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431" r:id="rId29"/>
    <p:sldId id="430" r:id="rId30"/>
    <p:sldId id="284" r:id="rId31"/>
    <p:sldId id="285" r:id="rId32"/>
    <p:sldId id="286" r:id="rId33"/>
    <p:sldId id="287" r:id="rId34"/>
    <p:sldId id="288" r:id="rId35"/>
    <p:sldId id="289" r:id="rId36"/>
    <p:sldId id="290" r:id="rId37"/>
    <p:sldId id="291" r:id="rId38"/>
    <p:sldId id="292" r:id="rId39"/>
    <p:sldId id="293" r:id="rId40"/>
    <p:sldId id="294" r:id="rId41"/>
    <p:sldId id="432" r:id="rId42"/>
    <p:sldId id="295" r:id="rId43"/>
    <p:sldId id="296" r:id="rId44"/>
    <p:sldId id="436" r:id="rId45"/>
    <p:sldId id="433" r:id="rId46"/>
    <p:sldId id="437" r:id="rId47"/>
    <p:sldId id="298" r:id="rId48"/>
    <p:sldId id="299" r:id="rId49"/>
    <p:sldId id="300" r:id="rId50"/>
    <p:sldId id="301"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440" r:id="rId71"/>
    <p:sldId id="325" r:id="rId72"/>
    <p:sldId id="326" r:id="rId73"/>
    <p:sldId id="327" r:id="rId74"/>
    <p:sldId id="329" r:id="rId75"/>
    <p:sldId id="330" r:id="rId76"/>
    <p:sldId id="331" r:id="rId77"/>
    <p:sldId id="332" r:id="rId78"/>
    <p:sldId id="333" r:id="rId79"/>
    <p:sldId id="334" r:id="rId80"/>
    <p:sldId id="438"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439" r:id="rId122"/>
    <p:sldId id="376" r:id="rId123"/>
    <p:sldId id="377" r:id="rId124"/>
    <p:sldId id="378" r:id="rId125"/>
    <p:sldId id="379" r:id="rId126"/>
    <p:sldId id="380" r:id="rId127"/>
    <p:sldId id="381" r:id="rId128"/>
    <p:sldId id="383" r:id="rId129"/>
    <p:sldId id="382" r:id="rId130"/>
    <p:sldId id="384" r:id="rId131"/>
    <p:sldId id="385" r:id="rId132"/>
    <p:sldId id="386" r:id="rId133"/>
    <p:sldId id="387" r:id="rId134"/>
    <p:sldId id="388" r:id="rId135"/>
    <p:sldId id="389" r:id="rId136"/>
    <p:sldId id="391" r:id="rId137"/>
    <p:sldId id="392" r:id="rId138"/>
    <p:sldId id="393" r:id="rId139"/>
    <p:sldId id="394" r:id="rId140"/>
    <p:sldId id="303" r:id="rId141"/>
    <p:sldId id="304" r:id="rId142"/>
    <p:sldId id="390"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p:restoredTop sz="94626"/>
  </p:normalViewPr>
  <p:slideViewPr>
    <p:cSldViewPr snapToGrid="0" snapToObjects="1">
      <p:cViewPr varScale="1">
        <p:scale>
          <a:sx n="149" d="100"/>
          <a:sy n="149" d="100"/>
        </p:scale>
        <p:origin x="2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D1C57-F326-40A8-9949-E5B4BA748DD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DA392E4-7CCB-443F-804C-FF4F3B33B084}">
      <dgm:prSet/>
      <dgm:spPr/>
      <dgm:t>
        <a:bodyPr/>
        <a:lstStyle/>
        <a:p>
          <a:pPr>
            <a:defRPr b="1"/>
          </a:pPr>
          <a:r>
            <a:rPr lang="de-DE" dirty="0"/>
            <a:t>Service </a:t>
          </a:r>
          <a:r>
            <a:rPr lang="de-DE" dirty="0" err="1"/>
            <a:t>Strategy</a:t>
          </a:r>
          <a:endParaRPr lang="en-US" dirty="0"/>
        </a:p>
      </dgm:t>
    </dgm:pt>
    <dgm:pt modelId="{B564B235-71AD-4503-897C-A3E93CDE1ABB}" type="parTrans" cxnId="{9FAA3584-9003-4451-BEAC-6FBCB8A630AB}">
      <dgm:prSet/>
      <dgm:spPr/>
      <dgm:t>
        <a:bodyPr/>
        <a:lstStyle/>
        <a:p>
          <a:endParaRPr lang="en-US"/>
        </a:p>
      </dgm:t>
    </dgm:pt>
    <dgm:pt modelId="{44B8525E-1398-41E8-8D0B-A5C2CB62A55E}" type="sibTrans" cxnId="{9FAA3584-9003-4451-BEAC-6FBCB8A630AB}">
      <dgm:prSet/>
      <dgm:spPr/>
      <dgm:t>
        <a:bodyPr/>
        <a:lstStyle/>
        <a:p>
          <a:endParaRPr lang="en-US"/>
        </a:p>
      </dgm:t>
    </dgm:pt>
    <dgm:pt modelId="{77B74859-7F89-40F8-BB40-4DC220EB80FD}">
      <dgm:prSet/>
      <dgm:spPr/>
      <dgm:t>
        <a:bodyPr/>
        <a:lstStyle/>
        <a:p>
          <a:r>
            <a:rPr lang="de-DE"/>
            <a:t>Strategy management for IT Services</a:t>
          </a:r>
          <a:endParaRPr lang="en-US"/>
        </a:p>
      </dgm:t>
    </dgm:pt>
    <dgm:pt modelId="{607F06EF-B8EC-4674-A20B-D630B2B02C7F}" type="parTrans" cxnId="{5F69A3A5-A174-407D-AF5A-A27D88EAA9C4}">
      <dgm:prSet/>
      <dgm:spPr/>
      <dgm:t>
        <a:bodyPr/>
        <a:lstStyle/>
        <a:p>
          <a:endParaRPr lang="en-US"/>
        </a:p>
      </dgm:t>
    </dgm:pt>
    <dgm:pt modelId="{B29752F5-568D-4900-B8DD-71A66581E160}" type="sibTrans" cxnId="{5F69A3A5-A174-407D-AF5A-A27D88EAA9C4}">
      <dgm:prSet/>
      <dgm:spPr/>
      <dgm:t>
        <a:bodyPr/>
        <a:lstStyle/>
        <a:p>
          <a:endParaRPr lang="en-US"/>
        </a:p>
      </dgm:t>
    </dgm:pt>
    <dgm:pt modelId="{F385F25E-75AA-4B26-870C-E72D49DDC649}">
      <dgm:prSet/>
      <dgm:spPr/>
      <dgm:t>
        <a:bodyPr/>
        <a:lstStyle/>
        <a:p>
          <a:r>
            <a:rPr lang="de-DE" dirty="0"/>
            <a:t>Service </a:t>
          </a:r>
          <a:r>
            <a:rPr lang="de-DE" dirty="0" err="1"/>
            <a:t>portfolio</a:t>
          </a:r>
          <a:r>
            <a:rPr lang="de-DE" dirty="0"/>
            <a:t> </a:t>
          </a:r>
          <a:r>
            <a:rPr lang="de-DE" dirty="0" err="1"/>
            <a:t>management</a:t>
          </a:r>
          <a:endParaRPr lang="en-US" dirty="0"/>
        </a:p>
      </dgm:t>
    </dgm:pt>
    <dgm:pt modelId="{F5D20BB4-8083-4C84-BB80-B5244BCF5F75}" type="parTrans" cxnId="{A3FC676B-53FB-4AD0-8103-EC6E8E8B5D77}">
      <dgm:prSet/>
      <dgm:spPr/>
      <dgm:t>
        <a:bodyPr/>
        <a:lstStyle/>
        <a:p>
          <a:endParaRPr lang="en-US"/>
        </a:p>
      </dgm:t>
    </dgm:pt>
    <dgm:pt modelId="{045AD19E-33A5-46A8-97B2-D8B19CE41F2A}" type="sibTrans" cxnId="{A3FC676B-53FB-4AD0-8103-EC6E8E8B5D77}">
      <dgm:prSet/>
      <dgm:spPr/>
      <dgm:t>
        <a:bodyPr/>
        <a:lstStyle/>
        <a:p>
          <a:endParaRPr lang="en-US"/>
        </a:p>
      </dgm:t>
    </dgm:pt>
    <dgm:pt modelId="{2DA65610-76BA-4C2A-AFE2-86D1CC3BFB49}">
      <dgm:prSet/>
      <dgm:spPr/>
      <dgm:t>
        <a:bodyPr/>
        <a:lstStyle/>
        <a:p>
          <a:r>
            <a:rPr lang="de-DE"/>
            <a:t>Financial management for IT services</a:t>
          </a:r>
          <a:endParaRPr lang="en-US"/>
        </a:p>
      </dgm:t>
    </dgm:pt>
    <dgm:pt modelId="{9DF2B9FD-AFDC-49D4-AC65-863907FCA181}" type="parTrans" cxnId="{1D71DEEF-6945-4A62-A7C4-789B9B218507}">
      <dgm:prSet/>
      <dgm:spPr/>
      <dgm:t>
        <a:bodyPr/>
        <a:lstStyle/>
        <a:p>
          <a:endParaRPr lang="en-US"/>
        </a:p>
      </dgm:t>
    </dgm:pt>
    <dgm:pt modelId="{83E35D3C-7AF3-400B-B5BF-675BEBC934F5}" type="sibTrans" cxnId="{1D71DEEF-6945-4A62-A7C4-789B9B218507}">
      <dgm:prSet/>
      <dgm:spPr/>
      <dgm:t>
        <a:bodyPr/>
        <a:lstStyle/>
        <a:p>
          <a:endParaRPr lang="en-US"/>
        </a:p>
      </dgm:t>
    </dgm:pt>
    <dgm:pt modelId="{A9117FC8-FD29-495E-98AB-7B1D8FC30CE3}">
      <dgm:prSet/>
      <dgm:spPr/>
      <dgm:t>
        <a:bodyPr/>
        <a:lstStyle/>
        <a:p>
          <a:r>
            <a:rPr lang="de-DE"/>
            <a:t>Demand management</a:t>
          </a:r>
          <a:endParaRPr lang="en-US"/>
        </a:p>
      </dgm:t>
    </dgm:pt>
    <dgm:pt modelId="{0A4457D8-1206-491C-AC0B-33BD098F3E20}" type="parTrans" cxnId="{F890D618-260F-43A1-98E3-310AC8EA2403}">
      <dgm:prSet/>
      <dgm:spPr/>
      <dgm:t>
        <a:bodyPr/>
        <a:lstStyle/>
        <a:p>
          <a:endParaRPr lang="en-US"/>
        </a:p>
      </dgm:t>
    </dgm:pt>
    <dgm:pt modelId="{EAC99207-92A6-450C-8CD0-B55706B40B4B}" type="sibTrans" cxnId="{F890D618-260F-43A1-98E3-310AC8EA2403}">
      <dgm:prSet/>
      <dgm:spPr/>
      <dgm:t>
        <a:bodyPr/>
        <a:lstStyle/>
        <a:p>
          <a:endParaRPr lang="en-US"/>
        </a:p>
      </dgm:t>
    </dgm:pt>
    <dgm:pt modelId="{D4310CD4-6F4E-4538-8F19-C63A518FDACC}">
      <dgm:prSet/>
      <dgm:spPr/>
      <dgm:t>
        <a:bodyPr/>
        <a:lstStyle/>
        <a:p>
          <a:r>
            <a:rPr lang="de-DE"/>
            <a:t>Business relationship management</a:t>
          </a:r>
          <a:endParaRPr lang="en-US"/>
        </a:p>
      </dgm:t>
    </dgm:pt>
    <dgm:pt modelId="{0C04B064-385D-41FC-A39E-06202A7F3AC6}" type="parTrans" cxnId="{56253261-6954-46A0-8346-4A9E48666951}">
      <dgm:prSet/>
      <dgm:spPr/>
      <dgm:t>
        <a:bodyPr/>
        <a:lstStyle/>
        <a:p>
          <a:endParaRPr lang="en-US"/>
        </a:p>
      </dgm:t>
    </dgm:pt>
    <dgm:pt modelId="{98B6330C-B35D-42B0-B055-4FE6424C4E7A}" type="sibTrans" cxnId="{56253261-6954-46A0-8346-4A9E48666951}">
      <dgm:prSet/>
      <dgm:spPr/>
      <dgm:t>
        <a:bodyPr/>
        <a:lstStyle/>
        <a:p>
          <a:endParaRPr lang="en-US"/>
        </a:p>
      </dgm:t>
    </dgm:pt>
    <dgm:pt modelId="{9F6BF4FB-8408-45EE-9DC1-B8A1727DB7B1}">
      <dgm:prSet/>
      <dgm:spPr/>
      <dgm:t>
        <a:bodyPr/>
        <a:lstStyle/>
        <a:p>
          <a:pPr>
            <a:defRPr b="1"/>
          </a:pPr>
          <a:r>
            <a:rPr lang="de-DE"/>
            <a:t>Service Design</a:t>
          </a:r>
          <a:endParaRPr lang="en-US"/>
        </a:p>
      </dgm:t>
    </dgm:pt>
    <dgm:pt modelId="{21381270-7427-42CA-A19E-D09BBA9E54D9}" type="parTrans" cxnId="{4BF705C8-5F3E-4E92-96F1-8C128DB9BF7D}">
      <dgm:prSet/>
      <dgm:spPr/>
      <dgm:t>
        <a:bodyPr/>
        <a:lstStyle/>
        <a:p>
          <a:endParaRPr lang="en-US"/>
        </a:p>
      </dgm:t>
    </dgm:pt>
    <dgm:pt modelId="{C7ACCC45-DCB4-4D69-B23A-5770DD6635FA}" type="sibTrans" cxnId="{4BF705C8-5F3E-4E92-96F1-8C128DB9BF7D}">
      <dgm:prSet/>
      <dgm:spPr/>
      <dgm:t>
        <a:bodyPr/>
        <a:lstStyle/>
        <a:p>
          <a:endParaRPr lang="en-US"/>
        </a:p>
      </dgm:t>
    </dgm:pt>
    <dgm:pt modelId="{1F1946F9-5B98-4C5A-88D3-3BB3AC40027A}">
      <dgm:prSet/>
      <dgm:spPr/>
      <dgm:t>
        <a:bodyPr/>
        <a:lstStyle/>
        <a:p>
          <a:r>
            <a:rPr lang="de-DE"/>
            <a:t>Design coordination</a:t>
          </a:r>
          <a:endParaRPr lang="en-US"/>
        </a:p>
      </dgm:t>
    </dgm:pt>
    <dgm:pt modelId="{C5C57156-B481-43C5-80DA-5ACC90659D02}" type="parTrans" cxnId="{52784751-9FFC-4BA9-9C7C-CF3DC7127B54}">
      <dgm:prSet/>
      <dgm:spPr/>
      <dgm:t>
        <a:bodyPr/>
        <a:lstStyle/>
        <a:p>
          <a:endParaRPr lang="en-US"/>
        </a:p>
      </dgm:t>
    </dgm:pt>
    <dgm:pt modelId="{0815BBBB-80E6-45E9-B51F-0C8EDA043CED}" type="sibTrans" cxnId="{52784751-9FFC-4BA9-9C7C-CF3DC7127B54}">
      <dgm:prSet/>
      <dgm:spPr/>
      <dgm:t>
        <a:bodyPr/>
        <a:lstStyle/>
        <a:p>
          <a:endParaRPr lang="en-US"/>
        </a:p>
      </dgm:t>
    </dgm:pt>
    <dgm:pt modelId="{C0250126-B0D9-4436-B0FA-9C9CF16BB448}">
      <dgm:prSet/>
      <dgm:spPr/>
      <dgm:t>
        <a:bodyPr/>
        <a:lstStyle/>
        <a:p>
          <a:r>
            <a:rPr lang="de-DE"/>
            <a:t>Service catalogue management</a:t>
          </a:r>
          <a:endParaRPr lang="en-US"/>
        </a:p>
      </dgm:t>
    </dgm:pt>
    <dgm:pt modelId="{F7D879C9-174E-46BB-885C-405424C2755E}" type="parTrans" cxnId="{2D126311-2F49-4A87-9DE1-4C2B247D9F54}">
      <dgm:prSet/>
      <dgm:spPr/>
      <dgm:t>
        <a:bodyPr/>
        <a:lstStyle/>
        <a:p>
          <a:endParaRPr lang="en-US"/>
        </a:p>
      </dgm:t>
    </dgm:pt>
    <dgm:pt modelId="{C907CBB5-B1B4-40C4-9BE1-0B23578191CA}" type="sibTrans" cxnId="{2D126311-2F49-4A87-9DE1-4C2B247D9F54}">
      <dgm:prSet/>
      <dgm:spPr/>
      <dgm:t>
        <a:bodyPr/>
        <a:lstStyle/>
        <a:p>
          <a:endParaRPr lang="en-US"/>
        </a:p>
      </dgm:t>
    </dgm:pt>
    <dgm:pt modelId="{BC0BCDBB-AFCC-49E2-B8F6-1E1848FAA821}">
      <dgm:prSet/>
      <dgm:spPr/>
      <dgm:t>
        <a:bodyPr/>
        <a:lstStyle/>
        <a:p>
          <a:r>
            <a:rPr lang="de-DE"/>
            <a:t>Service-level management</a:t>
          </a:r>
          <a:endParaRPr lang="en-US"/>
        </a:p>
      </dgm:t>
    </dgm:pt>
    <dgm:pt modelId="{6605809A-A838-4C3A-B206-F1DF38A0A7AA}" type="parTrans" cxnId="{5715DECB-204F-4988-8A27-F928A3C858E9}">
      <dgm:prSet/>
      <dgm:spPr/>
      <dgm:t>
        <a:bodyPr/>
        <a:lstStyle/>
        <a:p>
          <a:endParaRPr lang="en-US"/>
        </a:p>
      </dgm:t>
    </dgm:pt>
    <dgm:pt modelId="{B3CD27A4-2C3D-4E02-92DF-B30659FBA5C4}" type="sibTrans" cxnId="{5715DECB-204F-4988-8A27-F928A3C858E9}">
      <dgm:prSet/>
      <dgm:spPr/>
      <dgm:t>
        <a:bodyPr/>
        <a:lstStyle/>
        <a:p>
          <a:endParaRPr lang="en-US"/>
        </a:p>
      </dgm:t>
    </dgm:pt>
    <dgm:pt modelId="{8CAC43FB-F629-4E01-8D81-F430EA1CD97A}">
      <dgm:prSet/>
      <dgm:spPr/>
      <dgm:t>
        <a:bodyPr/>
        <a:lstStyle/>
        <a:p>
          <a:r>
            <a:rPr lang="de-DE"/>
            <a:t>Availability management</a:t>
          </a:r>
          <a:endParaRPr lang="en-US"/>
        </a:p>
      </dgm:t>
    </dgm:pt>
    <dgm:pt modelId="{A4ABF99A-A78F-4D81-AFC8-77DCBE842F31}" type="parTrans" cxnId="{105B85C4-AC42-4703-86F5-FBFF317B0E05}">
      <dgm:prSet/>
      <dgm:spPr/>
      <dgm:t>
        <a:bodyPr/>
        <a:lstStyle/>
        <a:p>
          <a:endParaRPr lang="en-US"/>
        </a:p>
      </dgm:t>
    </dgm:pt>
    <dgm:pt modelId="{802C1B2A-8092-47F7-89D8-8D7397114121}" type="sibTrans" cxnId="{105B85C4-AC42-4703-86F5-FBFF317B0E05}">
      <dgm:prSet/>
      <dgm:spPr/>
      <dgm:t>
        <a:bodyPr/>
        <a:lstStyle/>
        <a:p>
          <a:endParaRPr lang="en-US"/>
        </a:p>
      </dgm:t>
    </dgm:pt>
    <dgm:pt modelId="{7B85345B-0C08-43FC-9597-FCAA1F645F4C}">
      <dgm:prSet/>
      <dgm:spPr/>
      <dgm:t>
        <a:bodyPr/>
        <a:lstStyle/>
        <a:p>
          <a:r>
            <a:rPr lang="de-DE"/>
            <a:t>Capacity management</a:t>
          </a:r>
          <a:endParaRPr lang="en-US"/>
        </a:p>
      </dgm:t>
    </dgm:pt>
    <dgm:pt modelId="{77A9101B-DC17-46B8-B99F-5926229289C0}" type="parTrans" cxnId="{93650B24-DFC6-4246-B5C8-9C32136204D3}">
      <dgm:prSet/>
      <dgm:spPr/>
      <dgm:t>
        <a:bodyPr/>
        <a:lstStyle/>
        <a:p>
          <a:endParaRPr lang="en-US"/>
        </a:p>
      </dgm:t>
    </dgm:pt>
    <dgm:pt modelId="{BFD3367E-1F60-416D-922C-66FE04F84761}" type="sibTrans" cxnId="{93650B24-DFC6-4246-B5C8-9C32136204D3}">
      <dgm:prSet/>
      <dgm:spPr/>
      <dgm:t>
        <a:bodyPr/>
        <a:lstStyle/>
        <a:p>
          <a:endParaRPr lang="en-US"/>
        </a:p>
      </dgm:t>
    </dgm:pt>
    <dgm:pt modelId="{A4300A78-3D06-4C30-B16D-1BDD1EE2F710}">
      <dgm:prSet/>
      <dgm:spPr/>
      <dgm:t>
        <a:bodyPr/>
        <a:lstStyle/>
        <a:p>
          <a:r>
            <a:rPr lang="de-DE"/>
            <a:t>IT service continuity management</a:t>
          </a:r>
          <a:endParaRPr lang="en-US"/>
        </a:p>
      </dgm:t>
    </dgm:pt>
    <dgm:pt modelId="{55ABB6B0-FA89-41EF-8073-5FB7D0F034A9}" type="parTrans" cxnId="{4B06CC7C-B458-453C-AD96-2FF1E73A851C}">
      <dgm:prSet/>
      <dgm:spPr/>
      <dgm:t>
        <a:bodyPr/>
        <a:lstStyle/>
        <a:p>
          <a:endParaRPr lang="en-US"/>
        </a:p>
      </dgm:t>
    </dgm:pt>
    <dgm:pt modelId="{B2077846-4539-4460-98EE-DE58676F68F7}" type="sibTrans" cxnId="{4B06CC7C-B458-453C-AD96-2FF1E73A851C}">
      <dgm:prSet/>
      <dgm:spPr/>
      <dgm:t>
        <a:bodyPr/>
        <a:lstStyle/>
        <a:p>
          <a:endParaRPr lang="en-US"/>
        </a:p>
      </dgm:t>
    </dgm:pt>
    <dgm:pt modelId="{184C353D-C93C-49B9-BF22-AE94FF7AC46B}">
      <dgm:prSet/>
      <dgm:spPr/>
      <dgm:t>
        <a:bodyPr/>
        <a:lstStyle/>
        <a:p>
          <a:r>
            <a:rPr lang="de-DE"/>
            <a:t>Security management</a:t>
          </a:r>
          <a:endParaRPr lang="en-US"/>
        </a:p>
      </dgm:t>
    </dgm:pt>
    <dgm:pt modelId="{7E7C0AC6-631B-4722-A900-6452AE97C57B}" type="parTrans" cxnId="{C5E89B13-2642-4B37-A8A1-648B533F3A36}">
      <dgm:prSet/>
      <dgm:spPr/>
      <dgm:t>
        <a:bodyPr/>
        <a:lstStyle/>
        <a:p>
          <a:endParaRPr lang="en-US"/>
        </a:p>
      </dgm:t>
    </dgm:pt>
    <dgm:pt modelId="{FF98464A-6C60-4D4E-8A71-30251BC9F0C4}" type="sibTrans" cxnId="{C5E89B13-2642-4B37-A8A1-648B533F3A36}">
      <dgm:prSet/>
      <dgm:spPr/>
      <dgm:t>
        <a:bodyPr/>
        <a:lstStyle/>
        <a:p>
          <a:endParaRPr lang="en-US"/>
        </a:p>
      </dgm:t>
    </dgm:pt>
    <dgm:pt modelId="{4119CA07-6E0D-40D0-A35A-620D5BF9DACA}">
      <dgm:prSet/>
      <dgm:spPr/>
      <dgm:t>
        <a:bodyPr/>
        <a:lstStyle/>
        <a:p>
          <a:r>
            <a:rPr lang="de-DE"/>
            <a:t>Supplier management</a:t>
          </a:r>
          <a:endParaRPr lang="en-US"/>
        </a:p>
      </dgm:t>
    </dgm:pt>
    <dgm:pt modelId="{F0C3016F-EDCD-4C50-8411-6BF759F37929}" type="parTrans" cxnId="{E194D003-0F46-4861-AADC-1BAEDFCC19AE}">
      <dgm:prSet/>
      <dgm:spPr/>
      <dgm:t>
        <a:bodyPr/>
        <a:lstStyle/>
        <a:p>
          <a:endParaRPr lang="en-US"/>
        </a:p>
      </dgm:t>
    </dgm:pt>
    <dgm:pt modelId="{A998F2F4-662D-45DA-853E-1019737AE2BB}" type="sibTrans" cxnId="{E194D003-0F46-4861-AADC-1BAEDFCC19AE}">
      <dgm:prSet/>
      <dgm:spPr/>
      <dgm:t>
        <a:bodyPr/>
        <a:lstStyle/>
        <a:p>
          <a:endParaRPr lang="en-US"/>
        </a:p>
      </dgm:t>
    </dgm:pt>
    <dgm:pt modelId="{B1A607F7-2675-4DA7-904E-6FC06A2C1AE3}">
      <dgm:prSet/>
      <dgm:spPr/>
      <dgm:t>
        <a:bodyPr/>
        <a:lstStyle/>
        <a:p>
          <a:pPr>
            <a:defRPr b="1"/>
          </a:pPr>
          <a:r>
            <a:rPr lang="de-DE"/>
            <a:t>Service Transition</a:t>
          </a:r>
          <a:endParaRPr lang="en-US"/>
        </a:p>
      </dgm:t>
    </dgm:pt>
    <dgm:pt modelId="{C85D4645-E32A-4373-AA9A-2CBE7C6235F2}" type="parTrans" cxnId="{D8A282CF-89EC-43AE-B157-7A698E607F43}">
      <dgm:prSet/>
      <dgm:spPr/>
      <dgm:t>
        <a:bodyPr/>
        <a:lstStyle/>
        <a:p>
          <a:endParaRPr lang="en-US"/>
        </a:p>
      </dgm:t>
    </dgm:pt>
    <dgm:pt modelId="{B084DC52-0B1A-4935-B67E-D8B3291F984E}" type="sibTrans" cxnId="{D8A282CF-89EC-43AE-B157-7A698E607F43}">
      <dgm:prSet/>
      <dgm:spPr/>
      <dgm:t>
        <a:bodyPr/>
        <a:lstStyle/>
        <a:p>
          <a:endParaRPr lang="en-US"/>
        </a:p>
      </dgm:t>
    </dgm:pt>
    <dgm:pt modelId="{A30AD01F-0CE0-4580-B8C3-92F297D87EAC}">
      <dgm:prSet/>
      <dgm:spPr/>
      <dgm:t>
        <a:bodyPr/>
        <a:lstStyle/>
        <a:p>
          <a:r>
            <a:rPr lang="de-DE"/>
            <a:t>Transition planning and support</a:t>
          </a:r>
          <a:endParaRPr lang="en-US"/>
        </a:p>
      </dgm:t>
    </dgm:pt>
    <dgm:pt modelId="{2D8C9600-84A6-42E0-A35B-49A147BEA44E}" type="parTrans" cxnId="{F0873DEE-623C-4F5B-BDF4-8DFD03E509DB}">
      <dgm:prSet/>
      <dgm:spPr/>
      <dgm:t>
        <a:bodyPr/>
        <a:lstStyle/>
        <a:p>
          <a:endParaRPr lang="en-US"/>
        </a:p>
      </dgm:t>
    </dgm:pt>
    <dgm:pt modelId="{C835B6A8-D908-4060-A4F1-6AC0F4F3AF35}" type="sibTrans" cxnId="{F0873DEE-623C-4F5B-BDF4-8DFD03E509DB}">
      <dgm:prSet/>
      <dgm:spPr/>
      <dgm:t>
        <a:bodyPr/>
        <a:lstStyle/>
        <a:p>
          <a:endParaRPr lang="en-US"/>
        </a:p>
      </dgm:t>
    </dgm:pt>
    <dgm:pt modelId="{1FFCDA71-CA43-4920-9C89-6EEC3534D76F}">
      <dgm:prSet/>
      <dgm:spPr/>
      <dgm:t>
        <a:bodyPr/>
        <a:lstStyle/>
        <a:p>
          <a:r>
            <a:rPr lang="de-DE"/>
            <a:t>Change management</a:t>
          </a:r>
          <a:endParaRPr lang="en-US"/>
        </a:p>
      </dgm:t>
    </dgm:pt>
    <dgm:pt modelId="{6D577914-B337-4E3A-A6F1-61C52C6A5DAE}" type="parTrans" cxnId="{AAA8D718-7B45-4ADF-BBDA-F2F789BF10B1}">
      <dgm:prSet/>
      <dgm:spPr/>
      <dgm:t>
        <a:bodyPr/>
        <a:lstStyle/>
        <a:p>
          <a:endParaRPr lang="en-US"/>
        </a:p>
      </dgm:t>
    </dgm:pt>
    <dgm:pt modelId="{001834DA-764C-42E7-A6A4-65B5D98228D8}" type="sibTrans" cxnId="{AAA8D718-7B45-4ADF-BBDA-F2F789BF10B1}">
      <dgm:prSet/>
      <dgm:spPr/>
      <dgm:t>
        <a:bodyPr/>
        <a:lstStyle/>
        <a:p>
          <a:endParaRPr lang="en-US"/>
        </a:p>
      </dgm:t>
    </dgm:pt>
    <dgm:pt modelId="{6E8BF912-1044-4A0A-A45D-DB4C44C3EE40}">
      <dgm:prSet/>
      <dgm:spPr/>
      <dgm:t>
        <a:bodyPr/>
        <a:lstStyle/>
        <a:p>
          <a:r>
            <a:rPr lang="de-DE"/>
            <a:t>Service asset and configuration management</a:t>
          </a:r>
          <a:endParaRPr lang="en-US"/>
        </a:p>
      </dgm:t>
    </dgm:pt>
    <dgm:pt modelId="{58243F30-24CD-4579-BD0A-421843A4AE0E}" type="parTrans" cxnId="{F9518052-B02A-45BA-A1ED-7A1F9880A491}">
      <dgm:prSet/>
      <dgm:spPr/>
      <dgm:t>
        <a:bodyPr/>
        <a:lstStyle/>
        <a:p>
          <a:endParaRPr lang="en-US"/>
        </a:p>
      </dgm:t>
    </dgm:pt>
    <dgm:pt modelId="{BE11CFDD-DD37-4564-9CD0-A717906938E9}" type="sibTrans" cxnId="{F9518052-B02A-45BA-A1ED-7A1F9880A491}">
      <dgm:prSet/>
      <dgm:spPr/>
      <dgm:t>
        <a:bodyPr/>
        <a:lstStyle/>
        <a:p>
          <a:endParaRPr lang="en-US"/>
        </a:p>
      </dgm:t>
    </dgm:pt>
    <dgm:pt modelId="{987FB5C4-387D-4276-898E-42567B998059}">
      <dgm:prSet/>
      <dgm:spPr/>
      <dgm:t>
        <a:bodyPr/>
        <a:lstStyle/>
        <a:p>
          <a:r>
            <a:rPr lang="de-DE"/>
            <a:t>Release and deployment management</a:t>
          </a:r>
          <a:endParaRPr lang="en-US"/>
        </a:p>
      </dgm:t>
    </dgm:pt>
    <dgm:pt modelId="{5481C3B9-F057-4055-B016-9F3C9C67F9A6}" type="parTrans" cxnId="{CBD94C77-0EE0-4EBD-8BD4-88B4ED14E9BE}">
      <dgm:prSet/>
      <dgm:spPr/>
      <dgm:t>
        <a:bodyPr/>
        <a:lstStyle/>
        <a:p>
          <a:endParaRPr lang="en-US"/>
        </a:p>
      </dgm:t>
    </dgm:pt>
    <dgm:pt modelId="{1BAFCEF0-79D7-453C-A5A2-7BA27D7D13AA}" type="sibTrans" cxnId="{CBD94C77-0EE0-4EBD-8BD4-88B4ED14E9BE}">
      <dgm:prSet/>
      <dgm:spPr/>
      <dgm:t>
        <a:bodyPr/>
        <a:lstStyle/>
        <a:p>
          <a:endParaRPr lang="en-US"/>
        </a:p>
      </dgm:t>
    </dgm:pt>
    <dgm:pt modelId="{5B7203F4-50AC-42A6-8AFC-2553260E0EC8}">
      <dgm:prSet/>
      <dgm:spPr/>
      <dgm:t>
        <a:bodyPr/>
        <a:lstStyle/>
        <a:p>
          <a:r>
            <a:rPr lang="de-DE"/>
            <a:t>Service validation and testing</a:t>
          </a:r>
          <a:endParaRPr lang="en-US"/>
        </a:p>
      </dgm:t>
    </dgm:pt>
    <dgm:pt modelId="{1EFA7161-5156-4639-94F5-ACA6BB5428F9}" type="parTrans" cxnId="{21A0646D-5C85-4EE4-9C78-6285791F0BA3}">
      <dgm:prSet/>
      <dgm:spPr/>
      <dgm:t>
        <a:bodyPr/>
        <a:lstStyle/>
        <a:p>
          <a:endParaRPr lang="en-US"/>
        </a:p>
      </dgm:t>
    </dgm:pt>
    <dgm:pt modelId="{632DB7A6-6675-405E-A4EC-3D346CFD1597}" type="sibTrans" cxnId="{21A0646D-5C85-4EE4-9C78-6285791F0BA3}">
      <dgm:prSet/>
      <dgm:spPr/>
      <dgm:t>
        <a:bodyPr/>
        <a:lstStyle/>
        <a:p>
          <a:endParaRPr lang="en-US"/>
        </a:p>
      </dgm:t>
    </dgm:pt>
    <dgm:pt modelId="{7A9EF3A5-A43F-4D1D-9816-CD07AFFA495C}">
      <dgm:prSet/>
      <dgm:spPr/>
      <dgm:t>
        <a:bodyPr/>
        <a:lstStyle/>
        <a:p>
          <a:r>
            <a:rPr lang="de-DE"/>
            <a:t>Change evaluation</a:t>
          </a:r>
          <a:endParaRPr lang="en-US"/>
        </a:p>
      </dgm:t>
    </dgm:pt>
    <dgm:pt modelId="{360DD91D-BFCF-4C14-825D-E9A28485396D}" type="parTrans" cxnId="{1FC494D3-44BE-4AD6-9600-837D93F895E3}">
      <dgm:prSet/>
      <dgm:spPr/>
      <dgm:t>
        <a:bodyPr/>
        <a:lstStyle/>
        <a:p>
          <a:endParaRPr lang="en-US"/>
        </a:p>
      </dgm:t>
    </dgm:pt>
    <dgm:pt modelId="{B64FFD39-C58C-422E-9BA6-115726837117}" type="sibTrans" cxnId="{1FC494D3-44BE-4AD6-9600-837D93F895E3}">
      <dgm:prSet/>
      <dgm:spPr/>
      <dgm:t>
        <a:bodyPr/>
        <a:lstStyle/>
        <a:p>
          <a:endParaRPr lang="en-US"/>
        </a:p>
      </dgm:t>
    </dgm:pt>
    <dgm:pt modelId="{3FB18DF3-3DAF-417F-B221-550CE409B44A}">
      <dgm:prSet/>
      <dgm:spPr/>
      <dgm:t>
        <a:bodyPr/>
        <a:lstStyle/>
        <a:p>
          <a:r>
            <a:rPr lang="de-DE"/>
            <a:t>Knowledge management</a:t>
          </a:r>
          <a:endParaRPr lang="en-US"/>
        </a:p>
      </dgm:t>
    </dgm:pt>
    <dgm:pt modelId="{710A1976-981D-462A-9CCD-F7B68CA39EFA}" type="parTrans" cxnId="{A95A45B5-82C5-4FB8-9DA9-C0014C733D6B}">
      <dgm:prSet/>
      <dgm:spPr/>
      <dgm:t>
        <a:bodyPr/>
        <a:lstStyle/>
        <a:p>
          <a:endParaRPr lang="en-US"/>
        </a:p>
      </dgm:t>
    </dgm:pt>
    <dgm:pt modelId="{ED1DAB01-FA35-4614-980E-16D793920E98}" type="sibTrans" cxnId="{A95A45B5-82C5-4FB8-9DA9-C0014C733D6B}">
      <dgm:prSet/>
      <dgm:spPr/>
      <dgm:t>
        <a:bodyPr/>
        <a:lstStyle/>
        <a:p>
          <a:endParaRPr lang="en-US"/>
        </a:p>
      </dgm:t>
    </dgm:pt>
    <dgm:pt modelId="{30E73ED9-5FAB-4171-8DBB-312662BA88C2}" type="pres">
      <dgm:prSet presAssocID="{389D1C57-F326-40A8-9949-E5B4BA748DD9}" presName="root" presStyleCnt="0">
        <dgm:presLayoutVars>
          <dgm:dir/>
          <dgm:resizeHandles val="exact"/>
        </dgm:presLayoutVars>
      </dgm:prSet>
      <dgm:spPr/>
    </dgm:pt>
    <dgm:pt modelId="{59E9EAD9-E543-4037-B8E7-AE8A5504ECEA}" type="pres">
      <dgm:prSet presAssocID="{8DA392E4-7CCB-443F-804C-FF4F3B33B084}" presName="compNode" presStyleCnt="0"/>
      <dgm:spPr/>
    </dgm:pt>
    <dgm:pt modelId="{372684AF-7F09-44E8-8BE3-2D3CEC745CCD}" type="pres">
      <dgm:prSet presAssocID="{8DA392E4-7CCB-443F-804C-FF4F3B33B0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000" b="-5000"/>
          </a:stretch>
        </a:blipFill>
        <a:ln>
          <a:noFill/>
        </a:ln>
      </dgm:spPr>
      <dgm:extLst>
        <a:ext uri="{E40237B7-FDA0-4F09-8148-C483321AD2D9}">
          <dgm14:cNvPr xmlns:dgm14="http://schemas.microsoft.com/office/drawing/2010/diagram" id="0" name="" descr="Karte mit Lagemarkierung"/>
        </a:ext>
      </dgm:extLst>
    </dgm:pt>
    <dgm:pt modelId="{D2B5B903-C8D9-4E1B-BA66-071AAA9057D4}" type="pres">
      <dgm:prSet presAssocID="{8DA392E4-7CCB-443F-804C-FF4F3B33B084}" presName="iconSpace" presStyleCnt="0"/>
      <dgm:spPr/>
    </dgm:pt>
    <dgm:pt modelId="{3A112297-9060-43FA-8A7E-165F2D609D94}" type="pres">
      <dgm:prSet presAssocID="{8DA392E4-7CCB-443F-804C-FF4F3B33B084}" presName="parTx" presStyleLbl="revTx" presStyleIdx="0" presStyleCnt="6">
        <dgm:presLayoutVars>
          <dgm:chMax val="0"/>
          <dgm:chPref val="0"/>
        </dgm:presLayoutVars>
      </dgm:prSet>
      <dgm:spPr/>
    </dgm:pt>
    <dgm:pt modelId="{2A76F6DA-CE1B-4AAB-A7C6-9EDBD17A1D91}" type="pres">
      <dgm:prSet presAssocID="{8DA392E4-7CCB-443F-804C-FF4F3B33B084}" presName="txSpace" presStyleCnt="0"/>
      <dgm:spPr/>
    </dgm:pt>
    <dgm:pt modelId="{0E9732CB-E78E-40E1-8A3D-57037416931C}" type="pres">
      <dgm:prSet presAssocID="{8DA392E4-7CCB-443F-804C-FF4F3B33B084}" presName="desTx" presStyleLbl="revTx" presStyleIdx="1" presStyleCnt="6">
        <dgm:presLayoutVars/>
      </dgm:prSet>
      <dgm:spPr/>
    </dgm:pt>
    <dgm:pt modelId="{00AFC99C-B665-4B4A-8197-7B7AD5207BB9}" type="pres">
      <dgm:prSet presAssocID="{44B8525E-1398-41E8-8D0B-A5C2CB62A55E}" presName="sibTrans" presStyleCnt="0"/>
      <dgm:spPr/>
    </dgm:pt>
    <dgm:pt modelId="{7108592E-4A66-4C54-A4E4-E66523504683}" type="pres">
      <dgm:prSet presAssocID="{9F6BF4FB-8408-45EE-9DC1-B8A1727DB7B1}" presName="compNode" presStyleCnt="0"/>
      <dgm:spPr/>
    </dgm:pt>
    <dgm:pt modelId="{38B77CAE-A94D-47F9-93AA-9B592D45A458}" type="pres">
      <dgm:prSet presAssocID="{9F6BF4FB-8408-45EE-9DC1-B8A1727DB7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a:noFill/>
        </a:ln>
      </dgm:spPr>
      <dgm:extLst>
        <a:ext uri="{E40237B7-FDA0-4F09-8148-C483321AD2D9}">
          <dgm14:cNvPr xmlns:dgm14="http://schemas.microsoft.com/office/drawing/2010/diagram" id="0" name="" descr="Bleistift"/>
        </a:ext>
      </dgm:extLst>
    </dgm:pt>
    <dgm:pt modelId="{82FAB3BA-DE3D-428B-8ACC-C253644642E8}" type="pres">
      <dgm:prSet presAssocID="{9F6BF4FB-8408-45EE-9DC1-B8A1727DB7B1}" presName="iconSpace" presStyleCnt="0"/>
      <dgm:spPr/>
    </dgm:pt>
    <dgm:pt modelId="{2B7980DF-D148-4111-B3ED-B342B6F2E457}" type="pres">
      <dgm:prSet presAssocID="{9F6BF4FB-8408-45EE-9DC1-B8A1727DB7B1}" presName="parTx" presStyleLbl="revTx" presStyleIdx="2" presStyleCnt="6">
        <dgm:presLayoutVars>
          <dgm:chMax val="0"/>
          <dgm:chPref val="0"/>
        </dgm:presLayoutVars>
      </dgm:prSet>
      <dgm:spPr/>
    </dgm:pt>
    <dgm:pt modelId="{BE573550-838D-41D4-A7C4-9B725836E8E4}" type="pres">
      <dgm:prSet presAssocID="{9F6BF4FB-8408-45EE-9DC1-B8A1727DB7B1}" presName="txSpace" presStyleCnt="0"/>
      <dgm:spPr/>
    </dgm:pt>
    <dgm:pt modelId="{067F0583-71D2-4841-B1EF-938760FEB8E9}" type="pres">
      <dgm:prSet presAssocID="{9F6BF4FB-8408-45EE-9DC1-B8A1727DB7B1}" presName="desTx" presStyleLbl="revTx" presStyleIdx="3" presStyleCnt="6">
        <dgm:presLayoutVars/>
      </dgm:prSet>
      <dgm:spPr/>
    </dgm:pt>
    <dgm:pt modelId="{51DCFE8B-F2DF-4D61-B841-F8B43E1D7F4B}" type="pres">
      <dgm:prSet presAssocID="{C7ACCC45-DCB4-4D69-B23A-5770DD6635FA}" presName="sibTrans" presStyleCnt="0"/>
      <dgm:spPr/>
    </dgm:pt>
    <dgm:pt modelId="{CB6261A6-A823-4282-8BF0-39C302314372}" type="pres">
      <dgm:prSet presAssocID="{B1A607F7-2675-4DA7-904E-6FC06A2C1AE3}" presName="compNode" presStyleCnt="0"/>
      <dgm:spPr/>
    </dgm:pt>
    <dgm:pt modelId="{F944A4B4-8A20-499A-ADF2-09C12B36905E}" type="pres">
      <dgm:prSet presAssocID="{B1A607F7-2675-4DA7-904E-6FC06A2C1A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noFill/>
        </a:ln>
      </dgm:spPr>
      <dgm:extLst>
        <a:ext uri="{E40237B7-FDA0-4F09-8148-C483321AD2D9}">
          <dgm14:cNvPr xmlns:dgm14="http://schemas.microsoft.com/office/drawing/2010/diagram" id="0" name="" descr="Übertragen"/>
        </a:ext>
      </dgm:extLst>
    </dgm:pt>
    <dgm:pt modelId="{B53F82AE-8EF2-4699-B070-09DE72F7BF8B}" type="pres">
      <dgm:prSet presAssocID="{B1A607F7-2675-4DA7-904E-6FC06A2C1AE3}" presName="iconSpace" presStyleCnt="0"/>
      <dgm:spPr/>
    </dgm:pt>
    <dgm:pt modelId="{FB7DD37F-6005-4C8C-AE30-DE329D2A57A5}" type="pres">
      <dgm:prSet presAssocID="{B1A607F7-2675-4DA7-904E-6FC06A2C1AE3}" presName="parTx" presStyleLbl="revTx" presStyleIdx="4" presStyleCnt="6">
        <dgm:presLayoutVars>
          <dgm:chMax val="0"/>
          <dgm:chPref val="0"/>
        </dgm:presLayoutVars>
      </dgm:prSet>
      <dgm:spPr/>
    </dgm:pt>
    <dgm:pt modelId="{64341D85-FD71-40FD-9AC3-AA84B5431B4A}" type="pres">
      <dgm:prSet presAssocID="{B1A607F7-2675-4DA7-904E-6FC06A2C1AE3}" presName="txSpace" presStyleCnt="0"/>
      <dgm:spPr/>
    </dgm:pt>
    <dgm:pt modelId="{21908ECD-7391-4F04-A29E-A99BB11A1915}" type="pres">
      <dgm:prSet presAssocID="{B1A607F7-2675-4DA7-904E-6FC06A2C1AE3}" presName="desTx" presStyleLbl="revTx" presStyleIdx="5" presStyleCnt="6">
        <dgm:presLayoutVars/>
      </dgm:prSet>
      <dgm:spPr/>
    </dgm:pt>
  </dgm:ptLst>
  <dgm:cxnLst>
    <dgm:cxn modelId="{E194D003-0F46-4861-AADC-1BAEDFCC19AE}" srcId="{9F6BF4FB-8408-45EE-9DC1-B8A1727DB7B1}" destId="{4119CA07-6E0D-40D0-A35A-620D5BF9DACA}" srcOrd="7" destOrd="0" parTransId="{F0C3016F-EDCD-4C50-8411-6BF759F37929}" sibTransId="{A998F2F4-662D-45DA-853E-1019737AE2BB}"/>
    <dgm:cxn modelId="{9917B60D-7A8F-4833-ABF0-55EFB62AF56F}" type="presOf" srcId="{1F1946F9-5B98-4C5A-88D3-3BB3AC40027A}" destId="{067F0583-71D2-4841-B1EF-938760FEB8E9}" srcOrd="0" destOrd="0" presId="urn:microsoft.com/office/officeart/2018/5/layout/CenteredIconLabelDescriptionList"/>
    <dgm:cxn modelId="{2D126311-2F49-4A87-9DE1-4C2B247D9F54}" srcId="{9F6BF4FB-8408-45EE-9DC1-B8A1727DB7B1}" destId="{C0250126-B0D9-4436-B0FA-9C9CF16BB448}" srcOrd="1" destOrd="0" parTransId="{F7D879C9-174E-46BB-885C-405424C2755E}" sibTransId="{C907CBB5-B1B4-40C4-9BE1-0B23578191CA}"/>
    <dgm:cxn modelId="{C5E89B13-2642-4B37-A8A1-648B533F3A36}" srcId="{9F6BF4FB-8408-45EE-9DC1-B8A1727DB7B1}" destId="{184C353D-C93C-49B9-BF22-AE94FF7AC46B}" srcOrd="6" destOrd="0" parTransId="{7E7C0AC6-631B-4722-A900-6452AE97C57B}" sibTransId="{FF98464A-6C60-4D4E-8A71-30251BC9F0C4}"/>
    <dgm:cxn modelId="{F890D618-260F-43A1-98E3-310AC8EA2403}" srcId="{8DA392E4-7CCB-443F-804C-FF4F3B33B084}" destId="{A9117FC8-FD29-495E-98AB-7B1D8FC30CE3}" srcOrd="3" destOrd="0" parTransId="{0A4457D8-1206-491C-AC0B-33BD098F3E20}" sibTransId="{EAC99207-92A6-450C-8CD0-B55706B40B4B}"/>
    <dgm:cxn modelId="{AAA8D718-7B45-4ADF-BBDA-F2F789BF10B1}" srcId="{B1A607F7-2675-4DA7-904E-6FC06A2C1AE3}" destId="{1FFCDA71-CA43-4920-9C89-6EEC3534D76F}" srcOrd="1" destOrd="0" parTransId="{6D577914-B337-4E3A-A6F1-61C52C6A5DAE}" sibTransId="{001834DA-764C-42E7-A6A4-65B5D98228D8}"/>
    <dgm:cxn modelId="{5FAF121D-080F-4001-8CD4-E4322AFEEBF3}" type="presOf" srcId="{6E8BF912-1044-4A0A-A45D-DB4C44C3EE40}" destId="{21908ECD-7391-4F04-A29E-A99BB11A1915}" srcOrd="0" destOrd="2" presId="urn:microsoft.com/office/officeart/2018/5/layout/CenteredIconLabelDescriptionList"/>
    <dgm:cxn modelId="{550C961E-C86D-486B-B34C-F4C70A0A4B1B}" type="presOf" srcId="{A30AD01F-0CE0-4580-B8C3-92F297D87EAC}" destId="{21908ECD-7391-4F04-A29E-A99BB11A1915}" srcOrd="0" destOrd="0" presId="urn:microsoft.com/office/officeart/2018/5/layout/CenteredIconLabelDescriptionList"/>
    <dgm:cxn modelId="{93650B24-DFC6-4246-B5C8-9C32136204D3}" srcId="{9F6BF4FB-8408-45EE-9DC1-B8A1727DB7B1}" destId="{7B85345B-0C08-43FC-9597-FCAA1F645F4C}" srcOrd="4" destOrd="0" parTransId="{77A9101B-DC17-46B8-B99F-5926229289C0}" sibTransId="{BFD3367E-1F60-416D-922C-66FE04F84761}"/>
    <dgm:cxn modelId="{B14B5125-149C-40CD-8C8D-0630569DFE9D}" type="presOf" srcId="{BC0BCDBB-AFCC-49E2-B8F6-1E1848FAA821}" destId="{067F0583-71D2-4841-B1EF-938760FEB8E9}" srcOrd="0" destOrd="2" presId="urn:microsoft.com/office/officeart/2018/5/layout/CenteredIconLabelDescriptionList"/>
    <dgm:cxn modelId="{E7242036-6CA3-4737-8180-B0C44ED0B8FE}" type="presOf" srcId="{D4310CD4-6F4E-4538-8F19-C63A518FDACC}" destId="{0E9732CB-E78E-40E1-8A3D-57037416931C}" srcOrd="0" destOrd="4" presId="urn:microsoft.com/office/officeart/2018/5/layout/CenteredIconLabelDescriptionList"/>
    <dgm:cxn modelId="{1E22D142-4877-486B-8AFF-E0FE565A5ACA}" type="presOf" srcId="{987FB5C4-387D-4276-898E-42567B998059}" destId="{21908ECD-7391-4F04-A29E-A99BB11A1915}" srcOrd="0" destOrd="3" presId="urn:microsoft.com/office/officeart/2018/5/layout/CenteredIconLabelDescriptionList"/>
    <dgm:cxn modelId="{6EFE834B-6DE0-4EFC-B214-4EEED3912518}" type="presOf" srcId="{184C353D-C93C-49B9-BF22-AE94FF7AC46B}" destId="{067F0583-71D2-4841-B1EF-938760FEB8E9}" srcOrd="0" destOrd="6" presId="urn:microsoft.com/office/officeart/2018/5/layout/CenteredIconLabelDescriptionList"/>
    <dgm:cxn modelId="{BCE24E4E-3001-4582-82E8-7844328A7751}" type="presOf" srcId="{C0250126-B0D9-4436-B0FA-9C9CF16BB448}" destId="{067F0583-71D2-4841-B1EF-938760FEB8E9}" srcOrd="0" destOrd="1" presId="urn:microsoft.com/office/officeart/2018/5/layout/CenteredIconLabelDescriptionList"/>
    <dgm:cxn modelId="{52784751-9FFC-4BA9-9C7C-CF3DC7127B54}" srcId="{9F6BF4FB-8408-45EE-9DC1-B8A1727DB7B1}" destId="{1F1946F9-5B98-4C5A-88D3-3BB3AC40027A}" srcOrd="0" destOrd="0" parTransId="{C5C57156-B481-43C5-80DA-5ACC90659D02}" sibTransId="{0815BBBB-80E6-45E9-B51F-0C8EDA043CED}"/>
    <dgm:cxn modelId="{F9518052-B02A-45BA-A1ED-7A1F9880A491}" srcId="{B1A607F7-2675-4DA7-904E-6FC06A2C1AE3}" destId="{6E8BF912-1044-4A0A-A45D-DB4C44C3EE40}" srcOrd="2" destOrd="0" parTransId="{58243F30-24CD-4579-BD0A-421843A4AE0E}" sibTransId="{BE11CFDD-DD37-4564-9CD0-A717906938E9}"/>
    <dgm:cxn modelId="{EFC84054-1D42-4447-AB08-B2556934DE3E}" type="presOf" srcId="{4119CA07-6E0D-40D0-A35A-620D5BF9DACA}" destId="{067F0583-71D2-4841-B1EF-938760FEB8E9}" srcOrd="0" destOrd="7" presId="urn:microsoft.com/office/officeart/2018/5/layout/CenteredIconLabelDescriptionList"/>
    <dgm:cxn modelId="{63181156-CE5B-49F9-BDF9-359C7E224ACE}" type="presOf" srcId="{A4300A78-3D06-4C30-B16D-1BDD1EE2F710}" destId="{067F0583-71D2-4841-B1EF-938760FEB8E9}" srcOrd="0" destOrd="5" presId="urn:microsoft.com/office/officeart/2018/5/layout/CenteredIconLabelDescriptionList"/>
    <dgm:cxn modelId="{2B88E65B-B9B1-4727-9795-9402FC4569FA}" type="presOf" srcId="{8DA392E4-7CCB-443F-804C-FF4F3B33B084}" destId="{3A112297-9060-43FA-8A7E-165F2D609D94}" srcOrd="0" destOrd="0" presId="urn:microsoft.com/office/officeart/2018/5/layout/CenteredIconLabelDescriptionList"/>
    <dgm:cxn modelId="{56253261-6954-46A0-8346-4A9E48666951}" srcId="{8DA392E4-7CCB-443F-804C-FF4F3B33B084}" destId="{D4310CD4-6F4E-4538-8F19-C63A518FDACC}" srcOrd="4" destOrd="0" parTransId="{0C04B064-385D-41FC-A39E-06202A7F3AC6}" sibTransId="{98B6330C-B35D-42B0-B055-4FE6424C4E7A}"/>
    <dgm:cxn modelId="{F2EC0565-18A2-4E98-94C9-C25082082B14}" type="presOf" srcId="{A9117FC8-FD29-495E-98AB-7B1D8FC30CE3}" destId="{0E9732CB-E78E-40E1-8A3D-57037416931C}" srcOrd="0" destOrd="3" presId="urn:microsoft.com/office/officeart/2018/5/layout/CenteredIconLabelDescriptionList"/>
    <dgm:cxn modelId="{9121E765-53E3-46C3-B3B2-E08AC9A25614}" type="presOf" srcId="{5B7203F4-50AC-42A6-8AFC-2553260E0EC8}" destId="{21908ECD-7391-4F04-A29E-A99BB11A1915}" srcOrd="0" destOrd="4" presId="urn:microsoft.com/office/officeart/2018/5/layout/CenteredIconLabelDescriptionList"/>
    <dgm:cxn modelId="{A3FC676B-53FB-4AD0-8103-EC6E8E8B5D77}" srcId="{8DA392E4-7CCB-443F-804C-FF4F3B33B084}" destId="{F385F25E-75AA-4B26-870C-E72D49DDC649}" srcOrd="1" destOrd="0" parTransId="{F5D20BB4-8083-4C84-BB80-B5244BCF5F75}" sibTransId="{045AD19E-33A5-46A8-97B2-D8B19CE41F2A}"/>
    <dgm:cxn modelId="{F3804A6C-6C42-43F4-9987-CEB7961674F3}" type="presOf" srcId="{389D1C57-F326-40A8-9949-E5B4BA748DD9}" destId="{30E73ED9-5FAB-4171-8DBB-312662BA88C2}" srcOrd="0" destOrd="0" presId="urn:microsoft.com/office/officeart/2018/5/layout/CenteredIconLabelDescriptionList"/>
    <dgm:cxn modelId="{21A0646D-5C85-4EE4-9C78-6285791F0BA3}" srcId="{B1A607F7-2675-4DA7-904E-6FC06A2C1AE3}" destId="{5B7203F4-50AC-42A6-8AFC-2553260E0EC8}" srcOrd="4" destOrd="0" parTransId="{1EFA7161-5156-4639-94F5-ACA6BB5428F9}" sibTransId="{632DB7A6-6675-405E-A4EC-3D346CFD1597}"/>
    <dgm:cxn modelId="{8CA80773-2994-47BD-B2AA-9795440DB464}" type="presOf" srcId="{2DA65610-76BA-4C2A-AFE2-86D1CC3BFB49}" destId="{0E9732CB-E78E-40E1-8A3D-57037416931C}" srcOrd="0" destOrd="2" presId="urn:microsoft.com/office/officeart/2018/5/layout/CenteredIconLabelDescriptionList"/>
    <dgm:cxn modelId="{883ED076-7784-4987-945F-03634C8090FA}" type="presOf" srcId="{7A9EF3A5-A43F-4D1D-9816-CD07AFFA495C}" destId="{21908ECD-7391-4F04-A29E-A99BB11A1915}" srcOrd="0" destOrd="5" presId="urn:microsoft.com/office/officeart/2018/5/layout/CenteredIconLabelDescriptionList"/>
    <dgm:cxn modelId="{CBD94C77-0EE0-4EBD-8BD4-88B4ED14E9BE}" srcId="{B1A607F7-2675-4DA7-904E-6FC06A2C1AE3}" destId="{987FB5C4-387D-4276-898E-42567B998059}" srcOrd="3" destOrd="0" parTransId="{5481C3B9-F057-4055-B016-9F3C9C67F9A6}" sibTransId="{1BAFCEF0-79D7-453C-A5A2-7BA27D7D13AA}"/>
    <dgm:cxn modelId="{4B06CC7C-B458-453C-AD96-2FF1E73A851C}" srcId="{9F6BF4FB-8408-45EE-9DC1-B8A1727DB7B1}" destId="{A4300A78-3D06-4C30-B16D-1BDD1EE2F710}" srcOrd="5" destOrd="0" parTransId="{55ABB6B0-FA89-41EF-8073-5FB7D0F034A9}" sibTransId="{B2077846-4539-4460-98EE-DE58676F68F7}"/>
    <dgm:cxn modelId="{4CF9F57E-7ACF-4AEE-8975-7153FAAA50B5}" type="presOf" srcId="{8CAC43FB-F629-4E01-8D81-F430EA1CD97A}" destId="{067F0583-71D2-4841-B1EF-938760FEB8E9}" srcOrd="0" destOrd="3" presId="urn:microsoft.com/office/officeart/2018/5/layout/CenteredIconLabelDescriptionList"/>
    <dgm:cxn modelId="{9FAA3584-9003-4451-BEAC-6FBCB8A630AB}" srcId="{389D1C57-F326-40A8-9949-E5B4BA748DD9}" destId="{8DA392E4-7CCB-443F-804C-FF4F3B33B084}" srcOrd="0" destOrd="0" parTransId="{B564B235-71AD-4503-897C-A3E93CDE1ABB}" sibTransId="{44B8525E-1398-41E8-8D0B-A5C2CB62A55E}"/>
    <dgm:cxn modelId="{02F3B88D-202E-4EF0-A34A-9BC3E1945BCB}" type="presOf" srcId="{B1A607F7-2675-4DA7-904E-6FC06A2C1AE3}" destId="{FB7DD37F-6005-4C8C-AE30-DE329D2A57A5}" srcOrd="0" destOrd="0" presId="urn:microsoft.com/office/officeart/2018/5/layout/CenteredIconLabelDescriptionList"/>
    <dgm:cxn modelId="{13281DA2-009C-4DFD-9F5C-A6EA00EFA131}" type="presOf" srcId="{7B85345B-0C08-43FC-9597-FCAA1F645F4C}" destId="{067F0583-71D2-4841-B1EF-938760FEB8E9}" srcOrd="0" destOrd="4" presId="urn:microsoft.com/office/officeart/2018/5/layout/CenteredIconLabelDescriptionList"/>
    <dgm:cxn modelId="{5B84E3A2-E315-4239-8D32-2770635218D1}" type="presOf" srcId="{3FB18DF3-3DAF-417F-B221-550CE409B44A}" destId="{21908ECD-7391-4F04-A29E-A99BB11A1915}" srcOrd="0" destOrd="6" presId="urn:microsoft.com/office/officeart/2018/5/layout/CenteredIconLabelDescriptionList"/>
    <dgm:cxn modelId="{5F69A3A5-A174-407D-AF5A-A27D88EAA9C4}" srcId="{8DA392E4-7CCB-443F-804C-FF4F3B33B084}" destId="{77B74859-7F89-40F8-BB40-4DC220EB80FD}" srcOrd="0" destOrd="0" parTransId="{607F06EF-B8EC-4674-A20B-D630B2B02C7F}" sibTransId="{B29752F5-568D-4900-B8DD-71A66581E160}"/>
    <dgm:cxn modelId="{A95A45B5-82C5-4FB8-9DA9-C0014C733D6B}" srcId="{B1A607F7-2675-4DA7-904E-6FC06A2C1AE3}" destId="{3FB18DF3-3DAF-417F-B221-550CE409B44A}" srcOrd="6" destOrd="0" parTransId="{710A1976-981D-462A-9CCD-F7B68CA39EFA}" sibTransId="{ED1DAB01-FA35-4614-980E-16D793920E98}"/>
    <dgm:cxn modelId="{BA28BBB6-ED56-4A1C-9ACC-8B24607883D9}" type="presOf" srcId="{1FFCDA71-CA43-4920-9C89-6EEC3534D76F}" destId="{21908ECD-7391-4F04-A29E-A99BB11A1915}" srcOrd="0" destOrd="1" presId="urn:microsoft.com/office/officeart/2018/5/layout/CenteredIconLabelDescriptionList"/>
    <dgm:cxn modelId="{DC951CBE-795B-4E2F-9C4C-A804E08BF2D9}" type="presOf" srcId="{77B74859-7F89-40F8-BB40-4DC220EB80FD}" destId="{0E9732CB-E78E-40E1-8A3D-57037416931C}" srcOrd="0" destOrd="0" presId="urn:microsoft.com/office/officeart/2018/5/layout/CenteredIconLabelDescriptionList"/>
    <dgm:cxn modelId="{105B85C4-AC42-4703-86F5-FBFF317B0E05}" srcId="{9F6BF4FB-8408-45EE-9DC1-B8A1727DB7B1}" destId="{8CAC43FB-F629-4E01-8D81-F430EA1CD97A}" srcOrd="3" destOrd="0" parTransId="{A4ABF99A-A78F-4D81-AFC8-77DCBE842F31}" sibTransId="{802C1B2A-8092-47F7-89D8-8D7397114121}"/>
    <dgm:cxn modelId="{4BF705C8-5F3E-4E92-96F1-8C128DB9BF7D}" srcId="{389D1C57-F326-40A8-9949-E5B4BA748DD9}" destId="{9F6BF4FB-8408-45EE-9DC1-B8A1727DB7B1}" srcOrd="1" destOrd="0" parTransId="{21381270-7427-42CA-A19E-D09BBA9E54D9}" sibTransId="{C7ACCC45-DCB4-4D69-B23A-5770DD6635FA}"/>
    <dgm:cxn modelId="{5715DECB-204F-4988-8A27-F928A3C858E9}" srcId="{9F6BF4FB-8408-45EE-9DC1-B8A1727DB7B1}" destId="{BC0BCDBB-AFCC-49E2-B8F6-1E1848FAA821}" srcOrd="2" destOrd="0" parTransId="{6605809A-A838-4C3A-B206-F1DF38A0A7AA}" sibTransId="{B3CD27A4-2C3D-4E02-92DF-B30659FBA5C4}"/>
    <dgm:cxn modelId="{D8A282CF-89EC-43AE-B157-7A698E607F43}" srcId="{389D1C57-F326-40A8-9949-E5B4BA748DD9}" destId="{B1A607F7-2675-4DA7-904E-6FC06A2C1AE3}" srcOrd="2" destOrd="0" parTransId="{C85D4645-E32A-4373-AA9A-2CBE7C6235F2}" sibTransId="{B084DC52-0B1A-4935-B67E-D8B3291F984E}"/>
    <dgm:cxn modelId="{1FC494D3-44BE-4AD6-9600-837D93F895E3}" srcId="{B1A607F7-2675-4DA7-904E-6FC06A2C1AE3}" destId="{7A9EF3A5-A43F-4D1D-9816-CD07AFFA495C}" srcOrd="5" destOrd="0" parTransId="{360DD91D-BFCF-4C14-825D-E9A28485396D}" sibTransId="{B64FFD39-C58C-422E-9BA6-115726837117}"/>
    <dgm:cxn modelId="{52745AE2-7243-4CB9-96FC-66D3C06B1CED}" type="presOf" srcId="{9F6BF4FB-8408-45EE-9DC1-B8A1727DB7B1}" destId="{2B7980DF-D148-4111-B3ED-B342B6F2E457}" srcOrd="0" destOrd="0" presId="urn:microsoft.com/office/officeart/2018/5/layout/CenteredIconLabelDescriptionList"/>
    <dgm:cxn modelId="{F0873DEE-623C-4F5B-BDF4-8DFD03E509DB}" srcId="{B1A607F7-2675-4DA7-904E-6FC06A2C1AE3}" destId="{A30AD01F-0CE0-4580-B8C3-92F297D87EAC}" srcOrd="0" destOrd="0" parTransId="{2D8C9600-84A6-42E0-A35B-49A147BEA44E}" sibTransId="{C835B6A8-D908-4060-A4F1-6AC0F4F3AF35}"/>
    <dgm:cxn modelId="{1D71DEEF-6945-4A62-A7C4-789B9B218507}" srcId="{8DA392E4-7CCB-443F-804C-FF4F3B33B084}" destId="{2DA65610-76BA-4C2A-AFE2-86D1CC3BFB49}" srcOrd="2" destOrd="0" parTransId="{9DF2B9FD-AFDC-49D4-AC65-863907FCA181}" sibTransId="{83E35D3C-7AF3-400B-B5BF-675BEBC934F5}"/>
    <dgm:cxn modelId="{59DFF3F8-0796-473B-9E57-78E96C391F72}" type="presOf" srcId="{F385F25E-75AA-4B26-870C-E72D49DDC649}" destId="{0E9732CB-E78E-40E1-8A3D-57037416931C}" srcOrd="0" destOrd="1" presId="urn:microsoft.com/office/officeart/2018/5/layout/CenteredIconLabelDescriptionList"/>
    <dgm:cxn modelId="{36D99B81-EF12-4B6A-ADFE-75B8187A78A8}" type="presParOf" srcId="{30E73ED9-5FAB-4171-8DBB-312662BA88C2}" destId="{59E9EAD9-E543-4037-B8E7-AE8A5504ECEA}" srcOrd="0" destOrd="0" presId="urn:microsoft.com/office/officeart/2018/5/layout/CenteredIconLabelDescriptionList"/>
    <dgm:cxn modelId="{A2FE40EE-1BAD-4D17-BB2D-111557945683}" type="presParOf" srcId="{59E9EAD9-E543-4037-B8E7-AE8A5504ECEA}" destId="{372684AF-7F09-44E8-8BE3-2D3CEC745CCD}" srcOrd="0" destOrd="0" presId="urn:microsoft.com/office/officeart/2018/5/layout/CenteredIconLabelDescriptionList"/>
    <dgm:cxn modelId="{072A3CF0-EB39-4D3D-BB57-CDF626814266}" type="presParOf" srcId="{59E9EAD9-E543-4037-B8E7-AE8A5504ECEA}" destId="{D2B5B903-C8D9-4E1B-BA66-071AAA9057D4}" srcOrd="1" destOrd="0" presId="urn:microsoft.com/office/officeart/2018/5/layout/CenteredIconLabelDescriptionList"/>
    <dgm:cxn modelId="{4FF79577-C3DA-4AB5-AFA8-9D23A5815DB2}" type="presParOf" srcId="{59E9EAD9-E543-4037-B8E7-AE8A5504ECEA}" destId="{3A112297-9060-43FA-8A7E-165F2D609D94}" srcOrd="2" destOrd="0" presId="urn:microsoft.com/office/officeart/2018/5/layout/CenteredIconLabelDescriptionList"/>
    <dgm:cxn modelId="{873D1DCA-66FD-4758-BC8A-8AD1B67E58E1}" type="presParOf" srcId="{59E9EAD9-E543-4037-B8E7-AE8A5504ECEA}" destId="{2A76F6DA-CE1B-4AAB-A7C6-9EDBD17A1D91}" srcOrd="3" destOrd="0" presId="urn:microsoft.com/office/officeart/2018/5/layout/CenteredIconLabelDescriptionList"/>
    <dgm:cxn modelId="{0DAF8E73-A8B2-4773-9603-28B2078550CD}" type="presParOf" srcId="{59E9EAD9-E543-4037-B8E7-AE8A5504ECEA}" destId="{0E9732CB-E78E-40E1-8A3D-57037416931C}" srcOrd="4" destOrd="0" presId="urn:microsoft.com/office/officeart/2018/5/layout/CenteredIconLabelDescriptionList"/>
    <dgm:cxn modelId="{4A511B6A-F4BE-424D-9FCC-444A5788EF84}" type="presParOf" srcId="{30E73ED9-5FAB-4171-8DBB-312662BA88C2}" destId="{00AFC99C-B665-4B4A-8197-7B7AD5207BB9}" srcOrd="1" destOrd="0" presId="urn:microsoft.com/office/officeart/2018/5/layout/CenteredIconLabelDescriptionList"/>
    <dgm:cxn modelId="{31B51F66-7469-4D2E-B5AE-F66C032AD989}" type="presParOf" srcId="{30E73ED9-5FAB-4171-8DBB-312662BA88C2}" destId="{7108592E-4A66-4C54-A4E4-E66523504683}" srcOrd="2" destOrd="0" presId="urn:microsoft.com/office/officeart/2018/5/layout/CenteredIconLabelDescriptionList"/>
    <dgm:cxn modelId="{6A17FD54-A234-4DC5-9CF8-3E68A668826C}" type="presParOf" srcId="{7108592E-4A66-4C54-A4E4-E66523504683}" destId="{38B77CAE-A94D-47F9-93AA-9B592D45A458}" srcOrd="0" destOrd="0" presId="urn:microsoft.com/office/officeart/2018/5/layout/CenteredIconLabelDescriptionList"/>
    <dgm:cxn modelId="{90248074-DBEA-4A58-8347-D7DCEBA4B7F7}" type="presParOf" srcId="{7108592E-4A66-4C54-A4E4-E66523504683}" destId="{82FAB3BA-DE3D-428B-8ACC-C253644642E8}" srcOrd="1" destOrd="0" presId="urn:microsoft.com/office/officeart/2018/5/layout/CenteredIconLabelDescriptionList"/>
    <dgm:cxn modelId="{C97DA0D1-B265-4BC0-BC3D-AA70B070C703}" type="presParOf" srcId="{7108592E-4A66-4C54-A4E4-E66523504683}" destId="{2B7980DF-D148-4111-B3ED-B342B6F2E457}" srcOrd="2" destOrd="0" presId="urn:microsoft.com/office/officeart/2018/5/layout/CenteredIconLabelDescriptionList"/>
    <dgm:cxn modelId="{207DE778-D6CB-414A-84D0-AE56912EBE58}" type="presParOf" srcId="{7108592E-4A66-4C54-A4E4-E66523504683}" destId="{BE573550-838D-41D4-A7C4-9B725836E8E4}" srcOrd="3" destOrd="0" presId="urn:microsoft.com/office/officeart/2018/5/layout/CenteredIconLabelDescriptionList"/>
    <dgm:cxn modelId="{0612ACBA-AF1C-4DFF-9137-F9F81934634E}" type="presParOf" srcId="{7108592E-4A66-4C54-A4E4-E66523504683}" destId="{067F0583-71D2-4841-B1EF-938760FEB8E9}" srcOrd="4" destOrd="0" presId="urn:microsoft.com/office/officeart/2018/5/layout/CenteredIconLabelDescriptionList"/>
    <dgm:cxn modelId="{7D62328A-84C1-41E9-9E69-97A1A95B3A9D}" type="presParOf" srcId="{30E73ED9-5FAB-4171-8DBB-312662BA88C2}" destId="{51DCFE8B-F2DF-4D61-B841-F8B43E1D7F4B}" srcOrd="3" destOrd="0" presId="urn:microsoft.com/office/officeart/2018/5/layout/CenteredIconLabelDescriptionList"/>
    <dgm:cxn modelId="{19020B3F-FB5D-4DD8-9D89-DC217C7CDE9E}" type="presParOf" srcId="{30E73ED9-5FAB-4171-8DBB-312662BA88C2}" destId="{CB6261A6-A823-4282-8BF0-39C302314372}" srcOrd="4" destOrd="0" presId="urn:microsoft.com/office/officeart/2018/5/layout/CenteredIconLabelDescriptionList"/>
    <dgm:cxn modelId="{103E6713-E932-4C1A-A601-90E08655A870}" type="presParOf" srcId="{CB6261A6-A823-4282-8BF0-39C302314372}" destId="{F944A4B4-8A20-499A-ADF2-09C12B36905E}" srcOrd="0" destOrd="0" presId="urn:microsoft.com/office/officeart/2018/5/layout/CenteredIconLabelDescriptionList"/>
    <dgm:cxn modelId="{6CF53597-1D6D-49A1-A807-7D3D0F511153}" type="presParOf" srcId="{CB6261A6-A823-4282-8BF0-39C302314372}" destId="{B53F82AE-8EF2-4699-B070-09DE72F7BF8B}" srcOrd="1" destOrd="0" presId="urn:microsoft.com/office/officeart/2018/5/layout/CenteredIconLabelDescriptionList"/>
    <dgm:cxn modelId="{CA1066E9-F8D8-4DDC-86C0-413388A3D450}" type="presParOf" srcId="{CB6261A6-A823-4282-8BF0-39C302314372}" destId="{FB7DD37F-6005-4C8C-AE30-DE329D2A57A5}" srcOrd="2" destOrd="0" presId="urn:microsoft.com/office/officeart/2018/5/layout/CenteredIconLabelDescriptionList"/>
    <dgm:cxn modelId="{5571531D-99FC-4961-A4C3-EC9DC8D1828A}" type="presParOf" srcId="{CB6261A6-A823-4282-8BF0-39C302314372}" destId="{64341D85-FD71-40FD-9AC3-AA84B5431B4A}" srcOrd="3" destOrd="0" presId="urn:microsoft.com/office/officeart/2018/5/layout/CenteredIconLabelDescriptionList"/>
    <dgm:cxn modelId="{3C56DA49-80B2-4484-9CF4-43E1B8E3BE25}" type="presParOf" srcId="{CB6261A6-A823-4282-8BF0-39C302314372}" destId="{21908ECD-7391-4F04-A29E-A99BB11A191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2E2261-8BC4-4403-8AE4-029FFA5C61C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095D41BC-79B3-4F10-92AC-5E6EC8E6DE48}">
      <dgm:prSet/>
      <dgm:spPr/>
      <dgm:t>
        <a:bodyPr/>
        <a:lstStyle/>
        <a:p>
          <a:pPr rtl="0"/>
          <a:r>
            <a:rPr lang="en-US" dirty="0" err="1"/>
            <a:t>Planung</a:t>
          </a:r>
          <a:r>
            <a:rPr lang="en-US" dirty="0"/>
            <a:t> </a:t>
          </a:r>
          <a:r>
            <a:rPr lang="en-US"/>
            <a:t>des M eetings</a:t>
          </a:r>
          <a:endParaRPr lang="de-DE" dirty="0"/>
        </a:p>
      </dgm:t>
    </dgm:pt>
    <dgm:pt modelId="{C939D3E3-82A2-44A5-B878-C0C450CD84F6}" type="parTrans" cxnId="{A13B1E23-1C96-4039-A15F-098E08F95364}">
      <dgm:prSet/>
      <dgm:spPr/>
      <dgm:t>
        <a:bodyPr/>
        <a:lstStyle/>
        <a:p>
          <a:endParaRPr lang="de-DE"/>
        </a:p>
      </dgm:t>
    </dgm:pt>
    <dgm:pt modelId="{B5AB9A4C-6ED3-4B6B-889B-DB8DEDBC5747}" type="sibTrans" cxnId="{A13B1E23-1C96-4039-A15F-098E08F95364}">
      <dgm:prSet/>
      <dgm:spPr/>
      <dgm:t>
        <a:bodyPr/>
        <a:lstStyle/>
        <a:p>
          <a:endParaRPr lang="de-DE"/>
        </a:p>
      </dgm:t>
    </dgm:pt>
    <dgm:pt modelId="{DBBAF956-B97D-402B-8B0A-BE4430E650FC}">
      <dgm:prSet/>
      <dgm:spPr/>
      <dgm:t>
        <a:bodyPr/>
        <a:lstStyle/>
        <a:p>
          <a:pPr rtl="0"/>
          <a:r>
            <a:rPr lang="en-GB" dirty="0"/>
            <a:t>Definition von </a:t>
          </a:r>
          <a:r>
            <a:rPr lang="en-GB" dirty="0" err="1"/>
            <a:t>Zweck</a:t>
          </a:r>
          <a:r>
            <a:rPr lang="en-GB" dirty="0"/>
            <a:t>, </a:t>
          </a:r>
          <a:r>
            <a:rPr lang="en-GB" dirty="0" err="1"/>
            <a:t>Zielen</a:t>
          </a:r>
          <a:r>
            <a:rPr lang="en-GB" dirty="0"/>
            <a:t> und </a:t>
          </a:r>
          <a:r>
            <a:rPr lang="en-GB" dirty="0" err="1"/>
            <a:t>gewünschten</a:t>
          </a:r>
          <a:r>
            <a:rPr lang="en-GB" dirty="0"/>
            <a:t> </a:t>
          </a:r>
          <a:r>
            <a:rPr lang="en-GB" dirty="0" err="1"/>
            <a:t>Ergebnissen</a:t>
          </a:r>
          <a:endParaRPr lang="de-DE" dirty="0"/>
        </a:p>
      </dgm:t>
    </dgm:pt>
    <dgm:pt modelId="{4A6225C2-C286-4CFD-BB6D-B74604B6BDF5}" type="parTrans" cxnId="{BF6F1528-5ED7-4B35-A963-409D52E0F44C}">
      <dgm:prSet/>
      <dgm:spPr/>
      <dgm:t>
        <a:bodyPr/>
        <a:lstStyle/>
        <a:p>
          <a:endParaRPr lang="de-DE"/>
        </a:p>
      </dgm:t>
    </dgm:pt>
    <dgm:pt modelId="{8AEE4116-3432-42E1-8A3D-0D8D25695459}" type="sibTrans" cxnId="{BF6F1528-5ED7-4B35-A963-409D52E0F44C}">
      <dgm:prSet/>
      <dgm:spPr/>
      <dgm:t>
        <a:bodyPr/>
        <a:lstStyle/>
        <a:p>
          <a:endParaRPr lang="de-DE"/>
        </a:p>
      </dgm:t>
    </dgm:pt>
    <dgm:pt modelId="{B5121581-63E9-47C1-A418-3C410E6823F3}">
      <dgm:prSet/>
      <dgm:spPr/>
      <dgm:t>
        <a:bodyPr/>
        <a:lstStyle/>
        <a:p>
          <a:pPr rtl="0"/>
          <a:r>
            <a:rPr lang="en-GB" dirty="0" err="1"/>
            <a:t>Festlegung</a:t>
          </a:r>
          <a:r>
            <a:rPr lang="en-GB" dirty="0"/>
            <a:t> der </a:t>
          </a:r>
          <a:r>
            <a:rPr lang="en-GB" dirty="0" err="1"/>
            <a:t>Teilnehmer</a:t>
          </a:r>
          <a:endParaRPr lang="de-DE" dirty="0"/>
        </a:p>
      </dgm:t>
    </dgm:pt>
    <dgm:pt modelId="{EE99EEF5-A25C-487B-A0F9-6897D533A808}" type="parTrans" cxnId="{F84D1AA4-FF42-4A77-B01D-67FE5450EC93}">
      <dgm:prSet/>
      <dgm:spPr/>
      <dgm:t>
        <a:bodyPr/>
        <a:lstStyle/>
        <a:p>
          <a:endParaRPr lang="de-DE"/>
        </a:p>
      </dgm:t>
    </dgm:pt>
    <dgm:pt modelId="{B44CAB0E-5076-4756-8FFF-0F384ECFD99C}" type="sibTrans" cxnId="{F84D1AA4-FF42-4A77-B01D-67FE5450EC93}">
      <dgm:prSet/>
      <dgm:spPr/>
      <dgm:t>
        <a:bodyPr/>
        <a:lstStyle/>
        <a:p>
          <a:endParaRPr lang="de-DE"/>
        </a:p>
      </dgm:t>
    </dgm:pt>
    <dgm:pt modelId="{72B942CB-EE18-4408-8EA6-E75952FE3F5A}">
      <dgm:prSet/>
      <dgm:spPr/>
      <dgm:t>
        <a:bodyPr/>
        <a:lstStyle/>
        <a:p>
          <a:pPr rtl="0"/>
          <a:r>
            <a:rPr lang="en-GB" dirty="0"/>
            <a:t>Organisation der </a:t>
          </a:r>
          <a:r>
            <a:rPr lang="en-GB" dirty="0" err="1"/>
            <a:t>Logistik</a:t>
          </a:r>
          <a:r>
            <a:rPr lang="en-GB" dirty="0"/>
            <a:t> </a:t>
          </a:r>
          <a:br>
            <a:rPr lang="en-GB" dirty="0"/>
          </a:br>
          <a:r>
            <a:rPr lang="en-GB" dirty="0"/>
            <a:t>(Datum, </a:t>
          </a:r>
          <a:r>
            <a:rPr lang="en-GB" dirty="0" err="1"/>
            <a:t>Uhrzeit</a:t>
          </a:r>
          <a:r>
            <a:rPr lang="en-GB" dirty="0"/>
            <a:t>, </a:t>
          </a:r>
          <a:r>
            <a:rPr lang="en-GB" dirty="0" err="1"/>
            <a:t>Dauer</a:t>
          </a:r>
          <a:r>
            <a:rPr lang="en-GB" dirty="0"/>
            <a:t>, Ort)</a:t>
          </a:r>
          <a:endParaRPr lang="de-DE" dirty="0"/>
        </a:p>
      </dgm:t>
    </dgm:pt>
    <dgm:pt modelId="{0BA9C275-5247-4495-BE1A-A6DB75F1E091}" type="parTrans" cxnId="{10AC2684-D4AE-4572-B553-FEC7C4ACCBE5}">
      <dgm:prSet/>
      <dgm:spPr/>
      <dgm:t>
        <a:bodyPr/>
        <a:lstStyle/>
        <a:p>
          <a:endParaRPr lang="de-DE"/>
        </a:p>
      </dgm:t>
    </dgm:pt>
    <dgm:pt modelId="{3C355872-9DBF-406A-97A3-41F41966D5A4}" type="sibTrans" cxnId="{10AC2684-D4AE-4572-B553-FEC7C4ACCBE5}">
      <dgm:prSet/>
      <dgm:spPr/>
      <dgm:t>
        <a:bodyPr/>
        <a:lstStyle/>
        <a:p>
          <a:endParaRPr lang="de-DE"/>
        </a:p>
      </dgm:t>
    </dgm:pt>
    <dgm:pt modelId="{819C6CB9-7B8E-43C1-AFCE-2203ACB61205}">
      <dgm:prSet/>
      <dgm:spPr/>
      <dgm:t>
        <a:bodyPr/>
        <a:lstStyle/>
        <a:p>
          <a:pPr rtl="0"/>
          <a:r>
            <a:rPr lang="en-GB" dirty="0" err="1"/>
            <a:t>Vorbereitung</a:t>
          </a:r>
          <a:r>
            <a:rPr lang="en-GB" dirty="0"/>
            <a:t> und </a:t>
          </a:r>
          <a:r>
            <a:rPr lang="en-GB" dirty="0" err="1"/>
            <a:t>Einladung</a:t>
          </a:r>
          <a:r>
            <a:rPr lang="en-GB" dirty="0"/>
            <a:t> </a:t>
          </a:r>
          <a:r>
            <a:rPr lang="en-GB" dirty="0" err="1"/>
            <a:t>zum</a:t>
          </a:r>
          <a:r>
            <a:rPr lang="en-GB" dirty="0"/>
            <a:t> Meeting</a:t>
          </a:r>
          <a:endParaRPr lang="de-DE" dirty="0"/>
        </a:p>
      </dgm:t>
    </dgm:pt>
    <dgm:pt modelId="{4DA79D91-05FC-4C01-AC24-42582D0E85B2}" type="parTrans" cxnId="{75A12C02-8320-4E8B-8712-8EC06C26B7A2}">
      <dgm:prSet/>
      <dgm:spPr/>
      <dgm:t>
        <a:bodyPr/>
        <a:lstStyle/>
        <a:p>
          <a:endParaRPr lang="de-DE"/>
        </a:p>
      </dgm:t>
    </dgm:pt>
    <dgm:pt modelId="{8BC4F1A7-6A1B-4659-8F9F-49DA5644D7DB}" type="sibTrans" cxnId="{75A12C02-8320-4E8B-8712-8EC06C26B7A2}">
      <dgm:prSet/>
      <dgm:spPr/>
      <dgm:t>
        <a:bodyPr/>
        <a:lstStyle/>
        <a:p>
          <a:endParaRPr lang="de-DE"/>
        </a:p>
      </dgm:t>
    </dgm:pt>
    <dgm:pt modelId="{FC2AF442-805E-49B2-800B-A87288DCEFE0}">
      <dgm:prSet/>
      <dgm:spPr/>
      <dgm:t>
        <a:bodyPr/>
        <a:lstStyle/>
        <a:p>
          <a:pPr rtl="0"/>
          <a:r>
            <a:rPr lang="en-US" dirty="0" err="1"/>
            <a:t>Kommunikation</a:t>
          </a:r>
          <a:r>
            <a:rPr lang="en-GB" dirty="0"/>
            <a:t>von </a:t>
          </a:r>
          <a:r>
            <a:rPr lang="en-GB" dirty="0" err="1"/>
            <a:t>Zweck</a:t>
          </a:r>
          <a:r>
            <a:rPr lang="en-GB" dirty="0"/>
            <a:t>, </a:t>
          </a:r>
          <a:r>
            <a:rPr lang="en-GB" dirty="0" err="1"/>
            <a:t>Zielen</a:t>
          </a:r>
          <a:r>
            <a:rPr lang="en-GB" dirty="0"/>
            <a:t> und </a:t>
          </a:r>
          <a:r>
            <a:rPr lang="en-GB" dirty="0" err="1"/>
            <a:t>gewünschten</a:t>
          </a:r>
          <a:r>
            <a:rPr lang="en-GB" dirty="0"/>
            <a:t> </a:t>
          </a:r>
          <a:r>
            <a:rPr lang="en-GB" dirty="0" err="1"/>
            <a:t>Ergebnissen</a:t>
          </a:r>
          <a:r>
            <a:rPr lang="en-GB" dirty="0"/>
            <a:t> an die </a:t>
          </a:r>
          <a:r>
            <a:rPr lang="en-GB" dirty="0" err="1"/>
            <a:t>Teilnehmer</a:t>
          </a:r>
          <a:endParaRPr lang="de-DE" dirty="0"/>
        </a:p>
      </dgm:t>
    </dgm:pt>
    <dgm:pt modelId="{43733961-BADF-4204-A7CD-971ECF531FDC}" type="parTrans" cxnId="{ED864D28-1F6F-4E87-AE18-4A3F1E81F23C}">
      <dgm:prSet/>
      <dgm:spPr/>
      <dgm:t>
        <a:bodyPr/>
        <a:lstStyle/>
        <a:p>
          <a:endParaRPr lang="de-DE"/>
        </a:p>
      </dgm:t>
    </dgm:pt>
    <dgm:pt modelId="{4AA60DD0-6C9E-4948-80FB-AE952683EA45}" type="sibTrans" cxnId="{ED864D28-1F6F-4E87-AE18-4A3F1E81F23C}">
      <dgm:prSet/>
      <dgm:spPr/>
      <dgm:t>
        <a:bodyPr/>
        <a:lstStyle/>
        <a:p>
          <a:endParaRPr lang="de-DE"/>
        </a:p>
      </dgm:t>
    </dgm:pt>
    <dgm:pt modelId="{1E328EEA-D6C0-48E0-A171-661AE355283E}">
      <dgm:prSet/>
      <dgm:spPr/>
      <dgm:t>
        <a:bodyPr/>
        <a:lstStyle/>
        <a:p>
          <a:pPr rtl="0"/>
          <a:r>
            <a:rPr lang="de-DE" dirty="0"/>
            <a:t>Bereitstellung entsprechender Unterlagen im Voraus</a:t>
          </a:r>
        </a:p>
      </dgm:t>
    </dgm:pt>
    <dgm:pt modelId="{3AED193B-E146-4FDC-9764-A6024787D23D}" type="parTrans" cxnId="{4941EEB8-30C3-4AD8-BFB4-508A9B220E39}">
      <dgm:prSet/>
      <dgm:spPr/>
      <dgm:t>
        <a:bodyPr/>
        <a:lstStyle/>
        <a:p>
          <a:endParaRPr lang="de-DE"/>
        </a:p>
      </dgm:t>
    </dgm:pt>
    <dgm:pt modelId="{35F5AE43-1496-4D07-AAB2-7DCFA1C124DF}" type="sibTrans" cxnId="{4941EEB8-30C3-4AD8-BFB4-508A9B220E39}">
      <dgm:prSet/>
      <dgm:spPr/>
      <dgm:t>
        <a:bodyPr/>
        <a:lstStyle/>
        <a:p>
          <a:endParaRPr lang="de-DE"/>
        </a:p>
      </dgm:t>
    </dgm:pt>
    <dgm:pt modelId="{FE0D6B4D-3AC0-4AF8-AA6D-4427358C426E}">
      <dgm:prSet/>
      <dgm:spPr/>
      <dgm:t>
        <a:bodyPr/>
        <a:lstStyle/>
        <a:p>
          <a:pPr rtl="0"/>
          <a:r>
            <a:rPr lang="en-GB" dirty="0" err="1"/>
            <a:t>Durchführung</a:t>
          </a:r>
          <a:r>
            <a:rPr lang="en-GB" dirty="0"/>
            <a:t> des Meetings</a:t>
          </a:r>
          <a:endParaRPr lang="de-DE" dirty="0"/>
        </a:p>
      </dgm:t>
    </dgm:pt>
    <dgm:pt modelId="{50F7AF68-D4E3-4262-A660-555847A9B2BB}" type="parTrans" cxnId="{D639388B-960B-42FF-9040-AA858B1980A2}">
      <dgm:prSet/>
      <dgm:spPr/>
      <dgm:t>
        <a:bodyPr/>
        <a:lstStyle/>
        <a:p>
          <a:endParaRPr lang="de-DE"/>
        </a:p>
      </dgm:t>
    </dgm:pt>
    <dgm:pt modelId="{D4B4F504-0C5D-4300-8195-1DED786D4535}" type="sibTrans" cxnId="{D639388B-960B-42FF-9040-AA858B1980A2}">
      <dgm:prSet/>
      <dgm:spPr/>
      <dgm:t>
        <a:bodyPr/>
        <a:lstStyle/>
        <a:p>
          <a:endParaRPr lang="de-DE"/>
        </a:p>
      </dgm:t>
    </dgm:pt>
    <dgm:pt modelId="{6D49F123-E96F-4138-A0E7-C4B94D31E456}">
      <dgm:prSet/>
      <dgm:spPr/>
      <dgm:t>
        <a:bodyPr/>
        <a:lstStyle/>
        <a:p>
          <a:pPr rtl="0"/>
          <a:r>
            <a:rPr lang="en-GB" dirty="0"/>
            <a:t>Moderation von </a:t>
          </a:r>
          <a:r>
            <a:rPr lang="en-GB" dirty="0" err="1"/>
            <a:t>Diskussionen</a:t>
          </a:r>
          <a:endParaRPr lang="de-DE" dirty="0"/>
        </a:p>
      </dgm:t>
    </dgm:pt>
    <dgm:pt modelId="{20BE49DC-454F-4B34-9D09-EADCE9B4CAF7}" type="parTrans" cxnId="{D3891C72-CC1E-442C-A58A-57834AE3D5D0}">
      <dgm:prSet/>
      <dgm:spPr/>
      <dgm:t>
        <a:bodyPr/>
        <a:lstStyle/>
        <a:p>
          <a:endParaRPr lang="de-DE"/>
        </a:p>
      </dgm:t>
    </dgm:pt>
    <dgm:pt modelId="{28FA6839-DF22-4E5C-AF44-227B48F58545}" type="sibTrans" cxnId="{D3891C72-CC1E-442C-A58A-57834AE3D5D0}">
      <dgm:prSet/>
      <dgm:spPr/>
      <dgm:t>
        <a:bodyPr/>
        <a:lstStyle/>
        <a:p>
          <a:endParaRPr lang="de-DE"/>
        </a:p>
      </dgm:t>
    </dgm:pt>
    <dgm:pt modelId="{A58E3A0D-EF8C-4E4B-8EC8-838A35FEC14C}">
      <dgm:prSet/>
      <dgm:spPr/>
      <dgm:t>
        <a:bodyPr/>
        <a:lstStyle/>
        <a:p>
          <a:pPr rtl="0"/>
          <a:r>
            <a:rPr lang="en-GB" dirty="0" err="1"/>
            <a:t>Lösung</a:t>
          </a:r>
          <a:r>
            <a:rPr lang="en-GB" dirty="0"/>
            <a:t> von </a:t>
          </a:r>
          <a:r>
            <a:rPr lang="en-GB" dirty="0" err="1"/>
            <a:t>Konflikten</a:t>
          </a:r>
          <a:endParaRPr lang="de-DE" dirty="0"/>
        </a:p>
      </dgm:t>
    </dgm:pt>
    <dgm:pt modelId="{36139A0D-58CA-421C-962C-A4C3F8C3D399}" type="parTrans" cxnId="{7B3D915C-A99F-4EB9-87CD-04CB2E717EC3}">
      <dgm:prSet/>
      <dgm:spPr/>
      <dgm:t>
        <a:bodyPr/>
        <a:lstStyle/>
        <a:p>
          <a:endParaRPr lang="de-DE"/>
        </a:p>
      </dgm:t>
    </dgm:pt>
    <dgm:pt modelId="{28A33FEA-C812-4A2B-9C26-CFFB32BC63F7}" type="sibTrans" cxnId="{7B3D915C-A99F-4EB9-87CD-04CB2E717EC3}">
      <dgm:prSet/>
      <dgm:spPr/>
      <dgm:t>
        <a:bodyPr/>
        <a:lstStyle/>
        <a:p>
          <a:endParaRPr lang="de-DE"/>
        </a:p>
      </dgm:t>
    </dgm:pt>
    <dgm:pt modelId="{F292E426-473C-42CE-B021-DE75F45A1B7D}">
      <dgm:prSet/>
      <dgm:spPr/>
      <dgm:t>
        <a:bodyPr/>
        <a:lstStyle/>
        <a:p>
          <a:pPr rtl="0"/>
          <a:r>
            <a:rPr lang="en-US" dirty="0" err="1"/>
            <a:t>Achtung</a:t>
          </a:r>
          <a:r>
            <a:rPr lang="en-US" dirty="0"/>
            <a:t> auf das Timing</a:t>
          </a:r>
          <a:endParaRPr lang="de-DE" dirty="0"/>
        </a:p>
      </dgm:t>
    </dgm:pt>
    <dgm:pt modelId="{F6DF0FF3-EF70-486C-A588-D3A4EBD22C63}" type="parTrans" cxnId="{E5E97B81-B327-499C-B5C6-78A2F9592C52}">
      <dgm:prSet/>
      <dgm:spPr/>
      <dgm:t>
        <a:bodyPr/>
        <a:lstStyle/>
        <a:p>
          <a:endParaRPr lang="de-DE"/>
        </a:p>
      </dgm:t>
    </dgm:pt>
    <dgm:pt modelId="{7B77D4A1-855B-4B22-B879-F05D91EF60A4}" type="sibTrans" cxnId="{E5E97B81-B327-499C-B5C6-78A2F9592C52}">
      <dgm:prSet/>
      <dgm:spPr/>
      <dgm:t>
        <a:bodyPr/>
        <a:lstStyle/>
        <a:p>
          <a:endParaRPr lang="de-DE"/>
        </a:p>
      </dgm:t>
    </dgm:pt>
    <dgm:pt modelId="{DA508772-4A7A-4878-BC8D-E55E41727893}">
      <dgm:prSet/>
      <dgm:spPr/>
      <dgm:t>
        <a:bodyPr/>
        <a:lstStyle/>
        <a:p>
          <a:pPr rtl="0"/>
          <a:r>
            <a:rPr lang="en-GB" dirty="0" err="1"/>
            <a:t>Abschluss</a:t>
          </a:r>
          <a:r>
            <a:rPr lang="en-GB" dirty="0"/>
            <a:t> des Meetings</a:t>
          </a:r>
          <a:endParaRPr lang="de-DE" dirty="0"/>
        </a:p>
      </dgm:t>
    </dgm:pt>
    <dgm:pt modelId="{171FF183-DCD4-495E-9F17-E9389669EA45}" type="parTrans" cxnId="{9A602A8E-4857-493D-9AB9-9E2571D79EA7}">
      <dgm:prSet/>
      <dgm:spPr/>
      <dgm:t>
        <a:bodyPr/>
        <a:lstStyle/>
        <a:p>
          <a:endParaRPr lang="de-DE"/>
        </a:p>
      </dgm:t>
    </dgm:pt>
    <dgm:pt modelId="{223C6ED0-EF7C-4DAD-BDF4-5324087EBF92}" type="sibTrans" cxnId="{9A602A8E-4857-493D-9AB9-9E2571D79EA7}">
      <dgm:prSet/>
      <dgm:spPr/>
      <dgm:t>
        <a:bodyPr/>
        <a:lstStyle/>
        <a:p>
          <a:endParaRPr lang="de-DE"/>
        </a:p>
      </dgm:t>
    </dgm:pt>
    <dgm:pt modelId="{9DBA4F2A-79C8-4C0A-880E-5CB6B9769CA9}">
      <dgm:prSet/>
      <dgm:spPr/>
      <dgm:t>
        <a:bodyPr/>
        <a:lstStyle/>
        <a:p>
          <a:pPr rtl="0"/>
          <a:r>
            <a:rPr lang="en-US" dirty="0" err="1"/>
            <a:t>Zusammenfassung</a:t>
          </a:r>
          <a:r>
            <a:rPr lang="en-US" dirty="0"/>
            <a:t> der </a:t>
          </a:r>
          <a:r>
            <a:rPr lang="en-US" dirty="0" err="1"/>
            <a:t>Ergebnisse</a:t>
          </a:r>
          <a:endParaRPr lang="de-DE" dirty="0"/>
        </a:p>
      </dgm:t>
    </dgm:pt>
    <dgm:pt modelId="{57EBEC61-0C72-443A-94A5-5042D6E9358A}" type="parTrans" cxnId="{18DD699D-5FB3-46C6-9470-9EB429987F90}">
      <dgm:prSet/>
      <dgm:spPr/>
      <dgm:t>
        <a:bodyPr/>
        <a:lstStyle/>
        <a:p>
          <a:endParaRPr lang="de-DE"/>
        </a:p>
      </dgm:t>
    </dgm:pt>
    <dgm:pt modelId="{9242F536-02B3-43F1-B164-A668BF2663B5}" type="sibTrans" cxnId="{18DD699D-5FB3-46C6-9470-9EB429987F90}">
      <dgm:prSet/>
      <dgm:spPr/>
      <dgm:t>
        <a:bodyPr/>
        <a:lstStyle/>
        <a:p>
          <a:endParaRPr lang="de-DE"/>
        </a:p>
      </dgm:t>
    </dgm:pt>
    <dgm:pt modelId="{C79254AA-8237-4AB9-BDBE-ED9AFDE01A73}">
      <dgm:prSet/>
      <dgm:spPr/>
      <dgm:t>
        <a:bodyPr/>
        <a:lstStyle/>
        <a:p>
          <a:pPr rtl="0"/>
          <a:r>
            <a:rPr lang="en-US" dirty="0" err="1"/>
            <a:t>Diskussion</a:t>
          </a:r>
          <a:r>
            <a:rPr lang="en-US" dirty="0"/>
            <a:t> </a:t>
          </a:r>
          <a:r>
            <a:rPr lang="en-US" dirty="0" err="1"/>
            <a:t>wie</a:t>
          </a:r>
          <a:r>
            <a:rPr lang="en-US" dirty="0"/>
            <a:t> </a:t>
          </a:r>
          <a:r>
            <a:rPr lang="en-US" dirty="0" err="1"/>
            <a:t>mit</a:t>
          </a:r>
          <a:r>
            <a:rPr lang="en-US" dirty="0"/>
            <a:t> </a:t>
          </a:r>
          <a:r>
            <a:rPr lang="en-US" dirty="0" err="1"/>
            <a:t>offenen</a:t>
          </a:r>
          <a:r>
            <a:rPr lang="en-US" dirty="0"/>
            <a:t> </a:t>
          </a:r>
          <a:r>
            <a:rPr lang="en-US" dirty="0" err="1"/>
            <a:t>Problemen</a:t>
          </a:r>
          <a:r>
            <a:rPr lang="en-US" dirty="0"/>
            <a:t> </a:t>
          </a:r>
          <a:r>
            <a:rPr lang="en-US" dirty="0" err="1"/>
            <a:t>weiter</a:t>
          </a:r>
          <a:r>
            <a:rPr lang="en-US" dirty="0"/>
            <a:t> </a:t>
          </a:r>
          <a:r>
            <a:rPr lang="en-US" dirty="0" err="1"/>
            <a:t>verfahren</a:t>
          </a:r>
          <a:r>
            <a:rPr lang="en-US" dirty="0"/>
            <a:t> </a:t>
          </a:r>
          <a:r>
            <a:rPr lang="en-US" dirty="0" err="1"/>
            <a:t>wird</a:t>
          </a:r>
          <a:endParaRPr lang="de-DE" dirty="0"/>
        </a:p>
      </dgm:t>
    </dgm:pt>
    <dgm:pt modelId="{65B55DCD-E968-4FBC-BAE8-2D8BC9CEB545}" type="parTrans" cxnId="{A470AE3F-882A-4183-94AF-E4D5EE792706}">
      <dgm:prSet/>
      <dgm:spPr/>
      <dgm:t>
        <a:bodyPr/>
        <a:lstStyle/>
        <a:p>
          <a:endParaRPr lang="de-DE"/>
        </a:p>
      </dgm:t>
    </dgm:pt>
    <dgm:pt modelId="{5EF8FE46-D362-46FC-90E0-D20F3ABCB19C}" type="sibTrans" cxnId="{A470AE3F-882A-4183-94AF-E4D5EE792706}">
      <dgm:prSet/>
      <dgm:spPr/>
      <dgm:t>
        <a:bodyPr/>
        <a:lstStyle/>
        <a:p>
          <a:endParaRPr lang="de-DE"/>
        </a:p>
      </dgm:t>
    </dgm:pt>
    <dgm:pt modelId="{EC02E592-4633-4817-A4DA-9D738757401C}">
      <dgm:prSet/>
      <dgm:spPr/>
      <dgm:t>
        <a:bodyPr/>
        <a:lstStyle/>
        <a:p>
          <a:pPr rtl="0"/>
          <a:r>
            <a:rPr lang="en-US" dirty="0"/>
            <a:t>Definition von </a:t>
          </a:r>
          <a:r>
            <a:rPr lang="en-US" dirty="0" err="1"/>
            <a:t>Folgemaßnahmen</a:t>
          </a:r>
          <a:r>
            <a:rPr lang="en-US" dirty="0"/>
            <a:t> und </a:t>
          </a:r>
          <a:r>
            <a:rPr lang="en-US" dirty="0" err="1"/>
            <a:t>Verteilung</a:t>
          </a:r>
          <a:r>
            <a:rPr lang="en-US" dirty="0"/>
            <a:t> von Aufgaben</a:t>
          </a:r>
          <a:endParaRPr lang="de-DE" dirty="0"/>
        </a:p>
      </dgm:t>
    </dgm:pt>
    <dgm:pt modelId="{16913A3D-4FFB-4A20-B451-411936D90D49}" type="parTrans" cxnId="{292B2E0E-506F-4A48-A016-3979948B411E}">
      <dgm:prSet/>
      <dgm:spPr/>
      <dgm:t>
        <a:bodyPr/>
        <a:lstStyle/>
        <a:p>
          <a:endParaRPr lang="de-DE"/>
        </a:p>
      </dgm:t>
    </dgm:pt>
    <dgm:pt modelId="{50542D05-1917-43C7-9933-5B4CAD6EDAE9}" type="sibTrans" cxnId="{292B2E0E-506F-4A48-A016-3979948B411E}">
      <dgm:prSet/>
      <dgm:spPr/>
      <dgm:t>
        <a:bodyPr/>
        <a:lstStyle/>
        <a:p>
          <a:endParaRPr lang="de-DE"/>
        </a:p>
      </dgm:t>
    </dgm:pt>
    <dgm:pt modelId="{77AFC1C7-E6A1-4618-B0D0-74B8B778672A}" type="pres">
      <dgm:prSet presAssocID="{952E2261-8BC4-4403-8AE4-029FFA5C61CB}" presName="Name0" presStyleCnt="0">
        <dgm:presLayoutVars>
          <dgm:dir/>
          <dgm:animLvl val="lvl"/>
          <dgm:resizeHandles val="exact"/>
        </dgm:presLayoutVars>
      </dgm:prSet>
      <dgm:spPr/>
    </dgm:pt>
    <dgm:pt modelId="{1A9D20DA-7A96-48C6-807F-CF2158A147DA}" type="pres">
      <dgm:prSet presAssocID="{DA508772-4A7A-4878-BC8D-E55E41727893}" presName="boxAndChildren" presStyleCnt="0"/>
      <dgm:spPr/>
    </dgm:pt>
    <dgm:pt modelId="{664720F0-CE3A-4638-B0E1-4BA5456AD7EC}" type="pres">
      <dgm:prSet presAssocID="{DA508772-4A7A-4878-BC8D-E55E41727893}" presName="parentTextBox" presStyleLbl="node1" presStyleIdx="0" presStyleCnt="4"/>
      <dgm:spPr/>
    </dgm:pt>
    <dgm:pt modelId="{7C274925-C633-4D2E-9544-BF457C32C111}" type="pres">
      <dgm:prSet presAssocID="{DA508772-4A7A-4878-BC8D-E55E41727893}" presName="entireBox" presStyleLbl="node1" presStyleIdx="0" presStyleCnt="4"/>
      <dgm:spPr/>
    </dgm:pt>
    <dgm:pt modelId="{6201147A-3AE6-4E8F-B9CA-61E9FBA69CB6}" type="pres">
      <dgm:prSet presAssocID="{DA508772-4A7A-4878-BC8D-E55E41727893}" presName="descendantBox" presStyleCnt="0"/>
      <dgm:spPr/>
    </dgm:pt>
    <dgm:pt modelId="{6B6BD0A8-A0AB-41D1-8A45-C94AD5059D7C}" type="pres">
      <dgm:prSet presAssocID="{9DBA4F2A-79C8-4C0A-880E-5CB6B9769CA9}" presName="childTextBox" presStyleLbl="fgAccFollowNode1" presStyleIdx="0" presStyleCnt="11">
        <dgm:presLayoutVars>
          <dgm:bulletEnabled val="1"/>
        </dgm:presLayoutVars>
      </dgm:prSet>
      <dgm:spPr/>
    </dgm:pt>
    <dgm:pt modelId="{FE4551BC-27C1-4934-A869-BF34A9F0F4E4}" type="pres">
      <dgm:prSet presAssocID="{C79254AA-8237-4AB9-BDBE-ED9AFDE01A73}" presName="childTextBox" presStyleLbl="fgAccFollowNode1" presStyleIdx="1" presStyleCnt="11">
        <dgm:presLayoutVars>
          <dgm:bulletEnabled val="1"/>
        </dgm:presLayoutVars>
      </dgm:prSet>
      <dgm:spPr/>
    </dgm:pt>
    <dgm:pt modelId="{4C16B7F1-25EA-4947-8CDA-26FB9D3C2F15}" type="pres">
      <dgm:prSet presAssocID="{EC02E592-4633-4817-A4DA-9D738757401C}" presName="childTextBox" presStyleLbl="fgAccFollowNode1" presStyleIdx="2" presStyleCnt="11">
        <dgm:presLayoutVars>
          <dgm:bulletEnabled val="1"/>
        </dgm:presLayoutVars>
      </dgm:prSet>
      <dgm:spPr/>
    </dgm:pt>
    <dgm:pt modelId="{3BCD69C9-E7EF-4D3A-A5E0-228F91601E2F}" type="pres">
      <dgm:prSet presAssocID="{D4B4F504-0C5D-4300-8195-1DED786D4535}" presName="sp" presStyleCnt="0"/>
      <dgm:spPr/>
    </dgm:pt>
    <dgm:pt modelId="{9CF23C5D-116D-46EF-A46C-588920EB3E58}" type="pres">
      <dgm:prSet presAssocID="{FE0D6B4D-3AC0-4AF8-AA6D-4427358C426E}" presName="arrowAndChildren" presStyleCnt="0"/>
      <dgm:spPr/>
    </dgm:pt>
    <dgm:pt modelId="{7E44DF1E-8087-45DF-9BFE-EC3BF8E7AF5F}" type="pres">
      <dgm:prSet presAssocID="{FE0D6B4D-3AC0-4AF8-AA6D-4427358C426E}" presName="parentTextArrow" presStyleLbl="node1" presStyleIdx="0" presStyleCnt="4"/>
      <dgm:spPr/>
    </dgm:pt>
    <dgm:pt modelId="{46FEE07F-1529-4E26-93B2-31C918D5FB6C}" type="pres">
      <dgm:prSet presAssocID="{FE0D6B4D-3AC0-4AF8-AA6D-4427358C426E}" presName="arrow" presStyleLbl="node1" presStyleIdx="1" presStyleCnt="4"/>
      <dgm:spPr/>
    </dgm:pt>
    <dgm:pt modelId="{DDF00458-C262-4F63-86BD-E5339D6FDC40}" type="pres">
      <dgm:prSet presAssocID="{FE0D6B4D-3AC0-4AF8-AA6D-4427358C426E}" presName="descendantArrow" presStyleCnt="0"/>
      <dgm:spPr/>
    </dgm:pt>
    <dgm:pt modelId="{9B10534F-66B3-477F-8B42-FD1336153F02}" type="pres">
      <dgm:prSet presAssocID="{6D49F123-E96F-4138-A0E7-C4B94D31E456}" presName="childTextArrow" presStyleLbl="fgAccFollowNode1" presStyleIdx="3" presStyleCnt="11">
        <dgm:presLayoutVars>
          <dgm:bulletEnabled val="1"/>
        </dgm:presLayoutVars>
      </dgm:prSet>
      <dgm:spPr/>
    </dgm:pt>
    <dgm:pt modelId="{FE6D3413-75A9-45C3-80FC-2FABA2CF6299}" type="pres">
      <dgm:prSet presAssocID="{A58E3A0D-EF8C-4E4B-8EC8-838A35FEC14C}" presName="childTextArrow" presStyleLbl="fgAccFollowNode1" presStyleIdx="4" presStyleCnt="11">
        <dgm:presLayoutVars>
          <dgm:bulletEnabled val="1"/>
        </dgm:presLayoutVars>
      </dgm:prSet>
      <dgm:spPr/>
    </dgm:pt>
    <dgm:pt modelId="{BB653407-F13B-4AF6-AF5A-7762D9094885}" type="pres">
      <dgm:prSet presAssocID="{F292E426-473C-42CE-B021-DE75F45A1B7D}" presName="childTextArrow" presStyleLbl="fgAccFollowNode1" presStyleIdx="5" presStyleCnt="11">
        <dgm:presLayoutVars>
          <dgm:bulletEnabled val="1"/>
        </dgm:presLayoutVars>
      </dgm:prSet>
      <dgm:spPr/>
    </dgm:pt>
    <dgm:pt modelId="{3CFFE270-3107-4C5B-81C8-DBEA31A24715}" type="pres">
      <dgm:prSet presAssocID="{8BC4F1A7-6A1B-4659-8F9F-49DA5644D7DB}" presName="sp" presStyleCnt="0"/>
      <dgm:spPr/>
    </dgm:pt>
    <dgm:pt modelId="{4E3A2758-D75B-4DFC-AC72-9DB6F89E8385}" type="pres">
      <dgm:prSet presAssocID="{819C6CB9-7B8E-43C1-AFCE-2203ACB61205}" presName="arrowAndChildren" presStyleCnt="0"/>
      <dgm:spPr/>
    </dgm:pt>
    <dgm:pt modelId="{985B4058-1224-4590-AEB4-6DC40E4B251A}" type="pres">
      <dgm:prSet presAssocID="{819C6CB9-7B8E-43C1-AFCE-2203ACB61205}" presName="parentTextArrow" presStyleLbl="node1" presStyleIdx="1" presStyleCnt="4"/>
      <dgm:spPr/>
    </dgm:pt>
    <dgm:pt modelId="{C3BDE6D1-1E8A-4785-AB60-EEEC64D4AC58}" type="pres">
      <dgm:prSet presAssocID="{819C6CB9-7B8E-43C1-AFCE-2203ACB61205}" presName="arrow" presStyleLbl="node1" presStyleIdx="2" presStyleCnt="4"/>
      <dgm:spPr/>
    </dgm:pt>
    <dgm:pt modelId="{480AFAFD-AE24-4E43-834D-BF17C8AEB0C2}" type="pres">
      <dgm:prSet presAssocID="{819C6CB9-7B8E-43C1-AFCE-2203ACB61205}" presName="descendantArrow" presStyleCnt="0"/>
      <dgm:spPr/>
    </dgm:pt>
    <dgm:pt modelId="{74BB94CC-7FEF-4EB9-8A99-35BF7C2DB185}" type="pres">
      <dgm:prSet presAssocID="{FC2AF442-805E-49B2-800B-A87288DCEFE0}" presName="childTextArrow" presStyleLbl="fgAccFollowNode1" presStyleIdx="6" presStyleCnt="11">
        <dgm:presLayoutVars>
          <dgm:bulletEnabled val="1"/>
        </dgm:presLayoutVars>
      </dgm:prSet>
      <dgm:spPr/>
    </dgm:pt>
    <dgm:pt modelId="{9D3E15A3-C443-49AC-ACA2-CC04E7CD2232}" type="pres">
      <dgm:prSet presAssocID="{1E328EEA-D6C0-48E0-A171-661AE355283E}" presName="childTextArrow" presStyleLbl="fgAccFollowNode1" presStyleIdx="7" presStyleCnt="11">
        <dgm:presLayoutVars>
          <dgm:bulletEnabled val="1"/>
        </dgm:presLayoutVars>
      </dgm:prSet>
      <dgm:spPr/>
    </dgm:pt>
    <dgm:pt modelId="{305E1565-F706-46D1-9862-8A2BEAD5632D}" type="pres">
      <dgm:prSet presAssocID="{B5AB9A4C-6ED3-4B6B-889B-DB8DEDBC5747}" presName="sp" presStyleCnt="0"/>
      <dgm:spPr/>
    </dgm:pt>
    <dgm:pt modelId="{83E098BF-91BC-4695-8F0B-71EBAD33B570}" type="pres">
      <dgm:prSet presAssocID="{095D41BC-79B3-4F10-92AC-5E6EC8E6DE48}" presName="arrowAndChildren" presStyleCnt="0"/>
      <dgm:spPr/>
    </dgm:pt>
    <dgm:pt modelId="{D1C91914-68D2-4F45-BC25-037A2A0BF820}" type="pres">
      <dgm:prSet presAssocID="{095D41BC-79B3-4F10-92AC-5E6EC8E6DE48}" presName="parentTextArrow" presStyleLbl="node1" presStyleIdx="2" presStyleCnt="4"/>
      <dgm:spPr/>
    </dgm:pt>
    <dgm:pt modelId="{3434A26C-7703-4E7B-B43C-B9595CFDAE48}" type="pres">
      <dgm:prSet presAssocID="{095D41BC-79B3-4F10-92AC-5E6EC8E6DE48}" presName="arrow" presStyleLbl="node1" presStyleIdx="3" presStyleCnt="4"/>
      <dgm:spPr/>
    </dgm:pt>
    <dgm:pt modelId="{38A8B449-53D3-45DF-8BBD-0B91F2DCAFFB}" type="pres">
      <dgm:prSet presAssocID="{095D41BC-79B3-4F10-92AC-5E6EC8E6DE48}" presName="descendantArrow" presStyleCnt="0"/>
      <dgm:spPr/>
    </dgm:pt>
    <dgm:pt modelId="{82FD39CB-2A38-418D-89C5-6771A3D1D070}" type="pres">
      <dgm:prSet presAssocID="{DBBAF956-B97D-402B-8B0A-BE4430E650FC}" presName="childTextArrow" presStyleLbl="fgAccFollowNode1" presStyleIdx="8" presStyleCnt="11">
        <dgm:presLayoutVars>
          <dgm:bulletEnabled val="1"/>
        </dgm:presLayoutVars>
      </dgm:prSet>
      <dgm:spPr/>
    </dgm:pt>
    <dgm:pt modelId="{60CD2144-FD2E-4757-95D6-77752D580E05}" type="pres">
      <dgm:prSet presAssocID="{B5121581-63E9-47C1-A418-3C410E6823F3}" presName="childTextArrow" presStyleLbl="fgAccFollowNode1" presStyleIdx="9" presStyleCnt="11">
        <dgm:presLayoutVars>
          <dgm:bulletEnabled val="1"/>
        </dgm:presLayoutVars>
      </dgm:prSet>
      <dgm:spPr/>
    </dgm:pt>
    <dgm:pt modelId="{A9054714-56FB-40E2-9A3A-FD538D3B8373}" type="pres">
      <dgm:prSet presAssocID="{72B942CB-EE18-4408-8EA6-E75952FE3F5A}" presName="childTextArrow" presStyleLbl="fgAccFollowNode1" presStyleIdx="10" presStyleCnt="11">
        <dgm:presLayoutVars>
          <dgm:bulletEnabled val="1"/>
        </dgm:presLayoutVars>
      </dgm:prSet>
      <dgm:spPr/>
    </dgm:pt>
  </dgm:ptLst>
  <dgm:cxnLst>
    <dgm:cxn modelId="{75A12C02-8320-4E8B-8712-8EC06C26B7A2}" srcId="{952E2261-8BC4-4403-8AE4-029FFA5C61CB}" destId="{819C6CB9-7B8E-43C1-AFCE-2203ACB61205}" srcOrd="1" destOrd="0" parTransId="{4DA79D91-05FC-4C01-AC24-42582D0E85B2}" sibTransId="{8BC4F1A7-6A1B-4659-8F9F-49DA5644D7DB}"/>
    <dgm:cxn modelId="{F55FEA06-5487-49E7-82EE-1C5C676FE661}" type="presOf" srcId="{095D41BC-79B3-4F10-92AC-5E6EC8E6DE48}" destId="{D1C91914-68D2-4F45-BC25-037A2A0BF820}" srcOrd="0" destOrd="0" presId="urn:microsoft.com/office/officeart/2005/8/layout/process4"/>
    <dgm:cxn modelId="{292B2E0E-506F-4A48-A016-3979948B411E}" srcId="{DA508772-4A7A-4878-BC8D-E55E41727893}" destId="{EC02E592-4633-4817-A4DA-9D738757401C}" srcOrd="2" destOrd="0" parTransId="{16913A3D-4FFB-4A20-B451-411936D90D49}" sibTransId="{50542D05-1917-43C7-9933-5B4CAD6EDAE9}"/>
    <dgm:cxn modelId="{4DF0DC10-8AEC-4D7A-AB39-0745AB715F3C}" type="presOf" srcId="{B5121581-63E9-47C1-A418-3C410E6823F3}" destId="{60CD2144-FD2E-4757-95D6-77752D580E05}" srcOrd="0" destOrd="0" presId="urn:microsoft.com/office/officeart/2005/8/layout/process4"/>
    <dgm:cxn modelId="{A3155513-84D2-46B8-A26C-3338CB9AEC16}" type="presOf" srcId="{EC02E592-4633-4817-A4DA-9D738757401C}" destId="{4C16B7F1-25EA-4947-8CDA-26FB9D3C2F15}" srcOrd="0" destOrd="0" presId="urn:microsoft.com/office/officeart/2005/8/layout/process4"/>
    <dgm:cxn modelId="{74523014-A1B7-409E-A2C4-28F886619BAC}" type="presOf" srcId="{DA508772-4A7A-4878-BC8D-E55E41727893}" destId="{664720F0-CE3A-4638-B0E1-4BA5456AD7EC}" srcOrd="0" destOrd="0" presId="urn:microsoft.com/office/officeart/2005/8/layout/process4"/>
    <dgm:cxn modelId="{A13B1E23-1C96-4039-A15F-098E08F95364}" srcId="{952E2261-8BC4-4403-8AE4-029FFA5C61CB}" destId="{095D41BC-79B3-4F10-92AC-5E6EC8E6DE48}" srcOrd="0" destOrd="0" parTransId="{C939D3E3-82A2-44A5-B878-C0C450CD84F6}" sibTransId="{B5AB9A4C-6ED3-4B6B-889B-DB8DEDBC5747}"/>
    <dgm:cxn modelId="{BF6F1528-5ED7-4B35-A963-409D52E0F44C}" srcId="{095D41BC-79B3-4F10-92AC-5E6EC8E6DE48}" destId="{DBBAF956-B97D-402B-8B0A-BE4430E650FC}" srcOrd="0" destOrd="0" parTransId="{4A6225C2-C286-4CFD-BB6D-B74604B6BDF5}" sibTransId="{8AEE4116-3432-42E1-8A3D-0D8D25695459}"/>
    <dgm:cxn modelId="{ED864D28-1F6F-4E87-AE18-4A3F1E81F23C}" srcId="{819C6CB9-7B8E-43C1-AFCE-2203ACB61205}" destId="{FC2AF442-805E-49B2-800B-A87288DCEFE0}" srcOrd="0" destOrd="0" parTransId="{43733961-BADF-4204-A7CD-971ECF531FDC}" sibTransId="{4AA60DD0-6C9E-4948-80FB-AE952683EA45}"/>
    <dgm:cxn modelId="{DEB5362A-E4B5-4BCA-AF73-8F04038DA1DC}" type="presOf" srcId="{095D41BC-79B3-4F10-92AC-5E6EC8E6DE48}" destId="{3434A26C-7703-4E7B-B43C-B9595CFDAE48}" srcOrd="1" destOrd="0" presId="urn:microsoft.com/office/officeart/2005/8/layout/process4"/>
    <dgm:cxn modelId="{D2AF9C2C-1104-40CD-BE46-D0CBB0AB7833}" type="presOf" srcId="{819C6CB9-7B8E-43C1-AFCE-2203ACB61205}" destId="{985B4058-1224-4590-AEB4-6DC40E4B251A}" srcOrd="0" destOrd="0" presId="urn:microsoft.com/office/officeart/2005/8/layout/process4"/>
    <dgm:cxn modelId="{A470AE3F-882A-4183-94AF-E4D5EE792706}" srcId="{DA508772-4A7A-4878-BC8D-E55E41727893}" destId="{C79254AA-8237-4AB9-BDBE-ED9AFDE01A73}" srcOrd="1" destOrd="0" parTransId="{65B55DCD-E968-4FBC-BAE8-2D8BC9CEB545}" sibTransId="{5EF8FE46-D362-46FC-90E0-D20F3ABCB19C}"/>
    <dgm:cxn modelId="{7B3D915C-A99F-4EB9-87CD-04CB2E717EC3}" srcId="{FE0D6B4D-3AC0-4AF8-AA6D-4427358C426E}" destId="{A58E3A0D-EF8C-4E4B-8EC8-838A35FEC14C}" srcOrd="1" destOrd="0" parTransId="{36139A0D-58CA-421C-962C-A4C3F8C3D399}" sibTransId="{28A33FEA-C812-4A2B-9C26-CFFB32BC63F7}"/>
    <dgm:cxn modelId="{E535D863-4483-445E-A4CF-D8A1AD164B21}" type="presOf" srcId="{FE0D6B4D-3AC0-4AF8-AA6D-4427358C426E}" destId="{7E44DF1E-8087-45DF-9BFE-EC3BF8E7AF5F}" srcOrd="0" destOrd="0" presId="urn:microsoft.com/office/officeart/2005/8/layout/process4"/>
    <dgm:cxn modelId="{A1CD5569-2845-4A9C-9E31-280F32B6248E}" type="presOf" srcId="{FC2AF442-805E-49B2-800B-A87288DCEFE0}" destId="{74BB94CC-7FEF-4EB9-8A99-35BF7C2DB185}" srcOrd="0" destOrd="0" presId="urn:microsoft.com/office/officeart/2005/8/layout/process4"/>
    <dgm:cxn modelId="{ADAF9B71-0AB6-4BA0-A16E-74A45AFBB5CB}" type="presOf" srcId="{DA508772-4A7A-4878-BC8D-E55E41727893}" destId="{7C274925-C633-4D2E-9544-BF457C32C111}" srcOrd="1" destOrd="0" presId="urn:microsoft.com/office/officeart/2005/8/layout/process4"/>
    <dgm:cxn modelId="{D3891C72-CC1E-442C-A58A-57834AE3D5D0}" srcId="{FE0D6B4D-3AC0-4AF8-AA6D-4427358C426E}" destId="{6D49F123-E96F-4138-A0E7-C4B94D31E456}" srcOrd="0" destOrd="0" parTransId="{20BE49DC-454F-4B34-9D09-EADCE9B4CAF7}" sibTransId="{28FA6839-DF22-4E5C-AF44-227B48F58545}"/>
    <dgm:cxn modelId="{E5E97B81-B327-499C-B5C6-78A2F9592C52}" srcId="{FE0D6B4D-3AC0-4AF8-AA6D-4427358C426E}" destId="{F292E426-473C-42CE-B021-DE75F45A1B7D}" srcOrd="2" destOrd="0" parTransId="{F6DF0FF3-EF70-486C-A588-D3A4EBD22C63}" sibTransId="{7B77D4A1-855B-4B22-B879-F05D91EF60A4}"/>
    <dgm:cxn modelId="{10AC2684-D4AE-4572-B553-FEC7C4ACCBE5}" srcId="{095D41BC-79B3-4F10-92AC-5E6EC8E6DE48}" destId="{72B942CB-EE18-4408-8EA6-E75952FE3F5A}" srcOrd="2" destOrd="0" parTransId="{0BA9C275-5247-4495-BE1A-A6DB75F1E091}" sibTransId="{3C355872-9DBF-406A-97A3-41F41966D5A4}"/>
    <dgm:cxn modelId="{FC399A86-7EB7-4AF0-A2E0-5BE851135BB4}" type="presOf" srcId="{C79254AA-8237-4AB9-BDBE-ED9AFDE01A73}" destId="{FE4551BC-27C1-4934-A869-BF34A9F0F4E4}" srcOrd="0" destOrd="0" presId="urn:microsoft.com/office/officeart/2005/8/layout/process4"/>
    <dgm:cxn modelId="{D639388B-960B-42FF-9040-AA858B1980A2}" srcId="{952E2261-8BC4-4403-8AE4-029FFA5C61CB}" destId="{FE0D6B4D-3AC0-4AF8-AA6D-4427358C426E}" srcOrd="2" destOrd="0" parTransId="{50F7AF68-D4E3-4262-A660-555847A9B2BB}" sibTransId="{D4B4F504-0C5D-4300-8195-1DED786D4535}"/>
    <dgm:cxn modelId="{9A602A8E-4857-493D-9AB9-9E2571D79EA7}" srcId="{952E2261-8BC4-4403-8AE4-029FFA5C61CB}" destId="{DA508772-4A7A-4878-BC8D-E55E41727893}" srcOrd="3" destOrd="0" parTransId="{171FF183-DCD4-495E-9F17-E9389669EA45}" sibTransId="{223C6ED0-EF7C-4DAD-BDF4-5324087EBF92}"/>
    <dgm:cxn modelId="{C1929591-305D-44DE-A1B1-4EE6431347F0}" type="presOf" srcId="{9DBA4F2A-79C8-4C0A-880E-5CB6B9769CA9}" destId="{6B6BD0A8-A0AB-41D1-8A45-C94AD5059D7C}" srcOrd="0" destOrd="0" presId="urn:microsoft.com/office/officeart/2005/8/layout/process4"/>
    <dgm:cxn modelId="{958EBA95-7ABD-46C1-A7CB-1533798B62C5}" type="presOf" srcId="{F292E426-473C-42CE-B021-DE75F45A1B7D}" destId="{BB653407-F13B-4AF6-AF5A-7762D9094885}" srcOrd="0" destOrd="0" presId="urn:microsoft.com/office/officeart/2005/8/layout/process4"/>
    <dgm:cxn modelId="{18DD699D-5FB3-46C6-9470-9EB429987F90}" srcId="{DA508772-4A7A-4878-BC8D-E55E41727893}" destId="{9DBA4F2A-79C8-4C0A-880E-5CB6B9769CA9}" srcOrd="0" destOrd="0" parTransId="{57EBEC61-0C72-443A-94A5-5042D6E9358A}" sibTransId="{9242F536-02B3-43F1-B164-A668BF2663B5}"/>
    <dgm:cxn modelId="{F84D1AA4-FF42-4A77-B01D-67FE5450EC93}" srcId="{095D41BC-79B3-4F10-92AC-5E6EC8E6DE48}" destId="{B5121581-63E9-47C1-A418-3C410E6823F3}" srcOrd="1" destOrd="0" parTransId="{EE99EEF5-A25C-487B-A0F9-6897D533A808}" sibTransId="{B44CAB0E-5076-4756-8FFF-0F384ECFD99C}"/>
    <dgm:cxn modelId="{60C7A5A8-C4DB-4BCD-B451-F569C5289C2E}" type="presOf" srcId="{6D49F123-E96F-4138-A0E7-C4B94D31E456}" destId="{9B10534F-66B3-477F-8B42-FD1336153F02}" srcOrd="0" destOrd="0" presId="urn:microsoft.com/office/officeart/2005/8/layout/process4"/>
    <dgm:cxn modelId="{4941EEB8-30C3-4AD8-BFB4-508A9B220E39}" srcId="{819C6CB9-7B8E-43C1-AFCE-2203ACB61205}" destId="{1E328EEA-D6C0-48E0-A171-661AE355283E}" srcOrd="1" destOrd="0" parTransId="{3AED193B-E146-4FDC-9764-A6024787D23D}" sibTransId="{35F5AE43-1496-4D07-AAB2-7DCFA1C124DF}"/>
    <dgm:cxn modelId="{A3307ECA-005E-47F2-A4F1-E702FDB80C70}" type="presOf" srcId="{72B942CB-EE18-4408-8EA6-E75952FE3F5A}" destId="{A9054714-56FB-40E2-9A3A-FD538D3B8373}" srcOrd="0" destOrd="0" presId="urn:microsoft.com/office/officeart/2005/8/layout/process4"/>
    <dgm:cxn modelId="{F8094EE1-125B-4DF9-B178-E6836A701B32}" type="presOf" srcId="{952E2261-8BC4-4403-8AE4-029FFA5C61CB}" destId="{77AFC1C7-E6A1-4618-B0D0-74B8B778672A}" srcOrd="0" destOrd="0" presId="urn:microsoft.com/office/officeart/2005/8/layout/process4"/>
    <dgm:cxn modelId="{61014BE4-E480-48D5-85A2-4400964F06F2}" type="presOf" srcId="{A58E3A0D-EF8C-4E4B-8EC8-838A35FEC14C}" destId="{FE6D3413-75A9-45C3-80FC-2FABA2CF6299}" srcOrd="0" destOrd="0" presId="urn:microsoft.com/office/officeart/2005/8/layout/process4"/>
    <dgm:cxn modelId="{2AC9C4ED-16DC-493E-A8B1-6274BD7ECA3A}" type="presOf" srcId="{DBBAF956-B97D-402B-8B0A-BE4430E650FC}" destId="{82FD39CB-2A38-418D-89C5-6771A3D1D070}" srcOrd="0" destOrd="0" presId="urn:microsoft.com/office/officeart/2005/8/layout/process4"/>
    <dgm:cxn modelId="{BDBF82EF-6A5A-4C35-AC5E-50592A7F7F49}" type="presOf" srcId="{1E328EEA-D6C0-48E0-A171-661AE355283E}" destId="{9D3E15A3-C443-49AC-ACA2-CC04E7CD2232}" srcOrd="0" destOrd="0" presId="urn:microsoft.com/office/officeart/2005/8/layout/process4"/>
    <dgm:cxn modelId="{E8ABE7FB-33B7-4BED-B3C5-94B4CDFA2A59}" type="presOf" srcId="{819C6CB9-7B8E-43C1-AFCE-2203ACB61205}" destId="{C3BDE6D1-1E8A-4785-AB60-EEEC64D4AC58}" srcOrd="1" destOrd="0" presId="urn:microsoft.com/office/officeart/2005/8/layout/process4"/>
    <dgm:cxn modelId="{0F7873FD-3C17-4DFF-AFFF-A1C26FFAFDD1}" type="presOf" srcId="{FE0D6B4D-3AC0-4AF8-AA6D-4427358C426E}" destId="{46FEE07F-1529-4E26-93B2-31C918D5FB6C}" srcOrd="1" destOrd="0" presId="urn:microsoft.com/office/officeart/2005/8/layout/process4"/>
    <dgm:cxn modelId="{C61DF319-EE42-40FC-B40E-8679C46A96D8}" type="presParOf" srcId="{77AFC1C7-E6A1-4618-B0D0-74B8B778672A}" destId="{1A9D20DA-7A96-48C6-807F-CF2158A147DA}" srcOrd="0" destOrd="0" presId="urn:microsoft.com/office/officeart/2005/8/layout/process4"/>
    <dgm:cxn modelId="{30DEF1A4-DC00-4935-9BD5-C8F495AAF1E0}" type="presParOf" srcId="{1A9D20DA-7A96-48C6-807F-CF2158A147DA}" destId="{664720F0-CE3A-4638-B0E1-4BA5456AD7EC}" srcOrd="0" destOrd="0" presId="urn:microsoft.com/office/officeart/2005/8/layout/process4"/>
    <dgm:cxn modelId="{295EF167-C618-4184-8F2F-7F5B276BB70B}" type="presParOf" srcId="{1A9D20DA-7A96-48C6-807F-CF2158A147DA}" destId="{7C274925-C633-4D2E-9544-BF457C32C111}" srcOrd="1" destOrd="0" presId="urn:microsoft.com/office/officeart/2005/8/layout/process4"/>
    <dgm:cxn modelId="{1256CF1C-EA83-42FE-B93C-4BE49912CFB0}" type="presParOf" srcId="{1A9D20DA-7A96-48C6-807F-CF2158A147DA}" destId="{6201147A-3AE6-4E8F-B9CA-61E9FBA69CB6}" srcOrd="2" destOrd="0" presId="urn:microsoft.com/office/officeart/2005/8/layout/process4"/>
    <dgm:cxn modelId="{2002D6A5-0344-4AE2-A5C9-99A1F6EE9185}" type="presParOf" srcId="{6201147A-3AE6-4E8F-B9CA-61E9FBA69CB6}" destId="{6B6BD0A8-A0AB-41D1-8A45-C94AD5059D7C}" srcOrd="0" destOrd="0" presId="urn:microsoft.com/office/officeart/2005/8/layout/process4"/>
    <dgm:cxn modelId="{54179DBA-9640-4EBE-AA50-1AE1BD7232D8}" type="presParOf" srcId="{6201147A-3AE6-4E8F-B9CA-61E9FBA69CB6}" destId="{FE4551BC-27C1-4934-A869-BF34A9F0F4E4}" srcOrd="1" destOrd="0" presId="urn:microsoft.com/office/officeart/2005/8/layout/process4"/>
    <dgm:cxn modelId="{6EDB962F-526E-4086-BB0D-79E43FA3BC98}" type="presParOf" srcId="{6201147A-3AE6-4E8F-B9CA-61E9FBA69CB6}" destId="{4C16B7F1-25EA-4947-8CDA-26FB9D3C2F15}" srcOrd="2" destOrd="0" presId="urn:microsoft.com/office/officeart/2005/8/layout/process4"/>
    <dgm:cxn modelId="{80038B56-7015-4086-83E1-C9AC7EBA84AD}" type="presParOf" srcId="{77AFC1C7-E6A1-4618-B0D0-74B8B778672A}" destId="{3BCD69C9-E7EF-4D3A-A5E0-228F91601E2F}" srcOrd="1" destOrd="0" presId="urn:microsoft.com/office/officeart/2005/8/layout/process4"/>
    <dgm:cxn modelId="{CEBB483B-2F95-4248-BD56-A4ECE5640271}" type="presParOf" srcId="{77AFC1C7-E6A1-4618-B0D0-74B8B778672A}" destId="{9CF23C5D-116D-46EF-A46C-588920EB3E58}" srcOrd="2" destOrd="0" presId="urn:microsoft.com/office/officeart/2005/8/layout/process4"/>
    <dgm:cxn modelId="{88762337-CFA1-4200-B1D1-FE40EF870983}" type="presParOf" srcId="{9CF23C5D-116D-46EF-A46C-588920EB3E58}" destId="{7E44DF1E-8087-45DF-9BFE-EC3BF8E7AF5F}" srcOrd="0" destOrd="0" presId="urn:microsoft.com/office/officeart/2005/8/layout/process4"/>
    <dgm:cxn modelId="{AFD96C45-7E65-45E3-B242-B4A2C00E4429}" type="presParOf" srcId="{9CF23C5D-116D-46EF-A46C-588920EB3E58}" destId="{46FEE07F-1529-4E26-93B2-31C918D5FB6C}" srcOrd="1" destOrd="0" presId="urn:microsoft.com/office/officeart/2005/8/layout/process4"/>
    <dgm:cxn modelId="{9EDA4F20-8591-4353-9286-9D2ACFA80AC3}" type="presParOf" srcId="{9CF23C5D-116D-46EF-A46C-588920EB3E58}" destId="{DDF00458-C262-4F63-86BD-E5339D6FDC40}" srcOrd="2" destOrd="0" presId="urn:microsoft.com/office/officeart/2005/8/layout/process4"/>
    <dgm:cxn modelId="{506D1951-5930-46A3-9978-D65474767B6F}" type="presParOf" srcId="{DDF00458-C262-4F63-86BD-E5339D6FDC40}" destId="{9B10534F-66B3-477F-8B42-FD1336153F02}" srcOrd="0" destOrd="0" presId="urn:microsoft.com/office/officeart/2005/8/layout/process4"/>
    <dgm:cxn modelId="{17240CAD-D77F-4925-880C-40CB058A357D}" type="presParOf" srcId="{DDF00458-C262-4F63-86BD-E5339D6FDC40}" destId="{FE6D3413-75A9-45C3-80FC-2FABA2CF6299}" srcOrd="1" destOrd="0" presId="urn:microsoft.com/office/officeart/2005/8/layout/process4"/>
    <dgm:cxn modelId="{BC8058CB-F028-4882-984D-E04681C691B2}" type="presParOf" srcId="{DDF00458-C262-4F63-86BD-E5339D6FDC40}" destId="{BB653407-F13B-4AF6-AF5A-7762D9094885}" srcOrd="2" destOrd="0" presId="urn:microsoft.com/office/officeart/2005/8/layout/process4"/>
    <dgm:cxn modelId="{5DEAE00D-8F5A-4FCF-AF2C-4591FEFEEC89}" type="presParOf" srcId="{77AFC1C7-E6A1-4618-B0D0-74B8B778672A}" destId="{3CFFE270-3107-4C5B-81C8-DBEA31A24715}" srcOrd="3" destOrd="0" presId="urn:microsoft.com/office/officeart/2005/8/layout/process4"/>
    <dgm:cxn modelId="{B76B95EA-4B14-47D9-BC31-CD1D86055C78}" type="presParOf" srcId="{77AFC1C7-E6A1-4618-B0D0-74B8B778672A}" destId="{4E3A2758-D75B-4DFC-AC72-9DB6F89E8385}" srcOrd="4" destOrd="0" presId="urn:microsoft.com/office/officeart/2005/8/layout/process4"/>
    <dgm:cxn modelId="{1E4352CD-EF47-4D70-8EF5-2DC8283CAF78}" type="presParOf" srcId="{4E3A2758-D75B-4DFC-AC72-9DB6F89E8385}" destId="{985B4058-1224-4590-AEB4-6DC40E4B251A}" srcOrd="0" destOrd="0" presId="urn:microsoft.com/office/officeart/2005/8/layout/process4"/>
    <dgm:cxn modelId="{420B1FB5-4A0A-4098-B37A-6A3D327C58CF}" type="presParOf" srcId="{4E3A2758-D75B-4DFC-AC72-9DB6F89E8385}" destId="{C3BDE6D1-1E8A-4785-AB60-EEEC64D4AC58}" srcOrd="1" destOrd="0" presId="urn:microsoft.com/office/officeart/2005/8/layout/process4"/>
    <dgm:cxn modelId="{FD2CDF85-CE13-4ED3-9E19-666DC403C694}" type="presParOf" srcId="{4E3A2758-D75B-4DFC-AC72-9DB6F89E8385}" destId="{480AFAFD-AE24-4E43-834D-BF17C8AEB0C2}" srcOrd="2" destOrd="0" presId="urn:microsoft.com/office/officeart/2005/8/layout/process4"/>
    <dgm:cxn modelId="{36A43D88-75E1-4408-BC7A-51D47F1F1F9C}" type="presParOf" srcId="{480AFAFD-AE24-4E43-834D-BF17C8AEB0C2}" destId="{74BB94CC-7FEF-4EB9-8A99-35BF7C2DB185}" srcOrd="0" destOrd="0" presId="urn:microsoft.com/office/officeart/2005/8/layout/process4"/>
    <dgm:cxn modelId="{3F6ACBB5-82A2-4DE5-BDF2-53F4C4117C47}" type="presParOf" srcId="{480AFAFD-AE24-4E43-834D-BF17C8AEB0C2}" destId="{9D3E15A3-C443-49AC-ACA2-CC04E7CD2232}" srcOrd="1" destOrd="0" presId="urn:microsoft.com/office/officeart/2005/8/layout/process4"/>
    <dgm:cxn modelId="{F50F6D91-A6CE-46BD-AC1D-0DC8EA3D2126}" type="presParOf" srcId="{77AFC1C7-E6A1-4618-B0D0-74B8B778672A}" destId="{305E1565-F706-46D1-9862-8A2BEAD5632D}" srcOrd="5" destOrd="0" presId="urn:microsoft.com/office/officeart/2005/8/layout/process4"/>
    <dgm:cxn modelId="{82E7C3A0-7AB9-489A-A9F1-0286054307CD}" type="presParOf" srcId="{77AFC1C7-E6A1-4618-B0D0-74B8B778672A}" destId="{83E098BF-91BC-4695-8F0B-71EBAD33B570}" srcOrd="6" destOrd="0" presId="urn:microsoft.com/office/officeart/2005/8/layout/process4"/>
    <dgm:cxn modelId="{9274451F-631D-4075-B414-CA63902F0D4E}" type="presParOf" srcId="{83E098BF-91BC-4695-8F0B-71EBAD33B570}" destId="{D1C91914-68D2-4F45-BC25-037A2A0BF820}" srcOrd="0" destOrd="0" presId="urn:microsoft.com/office/officeart/2005/8/layout/process4"/>
    <dgm:cxn modelId="{CE6E89AB-7B0A-4BC9-B28C-B41982A6B7B8}" type="presParOf" srcId="{83E098BF-91BC-4695-8F0B-71EBAD33B570}" destId="{3434A26C-7703-4E7B-B43C-B9595CFDAE48}" srcOrd="1" destOrd="0" presId="urn:microsoft.com/office/officeart/2005/8/layout/process4"/>
    <dgm:cxn modelId="{9CE01D1C-DEA8-4555-A7E6-5361C1F4BB06}" type="presParOf" srcId="{83E098BF-91BC-4695-8F0B-71EBAD33B570}" destId="{38A8B449-53D3-45DF-8BBD-0B91F2DCAFFB}" srcOrd="2" destOrd="0" presId="urn:microsoft.com/office/officeart/2005/8/layout/process4"/>
    <dgm:cxn modelId="{97708429-98FA-4F16-B6B0-31E03CD65B2B}" type="presParOf" srcId="{38A8B449-53D3-45DF-8BBD-0B91F2DCAFFB}" destId="{82FD39CB-2A38-418D-89C5-6771A3D1D070}" srcOrd="0" destOrd="0" presId="urn:microsoft.com/office/officeart/2005/8/layout/process4"/>
    <dgm:cxn modelId="{FE16903C-3139-49D7-B966-798FF98037D0}" type="presParOf" srcId="{38A8B449-53D3-45DF-8BBD-0B91F2DCAFFB}" destId="{60CD2144-FD2E-4757-95D6-77752D580E05}" srcOrd="1" destOrd="0" presId="urn:microsoft.com/office/officeart/2005/8/layout/process4"/>
    <dgm:cxn modelId="{B6B83E5F-C038-4DD1-A30C-5DA3AB3CD1E0}" type="presParOf" srcId="{38A8B449-53D3-45DF-8BBD-0B91F2DCAFFB}" destId="{A9054714-56FB-40E2-9A3A-FD538D3B8373}"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7329C3-DB77-6941-BA56-30E92C07F58F}" type="doc">
      <dgm:prSet loTypeId="urn:microsoft.com/office/officeart/2005/8/layout/equation1" loCatId="list" qsTypeId="urn:microsoft.com/office/officeart/2005/8/quickstyle/simple1" qsCatId="simple" csTypeId="urn:microsoft.com/office/officeart/2005/8/colors/accent1_1" csCatId="accent1" phldr="1"/>
      <dgm:spPr/>
    </dgm:pt>
    <dgm:pt modelId="{A0C789B3-035B-BB41-B5B5-670AC78C4ACD}">
      <dgm:prSet phldrT="[Text]"/>
      <dgm:spPr/>
      <dgm:t>
        <a:bodyPr/>
        <a:lstStyle/>
        <a:p>
          <a:r>
            <a:rPr lang="de-DE" dirty="0"/>
            <a:t>Gefahr / Bedrohung</a:t>
          </a:r>
        </a:p>
      </dgm:t>
    </dgm:pt>
    <dgm:pt modelId="{7ED635C4-17A0-6946-9408-76F90739DFFD}" type="parTrans" cxnId="{D2E8464E-369B-E942-BAEE-1E778D2C7D14}">
      <dgm:prSet/>
      <dgm:spPr/>
      <dgm:t>
        <a:bodyPr/>
        <a:lstStyle/>
        <a:p>
          <a:endParaRPr lang="de-DE"/>
        </a:p>
      </dgm:t>
    </dgm:pt>
    <dgm:pt modelId="{24E622CF-5F0E-5540-B89C-18FD58189C9E}" type="sibTrans" cxnId="{D2E8464E-369B-E942-BAEE-1E778D2C7D14}">
      <dgm:prSet/>
      <dgm:spPr/>
      <dgm:t>
        <a:bodyPr/>
        <a:lstStyle/>
        <a:p>
          <a:endParaRPr lang="de-DE"/>
        </a:p>
      </dgm:t>
    </dgm:pt>
    <dgm:pt modelId="{B22867CB-9D9E-2047-94C2-4470EDA79310}">
      <dgm:prSet phldrT="[Text]"/>
      <dgm:spPr/>
      <dgm:t>
        <a:bodyPr/>
        <a:lstStyle/>
        <a:p>
          <a:r>
            <a:rPr lang="de-DE" dirty="0"/>
            <a:t>Exposition / Schwach-stelle</a:t>
          </a:r>
        </a:p>
      </dgm:t>
    </dgm:pt>
    <dgm:pt modelId="{4633EC37-3575-374F-A37A-A79D57E27B03}" type="parTrans" cxnId="{467B461A-20EB-874C-8010-59989CADDF5F}">
      <dgm:prSet/>
      <dgm:spPr/>
      <dgm:t>
        <a:bodyPr/>
        <a:lstStyle/>
        <a:p>
          <a:endParaRPr lang="de-DE"/>
        </a:p>
      </dgm:t>
    </dgm:pt>
    <dgm:pt modelId="{8C9A2C7A-9972-DC44-8F6C-95BA7CDAF7B7}" type="sibTrans" cxnId="{467B461A-20EB-874C-8010-59989CADDF5F}">
      <dgm:prSet/>
      <dgm:spPr/>
      <dgm:t>
        <a:bodyPr/>
        <a:lstStyle/>
        <a:p>
          <a:endParaRPr lang="de-DE"/>
        </a:p>
      </dgm:t>
    </dgm:pt>
    <dgm:pt modelId="{DBE54818-AD8F-9042-9A50-7EBEF7C6FEE6}">
      <dgm:prSet phldrT="[Text]"/>
      <dgm:spPr/>
      <dgm:t>
        <a:bodyPr/>
        <a:lstStyle/>
        <a:p>
          <a:r>
            <a:rPr lang="de-DE" dirty="0"/>
            <a:t>Risiko</a:t>
          </a:r>
        </a:p>
      </dgm:t>
    </dgm:pt>
    <dgm:pt modelId="{7F1DC925-9CC4-F243-B280-8DE10A8A3572}" type="parTrans" cxnId="{1C70C013-DE20-014D-A607-C080777F717C}">
      <dgm:prSet/>
      <dgm:spPr/>
      <dgm:t>
        <a:bodyPr/>
        <a:lstStyle/>
        <a:p>
          <a:endParaRPr lang="de-DE"/>
        </a:p>
      </dgm:t>
    </dgm:pt>
    <dgm:pt modelId="{8B71358A-63D9-794A-931C-8C238B37298F}" type="sibTrans" cxnId="{1C70C013-DE20-014D-A607-C080777F717C}">
      <dgm:prSet/>
      <dgm:spPr/>
      <dgm:t>
        <a:bodyPr/>
        <a:lstStyle/>
        <a:p>
          <a:endParaRPr lang="de-DE"/>
        </a:p>
      </dgm:t>
    </dgm:pt>
    <dgm:pt modelId="{FC2B5E3F-83F2-6440-A141-184A1241D514}" type="pres">
      <dgm:prSet presAssocID="{807329C3-DB77-6941-BA56-30E92C07F58F}" presName="linearFlow" presStyleCnt="0">
        <dgm:presLayoutVars>
          <dgm:dir/>
          <dgm:resizeHandles val="exact"/>
        </dgm:presLayoutVars>
      </dgm:prSet>
      <dgm:spPr/>
    </dgm:pt>
    <dgm:pt modelId="{35E5A507-6287-814D-A786-76CCC435E7C4}" type="pres">
      <dgm:prSet presAssocID="{A0C789B3-035B-BB41-B5B5-670AC78C4ACD}" presName="node" presStyleLbl="node1" presStyleIdx="0" presStyleCnt="3">
        <dgm:presLayoutVars>
          <dgm:bulletEnabled val="1"/>
        </dgm:presLayoutVars>
      </dgm:prSet>
      <dgm:spPr/>
    </dgm:pt>
    <dgm:pt modelId="{804D9693-EADB-FD47-9280-8EA709D7B96D}" type="pres">
      <dgm:prSet presAssocID="{24E622CF-5F0E-5540-B89C-18FD58189C9E}" presName="spacerL" presStyleCnt="0"/>
      <dgm:spPr/>
    </dgm:pt>
    <dgm:pt modelId="{45A95117-AACD-D540-ADB2-FBA26CE83F5E}" type="pres">
      <dgm:prSet presAssocID="{24E622CF-5F0E-5540-B89C-18FD58189C9E}" presName="sibTrans" presStyleLbl="sibTrans2D1" presStyleIdx="0" presStyleCnt="2"/>
      <dgm:spPr/>
    </dgm:pt>
    <dgm:pt modelId="{4F416D05-7049-544A-A7F6-A56C835CF8C5}" type="pres">
      <dgm:prSet presAssocID="{24E622CF-5F0E-5540-B89C-18FD58189C9E}" presName="spacerR" presStyleCnt="0"/>
      <dgm:spPr/>
    </dgm:pt>
    <dgm:pt modelId="{12FDEE7B-5AEF-9649-88F7-FF8048B13DCA}" type="pres">
      <dgm:prSet presAssocID="{B22867CB-9D9E-2047-94C2-4470EDA79310}" presName="node" presStyleLbl="node1" presStyleIdx="1" presStyleCnt="3">
        <dgm:presLayoutVars>
          <dgm:bulletEnabled val="1"/>
        </dgm:presLayoutVars>
      </dgm:prSet>
      <dgm:spPr/>
    </dgm:pt>
    <dgm:pt modelId="{E16C31D5-3846-6F4B-A03A-19E07FD46CCE}" type="pres">
      <dgm:prSet presAssocID="{8C9A2C7A-9972-DC44-8F6C-95BA7CDAF7B7}" presName="spacerL" presStyleCnt="0"/>
      <dgm:spPr/>
    </dgm:pt>
    <dgm:pt modelId="{63EB1BD4-583A-1848-B18C-68693FE3AFF6}" type="pres">
      <dgm:prSet presAssocID="{8C9A2C7A-9972-DC44-8F6C-95BA7CDAF7B7}" presName="sibTrans" presStyleLbl="sibTrans2D1" presStyleIdx="1" presStyleCnt="2"/>
      <dgm:spPr/>
    </dgm:pt>
    <dgm:pt modelId="{D258AACF-55E8-AA49-9B0D-9625A9F239FA}" type="pres">
      <dgm:prSet presAssocID="{8C9A2C7A-9972-DC44-8F6C-95BA7CDAF7B7}" presName="spacerR" presStyleCnt="0"/>
      <dgm:spPr/>
    </dgm:pt>
    <dgm:pt modelId="{EA3F68D8-BC04-3245-AEDB-CAF91D96353D}" type="pres">
      <dgm:prSet presAssocID="{DBE54818-AD8F-9042-9A50-7EBEF7C6FEE6}" presName="node" presStyleLbl="node1" presStyleIdx="2" presStyleCnt="3">
        <dgm:presLayoutVars>
          <dgm:bulletEnabled val="1"/>
        </dgm:presLayoutVars>
      </dgm:prSet>
      <dgm:spPr/>
    </dgm:pt>
  </dgm:ptLst>
  <dgm:cxnLst>
    <dgm:cxn modelId="{1C70C013-DE20-014D-A607-C080777F717C}" srcId="{807329C3-DB77-6941-BA56-30E92C07F58F}" destId="{DBE54818-AD8F-9042-9A50-7EBEF7C6FEE6}" srcOrd="2" destOrd="0" parTransId="{7F1DC925-9CC4-F243-B280-8DE10A8A3572}" sibTransId="{8B71358A-63D9-794A-931C-8C238B37298F}"/>
    <dgm:cxn modelId="{467B461A-20EB-874C-8010-59989CADDF5F}" srcId="{807329C3-DB77-6941-BA56-30E92C07F58F}" destId="{B22867CB-9D9E-2047-94C2-4470EDA79310}" srcOrd="1" destOrd="0" parTransId="{4633EC37-3575-374F-A37A-A79D57E27B03}" sibTransId="{8C9A2C7A-9972-DC44-8F6C-95BA7CDAF7B7}"/>
    <dgm:cxn modelId="{FD81F245-016A-7F4E-95AC-4728FEEE1EBB}" type="presOf" srcId="{A0C789B3-035B-BB41-B5B5-670AC78C4ACD}" destId="{35E5A507-6287-814D-A786-76CCC435E7C4}" srcOrd="0" destOrd="0" presId="urn:microsoft.com/office/officeart/2005/8/layout/equation1"/>
    <dgm:cxn modelId="{6180314D-6234-6847-93E2-0357B5A972DA}" type="presOf" srcId="{807329C3-DB77-6941-BA56-30E92C07F58F}" destId="{FC2B5E3F-83F2-6440-A141-184A1241D514}" srcOrd="0" destOrd="0" presId="urn:microsoft.com/office/officeart/2005/8/layout/equation1"/>
    <dgm:cxn modelId="{D2E8464E-369B-E942-BAEE-1E778D2C7D14}" srcId="{807329C3-DB77-6941-BA56-30E92C07F58F}" destId="{A0C789B3-035B-BB41-B5B5-670AC78C4ACD}" srcOrd="0" destOrd="0" parTransId="{7ED635C4-17A0-6946-9408-76F90739DFFD}" sibTransId="{24E622CF-5F0E-5540-B89C-18FD58189C9E}"/>
    <dgm:cxn modelId="{DADDA65E-22F1-8C42-B511-70327C559F33}" type="presOf" srcId="{24E622CF-5F0E-5540-B89C-18FD58189C9E}" destId="{45A95117-AACD-D540-ADB2-FBA26CE83F5E}" srcOrd="0" destOrd="0" presId="urn:microsoft.com/office/officeart/2005/8/layout/equation1"/>
    <dgm:cxn modelId="{B79EEF8D-421B-9140-8CC2-559F9BAC200E}" type="presOf" srcId="{B22867CB-9D9E-2047-94C2-4470EDA79310}" destId="{12FDEE7B-5AEF-9649-88F7-FF8048B13DCA}" srcOrd="0" destOrd="0" presId="urn:microsoft.com/office/officeart/2005/8/layout/equation1"/>
    <dgm:cxn modelId="{88CDEED0-8CEC-1842-897E-9AE0608117E5}" type="presOf" srcId="{DBE54818-AD8F-9042-9A50-7EBEF7C6FEE6}" destId="{EA3F68D8-BC04-3245-AEDB-CAF91D96353D}" srcOrd="0" destOrd="0" presId="urn:microsoft.com/office/officeart/2005/8/layout/equation1"/>
    <dgm:cxn modelId="{29E6D0D6-9102-CA43-B3E7-BE74114DB4CF}" type="presOf" srcId="{8C9A2C7A-9972-DC44-8F6C-95BA7CDAF7B7}" destId="{63EB1BD4-583A-1848-B18C-68693FE3AFF6}" srcOrd="0" destOrd="0" presId="urn:microsoft.com/office/officeart/2005/8/layout/equation1"/>
    <dgm:cxn modelId="{03E58C79-62C5-1A48-850D-9B4D8F712FD1}" type="presParOf" srcId="{FC2B5E3F-83F2-6440-A141-184A1241D514}" destId="{35E5A507-6287-814D-A786-76CCC435E7C4}" srcOrd="0" destOrd="0" presId="urn:microsoft.com/office/officeart/2005/8/layout/equation1"/>
    <dgm:cxn modelId="{A428A508-DACF-3C43-B6D7-4CB9DFB74433}" type="presParOf" srcId="{FC2B5E3F-83F2-6440-A141-184A1241D514}" destId="{804D9693-EADB-FD47-9280-8EA709D7B96D}" srcOrd="1" destOrd="0" presId="urn:microsoft.com/office/officeart/2005/8/layout/equation1"/>
    <dgm:cxn modelId="{51659283-616A-DE4E-A30A-323ADED548BB}" type="presParOf" srcId="{FC2B5E3F-83F2-6440-A141-184A1241D514}" destId="{45A95117-AACD-D540-ADB2-FBA26CE83F5E}" srcOrd="2" destOrd="0" presId="urn:microsoft.com/office/officeart/2005/8/layout/equation1"/>
    <dgm:cxn modelId="{9E0C18C7-B784-594A-A073-4EBB0D27854C}" type="presParOf" srcId="{FC2B5E3F-83F2-6440-A141-184A1241D514}" destId="{4F416D05-7049-544A-A7F6-A56C835CF8C5}" srcOrd="3" destOrd="0" presId="urn:microsoft.com/office/officeart/2005/8/layout/equation1"/>
    <dgm:cxn modelId="{E1668BBD-21CB-BD4D-B8B5-37680B4F7847}" type="presParOf" srcId="{FC2B5E3F-83F2-6440-A141-184A1241D514}" destId="{12FDEE7B-5AEF-9649-88F7-FF8048B13DCA}" srcOrd="4" destOrd="0" presId="urn:microsoft.com/office/officeart/2005/8/layout/equation1"/>
    <dgm:cxn modelId="{B35AEE6E-E98D-8940-B6ED-516EB3415A57}" type="presParOf" srcId="{FC2B5E3F-83F2-6440-A141-184A1241D514}" destId="{E16C31D5-3846-6F4B-A03A-19E07FD46CCE}" srcOrd="5" destOrd="0" presId="urn:microsoft.com/office/officeart/2005/8/layout/equation1"/>
    <dgm:cxn modelId="{EAF9677E-A04E-AD4E-A301-48934A2A3C06}" type="presParOf" srcId="{FC2B5E3F-83F2-6440-A141-184A1241D514}" destId="{63EB1BD4-583A-1848-B18C-68693FE3AFF6}" srcOrd="6" destOrd="0" presId="urn:microsoft.com/office/officeart/2005/8/layout/equation1"/>
    <dgm:cxn modelId="{9968AF0D-F72F-B442-9B2D-3F001C5D64B0}" type="presParOf" srcId="{FC2B5E3F-83F2-6440-A141-184A1241D514}" destId="{D258AACF-55E8-AA49-9B0D-9625A9F239FA}" srcOrd="7" destOrd="0" presId="urn:microsoft.com/office/officeart/2005/8/layout/equation1"/>
    <dgm:cxn modelId="{E5DD3286-5B1E-AB46-AAA7-3F95EB289C0F}" type="presParOf" srcId="{FC2B5E3F-83F2-6440-A141-184A1241D514}" destId="{EA3F68D8-BC04-3245-AEDB-CAF91D96353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44C63F-6FE1-4C12-87A0-2F66675B01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68C92B0-1B06-4B12-8C13-AAC5266B20F2}">
      <dgm:prSet/>
      <dgm:spPr/>
      <dgm:t>
        <a:bodyPr/>
        <a:lstStyle/>
        <a:p>
          <a:pPr rtl="0"/>
          <a:r>
            <a:rPr lang="en-AU" dirty="0" err="1"/>
            <a:t>Funktional</a:t>
          </a:r>
          <a:endParaRPr lang="de-DE" dirty="0"/>
        </a:p>
      </dgm:t>
    </dgm:pt>
    <dgm:pt modelId="{FD1D0254-DCE6-4924-877C-98CE428C4448}" type="parTrans" cxnId="{0470EC1D-6C95-4654-B4CF-2ED3674902CF}">
      <dgm:prSet/>
      <dgm:spPr/>
      <dgm:t>
        <a:bodyPr/>
        <a:lstStyle/>
        <a:p>
          <a:endParaRPr lang="de-DE"/>
        </a:p>
      </dgm:t>
    </dgm:pt>
    <dgm:pt modelId="{C3CD2946-2EA1-43D8-B23D-54105F9F7579}" type="sibTrans" cxnId="{0470EC1D-6C95-4654-B4CF-2ED3674902CF}">
      <dgm:prSet/>
      <dgm:spPr/>
      <dgm:t>
        <a:bodyPr/>
        <a:lstStyle/>
        <a:p>
          <a:endParaRPr lang="de-DE"/>
        </a:p>
      </dgm:t>
    </dgm:pt>
    <dgm:pt modelId="{3C44F760-E495-4863-936E-DBC261830B71}">
      <dgm:prSet/>
      <dgm:spPr/>
      <dgm:t>
        <a:bodyPr/>
        <a:lstStyle/>
        <a:p>
          <a:pPr rtl="0"/>
          <a:r>
            <a:rPr lang="de-DE" dirty="0"/>
            <a:t>Technisch</a:t>
          </a:r>
        </a:p>
      </dgm:t>
    </dgm:pt>
    <dgm:pt modelId="{4ADB8317-FB2C-4FDE-A394-4C9BF45FF85F}" type="parTrans" cxnId="{A8D04830-3F03-4B5D-B57F-B2E506930BE2}">
      <dgm:prSet/>
      <dgm:spPr/>
      <dgm:t>
        <a:bodyPr/>
        <a:lstStyle/>
        <a:p>
          <a:endParaRPr lang="de-DE"/>
        </a:p>
      </dgm:t>
    </dgm:pt>
    <dgm:pt modelId="{FABCAF22-2BC3-489D-B661-7306BC5B45E7}" type="sibTrans" cxnId="{A8D04830-3F03-4B5D-B57F-B2E506930BE2}">
      <dgm:prSet/>
      <dgm:spPr/>
      <dgm:t>
        <a:bodyPr/>
        <a:lstStyle/>
        <a:p>
          <a:endParaRPr lang="de-DE"/>
        </a:p>
      </dgm:t>
    </dgm:pt>
    <dgm:pt modelId="{4BC7BFAD-45A1-4193-8633-E1075CC039E0}">
      <dgm:prSet/>
      <dgm:spPr/>
      <dgm:t>
        <a:bodyPr/>
        <a:lstStyle/>
        <a:p>
          <a:pPr rtl="0"/>
          <a:r>
            <a:rPr lang="de-DE" dirty="0"/>
            <a:t>Informationssicherheits- und Datenschutzbezogen</a:t>
          </a:r>
        </a:p>
      </dgm:t>
    </dgm:pt>
    <dgm:pt modelId="{B3E88BD6-6B73-4520-88F6-83E838279A76}" type="parTrans" cxnId="{24E96350-1A4B-4825-BAEA-553FAC271FE7}">
      <dgm:prSet/>
      <dgm:spPr/>
      <dgm:t>
        <a:bodyPr/>
        <a:lstStyle/>
        <a:p>
          <a:endParaRPr lang="de-DE"/>
        </a:p>
      </dgm:t>
    </dgm:pt>
    <dgm:pt modelId="{FEC6C50C-BE58-4542-A811-E802FEE5302C}" type="sibTrans" cxnId="{24E96350-1A4B-4825-BAEA-553FAC271FE7}">
      <dgm:prSet/>
      <dgm:spPr/>
      <dgm:t>
        <a:bodyPr/>
        <a:lstStyle/>
        <a:p>
          <a:endParaRPr lang="de-DE"/>
        </a:p>
      </dgm:t>
    </dgm:pt>
    <dgm:pt modelId="{48DA8BCA-331A-495D-9D70-DFC7DA0431A2}">
      <dgm:prSet/>
      <dgm:spPr/>
      <dgm:t>
        <a:bodyPr/>
        <a:lstStyle/>
        <a:p>
          <a:pPr rtl="0"/>
          <a:r>
            <a:rPr lang="en-AU" dirty="0" err="1"/>
            <a:t>Benutzerfreundlichkeit</a:t>
          </a:r>
          <a:endParaRPr lang="de-DE" dirty="0"/>
        </a:p>
      </dgm:t>
    </dgm:pt>
    <dgm:pt modelId="{101782AE-B700-43A9-8973-2D7A6A9255E4}" type="parTrans" cxnId="{8748B532-FFA5-4979-98EF-0CD71F0BCE27}">
      <dgm:prSet/>
      <dgm:spPr/>
      <dgm:t>
        <a:bodyPr/>
        <a:lstStyle/>
        <a:p>
          <a:endParaRPr lang="de-DE"/>
        </a:p>
      </dgm:t>
    </dgm:pt>
    <dgm:pt modelId="{0B0C07A6-801E-4A3F-B376-A15DBF2A9C0F}" type="sibTrans" cxnId="{8748B532-FFA5-4979-98EF-0CD71F0BCE27}">
      <dgm:prSet/>
      <dgm:spPr/>
      <dgm:t>
        <a:bodyPr/>
        <a:lstStyle/>
        <a:p>
          <a:endParaRPr lang="de-DE"/>
        </a:p>
      </dgm:t>
    </dgm:pt>
    <dgm:pt modelId="{2AFE2CED-C6E6-4C39-85E0-2BEAC597605B}">
      <dgm:prSet/>
      <dgm:spPr/>
      <dgm:t>
        <a:bodyPr/>
        <a:lstStyle/>
        <a:p>
          <a:pPr rtl="0"/>
          <a:r>
            <a:rPr lang="en-AU" dirty="0" err="1"/>
            <a:t>Organisatorisch</a:t>
          </a:r>
          <a:endParaRPr lang="de-DE" dirty="0"/>
        </a:p>
      </dgm:t>
    </dgm:pt>
    <dgm:pt modelId="{8BCDD0FB-4E8A-4DFC-9D23-8F606F696927}" type="parTrans" cxnId="{0E5AD666-E8AA-474B-9AD7-312E4043CA90}">
      <dgm:prSet/>
      <dgm:spPr/>
      <dgm:t>
        <a:bodyPr/>
        <a:lstStyle/>
        <a:p>
          <a:endParaRPr lang="de-DE"/>
        </a:p>
      </dgm:t>
    </dgm:pt>
    <dgm:pt modelId="{F79B74C8-748F-4057-A4B7-145FB1057372}" type="sibTrans" cxnId="{0E5AD666-E8AA-474B-9AD7-312E4043CA90}">
      <dgm:prSet/>
      <dgm:spPr/>
      <dgm:t>
        <a:bodyPr/>
        <a:lstStyle/>
        <a:p>
          <a:endParaRPr lang="de-DE"/>
        </a:p>
      </dgm:t>
    </dgm:pt>
    <dgm:pt modelId="{251A4E02-D1B9-4069-9903-064F6E4B3455}">
      <dgm:prSet/>
      <dgm:spPr/>
      <dgm:t>
        <a:bodyPr/>
        <a:lstStyle/>
        <a:p>
          <a:pPr rtl="0"/>
          <a:r>
            <a:rPr lang="de-DE" dirty="0"/>
            <a:t>Verfügbarkeit, Kontinuität und </a:t>
          </a:r>
          <a:r>
            <a:rPr lang="de-DE" dirty="0" err="1"/>
            <a:t>Perfomance</a:t>
          </a:r>
          <a:endParaRPr lang="de-DE" dirty="0"/>
        </a:p>
      </dgm:t>
    </dgm:pt>
    <dgm:pt modelId="{69B9BBAC-12E2-46F3-9FDC-BC29FC0EEF34}" type="parTrans" cxnId="{D21EDE0F-BF31-423E-88BB-0AAB965809E6}">
      <dgm:prSet/>
      <dgm:spPr/>
      <dgm:t>
        <a:bodyPr/>
        <a:lstStyle/>
        <a:p>
          <a:endParaRPr lang="de-DE"/>
        </a:p>
      </dgm:t>
    </dgm:pt>
    <dgm:pt modelId="{1A2245A7-C5A6-4CE5-AB37-8102CE526653}" type="sibTrans" cxnId="{D21EDE0F-BF31-423E-88BB-0AAB965809E6}">
      <dgm:prSet/>
      <dgm:spPr/>
      <dgm:t>
        <a:bodyPr/>
        <a:lstStyle/>
        <a:p>
          <a:endParaRPr lang="de-DE"/>
        </a:p>
      </dgm:t>
    </dgm:pt>
    <dgm:pt modelId="{CAFFF1CB-F93A-4A92-8A91-E64E16AA0D0E}">
      <dgm:prSet/>
      <dgm:spPr/>
      <dgm:t>
        <a:bodyPr/>
        <a:lstStyle/>
        <a:p>
          <a:pPr rtl="0"/>
          <a:r>
            <a:rPr lang="en-AU" noProof="0" dirty="0"/>
            <a:t>SSO </a:t>
          </a:r>
          <a:r>
            <a:rPr lang="en-AU" noProof="0" dirty="0" err="1"/>
            <a:t>wird</a:t>
          </a:r>
          <a:r>
            <a:rPr lang="en-AU" noProof="0" dirty="0"/>
            <a:t> </a:t>
          </a:r>
          <a:r>
            <a:rPr lang="en-AU" noProof="0" dirty="0" err="1"/>
            <a:t>unterstützt</a:t>
          </a:r>
          <a:r>
            <a:rPr lang="en-AU" noProof="0" dirty="0"/>
            <a:t>, User-</a:t>
          </a:r>
          <a:r>
            <a:rPr lang="de-DE" noProof="0" dirty="0"/>
            <a:t>Experience-Richtlinien wie spezifiziert erfüllt</a:t>
          </a:r>
          <a:r>
            <a:rPr lang="en-AU" noProof="0" dirty="0"/>
            <a:t> (…)</a:t>
          </a:r>
          <a:endParaRPr lang="de-DE" dirty="0"/>
        </a:p>
      </dgm:t>
    </dgm:pt>
    <dgm:pt modelId="{42027718-97D9-42E4-8C98-15AE104E047F}" type="parTrans" cxnId="{647144B4-2135-47F3-ABD9-D22C7224EDED}">
      <dgm:prSet/>
      <dgm:spPr/>
      <dgm:t>
        <a:bodyPr/>
        <a:lstStyle/>
        <a:p>
          <a:endParaRPr lang="de-DE"/>
        </a:p>
      </dgm:t>
    </dgm:pt>
    <dgm:pt modelId="{A0840AD1-BD5F-4C5A-BFBF-E6EAF063F9C2}" type="sibTrans" cxnId="{647144B4-2135-47F3-ABD9-D22C7224EDED}">
      <dgm:prSet/>
      <dgm:spPr/>
      <dgm:t>
        <a:bodyPr/>
        <a:lstStyle/>
        <a:p>
          <a:endParaRPr lang="de-DE"/>
        </a:p>
      </dgm:t>
    </dgm:pt>
    <dgm:pt modelId="{4E21617C-2FF3-409F-ABCF-237E6FBE71C7}">
      <dgm:prSet/>
      <dgm:spPr/>
      <dgm:t>
        <a:bodyPr/>
        <a:lstStyle/>
        <a:p>
          <a:pPr rtl="0"/>
          <a:r>
            <a:rPr lang="de-DE" dirty="0"/>
            <a:t>Support-Personal und User sind eingewiesen (…)</a:t>
          </a:r>
        </a:p>
      </dgm:t>
    </dgm:pt>
    <dgm:pt modelId="{42DCF29F-3B46-4210-86C0-AB001156904B}" type="parTrans" cxnId="{B52C6CD2-CE0C-4D82-995C-9ED77EFC45F4}">
      <dgm:prSet/>
      <dgm:spPr/>
      <dgm:t>
        <a:bodyPr/>
        <a:lstStyle/>
        <a:p>
          <a:endParaRPr lang="de-DE"/>
        </a:p>
      </dgm:t>
    </dgm:pt>
    <dgm:pt modelId="{08EE3A1C-EBCB-447D-B0C9-9BD6D3509835}" type="sibTrans" cxnId="{B52C6CD2-CE0C-4D82-995C-9ED77EFC45F4}">
      <dgm:prSet/>
      <dgm:spPr/>
      <dgm:t>
        <a:bodyPr/>
        <a:lstStyle/>
        <a:p>
          <a:endParaRPr lang="de-DE"/>
        </a:p>
      </dgm:t>
    </dgm:pt>
    <dgm:pt modelId="{38F5A3BE-CF40-4748-B9A4-D0B47AD65A40}">
      <dgm:prSet/>
      <dgm:spPr/>
      <dgm:t>
        <a:bodyPr/>
        <a:lstStyle/>
        <a:p>
          <a:pPr rtl="0"/>
          <a:r>
            <a:rPr lang="de-DE" noProof="0" dirty="0"/>
            <a:t>Service </a:t>
          </a:r>
          <a:r>
            <a:rPr lang="de-DE" noProof="0" dirty="0" err="1"/>
            <a:t>Continuity</a:t>
          </a:r>
          <a:r>
            <a:rPr lang="de-DE" noProof="0" dirty="0"/>
            <a:t>-Pläne wurden aktualisiert, die Lasttest-Performance entspricht dem Service-Level-Ziel </a:t>
          </a:r>
          <a:r>
            <a:rPr lang="en-AU" noProof="0" dirty="0"/>
            <a:t>(…)</a:t>
          </a:r>
          <a:endParaRPr lang="de-DE" dirty="0"/>
        </a:p>
      </dgm:t>
    </dgm:pt>
    <dgm:pt modelId="{0031819A-E89F-416F-BA12-1A01DE04A337}" type="parTrans" cxnId="{88B2F271-7CFA-4CCE-AB82-EEF6A8287403}">
      <dgm:prSet/>
      <dgm:spPr/>
      <dgm:t>
        <a:bodyPr/>
        <a:lstStyle/>
        <a:p>
          <a:endParaRPr lang="de-DE"/>
        </a:p>
      </dgm:t>
    </dgm:pt>
    <dgm:pt modelId="{A4772B98-3263-4F9C-9330-6AC90E78AC0F}" type="sibTrans" cxnId="{88B2F271-7CFA-4CCE-AB82-EEF6A8287403}">
      <dgm:prSet/>
      <dgm:spPr/>
      <dgm:t>
        <a:bodyPr/>
        <a:lstStyle/>
        <a:p>
          <a:endParaRPr lang="de-DE"/>
        </a:p>
      </dgm:t>
    </dgm:pt>
    <dgm:pt modelId="{CEC5F76B-BA71-8541-A959-9097B6D388BF}">
      <dgm:prSet/>
      <dgm:spPr/>
      <dgm:t>
        <a:bodyPr/>
        <a:lstStyle/>
        <a:p>
          <a:pPr rtl="0"/>
          <a:r>
            <a:rPr lang="de-DE" dirty="0"/>
            <a:t>Der Service unterstützt die folgenden Anwendungsfälle wie angegeben: (…)</a:t>
          </a:r>
        </a:p>
      </dgm:t>
    </dgm:pt>
    <dgm:pt modelId="{3C7D7401-A3F2-B442-99D5-B55F599B883D}" type="parTrans" cxnId="{E826279D-E61B-E64E-8774-81C60B2C4F37}">
      <dgm:prSet/>
      <dgm:spPr/>
      <dgm:t>
        <a:bodyPr/>
        <a:lstStyle/>
        <a:p>
          <a:endParaRPr lang="de-DE"/>
        </a:p>
      </dgm:t>
    </dgm:pt>
    <dgm:pt modelId="{705A8388-55B2-2E42-8DCB-A0E3A24DD1AB}" type="sibTrans" cxnId="{E826279D-E61B-E64E-8774-81C60B2C4F37}">
      <dgm:prSet/>
      <dgm:spPr/>
      <dgm:t>
        <a:bodyPr/>
        <a:lstStyle/>
        <a:p>
          <a:endParaRPr lang="de-DE"/>
        </a:p>
      </dgm:t>
    </dgm:pt>
    <dgm:pt modelId="{4C4DCEED-DEE0-E943-963A-9735EC36B552}">
      <dgm:prSet/>
      <dgm:spPr/>
      <dgm:t>
        <a:bodyPr/>
        <a:lstStyle/>
        <a:p>
          <a:pPr rtl="0"/>
          <a:r>
            <a:rPr lang="de-DE" dirty="0"/>
            <a:t>Der Client läuft auf den folgenden Betriebssystemen: (…)</a:t>
          </a:r>
        </a:p>
      </dgm:t>
    </dgm:pt>
    <dgm:pt modelId="{3C53E4F5-4C59-0F4D-AB31-43DADAD7DE04}" type="parTrans" cxnId="{26187CCF-1D3A-A847-BDFD-AFC9D70BADDC}">
      <dgm:prSet/>
      <dgm:spPr/>
      <dgm:t>
        <a:bodyPr/>
        <a:lstStyle/>
        <a:p>
          <a:endParaRPr lang="de-DE"/>
        </a:p>
      </dgm:t>
    </dgm:pt>
    <dgm:pt modelId="{3AECDF4E-C2BB-0E45-85AC-6147461F9337}" type="sibTrans" cxnId="{26187CCF-1D3A-A847-BDFD-AFC9D70BADDC}">
      <dgm:prSet/>
      <dgm:spPr/>
      <dgm:t>
        <a:bodyPr/>
        <a:lstStyle/>
        <a:p>
          <a:endParaRPr lang="de-DE"/>
        </a:p>
      </dgm:t>
    </dgm:pt>
    <dgm:pt modelId="{F9ECE100-F652-D44D-9118-E2CF4AE45F94}">
      <dgm:prSet/>
      <dgm:spPr/>
      <dgm:t>
        <a:bodyPr/>
        <a:lstStyle/>
        <a:p>
          <a:pPr rtl="0"/>
          <a:r>
            <a:rPr lang="de-DE" dirty="0"/>
            <a:t>Alle Daten, die über öffentliche Netze übertragen werden, werden verschlüsselt mittels (...)</a:t>
          </a:r>
        </a:p>
      </dgm:t>
    </dgm:pt>
    <dgm:pt modelId="{953D89F7-CD7A-D146-8DC1-82972AA2CDC6}" type="parTrans" cxnId="{7D9DC300-CC4F-624C-826E-A65652C7DBAB}">
      <dgm:prSet/>
      <dgm:spPr/>
      <dgm:t>
        <a:bodyPr/>
        <a:lstStyle/>
        <a:p>
          <a:endParaRPr lang="de-DE"/>
        </a:p>
      </dgm:t>
    </dgm:pt>
    <dgm:pt modelId="{DAE5A6AB-39B0-5D44-88A7-A31FF983B15C}" type="sibTrans" cxnId="{7D9DC300-CC4F-624C-826E-A65652C7DBAB}">
      <dgm:prSet/>
      <dgm:spPr/>
      <dgm:t>
        <a:bodyPr/>
        <a:lstStyle/>
        <a:p>
          <a:endParaRPr lang="de-DE"/>
        </a:p>
      </dgm:t>
    </dgm:pt>
    <dgm:pt modelId="{6395A8A2-76C4-4614-86D0-02384DD2F383}" type="pres">
      <dgm:prSet presAssocID="{2B44C63F-6FE1-4C12-87A0-2F66675B01C5}" presName="Name0" presStyleCnt="0">
        <dgm:presLayoutVars>
          <dgm:dir/>
          <dgm:animLvl val="lvl"/>
          <dgm:resizeHandles val="exact"/>
        </dgm:presLayoutVars>
      </dgm:prSet>
      <dgm:spPr/>
    </dgm:pt>
    <dgm:pt modelId="{D782BA79-D0A4-40F1-AA76-9C3CEDB925D6}" type="pres">
      <dgm:prSet presAssocID="{768C92B0-1B06-4B12-8C13-AAC5266B20F2}" presName="linNode" presStyleCnt="0"/>
      <dgm:spPr/>
    </dgm:pt>
    <dgm:pt modelId="{A50D04F6-F8F2-4C6C-89A8-081807434DD9}" type="pres">
      <dgm:prSet presAssocID="{768C92B0-1B06-4B12-8C13-AAC5266B20F2}" presName="parentText" presStyleLbl="node1" presStyleIdx="0" presStyleCnt="6">
        <dgm:presLayoutVars>
          <dgm:chMax val="1"/>
          <dgm:bulletEnabled val="1"/>
        </dgm:presLayoutVars>
      </dgm:prSet>
      <dgm:spPr/>
    </dgm:pt>
    <dgm:pt modelId="{0C379E07-A590-D74D-B6FB-17026DE4B137}" type="pres">
      <dgm:prSet presAssocID="{768C92B0-1B06-4B12-8C13-AAC5266B20F2}" presName="descendantText" presStyleLbl="alignAccFollowNode1" presStyleIdx="0" presStyleCnt="6">
        <dgm:presLayoutVars>
          <dgm:bulletEnabled val="1"/>
        </dgm:presLayoutVars>
      </dgm:prSet>
      <dgm:spPr/>
    </dgm:pt>
    <dgm:pt modelId="{3D03A34C-939C-434A-B281-33D83E8004CA}" type="pres">
      <dgm:prSet presAssocID="{C3CD2946-2EA1-43D8-B23D-54105F9F7579}" presName="sp" presStyleCnt="0"/>
      <dgm:spPr/>
    </dgm:pt>
    <dgm:pt modelId="{EFB7EAEA-DE8D-4FD6-9DB4-0F10F6B5B734}" type="pres">
      <dgm:prSet presAssocID="{3C44F760-E495-4863-936E-DBC261830B71}" presName="linNode" presStyleCnt="0"/>
      <dgm:spPr/>
    </dgm:pt>
    <dgm:pt modelId="{5715E04F-0B19-4AAA-83F2-0350DF39E2CF}" type="pres">
      <dgm:prSet presAssocID="{3C44F760-E495-4863-936E-DBC261830B71}" presName="parentText" presStyleLbl="node1" presStyleIdx="1" presStyleCnt="6">
        <dgm:presLayoutVars>
          <dgm:chMax val="1"/>
          <dgm:bulletEnabled val="1"/>
        </dgm:presLayoutVars>
      </dgm:prSet>
      <dgm:spPr/>
    </dgm:pt>
    <dgm:pt modelId="{48B95F95-FE5D-464E-A65A-FDB21A45E6C9}" type="pres">
      <dgm:prSet presAssocID="{3C44F760-E495-4863-936E-DBC261830B71}" presName="descendantText" presStyleLbl="alignAccFollowNode1" presStyleIdx="1" presStyleCnt="6">
        <dgm:presLayoutVars>
          <dgm:bulletEnabled val="1"/>
        </dgm:presLayoutVars>
      </dgm:prSet>
      <dgm:spPr/>
    </dgm:pt>
    <dgm:pt modelId="{FB962F8F-C595-4469-A483-E6C44B1ECD07}" type="pres">
      <dgm:prSet presAssocID="{FABCAF22-2BC3-489D-B661-7306BC5B45E7}" presName="sp" presStyleCnt="0"/>
      <dgm:spPr/>
    </dgm:pt>
    <dgm:pt modelId="{672CE027-2BFA-4CE4-B4F8-17D4FB47C2CC}" type="pres">
      <dgm:prSet presAssocID="{4BC7BFAD-45A1-4193-8633-E1075CC039E0}" presName="linNode" presStyleCnt="0"/>
      <dgm:spPr/>
    </dgm:pt>
    <dgm:pt modelId="{589F36C7-AE29-4F56-90E8-B2190D84FF0B}" type="pres">
      <dgm:prSet presAssocID="{4BC7BFAD-45A1-4193-8633-E1075CC039E0}" presName="parentText" presStyleLbl="node1" presStyleIdx="2" presStyleCnt="6">
        <dgm:presLayoutVars>
          <dgm:chMax val="1"/>
          <dgm:bulletEnabled val="1"/>
        </dgm:presLayoutVars>
      </dgm:prSet>
      <dgm:spPr/>
    </dgm:pt>
    <dgm:pt modelId="{A959E7A1-730D-CC41-A234-0A8430C512B1}" type="pres">
      <dgm:prSet presAssocID="{4BC7BFAD-45A1-4193-8633-E1075CC039E0}" presName="descendantText" presStyleLbl="alignAccFollowNode1" presStyleIdx="2" presStyleCnt="6">
        <dgm:presLayoutVars>
          <dgm:bulletEnabled val="1"/>
        </dgm:presLayoutVars>
      </dgm:prSet>
      <dgm:spPr/>
    </dgm:pt>
    <dgm:pt modelId="{635172CB-CD70-4E45-BA16-CEB547EEE199}" type="pres">
      <dgm:prSet presAssocID="{FEC6C50C-BE58-4542-A811-E802FEE5302C}" presName="sp" presStyleCnt="0"/>
      <dgm:spPr/>
    </dgm:pt>
    <dgm:pt modelId="{1A9C214D-F40B-4674-8437-F65973C45866}" type="pres">
      <dgm:prSet presAssocID="{48DA8BCA-331A-495D-9D70-DFC7DA0431A2}" presName="linNode" presStyleCnt="0"/>
      <dgm:spPr/>
    </dgm:pt>
    <dgm:pt modelId="{84783A25-0DD3-40F4-B6B1-85DE53DCBEE7}" type="pres">
      <dgm:prSet presAssocID="{48DA8BCA-331A-495D-9D70-DFC7DA0431A2}" presName="parentText" presStyleLbl="node1" presStyleIdx="3" presStyleCnt="6">
        <dgm:presLayoutVars>
          <dgm:chMax val="1"/>
          <dgm:bulletEnabled val="1"/>
        </dgm:presLayoutVars>
      </dgm:prSet>
      <dgm:spPr/>
    </dgm:pt>
    <dgm:pt modelId="{6ED27809-7C7D-4611-8868-5E22615D569F}" type="pres">
      <dgm:prSet presAssocID="{48DA8BCA-331A-495D-9D70-DFC7DA0431A2}" presName="descendantText" presStyleLbl="alignAccFollowNode1" presStyleIdx="3" presStyleCnt="6">
        <dgm:presLayoutVars>
          <dgm:bulletEnabled val="1"/>
        </dgm:presLayoutVars>
      </dgm:prSet>
      <dgm:spPr/>
    </dgm:pt>
    <dgm:pt modelId="{3D980EF2-D9E8-4903-B0F5-10D117E3F93B}" type="pres">
      <dgm:prSet presAssocID="{0B0C07A6-801E-4A3F-B376-A15DBF2A9C0F}" presName="sp" presStyleCnt="0"/>
      <dgm:spPr/>
    </dgm:pt>
    <dgm:pt modelId="{B8FCAB7E-F4B6-48AF-8153-2A7C934A3B90}" type="pres">
      <dgm:prSet presAssocID="{2AFE2CED-C6E6-4C39-85E0-2BEAC597605B}" presName="linNode" presStyleCnt="0"/>
      <dgm:spPr/>
    </dgm:pt>
    <dgm:pt modelId="{A6B655D7-353C-4783-A84F-053B1A6D724C}" type="pres">
      <dgm:prSet presAssocID="{2AFE2CED-C6E6-4C39-85E0-2BEAC597605B}" presName="parentText" presStyleLbl="node1" presStyleIdx="4" presStyleCnt="6">
        <dgm:presLayoutVars>
          <dgm:chMax val="1"/>
          <dgm:bulletEnabled val="1"/>
        </dgm:presLayoutVars>
      </dgm:prSet>
      <dgm:spPr/>
    </dgm:pt>
    <dgm:pt modelId="{71612A60-9C2A-4CCD-83AE-91F7836E0F7D}" type="pres">
      <dgm:prSet presAssocID="{2AFE2CED-C6E6-4C39-85E0-2BEAC597605B}" presName="descendantText" presStyleLbl="alignAccFollowNode1" presStyleIdx="4" presStyleCnt="6">
        <dgm:presLayoutVars>
          <dgm:bulletEnabled val="1"/>
        </dgm:presLayoutVars>
      </dgm:prSet>
      <dgm:spPr/>
    </dgm:pt>
    <dgm:pt modelId="{DB519FC5-2326-45D5-AA5B-9824CC4FEF83}" type="pres">
      <dgm:prSet presAssocID="{F79B74C8-748F-4057-A4B7-145FB1057372}" presName="sp" presStyleCnt="0"/>
      <dgm:spPr/>
    </dgm:pt>
    <dgm:pt modelId="{A0A5AC8E-6C07-4836-A511-AD4E23399087}" type="pres">
      <dgm:prSet presAssocID="{251A4E02-D1B9-4069-9903-064F6E4B3455}" presName="linNode" presStyleCnt="0"/>
      <dgm:spPr/>
    </dgm:pt>
    <dgm:pt modelId="{9A1A45E9-DDD7-47DE-8AA9-6AF8B27122A2}" type="pres">
      <dgm:prSet presAssocID="{251A4E02-D1B9-4069-9903-064F6E4B3455}" presName="parentText" presStyleLbl="node1" presStyleIdx="5" presStyleCnt="6">
        <dgm:presLayoutVars>
          <dgm:chMax val="1"/>
          <dgm:bulletEnabled val="1"/>
        </dgm:presLayoutVars>
      </dgm:prSet>
      <dgm:spPr/>
    </dgm:pt>
    <dgm:pt modelId="{5355CCC3-0FAE-4631-956B-8485337D9E5E}" type="pres">
      <dgm:prSet presAssocID="{251A4E02-D1B9-4069-9903-064F6E4B3455}" presName="descendantText" presStyleLbl="alignAccFollowNode1" presStyleIdx="5" presStyleCnt="6">
        <dgm:presLayoutVars>
          <dgm:bulletEnabled val="1"/>
        </dgm:presLayoutVars>
      </dgm:prSet>
      <dgm:spPr/>
    </dgm:pt>
  </dgm:ptLst>
  <dgm:cxnLst>
    <dgm:cxn modelId="{7D9DC300-CC4F-624C-826E-A65652C7DBAB}" srcId="{4BC7BFAD-45A1-4193-8633-E1075CC039E0}" destId="{F9ECE100-F652-D44D-9118-E2CF4AE45F94}" srcOrd="0" destOrd="0" parTransId="{953D89F7-CD7A-D146-8DC1-82972AA2CDC6}" sibTransId="{DAE5A6AB-39B0-5D44-88A7-A31FF983B15C}"/>
    <dgm:cxn modelId="{D6F63B01-A624-6049-9CA1-7CE63CB7B1E0}" type="presOf" srcId="{F9ECE100-F652-D44D-9118-E2CF4AE45F94}" destId="{A959E7A1-730D-CC41-A234-0A8430C512B1}" srcOrd="0" destOrd="0" presId="urn:microsoft.com/office/officeart/2005/8/layout/vList5"/>
    <dgm:cxn modelId="{D21EDE0F-BF31-423E-88BB-0AAB965809E6}" srcId="{2B44C63F-6FE1-4C12-87A0-2F66675B01C5}" destId="{251A4E02-D1B9-4069-9903-064F6E4B3455}" srcOrd="5" destOrd="0" parTransId="{69B9BBAC-12E2-46F3-9FDC-BC29FC0EEF34}" sibTransId="{1A2245A7-C5A6-4CE5-AB37-8102CE526653}"/>
    <dgm:cxn modelId="{459F3010-162F-514C-99A4-F8797FBB7959}" type="presOf" srcId="{CEC5F76B-BA71-8541-A959-9097B6D388BF}" destId="{0C379E07-A590-D74D-B6FB-17026DE4B137}" srcOrd="0" destOrd="0" presId="urn:microsoft.com/office/officeart/2005/8/layout/vList5"/>
    <dgm:cxn modelId="{1BF4BC16-C32D-447A-808D-206C7FBFCDC2}" type="presOf" srcId="{48DA8BCA-331A-495D-9D70-DFC7DA0431A2}" destId="{84783A25-0DD3-40F4-B6B1-85DE53DCBEE7}" srcOrd="0" destOrd="0" presId="urn:microsoft.com/office/officeart/2005/8/layout/vList5"/>
    <dgm:cxn modelId="{0470EC1D-6C95-4654-B4CF-2ED3674902CF}" srcId="{2B44C63F-6FE1-4C12-87A0-2F66675B01C5}" destId="{768C92B0-1B06-4B12-8C13-AAC5266B20F2}" srcOrd="0" destOrd="0" parTransId="{FD1D0254-DCE6-4924-877C-98CE428C4448}" sibTransId="{C3CD2946-2EA1-43D8-B23D-54105F9F7579}"/>
    <dgm:cxn modelId="{F5C26126-D9D6-DB48-8C44-17B4E0C819A6}" type="presOf" srcId="{4C4DCEED-DEE0-E943-963A-9735EC36B552}" destId="{48B95F95-FE5D-464E-A65A-FDB21A45E6C9}" srcOrd="0" destOrd="0" presId="urn:microsoft.com/office/officeart/2005/8/layout/vList5"/>
    <dgm:cxn modelId="{A8D04830-3F03-4B5D-B57F-B2E506930BE2}" srcId="{2B44C63F-6FE1-4C12-87A0-2F66675B01C5}" destId="{3C44F760-E495-4863-936E-DBC261830B71}" srcOrd="1" destOrd="0" parTransId="{4ADB8317-FB2C-4FDE-A394-4C9BF45FF85F}" sibTransId="{FABCAF22-2BC3-489D-B661-7306BC5B45E7}"/>
    <dgm:cxn modelId="{8748B532-FFA5-4979-98EF-0CD71F0BCE27}" srcId="{2B44C63F-6FE1-4C12-87A0-2F66675B01C5}" destId="{48DA8BCA-331A-495D-9D70-DFC7DA0431A2}" srcOrd="3" destOrd="0" parTransId="{101782AE-B700-43A9-8973-2D7A6A9255E4}" sibTransId="{0B0C07A6-801E-4A3F-B376-A15DBF2A9C0F}"/>
    <dgm:cxn modelId="{CE4C8334-099A-478D-9F9E-B61D415B1F1E}" type="presOf" srcId="{251A4E02-D1B9-4069-9903-064F6E4B3455}" destId="{9A1A45E9-DDD7-47DE-8AA9-6AF8B27122A2}" srcOrd="0" destOrd="0" presId="urn:microsoft.com/office/officeart/2005/8/layout/vList5"/>
    <dgm:cxn modelId="{C7437D3D-C994-4C17-9DB8-D3C36D146923}" type="presOf" srcId="{2AFE2CED-C6E6-4C39-85E0-2BEAC597605B}" destId="{A6B655D7-353C-4783-A84F-053B1A6D724C}" srcOrd="0" destOrd="0" presId="urn:microsoft.com/office/officeart/2005/8/layout/vList5"/>
    <dgm:cxn modelId="{24E96350-1A4B-4825-BAEA-553FAC271FE7}" srcId="{2B44C63F-6FE1-4C12-87A0-2F66675B01C5}" destId="{4BC7BFAD-45A1-4193-8633-E1075CC039E0}" srcOrd="2" destOrd="0" parTransId="{B3E88BD6-6B73-4520-88F6-83E838279A76}" sibTransId="{FEC6C50C-BE58-4542-A811-E802FEE5302C}"/>
    <dgm:cxn modelId="{5D266B65-8835-44AF-A553-B68D0B6A1AA4}" type="presOf" srcId="{4E21617C-2FF3-409F-ABCF-237E6FBE71C7}" destId="{71612A60-9C2A-4CCD-83AE-91F7836E0F7D}" srcOrd="0" destOrd="0" presId="urn:microsoft.com/office/officeart/2005/8/layout/vList5"/>
    <dgm:cxn modelId="{0E5AD666-E8AA-474B-9AD7-312E4043CA90}" srcId="{2B44C63F-6FE1-4C12-87A0-2F66675B01C5}" destId="{2AFE2CED-C6E6-4C39-85E0-2BEAC597605B}" srcOrd="4" destOrd="0" parTransId="{8BCDD0FB-4E8A-4DFC-9D23-8F606F696927}" sibTransId="{F79B74C8-748F-4057-A4B7-145FB1057372}"/>
    <dgm:cxn modelId="{88B2F271-7CFA-4CCE-AB82-EEF6A8287403}" srcId="{251A4E02-D1B9-4069-9903-064F6E4B3455}" destId="{38F5A3BE-CF40-4748-B9A4-D0B47AD65A40}" srcOrd="0" destOrd="0" parTransId="{0031819A-E89F-416F-BA12-1A01DE04A337}" sibTransId="{A4772B98-3263-4F9C-9330-6AC90E78AC0F}"/>
    <dgm:cxn modelId="{E354A182-5F0F-493E-982A-C42BE12AF310}" type="presOf" srcId="{3C44F760-E495-4863-936E-DBC261830B71}" destId="{5715E04F-0B19-4AAA-83F2-0350DF39E2CF}" srcOrd="0" destOrd="0" presId="urn:microsoft.com/office/officeart/2005/8/layout/vList5"/>
    <dgm:cxn modelId="{0011CE95-4F83-4B71-ACA9-2AEC39D20805}" type="presOf" srcId="{38F5A3BE-CF40-4748-B9A4-D0B47AD65A40}" destId="{5355CCC3-0FAE-4631-956B-8485337D9E5E}" srcOrd="0" destOrd="0" presId="urn:microsoft.com/office/officeart/2005/8/layout/vList5"/>
    <dgm:cxn modelId="{6CC21D9B-458D-437B-ADE9-3936F68E2EE0}" type="presOf" srcId="{CAFFF1CB-F93A-4A92-8A91-E64E16AA0D0E}" destId="{6ED27809-7C7D-4611-8868-5E22615D569F}" srcOrd="0" destOrd="0" presId="urn:microsoft.com/office/officeart/2005/8/layout/vList5"/>
    <dgm:cxn modelId="{E826279D-E61B-E64E-8774-81C60B2C4F37}" srcId="{768C92B0-1B06-4B12-8C13-AAC5266B20F2}" destId="{CEC5F76B-BA71-8541-A959-9097B6D388BF}" srcOrd="0" destOrd="0" parTransId="{3C7D7401-A3F2-B442-99D5-B55F599B883D}" sibTransId="{705A8388-55B2-2E42-8DCB-A0E3A24DD1AB}"/>
    <dgm:cxn modelId="{16B5C8A7-8954-4AED-9899-55FA6F8CFB34}" type="presOf" srcId="{4BC7BFAD-45A1-4193-8633-E1075CC039E0}" destId="{589F36C7-AE29-4F56-90E8-B2190D84FF0B}" srcOrd="0" destOrd="0" presId="urn:microsoft.com/office/officeart/2005/8/layout/vList5"/>
    <dgm:cxn modelId="{647144B4-2135-47F3-ABD9-D22C7224EDED}" srcId="{48DA8BCA-331A-495D-9D70-DFC7DA0431A2}" destId="{CAFFF1CB-F93A-4A92-8A91-E64E16AA0D0E}" srcOrd="0" destOrd="0" parTransId="{42027718-97D9-42E4-8C98-15AE104E047F}" sibTransId="{A0840AD1-BD5F-4C5A-BFBF-E6EAF063F9C2}"/>
    <dgm:cxn modelId="{26187CCF-1D3A-A847-BDFD-AFC9D70BADDC}" srcId="{3C44F760-E495-4863-936E-DBC261830B71}" destId="{4C4DCEED-DEE0-E943-963A-9735EC36B552}" srcOrd="0" destOrd="0" parTransId="{3C53E4F5-4C59-0F4D-AB31-43DADAD7DE04}" sibTransId="{3AECDF4E-C2BB-0E45-85AC-6147461F9337}"/>
    <dgm:cxn modelId="{B52C6CD2-CE0C-4D82-995C-9ED77EFC45F4}" srcId="{2AFE2CED-C6E6-4C39-85E0-2BEAC597605B}" destId="{4E21617C-2FF3-409F-ABCF-237E6FBE71C7}" srcOrd="0" destOrd="0" parTransId="{42DCF29F-3B46-4210-86C0-AB001156904B}" sibTransId="{08EE3A1C-EBCB-447D-B0C9-9BD6D3509835}"/>
    <dgm:cxn modelId="{501135D6-BCC5-4F52-ACAE-A9BB41AB9EEA}" type="presOf" srcId="{768C92B0-1B06-4B12-8C13-AAC5266B20F2}" destId="{A50D04F6-F8F2-4C6C-89A8-081807434DD9}" srcOrd="0" destOrd="0" presId="urn:microsoft.com/office/officeart/2005/8/layout/vList5"/>
    <dgm:cxn modelId="{F32EE0F1-00F0-4263-A237-23CBCD4AFF90}" type="presOf" srcId="{2B44C63F-6FE1-4C12-87A0-2F66675B01C5}" destId="{6395A8A2-76C4-4614-86D0-02384DD2F383}" srcOrd="0" destOrd="0" presId="urn:microsoft.com/office/officeart/2005/8/layout/vList5"/>
    <dgm:cxn modelId="{DE640507-72C0-4890-8E74-8343EB332422}" type="presParOf" srcId="{6395A8A2-76C4-4614-86D0-02384DD2F383}" destId="{D782BA79-D0A4-40F1-AA76-9C3CEDB925D6}" srcOrd="0" destOrd="0" presId="urn:microsoft.com/office/officeart/2005/8/layout/vList5"/>
    <dgm:cxn modelId="{943A873B-23BE-4B7C-A9A4-73C8575946DB}" type="presParOf" srcId="{D782BA79-D0A4-40F1-AA76-9C3CEDB925D6}" destId="{A50D04F6-F8F2-4C6C-89A8-081807434DD9}" srcOrd="0" destOrd="0" presId="urn:microsoft.com/office/officeart/2005/8/layout/vList5"/>
    <dgm:cxn modelId="{E7BD1115-A381-B845-9BA6-EFDEF1B3A647}" type="presParOf" srcId="{D782BA79-D0A4-40F1-AA76-9C3CEDB925D6}" destId="{0C379E07-A590-D74D-B6FB-17026DE4B137}" srcOrd="1" destOrd="0" presId="urn:microsoft.com/office/officeart/2005/8/layout/vList5"/>
    <dgm:cxn modelId="{F081E849-B7B1-4B27-812B-D2BEA6F4FCA6}" type="presParOf" srcId="{6395A8A2-76C4-4614-86D0-02384DD2F383}" destId="{3D03A34C-939C-434A-B281-33D83E8004CA}" srcOrd="1" destOrd="0" presId="urn:microsoft.com/office/officeart/2005/8/layout/vList5"/>
    <dgm:cxn modelId="{79D76A14-9F42-4CD4-957E-16D5B9AAB8BF}" type="presParOf" srcId="{6395A8A2-76C4-4614-86D0-02384DD2F383}" destId="{EFB7EAEA-DE8D-4FD6-9DB4-0F10F6B5B734}" srcOrd="2" destOrd="0" presId="urn:microsoft.com/office/officeart/2005/8/layout/vList5"/>
    <dgm:cxn modelId="{651BD0C9-A7E6-4A1B-A374-B4E345CE934D}" type="presParOf" srcId="{EFB7EAEA-DE8D-4FD6-9DB4-0F10F6B5B734}" destId="{5715E04F-0B19-4AAA-83F2-0350DF39E2CF}" srcOrd="0" destOrd="0" presId="urn:microsoft.com/office/officeart/2005/8/layout/vList5"/>
    <dgm:cxn modelId="{FB500BBB-1818-7A46-8932-E78DA55FFFCD}" type="presParOf" srcId="{EFB7EAEA-DE8D-4FD6-9DB4-0F10F6B5B734}" destId="{48B95F95-FE5D-464E-A65A-FDB21A45E6C9}" srcOrd="1" destOrd="0" presId="urn:microsoft.com/office/officeart/2005/8/layout/vList5"/>
    <dgm:cxn modelId="{AB2FAA4E-C3A0-4DD3-92ED-5AE1D29E613D}" type="presParOf" srcId="{6395A8A2-76C4-4614-86D0-02384DD2F383}" destId="{FB962F8F-C595-4469-A483-E6C44B1ECD07}" srcOrd="3" destOrd="0" presId="urn:microsoft.com/office/officeart/2005/8/layout/vList5"/>
    <dgm:cxn modelId="{F78AF90B-8272-4E31-9B6A-3F69D6655F33}" type="presParOf" srcId="{6395A8A2-76C4-4614-86D0-02384DD2F383}" destId="{672CE027-2BFA-4CE4-B4F8-17D4FB47C2CC}" srcOrd="4" destOrd="0" presId="urn:microsoft.com/office/officeart/2005/8/layout/vList5"/>
    <dgm:cxn modelId="{19D12D4B-93C4-4CC5-92C3-0EC53DC497FD}" type="presParOf" srcId="{672CE027-2BFA-4CE4-B4F8-17D4FB47C2CC}" destId="{589F36C7-AE29-4F56-90E8-B2190D84FF0B}" srcOrd="0" destOrd="0" presId="urn:microsoft.com/office/officeart/2005/8/layout/vList5"/>
    <dgm:cxn modelId="{A9086FCE-BA14-6843-B389-6A9AF841E40F}" type="presParOf" srcId="{672CE027-2BFA-4CE4-B4F8-17D4FB47C2CC}" destId="{A959E7A1-730D-CC41-A234-0A8430C512B1}" srcOrd="1" destOrd="0" presId="urn:microsoft.com/office/officeart/2005/8/layout/vList5"/>
    <dgm:cxn modelId="{847C833A-E0BF-471D-80EC-3E6E8016D127}" type="presParOf" srcId="{6395A8A2-76C4-4614-86D0-02384DD2F383}" destId="{635172CB-CD70-4E45-BA16-CEB547EEE199}" srcOrd="5" destOrd="0" presId="urn:microsoft.com/office/officeart/2005/8/layout/vList5"/>
    <dgm:cxn modelId="{70600ED4-5290-40CF-99E3-0E11C3F9297C}" type="presParOf" srcId="{6395A8A2-76C4-4614-86D0-02384DD2F383}" destId="{1A9C214D-F40B-4674-8437-F65973C45866}" srcOrd="6" destOrd="0" presId="urn:microsoft.com/office/officeart/2005/8/layout/vList5"/>
    <dgm:cxn modelId="{026AB1DA-852C-4BEE-9165-915F76449130}" type="presParOf" srcId="{1A9C214D-F40B-4674-8437-F65973C45866}" destId="{84783A25-0DD3-40F4-B6B1-85DE53DCBEE7}" srcOrd="0" destOrd="0" presId="urn:microsoft.com/office/officeart/2005/8/layout/vList5"/>
    <dgm:cxn modelId="{BA4036A2-A5C6-4C34-93F7-210165F1E4A6}" type="presParOf" srcId="{1A9C214D-F40B-4674-8437-F65973C45866}" destId="{6ED27809-7C7D-4611-8868-5E22615D569F}" srcOrd="1" destOrd="0" presId="urn:microsoft.com/office/officeart/2005/8/layout/vList5"/>
    <dgm:cxn modelId="{7ACDCEAA-B504-4F28-B68C-9290752D7119}" type="presParOf" srcId="{6395A8A2-76C4-4614-86D0-02384DD2F383}" destId="{3D980EF2-D9E8-4903-B0F5-10D117E3F93B}" srcOrd="7" destOrd="0" presId="urn:microsoft.com/office/officeart/2005/8/layout/vList5"/>
    <dgm:cxn modelId="{4D882361-6D7C-4208-B940-7E2986B3429E}" type="presParOf" srcId="{6395A8A2-76C4-4614-86D0-02384DD2F383}" destId="{B8FCAB7E-F4B6-48AF-8153-2A7C934A3B90}" srcOrd="8" destOrd="0" presId="urn:microsoft.com/office/officeart/2005/8/layout/vList5"/>
    <dgm:cxn modelId="{BED085B0-BE00-4E63-A407-66BAFAC7C1BD}" type="presParOf" srcId="{B8FCAB7E-F4B6-48AF-8153-2A7C934A3B90}" destId="{A6B655D7-353C-4783-A84F-053B1A6D724C}" srcOrd="0" destOrd="0" presId="urn:microsoft.com/office/officeart/2005/8/layout/vList5"/>
    <dgm:cxn modelId="{69FD9E3D-A5FE-49E7-AB2E-5E3A2556A792}" type="presParOf" srcId="{B8FCAB7E-F4B6-48AF-8153-2A7C934A3B90}" destId="{71612A60-9C2A-4CCD-83AE-91F7836E0F7D}" srcOrd="1" destOrd="0" presId="urn:microsoft.com/office/officeart/2005/8/layout/vList5"/>
    <dgm:cxn modelId="{E2E4D455-04B8-46D8-B2E6-989EC796AD5D}" type="presParOf" srcId="{6395A8A2-76C4-4614-86D0-02384DD2F383}" destId="{DB519FC5-2326-45D5-AA5B-9824CC4FEF83}" srcOrd="9" destOrd="0" presId="urn:microsoft.com/office/officeart/2005/8/layout/vList5"/>
    <dgm:cxn modelId="{2A70D612-6C9D-4345-8996-453E52F88F67}" type="presParOf" srcId="{6395A8A2-76C4-4614-86D0-02384DD2F383}" destId="{A0A5AC8E-6C07-4836-A511-AD4E23399087}" srcOrd="10" destOrd="0" presId="urn:microsoft.com/office/officeart/2005/8/layout/vList5"/>
    <dgm:cxn modelId="{06A8CFAF-8430-405F-A883-DC4A85D7EDF7}" type="presParOf" srcId="{A0A5AC8E-6C07-4836-A511-AD4E23399087}" destId="{9A1A45E9-DDD7-47DE-8AA9-6AF8B27122A2}" srcOrd="0" destOrd="0" presId="urn:microsoft.com/office/officeart/2005/8/layout/vList5"/>
    <dgm:cxn modelId="{B81BF197-A84C-4C50-AD23-6EB7608E454E}" type="presParOf" srcId="{A0A5AC8E-6C07-4836-A511-AD4E23399087}" destId="{5355CCC3-0FAE-4631-956B-8485337D9E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B89A3C-1EAA-47DC-BCD1-101DEE0D7D17}" type="doc">
      <dgm:prSet loTypeId="urn:microsoft.com/office/officeart/2005/8/layout/pyramid1" loCatId="pyramid" qsTypeId="urn:microsoft.com/office/officeart/2005/8/quickstyle/simple1" qsCatId="simple" csTypeId="urn:microsoft.com/office/officeart/2005/8/colors/accent0_1" csCatId="mainScheme" phldr="1"/>
      <dgm:spPr/>
    </dgm:pt>
    <dgm:pt modelId="{6BD9C537-9E3E-47FF-B815-4C2E68E534E6}">
      <dgm:prSet phldrT="[Text]"/>
      <dgm:spPr/>
      <dgm:t>
        <a:bodyPr/>
        <a:lstStyle/>
        <a:p>
          <a:r>
            <a:rPr lang="en-GB" dirty="0" err="1"/>
            <a:t>Effizienz</a:t>
          </a:r>
          <a:endParaRPr lang="en-GB" noProof="0" dirty="0">
            <a:latin typeface="+mn-lt"/>
            <a:cs typeface="Arial" pitchFamily="34" charset="0"/>
          </a:endParaRPr>
        </a:p>
      </dgm:t>
    </dgm:pt>
    <dgm:pt modelId="{00837A74-FEAF-49EB-80B3-B1304916020B}" type="parTrans" cxnId="{51C4AC5B-383A-4F7D-B163-DB7393C470EB}">
      <dgm:prSet/>
      <dgm:spPr/>
      <dgm:t>
        <a:bodyPr/>
        <a:lstStyle/>
        <a:p>
          <a:endParaRPr lang="en-US">
            <a:latin typeface="+mn-lt"/>
            <a:cs typeface="Arial" pitchFamily="34" charset="0"/>
          </a:endParaRPr>
        </a:p>
      </dgm:t>
    </dgm:pt>
    <dgm:pt modelId="{AA78C173-7233-4D77-AD18-A75C1A6541D4}" type="sibTrans" cxnId="{51C4AC5B-383A-4F7D-B163-DB7393C470EB}">
      <dgm:prSet/>
      <dgm:spPr/>
      <dgm:t>
        <a:bodyPr/>
        <a:lstStyle/>
        <a:p>
          <a:endParaRPr lang="en-US">
            <a:latin typeface="+mn-lt"/>
            <a:cs typeface="Arial" pitchFamily="34" charset="0"/>
          </a:endParaRPr>
        </a:p>
      </dgm:t>
    </dgm:pt>
    <dgm:pt modelId="{6832C5BE-43F5-456A-8894-E5E9EFBEC8C7}">
      <dgm:prSet phldrT="[Text]"/>
      <dgm:spPr/>
      <dgm:t>
        <a:bodyPr/>
        <a:lstStyle/>
        <a:p>
          <a:r>
            <a:rPr lang="en-GB" dirty="0" err="1"/>
            <a:t>Effektivität</a:t>
          </a:r>
          <a:r>
            <a:rPr lang="en-GB" dirty="0"/>
            <a:t> </a:t>
          </a:r>
          <a:endParaRPr lang="en-GB" noProof="0" dirty="0">
            <a:latin typeface="+mn-lt"/>
            <a:cs typeface="Arial" pitchFamily="34" charset="0"/>
          </a:endParaRPr>
        </a:p>
      </dgm:t>
    </dgm:pt>
    <dgm:pt modelId="{A82DC48F-29C6-45DB-ABE5-1CFFD6ABCDBD}" type="parTrans" cxnId="{0FC3CB6E-720D-4DC1-9F34-7780C9F1E405}">
      <dgm:prSet/>
      <dgm:spPr/>
      <dgm:t>
        <a:bodyPr/>
        <a:lstStyle/>
        <a:p>
          <a:endParaRPr lang="en-US">
            <a:latin typeface="+mn-lt"/>
            <a:cs typeface="Arial" pitchFamily="34" charset="0"/>
          </a:endParaRPr>
        </a:p>
      </dgm:t>
    </dgm:pt>
    <dgm:pt modelId="{50B865B1-53CF-48FC-A7C9-C6E03271AF06}" type="sibTrans" cxnId="{0FC3CB6E-720D-4DC1-9F34-7780C9F1E405}">
      <dgm:prSet/>
      <dgm:spPr/>
      <dgm:t>
        <a:bodyPr/>
        <a:lstStyle/>
        <a:p>
          <a:endParaRPr lang="en-US">
            <a:latin typeface="+mn-lt"/>
            <a:cs typeface="Arial" pitchFamily="34" charset="0"/>
          </a:endParaRPr>
        </a:p>
      </dgm:t>
    </dgm:pt>
    <dgm:pt modelId="{83F77066-3DD1-473D-95C8-A39177292E47}">
      <dgm:prSet phldrT="[Text]"/>
      <dgm:spPr/>
      <dgm:t>
        <a:bodyPr/>
        <a:lstStyle/>
        <a:p>
          <a:r>
            <a:rPr lang="en-GB" noProof="0" dirty="0">
              <a:latin typeface="+mn-lt"/>
              <a:cs typeface="Arial" pitchFamily="34" charset="0"/>
            </a:rPr>
            <a:t>Compliance (</a:t>
          </a:r>
          <a:r>
            <a:rPr lang="en-GB" dirty="0" err="1"/>
            <a:t>Konformität</a:t>
          </a:r>
          <a:r>
            <a:rPr lang="en-GB" noProof="0" dirty="0">
              <a:latin typeface="+mn-lt"/>
              <a:cs typeface="Arial" pitchFamily="34" charset="0"/>
            </a:rPr>
            <a:t>)</a:t>
          </a:r>
        </a:p>
      </dgm:t>
    </dgm:pt>
    <dgm:pt modelId="{0748F63B-8585-4E53-AC7A-D4D5AE6C996B}" type="parTrans" cxnId="{3B742D55-0016-4D49-8CD4-9CC01BE83448}">
      <dgm:prSet/>
      <dgm:spPr/>
      <dgm:t>
        <a:bodyPr/>
        <a:lstStyle/>
        <a:p>
          <a:endParaRPr lang="en-US">
            <a:latin typeface="+mn-lt"/>
            <a:cs typeface="Arial" pitchFamily="34" charset="0"/>
          </a:endParaRPr>
        </a:p>
      </dgm:t>
    </dgm:pt>
    <dgm:pt modelId="{93E5B9E1-8FA5-4600-8DC7-7973C5C49EC8}" type="sibTrans" cxnId="{3B742D55-0016-4D49-8CD4-9CC01BE83448}">
      <dgm:prSet/>
      <dgm:spPr/>
      <dgm:t>
        <a:bodyPr/>
        <a:lstStyle/>
        <a:p>
          <a:endParaRPr lang="en-US">
            <a:latin typeface="+mn-lt"/>
            <a:cs typeface="Arial" pitchFamily="34" charset="0"/>
          </a:endParaRPr>
        </a:p>
      </dgm:t>
    </dgm:pt>
    <dgm:pt modelId="{6DA3EAF6-6B5E-41F4-93CE-8EF8412117F0}">
      <dgm:prSet phldrT="[Text]"/>
      <dgm:spPr/>
      <dgm:t>
        <a:bodyPr/>
        <a:lstStyle/>
        <a:p>
          <a:r>
            <a:rPr lang="de-DE" noProof="0" dirty="0">
              <a:latin typeface="+mn-lt"/>
              <a:cs typeface="Arial" pitchFamily="34" charset="0"/>
            </a:rPr>
            <a:t>Richtlinien, deren Gesamtausrichtung und Regeln, werden eingehalten</a:t>
          </a:r>
          <a:endParaRPr lang="en-GB" noProof="0" dirty="0">
            <a:latin typeface="+mn-lt"/>
            <a:cs typeface="Arial" pitchFamily="34" charset="0"/>
          </a:endParaRPr>
        </a:p>
      </dgm:t>
    </dgm:pt>
    <dgm:pt modelId="{9C402247-527E-459E-9603-2E144E15864D}" type="parTrans" cxnId="{57CA8F3B-7595-4B91-9A06-C0153AB3B2EE}">
      <dgm:prSet/>
      <dgm:spPr/>
      <dgm:t>
        <a:bodyPr/>
        <a:lstStyle/>
        <a:p>
          <a:endParaRPr lang="en-US">
            <a:latin typeface="+mn-lt"/>
            <a:cs typeface="Arial" pitchFamily="34" charset="0"/>
          </a:endParaRPr>
        </a:p>
      </dgm:t>
    </dgm:pt>
    <dgm:pt modelId="{52976E0A-4B1C-4E2F-BC2F-59351C6440E5}" type="sibTrans" cxnId="{57CA8F3B-7595-4B91-9A06-C0153AB3B2EE}">
      <dgm:prSet/>
      <dgm:spPr/>
      <dgm:t>
        <a:bodyPr/>
        <a:lstStyle/>
        <a:p>
          <a:endParaRPr lang="en-US">
            <a:latin typeface="+mn-lt"/>
            <a:cs typeface="Arial" pitchFamily="34" charset="0"/>
          </a:endParaRPr>
        </a:p>
      </dgm:t>
    </dgm:pt>
    <dgm:pt modelId="{26528447-18E3-46DB-82D3-CBBD25B177B1}">
      <dgm:prSet phldrT="[Text]"/>
      <dgm:spPr/>
      <dgm:t>
        <a:bodyPr/>
        <a:lstStyle/>
        <a:p>
          <a:r>
            <a:rPr lang="de-DE" noProof="0" dirty="0">
              <a:latin typeface="+mn-lt"/>
              <a:cs typeface="Arial" pitchFamily="34" charset="0"/>
            </a:rPr>
            <a:t>Prozesse und Abläufe werden in der Praxis praxisgerecht durchgeführt</a:t>
          </a:r>
          <a:endParaRPr lang="en-GB" noProof="0" dirty="0">
            <a:latin typeface="+mn-lt"/>
            <a:cs typeface="Arial" pitchFamily="34" charset="0"/>
          </a:endParaRPr>
        </a:p>
      </dgm:t>
    </dgm:pt>
    <dgm:pt modelId="{9661E12C-AA6C-460B-9288-F24F54EC5D1F}" type="parTrans" cxnId="{6AE966A2-BE93-4F67-8071-B180075B6A41}">
      <dgm:prSet/>
      <dgm:spPr/>
      <dgm:t>
        <a:bodyPr/>
        <a:lstStyle/>
        <a:p>
          <a:endParaRPr lang="en-US">
            <a:latin typeface="+mn-lt"/>
            <a:cs typeface="Arial" pitchFamily="34" charset="0"/>
          </a:endParaRPr>
        </a:p>
      </dgm:t>
    </dgm:pt>
    <dgm:pt modelId="{4F295BC2-A78A-4B3D-BA55-F9307968DB8B}" type="sibTrans" cxnId="{6AE966A2-BE93-4F67-8071-B180075B6A41}">
      <dgm:prSet/>
      <dgm:spPr/>
      <dgm:t>
        <a:bodyPr/>
        <a:lstStyle/>
        <a:p>
          <a:endParaRPr lang="en-US">
            <a:latin typeface="+mn-lt"/>
            <a:cs typeface="Arial" pitchFamily="34" charset="0"/>
          </a:endParaRPr>
        </a:p>
      </dgm:t>
    </dgm:pt>
    <dgm:pt modelId="{D6B0C2B9-CC22-4934-BD56-55B7409B3C81}">
      <dgm:prSet phldrT="[Text]"/>
      <dgm:spPr/>
      <dgm:t>
        <a:bodyPr/>
        <a:lstStyle/>
        <a:p>
          <a:r>
            <a:rPr lang="de-DE" noProof="0" dirty="0">
              <a:latin typeface="+mn-lt"/>
              <a:cs typeface="Arial" pitchFamily="34" charset="0"/>
            </a:rPr>
            <a:t>Ziele, die mit Richtlinien und Prozessen verbunden sind, werden erreicht.</a:t>
          </a:r>
          <a:endParaRPr lang="en-GB" noProof="0" dirty="0">
            <a:latin typeface="+mn-lt"/>
            <a:cs typeface="Arial" pitchFamily="34" charset="0"/>
          </a:endParaRPr>
        </a:p>
      </dgm:t>
    </dgm:pt>
    <dgm:pt modelId="{407FBB00-7CD4-495E-8822-E2569F0CA76C}" type="parTrans" cxnId="{F0FA82B1-B689-4444-ABE8-977BB661ABA9}">
      <dgm:prSet/>
      <dgm:spPr/>
      <dgm:t>
        <a:bodyPr/>
        <a:lstStyle/>
        <a:p>
          <a:endParaRPr lang="en-US">
            <a:latin typeface="+mn-lt"/>
            <a:cs typeface="Arial" pitchFamily="34" charset="0"/>
          </a:endParaRPr>
        </a:p>
      </dgm:t>
    </dgm:pt>
    <dgm:pt modelId="{F0FF96BE-B6D4-4D11-9FCB-D10E8A6E3853}" type="sibTrans" cxnId="{F0FA82B1-B689-4444-ABE8-977BB661ABA9}">
      <dgm:prSet/>
      <dgm:spPr/>
      <dgm:t>
        <a:bodyPr/>
        <a:lstStyle/>
        <a:p>
          <a:endParaRPr lang="en-US">
            <a:latin typeface="+mn-lt"/>
            <a:cs typeface="Arial" pitchFamily="34" charset="0"/>
          </a:endParaRPr>
        </a:p>
      </dgm:t>
    </dgm:pt>
    <dgm:pt modelId="{9BAB3BC2-5890-4022-8FC3-4DAE07720B1C}">
      <dgm:prSet phldrT="[Text]"/>
      <dgm:spPr/>
      <dgm:t>
        <a:bodyPr/>
        <a:lstStyle/>
        <a:p>
          <a:r>
            <a:rPr lang="de-DE" noProof="0" dirty="0">
              <a:latin typeface="+mn-lt"/>
              <a:cs typeface="Arial" pitchFamily="34" charset="0"/>
            </a:rPr>
            <a:t>Der Verbrauch von finanziellen, personellen und technischen Ressourcen wird überwacht, ausgewertet und optimiert</a:t>
          </a:r>
          <a:endParaRPr lang="en-GB" noProof="0" dirty="0">
            <a:latin typeface="+mn-lt"/>
            <a:cs typeface="Arial" pitchFamily="34" charset="0"/>
          </a:endParaRPr>
        </a:p>
      </dgm:t>
    </dgm:pt>
    <dgm:pt modelId="{022C43E4-144E-4CE4-A77B-1244D423C9FE}" type="parTrans" cxnId="{BCD03E83-31B1-4D6B-8C65-F0F99DE87882}">
      <dgm:prSet/>
      <dgm:spPr/>
      <dgm:t>
        <a:bodyPr/>
        <a:lstStyle/>
        <a:p>
          <a:endParaRPr lang="en-US">
            <a:latin typeface="+mn-lt"/>
            <a:cs typeface="Arial" pitchFamily="34" charset="0"/>
          </a:endParaRPr>
        </a:p>
      </dgm:t>
    </dgm:pt>
    <dgm:pt modelId="{811BE106-97FC-4427-80F5-C6ED87AA8744}" type="sibTrans" cxnId="{BCD03E83-31B1-4D6B-8C65-F0F99DE87882}">
      <dgm:prSet/>
      <dgm:spPr/>
      <dgm:t>
        <a:bodyPr/>
        <a:lstStyle/>
        <a:p>
          <a:endParaRPr lang="en-US">
            <a:latin typeface="+mn-lt"/>
            <a:cs typeface="Arial" pitchFamily="34" charset="0"/>
          </a:endParaRPr>
        </a:p>
      </dgm:t>
    </dgm:pt>
    <dgm:pt modelId="{C33D2A59-05CA-49E4-B88D-3C3759A16B63}">
      <dgm:prSet phldrT="[Text]"/>
      <dgm:spPr/>
      <dgm:t>
        <a:bodyPr/>
        <a:lstStyle/>
        <a:p>
          <a:r>
            <a:rPr lang="de-DE" noProof="0" dirty="0">
              <a:latin typeface="+mn-lt"/>
              <a:cs typeface="Arial" pitchFamily="34" charset="0"/>
            </a:rPr>
            <a:t>Der Ressourcenverbrauch ist für den erreichten Wirkungsgrad angemessen</a:t>
          </a:r>
          <a:endParaRPr lang="en-GB" noProof="0" dirty="0">
            <a:latin typeface="+mn-lt"/>
            <a:cs typeface="Arial" pitchFamily="34" charset="0"/>
          </a:endParaRPr>
        </a:p>
      </dgm:t>
    </dgm:pt>
    <dgm:pt modelId="{64EA19DE-A20E-4150-8D3C-2A7FD211B587}" type="parTrans" cxnId="{4EE35389-3656-47AD-97DC-EF6044ACC5F7}">
      <dgm:prSet/>
      <dgm:spPr/>
      <dgm:t>
        <a:bodyPr/>
        <a:lstStyle/>
        <a:p>
          <a:endParaRPr lang="en-US">
            <a:latin typeface="+mn-lt"/>
            <a:cs typeface="Arial" pitchFamily="34" charset="0"/>
          </a:endParaRPr>
        </a:p>
      </dgm:t>
    </dgm:pt>
    <dgm:pt modelId="{EDE9ACCF-A799-4A6A-BBD3-61A660021FE3}" type="sibTrans" cxnId="{4EE35389-3656-47AD-97DC-EF6044ACC5F7}">
      <dgm:prSet/>
      <dgm:spPr/>
      <dgm:t>
        <a:bodyPr/>
        <a:lstStyle/>
        <a:p>
          <a:endParaRPr lang="en-US">
            <a:latin typeface="+mn-lt"/>
            <a:cs typeface="Arial" pitchFamily="34" charset="0"/>
          </a:endParaRPr>
        </a:p>
      </dgm:t>
    </dgm:pt>
    <dgm:pt modelId="{FB5F20CD-BBCE-4827-8526-A643608E526E}">
      <dgm:prSet/>
      <dgm:spPr/>
      <dgm:t>
        <a:bodyPr/>
        <a:lstStyle/>
        <a:p>
          <a:r>
            <a:rPr lang="de-DE" noProof="0" dirty="0">
              <a:latin typeface="+mn-lt"/>
              <a:cs typeface="Arial" pitchFamily="34" charset="0"/>
            </a:rPr>
            <a:t>Services werden nach vereinbarten SLAs erbracht.</a:t>
          </a:r>
        </a:p>
      </dgm:t>
    </dgm:pt>
    <dgm:pt modelId="{74FF20C1-AF55-403E-9F91-40CCBB9375F4}" type="parTrans" cxnId="{6F803489-8406-454C-9EB4-C6FC1E16C213}">
      <dgm:prSet/>
      <dgm:spPr/>
      <dgm:t>
        <a:bodyPr/>
        <a:lstStyle/>
        <a:p>
          <a:endParaRPr lang="de-DE"/>
        </a:p>
      </dgm:t>
    </dgm:pt>
    <dgm:pt modelId="{0D26B971-7F3C-4537-A469-E28103234718}" type="sibTrans" cxnId="{6F803489-8406-454C-9EB4-C6FC1E16C213}">
      <dgm:prSet/>
      <dgm:spPr/>
      <dgm:t>
        <a:bodyPr/>
        <a:lstStyle/>
        <a:p>
          <a:endParaRPr lang="de-DE"/>
        </a:p>
      </dgm:t>
    </dgm:pt>
    <dgm:pt modelId="{AEFEB898-ADFA-45C1-A4E8-13B323DDD1F5}" type="pres">
      <dgm:prSet presAssocID="{B9B89A3C-1EAA-47DC-BCD1-101DEE0D7D17}" presName="Name0" presStyleCnt="0">
        <dgm:presLayoutVars>
          <dgm:dir/>
          <dgm:animLvl val="lvl"/>
          <dgm:resizeHandles val="exact"/>
        </dgm:presLayoutVars>
      </dgm:prSet>
      <dgm:spPr/>
    </dgm:pt>
    <dgm:pt modelId="{5C885DD4-2F6D-4DC1-8F10-CB7F3D42E332}" type="pres">
      <dgm:prSet presAssocID="{6BD9C537-9E3E-47FF-B815-4C2E68E534E6}" presName="Name8" presStyleCnt="0"/>
      <dgm:spPr/>
    </dgm:pt>
    <dgm:pt modelId="{0533D52B-22A9-463B-BFF9-FF1F2010AD46}" type="pres">
      <dgm:prSet presAssocID="{6BD9C537-9E3E-47FF-B815-4C2E68E534E6}" presName="acctBkgd" presStyleLbl="alignAcc1" presStyleIdx="0" presStyleCnt="3"/>
      <dgm:spPr/>
    </dgm:pt>
    <dgm:pt modelId="{4E625C46-61CE-4B94-9EE5-88C06D9582B4}" type="pres">
      <dgm:prSet presAssocID="{6BD9C537-9E3E-47FF-B815-4C2E68E534E6}" presName="acctTx" presStyleLbl="alignAcc1" presStyleIdx="0" presStyleCnt="3">
        <dgm:presLayoutVars>
          <dgm:bulletEnabled val="1"/>
        </dgm:presLayoutVars>
      </dgm:prSet>
      <dgm:spPr/>
    </dgm:pt>
    <dgm:pt modelId="{992D3F91-5A4D-4570-BDEF-E477FEBEC057}" type="pres">
      <dgm:prSet presAssocID="{6BD9C537-9E3E-47FF-B815-4C2E68E534E6}" presName="level" presStyleLbl="node1" presStyleIdx="0" presStyleCnt="3">
        <dgm:presLayoutVars>
          <dgm:chMax val="1"/>
          <dgm:bulletEnabled val="1"/>
        </dgm:presLayoutVars>
      </dgm:prSet>
      <dgm:spPr/>
    </dgm:pt>
    <dgm:pt modelId="{75899D1E-6E11-4068-9939-6B3591D3C052}" type="pres">
      <dgm:prSet presAssocID="{6BD9C537-9E3E-47FF-B815-4C2E68E534E6}" presName="levelTx" presStyleLbl="revTx" presStyleIdx="0" presStyleCnt="0">
        <dgm:presLayoutVars>
          <dgm:chMax val="1"/>
          <dgm:bulletEnabled val="1"/>
        </dgm:presLayoutVars>
      </dgm:prSet>
      <dgm:spPr/>
    </dgm:pt>
    <dgm:pt modelId="{14939896-93B7-4821-8CDF-8B1847204DD3}" type="pres">
      <dgm:prSet presAssocID="{6832C5BE-43F5-456A-8894-E5E9EFBEC8C7}" presName="Name8" presStyleCnt="0"/>
      <dgm:spPr/>
    </dgm:pt>
    <dgm:pt modelId="{DC353331-E21A-41EA-9DB4-DE8B9B369DBD}" type="pres">
      <dgm:prSet presAssocID="{6832C5BE-43F5-456A-8894-E5E9EFBEC8C7}" presName="acctBkgd" presStyleLbl="alignAcc1" presStyleIdx="1" presStyleCnt="3"/>
      <dgm:spPr/>
    </dgm:pt>
    <dgm:pt modelId="{AE62611F-EA0D-433C-B092-AC57A8776C06}" type="pres">
      <dgm:prSet presAssocID="{6832C5BE-43F5-456A-8894-E5E9EFBEC8C7}" presName="acctTx" presStyleLbl="alignAcc1" presStyleIdx="1" presStyleCnt="3">
        <dgm:presLayoutVars>
          <dgm:bulletEnabled val="1"/>
        </dgm:presLayoutVars>
      </dgm:prSet>
      <dgm:spPr/>
    </dgm:pt>
    <dgm:pt modelId="{403FD17C-19A5-4C12-ACF7-BE8E1BD027A4}" type="pres">
      <dgm:prSet presAssocID="{6832C5BE-43F5-456A-8894-E5E9EFBEC8C7}" presName="level" presStyleLbl="node1" presStyleIdx="1" presStyleCnt="3">
        <dgm:presLayoutVars>
          <dgm:chMax val="1"/>
          <dgm:bulletEnabled val="1"/>
        </dgm:presLayoutVars>
      </dgm:prSet>
      <dgm:spPr/>
    </dgm:pt>
    <dgm:pt modelId="{8306DF25-4690-41E8-A14A-A52CF13D0F9A}" type="pres">
      <dgm:prSet presAssocID="{6832C5BE-43F5-456A-8894-E5E9EFBEC8C7}" presName="levelTx" presStyleLbl="revTx" presStyleIdx="0" presStyleCnt="0">
        <dgm:presLayoutVars>
          <dgm:chMax val="1"/>
          <dgm:bulletEnabled val="1"/>
        </dgm:presLayoutVars>
      </dgm:prSet>
      <dgm:spPr/>
    </dgm:pt>
    <dgm:pt modelId="{9F1AE66E-B6FB-4FA2-91D1-F9FCD376DFAB}" type="pres">
      <dgm:prSet presAssocID="{83F77066-3DD1-473D-95C8-A39177292E47}" presName="Name8" presStyleCnt="0"/>
      <dgm:spPr/>
    </dgm:pt>
    <dgm:pt modelId="{5DC447DB-5BD1-493D-8F86-30ABF9EBD3EE}" type="pres">
      <dgm:prSet presAssocID="{83F77066-3DD1-473D-95C8-A39177292E47}" presName="acctBkgd" presStyleLbl="alignAcc1" presStyleIdx="2" presStyleCnt="3"/>
      <dgm:spPr/>
    </dgm:pt>
    <dgm:pt modelId="{8B3FE177-6CF6-45F7-89F8-33D404097673}" type="pres">
      <dgm:prSet presAssocID="{83F77066-3DD1-473D-95C8-A39177292E47}" presName="acctTx" presStyleLbl="alignAcc1" presStyleIdx="2" presStyleCnt="3">
        <dgm:presLayoutVars>
          <dgm:bulletEnabled val="1"/>
        </dgm:presLayoutVars>
      </dgm:prSet>
      <dgm:spPr/>
    </dgm:pt>
    <dgm:pt modelId="{7971B7E3-BD40-4248-A10F-94A3051D1A02}" type="pres">
      <dgm:prSet presAssocID="{83F77066-3DD1-473D-95C8-A39177292E47}" presName="level" presStyleLbl="node1" presStyleIdx="2" presStyleCnt="3">
        <dgm:presLayoutVars>
          <dgm:chMax val="1"/>
          <dgm:bulletEnabled val="1"/>
        </dgm:presLayoutVars>
      </dgm:prSet>
      <dgm:spPr/>
    </dgm:pt>
    <dgm:pt modelId="{FC234CEB-26D2-4087-AD29-AF1F5418A539}" type="pres">
      <dgm:prSet presAssocID="{83F77066-3DD1-473D-95C8-A39177292E47}" presName="levelTx" presStyleLbl="revTx" presStyleIdx="0" presStyleCnt="0">
        <dgm:presLayoutVars>
          <dgm:chMax val="1"/>
          <dgm:bulletEnabled val="1"/>
        </dgm:presLayoutVars>
      </dgm:prSet>
      <dgm:spPr/>
    </dgm:pt>
  </dgm:ptLst>
  <dgm:cxnLst>
    <dgm:cxn modelId="{64CDA00E-9BE8-45AA-8A69-BC507B7A00EE}" type="presOf" srcId="{6DA3EAF6-6B5E-41F4-93CE-8EF8412117F0}" destId="{8B3FE177-6CF6-45F7-89F8-33D404097673}" srcOrd="1" destOrd="0" presId="urn:microsoft.com/office/officeart/2005/8/layout/pyramid1"/>
    <dgm:cxn modelId="{CB510317-F767-4105-9023-2629E395CCB7}" type="presOf" srcId="{C33D2A59-05CA-49E4-B88D-3C3759A16B63}" destId="{0533D52B-22A9-463B-BFF9-FF1F2010AD46}" srcOrd="0" destOrd="1" presId="urn:microsoft.com/office/officeart/2005/8/layout/pyramid1"/>
    <dgm:cxn modelId="{C8B79429-B7E6-479E-85EF-4DC679352739}" type="presOf" srcId="{83F77066-3DD1-473D-95C8-A39177292E47}" destId="{FC234CEB-26D2-4087-AD29-AF1F5418A539}" srcOrd="1" destOrd="0" presId="urn:microsoft.com/office/officeart/2005/8/layout/pyramid1"/>
    <dgm:cxn modelId="{8C96AE2B-CCE7-47DB-BFFA-F8855A489602}" type="presOf" srcId="{6BD9C537-9E3E-47FF-B815-4C2E68E534E6}" destId="{992D3F91-5A4D-4570-BDEF-E477FEBEC057}" srcOrd="0" destOrd="0" presId="urn:microsoft.com/office/officeart/2005/8/layout/pyramid1"/>
    <dgm:cxn modelId="{57CA8F3B-7595-4B91-9A06-C0153AB3B2EE}" srcId="{83F77066-3DD1-473D-95C8-A39177292E47}" destId="{6DA3EAF6-6B5E-41F4-93CE-8EF8412117F0}" srcOrd="0" destOrd="0" parTransId="{9C402247-527E-459E-9603-2E144E15864D}" sibTransId="{52976E0A-4B1C-4E2F-BC2F-59351C6440E5}"/>
    <dgm:cxn modelId="{60989B46-3355-4A37-8AB5-F514007740E9}" type="presOf" srcId="{6BD9C537-9E3E-47FF-B815-4C2E68E534E6}" destId="{75899D1E-6E11-4068-9939-6B3591D3C052}" srcOrd="1" destOrd="0" presId="urn:microsoft.com/office/officeart/2005/8/layout/pyramid1"/>
    <dgm:cxn modelId="{3B742D55-0016-4D49-8CD4-9CC01BE83448}" srcId="{B9B89A3C-1EAA-47DC-BCD1-101DEE0D7D17}" destId="{83F77066-3DD1-473D-95C8-A39177292E47}" srcOrd="2" destOrd="0" parTransId="{0748F63B-8585-4E53-AC7A-D4D5AE6C996B}" sibTransId="{93E5B9E1-8FA5-4600-8DC7-7973C5C49EC8}"/>
    <dgm:cxn modelId="{51C4AC5B-383A-4F7D-B163-DB7393C470EB}" srcId="{B9B89A3C-1EAA-47DC-BCD1-101DEE0D7D17}" destId="{6BD9C537-9E3E-47FF-B815-4C2E68E534E6}" srcOrd="0" destOrd="0" parTransId="{00837A74-FEAF-49EB-80B3-B1304916020B}" sibTransId="{AA78C173-7233-4D77-AD18-A75C1A6541D4}"/>
    <dgm:cxn modelId="{1767B769-15AE-4CCB-89E7-B429AAD0BBB8}" type="presOf" srcId="{26528447-18E3-46DB-82D3-CBBD25B177B1}" destId="{8B3FE177-6CF6-45F7-89F8-33D404097673}" srcOrd="1" destOrd="1" presId="urn:microsoft.com/office/officeart/2005/8/layout/pyramid1"/>
    <dgm:cxn modelId="{50073E6E-9399-4216-BEF9-59EA2ECEE805}" type="presOf" srcId="{D6B0C2B9-CC22-4934-BD56-55B7409B3C81}" destId="{DC353331-E21A-41EA-9DB4-DE8B9B369DBD}" srcOrd="0" destOrd="0" presId="urn:microsoft.com/office/officeart/2005/8/layout/pyramid1"/>
    <dgm:cxn modelId="{0FC3CB6E-720D-4DC1-9F34-7780C9F1E405}" srcId="{B9B89A3C-1EAA-47DC-BCD1-101DEE0D7D17}" destId="{6832C5BE-43F5-456A-8894-E5E9EFBEC8C7}" srcOrd="1" destOrd="0" parTransId="{A82DC48F-29C6-45DB-ABE5-1CFFD6ABCDBD}" sibTransId="{50B865B1-53CF-48FC-A7C9-C6E03271AF06}"/>
    <dgm:cxn modelId="{5A2A107A-FACF-44D3-A816-3CADD05E9A6C}" type="presOf" srcId="{9BAB3BC2-5890-4022-8FC3-4DAE07720B1C}" destId="{0533D52B-22A9-463B-BFF9-FF1F2010AD46}" srcOrd="0" destOrd="0" presId="urn:microsoft.com/office/officeart/2005/8/layout/pyramid1"/>
    <dgm:cxn modelId="{BCD03E83-31B1-4D6B-8C65-F0F99DE87882}" srcId="{6BD9C537-9E3E-47FF-B815-4C2E68E534E6}" destId="{9BAB3BC2-5890-4022-8FC3-4DAE07720B1C}" srcOrd="0" destOrd="0" parTransId="{022C43E4-144E-4CE4-A77B-1244D423C9FE}" sibTransId="{811BE106-97FC-4427-80F5-C6ED87AA8744}"/>
    <dgm:cxn modelId="{6F803489-8406-454C-9EB4-C6FC1E16C213}" srcId="{6832C5BE-43F5-456A-8894-E5E9EFBEC8C7}" destId="{FB5F20CD-BBCE-4827-8526-A643608E526E}" srcOrd="1" destOrd="0" parTransId="{74FF20C1-AF55-403E-9F91-40CCBB9375F4}" sibTransId="{0D26B971-7F3C-4537-A469-E28103234718}"/>
    <dgm:cxn modelId="{4EE35389-3656-47AD-97DC-EF6044ACC5F7}" srcId="{6BD9C537-9E3E-47FF-B815-4C2E68E534E6}" destId="{C33D2A59-05CA-49E4-B88D-3C3759A16B63}" srcOrd="1" destOrd="0" parTransId="{64EA19DE-A20E-4150-8D3C-2A7FD211B587}" sibTransId="{EDE9ACCF-A799-4A6A-BBD3-61A660021FE3}"/>
    <dgm:cxn modelId="{43B0F296-B55C-42B8-9AE7-9D2AE858DD29}" type="presOf" srcId="{B9B89A3C-1EAA-47DC-BCD1-101DEE0D7D17}" destId="{AEFEB898-ADFA-45C1-A4E8-13B323DDD1F5}" srcOrd="0" destOrd="0" presId="urn:microsoft.com/office/officeart/2005/8/layout/pyramid1"/>
    <dgm:cxn modelId="{6AE966A2-BE93-4F67-8071-B180075B6A41}" srcId="{83F77066-3DD1-473D-95C8-A39177292E47}" destId="{26528447-18E3-46DB-82D3-CBBD25B177B1}" srcOrd="1" destOrd="0" parTransId="{9661E12C-AA6C-460B-9288-F24F54EC5D1F}" sibTransId="{4F295BC2-A78A-4B3D-BA55-F9307968DB8B}"/>
    <dgm:cxn modelId="{049C99A5-CAEA-4164-AFAF-FB3EBFD68195}" type="presOf" srcId="{6832C5BE-43F5-456A-8894-E5E9EFBEC8C7}" destId="{403FD17C-19A5-4C12-ACF7-BE8E1BD027A4}" srcOrd="0" destOrd="0" presId="urn:microsoft.com/office/officeart/2005/8/layout/pyramid1"/>
    <dgm:cxn modelId="{F0FA82B1-B689-4444-ABE8-977BB661ABA9}" srcId="{6832C5BE-43F5-456A-8894-E5E9EFBEC8C7}" destId="{D6B0C2B9-CC22-4934-BD56-55B7409B3C81}" srcOrd="0" destOrd="0" parTransId="{407FBB00-7CD4-495E-8822-E2569F0CA76C}" sibTransId="{F0FF96BE-B6D4-4D11-9FCB-D10E8A6E3853}"/>
    <dgm:cxn modelId="{8BABEDB2-DFFD-4C6D-9A7D-19B9F8EFEB00}" type="presOf" srcId="{FB5F20CD-BBCE-4827-8526-A643608E526E}" destId="{AE62611F-EA0D-433C-B092-AC57A8776C06}" srcOrd="1" destOrd="1" presId="urn:microsoft.com/office/officeart/2005/8/layout/pyramid1"/>
    <dgm:cxn modelId="{16D8C0B4-BA23-4B55-BD91-F5F8BA15FFD6}" type="presOf" srcId="{26528447-18E3-46DB-82D3-CBBD25B177B1}" destId="{5DC447DB-5BD1-493D-8F86-30ABF9EBD3EE}" srcOrd="0" destOrd="1" presId="urn:microsoft.com/office/officeart/2005/8/layout/pyramid1"/>
    <dgm:cxn modelId="{2441BEBE-AA83-4042-B56E-42EB858C3FED}" type="presOf" srcId="{6DA3EAF6-6B5E-41F4-93CE-8EF8412117F0}" destId="{5DC447DB-5BD1-493D-8F86-30ABF9EBD3EE}" srcOrd="0" destOrd="0" presId="urn:microsoft.com/office/officeart/2005/8/layout/pyramid1"/>
    <dgm:cxn modelId="{CB00A9C3-0D5D-41FD-869B-8EFE677C52F2}" type="presOf" srcId="{D6B0C2B9-CC22-4934-BD56-55B7409B3C81}" destId="{AE62611F-EA0D-433C-B092-AC57A8776C06}" srcOrd="1" destOrd="0" presId="urn:microsoft.com/office/officeart/2005/8/layout/pyramid1"/>
    <dgm:cxn modelId="{3BCA40C5-7A6E-4EC5-BC00-B25FEC0A1DA5}" type="presOf" srcId="{FB5F20CD-BBCE-4827-8526-A643608E526E}" destId="{DC353331-E21A-41EA-9DB4-DE8B9B369DBD}" srcOrd="0" destOrd="1" presId="urn:microsoft.com/office/officeart/2005/8/layout/pyramid1"/>
    <dgm:cxn modelId="{1E3011DC-A939-4C5F-A1B3-68C228166BED}" type="presOf" srcId="{9BAB3BC2-5890-4022-8FC3-4DAE07720B1C}" destId="{4E625C46-61CE-4B94-9EE5-88C06D9582B4}" srcOrd="1" destOrd="0" presId="urn:microsoft.com/office/officeart/2005/8/layout/pyramid1"/>
    <dgm:cxn modelId="{E656ABE8-AD52-4FBD-B7A1-BEA55A4B28B4}" type="presOf" srcId="{C33D2A59-05CA-49E4-B88D-3C3759A16B63}" destId="{4E625C46-61CE-4B94-9EE5-88C06D9582B4}" srcOrd="1" destOrd="1" presId="urn:microsoft.com/office/officeart/2005/8/layout/pyramid1"/>
    <dgm:cxn modelId="{130860EA-8943-44D4-8E99-8CE7278FBC14}" type="presOf" srcId="{6832C5BE-43F5-456A-8894-E5E9EFBEC8C7}" destId="{8306DF25-4690-41E8-A14A-A52CF13D0F9A}" srcOrd="1" destOrd="0" presId="urn:microsoft.com/office/officeart/2005/8/layout/pyramid1"/>
    <dgm:cxn modelId="{4FBE2EEC-8BDB-4C70-909C-6BB2D8143D14}" type="presOf" srcId="{83F77066-3DD1-473D-95C8-A39177292E47}" destId="{7971B7E3-BD40-4248-A10F-94A3051D1A02}" srcOrd="0" destOrd="0" presId="urn:microsoft.com/office/officeart/2005/8/layout/pyramid1"/>
    <dgm:cxn modelId="{FBD4E1BE-5C43-4ADA-8685-87F5F00EA87E}" type="presParOf" srcId="{AEFEB898-ADFA-45C1-A4E8-13B323DDD1F5}" destId="{5C885DD4-2F6D-4DC1-8F10-CB7F3D42E332}" srcOrd="0" destOrd="0" presId="urn:microsoft.com/office/officeart/2005/8/layout/pyramid1"/>
    <dgm:cxn modelId="{C5119E89-4BE3-4FCA-9862-3B5793270FE4}" type="presParOf" srcId="{5C885DD4-2F6D-4DC1-8F10-CB7F3D42E332}" destId="{0533D52B-22A9-463B-BFF9-FF1F2010AD46}" srcOrd="0" destOrd="0" presId="urn:microsoft.com/office/officeart/2005/8/layout/pyramid1"/>
    <dgm:cxn modelId="{FED323DC-64B0-45D1-9AF2-C2A83CBD8DAB}" type="presParOf" srcId="{5C885DD4-2F6D-4DC1-8F10-CB7F3D42E332}" destId="{4E625C46-61CE-4B94-9EE5-88C06D9582B4}" srcOrd="1" destOrd="0" presId="urn:microsoft.com/office/officeart/2005/8/layout/pyramid1"/>
    <dgm:cxn modelId="{1FDB2182-2A77-4A16-9E45-A82E923EE86E}" type="presParOf" srcId="{5C885DD4-2F6D-4DC1-8F10-CB7F3D42E332}" destId="{992D3F91-5A4D-4570-BDEF-E477FEBEC057}" srcOrd="2" destOrd="0" presId="urn:microsoft.com/office/officeart/2005/8/layout/pyramid1"/>
    <dgm:cxn modelId="{841448F2-1D88-42CF-A62D-C6E50BC025B4}" type="presParOf" srcId="{5C885DD4-2F6D-4DC1-8F10-CB7F3D42E332}" destId="{75899D1E-6E11-4068-9939-6B3591D3C052}" srcOrd="3" destOrd="0" presId="urn:microsoft.com/office/officeart/2005/8/layout/pyramid1"/>
    <dgm:cxn modelId="{1C50B33D-E7F3-4244-A409-F63ACA776D1F}" type="presParOf" srcId="{AEFEB898-ADFA-45C1-A4E8-13B323DDD1F5}" destId="{14939896-93B7-4821-8CDF-8B1847204DD3}" srcOrd="1" destOrd="0" presId="urn:microsoft.com/office/officeart/2005/8/layout/pyramid1"/>
    <dgm:cxn modelId="{893D7055-8D36-4AE5-868F-314F024F5F1B}" type="presParOf" srcId="{14939896-93B7-4821-8CDF-8B1847204DD3}" destId="{DC353331-E21A-41EA-9DB4-DE8B9B369DBD}" srcOrd="0" destOrd="0" presId="urn:microsoft.com/office/officeart/2005/8/layout/pyramid1"/>
    <dgm:cxn modelId="{FD10A01C-46E0-407C-A6FA-1F0850AC3B8A}" type="presParOf" srcId="{14939896-93B7-4821-8CDF-8B1847204DD3}" destId="{AE62611F-EA0D-433C-B092-AC57A8776C06}" srcOrd="1" destOrd="0" presId="urn:microsoft.com/office/officeart/2005/8/layout/pyramid1"/>
    <dgm:cxn modelId="{7FE62590-23C2-4830-A614-62DA1808DBA9}" type="presParOf" srcId="{14939896-93B7-4821-8CDF-8B1847204DD3}" destId="{403FD17C-19A5-4C12-ACF7-BE8E1BD027A4}" srcOrd="2" destOrd="0" presId="urn:microsoft.com/office/officeart/2005/8/layout/pyramid1"/>
    <dgm:cxn modelId="{E8A1A344-46B7-421E-B94D-2E6ACEFABCF4}" type="presParOf" srcId="{14939896-93B7-4821-8CDF-8B1847204DD3}" destId="{8306DF25-4690-41E8-A14A-A52CF13D0F9A}" srcOrd="3" destOrd="0" presId="urn:microsoft.com/office/officeart/2005/8/layout/pyramid1"/>
    <dgm:cxn modelId="{51BAC8B8-FD5D-48F8-A154-02206D37B7E6}" type="presParOf" srcId="{AEFEB898-ADFA-45C1-A4E8-13B323DDD1F5}" destId="{9F1AE66E-B6FB-4FA2-91D1-F9FCD376DFAB}" srcOrd="2" destOrd="0" presId="urn:microsoft.com/office/officeart/2005/8/layout/pyramid1"/>
    <dgm:cxn modelId="{E8426311-C8F0-4EEA-B82B-48821EB6A079}" type="presParOf" srcId="{9F1AE66E-B6FB-4FA2-91D1-F9FCD376DFAB}" destId="{5DC447DB-5BD1-493D-8F86-30ABF9EBD3EE}" srcOrd="0" destOrd="0" presId="urn:microsoft.com/office/officeart/2005/8/layout/pyramid1"/>
    <dgm:cxn modelId="{26D20018-8426-4903-A9FB-BA7B148920F3}" type="presParOf" srcId="{9F1AE66E-B6FB-4FA2-91D1-F9FCD376DFAB}" destId="{8B3FE177-6CF6-45F7-89F8-33D404097673}" srcOrd="1" destOrd="0" presId="urn:microsoft.com/office/officeart/2005/8/layout/pyramid1"/>
    <dgm:cxn modelId="{54261327-3DE4-4E45-A043-F10E3A79F2D1}" type="presParOf" srcId="{9F1AE66E-B6FB-4FA2-91D1-F9FCD376DFAB}" destId="{7971B7E3-BD40-4248-A10F-94A3051D1A02}" srcOrd="2" destOrd="0" presId="urn:microsoft.com/office/officeart/2005/8/layout/pyramid1"/>
    <dgm:cxn modelId="{12D4AF6A-3558-4317-A7A8-7B3B6C17A449}" type="presParOf" srcId="{9F1AE66E-B6FB-4FA2-91D1-F9FCD376DFAB}" destId="{FC234CEB-26D2-4087-AD29-AF1F5418A539}"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0B7228-413C-4A99-AC00-1F23B69A1DD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023E6D3C-3B7D-4087-8933-4C37C30BC1DC}">
      <dgm:prSet/>
      <dgm:spPr/>
      <dgm:t>
        <a:bodyPr/>
        <a:lstStyle/>
        <a:p>
          <a:pPr rtl="0"/>
          <a:r>
            <a:rPr lang="en-US" dirty="0" err="1"/>
            <a:t>Sammeln</a:t>
          </a:r>
          <a:r>
            <a:rPr lang="en-US" dirty="0"/>
            <a:t> von Information</a:t>
          </a:r>
          <a:endParaRPr lang="de-DE" dirty="0"/>
        </a:p>
      </dgm:t>
    </dgm:pt>
    <dgm:pt modelId="{279115B0-1BF2-48C1-9638-36B7506A954C}" type="parTrans" cxnId="{DFC0677D-B8A8-4786-BD8B-8081881C67B6}">
      <dgm:prSet/>
      <dgm:spPr/>
      <dgm:t>
        <a:bodyPr/>
        <a:lstStyle/>
        <a:p>
          <a:endParaRPr lang="de-DE"/>
        </a:p>
      </dgm:t>
    </dgm:pt>
    <dgm:pt modelId="{60296EBA-3B5E-478A-A195-5CF25DA9F19C}" type="sibTrans" cxnId="{DFC0677D-B8A8-4786-BD8B-8081881C67B6}">
      <dgm:prSet/>
      <dgm:spPr/>
      <dgm:t>
        <a:bodyPr/>
        <a:lstStyle/>
        <a:p>
          <a:endParaRPr lang="de-DE"/>
        </a:p>
      </dgm:t>
    </dgm:pt>
    <dgm:pt modelId="{0231D160-668E-4048-9567-DB752E8A9559}">
      <dgm:prSet/>
      <dgm:spPr/>
      <dgm:t>
        <a:bodyPr/>
        <a:lstStyle/>
        <a:p>
          <a:pPr rtl="0"/>
          <a:r>
            <a:rPr lang="de-DE" dirty="0"/>
            <a:t>Evaluation/Prüfung gegenüber Auditkriterien</a:t>
          </a:r>
        </a:p>
      </dgm:t>
    </dgm:pt>
    <dgm:pt modelId="{7BCC5FA2-D1AC-422C-BF28-B2C28FD162F7}" type="parTrans" cxnId="{A3604DD2-DEBD-47FA-8C42-E161AAB5C617}">
      <dgm:prSet/>
      <dgm:spPr/>
      <dgm:t>
        <a:bodyPr/>
        <a:lstStyle/>
        <a:p>
          <a:endParaRPr lang="de-DE"/>
        </a:p>
      </dgm:t>
    </dgm:pt>
    <dgm:pt modelId="{BCC248CF-B4B1-4692-B2C3-164D5E0D8593}" type="sibTrans" cxnId="{A3604DD2-DEBD-47FA-8C42-E161AAB5C617}">
      <dgm:prSet/>
      <dgm:spPr/>
      <dgm:t>
        <a:bodyPr/>
        <a:lstStyle/>
        <a:p>
          <a:endParaRPr lang="de-DE"/>
        </a:p>
      </dgm:t>
    </dgm:pt>
    <dgm:pt modelId="{A0421274-CA0E-4352-A065-EB04C7D8796D}">
      <dgm:prSet/>
      <dgm:spPr>
        <a:solidFill>
          <a:schemeClr val="accent4">
            <a:lumMod val="60000"/>
            <a:lumOff val="40000"/>
          </a:schemeClr>
        </a:solidFill>
      </dgm:spPr>
      <dgm:t>
        <a:bodyPr/>
        <a:lstStyle/>
        <a:p>
          <a:pPr rtl="0"/>
          <a:r>
            <a:rPr lang="de-DE" dirty="0"/>
            <a:t>Auditfeststellungen</a:t>
          </a:r>
        </a:p>
      </dgm:t>
    </dgm:pt>
    <dgm:pt modelId="{7BA27CD0-283E-412B-AF54-E279AF03BB46}" type="parTrans" cxnId="{261BAC9D-D2B3-494B-95D2-72588A650B8C}">
      <dgm:prSet/>
      <dgm:spPr/>
      <dgm:t>
        <a:bodyPr/>
        <a:lstStyle/>
        <a:p>
          <a:endParaRPr lang="de-DE"/>
        </a:p>
      </dgm:t>
    </dgm:pt>
    <dgm:pt modelId="{35D67F29-E02A-4281-8DBB-F4A70E5659DF}" type="sibTrans" cxnId="{261BAC9D-D2B3-494B-95D2-72588A650B8C}">
      <dgm:prSet/>
      <dgm:spPr/>
      <dgm:t>
        <a:bodyPr/>
        <a:lstStyle/>
        <a:p>
          <a:endParaRPr lang="de-DE"/>
        </a:p>
      </dgm:t>
    </dgm:pt>
    <dgm:pt modelId="{8029C814-2171-4F37-B3BB-AA8A60AB6813}">
      <dgm:prSet/>
      <dgm:spPr/>
      <dgm:t>
        <a:bodyPr/>
        <a:lstStyle/>
        <a:p>
          <a:pPr rtl="0"/>
          <a:r>
            <a:rPr lang="de-DE" dirty="0"/>
            <a:t>Bewertung (Review) </a:t>
          </a:r>
          <a:r>
            <a:rPr lang="en-US" dirty="0" err="1"/>
            <a:t>basierend</a:t>
          </a:r>
          <a:r>
            <a:rPr lang="en-US" dirty="0"/>
            <a:t> auf den </a:t>
          </a:r>
          <a:r>
            <a:rPr lang="en-US" dirty="0" err="1"/>
            <a:t>Auditzielen</a:t>
          </a:r>
          <a:endParaRPr lang="de-DE" dirty="0"/>
        </a:p>
      </dgm:t>
    </dgm:pt>
    <dgm:pt modelId="{B71A0981-110F-4810-9C75-0E8C55F48BCD}" type="parTrans" cxnId="{DB754A88-A75C-4778-B9CB-9840EA41C81C}">
      <dgm:prSet/>
      <dgm:spPr/>
      <dgm:t>
        <a:bodyPr/>
        <a:lstStyle/>
        <a:p>
          <a:endParaRPr lang="de-DE"/>
        </a:p>
      </dgm:t>
    </dgm:pt>
    <dgm:pt modelId="{EF8383E7-1642-49AD-90FD-BBE019A037B7}" type="sibTrans" cxnId="{DB754A88-A75C-4778-B9CB-9840EA41C81C}">
      <dgm:prSet/>
      <dgm:spPr/>
      <dgm:t>
        <a:bodyPr/>
        <a:lstStyle/>
        <a:p>
          <a:endParaRPr lang="de-DE"/>
        </a:p>
      </dgm:t>
    </dgm:pt>
    <dgm:pt modelId="{CD7DB201-15F9-4896-B42C-3130AE66D4EA}">
      <dgm:prSet/>
      <dgm:spPr>
        <a:solidFill>
          <a:schemeClr val="accent4">
            <a:lumMod val="60000"/>
            <a:lumOff val="40000"/>
          </a:schemeClr>
        </a:solidFill>
      </dgm:spPr>
      <dgm:t>
        <a:bodyPr/>
        <a:lstStyle/>
        <a:p>
          <a:pPr rtl="0"/>
          <a:r>
            <a:rPr lang="de-DE" dirty="0"/>
            <a:t>Auditschlussfolgerungen</a:t>
          </a:r>
        </a:p>
      </dgm:t>
    </dgm:pt>
    <dgm:pt modelId="{215AFA31-BBC4-412B-9125-66C2B5058A8F}" type="parTrans" cxnId="{2AB95CAA-4F20-42F7-A395-10DE1AED756B}">
      <dgm:prSet/>
      <dgm:spPr/>
      <dgm:t>
        <a:bodyPr/>
        <a:lstStyle/>
        <a:p>
          <a:endParaRPr lang="de-DE"/>
        </a:p>
      </dgm:t>
    </dgm:pt>
    <dgm:pt modelId="{6C3FCCA7-3886-45E4-91B4-5DF8398D417A}" type="sibTrans" cxnId="{2AB95CAA-4F20-42F7-A395-10DE1AED756B}">
      <dgm:prSet/>
      <dgm:spPr/>
      <dgm:t>
        <a:bodyPr/>
        <a:lstStyle/>
        <a:p>
          <a:endParaRPr lang="de-DE"/>
        </a:p>
      </dgm:t>
    </dgm:pt>
    <dgm:pt modelId="{8BD86ABA-AAD3-4D60-98DA-FF78098D2431}">
      <dgm:prSet/>
      <dgm:spPr>
        <a:solidFill>
          <a:schemeClr val="accent4">
            <a:lumMod val="60000"/>
            <a:lumOff val="40000"/>
          </a:schemeClr>
        </a:solidFill>
      </dgm:spPr>
      <dgm:t>
        <a:bodyPr/>
        <a:lstStyle/>
        <a:p>
          <a:pPr rtl="0"/>
          <a:r>
            <a:rPr lang="en-US" dirty="0" err="1"/>
            <a:t>Auditnachweise</a:t>
          </a:r>
          <a:endParaRPr lang="de-DE" dirty="0"/>
        </a:p>
      </dgm:t>
    </dgm:pt>
    <dgm:pt modelId="{034200D1-DA73-493B-8588-398F164FC5BC}" type="parTrans" cxnId="{11B51FE8-0400-4618-8522-EF9C91EB1F83}">
      <dgm:prSet/>
      <dgm:spPr/>
      <dgm:t>
        <a:bodyPr/>
        <a:lstStyle/>
        <a:p>
          <a:endParaRPr lang="de-DE"/>
        </a:p>
      </dgm:t>
    </dgm:pt>
    <dgm:pt modelId="{4DB000C9-FAED-4238-BB5E-EE048906FFF9}" type="sibTrans" cxnId="{11B51FE8-0400-4618-8522-EF9C91EB1F83}">
      <dgm:prSet/>
      <dgm:spPr/>
      <dgm:t>
        <a:bodyPr/>
        <a:lstStyle/>
        <a:p>
          <a:endParaRPr lang="de-DE"/>
        </a:p>
      </dgm:t>
    </dgm:pt>
    <dgm:pt modelId="{788C4FA7-3869-4BF1-9B81-1926B750A353}" type="pres">
      <dgm:prSet presAssocID="{940B7228-413C-4A99-AC00-1F23B69A1DD4}" presName="Name0" presStyleCnt="0">
        <dgm:presLayoutVars>
          <dgm:dir/>
          <dgm:animLvl val="lvl"/>
          <dgm:resizeHandles val="exact"/>
        </dgm:presLayoutVars>
      </dgm:prSet>
      <dgm:spPr/>
    </dgm:pt>
    <dgm:pt modelId="{D5591B71-DBB4-4AF2-B380-4D7D7F3DE88B}" type="pres">
      <dgm:prSet presAssocID="{CD7DB201-15F9-4896-B42C-3130AE66D4EA}" presName="boxAndChildren" presStyleCnt="0"/>
      <dgm:spPr/>
    </dgm:pt>
    <dgm:pt modelId="{8720F1AF-7A74-4DA6-B189-08482C2218C0}" type="pres">
      <dgm:prSet presAssocID="{CD7DB201-15F9-4896-B42C-3130AE66D4EA}" presName="parentTextBox" presStyleLbl="node1" presStyleIdx="0" presStyleCnt="6"/>
      <dgm:spPr/>
    </dgm:pt>
    <dgm:pt modelId="{0B7E1F48-762F-4BD6-B051-B3346EE99C04}" type="pres">
      <dgm:prSet presAssocID="{EF8383E7-1642-49AD-90FD-BBE019A037B7}" presName="sp" presStyleCnt="0"/>
      <dgm:spPr/>
    </dgm:pt>
    <dgm:pt modelId="{0C1D819A-412D-40C7-98B8-3F214DBB1251}" type="pres">
      <dgm:prSet presAssocID="{8029C814-2171-4F37-B3BB-AA8A60AB6813}" presName="arrowAndChildren" presStyleCnt="0"/>
      <dgm:spPr/>
    </dgm:pt>
    <dgm:pt modelId="{338D0401-4885-4442-B30E-7EA10EF80154}" type="pres">
      <dgm:prSet presAssocID="{8029C814-2171-4F37-B3BB-AA8A60AB6813}" presName="parentTextArrow" presStyleLbl="node1" presStyleIdx="1" presStyleCnt="6"/>
      <dgm:spPr/>
    </dgm:pt>
    <dgm:pt modelId="{0A218340-10AC-455F-8DE8-4264336C310B}" type="pres">
      <dgm:prSet presAssocID="{35D67F29-E02A-4281-8DBB-F4A70E5659DF}" presName="sp" presStyleCnt="0"/>
      <dgm:spPr/>
    </dgm:pt>
    <dgm:pt modelId="{917F0450-7C8F-403C-B402-6AFBB26F87F0}" type="pres">
      <dgm:prSet presAssocID="{A0421274-CA0E-4352-A065-EB04C7D8796D}" presName="arrowAndChildren" presStyleCnt="0"/>
      <dgm:spPr/>
    </dgm:pt>
    <dgm:pt modelId="{D9D577BF-20B8-4327-A3AA-DDD6CD9DAA30}" type="pres">
      <dgm:prSet presAssocID="{A0421274-CA0E-4352-A065-EB04C7D8796D}" presName="parentTextArrow" presStyleLbl="node1" presStyleIdx="2" presStyleCnt="6"/>
      <dgm:spPr/>
    </dgm:pt>
    <dgm:pt modelId="{0AA676B2-156E-4A12-81D4-321D5A1BF1C5}" type="pres">
      <dgm:prSet presAssocID="{BCC248CF-B4B1-4692-B2C3-164D5E0D8593}" presName="sp" presStyleCnt="0"/>
      <dgm:spPr/>
    </dgm:pt>
    <dgm:pt modelId="{A1E6738D-9A04-45F4-9BB5-364FE772BB0D}" type="pres">
      <dgm:prSet presAssocID="{0231D160-668E-4048-9567-DB752E8A9559}" presName="arrowAndChildren" presStyleCnt="0"/>
      <dgm:spPr/>
    </dgm:pt>
    <dgm:pt modelId="{BEBDAA0F-F19A-4042-A92D-FC67B6256295}" type="pres">
      <dgm:prSet presAssocID="{0231D160-668E-4048-9567-DB752E8A9559}" presName="parentTextArrow" presStyleLbl="node1" presStyleIdx="3" presStyleCnt="6"/>
      <dgm:spPr/>
    </dgm:pt>
    <dgm:pt modelId="{82361A8D-E300-4912-AB59-CE61576F97E7}" type="pres">
      <dgm:prSet presAssocID="{4DB000C9-FAED-4238-BB5E-EE048906FFF9}" presName="sp" presStyleCnt="0"/>
      <dgm:spPr/>
    </dgm:pt>
    <dgm:pt modelId="{9A90871A-8AA8-4265-977E-BF8ACD32D586}" type="pres">
      <dgm:prSet presAssocID="{8BD86ABA-AAD3-4D60-98DA-FF78098D2431}" presName="arrowAndChildren" presStyleCnt="0"/>
      <dgm:spPr/>
    </dgm:pt>
    <dgm:pt modelId="{EACD5042-682E-4C1C-8F67-4E72C90FFDFE}" type="pres">
      <dgm:prSet presAssocID="{8BD86ABA-AAD3-4D60-98DA-FF78098D2431}" presName="parentTextArrow" presStyleLbl="node1" presStyleIdx="4" presStyleCnt="6"/>
      <dgm:spPr/>
    </dgm:pt>
    <dgm:pt modelId="{3A9ACC72-78B8-41AE-B034-6F740AB8D40A}" type="pres">
      <dgm:prSet presAssocID="{60296EBA-3B5E-478A-A195-5CF25DA9F19C}" presName="sp" presStyleCnt="0"/>
      <dgm:spPr/>
    </dgm:pt>
    <dgm:pt modelId="{F9AA9F70-71F7-4B1A-AAAB-B6B551F365CA}" type="pres">
      <dgm:prSet presAssocID="{023E6D3C-3B7D-4087-8933-4C37C30BC1DC}" presName="arrowAndChildren" presStyleCnt="0"/>
      <dgm:spPr/>
    </dgm:pt>
    <dgm:pt modelId="{85C504F4-A49F-4803-B861-C78D0B6CC4BA}" type="pres">
      <dgm:prSet presAssocID="{023E6D3C-3B7D-4087-8933-4C37C30BC1DC}" presName="parentTextArrow" presStyleLbl="node1" presStyleIdx="5" presStyleCnt="6"/>
      <dgm:spPr/>
    </dgm:pt>
  </dgm:ptLst>
  <dgm:cxnLst>
    <dgm:cxn modelId="{5DFB7906-8048-4D55-B7D9-87D5F309832C}" type="presOf" srcId="{940B7228-413C-4A99-AC00-1F23B69A1DD4}" destId="{788C4FA7-3869-4BF1-9B81-1926B750A353}" srcOrd="0" destOrd="0" presId="urn:microsoft.com/office/officeart/2005/8/layout/process4"/>
    <dgm:cxn modelId="{55D4B111-AD7C-4E43-A031-9B6FEC245B30}" type="presOf" srcId="{8029C814-2171-4F37-B3BB-AA8A60AB6813}" destId="{338D0401-4885-4442-B30E-7EA10EF80154}" srcOrd="0" destOrd="0" presId="urn:microsoft.com/office/officeart/2005/8/layout/process4"/>
    <dgm:cxn modelId="{23CBAD33-BA40-48A0-AA14-4D6C7DB45F28}" type="presOf" srcId="{A0421274-CA0E-4352-A065-EB04C7D8796D}" destId="{D9D577BF-20B8-4327-A3AA-DDD6CD9DAA30}" srcOrd="0" destOrd="0" presId="urn:microsoft.com/office/officeart/2005/8/layout/process4"/>
    <dgm:cxn modelId="{7CF4714C-2847-44C5-A71D-EF67B333660D}" type="presOf" srcId="{023E6D3C-3B7D-4087-8933-4C37C30BC1DC}" destId="{85C504F4-A49F-4803-B861-C78D0B6CC4BA}" srcOrd="0" destOrd="0" presId="urn:microsoft.com/office/officeart/2005/8/layout/process4"/>
    <dgm:cxn modelId="{41ACD24C-6458-4707-B845-790EE9DA661C}" type="presOf" srcId="{8BD86ABA-AAD3-4D60-98DA-FF78098D2431}" destId="{EACD5042-682E-4C1C-8F67-4E72C90FFDFE}" srcOrd="0" destOrd="0" presId="urn:microsoft.com/office/officeart/2005/8/layout/process4"/>
    <dgm:cxn modelId="{DFC0677D-B8A8-4786-BD8B-8081881C67B6}" srcId="{940B7228-413C-4A99-AC00-1F23B69A1DD4}" destId="{023E6D3C-3B7D-4087-8933-4C37C30BC1DC}" srcOrd="0" destOrd="0" parTransId="{279115B0-1BF2-48C1-9638-36B7506A954C}" sibTransId="{60296EBA-3B5E-478A-A195-5CF25DA9F19C}"/>
    <dgm:cxn modelId="{DB754A88-A75C-4778-B9CB-9840EA41C81C}" srcId="{940B7228-413C-4A99-AC00-1F23B69A1DD4}" destId="{8029C814-2171-4F37-B3BB-AA8A60AB6813}" srcOrd="4" destOrd="0" parTransId="{B71A0981-110F-4810-9C75-0E8C55F48BCD}" sibTransId="{EF8383E7-1642-49AD-90FD-BBE019A037B7}"/>
    <dgm:cxn modelId="{E0EB0593-4CFF-4C08-AA5F-ABC4518FAA87}" type="presOf" srcId="{CD7DB201-15F9-4896-B42C-3130AE66D4EA}" destId="{8720F1AF-7A74-4DA6-B189-08482C2218C0}" srcOrd="0" destOrd="0" presId="urn:microsoft.com/office/officeart/2005/8/layout/process4"/>
    <dgm:cxn modelId="{261BAC9D-D2B3-494B-95D2-72588A650B8C}" srcId="{940B7228-413C-4A99-AC00-1F23B69A1DD4}" destId="{A0421274-CA0E-4352-A065-EB04C7D8796D}" srcOrd="3" destOrd="0" parTransId="{7BA27CD0-283E-412B-AF54-E279AF03BB46}" sibTransId="{35D67F29-E02A-4281-8DBB-F4A70E5659DF}"/>
    <dgm:cxn modelId="{8183FB9F-A596-49E3-A369-DEAAF5F89A69}" type="presOf" srcId="{0231D160-668E-4048-9567-DB752E8A9559}" destId="{BEBDAA0F-F19A-4042-A92D-FC67B6256295}" srcOrd="0" destOrd="0" presId="urn:microsoft.com/office/officeart/2005/8/layout/process4"/>
    <dgm:cxn modelId="{2AB95CAA-4F20-42F7-A395-10DE1AED756B}" srcId="{940B7228-413C-4A99-AC00-1F23B69A1DD4}" destId="{CD7DB201-15F9-4896-B42C-3130AE66D4EA}" srcOrd="5" destOrd="0" parTransId="{215AFA31-BBC4-412B-9125-66C2B5058A8F}" sibTransId="{6C3FCCA7-3886-45E4-91B4-5DF8398D417A}"/>
    <dgm:cxn modelId="{A3604DD2-DEBD-47FA-8C42-E161AAB5C617}" srcId="{940B7228-413C-4A99-AC00-1F23B69A1DD4}" destId="{0231D160-668E-4048-9567-DB752E8A9559}" srcOrd="2" destOrd="0" parTransId="{7BCC5FA2-D1AC-422C-BF28-B2C28FD162F7}" sibTransId="{BCC248CF-B4B1-4692-B2C3-164D5E0D8593}"/>
    <dgm:cxn modelId="{11B51FE8-0400-4618-8522-EF9C91EB1F83}" srcId="{940B7228-413C-4A99-AC00-1F23B69A1DD4}" destId="{8BD86ABA-AAD3-4D60-98DA-FF78098D2431}" srcOrd="1" destOrd="0" parTransId="{034200D1-DA73-493B-8588-398F164FC5BC}" sibTransId="{4DB000C9-FAED-4238-BB5E-EE048906FFF9}"/>
    <dgm:cxn modelId="{1A135C4B-57EF-4ADC-B18A-E3AE4F9E017C}" type="presParOf" srcId="{788C4FA7-3869-4BF1-9B81-1926B750A353}" destId="{D5591B71-DBB4-4AF2-B380-4D7D7F3DE88B}" srcOrd="0" destOrd="0" presId="urn:microsoft.com/office/officeart/2005/8/layout/process4"/>
    <dgm:cxn modelId="{9EAF06ED-8CF6-43A8-8B2B-7927245D7206}" type="presParOf" srcId="{D5591B71-DBB4-4AF2-B380-4D7D7F3DE88B}" destId="{8720F1AF-7A74-4DA6-B189-08482C2218C0}" srcOrd="0" destOrd="0" presId="urn:microsoft.com/office/officeart/2005/8/layout/process4"/>
    <dgm:cxn modelId="{1155D901-366E-4EE4-9FDA-04F64EBC86B2}" type="presParOf" srcId="{788C4FA7-3869-4BF1-9B81-1926B750A353}" destId="{0B7E1F48-762F-4BD6-B051-B3346EE99C04}" srcOrd="1" destOrd="0" presId="urn:microsoft.com/office/officeart/2005/8/layout/process4"/>
    <dgm:cxn modelId="{73BCDBA4-E696-4D56-99CA-A61F951F8971}" type="presParOf" srcId="{788C4FA7-3869-4BF1-9B81-1926B750A353}" destId="{0C1D819A-412D-40C7-98B8-3F214DBB1251}" srcOrd="2" destOrd="0" presId="urn:microsoft.com/office/officeart/2005/8/layout/process4"/>
    <dgm:cxn modelId="{7517DD29-6EDE-4C85-87F2-1D945034B47F}" type="presParOf" srcId="{0C1D819A-412D-40C7-98B8-3F214DBB1251}" destId="{338D0401-4885-4442-B30E-7EA10EF80154}" srcOrd="0" destOrd="0" presId="urn:microsoft.com/office/officeart/2005/8/layout/process4"/>
    <dgm:cxn modelId="{B47ACB70-2EB9-444B-9D35-853CE65DA9D3}" type="presParOf" srcId="{788C4FA7-3869-4BF1-9B81-1926B750A353}" destId="{0A218340-10AC-455F-8DE8-4264336C310B}" srcOrd="3" destOrd="0" presId="urn:microsoft.com/office/officeart/2005/8/layout/process4"/>
    <dgm:cxn modelId="{D19BA501-59DD-4853-A2F5-5448CBE6ACC0}" type="presParOf" srcId="{788C4FA7-3869-4BF1-9B81-1926B750A353}" destId="{917F0450-7C8F-403C-B402-6AFBB26F87F0}" srcOrd="4" destOrd="0" presId="urn:microsoft.com/office/officeart/2005/8/layout/process4"/>
    <dgm:cxn modelId="{D3DFC8D7-DD03-4328-B7E5-0832989828FA}" type="presParOf" srcId="{917F0450-7C8F-403C-B402-6AFBB26F87F0}" destId="{D9D577BF-20B8-4327-A3AA-DDD6CD9DAA30}" srcOrd="0" destOrd="0" presId="urn:microsoft.com/office/officeart/2005/8/layout/process4"/>
    <dgm:cxn modelId="{DC7D4A04-A0DC-4942-B9E2-675599AFC9BD}" type="presParOf" srcId="{788C4FA7-3869-4BF1-9B81-1926B750A353}" destId="{0AA676B2-156E-4A12-81D4-321D5A1BF1C5}" srcOrd="5" destOrd="0" presId="urn:microsoft.com/office/officeart/2005/8/layout/process4"/>
    <dgm:cxn modelId="{D770EC9D-7A42-4355-9BA6-E536FF4013F7}" type="presParOf" srcId="{788C4FA7-3869-4BF1-9B81-1926B750A353}" destId="{A1E6738D-9A04-45F4-9BB5-364FE772BB0D}" srcOrd="6" destOrd="0" presId="urn:microsoft.com/office/officeart/2005/8/layout/process4"/>
    <dgm:cxn modelId="{AFBF7954-A10B-42E5-9AB6-D7864D45CB52}" type="presParOf" srcId="{A1E6738D-9A04-45F4-9BB5-364FE772BB0D}" destId="{BEBDAA0F-F19A-4042-A92D-FC67B6256295}" srcOrd="0" destOrd="0" presId="urn:microsoft.com/office/officeart/2005/8/layout/process4"/>
    <dgm:cxn modelId="{625F6A28-32CD-44D5-B552-2535353E2294}" type="presParOf" srcId="{788C4FA7-3869-4BF1-9B81-1926B750A353}" destId="{82361A8D-E300-4912-AB59-CE61576F97E7}" srcOrd="7" destOrd="0" presId="urn:microsoft.com/office/officeart/2005/8/layout/process4"/>
    <dgm:cxn modelId="{BE053D46-5ADE-428B-AABE-FA7975AB7516}" type="presParOf" srcId="{788C4FA7-3869-4BF1-9B81-1926B750A353}" destId="{9A90871A-8AA8-4265-977E-BF8ACD32D586}" srcOrd="8" destOrd="0" presId="urn:microsoft.com/office/officeart/2005/8/layout/process4"/>
    <dgm:cxn modelId="{7AC20936-B450-447F-887D-A5C545AF7128}" type="presParOf" srcId="{9A90871A-8AA8-4265-977E-BF8ACD32D586}" destId="{EACD5042-682E-4C1C-8F67-4E72C90FFDFE}" srcOrd="0" destOrd="0" presId="urn:microsoft.com/office/officeart/2005/8/layout/process4"/>
    <dgm:cxn modelId="{A81B201E-AD02-466C-9DDD-B864F962A885}" type="presParOf" srcId="{788C4FA7-3869-4BF1-9B81-1926B750A353}" destId="{3A9ACC72-78B8-41AE-B034-6F740AB8D40A}" srcOrd="9" destOrd="0" presId="urn:microsoft.com/office/officeart/2005/8/layout/process4"/>
    <dgm:cxn modelId="{A17D1689-836C-4307-A146-D2C6FB75CA43}" type="presParOf" srcId="{788C4FA7-3869-4BF1-9B81-1926B750A353}" destId="{F9AA9F70-71F7-4B1A-AAAB-B6B551F365CA}" srcOrd="10" destOrd="0" presId="urn:microsoft.com/office/officeart/2005/8/layout/process4"/>
    <dgm:cxn modelId="{B2CC0D53-50C3-49A9-9104-92C67E376937}" type="presParOf" srcId="{F9AA9F70-71F7-4B1A-AAAB-B6B551F365CA}" destId="{85C504F4-A49F-4803-B861-C78D0B6CC4B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6660D-A9C9-4170-B19B-5AC0F0F14875}"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FFD647E-E52B-42FC-A4CD-373C7DA65B7E}">
      <dgm:prSet/>
      <dgm:spPr/>
      <dgm:t>
        <a:bodyPr/>
        <a:lstStyle/>
        <a:p>
          <a:pPr>
            <a:defRPr b="1"/>
          </a:pPr>
          <a:r>
            <a:rPr lang="de-DE"/>
            <a:t>Service Operation</a:t>
          </a:r>
          <a:endParaRPr lang="en-US"/>
        </a:p>
      </dgm:t>
    </dgm:pt>
    <dgm:pt modelId="{EA7E4226-A9BE-4E8C-B307-3DD82896F806}" type="parTrans" cxnId="{D564D9F5-81EC-433D-891D-DE8808F4E5E3}">
      <dgm:prSet/>
      <dgm:spPr/>
      <dgm:t>
        <a:bodyPr/>
        <a:lstStyle/>
        <a:p>
          <a:endParaRPr lang="en-US"/>
        </a:p>
      </dgm:t>
    </dgm:pt>
    <dgm:pt modelId="{28CBC7BC-9ABF-4349-AD5F-05C5A92ECF8C}" type="sibTrans" cxnId="{D564D9F5-81EC-433D-891D-DE8808F4E5E3}">
      <dgm:prSet/>
      <dgm:spPr/>
      <dgm:t>
        <a:bodyPr/>
        <a:lstStyle/>
        <a:p>
          <a:endParaRPr lang="en-US"/>
        </a:p>
      </dgm:t>
    </dgm:pt>
    <dgm:pt modelId="{BE4BA80E-4892-4038-839D-730B78C128DF}">
      <dgm:prSet/>
      <dgm:spPr/>
      <dgm:t>
        <a:bodyPr/>
        <a:lstStyle/>
        <a:p>
          <a:r>
            <a:rPr lang="de-DE"/>
            <a:t>Event Management</a:t>
          </a:r>
          <a:endParaRPr lang="en-US"/>
        </a:p>
      </dgm:t>
    </dgm:pt>
    <dgm:pt modelId="{B5360918-37AC-4D1D-8616-3400F69D2EFC}" type="parTrans" cxnId="{21740434-43D3-4DE0-AF88-E48F6453BC03}">
      <dgm:prSet/>
      <dgm:spPr/>
      <dgm:t>
        <a:bodyPr/>
        <a:lstStyle/>
        <a:p>
          <a:endParaRPr lang="en-US"/>
        </a:p>
      </dgm:t>
    </dgm:pt>
    <dgm:pt modelId="{25BA332D-0823-49F1-B0CF-0180A993618D}" type="sibTrans" cxnId="{21740434-43D3-4DE0-AF88-E48F6453BC03}">
      <dgm:prSet/>
      <dgm:spPr/>
      <dgm:t>
        <a:bodyPr/>
        <a:lstStyle/>
        <a:p>
          <a:endParaRPr lang="en-US"/>
        </a:p>
      </dgm:t>
    </dgm:pt>
    <dgm:pt modelId="{CE5E18B8-7186-4883-A88F-062A3C50ED96}">
      <dgm:prSet/>
      <dgm:spPr/>
      <dgm:t>
        <a:bodyPr/>
        <a:lstStyle/>
        <a:p>
          <a:r>
            <a:rPr lang="de-DE"/>
            <a:t>Access Management</a:t>
          </a:r>
          <a:endParaRPr lang="en-US"/>
        </a:p>
      </dgm:t>
    </dgm:pt>
    <dgm:pt modelId="{7A493363-267F-4AB1-A807-0DBF195F92A2}" type="parTrans" cxnId="{619A32E0-D48B-47F7-8098-C2DB58A24E74}">
      <dgm:prSet/>
      <dgm:spPr/>
      <dgm:t>
        <a:bodyPr/>
        <a:lstStyle/>
        <a:p>
          <a:endParaRPr lang="en-US"/>
        </a:p>
      </dgm:t>
    </dgm:pt>
    <dgm:pt modelId="{38DC0ECD-BA37-45B3-85D2-509681393BC9}" type="sibTrans" cxnId="{619A32E0-D48B-47F7-8098-C2DB58A24E74}">
      <dgm:prSet/>
      <dgm:spPr/>
      <dgm:t>
        <a:bodyPr/>
        <a:lstStyle/>
        <a:p>
          <a:endParaRPr lang="en-US"/>
        </a:p>
      </dgm:t>
    </dgm:pt>
    <dgm:pt modelId="{313ED0C5-B69F-4366-92A6-A4697AEDD133}">
      <dgm:prSet/>
      <dgm:spPr/>
      <dgm:t>
        <a:bodyPr/>
        <a:lstStyle/>
        <a:p>
          <a:r>
            <a:rPr lang="de-DE"/>
            <a:t>Request Fulfilment</a:t>
          </a:r>
          <a:endParaRPr lang="en-US"/>
        </a:p>
      </dgm:t>
    </dgm:pt>
    <dgm:pt modelId="{09CF2B48-DB11-49A3-8C5F-F3C75818A98A}" type="parTrans" cxnId="{B0CCA656-AC2A-4845-BB38-35223A20EE57}">
      <dgm:prSet/>
      <dgm:spPr/>
      <dgm:t>
        <a:bodyPr/>
        <a:lstStyle/>
        <a:p>
          <a:endParaRPr lang="en-US"/>
        </a:p>
      </dgm:t>
    </dgm:pt>
    <dgm:pt modelId="{8E2E2FE6-076A-4008-8A37-70A88BBEBE00}" type="sibTrans" cxnId="{B0CCA656-AC2A-4845-BB38-35223A20EE57}">
      <dgm:prSet/>
      <dgm:spPr/>
      <dgm:t>
        <a:bodyPr/>
        <a:lstStyle/>
        <a:p>
          <a:endParaRPr lang="en-US"/>
        </a:p>
      </dgm:t>
    </dgm:pt>
    <dgm:pt modelId="{92ACD871-107F-4001-A06C-381E2959715F}">
      <dgm:prSet/>
      <dgm:spPr/>
      <dgm:t>
        <a:bodyPr/>
        <a:lstStyle/>
        <a:p>
          <a:r>
            <a:rPr lang="de-DE"/>
            <a:t>Problem Management</a:t>
          </a:r>
          <a:endParaRPr lang="en-US"/>
        </a:p>
      </dgm:t>
    </dgm:pt>
    <dgm:pt modelId="{CE8A0396-0D55-4F19-B4BB-A496A3EA4D02}" type="parTrans" cxnId="{98068523-848A-4D8A-A312-96E27EC8E0A2}">
      <dgm:prSet/>
      <dgm:spPr/>
      <dgm:t>
        <a:bodyPr/>
        <a:lstStyle/>
        <a:p>
          <a:endParaRPr lang="en-US"/>
        </a:p>
      </dgm:t>
    </dgm:pt>
    <dgm:pt modelId="{FCB2F056-6D50-439B-B82A-77379CC42F9A}" type="sibTrans" cxnId="{98068523-848A-4D8A-A312-96E27EC8E0A2}">
      <dgm:prSet/>
      <dgm:spPr/>
      <dgm:t>
        <a:bodyPr/>
        <a:lstStyle/>
        <a:p>
          <a:endParaRPr lang="en-US"/>
        </a:p>
      </dgm:t>
    </dgm:pt>
    <dgm:pt modelId="{9A2E86BE-FE57-4B60-92F9-D993542B0A91}">
      <dgm:prSet/>
      <dgm:spPr/>
      <dgm:t>
        <a:bodyPr/>
        <a:lstStyle/>
        <a:p>
          <a:r>
            <a:rPr lang="de-DE"/>
            <a:t>Incident Management</a:t>
          </a:r>
          <a:endParaRPr lang="en-US"/>
        </a:p>
      </dgm:t>
    </dgm:pt>
    <dgm:pt modelId="{2E027765-F48B-4E65-B810-6C9F90EC2CAF}" type="parTrans" cxnId="{B1492656-7CCF-49CD-9C2B-D3210607341B}">
      <dgm:prSet/>
      <dgm:spPr/>
      <dgm:t>
        <a:bodyPr/>
        <a:lstStyle/>
        <a:p>
          <a:endParaRPr lang="en-US"/>
        </a:p>
      </dgm:t>
    </dgm:pt>
    <dgm:pt modelId="{B318CA72-49E9-4E69-B557-1A8113EF339F}" type="sibTrans" cxnId="{B1492656-7CCF-49CD-9C2B-D3210607341B}">
      <dgm:prSet/>
      <dgm:spPr/>
      <dgm:t>
        <a:bodyPr/>
        <a:lstStyle/>
        <a:p>
          <a:endParaRPr lang="en-US"/>
        </a:p>
      </dgm:t>
    </dgm:pt>
    <dgm:pt modelId="{BE070ACE-82B3-4081-8EE0-60F4251849F0}">
      <dgm:prSet/>
      <dgm:spPr/>
      <dgm:t>
        <a:bodyPr/>
        <a:lstStyle/>
        <a:p>
          <a:r>
            <a:rPr lang="de-DE"/>
            <a:t>Service Desk (Function)</a:t>
          </a:r>
          <a:endParaRPr lang="en-US"/>
        </a:p>
      </dgm:t>
    </dgm:pt>
    <dgm:pt modelId="{02B4E381-F579-43C5-92EE-335BC4AF292F}" type="parTrans" cxnId="{D3E1218A-EA29-475F-8389-4E57ABCCB25B}">
      <dgm:prSet/>
      <dgm:spPr/>
      <dgm:t>
        <a:bodyPr/>
        <a:lstStyle/>
        <a:p>
          <a:endParaRPr lang="en-US"/>
        </a:p>
      </dgm:t>
    </dgm:pt>
    <dgm:pt modelId="{C3F58E83-31E7-4DAD-9AA4-20B148DBCB57}" type="sibTrans" cxnId="{D3E1218A-EA29-475F-8389-4E57ABCCB25B}">
      <dgm:prSet/>
      <dgm:spPr/>
      <dgm:t>
        <a:bodyPr/>
        <a:lstStyle/>
        <a:p>
          <a:endParaRPr lang="en-US"/>
        </a:p>
      </dgm:t>
    </dgm:pt>
    <dgm:pt modelId="{E9F7E96D-16C4-43BE-B837-16CBEA893636}">
      <dgm:prSet/>
      <dgm:spPr/>
      <dgm:t>
        <a:bodyPr/>
        <a:lstStyle/>
        <a:p>
          <a:r>
            <a:rPr lang="de-DE"/>
            <a:t>Technical Management (Function)</a:t>
          </a:r>
          <a:endParaRPr lang="en-US"/>
        </a:p>
      </dgm:t>
    </dgm:pt>
    <dgm:pt modelId="{E3A05745-82D5-4577-BF50-8F014F302472}" type="parTrans" cxnId="{A07706AE-318C-4DFB-A2AE-FD7E00EBFCD9}">
      <dgm:prSet/>
      <dgm:spPr/>
      <dgm:t>
        <a:bodyPr/>
        <a:lstStyle/>
        <a:p>
          <a:endParaRPr lang="en-US"/>
        </a:p>
      </dgm:t>
    </dgm:pt>
    <dgm:pt modelId="{A924B933-51A5-49B3-97AF-2EC89B5574F4}" type="sibTrans" cxnId="{A07706AE-318C-4DFB-A2AE-FD7E00EBFCD9}">
      <dgm:prSet/>
      <dgm:spPr/>
      <dgm:t>
        <a:bodyPr/>
        <a:lstStyle/>
        <a:p>
          <a:endParaRPr lang="en-US"/>
        </a:p>
      </dgm:t>
    </dgm:pt>
    <dgm:pt modelId="{8ABE99A0-C9DF-4414-87DA-A9989FE8DBF4}">
      <dgm:prSet/>
      <dgm:spPr/>
      <dgm:t>
        <a:bodyPr/>
        <a:lstStyle/>
        <a:p>
          <a:r>
            <a:rPr lang="de-DE"/>
            <a:t>Application Management (Function)</a:t>
          </a:r>
          <a:endParaRPr lang="en-US"/>
        </a:p>
      </dgm:t>
    </dgm:pt>
    <dgm:pt modelId="{BB5FA548-95DA-4655-B841-F6664599FF25}" type="parTrans" cxnId="{5D786A87-DE21-402B-840A-EEA602E0EEBD}">
      <dgm:prSet/>
      <dgm:spPr/>
      <dgm:t>
        <a:bodyPr/>
        <a:lstStyle/>
        <a:p>
          <a:endParaRPr lang="en-US"/>
        </a:p>
      </dgm:t>
    </dgm:pt>
    <dgm:pt modelId="{BBC81AEE-8F00-4336-A1DB-61179DEE2DE7}" type="sibTrans" cxnId="{5D786A87-DE21-402B-840A-EEA602E0EEBD}">
      <dgm:prSet/>
      <dgm:spPr/>
      <dgm:t>
        <a:bodyPr/>
        <a:lstStyle/>
        <a:p>
          <a:endParaRPr lang="en-US"/>
        </a:p>
      </dgm:t>
    </dgm:pt>
    <dgm:pt modelId="{218B0AC1-D392-40ED-A409-EA6BD6263B78}">
      <dgm:prSet/>
      <dgm:spPr/>
      <dgm:t>
        <a:bodyPr/>
        <a:lstStyle/>
        <a:p>
          <a:r>
            <a:rPr lang="de-DE"/>
            <a:t>IT Operations Management (Function)</a:t>
          </a:r>
          <a:endParaRPr lang="en-US"/>
        </a:p>
      </dgm:t>
    </dgm:pt>
    <dgm:pt modelId="{4E1DC00D-CA4B-4782-8023-BB6ABE17D5CE}" type="parTrans" cxnId="{C6C86410-82CA-477E-BB56-0C48EBE0F592}">
      <dgm:prSet/>
      <dgm:spPr/>
      <dgm:t>
        <a:bodyPr/>
        <a:lstStyle/>
        <a:p>
          <a:endParaRPr lang="en-US"/>
        </a:p>
      </dgm:t>
    </dgm:pt>
    <dgm:pt modelId="{10CADAE2-8B6A-4A40-BC10-A76EC9C3A857}" type="sibTrans" cxnId="{C6C86410-82CA-477E-BB56-0C48EBE0F592}">
      <dgm:prSet/>
      <dgm:spPr/>
      <dgm:t>
        <a:bodyPr/>
        <a:lstStyle/>
        <a:p>
          <a:endParaRPr lang="en-US"/>
        </a:p>
      </dgm:t>
    </dgm:pt>
    <dgm:pt modelId="{6C62A63D-E1AE-4FDB-B9F8-00247BF3B69E}">
      <dgm:prSet/>
      <dgm:spPr/>
      <dgm:t>
        <a:bodyPr/>
        <a:lstStyle/>
        <a:p>
          <a:pPr>
            <a:defRPr b="1"/>
          </a:pPr>
          <a:r>
            <a:rPr lang="de-DE" err="1"/>
            <a:t>Continual</a:t>
          </a:r>
          <a:r>
            <a:rPr lang="de-DE"/>
            <a:t> Service </a:t>
          </a:r>
          <a:r>
            <a:rPr lang="de-DE" err="1"/>
            <a:t>Improvement</a:t>
          </a:r>
          <a:endParaRPr lang="en-US"/>
        </a:p>
      </dgm:t>
    </dgm:pt>
    <dgm:pt modelId="{41A37D88-11BF-40F5-BD8F-FB37FDBF4C3C}" type="parTrans" cxnId="{57E886FD-1C5A-4560-8234-88CCE8271330}">
      <dgm:prSet/>
      <dgm:spPr/>
      <dgm:t>
        <a:bodyPr/>
        <a:lstStyle/>
        <a:p>
          <a:endParaRPr lang="en-US"/>
        </a:p>
      </dgm:t>
    </dgm:pt>
    <dgm:pt modelId="{29C85A69-994C-4A2B-A292-0D8BBC769A01}" type="sibTrans" cxnId="{57E886FD-1C5A-4560-8234-88CCE8271330}">
      <dgm:prSet/>
      <dgm:spPr/>
      <dgm:t>
        <a:bodyPr/>
        <a:lstStyle/>
        <a:p>
          <a:endParaRPr lang="en-US"/>
        </a:p>
      </dgm:t>
    </dgm:pt>
    <dgm:pt modelId="{FE04DC9B-F6D8-4F00-9355-6D0CC71EDD62}">
      <dgm:prSet/>
      <dgm:spPr/>
      <dgm:t>
        <a:bodyPr/>
        <a:lstStyle/>
        <a:p>
          <a:r>
            <a:rPr lang="de-DE"/>
            <a:t>The 7-Step Improvement Process</a:t>
          </a:r>
          <a:endParaRPr lang="en-US"/>
        </a:p>
      </dgm:t>
    </dgm:pt>
    <dgm:pt modelId="{FE1FF3B6-20D3-4261-9BA8-1DC62C8D9962}" type="parTrans" cxnId="{DE553D5D-AAE9-4C2C-A4C7-BFEBA3B590C6}">
      <dgm:prSet/>
      <dgm:spPr/>
      <dgm:t>
        <a:bodyPr/>
        <a:lstStyle/>
        <a:p>
          <a:endParaRPr lang="en-US"/>
        </a:p>
      </dgm:t>
    </dgm:pt>
    <dgm:pt modelId="{AACBCF50-78E4-48D8-842B-2A656D0D2A52}" type="sibTrans" cxnId="{DE553D5D-AAE9-4C2C-A4C7-BFEBA3B590C6}">
      <dgm:prSet/>
      <dgm:spPr/>
      <dgm:t>
        <a:bodyPr/>
        <a:lstStyle/>
        <a:p>
          <a:endParaRPr lang="en-US"/>
        </a:p>
      </dgm:t>
    </dgm:pt>
    <dgm:pt modelId="{100A6E31-4295-41FF-B065-694E0772FB93}">
      <dgm:prSet/>
      <dgm:spPr/>
      <dgm:t>
        <a:bodyPr/>
        <a:lstStyle/>
        <a:p>
          <a:r>
            <a:rPr lang="de-DE"/>
            <a:t>Service Reporting</a:t>
          </a:r>
          <a:endParaRPr lang="en-US"/>
        </a:p>
      </dgm:t>
    </dgm:pt>
    <dgm:pt modelId="{D3D0C59C-C301-4797-B5DB-D547CE224846}" type="parTrans" cxnId="{F5356A26-C13F-4CBA-AF24-11875CAFE008}">
      <dgm:prSet/>
      <dgm:spPr/>
      <dgm:t>
        <a:bodyPr/>
        <a:lstStyle/>
        <a:p>
          <a:endParaRPr lang="en-US"/>
        </a:p>
      </dgm:t>
    </dgm:pt>
    <dgm:pt modelId="{92A8733B-C6C9-44F7-96D4-70968CFD4FBB}" type="sibTrans" cxnId="{F5356A26-C13F-4CBA-AF24-11875CAFE008}">
      <dgm:prSet/>
      <dgm:spPr/>
      <dgm:t>
        <a:bodyPr/>
        <a:lstStyle/>
        <a:p>
          <a:endParaRPr lang="en-US"/>
        </a:p>
      </dgm:t>
    </dgm:pt>
    <dgm:pt modelId="{D1DD3257-4ABE-4E99-877E-663914FD5045}" type="pres">
      <dgm:prSet presAssocID="{69C6660D-A9C9-4170-B19B-5AC0F0F14875}" presName="root" presStyleCnt="0">
        <dgm:presLayoutVars>
          <dgm:dir/>
          <dgm:resizeHandles val="exact"/>
        </dgm:presLayoutVars>
      </dgm:prSet>
      <dgm:spPr/>
    </dgm:pt>
    <dgm:pt modelId="{406A13AB-5728-4291-9448-B73BE633A655}" type="pres">
      <dgm:prSet presAssocID="{7FFD647E-E52B-42FC-A4CD-373C7DA65B7E}" presName="compNode" presStyleCnt="0"/>
      <dgm:spPr/>
    </dgm:pt>
    <dgm:pt modelId="{EC90F1EC-29A6-487B-9371-4796CAB1AFB2}" type="pres">
      <dgm:prSet presAssocID="{7FFD647E-E52B-42FC-A4CD-373C7DA65B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C93369B2-886A-4192-9B5F-C503D28C7199}" type="pres">
      <dgm:prSet presAssocID="{7FFD647E-E52B-42FC-A4CD-373C7DA65B7E}" presName="iconSpace" presStyleCnt="0"/>
      <dgm:spPr/>
    </dgm:pt>
    <dgm:pt modelId="{CAFEE7AF-4B6A-47E8-B1EA-881ADD1E7F18}" type="pres">
      <dgm:prSet presAssocID="{7FFD647E-E52B-42FC-A4CD-373C7DA65B7E}" presName="parTx" presStyleLbl="revTx" presStyleIdx="0" presStyleCnt="4">
        <dgm:presLayoutVars>
          <dgm:chMax val="0"/>
          <dgm:chPref val="0"/>
        </dgm:presLayoutVars>
      </dgm:prSet>
      <dgm:spPr/>
    </dgm:pt>
    <dgm:pt modelId="{C07250BE-751E-4A8A-AC01-FD3BF4013EC5}" type="pres">
      <dgm:prSet presAssocID="{7FFD647E-E52B-42FC-A4CD-373C7DA65B7E}" presName="txSpace" presStyleCnt="0"/>
      <dgm:spPr/>
    </dgm:pt>
    <dgm:pt modelId="{C579F587-9953-43A4-9CD7-D0D7086203FC}" type="pres">
      <dgm:prSet presAssocID="{7FFD647E-E52B-42FC-A4CD-373C7DA65B7E}" presName="desTx" presStyleLbl="revTx" presStyleIdx="1" presStyleCnt="4">
        <dgm:presLayoutVars/>
      </dgm:prSet>
      <dgm:spPr/>
    </dgm:pt>
    <dgm:pt modelId="{EB56D416-B83B-48B1-8ACD-EBA94A756D27}" type="pres">
      <dgm:prSet presAssocID="{28CBC7BC-9ABF-4349-AD5F-05C5A92ECF8C}" presName="sibTrans" presStyleCnt="0"/>
      <dgm:spPr/>
    </dgm:pt>
    <dgm:pt modelId="{67BF7B94-1E95-4664-871A-86CD9C577C75}" type="pres">
      <dgm:prSet presAssocID="{6C62A63D-E1AE-4FDB-B9F8-00247BF3B69E}" presName="compNode" presStyleCnt="0"/>
      <dgm:spPr/>
    </dgm:pt>
    <dgm:pt modelId="{63523FD8-72AF-4C2B-85CA-3A6975CDD806}" type="pres">
      <dgm:prSet presAssocID="{6C62A63D-E1AE-4FDB-B9F8-00247BF3B6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0F1F17BC-A97C-4F3F-9878-2769F3070CE9}" type="pres">
      <dgm:prSet presAssocID="{6C62A63D-E1AE-4FDB-B9F8-00247BF3B69E}" presName="iconSpace" presStyleCnt="0"/>
      <dgm:spPr/>
    </dgm:pt>
    <dgm:pt modelId="{848F525C-844A-4197-B824-9BDF864D8643}" type="pres">
      <dgm:prSet presAssocID="{6C62A63D-E1AE-4FDB-B9F8-00247BF3B69E}" presName="parTx" presStyleLbl="revTx" presStyleIdx="2" presStyleCnt="4">
        <dgm:presLayoutVars>
          <dgm:chMax val="0"/>
          <dgm:chPref val="0"/>
        </dgm:presLayoutVars>
      </dgm:prSet>
      <dgm:spPr/>
    </dgm:pt>
    <dgm:pt modelId="{345B3CC7-0902-4B86-A91C-2B1014640C12}" type="pres">
      <dgm:prSet presAssocID="{6C62A63D-E1AE-4FDB-B9F8-00247BF3B69E}" presName="txSpace" presStyleCnt="0"/>
      <dgm:spPr/>
    </dgm:pt>
    <dgm:pt modelId="{CBB328B5-65C6-4925-8D04-01913DFA3C52}" type="pres">
      <dgm:prSet presAssocID="{6C62A63D-E1AE-4FDB-B9F8-00247BF3B69E}" presName="desTx" presStyleLbl="revTx" presStyleIdx="3" presStyleCnt="4">
        <dgm:presLayoutVars/>
      </dgm:prSet>
      <dgm:spPr/>
    </dgm:pt>
  </dgm:ptLst>
  <dgm:cxnLst>
    <dgm:cxn modelId="{C6C86410-82CA-477E-BB56-0C48EBE0F592}" srcId="{7FFD647E-E52B-42FC-A4CD-373C7DA65B7E}" destId="{218B0AC1-D392-40ED-A409-EA6BD6263B78}" srcOrd="8" destOrd="0" parTransId="{4E1DC00D-CA4B-4782-8023-BB6ABE17D5CE}" sibTransId="{10CADAE2-8B6A-4A40-BC10-A76EC9C3A857}"/>
    <dgm:cxn modelId="{78699E11-007E-40EB-AC71-B1F3639EF9AB}" type="presOf" srcId="{100A6E31-4295-41FF-B065-694E0772FB93}" destId="{CBB328B5-65C6-4925-8D04-01913DFA3C52}" srcOrd="0" destOrd="1" presId="urn:microsoft.com/office/officeart/2018/5/layout/CenteredIconLabelDescriptionList"/>
    <dgm:cxn modelId="{DC79F91C-328B-4202-86BA-8DA669A42437}" type="presOf" srcId="{69C6660D-A9C9-4170-B19B-5AC0F0F14875}" destId="{D1DD3257-4ABE-4E99-877E-663914FD5045}" srcOrd="0" destOrd="0" presId="urn:microsoft.com/office/officeart/2018/5/layout/CenteredIconLabelDescriptionList"/>
    <dgm:cxn modelId="{98068523-848A-4D8A-A312-96E27EC8E0A2}" srcId="{7FFD647E-E52B-42FC-A4CD-373C7DA65B7E}" destId="{92ACD871-107F-4001-A06C-381E2959715F}" srcOrd="3" destOrd="0" parTransId="{CE8A0396-0D55-4F19-B4BB-A496A3EA4D02}" sibTransId="{FCB2F056-6D50-439B-B82A-77379CC42F9A}"/>
    <dgm:cxn modelId="{F5356A26-C13F-4CBA-AF24-11875CAFE008}" srcId="{6C62A63D-E1AE-4FDB-B9F8-00247BF3B69E}" destId="{100A6E31-4295-41FF-B065-694E0772FB93}" srcOrd="1" destOrd="0" parTransId="{D3D0C59C-C301-4797-B5DB-D547CE224846}" sibTransId="{92A8733B-C6C9-44F7-96D4-70968CFD4FBB}"/>
    <dgm:cxn modelId="{EF44A633-C3C4-4633-BB5B-104F7345DA98}" type="presOf" srcId="{FE04DC9B-F6D8-4F00-9355-6D0CC71EDD62}" destId="{CBB328B5-65C6-4925-8D04-01913DFA3C52}" srcOrd="0" destOrd="0" presId="urn:microsoft.com/office/officeart/2018/5/layout/CenteredIconLabelDescriptionList"/>
    <dgm:cxn modelId="{21740434-43D3-4DE0-AF88-E48F6453BC03}" srcId="{7FFD647E-E52B-42FC-A4CD-373C7DA65B7E}" destId="{BE4BA80E-4892-4038-839D-730B78C128DF}" srcOrd="0" destOrd="0" parTransId="{B5360918-37AC-4D1D-8616-3400F69D2EFC}" sibTransId="{25BA332D-0823-49F1-B0CF-0180A993618D}"/>
    <dgm:cxn modelId="{28B5BF3A-6FA1-4BE3-AB3B-FB317D351641}" type="presOf" srcId="{7FFD647E-E52B-42FC-A4CD-373C7DA65B7E}" destId="{CAFEE7AF-4B6A-47E8-B1EA-881ADD1E7F18}" srcOrd="0" destOrd="0" presId="urn:microsoft.com/office/officeart/2018/5/layout/CenteredIconLabelDescriptionList"/>
    <dgm:cxn modelId="{A282544C-8836-4BFC-8640-8F9D14ED3F19}" type="presOf" srcId="{6C62A63D-E1AE-4FDB-B9F8-00247BF3B69E}" destId="{848F525C-844A-4197-B824-9BDF864D8643}" srcOrd="0" destOrd="0" presId="urn:microsoft.com/office/officeart/2018/5/layout/CenteredIconLabelDescriptionList"/>
    <dgm:cxn modelId="{6F78BF51-1B03-4FF7-98C7-8B984D8DCD97}" type="presOf" srcId="{BE4BA80E-4892-4038-839D-730B78C128DF}" destId="{C579F587-9953-43A4-9CD7-D0D7086203FC}" srcOrd="0" destOrd="0" presId="urn:microsoft.com/office/officeart/2018/5/layout/CenteredIconLabelDescriptionList"/>
    <dgm:cxn modelId="{B1492656-7CCF-49CD-9C2B-D3210607341B}" srcId="{7FFD647E-E52B-42FC-A4CD-373C7DA65B7E}" destId="{9A2E86BE-FE57-4B60-92F9-D993542B0A91}" srcOrd="4" destOrd="0" parTransId="{2E027765-F48B-4E65-B810-6C9F90EC2CAF}" sibTransId="{B318CA72-49E9-4E69-B557-1A8113EF339F}"/>
    <dgm:cxn modelId="{B0CCA656-AC2A-4845-BB38-35223A20EE57}" srcId="{7FFD647E-E52B-42FC-A4CD-373C7DA65B7E}" destId="{313ED0C5-B69F-4366-92A6-A4697AEDD133}" srcOrd="2" destOrd="0" parTransId="{09CF2B48-DB11-49A3-8C5F-F3C75818A98A}" sibTransId="{8E2E2FE6-076A-4008-8A37-70A88BBEBE00}"/>
    <dgm:cxn modelId="{DE553D5D-AAE9-4C2C-A4C7-BFEBA3B590C6}" srcId="{6C62A63D-E1AE-4FDB-B9F8-00247BF3B69E}" destId="{FE04DC9B-F6D8-4F00-9355-6D0CC71EDD62}" srcOrd="0" destOrd="0" parTransId="{FE1FF3B6-20D3-4261-9BA8-1DC62C8D9962}" sibTransId="{AACBCF50-78E4-48D8-842B-2A656D0D2A52}"/>
    <dgm:cxn modelId="{48900D68-0DF2-4D21-B35B-CC2FD9016180}" type="presOf" srcId="{BE070ACE-82B3-4081-8EE0-60F4251849F0}" destId="{C579F587-9953-43A4-9CD7-D0D7086203FC}" srcOrd="0" destOrd="5" presId="urn:microsoft.com/office/officeart/2018/5/layout/CenteredIconLabelDescriptionList"/>
    <dgm:cxn modelId="{C4A22879-709F-42C5-A17A-3EBC33422578}" type="presOf" srcId="{92ACD871-107F-4001-A06C-381E2959715F}" destId="{C579F587-9953-43A4-9CD7-D0D7086203FC}" srcOrd="0" destOrd="3" presId="urn:microsoft.com/office/officeart/2018/5/layout/CenteredIconLabelDescriptionList"/>
    <dgm:cxn modelId="{5D786A87-DE21-402B-840A-EEA602E0EEBD}" srcId="{7FFD647E-E52B-42FC-A4CD-373C7DA65B7E}" destId="{8ABE99A0-C9DF-4414-87DA-A9989FE8DBF4}" srcOrd="7" destOrd="0" parTransId="{BB5FA548-95DA-4655-B841-F6664599FF25}" sibTransId="{BBC81AEE-8F00-4336-A1DB-61179DEE2DE7}"/>
    <dgm:cxn modelId="{D3E1218A-EA29-475F-8389-4E57ABCCB25B}" srcId="{7FFD647E-E52B-42FC-A4CD-373C7DA65B7E}" destId="{BE070ACE-82B3-4081-8EE0-60F4251849F0}" srcOrd="5" destOrd="0" parTransId="{02B4E381-F579-43C5-92EE-335BC4AF292F}" sibTransId="{C3F58E83-31E7-4DAD-9AA4-20B148DBCB57}"/>
    <dgm:cxn modelId="{56E4E2AB-65FB-4AD6-98F1-38705BC662A4}" type="presOf" srcId="{8ABE99A0-C9DF-4414-87DA-A9989FE8DBF4}" destId="{C579F587-9953-43A4-9CD7-D0D7086203FC}" srcOrd="0" destOrd="7" presId="urn:microsoft.com/office/officeart/2018/5/layout/CenteredIconLabelDescriptionList"/>
    <dgm:cxn modelId="{A07706AE-318C-4DFB-A2AE-FD7E00EBFCD9}" srcId="{7FFD647E-E52B-42FC-A4CD-373C7DA65B7E}" destId="{E9F7E96D-16C4-43BE-B837-16CBEA893636}" srcOrd="6" destOrd="0" parTransId="{E3A05745-82D5-4577-BF50-8F014F302472}" sibTransId="{A924B933-51A5-49B3-97AF-2EC89B5574F4}"/>
    <dgm:cxn modelId="{1B7CB9CB-9FA9-412E-BD68-2378DD64A03C}" type="presOf" srcId="{E9F7E96D-16C4-43BE-B837-16CBEA893636}" destId="{C579F587-9953-43A4-9CD7-D0D7086203FC}" srcOrd="0" destOrd="6" presId="urn:microsoft.com/office/officeart/2018/5/layout/CenteredIconLabelDescriptionList"/>
    <dgm:cxn modelId="{D71E9BD5-8C2F-490E-9F52-497DD695E1F4}" type="presOf" srcId="{313ED0C5-B69F-4366-92A6-A4697AEDD133}" destId="{C579F587-9953-43A4-9CD7-D0D7086203FC}" srcOrd="0" destOrd="2" presId="urn:microsoft.com/office/officeart/2018/5/layout/CenteredIconLabelDescriptionList"/>
    <dgm:cxn modelId="{619A32E0-D48B-47F7-8098-C2DB58A24E74}" srcId="{7FFD647E-E52B-42FC-A4CD-373C7DA65B7E}" destId="{CE5E18B8-7186-4883-A88F-062A3C50ED96}" srcOrd="1" destOrd="0" parTransId="{7A493363-267F-4AB1-A807-0DBF195F92A2}" sibTransId="{38DC0ECD-BA37-45B3-85D2-509681393BC9}"/>
    <dgm:cxn modelId="{40C5F4EE-D3D0-41DF-84C3-C4113A0C9BFA}" type="presOf" srcId="{218B0AC1-D392-40ED-A409-EA6BD6263B78}" destId="{C579F587-9953-43A4-9CD7-D0D7086203FC}" srcOrd="0" destOrd="8" presId="urn:microsoft.com/office/officeart/2018/5/layout/CenteredIconLabelDescriptionList"/>
    <dgm:cxn modelId="{73EF1CF5-C56E-4BF9-A0D6-C483628CE7C5}" type="presOf" srcId="{9A2E86BE-FE57-4B60-92F9-D993542B0A91}" destId="{C579F587-9953-43A4-9CD7-D0D7086203FC}" srcOrd="0" destOrd="4" presId="urn:microsoft.com/office/officeart/2018/5/layout/CenteredIconLabelDescriptionList"/>
    <dgm:cxn modelId="{D564D9F5-81EC-433D-891D-DE8808F4E5E3}" srcId="{69C6660D-A9C9-4170-B19B-5AC0F0F14875}" destId="{7FFD647E-E52B-42FC-A4CD-373C7DA65B7E}" srcOrd="0" destOrd="0" parTransId="{EA7E4226-A9BE-4E8C-B307-3DD82896F806}" sibTransId="{28CBC7BC-9ABF-4349-AD5F-05C5A92ECF8C}"/>
    <dgm:cxn modelId="{E25F86F7-39A2-462B-9B5B-2063A9A8216C}" type="presOf" srcId="{CE5E18B8-7186-4883-A88F-062A3C50ED96}" destId="{C579F587-9953-43A4-9CD7-D0D7086203FC}" srcOrd="0" destOrd="1" presId="urn:microsoft.com/office/officeart/2018/5/layout/CenteredIconLabelDescriptionList"/>
    <dgm:cxn modelId="{57E886FD-1C5A-4560-8234-88CCE8271330}" srcId="{69C6660D-A9C9-4170-B19B-5AC0F0F14875}" destId="{6C62A63D-E1AE-4FDB-B9F8-00247BF3B69E}" srcOrd="1" destOrd="0" parTransId="{41A37D88-11BF-40F5-BD8F-FB37FDBF4C3C}" sibTransId="{29C85A69-994C-4A2B-A292-0D8BBC769A01}"/>
    <dgm:cxn modelId="{D98E405D-4481-49E8-B96F-4EF892F8792F}" type="presParOf" srcId="{D1DD3257-4ABE-4E99-877E-663914FD5045}" destId="{406A13AB-5728-4291-9448-B73BE633A655}" srcOrd="0" destOrd="0" presId="urn:microsoft.com/office/officeart/2018/5/layout/CenteredIconLabelDescriptionList"/>
    <dgm:cxn modelId="{51848792-CBBD-473A-98F1-4F3ECBEE0A8D}" type="presParOf" srcId="{406A13AB-5728-4291-9448-B73BE633A655}" destId="{EC90F1EC-29A6-487B-9371-4796CAB1AFB2}" srcOrd="0" destOrd="0" presId="urn:microsoft.com/office/officeart/2018/5/layout/CenteredIconLabelDescriptionList"/>
    <dgm:cxn modelId="{F06E2903-CE5A-489D-AE5E-7EBD5ABF7D04}" type="presParOf" srcId="{406A13AB-5728-4291-9448-B73BE633A655}" destId="{C93369B2-886A-4192-9B5F-C503D28C7199}" srcOrd="1" destOrd="0" presId="urn:microsoft.com/office/officeart/2018/5/layout/CenteredIconLabelDescriptionList"/>
    <dgm:cxn modelId="{EFCE3095-6AC2-4E87-973B-89575D8B5C66}" type="presParOf" srcId="{406A13AB-5728-4291-9448-B73BE633A655}" destId="{CAFEE7AF-4B6A-47E8-B1EA-881ADD1E7F18}" srcOrd="2" destOrd="0" presId="urn:microsoft.com/office/officeart/2018/5/layout/CenteredIconLabelDescriptionList"/>
    <dgm:cxn modelId="{4F9419D6-CB94-405C-92E9-040307791F28}" type="presParOf" srcId="{406A13AB-5728-4291-9448-B73BE633A655}" destId="{C07250BE-751E-4A8A-AC01-FD3BF4013EC5}" srcOrd="3" destOrd="0" presId="urn:microsoft.com/office/officeart/2018/5/layout/CenteredIconLabelDescriptionList"/>
    <dgm:cxn modelId="{7E4C54D8-01AE-425A-8DDD-9D8A9A0A9017}" type="presParOf" srcId="{406A13AB-5728-4291-9448-B73BE633A655}" destId="{C579F587-9953-43A4-9CD7-D0D7086203FC}" srcOrd="4" destOrd="0" presId="urn:microsoft.com/office/officeart/2018/5/layout/CenteredIconLabelDescriptionList"/>
    <dgm:cxn modelId="{61A704CB-6679-40B6-9E4A-DBA5A45A984D}" type="presParOf" srcId="{D1DD3257-4ABE-4E99-877E-663914FD5045}" destId="{EB56D416-B83B-48B1-8ACD-EBA94A756D27}" srcOrd="1" destOrd="0" presId="urn:microsoft.com/office/officeart/2018/5/layout/CenteredIconLabelDescriptionList"/>
    <dgm:cxn modelId="{4A629ED9-08C2-45C2-A632-D6807A189D5F}" type="presParOf" srcId="{D1DD3257-4ABE-4E99-877E-663914FD5045}" destId="{67BF7B94-1E95-4664-871A-86CD9C577C75}" srcOrd="2" destOrd="0" presId="urn:microsoft.com/office/officeart/2018/5/layout/CenteredIconLabelDescriptionList"/>
    <dgm:cxn modelId="{990A2AAD-19FF-45E8-83B6-1A7F5A30CA2E}" type="presParOf" srcId="{67BF7B94-1E95-4664-871A-86CD9C577C75}" destId="{63523FD8-72AF-4C2B-85CA-3A6975CDD806}" srcOrd="0" destOrd="0" presId="urn:microsoft.com/office/officeart/2018/5/layout/CenteredIconLabelDescriptionList"/>
    <dgm:cxn modelId="{36B6DFDC-3D1A-4049-A04A-2B5A455F9BBA}" type="presParOf" srcId="{67BF7B94-1E95-4664-871A-86CD9C577C75}" destId="{0F1F17BC-A97C-4F3F-9878-2769F3070CE9}" srcOrd="1" destOrd="0" presId="urn:microsoft.com/office/officeart/2018/5/layout/CenteredIconLabelDescriptionList"/>
    <dgm:cxn modelId="{BFB1C3CB-AA0F-40D9-A686-198E9E2B53D5}" type="presParOf" srcId="{67BF7B94-1E95-4664-871A-86CD9C577C75}" destId="{848F525C-844A-4197-B824-9BDF864D8643}" srcOrd="2" destOrd="0" presId="urn:microsoft.com/office/officeart/2018/5/layout/CenteredIconLabelDescriptionList"/>
    <dgm:cxn modelId="{B8EBD32B-7C43-4BC6-8A43-DD038901DFC6}" type="presParOf" srcId="{67BF7B94-1E95-4664-871A-86CD9C577C75}" destId="{345B3CC7-0902-4B86-A91C-2B1014640C12}" srcOrd="3" destOrd="0" presId="urn:microsoft.com/office/officeart/2018/5/layout/CenteredIconLabelDescriptionList"/>
    <dgm:cxn modelId="{D1E48660-F956-4905-B6E6-86CB1BBE2806}" type="presParOf" srcId="{67BF7B94-1E95-4664-871A-86CD9C577C75}" destId="{CBB328B5-65C6-4925-8D04-01913DFA3C5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19459-A006-7544-8E02-1624115EE3EA}" type="doc">
      <dgm:prSet loTypeId="urn:microsoft.com/office/officeart/2005/8/layout/cycle6" loCatId="" qsTypeId="urn:microsoft.com/office/officeart/2005/8/quickstyle/simple1" qsCatId="simple" csTypeId="urn:microsoft.com/office/officeart/2005/8/colors/accent1_2" csCatId="accent1"/>
      <dgm:spPr/>
      <dgm:t>
        <a:bodyPr/>
        <a:lstStyle/>
        <a:p>
          <a:endParaRPr lang="de-DE"/>
        </a:p>
      </dgm:t>
    </dgm:pt>
    <dgm:pt modelId="{A040A2C3-CB9C-214D-8C07-CA91EDE76CF5}">
      <dgm:prSet/>
      <dgm:spPr/>
      <dgm:t>
        <a:bodyPr/>
        <a:lstStyle/>
        <a:p>
          <a:r>
            <a:rPr lang="de-DE"/>
            <a:t>Meeting Stakeholder Needs</a:t>
          </a:r>
        </a:p>
      </dgm:t>
    </dgm:pt>
    <dgm:pt modelId="{58CA4827-D423-E64A-8CBF-D04241AAF7AA}" type="parTrans" cxnId="{286C9F82-01F8-E84F-9F50-2256E21AFD81}">
      <dgm:prSet/>
      <dgm:spPr/>
      <dgm:t>
        <a:bodyPr/>
        <a:lstStyle/>
        <a:p>
          <a:endParaRPr lang="de-DE"/>
        </a:p>
      </dgm:t>
    </dgm:pt>
    <dgm:pt modelId="{C0F543DC-5AA9-2E46-93D0-0F8EA9D502ED}" type="sibTrans" cxnId="{286C9F82-01F8-E84F-9F50-2256E21AFD81}">
      <dgm:prSet/>
      <dgm:spPr/>
      <dgm:t>
        <a:bodyPr/>
        <a:lstStyle/>
        <a:p>
          <a:endParaRPr lang="de-DE"/>
        </a:p>
      </dgm:t>
    </dgm:pt>
    <dgm:pt modelId="{ADCF844C-4A27-2845-9B35-4AFDDFF985C1}">
      <dgm:prSet/>
      <dgm:spPr/>
      <dgm:t>
        <a:bodyPr/>
        <a:lstStyle/>
        <a:p>
          <a:r>
            <a:rPr lang="de-DE"/>
            <a:t>Covering the Enterprise End-to-End</a:t>
          </a:r>
        </a:p>
      </dgm:t>
    </dgm:pt>
    <dgm:pt modelId="{C16D9AEA-0AE2-114C-ABB7-D6AE349A0F46}" type="parTrans" cxnId="{820C23CD-F70E-7B4D-ABAA-0464699DAA57}">
      <dgm:prSet/>
      <dgm:spPr/>
      <dgm:t>
        <a:bodyPr/>
        <a:lstStyle/>
        <a:p>
          <a:endParaRPr lang="de-DE"/>
        </a:p>
      </dgm:t>
    </dgm:pt>
    <dgm:pt modelId="{A6F8AF00-A4E8-6A4B-985D-8F45B21D60A6}" type="sibTrans" cxnId="{820C23CD-F70E-7B4D-ABAA-0464699DAA57}">
      <dgm:prSet/>
      <dgm:spPr/>
      <dgm:t>
        <a:bodyPr/>
        <a:lstStyle/>
        <a:p>
          <a:endParaRPr lang="de-DE"/>
        </a:p>
      </dgm:t>
    </dgm:pt>
    <dgm:pt modelId="{CE4065C6-37C9-0E4A-B397-6B68CFAA0D06}">
      <dgm:prSet/>
      <dgm:spPr/>
      <dgm:t>
        <a:bodyPr/>
        <a:lstStyle/>
        <a:p>
          <a:r>
            <a:rPr lang="de-DE"/>
            <a:t>Applying a Single Integrated Framework</a:t>
          </a:r>
        </a:p>
      </dgm:t>
    </dgm:pt>
    <dgm:pt modelId="{F1E23EFF-E9EF-FF4B-9049-600FE7380BAB}" type="parTrans" cxnId="{D677AC2F-366A-4141-B6DE-EA9FDAF22427}">
      <dgm:prSet/>
      <dgm:spPr/>
      <dgm:t>
        <a:bodyPr/>
        <a:lstStyle/>
        <a:p>
          <a:endParaRPr lang="de-DE"/>
        </a:p>
      </dgm:t>
    </dgm:pt>
    <dgm:pt modelId="{9122DEA5-55A0-4548-8D71-AAA017A4589C}" type="sibTrans" cxnId="{D677AC2F-366A-4141-B6DE-EA9FDAF22427}">
      <dgm:prSet/>
      <dgm:spPr/>
      <dgm:t>
        <a:bodyPr/>
        <a:lstStyle/>
        <a:p>
          <a:endParaRPr lang="de-DE"/>
        </a:p>
      </dgm:t>
    </dgm:pt>
    <dgm:pt modelId="{6C596416-5F25-864A-AAB7-149AA52D1536}">
      <dgm:prSet/>
      <dgm:spPr/>
      <dgm:t>
        <a:bodyPr/>
        <a:lstStyle/>
        <a:p>
          <a:r>
            <a:rPr lang="de-DE"/>
            <a:t>Enabling a Holistic Approach</a:t>
          </a:r>
        </a:p>
      </dgm:t>
    </dgm:pt>
    <dgm:pt modelId="{C0686BE0-7A4B-4347-AA72-64D2B17B9248}" type="parTrans" cxnId="{B7DDF9A8-AA35-3C4E-A957-6E74A8916640}">
      <dgm:prSet/>
      <dgm:spPr/>
      <dgm:t>
        <a:bodyPr/>
        <a:lstStyle/>
        <a:p>
          <a:endParaRPr lang="de-DE"/>
        </a:p>
      </dgm:t>
    </dgm:pt>
    <dgm:pt modelId="{1A5FC5B6-8E5B-614F-922C-082F3B8062C4}" type="sibTrans" cxnId="{B7DDF9A8-AA35-3C4E-A957-6E74A8916640}">
      <dgm:prSet/>
      <dgm:spPr/>
      <dgm:t>
        <a:bodyPr/>
        <a:lstStyle/>
        <a:p>
          <a:endParaRPr lang="de-DE"/>
        </a:p>
      </dgm:t>
    </dgm:pt>
    <dgm:pt modelId="{470ADD92-404F-F642-9580-29F20A396743}">
      <dgm:prSet/>
      <dgm:spPr/>
      <dgm:t>
        <a:bodyPr/>
        <a:lstStyle/>
        <a:p>
          <a:r>
            <a:rPr lang="de-DE"/>
            <a:t>Separating Governance and Management</a:t>
          </a:r>
        </a:p>
      </dgm:t>
    </dgm:pt>
    <dgm:pt modelId="{1F413CC3-950E-864F-9726-D5283163E26E}" type="parTrans" cxnId="{330C1D2F-D0ED-CB4F-B646-D1EEFFF506EA}">
      <dgm:prSet/>
      <dgm:spPr/>
      <dgm:t>
        <a:bodyPr/>
        <a:lstStyle/>
        <a:p>
          <a:endParaRPr lang="de-DE"/>
        </a:p>
      </dgm:t>
    </dgm:pt>
    <dgm:pt modelId="{0452A050-34D3-B343-96AD-3D32771FE054}" type="sibTrans" cxnId="{330C1D2F-D0ED-CB4F-B646-D1EEFFF506EA}">
      <dgm:prSet/>
      <dgm:spPr/>
      <dgm:t>
        <a:bodyPr/>
        <a:lstStyle/>
        <a:p>
          <a:endParaRPr lang="de-DE"/>
        </a:p>
      </dgm:t>
    </dgm:pt>
    <dgm:pt modelId="{95D8E0A7-E766-E441-910A-08DFCA7DBA81}" type="pres">
      <dgm:prSet presAssocID="{BC619459-A006-7544-8E02-1624115EE3EA}" presName="cycle" presStyleCnt="0">
        <dgm:presLayoutVars>
          <dgm:dir/>
          <dgm:resizeHandles val="exact"/>
        </dgm:presLayoutVars>
      </dgm:prSet>
      <dgm:spPr/>
    </dgm:pt>
    <dgm:pt modelId="{7EB226D8-02C7-BA4C-BA70-661A4108D435}" type="pres">
      <dgm:prSet presAssocID="{A040A2C3-CB9C-214D-8C07-CA91EDE76CF5}" presName="node" presStyleLbl="node1" presStyleIdx="0" presStyleCnt="5">
        <dgm:presLayoutVars>
          <dgm:bulletEnabled val="1"/>
        </dgm:presLayoutVars>
      </dgm:prSet>
      <dgm:spPr/>
    </dgm:pt>
    <dgm:pt modelId="{764D1F14-ABBB-E34D-97C6-7C8AFDE091DC}" type="pres">
      <dgm:prSet presAssocID="{A040A2C3-CB9C-214D-8C07-CA91EDE76CF5}" presName="spNode" presStyleCnt="0"/>
      <dgm:spPr/>
    </dgm:pt>
    <dgm:pt modelId="{64DF8DC8-127A-CD4E-B5A2-1ED818808068}" type="pres">
      <dgm:prSet presAssocID="{C0F543DC-5AA9-2E46-93D0-0F8EA9D502ED}" presName="sibTrans" presStyleLbl="sibTrans1D1" presStyleIdx="0" presStyleCnt="5"/>
      <dgm:spPr/>
    </dgm:pt>
    <dgm:pt modelId="{BF7677BE-E0DE-8E45-82AB-B88D265DF108}" type="pres">
      <dgm:prSet presAssocID="{ADCF844C-4A27-2845-9B35-4AFDDFF985C1}" presName="node" presStyleLbl="node1" presStyleIdx="1" presStyleCnt="5">
        <dgm:presLayoutVars>
          <dgm:bulletEnabled val="1"/>
        </dgm:presLayoutVars>
      </dgm:prSet>
      <dgm:spPr/>
    </dgm:pt>
    <dgm:pt modelId="{4B916143-C947-F248-9E31-97D8BDC704C5}" type="pres">
      <dgm:prSet presAssocID="{ADCF844C-4A27-2845-9B35-4AFDDFF985C1}" presName="spNode" presStyleCnt="0"/>
      <dgm:spPr/>
    </dgm:pt>
    <dgm:pt modelId="{26941CD4-D8E7-9C46-AFCF-9F917D5CB205}" type="pres">
      <dgm:prSet presAssocID="{A6F8AF00-A4E8-6A4B-985D-8F45B21D60A6}" presName="sibTrans" presStyleLbl="sibTrans1D1" presStyleIdx="1" presStyleCnt="5"/>
      <dgm:spPr/>
    </dgm:pt>
    <dgm:pt modelId="{2A427D9E-DC25-004D-BA60-AB24A9572E9D}" type="pres">
      <dgm:prSet presAssocID="{CE4065C6-37C9-0E4A-B397-6B68CFAA0D06}" presName="node" presStyleLbl="node1" presStyleIdx="2" presStyleCnt="5">
        <dgm:presLayoutVars>
          <dgm:bulletEnabled val="1"/>
        </dgm:presLayoutVars>
      </dgm:prSet>
      <dgm:spPr/>
    </dgm:pt>
    <dgm:pt modelId="{8D89ACBA-89CB-4B46-AD4F-1E5710DA382E}" type="pres">
      <dgm:prSet presAssocID="{CE4065C6-37C9-0E4A-B397-6B68CFAA0D06}" presName="spNode" presStyleCnt="0"/>
      <dgm:spPr/>
    </dgm:pt>
    <dgm:pt modelId="{6020A9F5-51AD-ED4E-9DFE-1E8FF99038FE}" type="pres">
      <dgm:prSet presAssocID="{9122DEA5-55A0-4548-8D71-AAA017A4589C}" presName="sibTrans" presStyleLbl="sibTrans1D1" presStyleIdx="2" presStyleCnt="5"/>
      <dgm:spPr/>
    </dgm:pt>
    <dgm:pt modelId="{8922720D-FEC8-BC48-B27D-98061B4B6496}" type="pres">
      <dgm:prSet presAssocID="{6C596416-5F25-864A-AAB7-149AA52D1536}" presName="node" presStyleLbl="node1" presStyleIdx="3" presStyleCnt="5">
        <dgm:presLayoutVars>
          <dgm:bulletEnabled val="1"/>
        </dgm:presLayoutVars>
      </dgm:prSet>
      <dgm:spPr/>
    </dgm:pt>
    <dgm:pt modelId="{ACC23ACC-F264-1541-A1BE-C1DC3ACEA200}" type="pres">
      <dgm:prSet presAssocID="{6C596416-5F25-864A-AAB7-149AA52D1536}" presName="spNode" presStyleCnt="0"/>
      <dgm:spPr/>
    </dgm:pt>
    <dgm:pt modelId="{A882FAEA-7CD8-0C4F-A1BD-D471BF30B536}" type="pres">
      <dgm:prSet presAssocID="{1A5FC5B6-8E5B-614F-922C-082F3B8062C4}" presName="sibTrans" presStyleLbl="sibTrans1D1" presStyleIdx="3" presStyleCnt="5"/>
      <dgm:spPr/>
    </dgm:pt>
    <dgm:pt modelId="{22E62D26-A3A3-FE47-BAF0-DAB3F4E3789F}" type="pres">
      <dgm:prSet presAssocID="{470ADD92-404F-F642-9580-29F20A396743}" presName="node" presStyleLbl="node1" presStyleIdx="4" presStyleCnt="5">
        <dgm:presLayoutVars>
          <dgm:bulletEnabled val="1"/>
        </dgm:presLayoutVars>
      </dgm:prSet>
      <dgm:spPr/>
    </dgm:pt>
    <dgm:pt modelId="{76C7C505-7CFD-1E42-BC09-97BAA4FF228C}" type="pres">
      <dgm:prSet presAssocID="{470ADD92-404F-F642-9580-29F20A396743}" presName="spNode" presStyleCnt="0"/>
      <dgm:spPr/>
    </dgm:pt>
    <dgm:pt modelId="{D0A6521B-9193-B44D-92C4-9676FB216ED1}" type="pres">
      <dgm:prSet presAssocID="{0452A050-34D3-B343-96AD-3D32771FE054}" presName="sibTrans" presStyleLbl="sibTrans1D1" presStyleIdx="4" presStyleCnt="5"/>
      <dgm:spPr/>
    </dgm:pt>
  </dgm:ptLst>
  <dgm:cxnLst>
    <dgm:cxn modelId="{EBCFD013-B1D4-1442-95C1-1FA433F29845}" type="presOf" srcId="{A040A2C3-CB9C-214D-8C07-CA91EDE76CF5}" destId="{7EB226D8-02C7-BA4C-BA70-661A4108D435}" srcOrd="0" destOrd="0" presId="urn:microsoft.com/office/officeart/2005/8/layout/cycle6"/>
    <dgm:cxn modelId="{C1C4792B-2F34-0B4A-A0F0-522313C9C4A7}" type="presOf" srcId="{A6F8AF00-A4E8-6A4B-985D-8F45B21D60A6}" destId="{26941CD4-D8E7-9C46-AFCF-9F917D5CB205}" srcOrd="0" destOrd="0" presId="urn:microsoft.com/office/officeart/2005/8/layout/cycle6"/>
    <dgm:cxn modelId="{330C1D2F-D0ED-CB4F-B646-D1EEFFF506EA}" srcId="{BC619459-A006-7544-8E02-1624115EE3EA}" destId="{470ADD92-404F-F642-9580-29F20A396743}" srcOrd="4" destOrd="0" parTransId="{1F413CC3-950E-864F-9726-D5283163E26E}" sibTransId="{0452A050-34D3-B343-96AD-3D32771FE054}"/>
    <dgm:cxn modelId="{D677AC2F-366A-4141-B6DE-EA9FDAF22427}" srcId="{BC619459-A006-7544-8E02-1624115EE3EA}" destId="{CE4065C6-37C9-0E4A-B397-6B68CFAA0D06}" srcOrd="2" destOrd="0" parTransId="{F1E23EFF-E9EF-FF4B-9049-600FE7380BAB}" sibTransId="{9122DEA5-55A0-4548-8D71-AAA017A4589C}"/>
    <dgm:cxn modelId="{FE1C136F-0D33-E144-AC0D-ECF3F79D9F15}" type="presOf" srcId="{C0F543DC-5AA9-2E46-93D0-0F8EA9D502ED}" destId="{64DF8DC8-127A-CD4E-B5A2-1ED818808068}" srcOrd="0" destOrd="0" presId="urn:microsoft.com/office/officeart/2005/8/layout/cycle6"/>
    <dgm:cxn modelId="{21E34575-BBB4-F34B-9ACC-CC69DEE1235F}" type="presOf" srcId="{9122DEA5-55A0-4548-8D71-AAA017A4589C}" destId="{6020A9F5-51AD-ED4E-9DFE-1E8FF99038FE}" srcOrd="0" destOrd="0" presId="urn:microsoft.com/office/officeart/2005/8/layout/cycle6"/>
    <dgm:cxn modelId="{9E68B279-4A00-944A-B62A-215F705A8728}" type="presOf" srcId="{6C596416-5F25-864A-AAB7-149AA52D1536}" destId="{8922720D-FEC8-BC48-B27D-98061B4B6496}" srcOrd="0" destOrd="0" presId="urn:microsoft.com/office/officeart/2005/8/layout/cycle6"/>
    <dgm:cxn modelId="{11D4577F-940F-264D-A07F-59585D1FEE59}" type="presOf" srcId="{0452A050-34D3-B343-96AD-3D32771FE054}" destId="{D0A6521B-9193-B44D-92C4-9676FB216ED1}" srcOrd="0" destOrd="0" presId="urn:microsoft.com/office/officeart/2005/8/layout/cycle6"/>
    <dgm:cxn modelId="{286C9F82-01F8-E84F-9F50-2256E21AFD81}" srcId="{BC619459-A006-7544-8E02-1624115EE3EA}" destId="{A040A2C3-CB9C-214D-8C07-CA91EDE76CF5}" srcOrd="0" destOrd="0" parTransId="{58CA4827-D423-E64A-8CBF-D04241AAF7AA}" sibTransId="{C0F543DC-5AA9-2E46-93D0-0F8EA9D502ED}"/>
    <dgm:cxn modelId="{1FF5DA82-83A9-A54C-AF15-ECE38E8190F9}" type="presOf" srcId="{BC619459-A006-7544-8E02-1624115EE3EA}" destId="{95D8E0A7-E766-E441-910A-08DFCA7DBA81}" srcOrd="0" destOrd="0" presId="urn:microsoft.com/office/officeart/2005/8/layout/cycle6"/>
    <dgm:cxn modelId="{62830F8F-506D-C345-88DB-90A72210DD37}" type="presOf" srcId="{ADCF844C-4A27-2845-9B35-4AFDDFF985C1}" destId="{BF7677BE-E0DE-8E45-82AB-B88D265DF108}" srcOrd="0" destOrd="0" presId="urn:microsoft.com/office/officeart/2005/8/layout/cycle6"/>
    <dgm:cxn modelId="{46D7819C-131E-904B-930B-3E3809B472FD}" type="presOf" srcId="{1A5FC5B6-8E5B-614F-922C-082F3B8062C4}" destId="{A882FAEA-7CD8-0C4F-A1BD-D471BF30B536}" srcOrd="0" destOrd="0" presId="urn:microsoft.com/office/officeart/2005/8/layout/cycle6"/>
    <dgm:cxn modelId="{B7DDF9A8-AA35-3C4E-A957-6E74A8916640}" srcId="{BC619459-A006-7544-8E02-1624115EE3EA}" destId="{6C596416-5F25-864A-AAB7-149AA52D1536}" srcOrd="3" destOrd="0" parTransId="{C0686BE0-7A4B-4347-AA72-64D2B17B9248}" sibTransId="{1A5FC5B6-8E5B-614F-922C-082F3B8062C4}"/>
    <dgm:cxn modelId="{BADFDAC7-A33C-7746-AD19-C9A3E0181432}" type="presOf" srcId="{470ADD92-404F-F642-9580-29F20A396743}" destId="{22E62D26-A3A3-FE47-BAF0-DAB3F4E3789F}" srcOrd="0" destOrd="0" presId="urn:microsoft.com/office/officeart/2005/8/layout/cycle6"/>
    <dgm:cxn modelId="{820C23CD-F70E-7B4D-ABAA-0464699DAA57}" srcId="{BC619459-A006-7544-8E02-1624115EE3EA}" destId="{ADCF844C-4A27-2845-9B35-4AFDDFF985C1}" srcOrd="1" destOrd="0" parTransId="{C16D9AEA-0AE2-114C-ABB7-D6AE349A0F46}" sibTransId="{A6F8AF00-A4E8-6A4B-985D-8F45B21D60A6}"/>
    <dgm:cxn modelId="{5CA7CFF2-7918-DC4F-8C27-38C440EF68BA}" type="presOf" srcId="{CE4065C6-37C9-0E4A-B397-6B68CFAA0D06}" destId="{2A427D9E-DC25-004D-BA60-AB24A9572E9D}" srcOrd="0" destOrd="0" presId="urn:microsoft.com/office/officeart/2005/8/layout/cycle6"/>
    <dgm:cxn modelId="{8CD10D91-3165-D94B-9CA1-31ADAEEFC135}" type="presParOf" srcId="{95D8E0A7-E766-E441-910A-08DFCA7DBA81}" destId="{7EB226D8-02C7-BA4C-BA70-661A4108D435}" srcOrd="0" destOrd="0" presId="urn:microsoft.com/office/officeart/2005/8/layout/cycle6"/>
    <dgm:cxn modelId="{F81C6A32-9BFF-1F4A-B5DF-9B40B90C7F32}" type="presParOf" srcId="{95D8E0A7-E766-E441-910A-08DFCA7DBA81}" destId="{764D1F14-ABBB-E34D-97C6-7C8AFDE091DC}" srcOrd="1" destOrd="0" presId="urn:microsoft.com/office/officeart/2005/8/layout/cycle6"/>
    <dgm:cxn modelId="{89E52043-B671-D744-A63A-FF53B3FBB1CF}" type="presParOf" srcId="{95D8E0A7-E766-E441-910A-08DFCA7DBA81}" destId="{64DF8DC8-127A-CD4E-B5A2-1ED818808068}" srcOrd="2" destOrd="0" presId="urn:microsoft.com/office/officeart/2005/8/layout/cycle6"/>
    <dgm:cxn modelId="{074CAA40-992D-F541-8129-BE617F878A2F}" type="presParOf" srcId="{95D8E0A7-E766-E441-910A-08DFCA7DBA81}" destId="{BF7677BE-E0DE-8E45-82AB-B88D265DF108}" srcOrd="3" destOrd="0" presId="urn:microsoft.com/office/officeart/2005/8/layout/cycle6"/>
    <dgm:cxn modelId="{381E9A1E-9BD0-9940-8377-AA376B217A4A}" type="presParOf" srcId="{95D8E0A7-E766-E441-910A-08DFCA7DBA81}" destId="{4B916143-C947-F248-9E31-97D8BDC704C5}" srcOrd="4" destOrd="0" presId="urn:microsoft.com/office/officeart/2005/8/layout/cycle6"/>
    <dgm:cxn modelId="{1AECFD9C-18A1-2941-9B05-7E2211684DFC}" type="presParOf" srcId="{95D8E0A7-E766-E441-910A-08DFCA7DBA81}" destId="{26941CD4-D8E7-9C46-AFCF-9F917D5CB205}" srcOrd="5" destOrd="0" presId="urn:microsoft.com/office/officeart/2005/8/layout/cycle6"/>
    <dgm:cxn modelId="{76BE5A2B-98B2-F644-8C89-2E8F6A0330A7}" type="presParOf" srcId="{95D8E0A7-E766-E441-910A-08DFCA7DBA81}" destId="{2A427D9E-DC25-004D-BA60-AB24A9572E9D}" srcOrd="6" destOrd="0" presId="urn:microsoft.com/office/officeart/2005/8/layout/cycle6"/>
    <dgm:cxn modelId="{0297D892-606D-1045-8344-2E4F5778F34E}" type="presParOf" srcId="{95D8E0A7-E766-E441-910A-08DFCA7DBA81}" destId="{8D89ACBA-89CB-4B46-AD4F-1E5710DA382E}" srcOrd="7" destOrd="0" presId="urn:microsoft.com/office/officeart/2005/8/layout/cycle6"/>
    <dgm:cxn modelId="{4D649556-A99C-2345-B36E-C5A5E3774FC1}" type="presParOf" srcId="{95D8E0A7-E766-E441-910A-08DFCA7DBA81}" destId="{6020A9F5-51AD-ED4E-9DFE-1E8FF99038FE}" srcOrd="8" destOrd="0" presId="urn:microsoft.com/office/officeart/2005/8/layout/cycle6"/>
    <dgm:cxn modelId="{50307919-C093-1C46-9D47-3735B28E3711}" type="presParOf" srcId="{95D8E0A7-E766-E441-910A-08DFCA7DBA81}" destId="{8922720D-FEC8-BC48-B27D-98061B4B6496}" srcOrd="9" destOrd="0" presId="urn:microsoft.com/office/officeart/2005/8/layout/cycle6"/>
    <dgm:cxn modelId="{1E0C5415-C666-FA40-9A7F-EBD891215107}" type="presParOf" srcId="{95D8E0A7-E766-E441-910A-08DFCA7DBA81}" destId="{ACC23ACC-F264-1541-A1BE-C1DC3ACEA200}" srcOrd="10" destOrd="0" presId="urn:microsoft.com/office/officeart/2005/8/layout/cycle6"/>
    <dgm:cxn modelId="{1FF3795D-9A97-8D48-A71C-66936A1CED1C}" type="presParOf" srcId="{95D8E0A7-E766-E441-910A-08DFCA7DBA81}" destId="{A882FAEA-7CD8-0C4F-A1BD-D471BF30B536}" srcOrd="11" destOrd="0" presId="urn:microsoft.com/office/officeart/2005/8/layout/cycle6"/>
    <dgm:cxn modelId="{F2680AEB-EBE4-3B4C-81B3-4F55C68788CD}" type="presParOf" srcId="{95D8E0A7-E766-E441-910A-08DFCA7DBA81}" destId="{22E62D26-A3A3-FE47-BAF0-DAB3F4E3789F}" srcOrd="12" destOrd="0" presId="urn:microsoft.com/office/officeart/2005/8/layout/cycle6"/>
    <dgm:cxn modelId="{BE5C16F4-0FAB-0544-9490-B5A38C581588}" type="presParOf" srcId="{95D8E0A7-E766-E441-910A-08DFCA7DBA81}" destId="{76C7C505-7CFD-1E42-BC09-97BAA4FF228C}" srcOrd="13" destOrd="0" presId="urn:microsoft.com/office/officeart/2005/8/layout/cycle6"/>
    <dgm:cxn modelId="{2E9930A1-B655-1948-88C5-796AC049AF6A}" type="presParOf" srcId="{95D8E0A7-E766-E441-910A-08DFCA7DBA81}" destId="{D0A6521B-9193-B44D-92C4-9676FB216ED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D9E1C0-A84C-CC4B-99D0-F3B9B893920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de-DE"/>
        </a:p>
      </dgm:t>
    </dgm:pt>
    <dgm:pt modelId="{21FF04DF-84B1-CB47-8388-F7783B02B9B7}">
      <dgm:prSet/>
      <dgm:spPr/>
      <dgm:t>
        <a:bodyPr/>
        <a:lstStyle/>
        <a:p>
          <a:r>
            <a:rPr lang="de-DE" dirty="0"/>
            <a:t>Kunden-orientierung</a:t>
          </a:r>
        </a:p>
      </dgm:t>
    </dgm:pt>
    <dgm:pt modelId="{FEBE8675-4DBD-0F40-8039-1D41FAFCB697}" type="parTrans" cxnId="{26F80475-66F9-DC44-A357-318E81EC230B}">
      <dgm:prSet/>
      <dgm:spPr/>
      <dgm:t>
        <a:bodyPr/>
        <a:lstStyle/>
        <a:p>
          <a:endParaRPr lang="de-DE"/>
        </a:p>
      </dgm:t>
    </dgm:pt>
    <dgm:pt modelId="{BF3D5BF7-A736-F242-BD94-31B35563FEC9}" type="sibTrans" cxnId="{26F80475-66F9-DC44-A357-318E81EC230B}">
      <dgm:prSet/>
      <dgm:spPr/>
      <dgm:t>
        <a:bodyPr/>
        <a:lstStyle/>
        <a:p>
          <a:endParaRPr lang="de-DE"/>
        </a:p>
      </dgm:t>
    </dgm:pt>
    <dgm:pt modelId="{04FE599E-B027-3643-9F34-4F296AB66AA1}">
      <dgm:prSet/>
      <dgm:spPr/>
      <dgm:t>
        <a:bodyPr/>
        <a:lstStyle/>
        <a:p>
          <a:r>
            <a:rPr lang="de-DE" dirty="0"/>
            <a:t>Der primäre Fokus des Qualitätsmanagements ist die Erfüllung der Kundenanforderungen und das Bestreben, die Kundenerwartungen zu übertreffen.</a:t>
          </a:r>
        </a:p>
      </dgm:t>
    </dgm:pt>
    <dgm:pt modelId="{4C8E961A-DB8C-A449-9F20-B7A6F4D610A3}" type="parTrans" cxnId="{AF300360-9567-5342-ACB3-B93D65234D33}">
      <dgm:prSet/>
      <dgm:spPr/>
      <dgm:t>
        <a:bodyPr/>
        <a:lstStyle/>
        <a:p>
          <a:endParaRPr lang="de-DE"/>
        </a:p>
      </dgm:t>
    </dgm:pt>
    <dgm:pt modelId="{D4A5BEE1-F9D5-4A4E-88FD-6D7B684D665A}" type="sibTrans" cxnId="{AF300360-9567-5342-ACB3-B93D65234D33}">
      <dgm:prSet/>
      <dgm:spPr/>
      <dgm:t>
        <a:bodyPr/>
        <a:lstStyle/>
        <a:p>
          <a:endParaRPr lang="de-DE"/>
        </a:p>
      </dgm:t>
    </dgm:pt>
    <dgm:pt modelId="{FC2DB66E-82E7-3042-A805-EA2159A11B2F}">
      <dgm:prSet/>
      <dgm:spPr/>
      <dgm:t>
        <a:bodyPr/>
        <a:lstStyle/>
        <a:p>
          <a:r>
            <a:rPr lang="de-DE"/>
            <a:t>Führung</a:t>
          </a:r>
        </a:p>
      </dgm:t>
    </dgm:pt>
    <dgm:pt modelId="{47E40FE2-9E63-D34B-877E-4FEEE8CEA853}" type="parTrans" cxnId="{59D543DB-1D88-F042-947D-A25B814FAE26}">
      <dgm:prSet/>
      <dgm:spPr/>
      <dgm:t>
        <a:bodyPr/>
        <a:lstStyle/>
        <a:p>
          <a:endParaRPr lang="de-DE"/>
        </a:p>
      </dgm:t>
    </dgm:pt>
    <dgm:pt modelId="{645487DC-ED59-2848-ADFF-97C055FD8E75}" type="sibTrans" cxnId="{59D543DB-1D88-F042-947D-A25B814FAE26}">
      <dgm:prSet/>
      <dgm:spPr/>
      <dgm:t>
        <a:bodyPr/>
        <a:lstStyle/>
        <a:p>
          <a:endParaRPr lang="de-DE"/>
        </a:p>
      </dgm:t>
    </dgm:pt>
    <dgm:pt modelId="{DA401D8C-CE89-5B41-B05C-289CD090EE5B}">
      <dgm:prSet/>
      <dgm:spPr/>
      <dgm:t>
        <a:bodyPr/>
        <a:lstStyle/>
        <a:p>
          <a:r>
            <a:rPr lang="de-DE"/>
            <a:t>Die Führungskräfte auf allen Ebenen sorgen für Übereinstimmung von Strategie und Umsetzung und schaffen Bedingungen, unter denen sich die Menschen für die Erreichung der Qualitätsziele der Organisation engagieren.</a:t>
          </a:r>
        </a:p>
      </dgm:t>
    </dgm:pt>
    <dgm:pt modelId="{53968266-F3DF-E24B-A3BE-FE7DC8025B18}" type="parTrans" cxnId="{BFDBBA8E-BCE3-A644-AAEA-DE0FE8F8A709}">
      <dgm:prSet/>
      <dgm:spPr/>
      <dgm:t>
        <a:bodyPr/>
        <a:lstStyle/>
        <a:p>
          <a:endParaRPr lang="de-DE"/>
        </a:p>
      </dgm:t>
    </dgm:pt>
    <dgm:pt modelId="{5D5A40FE-590A-D248-BD43-3E3F25C609F6}" type="sibTrans" cxnId="{BFDBBA8E-BCE3-A644-AAEA-DE0FE8F8A709}">
      <dgm:prSet/>
      <dgm:spPr/>
      <dgm:t>
        <a:bodyPr/>
        <a:lstStyle/>
        <a:p>
          <a:endParaRPr lang="de-DE"/>
        </a:p>
      </dgm:t>
    </dgm:pt>
    <dgm:pt modelId="{3A535011-53DE-3B4F-9064-F4FDCC3AF77D}">
      <dgm:prSet/>
      <dgm:spPr/>
      <dgm:t>
        <a:bodyPr/>
        <a:lstStyle/>
        <a:p>
          <a:r>
            <a:rPr lang="de-DE"/>
            <a:t>Engagement der Menschen</a:t>
          </a:r>
        </a:p>
      </dgm:t>
    </dgm:pt>
    <dgm:pt modelId="{34B132DB-3E18-D34D-9829-5E5891D5E058}" type="parTrans" cxnId="{3C52B14A-70C6-9A45-95A8-6C93EB768BDB}">
      <dgm:prSet/>
      <dgm:spPr/>
      <dgm:t>
        <a:bodyPr/>
        <a:lstStyle/>
        <a:p>
          <a:endParaRPr lang="de-DE"/>
        </a:p>
      </dgm:t>
    </dgm:pt>
    <dgm:pt modelId="{1E962D69-B3F9-7B4F-8BE4-3E48F9F20483}" type="sibTrans" cxnId="{3C52B14A-70C6-9A45-95A8-6C93EB768BDB}">
      <dgm:prSet/>
      <dgm:spPr/>
      <dgm:t>
        <a:bodyPr/>
        <a:lstStyle/>
        <a:p>
          <a:endParaRPr lang="de-DE"/>
        </a:p>
      </dgm:t>
    </dgm:pt>
    <dgm:pt modelId="{52CAEA41-FA52-CD43-B950-136B7CCA4A28}">
      <dgm:prSet/>
      <dgm:spPr/>
      <dgm:t>
        <a:bodyPr/>
        <a:lstStyle/>
        <a:p>
          <a:r>
            <a:rPr lang="de-DE"/>
            <a:t>Kompetente, befähigte und engagierte Mitarbeiter auf allen Ebenen der Organisation sind unerlässlich, um die Fähigkeit zur Wertschöpfung und -lieferung zu verbessern.</a:t>
          </a:r>
        </a:p>
      </dgm:t>
    </dgm:pt>
    <dgm:pt modelId="{4D181485-C19C-BE4A-9D58-8837A6911B3D}" type="parTrans" cxnId="{C2AE0FF9-AC10-754E-8C76-F36D75F5CECA}">
      <dgm:prSet/>
      <dgm:spPr/>
      <dgm:t>
        <a:bodyPr/>
        <a:lstStyle/>
        <a:p>
          <a:endParaRPr lang="de-DE"/>
        </a:p>
      </dgm:t>
    </dgm:pt>
    <dgm:pt modelId="{48A1876D-B1BD-EB4E-A387-BEDD0689042C}" type="sibTrans" cxnId="{C2AE0FF9-AC10-754E-8C76-F36D75F5CECA}">
      <dgm:prSet/>
      <dgm:spPr/>
      <dgm:t>
        <a:bodyPr/>
        <a:lstStyle/>
        <a:p>
          <a:endParaRPr lang="de-DE"/>
        </a:p>
      </dgm:t>
    </dgm:pt>
    <dgm:pt modelId="{7819B401-81C1-1746-A3CF-4D94B9670481}">
      <dgm:prSet/>
      <dgm:spPr/>
      <dgm:t>
        <a:bodyPr/>
        <a:lstStyle/>
        <a:p>
          <a:r>
            <a:rPr lang="de-DE"/>
            <a:t>Prozess-Ansatz</a:t>
          </a:r>
        </a:p>
      </dgm:t>
    </dgm:pt>
    <dgm:pt modelId="{740EC2FB-50C8-B141-88C6-AA750CDE4BC9}" type="parTrans" cxnId="{C6B7422A-B8A2-4845-96D3-915ABE22F93C}">
      <dgm:prSet/>
      <dgm:spPr/>
      <dgm:t>
        <a:bodyPr/>
        <a:lstStyle/>
        <a:p>
          <a:endParaRPr lang="de-DE"/>
        </a:p>
      </dgm:t>
    </dgm:pt>
    <dgm:pt modelId="{0915EED6-F03F-2A47-8003-292C0CD59C29}" type="sibTrans" cxnId="{C6B7422A-B8A2-4845-96D3-915ABE22F93C}">
      <dgm:prSet/>
      <dgm:spPr/>
      <dgm:t>
        <a:bodyPr/>
        <a:lstStyle/>
        <a:p>
          <a:endParaRPr lang="de-DE"/>
        </a:p>
      </dgm:t>
    </dgm:pt>
    <dgm:pt modelId="{E6844192-6F80-8B45-9040-5D0D79514DAA}">
      <dgm:prSet/>
      <dgm:spPr/>
      <dgm:t>
        <a:bodyPr/>
        <a:lstStyle/>
        <a:p>
          <a:r>
            <a:rPr lang="de-DE"/>
            <a:t>Konsistente und vorhersehbare Ergebnisse werden effektiver und effizienter erreicht, wenn Aktivitäten als zusammenhängende Prozesse verstanden und gesteuert werden, die als kohärentes System funktionieren.</a:t>
          </a:r>
        </a:p>
      </dgm:t>
    </dgm:pt>
    <dgm:pt modelId="{AF1A56E2-75FE-B540-8182-C34534C962B5}" type="parTrans" cxnId="{923FD4BE-F6A7-BD4D-8279-6A348628DFAA}">
      <dgm:prSet/>
      <dgm:spPr/>
      <dgm:t>
        <a:bodyPr/>
        <a:lstStyle/>
        <a:p>
          <a:endParaRPr lang="de-DE"/>
        </a:p>
      </dgm:t>
    </dgm:pt>
    <dgm:pt modelId="{49C6F93F-426D-1648-9496-DE651114344F}" type="sibTrans" cxnId="{923FD4BE-F6A7-BD4D-8279-6A348628DFAA}">
      <dgm:prSet/>
      <dgm:spPr/>
      <dgm:t>
        <a:bodyPr/>
        <a:lstStyle/>
        <a:p>
          <a:endParaRPr lang="de-DE"/>
        </a:p>
      </dgm:t>
    </dgm:pt>
    <dgm:pt modelId="{6CC69865-0376-0A4B-A3DD-AA915892955A}" type="pres">
      <dgm:prSet presAssocID="{A1D9E1C0-A84C-CC4B-99D0-F3B9B8939201}" presName="linear" presStyleCnt="0">
        <dgm:presLayoutVars>
          <dgm:dir/>
          <dgm:animLvl val="lvl"/>
          <dgm:resizeHandles val="exact"/>
        </dgm:presLayoutVars>
      </dgm:prSet>
      <dgm:spPr/>
    </dgm:pt>
    <dgm:pt modelId="{F01D5B2F-32D0-8E4A-851D-49F1D7588DB9}" type="pres">
      <dgm:prSet presAssocID="{21FF04DF-84B1-CB47-8388-F7783B02B9B7}" presName="parentLin" presStyleCnt="0"/>
      <dgm:spPr/>
    </dgm:pt>
    <dgm:pt modelId="{FF1236AB-D976-574F-B14D-40CDFBB71246}" type="pres">
      <dgm:prSet presAssocID="{21FF04DF-84B1-CB47-8388-F7783B02B9B7}" presName="parentLeftMargin" presStyleLbl="node1" presStyleIdx="0" presStyleCnt="4"/>
      <dgm:spPr/>
    </dgm:pt>
    <dgm:pt modelId="{BCF35690-AC40-D148-BB32-4BD8EBEC49BE}" type="pres">
      <dgm:prSet presAssocID="{21FF04DF-84B1-CB47-8388-F7783B02B9B7}" presName="parentText" presStyleLbl="node1" presStyleIdx="0" presStyleCnt="4">
        <dgm:presLayoutVars>
          <dgm:chMax val="0"/>
          <dgm:bulletEnabled val="1"/>
        </dgm:presLayoutVars>
      </dgm:prSet>
      <dgm:spPr/>
    </dgm:pt>
    <dgm:pt modelId="{DFAA2492-2887-5942-8FC6-C39FF3F596CC}" type="pres">
      <dgm:prSet presAssocID="{21FF04DF-84B1-CB47-8388-F7783B02B9B7}" presName="negativeSpace" presStyleCnt="0"/>
      <dgm:spPr/>
    </dgm:pt>
    <dgm:pt modelId="{CA20C093-3041-AA4D-807D-32809E17F92E}" type="pres">
      <dgm:prSet presAssocID="{21FF04DF-84B1-CB47-8388-F7783B02B9B7}" presName="childText" presStyleLbl="conFgAcc1" presStyleIdx="0" presStyleCnt="4">
        <dgm:presLayoutVars>
          <dgm:bulletEnabled val="1"/>
        </dgm:presLayoutVars>
      </dgm:prSet>
      <dgm:spPr/>
    </dgm:pt>
    <dgm:pt modelId="{72D1D9EE-6404-764E-A70F-98BA69F8708F}" type="pres">
      <dgm:prSet presAssocID="{BF3D5BF7-A736-F242-BD94-31B35563FEC9}" presName="spaceBetweenRectangles" presStyleCnt="0"/>
      <dgm:spPr/>
    </dgm:pt>
    <dgm:pt modelId="{43CC9981-D59D-FD4C-BF0E-DC193449AC53}" type="pres">
      <dgm:prSet presAssocID="{FC2DB66E-82E7-3042-A805-EA2159A11B2F}" presName="parentLin" presStyleCnt="0"/>
      <dgm:spPr/>
    </dgm:pt>
    <dgm:pt modelId="{FF6E6CCE-7C20-9D44-8C07-DB60ABF3B1ED}" type="pres">
      <dgm:prSet presAssocID="{FC2DB66E-82E7-3042-A805-EA2159A11B2F}" presName="parentLeftMargin" presStyleLbl="node1" presStyleIdx="0" presStyleCnt="4"/>
      <dgm:spPr/>
    </dgm:pt>
    <dgm:pt modelId="{5F1B92EB-F2BE-8E4C-8229-AA9F56CEFF3D}" type="pres">
      <dgm:prSet presAssocID="{FC2DB66E-82E7-3042-A805-EA2159A11B2F}" presName="parentText" presStyleLbl="node1" presStyleIdx="1" presStyleCnt="4">
        <dgm:presLayoutVars>
          <dgm:chMax val="0"/>
          <dgm:bulletEnabled val="1"/>
        </dgm:presLayoutVars>
      </dgm:prSet>
      <dgm:spPr/>
    </dgm:pt>
    <dgm:pt modelId="{E173D7BA-CA8E-4546-87A4-2151F02ABDF8}" type="pres">
      <dgm:prSet presAssocID="{FC2DB66E-82E7-3042-A805-EA2159A11B2F}" presName="negativeSpace" presStyleCnt="0"/>
      <dgm:spPr/>
    </dgm:pt>
    <dgm:pt modelId="{32BBB5CA-814F-3046-8157-C766D9D472C4}" type="pres">
      <dgm:prSet presAssocID="{FC2DB66E-82E7-3042-A805-EA2159A11B2F}" presName="childText" presStyleLbl="conFgAcc1" presStyleIdx="1" presStyleCnt="4">
        <dgm:presLayoutVars>
          <dgm:bulletEnabled val="1"/>
        </dgm:presLayoutVars>
      </dgm:prSet>
      <dgm:spPr/>
    </dgm:pt>
    <dgm:pt modelId="{53BF5DDB-6E60-6948-BAF1-D793E56C2522}" type="pres">
      <dgm:prSet presAssocID="{645487DC-ED59-2848-ADFF-97C055FD8E75}" presName="spaceBetweenRectangles" presStyleCnt="0"/>
      <dgm:spPr/>
    </dgm:pt>
    <dgm:pt modelId="{AD1FAA8F-6E19-5243-A39B-0F4C8D68565F}" type="pres">
      <dgm:prSet presAssocID="{3A535011-53DE-3B4F-9064-F4FDCC3AF77D}" presName="parentLin" presStyleCnt="0"/>
      <dgm:spPr/>
    </dgm:pt>
    <dgm:pt modelId="{67F40D3D-0DCF-7C4D-9695-3DDD81444914}" type="pres">
      <dgm:prSet presAssocID="{3A535011-53DE-3B4F-9064-F4FDCC3AF77D}" presName="parentLeftMargin" presStyleLbl="node1" presStyleIdx="1" presStyleCnt="4"/>
      <dgm:spPr/>
    </dgm:pt>
    <dgm:pt modelId="{F7782C1E-FE01-6041-8828-8E0819DD696E}" type="pres">
      <dgm:prSet presAssocID="{3A535011-53DE-3B4F-9064-F4FDCC3AF77D}" presName="parentText" presStyleLbl="node1" presStyleIdx="2" presStyleCnt="4">
        <dgm:presLayoutVars>
          <dgm:chMax val="0"/>
          <dgm:bulletEnabled val="1"/>
        </dgm:presLayoutVars>
      </dgm:prSet>
      <dgm:spPr/>
    </dgm:pt>
    <dgm:pt modelId="{AB5C0BAE-7D9F-2C45-85BC-FC54383A5582}" type="pres">
      <dgm:prSet presAssocID="{3A535011-53DE-3B4F-9064-F4FDCC3AF77D}" presName="negativeSpace" presStyleCnt="0"/>
      <dgm:spPr/>
    </dgm:pt>
    <dgm:pt modelId="{CD186F99-EA0C-D140-BB90-8E913D52EBE6}" type="pres">
      <dgm:prSet presAssocID="{3A535011-53DE-3B4F-9064-F4FDCC3AF77D}" presName="childText" presStyleLbl="conFgAcc1" presStyleIdx="2" presStyleCnt="4">
        <dgm:presLayoutVars>
          <dgm:bulletEnabled val="1"/>
        </dgm:presLayoutVars>
      </dgm:prSet>
      <dgm:spPr/>
    </dgm:pt>
    <dgm:pt modelId="{6E805B69-63FC-5846-9727-FC1A903C5046}" type="pres">
      <dgm:prSet presAssocID="{1E962D69-B3F9-7B4F-8BE4-3E48F9F20483}" presName="spaceBetweenRectangles" presStyleCnt="0"/>
      <dgm:spPr/>
    </dgm:pt>
    <dgm:pt modelId="{0B43887D-9197-3048-9E67-B5CC357C450C}" type="pres">
      <dgm:prSet presAssocID="{7819B401-81C1-1746-A3CF-4D94B9670481}" presName="parentLin" presStyleCnt="0"/>
      <dgm:spPr/>
    </dgm:pt>
    <dgm:pt modelId="{97CD9EE3-AB83-2D4F-A9FA-0814025AC4D6}" type="pres">
      <dgm:prSet presAssocID="{7819B401-81C1-1746-A3CF-4D94B9670481}" presName="parentLeftMargin" presStyleLbl="node1" presStyleIdx="2" presStyleCnt="4"/>
      <dgm:spPr/>
    </dgm:pt>
    <dgm:pt modelId="{A4EFB0E8-91C1-F842-B981-6BCB08AB8A0A}" type="pres">
      <dgm:prSet presAssocID="{7819B401-81C1-1746-A3CF-4D94B9670481}" presName="parentText" presStyleLbl="node1" presStyleIdx="3" presStyleCnt="4">
        <dgm:presLayoutVars>
          <dgm:chMax val="0"/>
          <dgm:bulletEnabled val="1"/>
        </dgm:presLayoutVars>
      </dgm:prSet>
      <dgm:spPr/>
    </dgm:pt>
    <dgm:pt modelId="{DC04E7C2-3686-0041-8611-2B4273B1248C}" type="pres">
      <dgm:prSet presAssocID="{7819B401-81C1-1746-A3CF-4D94B9670481}" presName="negativeSpace" presStyleCnt="0"/>
      <dgm:spPr/>
    </dgm:pt>
    <dgm:pt modelId="{A474840F-020C-634D-9F78-3826326C1C98}" type="pres">
      <dgm:prSet presAssocID="{7819B401-81C1-1746-A3CF-4D94B9670481}" presName="childText" presStyleLbl="conFgAcc1" presStyleIdx="3" presStyleCnt="4">
        <dgm:presLayoutVars>
          <dgm:bulletEnabled val="1"/>
        </dgm:presLayoutVars>
      </dgm:prSet>
      <dgm:spPr/>
    </dgm:pt>
  </dgm:ptLst>
  <dgm:cxnLst>
    <dgm:cxn modelId="{FE0D190C-1058-454D-B328-8FF8BA85257D}" type="presOf" srcId="{A1D9E1C0-A84C-CC4B-99D0-F3B9B8939201}" destId="{6CC69865-0376-0A4B-A3DD-AA915892955A}" srcOrd="0" destOrd="0" presId="urn:microsoft.com/office/officeart/2005/8/layout/list1"/>
    <dgm:cxn modelId="{99ACB523-1212-034C-8706-0B6F5E7FA51C}" type="presOf" srcId="{04FE599E-B027-3643-9F34-4F296AB66AA1}" destId="{CA20C093-3041-AA4D-807D-32809E17F92E}" srcOrd="0" destOrd="0" presId="urn:microsoft.com/office/officeart/2005/8/layout/list1"/>
    <dgm:cxn modelId="{C6B7422A-B8A2-4845-96D3-915ABE22F93C}" srcId="{A1D9E1C0-A84C-CC4B-99D0-F3B9B8939201}" destId="{7819B401-81C1-1746-A3CF-4D94B9670481}" srcOrd="3" destOrd="0" parTransId="{740EC2FB-50C8-B141-88C6-AA750CDE4BC9}" sibTransId="{0915EED6-F03F-2A47-8003-292C0CD59C29}"/>
    <dgm:cxn modelId="{A503E933-2616-CB4B-BEF9-405A8E40023E}" type="presOf" srcId="{7819B401-81C1-1746-A3CF-4D94B9670481}" destId="{97CD9EE3-AB83-2D4F-A9FA-0814025AC4D6}" srcOrd="0" destOrd="0" presId="urn:microsoft.com/office/officeart/2005/8/layout/list1"/>
    <dgm:cxn modelId="{3C52B14A-70C6-9A45-95A8-6C93EB768BDB}" srcId="{A1D9E1C0-A84C-CC4B-99D0-F3B9B8939201}" destId="{3A535011-53DE-3B4F-9064-F4FDCC3AF77D}" srcOrd="2" destOrd="0" parTransId="{34B132DB-3E18-D34D-9829-5E5891D5E058}" sibTransId="{1E962D69-B3F9-7B4F-8BE4-3E48F9F20483}"/>
    <dgm:cxn modelId="{AF300360-9567-5342-ACB3-B93D65234D33}" srcId="{21FF04DF-84B1-CB47-8388-F7783B02B9B7}" destId="{04FE599E-B027-3643-9F34-4F296AB66AA1}" srcOrd="0" destOrd="0" parTransId="{4C8E961A-DB8C-A449-9F20-B7A6F4D610A3}" sibTransId="{D4A5BEE1-F9D5-4A4E-88FD-6D7B684D665A}"/>
    <dgm:cxn modelId="{7E846262-1AD8-2440-9C00-D6E4056B1916}" type="presOf" srcId="{21FF04DF-84B1-CB47-8388-F7783B02B9B7}" destId="{FF1236AB-D976-574F-B14D-40CDFBB71246}" srcOrd="0" destOrd="0" presId="urn:microsoft.com/office/officeart/2005/8/layout/list1"/>
    <dgm:cxn modelId="{26F80475-66F9-DC44-A357-318E81EC230B}" srcId="{A1D9E1C0-A84C-CC4B-99D0-F3B9B8939201}" destId="{21FF04DF-84B1-CB47-8388-F7783B02B9B7}" srcOrd="0" destOrd="0" parTransId="{FEBE8675-4DBD-0F40-8039-1D41FAFCB697}" sibTransId="{BF3D5BF7-A736-F242-BD94-31B35563FEC9}"/>
    <dgm:cxn modelId="{8101E479-1FCC-E846-96F7-F4018640268E}" type="presOf" srcId="{FC2DB66E-82E7-3042-A805-EA2159A11B2F}" destId="{FF6E6CCE-7C20-9D44-8C07-DB60ABF3B1ED}" srcOrd="0" destOrd="0" presId="urn:microsoft.com/office/officeart/2005/8/layout/list1"/>
    <dgm:cxn modelId="{58C41986-5DB0-0444-8145-70FAE9780BEB}" type="presOf" srcId="{52CAEA41-FA52-CD43-B950-136B7CCA4A28}" destId="{CD186F99-EA0C-D140-BB90-8E913D52EBE6}" srcOrd="0" destOrd="0" presId="urn:microsoft.com/office/officeart/2005/8/layout/list1"/>
    <dgm:cxn modelId="{BFDBBA8E-BCE3-A644-AAEA-DE0FE8F8A709}" srcId="{FC2DB66E-82E7-3042-A805-EA2159A11B2F}" destId="{DA401D8C-CE89-5B41-B05C-289CD090EE5B}" srcOrd="0" destOrd="0" parTransId="{53968266-F3DF-E24B-A3BE-FE7DC8025B18}" sibTransId="{5D5A40FE-590A-D248-BD43-3E3F25C609F6}"/>
    <dgm:cxn modelId="{B7391690-3ADD-7B49-9081-F1CD3515C401}" type="presOf" srcId="{DA401D8C-CE89-5B41-B05C-289CD090EE5B}" destId="{32BBB5CA-814F-3046-8157-C766D9D472C4}" srcOrd="0" destOrd="0" presId="urn:microsoft.com/office/officeart/2005/8/layout/list1"/>
    <dgm:cxn modelId="{F0A333BE-F906-AC4D-866A-527820B5E5B2}" type="presOf" srcId="{FC2DB66E-82E7-3042-A805-EA2159A11B2F}" destId="{5F1B92EB-F2BE-8E4C-8229-AA9F56CEFF3D}" srcOrd="1" destOrd="0" presId="urn:microsoft.com/office/officeart/2005/8/layout/list1"/>
    <dgm:cxn modelId="{923FD4BE-F6A7-BD4D-8279-6A348628DFAA}" srcId="{7819B401-81C1-1746-A3CF-4D94B9670481}" destId="{E6844192-6F80-8B45-9040-5D0D79514DAA}" srcOrd="0" destOrd="0" parTransId="{AF1A56E2-75FE-B540-8182-C34534C962B5}" sibTransId="{49C6F93F-426D-1648-9496-DE651114344F}"/>
    <dgm:cxn modelId="{092A4EBF-EBD7-1D43-BF47-AEC7DE3C8A91}" type="presOf" srcId="{3A535011-53DE-3B4F-9064-F4FDCC3AF77D}" destId="{F7782C1E-FE01-6041-8828-8E0819DD696E}" srcOrd="1" destOrd="0" presId="urn:microsoft.com/office/officeart/2005/8/layout/list1"/>
    <dgm:cxn modelId="{842F84CC-DFB1-2640-A7D0-A00F6E091991}" type="presOf" srcId="{7819B401-81C1-1746-A3CF-4D94B9670481}" destId="{A4EFB0E8-91C1-F842-B981-6BCB08AB8A0A}" srcOrd="1" destOrd="0" presId="urn:microsoft.com/office/officeart/2005/8/layout/list1"/>
    <dgm:cxn modelId="{59D543DB-1D88-F042-947D-A25B814FAE26}" srcId="{A1D9E1C0-A84C-CC4B-99D0-F3B9B8939201}" destId="{FC2DB66E-82E7-3042-A805-EA2159A11B2F}" srcOrd="1" destOrd="0" parTransId="{47E40FE2-9E63-D34B-877E-4FEEE8CEA853}" sibTransId="{645487DC-ED59-2848-ADFF-97C055FD8E75}"/>
    <dgm:cxn modelId="{B5B2E3EC-905B-6042-BF82-6FC6AA9A0DE3}" type="presOf" srcId="{3A535011-53DE-3B4F-9064-F4FDCC3AF77D}" destId="{67F40D3D-0DCF-7C4D-9695-3DDD81444914}" srcOrd="0" destOrd="0" presId="urn:microsoft.com/office/officeart/2005/8/layout/list1"/>
    <dgm:cxn modelId="{04C378F0-3C01-3E4E-809A-3E2BE8FDA21F}" type="presOf" srcId="{E6844192-6F80-8B45-9040-5D0D79514DAA}" destId="{A474840F-020C-634D-9F78-3826326C1C98}" srcOrd="0" destOrd="0" presId="urn:microsoft.com/office/officeart/2005/8/layout/list1"/>
    <dgm:cxn modelId="{C2AE0FF9-AC10-754E-8C76-F36D75F5CECA}" srcId="{3A535011-53DE-3B4F-9064-F4FDCC3AF77D}" destId="{52CAEA41-FA52-CD43-B950-136B7CCA4A28}" srcOrd="0" destOrd="0" parTransId="{4D181485-C19C-BE4A-9D58-8837A6911B3D}" sibTransId="{48A1876D-B1BD-EB4E-A387-BEDD0689042C}"/>
    <dgm:cxn modelId="{631958F9-8C44-6245-BD3E-6CF54FBFFD2E}" type="presOf" srcId="{21FF04DF-84B1-CB47-8388-F7783B02B9B7}" destId="{BCF35690-AC40-D148-BB32-4BD8EBEC49BE}" srcOrd="1" destOrd="0" presId="urn:microsoft.com/office/officeart/2005/8/layout/list1"/>
    <dgm:cxn modelId="{D02606DE-270B-3049-BCC5-33C7076375BC}" type="presParOf" srcId="{6CC69865-0376-0A4B-A3DD-AA915892955A}" destId="{F01D5B2F-32D0-8E4A-851D-49F1D7588DB9}" srcOrd="0" destOrd="0" presId="urn:microsoft.com/office/officeart/2005/8/layout/list1"/>
    <dgm:cxn modelId="{050AA695-39A2-B446-9D59-03C70C2877B3}" type="presParOf" srcId="{F01D5B2F-32D0-8E4A-851D-49F1D7588DB9}" destId="{FF1236AB-D976-574F-B14D-40CDFBB71246}" srcOrd="0" destOrd="0" presId="urn:microsoft.com/office/officeart/2005/8/layout/list1"/>
    <dgm:cxn modelId="{9191F18E-C910-2248-979F-A204A4F46467}" type="presParOf" srcId="{F01D5B2F-32D0-8E4A-851D-49F1D7588DB9}" destId="{BCF35690-AC40-D148-BB32-4BD8EBEC49BE}" srcOrd="1" destOrd="0" presId="urn:microsoft.com/office/officeart/2005/8/layout/list1"/>
    <dgm:cxn modelId="{4ACF4A39-E2F7-1C4F-B5CC-44D0365B7EC2}" type="presParOf" srcId="{6CC69865-0376-0A4B-A3DD-AA915892955A}" destId="{DFAA2492-2887-5942-8FC6-C39FF3F596CC}" srcOrd="1" destOrd="0" presId="urn:microsoft.com/office/officeart/2005/8/layout/list1"/>
    <dgm:cxn modelId="{ADDA0AAD-2BDF-1249-AC14-33F2A0196EE5}" type="presParOf" srcId="{6CC69865-0376-0A4B-A3DD-AA915892955A}" destId="{CA20C093-3041-AA4D-807D-32809E17F92E}" srcOrd="2" destOrd="0" presId="urn:microsoft.com/office/officeart/2005/8/layout/list1"/>
    <dgm:cxn modelId="{D10DE173-6A8C-984E-A240-BA757E316782}" type="presParOf" srcId="{6CC69865-0376-0A4B-A3DD-AA915892955A}" destId="{72D1D9EE-6404-764E-A70F-98BA69F8708F}" srcOrd="3" destOrd="0" presId="urn:microsoft.com/office/officeart/2005/8/layout/list1"/>
    <dgm:cxn modelId="{14F67FD5-8472-964E-A718-4378DED277F8}" type="presParOf" srcId="{6CC69865-0376-0A4B-A3DD-AA915892955A}" destId="{43CC9981-D59D-FD4C-BF0E-DC193449AC53}" srcOrd="4" destOrd="0" presId="urn:microsoft.com/office/officeart/2005/8/layout/list1"/>
    <dgm:cxn modelId="{96BF43DB-4E0D-314C-96AC-585D3F62BED4}" type="presParOf" srcId="{43CC9981-D59D-FD4C-BF0E-DC193449AC53}" destId="{FF6E6CCE-7C20-9D44-8C07-DB60ABF3B1ED}" srcOrd="0" destOrd="0" presId="urn:microsoft.com/office/officeart/2005/8/layout/list1"/>
    <dgm:cxn modelId="{450735D5-2531-9D42-9F47-282878B64F74}" type="presParOf" srcId="{43CC9981-D59D-FD4C-BF0E-DC193449AC53}" destId="{5F1B92EB-F2BE-8E4C-8229-AA9F56CEFF3D}" srcOrd="1" destOrd="0" presId="urn:microsoft.com/office/officeart/2005/8/layout/list1"/>
    <dgm:cxn modelId="{9E6E849C-611F-8344-A409-FA4F9C3AC6CF}" type="presParOf" srcId="{6CC69865-0376-0A4B-A3DD-AA915892955A}" destId="{E173D7BA-CA8E-4546-87A4-2151F02ABDF8}" srcOrd="5" destOrd="0" presId="urn:microsoft.com/office/officeart/2005/8/layout/list1"/>
    <dgm:cxn modelId="{5F4DA666-D669-084B-91FD-6352D1D94436}" type="presParOf" srcId="{6CC69865-0376-0A4B-A3DD-AA915892955A}" destId="{32BBB5CA-814F-3046-8157-C766D9D472C4}" srcOrd="6" destOrd="0" presId="urn:microsoft.com/office/officeart/2005/8/layout/list1"/>
    <dgm:cxn modelId="{D3F6A761-916C-F54C-A1FC-523EBA8AD1EA}" type="presParOf" srcId="{6CC69865-0376-0A4B-A3DD-AA915892955A}" destId="{53BF5DDB-6E60-6948-BAF1-D793E56C2522}" srcOrd="7" destOrd="0" presId="urn:microsoft.com/office/officeart/2005/8/layout/list1"/>
    <dgm:cxn modelId="{CAA3E3A8-12C5-9F42-9358-5B340448BB95}" type="presParOf" srcId="{6CC69865-0376-0A4B-A3DD-AA915892955A}" destId="{AD1FAA8F-6E19-5243-A39B-0F4C8D68565F}" srcOrd="8" destOrd="0" presId="urn:microsoft.com/office/officeart/2005/8/layout/list1"/>
    <dgm:cxn modelId="{3D9A1ECD-40B0-9541-8735-D409C3011F59}" type="presParOf" srcId="{AD1FAA8F-6E19-5243-A39B-0F4C8D68565F}" destId="{67F40D3D-0DCF-7C4D-9695-3DDD81444914}" srcOrd="0" destOrd="0" presId="urn:microsoft.com/office/officeart/2005/8/layout/list1"/>
    <dgm:cxn modelId="{54BDBF24-626E-8D47-AEFE-01580561C707}" type="presParOf" srcId="{AD1FAA8F-6E19-5243-A39B-0F4C8D68565F}" destId="{F7782C1E-FE01-6041-8828-8E0819DD696E}" srcOrd="1" destOrd="0" presId="urn:microsoft.com/office/officeart/2005/8/layout/list1"/>
    <dgm:cxn modelId="{952F415F-97A0-8644-A745-B563FDF75E65}" type="presParOf" srcId="{6CC69865-0376-0A4B-A3DD-AA915892955A}" destId="{AB5C0BAE-7D9F-2C45-85BC-FC54383A5582}" srcOrd="9" destOrd="0" presId="urn:microsoft.com/office/officeart/2005/8/layout/list1"/>
    <dgm:cxn modelId="{44B85AC2-C628-724F-8C8A-C385A550328F}" type="presParOf" srcId="{6CC69865-0376-0A4B-A3DD-AA915892955A}" destId="{CD186F99-EA0C-D140-BB90-8E913D52EBE6}" srcOrd="10" destOrd="0" presId="urn:microsoft.com/office/officeart/2005/8/layout/list1"/>
    <dgm:cxn modelId="{CF421114-A0BF-7A4B-8D83-02A1DAB86A03}" type="presParOf" srcId="{6CC69865-0376-0A4B-A3DD-AA915892955A}" destId="{6E805B69-63FC-5846-9727-FC1A903C5046}" srcOrd="11" destOrd="0" presId="urn:microsoft.com/office/officeart/2005/8/layout/list1"/>
    <dgm:cxn modelId="{36F6C0BC-9FB0-2E4A-B147-603A33CECBE9}" type="presParOf" srcId="{6CC69865-0376-0A4B-A3DD-AA915892955A}" destId="{0B43887D-9197-3048-9E67-B5CC357C450C}" srcOrd="12" destOrd="0" presId="urn:microsoft.com/office/officeart/2005/8/layout/list1"/>
    <dgm:cxn modelId="{6AEC680F-79A6-9C4C-A134-BA6E76EDBF03}" type="presParOf" srcId="{0B43887D-9197-3048-9E67-B5CC357C450C}" destId="{97CD9EE3-AB83-2D4F-A9FA-0814025AC4D6}" srcOrd="0" destOrd="0" presId="urn:microsoft.com/office/officeart/2005/8/layout/list1"/>
    <dgm:cxn modelId="{DC669C36-DA96-0640-8C70-95D157DFC0BF}" type="presParOf" srcId="{0B43887D-9197-3048-9E67-B5CC357C450C}" destId="{A4EFB0E8-91C1-F842-B981-6BCB08AB8A0A}" srcOrd="1" destOrd="0" presId="urn:microsoft.com/office/officeart/2005/8/layout/list1"/>
    <dgm:cxn modelId="{BD4AE716-AEA7-D147-A44E-7D34D7AF64EC}" type="presParOf" srcId="{6CC69865-0376-0A4B-A3DD-AA915892955A}" destId="{DC04E7C2-3686-0041-8611-2B4273B1248C}" srcOrd="13" destOrd="0" presId="urn:microsoft.com/office/officeart/2005/8/layout/list1"/>
    <dgm:cxn modelId="{670B0C6A-5B7D-D54E-B991-6C9BFC74C4D8}" type="presParOf" srcId="{6CC69865-0376-0A4B-A3DD-AA915892955A}" destId="{A474840F-020C-634D-9F78-3826326C1C9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07E5AC-C4EC-0044-87B2-AF948FDEEA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e-DE"/>
        </a:p>
      </dgm:t>
    </dgm:pt>
    <dgm:pt modelId="{D1C83C42-D399-C142-9C65-B7C3100BDE49}">
      <dgm:prSet/>
      <dgm:spPr/>
      <dgm:t>
        <a:bodyPr/>
        <a:lstStyle/>
        <a:p>
          <a:r>
            <a:rPr lang="de-DE"/>
            <a:t>Verbesserung</a:t>
          </a:r>
        </a:p>
      </dgm:t>
    </dgm:pt>
    <dgm:pt modelId="{0C55954E-14B9-684B-A58B-9C1C32D003B1}" type="parTrans" cxnId="{F336E676-ECAB-6D4A-BDA3-787BB843C290}">
      <dgm:prSet/>
      <dgm:spPr/>
      <dgm:t>
        <a:bodyPr/>
        <a:lstStyle/>
        <a:p>
          <a:endParaRPr lang="de-DE"/>
        </a:p>
      </dgm:t>
    </dgm:pt>
    <dgm:pt modelId="{2FA9F43C-01B2-F741-9E4E-08597F292A33}" type="sibTrans" cxnId="{F336E676-ECAB-6D4A-BDA3-787BB843C290}">
      <dgm:prSet/>
      <dgm:spPr/>
      <dgm:t>
        <a:bodyPr/>
        <a:lstStyle/>
        <a:p>
          <a:endParaRPr lang="de-DE"/>
        </a:p>
      </dgm:t>
    </dgm:pt>
    <dgm:pt modelId="{106C27D5-9D49-8048-BD81-50E09CDB0D5D}">
      <dgm:prSet/>
      <dgm:spPr/>
      <dgm:t>
        <a:bodyPr/>
        <a:lstStyle/>
        <a:p>
          <a:r>
            <a:rPr lang="de-DE"/>
            <a:t>Erfolgreiche Organisationen haben einen kontinuierlichen Fokus auf Verbesserung.</a:t>
          </a:r>
        </a:p>
      </dgm:t>
    </dgm:pt>
    <dgm:pt modelId="{A7A83162-CDB4-9040-B4C0-18AF653AF39B}" type="parTrans" cxnId="{769A37BE-49DA-4643-9503-395C76F01DA6}">
      <dgm:prSet/>
      <dgm:spPr/>
      <dgm:t>
        <a:bodyPr/>
        <a:lstStyle/>
        <a:p>
          <a:endParaRPr lang="de-DE"/>
        </a:p>
      </dgm:t>
    </dgm:pt>
    <dgm:pt modelId="{1C10B974-F2A6-2B46-A402-94DB9F7D57CD}" type="sibTrans" cxnId="{769A37BE-49DA-4643-9503-395C76F01DA6}">
      <dgm:prSet/>
      <dgm:spPr/>
      <dgm:t>
        <a:bodyPr/>
        <a:lstStyle/>
        <a:p>
          <a:endParaRPr lang="de-DE"/>
        </a:p>
      </dgm:t>
    </dgm:pt>
    <dgm:pt modelId="{0AE74556-01D7-A94E-9837-8B34E1F4DF67}">
      <dgm:prSet/>
      <dgm:spPr/>
      <dgm:t>
        <a:bodyPr/>
        <a:lstStyle/>
        <a:p>
          <a:r>
            <a:rPr lang="de-DE" dirty="0"/>
            <a:t>Evidenzbasierte Entscheidungsfindung</a:t>
          </a:r>
        </a:p>
      </dgm:t>
    </dgm:pt>
    <dgm:pt modelId="{880F8D2C-284C-4E42-8B10-40B644B0A76B}" type="parTrans" cxnId="{4F17524A-59C1-3D43-B5A7-EA98D75020BB}">
      <dgm:prSet/>
      <dgm:spPr/>
      <dgm:t>
        <a:bodyPr/>
        <a:lstStyle/>
        <a:p>
          <a:endParaRPr lang="de-DE"/>
        </a:p>
      </dgm:t>
    </dgm:pt>
    <dgm:pt modelId="{A84C5DC0-0525-BD48-938E-021C41558085}" type="sibTrans" cxnId="{4F17524A-59C1-3D43-B5A7-EA98D75020BB}">
      <dgm:prSet/>
      <dgm:spPr/>
      <dgm:t>
        <a:bodyPr/>
        <a:lstStyle/>
        <a:p>
          <a:endParaRPr lang="de-DE"/>
        </a:p>
      </dgm:t>
    </dgm:pt>
    <dgm:pt modelId="{7DB75F0F-CCBA-CF4A-B35A-9B2D852033F7}">
      <dgm:prSet/>
      <dgm:spPr/>
      <dgm:t>
        <a:bodyPr/>
        <a:lstStyle/>
        <a:p>
          <a:r>
            <a:rPr lang="de-DE" dirty="0"/>
            <a:t>Entscheidungen, die auf der Analyse und Auswertung von Daten und Informationen beruhen, führen eher zu den gewünschten Ergebnissen.</a:t>
          </a:r>
        </a:p>
      </dgm:t>
    </dgm:pt>
    <dgm:pt modelId="{C259FD02-A120-9642-B60A-513E749D4724}" type="parTrans" cxnId="{3408C5EE-1D1F-6240-BB54-E0087049391B}">
      <dgm:prSet/>
      <dgm:spPr/>
      <dgm:t>
        <a:bodyPr/>
        <a:lstStyle/>
        <a:p>
          <a:endParaRPr lang="de-DE"/>
        </a:p>
      </dgm:t>
    </dgm:pt>
    <dgm:pt modelId="{CD14881C-2DD7-8849-92C0-FF84EA9482D8}" type="sibTrans" cxnId="{3408C5EE-1D1F-6240-BB54-E0087049391B}">
      <dgm:prSet/>
      <dgm:spPr/>
      <dgm:t>
        <a:bodyPr/>
        <a:lstStyle/>
        <a:p>
          <a:endParaRPr lang="de-DE"/>
        </a:p>
      </dgm:t>
    </dgm:pt>
    <dgm:pt modelId="{F90C29B1-8809-7D4D-943E-6DFFB2E0E238}">
      <dgm:prSet/>
      <dgm:spPr/>
      <dgm:t>
        <a:bodyPr/>
        <a:lstStyle/>
        <a:p>
          <a:r>
            <a:rPr lang="de-DE"/>
            <a:t>Relationship-Management</a:t>
          </a:r>
        </a:p>
      </dgm:t>
    </dgm:pt>
    <dgm:pt modelId="{CA922DE3-0F77-534F-9A3F-20C1D9D65156}" type="parTrans" cxnId="{D8DC3B0C-AD3A-2041-8026-8D4B262BBABA}">
      <dgm:prSet/>
      <dgm:spPr/>
      <dgm:t>
        <a:bodyPr/>
        <a:lstStyle/>
        <a:p>
          <a:endParaRPr lang="de-DE"/>
        </a:p>
      </dgm:t>
    </dgm:pt>
    <dgm:pt modelId="{061C2EE4-A97D-1E49-9E5B-4C4DFE033D17}" type="sibTrans" cxnId="{D8DC3B0C-AD3A-2041-8026-8D4B262BBABA}">
      <dgm:prSet/>
      <dgm:spPr/>
      <dgm:t>
        <a:bodyPr/>
        <a:lstStyle/>
        <a:p>
          <a:endParaRPr lang="de-DE"/>
        </a:p>
      </dgm:t>
    </dgm:pt>
    <dgm:pt modelId="{8A5897C5-C9BC-5C41-8B4E-05B863082416}">
      <dgm:prSet/>
      <dgm:spPr/>
      <dgm:t>
        <a:bodyPr/>
        <a:lstStyle/>
        <a:p>
          <a:r>
            <a:rPr lang="de-DE" dirty="0"/>
            <a:t>Für einen nachhaltigen Erfolg managt eine Organisation ihre Beziehungen zu interessierten Parteien, wie z.B. Lieferanten.</a:t>
          </a:r>
        </a:p>
      </dgm:t>
    </dgm:pt>
    <dgm:pt modelId="{92584148-2C24-DF4F-A68D-8961C67D63A9}" type="parTrans" cxnId="{952283A6-13B4-8840-9F22-8CC815DCD9D1}">
      <dgm:prSet/>
      <dgm:spPr/>
      <dgm:t>
        <a:bodyPr/>
        <a:lstStyle/>
        <a:p>
          <a:endParaRPr lang="de-DE"/>
        </a:p>
      </dgm:t>
    </dgm:pt>
    <dgm:pt modelId="{2495E927-C4E6-4949-8E54-B86FEE6EDD8F}" type="sibTrans" cxnId="{952283A6-13B4-8840-9F22-8CC815DCD9D1}">
      <dgm:prSet/>
      <dgm:spPr/>
      <dgm:t>
        <a:bodyPr/>
        <a:lstStyle/>
        <a:p>
          <a:endParaRPr lang="de-DE"/>
        </a:p>
      </dgm:t>
    </dgm:pt>
    <dgm:pt modelId="{D4A56EA6-8C49-8544-95AD-F77D6715F222}" type="pres">
      <dgm:prSet presAssocID="{BE07E5AC-C4EC-0044-87B2-AF948FDEEA74}" presName="linear" presStyleCnt="0">
        <dgm:presLayoutVars>
          <dgm:animLvl val="lvl"/>
          <dgm:resizeHandles val="exact"/>
        </dgm:presLayoutVars>
      </dgm:prSet>
      <dgm:spPr/>
    </dgm:pt>
    <dgm:pt modelId="{EBEACE1C-D947-C643-9D04-DC2C683F48A5}" type="pres">
      <dgm:prSet presAssocID="{D1C83C42-D399-C142-9C65-B7C3100BDE49}" presName="parentText" presStyleLbl="node1" presStyleIdx="0" presStyleCnt="3">
        <dgm:presLayoutVars>
          <dgm:chMax val="0"/>
          <dgm:bulletEnabled val="1"/>
        </dgm:presLayoutVars>
      </dgm:prSet>
      <dgm:spPr/>
    </dgm:pt>
    <dgm:pt modelId="{51610114-965E-364B-B7C2-8232E18367C7}" type="pres">
      <dgm:prSet presAssocID="{D1C83C42-D399-C142-9C65-B7C3100BDE49}" presName="childText" presStyleLbl="revTx" presStyleIdx="0" presStyleCnt="3">
        <dgm:presLayoutVars>
          <dgm:bulletEnabled val="1"/>
        </dgm:presLayoutVars>
      </dgm:prSet>
      <dgm:spPr/>
    </dgm:pt>
    <dgm:pt modelId="{7420EE36-A62C-4843-8DC9-BD179A75C82B}" type="pres">
      <dgm:prSet presAssocID="{0AE74556-01D7-A94E-9837-8B34E1F4DF67}" presName="parentText" presStyleLbl="node1" presStyleIdx="1" presStyleCnt="3">
        <dgm:presLayoutVars>
          <dgm:chMax val="0"/>
          <dgm:bulletEnabled val="1"/>
        </dgm:presLayoutVars>
      </dgm:prSet>
      <dgm:spPr/>
    </dgm:pt>
    <dgm:pt modelId="{3C5D8779-C8B4-8449-9C9D-74520B5C2EB9}" type="pres">
      <dgm:prSet presAssocID="{0AE74556-01D7-A94E-9837-8B34E1F4DF67}" presName="childText" presStyleLbl="revTx" presStyleIdx="1" presStyleCnt="3">
        <dgm:presLayoutVars>
          <dgm:bulletEnabled val="1"/>
        </dgm:presLayoutVars>
      </dgm:prSet>
      <dgm:spPr/>
    </dgm:pt>
    <dgm:pt modelId="{5F5CEE13-E878-904F-AC10-41793E3920C6}" type="pres">
      <dgm:prSet presAssocID="{F90C29B1-8809-7D4D-943E-6DFFB2E0E238}" presName="parentText" presStyleLbl="node1" presStyleIdx="2" presStyleCnt="3">
        <dgm:presLayoutVars>
          <dgm:chMax val="0"/>
          <dgm:bulletEnabled val="1"/>
        </dgm:presLayoutVars>
      </dgm:prSet>
      <dgm:spPr/>
    </dgm:pt>
    <dgm:pt modelId="{39904F06-E38F-924F-8943-54A083DEAE64}" type="pres">
      <dgm:prSet presAssocID="{F90C29B1-8809-7D4D-943E-6DFFB2E0E238}" presName="childText" presStyleLbl="revTx" presStyleIdx="2" presStyleCnt="3">
        <dgm:presLayoutVars>
          <dgm:bulletEnabled val="1"/>
        </dgm:presLayoutVars>
      </dgm:prSet>
      <dgm:spPr/>
    </dgm:pt>
  </dgm:ptLst>
  <dgm:cxnLst>
    <dgm:cxn modelId="{D8DC3B0C-AD3A-2041-8026-8D4B262BBABA}" srcId="{BE07E5AC-C4EC-0044-87B2-AF948FDEEA74}" destId="{F90C29B1-8809-7D4D-943E-6DFFB2E0E238}" srcOrd="2" destOrd="0" parTransId="{CA922DE3-0F77-534F-9A3F-20C1D9D65156}" sibTransId="{061C2EE4-A97D-1E49-9E5B-4C4DFE033D17}"/>
    <dgm:cxn modelId="{87B13C2E-1EE7-2543-A3A6-12A70AC8673C}" type="presOf" srcId="{F90C29B1-8809-7D4D-943E-6DFFB2E0E238}" destId="{5F5CEE13-E878-904F-AC10-41793E3920C6}" srcOrd="0" destOrd="0" presId="urn:microsoft.com/office/officeart/2005/8/layout/vList2"/>
    <dgm:cxn modelId="{EE6C0230-0EDA-5E4C-8615-BB2F60752679}" type="presOf" srcId="{106C27D5-9D49-8048-BD81-50E09CDB0D5D}" destId="{51610114-965E-364B-B7C2-8232E18367C7}" srcOrd="0" destOrd="0" presId="urn:microsoft.com/office/officeart/2005/8/layout/vList2"/>
    <dgm:cxn modelId="{C88A0134-5A53-E14C-9EF9-6226B3904090}" type="presOf" srcId="{0AE74556-01D7-A94E-9837-8B34E1F4DF67}" destId="{7420EE36-A62C-4843-8DC9-BD179A75C82B}" srcOrd="0" destOrd="0" presId="urn:microsoft.com/office/officeart/2005/8/layout/vList2"/>
    <dgm:cxn modelId="{9A3B6437-6640-AA41-A58D-FEF78B738D84}" type="presOf" srcId="{7DB75F0F-CCBA-CF4A-B35A-9B2D852033F7}" destId="{3C5D8779-C8B4-8449-9C9D-74520B5C2EB9}" srcOrd="0" destOrd="0" presId="urn:microsoft.com/office/officeart/2005/8/layout/vList2"/>
    <dgm:cxn modelId="{4F17524A-59C1-3D43-B5A7-EA98D75020BB}" srcId="{BE07E5AC-C4EC-0044-87B2-AF948FDEEA74}" destId="{0AE74556-01D7-A94E-9837-8B34E1F4DF67}" srcOrd="1" destOrd="0" parTransId="{880F8D2C-284C-4E42-8B10-40B644B0A76B}" sibTransId="{A84C5DC0-0525-BD48-938E-021C41558085}"/>
    <dgm:cxn modelId="{F336E676-ECAB-6D4A-BDA3-787BB843C290}" srcId="{BE07E5AC-C4EC-0044-87B2-AF948FDEEA74}" destId="{D1C83C42-D399-C142-9C65-B7C3100BDE49}" srcOrd="0" destOrd="0" parTransId="{0C55954E-14B9-684B-A58B-9C1C32D003B1}" sibTransId="{2FA9F43C-01B2-F741-9E4E-08597F292A33}"/>
    <dgm:cxn modelId="{E827EE8B-CC1B-FB4A-A711-F1E9B0FE56B3}" type="presOf" srcId="{8A5897C5-C9BC-5C41-8B4E-05B863082416}" destId="{39904F06-E38F-924F-8943-54A083DEAE64}" srcOrd="0" destOrd="0" presId="urn:microsoft.com/office/officeart/2005/8/layout/vList2"/>
    <dgm:cxn modelId="{952283A6-13B4-8840-9F22-8CC815DCD9D1}" srcId="{F90C29B1-8809-7D4D-943E-6DFFB2E0E238}" destId="{8A5897C5-C9BC-5C41-8B4E-05B863082416}" srcOrd="0" destOrd="0" parTransId="{92584148-2C24-DF4F-A68D-8961C67D63A9}" sibTransId="{2495E927-C4E6-4949-8E54-B86FEE6EDD8F}"/>
    <dgm:cxn modelId="{6FB29CAC-D757-5447-858D-E0C03F9F7A1B}" type="presOf" srcId="{BE07E5AC-C4EC-0044-87B2-AF948FDEEA74}" destId="{D4A56EA6-8C49-8544-95AD-F77D6715F222}" srcOrd="0" destOrd="0" presId="urn:microsoft.com/office/officeart/2005/8/layout/vList2"/>
    <dgm:cxn modelId="{769A37BE-49DA-4643-9503-395C76F01DA6}" srcId="{D1C83C42-D399-C142-9C65-B7C3100BDE49}" destId="{106C27D5-9D49-8048-BD81-50E09CDB0D5D}" srcOrd="0" destOrd="0" parTransId="{A7A83162-CDB4-9040-B4C0-18AF653AF39B}" sibTransId="{1C10B974-F2A6-2B46-A402-94DB9F7D57CD}"/>
    <dgm:cxn modelId="{7E3DFCDE-8CDD-684A-A0C1-D55BFC73CD80}" type="presOf" srcId="{D1C83C42-D399-C142-9C65-B7C3100BDE49}" destId="{EBEACE1C-D947-C643-9D04-DC2C683F48A5}" srcOrd="0" destOrd="0" presId="urn:microsoft.com/office/officeart/2005/8/layout/vList2"/>
    <dgm:cxn modelId="{3408C5EE-1D1F-6240-BB54-E0087049391B}" srcId="{0AE74556-01D7-A94E-9837-8B34E1F4DF67}" destId="{7DB75F0F-CCBA-CF4A-B35A-9B2D852033F7}" srcOrd="0" destOrd="0" parTransId="{C259FD02-A120-9642-B60A-513E749D4724}" sibTransId="{CD14881C-2DD7-8849-92C0-FF84EA9482D8}"/>
    <dgm:cxn modelId="{C425D5D3-4888-7043-8F10-B4957ED87638}" type="presParOf" srcId="{D4A56EA6-8C49-8544-95AD-F77D6715F222}" destId="{EBEACE1C-D947-C643-9D04-DC2C683F48A5}" srcOrd="0" destOrd="0" presId="urn:microsoft.com/office/officeart/2005/8/layout/vList2"/>
    <dgm:cxn modelId="{4B2F3ED9-5C48-2D44-987D-2F898089CF58}" type="presParOf" srcId="{D4A56EA6-8C49-8544-95AD-F77D6715F222}" destId="{51610114-965E-364B-B7C2-8232E18367C7}" srcOrd="1" destOrd="0" presId="urn:microsoft.com/office/officeart/2005/8/layout/vList2"/>
    <dgm:cxn modelId="{EE376A35-A8E2-F046-88C3-21E1E418A4A2}" type="presParOf" srcId="{D4A56EA6-8C49-8544-95AD-F77D6715F222}" destId="{7420EE36-A62C-4843-8DC9-BD179A75C82B}" srcOrd="2" destOrd="0" presId="urn:microsoft.com/office/officeart/2005/8/layout/vList2"/>
    <dgm:cxn modelId="{A716DA80-8480-CB4D-B8C4-0601933AE06B}" type="presParOf" srcId="{D4A56EA6-8C49-8544-95AD-F77D6715F222}" destId="{3C5D8779-C8B4-8449-9C9D-74520B5C2EB9}" srcOrd="3" destOrd="0" presId="urn:microsoft.com/office/officeart/2005/8/layout/vList2"/>
    <dgm:cxn modelId="{B0CB1DF6-2BF9-B542-BFB0-F123322E599C}" type="presParOf" srcId="{D4A56EA6-8C49-8544-95AD-F77D6715F222}" destId="{5F5CEE13-E878-904F-AC10-41793E3920C6}" srcOrd="4" destOrd="0" presId="urn:microsoft.com/office/officeart/2005/8/layout/vList2"/>
    <dgm:cxn modelId="{9161FA99-CED7-B34B-9A96-9DDE1B3E1F38}" type="presParOf" srcId="{D4A56EA6-8C49-8544-95AD-F77D6715F222}" destId="{39904F06-E38F-924F-8943-54A083DEAE6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ADA884-8FA9-6C47-99BB-F884D139B474}" type="doc">
      <dgm:prSet loTypeId="urn:microsoft.com/office/officeart/2005/8/layout/bProcess4" loCatId="" qsTypeId="urn:microsoft.com/office/officeart/2005/8/quickstyle/simple1" qsCatId="simple" csTypeId="urn:microsoft.com/office/officeart/2005/8/colors/accent1_3" csCatId="accent1"/>
      <dgm:spPr/>
      <dgm:t>
        <a:bodyPr/>
        <a:lstStyle/>
        <a:p>
          <a:endParaRPr lang="de-DE"/>
        </a:p>
      </dgm:t>
    </dgm:pt>
    <dgm:pt modelId="{710E6D31-57A3-B343-8A61-F459D3B8024C}">
      <dgm:prSet/>
      <dgm:spPr/>
      <dgm:t>
        <a:bodyPr/>
        <a:lstStyle/>
        <a:p>
          <a:r>
            <a:rPr lang="de-DE"/>
            <a:t>1 Scope</a:t>
          </a:r>
        </a:p>
      </dgm:t>
    </dgm:pt>
    <dgm:pt modelId="{D449979D-4C94-8644-8893-3119BF0D9A61}" type="parTrans" cxnId="{F39CD81D-6FB9-AA44-872F-9313880207EF}">
      <dgm:prSet/>
      <dgm:spPr/>
      <dgm:t>
        <a:bodyPr/>
        <a:lstStyle/>
        <a:p>
          <a:endParaRPr lang="de-DE"/>
        </a:p>
      </dgm:t>
    </dgm:pt>
    <dgm:pt modelId="{57EA3260-27D1-D347-A565-06B6CA20630F}" type="sibTrans" cxnId="{F39CD81D-6FB9-AA44-872F-9313880207EF}">
      <dgm:prSet/>
      <dgm:spPr/>
      <dgm:t>
        <a:bodyPr/>
        <a:lstStyle/>
        <a:p>
          <a:endParaRPr lang="de-DE"/>
        </a:p>
      </dgm:t>
    </dgm:pt>
    <dgm:pt modelId="{91640575-BDD8-C547-AD48-6A06AD0CD68D}">
      <dgm:prSet/>
      <dgm:spPr/>
      <dgm:t>
        <a:bodyPr/>
        <a:lstStyle/>
        <a:p>
          <a:r>
            <a:rPr lang="de-DE"/>
            <a:t>2 Normative references</a:t>
          </a:r>
        </a:p>
      </dgm:t>
    </dgm:pt>
    <dgm:pt modelId="{95D22DB3-590C-AD42-8C52-C4F9F711458B}" type="parTrans" cxnId="{1D5BD849-8EFE-7040-9919-A5EB0A2C8644}">
      <dgm:prSet/>
      <dgm:spPr/>
      <dgm:t>
        <a:bodyPr/>
        <a:lstStyle/>
        <a:p>
          <a:endParaRPr lang="de-DE"/>
        </a:p>
      </dgm:t>
    </dgm:pt>
    <dgm:pt modelId="{6D66E7E1-51AA-5C49-B5BC-79F554A78E25}" type="sibTrans" cxnId="{1D5BD849-8EFE-7040-9919-A5EB0A2C8644}">
      <dgm:prSet/>
      <dgm:spPr/>
      <dgm:t>
        <a:bodyPr/>
        <a:lstStyle/>
        <a:p>
          <a:endParaRPr lang="de-DE"/>
        </a:p>
      </dgm:t>
    </dgm:pt>
    <dgm:pt modelId="{F44D88D0-92B5-384C-B515-6AF3CF2E311B}">
      <dgm:prSet/>
      <dgm:spPr/>
      <dgm:t>
        <a:bodyPr/>
        <a:lstStyle/>
        <a:p>
          <a:r>
            <a:rPr lang="de-DE"/>
            <a:t>3 Terms and definitions</a:t>
          </a:r>
        </a:p>
      </dgm:t>
    </dgm:pt>
    <dgm:pt modelId="{498EAAC9-1D62-CF4C-90CA-777F6187719D}" type="parTrans" cxnId="{B566D632-DEA3-6045-AC6A-FB4105CA9805}">
      <dgm:prSet/>
      <dgm:spPr/>
      <dgm:t>
        <a:bodyPr/>
        <a:lstStyle/>
        <a:p>
          <a:endParaRPr lang="de-DE"/>
        </a:p>
      </dgm:t>
    </dgm:pt>
    <dgm:pt modelId="{E04442B3-0F3E-FD4A-BFEA-6603D1B18F78}" type="sibTrans" cxnId="{B566D632-DEA3-6045-AC6A-FB4105CA9805}">
      <dgm:prSet/>
      <dgm:spPr/>
      <dgm:t>
        <a:bodyPr/>
        <a:lstStyle/>
        <a:p>
          <a:endParaRPr lang="de-DE"/>
        </a:p>
      </dgm:t>
    </dgm:pt>
    <dgm:pt modelId="{8397DA73-33EE-FA46-8824-F238A2E7538B}">
      <dgm:prSet/>
      <dgm:spPr/>
      <dgm:t>
        <a:bodyPr/>
        <a:lstStyle/>
        <a:p>
          <a:r>
            <a:rPr lang="de-DE"/>
            <a:t>4 Context of the organization</a:t>
          </a:r>
        </a:p>
      </dgm:t>
    </dgm:pt>
    <dgm:pt modelId="{CD395683-6E04-074A-ACE6-8B5E035F27AD}" type="parTrans" cxnId="{BBAC19E3-773D-4443-85C1-6934A49D9A0B}">
      <dgm:prSet/>
      <dgm:spPr/>
      <dgm:t>
        <a:bodyPr/>
        <a:lstStyle/>
        <a:p>
          <a:endParaRPr lang="de-DE"/>
        </a:p>
      </dgm:t>
    </dgm:pt>
    <dgm:pt modelId="{7239D63D-8081-C84F-8DED-4263BB23E2A2}" type="sibTrans" cxnId="{BBAC19E3-773D-4443-85C1-6934A49D9A0B}">
      <dgm:prSet/>
      <dgm:spPr/>
      <dgm:t>
        <a:bodyPr/>
        <a:lstStyle/>
        <a:p>
          <a:endParaRPr lang="de-DE"/>
        </a:p>
      </dgm:t>
    </dgm:pt>
    <dgm:pt modelId="{CDF6EBB6-B8CC-344A-8E99-2069BF9C4FAA}">
      <dgm:prSet/>
      <dgm:spPr/>
      <dgm:t>
        <a:bodyPr/>
        <a:lstStyle/>
        <a:p>
          <a:r>
            <a:rPr lang="de-DE"/>
            <a:t>5 Leadership</a:t>
          </a:r>
        </a:p>
      </dgm:t>
    </dgm:pt>
    <dgm:pt modelId="{9C556307-FF19-F247-A3D7-96863BE54152}" type="parTrans" cxnId="{92F193EC-79AB-BB4A-83E6-387540F9C880}">
      <dgm:prSet/>
      <dgm:spPr/>
      <dgm:t>
        <a:bodyPr/>
        <a:lstStyle/>
        <a:p>
          <a:endParaRPr lang="de-DE"/>
        </a:p>
      </dgm:t>
    </dgm:pt>
    <dgm:pt modelId="{43F027E2-E921-CE4F-BF59-E558C5D4C61F}" type="sibTrans" cxnId="{92F193EC-79AB-BB4A-83E6-387540F9C880}">
      <dgm:prSet/>
      <dgm:spPr/>
      <dgm:t>
        <a:bodyPr/>
        <a:lstStyle/>
        <a:p>
          <a:endParaRPr lang="de-DE"/>
        </a:p>
      </dgm:t>
    </dgm:pt>
    <dgm:pt modelId="{959ADB48-928A-4B40-A012-4A5E73B1EDEA}">
      <dgm:prSet/>
      <dgm:spPr/>
      <dgm:t>
        <a:bodyPr/>
        <a:lstStyle/>
        <a:p>
          <a:r>
            <a:rPr lang="de-DE"/>
            <a:t>6 Planning</a:t>
          </a:r>
        </a:p>
      </dgm:t>
    </dgm:pt>
    <dgm:pt modelId="{4243215C-9B2D-D44A-AD8A-8900F0701BA3}" type="parTrans" cxnId="{62004AD2-6609-3840-AB4C-B453E9CAA852}">
      <dgm:prSet/>
      <dgm:spPr/>
      <dgm:t>
        <a:bodyPr/>
        <a:lstStyle/>
        <a:p>
          <a:endParaRPr lang="de-DE"/>
        </a:p>
      </dgm:t>
    </dgm:pt>
    <dgm:pt modelId="{BBBE5090-7F8C-8F42-832C-EB07CF1A564E}" type="sibTrans" cxnId="{62004AD2-6609-3840-AB4C-B453E9CAA852}">
      <dgm:prSet/>
      <dgm:spPr/>
      <dgm:t>
        <a:bodyPr/>
        <a:lstStyle/>
        <a:p>
          <a:endParaRPr lang="de-DE"/>
        </a:p>
      </dgm:t>
    </dgm:pt>
    <dgm:pt modelId="{AE98610B-C93F-2649-81F9-CAC47E51B747}">
      <dgm:prSet/>
      <dgm:spPr/>
      <dgm:t>
        <a:bodyPr/>
        <a:lstStyle/>
        <a:p>
          <a:r>
            <a:rPr lang="de-DE"/>
            <a:t>7 Support</a:t>
          </a:r>
        </a:p>
      </dgm:t>
    </dgm:pt>
    <dgm:pt modelId="{53B1538A-49B1-8C47-89D7-A8DD798737EE}" type="parTrans" cxnId="{FB26D984-BB36-934E-B20D-5FDBD7131041}">
      <dgm:prSet/>
      <dgm:spPr/>
      <dgm:t>
        <a:bodyPr/>
        <a:lstStyle/>
        <a:p>
          <a:endParaRPr lang="de-DE"/>
        </a:p>
      </dgm:t>
    </dgm:pt>
    <dgm:pt modelId="{BC6A3C3C-1EC3-FA4D-8159-A11A7F7399E0}" type="sibTrans" cxnId="{FB26D984-BB36-934E-B20D-5FDBD7131041}">
      <dgm:prSet/>
      <dgm:spPr/>
      <dgm:t>
        <a:bodyPr/>
        <a:lstStyle/>
        <a:p>
          <a:endParaRPr lang="de-DE"/>
        </a:p>
      </dgm:t>
    </dgm:pt>
    <dgm:pt modelId="{5AD25494-3379-5B46-A97C-04061EF7585C}">
      <dgm:prSet/>
      <dgm:spPr/>
      <dgm:t>
        <a:bodyPr/>
        <a:lstStyle/>
        <a:p>
          <a:r>
            <a:rPr lang="de-DE"/>
            <a:t>8 Operation</a:t>
          </a:r>
        </a:p>
      </dgm:t>
    </dgm:pt>
    <dgm:pt modelId="{06C0AFBA-B3BD-5B47-B5D9-425E4F61D1A7}" type="parTrans" cxnId="{56C65A28-7DE9-B44A-9B30-9A794FE9C588}">
      <dgm:prSet/>
      <dgm:spPr/>
      <dgm:t>
        <a:bodyPr/>
        <a:lstStyle/>
        <a:p>
          <a:endParaRPr lang="de-DE"/>
        </a:p>
      </dgm:t>
    </dgm:pt>
    <dgm:pt modelId="{E743E9A2-E2EC-2348-B2B4-23F3F41A22B8}" type="sibTrans" cxnId="{56C65A28-7DE9-B44A-9B30-9A794FE9C588}">
      <dgm:prSet/>
      <dgm:spPr/>
      <dgm:t>
        <a:bodyPr/>
        <a:lstStyle/>
        <a:p>
          <a:endParaRPr lang="de-DE"/>
        </a:p>
      </dgm:t>
    </dgm:pt>
    <dgm:pt modelId="{3BEB80EB-6672-734E-9DCE-E631DAC13853}">
      <dgm:prSet/>
      <dgm:spPr/>
      <dgm:t>
        <a:bodyPr/>
        <a:lstStyle/>
        <a:p>
          <a:r>
            <a:rPr lang="de-DE" dirty="0"/>
            <a:t>9 Performance </a:t>
          </a:r>
          <a:r>
            <a:rPr lang="de-DE"/>
            <a:t>evaluation</a:t>
          </a:r>
          <a:endParaRPr lang="de-DE" dirty="0"/>
        </a:p>
      </dgm:t>
    </dgm:pt>
    <dgm:pt modelId="{F5B04061-CA63-624F-B7CD-B9FBAA233B35}" type="parTrans" cxnId="{0A518399-5906-D84E-B89D-F9714CA0FB48}">
      <dgm:prSet/>
      <dgm:spPr/>
      <dgm:t>
        <a:bodyPr/>
        <a:lstStyle/>
        <a:p>
          <a:endParaRPr lang="de-DE"/>
        </a:p>
      </dgm:t>
    </dgm:pt>
    <dgm:pt modelId="{3627C06D-A7CA-E845-B095-59C11618A6B3}" type="sibTrans" cxnId="{0A518399-5906-D84E-B89D-F9714CA0FB48}">
      <dgm:prSet/>
      <dgm:spPr/>
      <dgm:t>
        <a:bodyPr/>
        <a:lstStyle/>
        <a:p>
          <a:endParaRPr lang="de-DE"/>
        </a:p>
      </dgm:t>
    </dgm:pt>
    <dgm:pt modelId="{36B8D590-F0E4-7B40-BB62-AE3771065CBC}">
      <dgm:prSet/>
      <dgm:spPr/>
      <dgm:t>
        <a:bodyPr/>
        <a:lstStyle/>
        <a:p>
          <a:r>
            <a:rPr lang="de-DE"/>
            <a:t>10 Improvement</a:t>
          </a:r>
        </a:p>
      </dgm:t>
    </dgm:pt>
    <dgm:pt modelId="{88478DB3-4DA7-654A-A523-80C53FE88871}" type="parTrans" cxnId="{753BF80D-6740-C548-8F93-5ECE607C1354}">
      <dgm:prSet/>
      <dgm:spPr/>
      <dgm:t>
        <a:bodyPr/>
        <a:lstStyle/>
        <a:p>
          <a:endParaRPr lang="de-DE"/>
        </a:p>
      </dgm:t>
    </dgm:pt>
    <dgm:pt modelId="{929E9926-828C-FE47-A3A0-90E8541B6ECC}" type="sibTrans" cxnId="{753BF80D-6740-C548-8F93-5ECE607C1354}">
      <dgm:prSet/>
      <dgm:spPr/>
      <dgm:t>
        <a:bodyPr/>
        <a:lstStyle/>
        <a:p>
          <a:endParaRPr lang="de-DE"/>
        </a:p>
      </dgm:t>
    </dgm:pt>
    <dgm:pt modelId="{AA799DBA-F287-0849-AE06-FE627F4ADFC7}" type="pres">
      <dgm:prSet presAssocID="{89ADA884-8FA9-6C47-99BB-F884D139B474}" presName="Name0" presStyleCnt="0">
        <dgm:presLayoutVars>
          <dgm:dir/>
          <dgm:resizeHandles/>
        </dgm:presLayoutVars>
      </dgm:prSet>
      <dgm:spPr/>
    </dgm:pt>
    <dgm:pt modelId="{390F0502-AE08-E548-BD8D-EF49F1FB673E}" type="pres">
      <dgm:prSet presAssocID="{710E6D31-57A3-B343-8A61-F459D3B8024C}" presName="compNode" presStyleCnt="0"/>
      <dgm:spPr/>
    </dgm:pt>
    <dgm:pt modelId="{691EC7EA-47DC-0847-BA53-62B99A406C29}" type="pres">
      <dgm:prSet presAssocID="{710E6D31-57A3-B343-8A61-F459D3B8024C}" presName="dummyConnPt" presStyleCnt="0"/>
      <dgm:spPr/>
    </dgm:pt>
    <dgm:pt modelId="{958CEFCB-30C8-9B4C-BB08-C11769909946}" type="pres">
      <dgm:prSet presAssocID="{710E6D31-57A3-B343-8A61-F459D3B8024C}" presName="node" presStyleLbl="node1" presStyleIdx="0" presStyleCnt="10">
        <dgm:presLayoutVars>
          <dgm:bulletEnabled val="1"/>
        </dgm:presLayoutVars>
      </dgm:prSet>
      <dgm:spPr/>
    </dgm:pt>
    <dgm:pt modelId="{2D770566-9ACC-DD4D-9EF9-87D7746895F1}" type="pres">
      <dgm:prSet presAssocID="{57EA3260-27D1-D347-A565-06B6CA20630F}" presName="sibTrans" presStyleLbl="bgSibTrans2D1" presStyleIdx="0" presStyleCnt="9"/>
      <dgm:spPr/>
    </dgm:pt>
    <dgm:pt modelId="{24C1F051-1DEF-D24B-90F6-E12A508B55BF}" type="pres">
      <dgm:prSet presAssocID="{91640575-BDD8-C547-AD48-6A06AD0CD68D}" presName="compNode" presStyleCnt="0"/>
      <dgm:spPr/>
    </dgm:pt>
    <dgm:pt modelId="{FC15B9CE-5BF6-114C-B7A0-85DF6958CB49}" type="pres">
      <dgm:prSet presAssocID="{91640575-BDD8-C547-AD48-6A06AD0CD68D}" presName="dummyConnPt" presStyleCnt="0"/>
      <dgm:spPr/>
    </dgm:pt>
    <dgm:pt modelId="{B36017AE-94E3-9446-9212-98A47D258FB6}" type="pres">
      <dgm:prSet presAssocID="{91640575-BDD8-C547-AD48-6A06AD0CD68D}" presName="node" presStyleLbl="node1" presStyleIdx="1" presStyleCnt="10">
        <dgm:presLayoutVars>
          <dgm:bulletEnabled val="1"/>
        </dgm:presLayoutVars>
      </dgm:prSet>
      <dgm:spPr/>
    </dgm:pt>
    <dgm:pt modelId="{8512829A-F4F0-8D40-AD34-57D8BD0C1D87}" type="pres">
      <dgm:prSet presAssocID="{6D66E7E1-51AA-5C49-B5BC-79F554A78E25}" presName="sibTrans" presStyleLbl="bgSibTrans2D1" presStyleIdx="1" presStyleCnt="9"/>
      <dgm:spPr/>
    </dgm:pt>
    <dgm:pt modelId="{595C9E26-ECB2-484E-8DFF-6E53254E4C16}" type="pres">
      <dgm:prSet presAssocID="{F44D88D0-92B5-384C-B515-6AF3CF2E311B}" presName="compNode" presStyleCnt="0"/>
      <dgm:spPr/>
    </dgm:pt>
    <dgm:pt modelId="{1857A071-7BB0-3C43-B505-72585BF315CB}" type="pres">
      <dgm:prSet presAssocID="{F44D88D0-92B5-384C-B515-6AF3CF2E311B}" presName="dummyConnPt" presStyleCnt="0"/>
      <dgm:spPr/>
    </dgm:pt>
    <dgm:pt modelId="{49144890-89E7-FF4B-A406-F5EF0A1ADAD3}" type="pres">
      <dgm:prSet presAssocID="{F44D88D0-92B5-384C-B515-6AF3CF2E311B}" presName="node" presStyleLbl="node1" presStyleIdx="2" presStyleCnt="10">
        <dgm:presLayoutVars>
          <dgm:bulletEnabled val="1"/>
        </dgm:presLayoutVars>
      </dgm:prSet>
      <dgm:spPr/>
    </dgm:pt>
    <dgm:pt modelId="{3D038CF9-67A6-1D49-81C7-0BD671C44C11}" type="pres">
      <dgm:prSet presAssocID="{E04442B3-0F3E-FD4A-BFEA-6603D1B18F78}" presName="sibTrans" presStyleLbl="bgSibTrans2D1" presStyleIdx="2" presStyleCnt="9"/>
      <dgm:spPr/>
    </dgm:pt>
    <dgm:pt modelId="{89704AE4-0EF6-704A-A0FA-A5760BF532F4}" type="pres">
      <dgm:prSet presAssocID="{8397DA73-33EE-FA46-8824-F238A2E7538B}" presName="compNode" presStyleCnt="0"/>
      <dgm:spPr/>
    </dgm:pt>
    <dgm:pt modelId="{F97B106B-9875-E544-A0F1-5B30FFE0A7D5}" type="pres">
      <dgm:prSet presAssocID="{8397DA73-33EE-FA46-8824-F238A2E7538B}" presName="dummyConnPt" presStyleCnt="0"/>
      <dgm:spPr/>
    </dgm:pt>
    <dgm:pt modelId="{890E4796-92FC-8240-BF8A-3F49170A6561}" type="pres">
      <dgm:prSet presAssocID="{8397DA73-33EE-FA46-8824-F238A2E7538B}" presName="node" presStyleLbl="node1" presStyleIdx="3" presStyleCnt="10">
        <dgm:presLayoutVars>
          <dgm:bulletEnabled val="1"/>
        </dgm:presLayoutVars>
      </dgm:prSet>
      <dgm:spPr/>
    </dgm:pt>
    <dgm:pt modelId="{95DE5699-161A-924D-925F-D461AB76B7DF}" type="pres">
      <dgm:prSet presAssocID="{7239D63D-8081-C84F-8DED-4263BB23E2A2}" presName="sibTrans" presStyleLbl="bgSibTrans2D1" presStyleIdx="3" presStyleCnt="9"/>
      <dgm:spPr/>
    </dgm:pt>
    <dgm:pt modelId="{60E62A9C-DA7D-5946-854E-9A1A2AA61D0F}" type="pres">
      <dgm:prSet presAssocID="{CDF6EBB6-B8CC-344A-8E99-2069BF9C4FAA}" presName="compNode" presStyleCnt="0"/>
      <dgm:spPr/>
    </dgm:pt>
    <dgm:pt modelId="{DC80982D-8778-994A-8B6D-2ED20478533B}" type="pres">
      <dgm:prSet presAssocID="{CDF6EBB6-B8CC-344A-8E99-2069BF9C4FAA}" presName="dummyConnPt" presStyleCnt="0"/>
      <dgm:spPr/>
    </dgm:pt>
    <dgm:pt modelId="{EF1BF266-F305-A34D-BC2A-3D73151A2EEC}" type="pres">
      <dgm:prSet presAssocID="{CDF6EBB6-B8CC-344A-8E99-2069BF9C4FAA}" presName="node" presStyleLbl="node1" presStyleIdx="4" presStyleCnt="10">
        <dgm:presLayoutVars>
          <dgm:bulletEnabled val="1"/>
        </dgm:presLayoutVars>
      </dgm:prSet>
      <dgm:spPr/>
    </dgm:pt>
    <dgm:pt modelId="{727137D4-1187-074E-9514-8A1975EB77BD}" type="pres">
      <dgm:prSet presAssocID="{43F027E2-E921-CE4F-BF59-E558C5D4C61F}" presName="sibTrans" presStyleLbl="bgSibTrans2D1" presStyleIdx="4" presStyleCnt="9"/>
      <dgm:spPr/>
    </dgm:pt>
    <dgm:pt modelId="{A8305DF1-FAB8-A24E-9E38-C9D32CBE3A6A}" type="pres">
      <dgm:prSet presAssocID="{959ADB48-928A-4B40-A012-4A5E73B1EDEA}" presName="compNode" presStyleCnt="0"/>
      <dgm:spPr/>
    </dgm:pt>
    <dgm:pt modelId="{07E22D9E-B29D-8445-B5BD-6AFD132AE6DC}" type="pres">
      <dgm:prSet presAssocID="{959ADB48-928A-4B40-A012-4A5E73B1EDEA}" presName="dummyConnPt" presStyleCnt="0"/>
      <dgm:spPr/>
    </dgm:pt>
    <dgm:pt modelId="{F8EA91DA-6C6E-0946-8B6F-3D4804DB70BF}" type="pres">
      <dgm:prSet presAssocID="{959ADB48-928A-4B40-A012-4A5E73B1EDEA}" presName="node" presStyleLbl="node1" presStyleIdx="5" presStyleCnt="10">
        <dgm:presLayoutVars>
          <dgm:bulletEnabled val="1"/>
        </dgm:presLayoutVars>
      </dgm:prSet>
      <dgm:spPr/>
    </dgm:pt>
    <dgm:pt modelId="{C08F1EFB-59D6-2841-A175-38AF6468CF55}" type="pres">
      <dgm:prSet presAssocID="{BBBE5090-7F8C-8F42-832C-EB07CF1A564E}" presName="sibTrans" presStyleLbl="bgSibTrans2D1" presStyleIdx="5" presStyleCnt="9"/>
      <dgm:spPr/>
    </dgm:pt>
    <dgm:pt modelId="{DA101208-DAA9-7040-A248-0DD7C1EBFEAF}" type="pres">
      <dgm:prSet presAssocID="{AE98610B-C93F-2649-81F9-CAC47E51B747}" presName="compNode" presStyleCnt="0"/>
      <dgm:spPr/>
    </dgm:pt>
    <dgm:pt modelId="{B59E2246-8BFB-1B4F-8560-9D707570A240}" type="pres">
      <dgm:prSet presAssocID="{AE98610B-C93F-2649-81F9-CAC47E51B747}" presName="dummyConnPt" presStyleCnt="0"/>
      <dgm:spPr/>
    </dgm:pt>
    <dgm:pt modelId="{7F5A5E05-E15B-A149-8772-6820F02BBA32}" type="pres">
      <dgm:prSet presAssocID="{AE98610B-C93F-2649-81F9-CAC47E51B747}" presName="node" presStyleLbl="node1" presStyleIdx="6" presStyleCnt="10">
        <dgm:presLayoutVars>
          <dgm:bulletEnabled val="1"/>
        </dgm:presLayoutVars>
      </dgm:prSet>
      <dgm:spPr/>
    </dgm:pt>
    <dgm:pt modelId="{183731F0-F5D5-8445-85A7-028922B9082D}" type="pres">
      <dgm:prSet presAssocID="{BC6A3C3C-1EC3-FA4D-8159-A11A7F7399E0}" presName="sibTrans" presStyleLbl="bgSibTrans2D1" presStyleIdx="6" presStyleCnt="9"/>
      <dgm:spPr/>
    </dgm:pt>
    <dgm:pt modelId="{78317687-3E03-734B-AD5E-07206FE7C8AE}" type="pres">
      <dgm:prSet presAssocID="{5AD25494-3379-5B46-A97C-04061EF7585C}" presName="compNode" presStyleCnt="0"/>
      <dgm:spPr/>
    </dgm:pt>
    <dgm:pt modelId="{02BB3AFE-F42F-DA4F-88F5-65395C45387D}" type="pres">
      <dgm:prSet presAssocID="{5AD25494-3379-5B46-A97C-04061EF7585C}" presName="dummyConnPt" presStyleCnt="0"/>
      <dgm:spPr/>
    </dgm:pt>
    <dgm:pt modelId="{2FEF9E4F-FAEE-3949-BCC3-CE6924794CFB}" type="pres">
      <dgm:prSet presAssocID="{5AD25494-3379-5B46-A97C-04061EF7585C}" presName="node" presStyleLbl="node1" presStyleIdx="7" presStyleCnt="10">
        <dgm:presLayoutVars>
          <dgm:bulletEnabled val="1"/>
        </dgm:presLayoutVars>
      </dgm:prSet>
      <dgm:spPr/>
    </dgm:pt>
    <dgm:pt modelId="{17FBC10A-AA6E-AE43-B283-9316212622BE}" type="pres">
      <dgm:prSet presAssocID="{E743E9A2-E2EC-2348-B2B4-23F3F41A22B8}" presName="sibTrans" presStyleLbl="bgSibTrans2D1" presStyleIdx="7" presStyleCnt="9"/>
      <dgm:spPr/>
    </dgm:pt>
    <dgm:pt modelId="{2746911D-8657-3245-B53F-39FF64C2A34D}" type="pres">
      <dgm:prSet presAssocID="{3BEB80EB-6672-734E-9DCE-E631DAC13853}" presName="compNode" presStyleCnt="0"/>
      <dgm:spPr/>
    </dgm:pt>
    <dgm:pt modelId="{CFB6FB60-0968-AD4F-9080-88B9A88603BB}" type="pres">
      <dgm:prSet presAssocID="{3BEB80EB-6672-734E-9DCE-E631DAC13853}" presName="dummyConnPt" presStyleCnt="0"/>
      <dgm:spPr/>
    </dgm:pt>
    <dgm:pt modelId="{6DB96266-FEDA-6A40-A571-55F9D09B42A0}" type="pres">
      <dgm:prSet presAssocID="{3BEB80EB-6672-734E-9DCE-E631DAC13853}" presName="node" presStyleLbl="node1" presStyleIdx="8" presStyleCnt="10">
        <dgm:presLayoutVars>
          <dgm:bulletEnabled val="1"/>
        </dgm:presLayoutVars>
      </dgm:prSet>
      <dgm:spPr/>
    </dgm:pt>
    <dgm:pt modelId="{1D03A92F-31B9-8947-81D4-B4944F55D120}" type="pres">
      <dgm:prSet presAssocID="{3627C06D-A7CA-E845-B095-59C11618A6B3}" presName="sibTrans" presStyleLbl="bgSibTrans2D1" presStyleIdx="8" presStyleCnt="9"/>
      <dgm:spPr/>
    </dgm:pt>
    <dgm:pt modelId="{86F9C6B5-8D4C-6A43-8249-AE6B6FFCDABB}" type="pres">
      <dgm:prSet presAssocID="{36B8D590-F0E4-7B40-BB62-AE3771065CBC}" presName="compNode" presStyleCnt="0"/>
      <dgm:spPr/>
    </dgm:pt>
    <dgm:pt modelId="{491953B9-AF50-9548-9DD6-069504EC0FDB}" type="pres">
      <dgm:prSet presAssocID="{36B8D590-F0E4-7B40-BB62-AE3771065CBC}" presName="dummyConnPt" presStyleCnt="0"/>
      <dgm:spPr/>
    </dgm:pt>
    <dgm:pt modelId="{9B66B006-EFC7-A44A-AF2C-8EE57C84FBB4}" type="pres">
      <dgm:prSet presAssocID="{36B8D590-F0E4-7B40-BB62-AE3771065CBC}" presName="node" presStyleLbl="node1" presStyleIdx="9" presStyleCnt="10">
        <dgm:presLayoutVars>
          <dgm:bulletEnabled val="1"/>
        </dgm:presLayoutVars>
      </dgm:prSet>
      <dgm:spPr/>
    </dgm:pt>
  </dgm:ptLst>
  <dgm:cxnLst>
    <dgm:cxn modelId="{67CD970C-0CFE-7D40-8400-F6E243092540}" type="presOf" srcId="{BC6A3C3C-1EC3-FA4D-8159-A11A7F7399E0}" destId="{183731F0-F5D5-8445-85A7-028922B9082D}" srcOrd="0" destOrd="0" presId="urn:microsoft.com/office/officeart/2005/8/layout/bProcess4"/>
    <dgm:cxn modelId="{753BF80D-6740-C548-8F93-5ECE607C1354}" srcId="{89ADA884-8FA9-6C47-99BB-F884D139B474}" destId="{36B8D590-F0E4-7B40-BB62-AE3771065CBC}" srcOrd="9" destOrd="0" parTransId="{88478DB3-4DA7-654A-A523-80C53FE88871}" sibTransId="{929E9926-828C-FE47-A3A0-90E8541B6ECC}"/>
    <dgm:cxn modelId="{F39CD81D-6FB9-AA44-872F-9313880207EF}" srcId="{89ADA884-8FA9-6C47-99BB-F884D139B474}" destId="{710E6D31-57A3-B343-8A61-F459D3B8024C}" srcOrd="0" destOrd="0" parTransId="{D449979D-4C94-8644-8893-3119BF0D9A61}" sibTransId="{57EA3260-27D1-D347-A565-06B6CA20630F}"/>
    <dgm:cxn modelId="{56C65A28-7DE9-B44A-9B30-9A794FE9C588}" srcId="{89ADA884-8FA9-6C47-99BB-F884D139B474}" destId="{5AD25494-3379-5B46-A97C-04061EF7585C}" srcOrd="7" destOrd="0" parTransId="{06C0AFBA-B3BD-5B47-B5D9-425E4F61D1A7}" sibTransId="{E743E9A2-E2EC-2348-B2B4-23F3F41A22B8}"/>
    <dgm:cxn modelId="{025E8C29-AA6D-414E-AAC8-3D77ED7DAB66}" type="presOf" srcId="{6D66E7E1-51AA-5C49-B5BC-79F554A78E25}" destId="{8512829A-F4F0-8D40-AD34-57D8BD0C1D87}" srcOrd="0" destOrd="0" presId="urn:microsoft.com/office/officeart/2005/8/layout/bProcess4"/>
    <dgm:cxn modelId="{B566D632-DEA3-6045-AC6A-FB4105CA9805}" srcId="{89ADA884-8FA9-6C47-99BB-F884D139B474}" destId="{F44D88D0-92B5-384C-B515-6AF3CF2E311B}" srcOrd="2" destOrd="0" parTransId="{498EAAC9-1D62-CF4C-90CA-777F6187719D}" sibTransId="{E04442B3-0F3E-FD4A-BFEA-6603D1B18F78}"/>
    <dgm:cxn modelId="{3D98543E-A12C-1F4B-B60E-F116C24038E8}" type="presOf" srcId="{3BEB80EB-6672-734E-9DCE-E631DAC13853}" destId="{6DB96266-FEDA-6A40-A571-55F9D09B42A0}" srcOrd="0" destOrd="0" presId="urn:microsoft.com/office/officeart/2005/8/layout/bProcess4"/>
    <dgm:cxn modelId="{60F6973E-9BDE-4C41-8F80-50DAE7B14F70}" type="presOf" srcId="{959ADB48-928A-4B40-A012-4A5E73B1EDEA}" destId="{F8EA91DA-6C6E-0946-8B6F-3D4804DB70BF}" srcOrd="0" destOrd="0" presId="urn:microsoft.com/office/officeart/2005/8/layout/bProcess4"/>
    <dgm:cxn modelId="{2FB4C947-899A-6546-B8F7-3250F970D12C}" type="presOf" srcId="{AE98610B-C93F-2649-81F9-CAC47E51B747}" destId="{7F5A5E05-E15B-A149-8772-6820F02BBA32}" srcOrd="0" destOrd="0" presId="urn:microsoft.com/office/officeart/2005/8/layout/bProcess4"/>
    <dgm:cxn modelId="{1D5BD849-8EFE-7040-9919-A5EB0A2C8644}" srcId="{89ADA884-8FA9-6C47-99BB-F884D139B474}" destId="{91640575-BDD8-C547-AD48-6A06AD0CD68D}" srcOrd="1" destOrd="0" parTransId="{95D22DB3-590C-AD42-8C52-C4F9F711458B}" sibTransId="{6D66E7E1-51AA-5C49-B5BC-79F554A78E25}"/>
    <dgm:cxn modelId="{9BEAC45B-266E-F14F-86EB-668A19ED3302}" type="presOf" srcId="{91640575-BDD8-C547-AD48-6A06AD0CD68D}" destId="{B36017AE-94E3-9446-9212-98A47D258FB6}" srcOrd="0" destOrd="0" presId="urn:microsoft.com/office/officeart/2005/8/layout/bProcess4"/>
    <dgm:cxn modelId="{2D91055F-231C-1748-B657-5581C345CBEF}" type="presOf" srcId="{710E6D31-57A3-B343-8A61-F459D3B8024C}" destId="{958CEFCB-30C8-9B4C-BB08-C11769909946}" srcOrd="0" destOrd="0" presId="urn:microsoft.com/office/officeart/2005/8/layout/bProcess4"/>
    <dgm:cxn modelId="{CEF35F7E-7211-6749-8FC2-FD5A89894C35}" type="presOf" srcId="{8397DA73-33EE-FA46-8824-F238A2E7538B}" destId="{890E4796-92FC-8240-BF8A-3F49170A6561}" srcOrd="0" destOrd="0" presId="urn:microsoft.com/office/officeart/2005/8/layout/bProcess4"/>
    <dgm:cxn modelId="{D9777281-B59A-0F43-BCAA-594AC73A6982}" type="presOf" srcId="{3627C06D-A7CA-E845-B095-59C11618A6B3}" destId="{1D03A92F-31B9-8947-81D4-B4944F55D120}" srcOrd="0" destOrd="0" presId="urn:microsoft.com/office/officeart/2005/8/layout/bProcess4"/>
    <dgm:cxn modelId="{FB26D984-BB36-934E-B20D-5FDBD7131041}" srcId="{89ADA884-8FA9-6C47-99BB-F884D139B474}" destId="{AE98610B-C93F-2649-81F9-CAC47E51B747}" srcOrd="6" destOrd="0" parTransId="{53B1538A-49B1-8C47-89D7-A8DD798737EE}" sibTransId="{BC6A3C3C-1EC3-FA4D-8159-A11A7F7399E0}"/>
    <dgm:cxn modelId="{24012386-73B7-B94A-84AF-3424B7464478}" type="presOf" srcId="{36B8D590-F0E4-7B40-BB62-AE3771065CBC}" destId="{9B66B006-EFC7-A44A-AF2C-8EE57C84FBB4}" srcOrd="0" destOrd="0" presId="urn:microsoft.com/office/officeart/2005/8/layout/bProcess4"/>
    <dgm:cxn modelId="{44026896-D3FD-2747-A033-A6F1EFB7D042}" type="presOf" srcId="{F44D88D0-92B5-384C-B515-6AF3CF2E311B}" destId="{49144890-89E7-FF4B-A406-F5EF0A1ADAD3}" srcOrd="0" destOrd="0" presId="urn:microsoft.com/office/officeart/2005/8/layout/bProcess4"/>
    <dgm:cxn modelId="{0A518399-5906-D84E-B89D-F9714CA0FB48}" srcId="{89ADA884-8FA9-6C47-99BB-F884D139B474}" destId="{3BEB80EB-6672-734E-9DCE-E631DAC13853}" srcOrd="8" destOrd="0" parTransId="{F5B04061-CA63-624F-B7CD-B9FBAA233B35}" sibTransId="{3627C06D-A7CA-E845-B095-59C11618A6B3}"/>
    <dgm:cxn modelId="{9C56FCA1-85DD-2C4B-B7BF-D576A398DDB7}" type="presOf" srcId="{89ADA884-8FA9-6C47-99BB-F884D139B474}" destId="{AA799DBA-F287-0849-AE06-FE627F4ADFC7}" srcOrd="0" destOrd="0" presId="urn:microsoft.com/office/officeart/2005/8/layout/bProcess4"/>
    <dgm:cxn modelId="{E0FD9EB8-9F32-F245-ACDE-933BAD33DDAF}" type="presOf" srcId="{BBBE5090-7F8C-8F42-832C-EB07CF1A564E}" destId="{C08F1EFB-59D6-2841-A175-38AF6468CF55}" srcOrd="0" destOrd="0" presId="urn:microsoft.com/office/officeart/2005/8/layout/bProcess4"/>
    <dgm:cxn modelId="{CC0713C3-02AB-8646-906B-1513E4412BD9}" type="presOf" srcId="{E743E9A2-E2EC-2348-B2B4-23F3F41A22B8}" destId="{17FBC10A-AA6E-AE43-B283-9316212622BE}" srcOrd="0" destOrd="0" presId="urn:microsoft.com/office/officeart/2005/8/layout/bProcess4"/>
    <dgm:cxn modelId="{845E9BC6-449E-E644-93B6-C32B0CB02047}" type="presOf" srcId="{CDF6EBB6-B8CC-344A-8E99-2069BF9C4FAA}" destId="{EF1BF266-F305-A34D-BC2A-3D73151A2EEC}" srcOrd="0" destOrd="0" presId="urn:microsoft.com/office/officeart/2005/8/layout/bProcess4"/>
    <dgm:cxn modelId="{A99088CD-BFD3-FB49-A8A6-9779B608D9D4}" type="presOf" srcId="{E04442B3-0F3E-FD4A-BFEA-6603D1B18F78}" destId="{3D038CF9-67A6-1D49-81C7-0BD671C44C11}" srcOrd="0" destOrd="0" presId="urn:microsoft.com/office/officeart/2005/8/layout/bProcess4"/>
    <dgm:cxn modelId="{3D5D92CF-8A8B-4848-8BEB-00D0093C6890}" type="presOf" srcId="{57EA3260-27D1-D347-A565-06B6CA20630F}" destId="{2D770566-9ACC-DD4D-9EF9-87D7746895F1}" srcOrd="0" destOrd="0" presId="urn:microsoft.com/office/officeart/2005/8/layout/bProcess4"/>
    <dgm:cxn modelId="{62004AD2-6609-3840-AB4C-B453E9CAA852}" srcId="{89ADA884-8FA9-6C47-99BB-F884D139B474}" destId="{959ADB48-928A-4B40-A012-4A5E73B1EDEA}" srcOrd="5" destOrd="0" parTransId="{4243215C-9B2D-D44A-AD8A-8900F0701BA3}" sibTransId="{BBBE5090-7F8C-8F42-832C-EB07CF1A564E}"/>
    <dgm:cxn modelId="{09BAA2DF-B7F1-3349-9D8B-2C2DA88471F0}" type="presOf" srcId="{43F027E2-E921-CE4F-BF59-E558C5D4C61F}" destId="{727137D4-1187-074E-9514-8A1975EB77BD}" srcOrd="0" destOrd="0" presId="urn:microsoft.com/office/officeart/2005/8/layout/bProcess4"/>
    <dgm:cxn modelId="{BBAC19E3-773D-4443-85C1-6934A49D9A0B}" srcId="{89ADA884-8FA9-6C47-99BB-F884D139B474}" destId="{8397DA73-33EE-FA46-8824-F238A2E7538B}" srcOrd="3" destOrd="0" parTransId="{CD395683-6E04-074A-ACE6-8B5E035F27AD}" sibTransId="{7239D63D-8081-C84F-8DED-4263BB23E2A2}"/>
    <dgm:cxn modelId="{AE1F33E3-013F-C741-BB2E-7E4E024D7399}" type="presOf" srcId="{7239D63D-8081-C84F-8DED-4263BB23E2A2}" destId="{95DE5699-161A-924D-925F-D461AB76B7DF}" srcOrd="0" destOrd="0" presId="urn:microsoft.com/office/officeart/2005/8/layout/bProcess4"/>
    <dgm:cxn modelId="{98C52CE9-AE74-5D49-92A8-ADE1F0A929B5}" type="presOf" srcId="{5AD25494-3379-5B46-A97C-04061EF7585C}" destId="{2FEF9E4F-FAEE-3949-BCC3-CE6924794CFB}" srcOrd="0" destOrd="0" presId="urn:microsoft.com/office/officeart/2005/8/layout/bProcess4"/>
    <dgm:cxn modelId="{92F193EC-79AB-BB4A-83E6-387540F9C880}" srcId="{89ADA884-8FA9-6C47-99BB-F884D139B474}" destId="{CDF6EBB6-B8CC-344A-8E99-2069BF9C4FAA}" srcOrd="4" destOrd="0" parTransId="{9C556307-FF19-F247-A3D7-96863BE54152}" sibTransId="{43F027E2-E921-CE4F-BF59-E558C5D4C61F}"/>
    <dgm:cxn modelId="{C7084B08-19C8-7F49-83E5-334B5349C06E}" type="presParOf" srcId="{AA799DBA-F287-0849-AE06-FE627F4ADFC7}" destId="{390F0502-AE08-E548-BD8D-EF49F1FB673E}" srcOrd="0" destOrd="0" presId="urn:microsoft.com/office/officeart/2005/8/layout/bProcess4"/>
    <dgm:cxn modelId="{CBAC2C43-7A25-B54C-B8C2-F58A54A38FDC}" type="presParOf" srcId="{390F0502-AE08-E548-BD8D-EF49F1FB673E}" destId="{691EC7EA-47DC-0847-BA53-62B99A406C29}" srcOrd="0" destOrd="0" presId="urn:microsoft.com/office/officeart/2005/8/layout/bProcess4"/>
    <dgm:cxn modelId="{921CD988-00B1-584C-9620-901F9CB08D34}" type="presParOf" srcId="{390F0502-AE08-E548-BD8D-EF49F1FB673E}" destId="{958CEFCB-30C8-9B4C-BB08-C11769909946}" srcOrd="1" destOrd="0" presId="urn:microsoft.com/office/officeart/2005/8/layout/bProcess4"/>
    <dgm:cxn modelId="{AFA803BD-D05A-0D47-8749-85BD8F26FBC3}" type="presParOf" srcId="{AA799DBA-F287-0849-AE06-FE627F4ADFC7}" destId="{2D770566-9ACC-DD4D-9EF9-87D7746895F1}" srcOrd="1" destOrd="0" presId="urn:microsoft.com/office/officeart/2005/8/layout/bProcess4"/>
    <dgm:cxn modelId="{52C09894-A9A8-1E40-9134-2B4168EB454B}" type="presParOf" srcId="{AA799DBA-F287-0849-AE06-FE627F4ADFC7}" destId="{24C1F051-1DEF-D24B-90F6-E12A508B55BF}" srcOrd="2" destOrd="0" presId="urn:microsoft.com/office/officeart/2005/8/layout/bProcess4"/>
    <dgm:cxn modelId="{F0EA7E2A-8CC7-E64F-B931-674D42F5190E}" type="presParOf" srcId="{24C1F051-1DEF-D24B-90F6-E12A508B55BF}" destId="{FC15B9CE-5BF6-114C-B7A0-85DF6958CB49}" srcOrd="0" destOrd="0" presId="urn:microsoft.com/office/officeart/2005/8/layout/bProcess4"/>
    <dgm:cxn modelId="{59DA7744-F10D-B248-B9B6-91B8C58AA265}" type="presParOf" srcId="{24C1F051-1DEF-D24B-90F6-E12A508B55BF}" destId="{B36017AE-94E3-9446-9212-98A47D258FB6}" srcOrd="1" destOrd="0" presId="urn:microsoft.com/office/officeart/2005/8/layout/bProcess4"/>
    <dgm:cxn modelId="{F09AD0E5-935A-8C4F-B510-D585FA24F215}" type="presParOf" srcId="{AA799DBA-F287-0849-AE06-FE627F4ADFC7}" destId="{8512829A-F4F0-8D40-AD34-57D8BD0C1D87}" srcOrd="3" destOrd="0" presId="urn:microsoft.com/office/officeart/2005/8/layout/bProcess4"/>
    <dgm:cxn modelId="{6E7251A1-0FCF-C64E-8C9D-57C0E124B9A8}" type="presParOf" srcId="{AA799DBA-F287-0849-AE06-FE627F4ADFC7}" destId="{595C9E26-ECB2-484E-8DFF-6E53254E4C16}" srcOrd="4" destOrd="0" presId="urn:microsoft.com/office/officeart/2005/8/layout/bProcess4"/>
    <dgm:cxn modelId="{4D81E398-0784-C143-87DD-54939F031F41}" type="presParOf" srcId="{595C9E26-ECB2-484E-8DFF-6E53254E4C16}" destId="{1857A071-7BB0-3C43-B505-72585BF315CB}" srcOrd="0" destOrd="0" presId="urn:microsoft.com/office/officeart/2005/8/layout/bProcess4"/>
    <dgm:cxn modelId="{03CA5E26-3C3F-434A-9340-9C1FB3281165}" type="presParOf" srcId="{595C9E26-ECB2-484E-8DFF-6E53254E4C16}" destId="{49144890-89E7-FF4B-A406-F5EF0A1ADAD3}" srcOrd="1" destOrd="0" presId="urn:microsoft.com/office/officeart/2005/8/layout/bProcess4"/>
    <dgm:cxn modelId="{F77C363A-6811-4949-87AE-04C93B73447F}" type="presParOf" srcId="{AA799DBA-F287-0849-AE06-FE627F4ADFC7}" destId="{3D038CF9-67A6-1D49-81C7-0BD671C44C11}" srcOrd="5" destOrd="0" presId="urn:microsoft.com/office/officeart/2005/8/layout/bProcess4"/>
    <dgm:cxn modelId="{4F1960D7-8687-F74C-941D-5240E0A45BCD}" type="presParOf" srcId="{AA799DBA-F287-0849-AE06-FE627F4ADFC7}" destId="{89704AE4-0EF6-704A-A0FA-A5760BF532F4}" srcOrd="6" destOrd="0" presId="urn:microsoft.com/office/officeart/2005/8/layout/bProcess4"/>
    <dgm:cxn modelId="{EA485183-A6B7-CE46-AC67-D09A1945C367}" type="presParOf" srcId="{89704AE4-0EF6-704A-A0FA-A5760BF532F4}" destId="{F97B106B-9875-E544-A0F1-5B30FFE0A7D5}" srcOrd="0" destOrd="0" presId="urn:microsoft.com/office/officeart/2005/8/layout/bProcess4"/>
    <dgm:cxn modelId="{465F6863-F4BC-2E46-BDD4-7025857F7ECB}" type="presParOf" srcId="{89704AE4-0EF6-704A-A0FA-A5760BF532F4}" destId="{890E4796-92FC-8240-BF8A-3F49170A6561}" srcOrd="1" destOrd="0" presId="urn:microsoft.com/office/officeart/2005/8/layout/bProcess4"/>
    <dgm:cxn modelId="{4AE6DF91-24DA-B94C-9AA7-3816C53BF1E9}" type="presParOf" srcId="{AA799DBA-F287-0849-AE06-FE627F4ADFC7}" destId="{95DE5699-161A-924D-925F-D461AB76B7DF}" srcOrd="7" destOrd="0" presId="urn:microsoft.com/office/officeart/2005/8/layout/bProcess4"/>
    <dgm:cxn modelId="{1EC71FA0-B384-E045-A949-61D15CE51A5B}" type="presParOf" srcId="{AA799DBA-F287-0849-AE06-FE627F4ADFC7}" destId="{60E62A9C-DA7D-5946-854E-9A1A2AA61D0F}" srcOrd="8" destOrd="0" presId="urn:microsoft.com/office/officeart/2005/8/layout/bProcess4"/>
    <dgm:cxn modelId="{FC0BBC7B-481F-AD4C-9554-38182084F98F}" type="presParOf" srcId="{60E62A9C-DA7D-5946-854E-9A1A2AA61D0F}" destId="{DC80982D-8778-994A-8B6D-2ED20478533B}" srcOrd="0" destOrd="0" presId="urn:microsoft.com/office/officeart/2005/8/layout/bProcess4"/>
    <dgm:cxn modelId="{D22A7D52-0DE0-4246-B758-F9FB24912E01}" type="presParOf" srcId="{60E62A9C-DA7D-5946-854E-9A1A2AA61D0F}" destId="{EF1BF266-F305-A34D-BC2A-3D73151A2EEC}" srcOrd="1" destOrd="0" presId="urn:microsoft.com/office/officeart/2005/8/layout/bProcess4"/>
    <dgm:cxn modelId="{A69EBA68-4C54-994D-B6CA-9E982BFFDF9E}" type="presParOf" srcId="{AA799DBA-F287-0849-AE06-FE627F4ADFC7}" destId="{727137D4-1187-074E-9514-8A1975EB77BD}" srcOrd="9" destOrd="0" presId="urn:microsoft.com/office/officeart/2005/8/layout/bProcess4"/>
    <dgm:cxn modelId="{D66FD07D-B336-CF44-BC95-2347A4EA16F0}" type="presParOf" srcId="{AA799DBA-F287-0849-AE06-FE627F4ADFC7}" destId="{A8305DF1-FAB8-A24E-9E38-C9D32CBE3A6A}" srcOrd="10" destOrd="0" presId="urn:microsoft.com/office/officeart/2005/8/layout/bProcess4"/>
    <dgm:cxn modelId="{ED1ACA89-02BC-D641-A9C0-8011752C6178}" type="presParOf" srcId="{A8305DF1-FAB8-A24E-9E38-C9D32CBE3A6A}" destId="{07E22D9E-B29D-8445-B5BD-6AFD132AE6DC}" srcOrd="0" destOrd="0" presId="urn:microsoft.com/office/officeart/2005/8/layout/bProcess4"/>
    <dgm:cxn modelId="{04094754-A432-5348-A127-F9354984A745}" type="presParOf" srcId="{A8305DF1-FAB8-A24E-9E38-C9D32CBE3A6A}" destId="{F8EA91DA-6C6E-0946-8B6F-3D4804DB70BF}" srcOrd="1" destOrd="0" presId="urn:microsoft.com/office/officeart/2005/8/layout/bProcess4"/>
    <dgm:cxn modelId="{7E02EB5F-EEFA-D14E-A6F4-8E7B212ECF2E}" type="presParOf" srcId="{AA799DBA-F287-0849-AE06-FE627F4ADFC7}" destId="{C08F1EFB-59D6-2841-A175-38AF6468CF55}" srcOrd="11" destOrd="0" presId="urn:microsoft.com/office/officeart/2005/8/layout/bProcess4"/>
    <dgm:cxn modelId="{A1B98AAD-5699-7F45-BBDD-B7B1FC70ACDE}" type="presParOf" srcId="{AA799DBA-F287-0849-AE06-FE627F4ADFC7}" destId="{DA101208-DAA9-7040-A248-0DD7C1EBFEAF}" srcOrd="12" destOrd="0" presId="urn:microsoft.com/office/officeart/2005/8/layout/bProcess4"/>
    <dgm:cxn modelId="{0BFBBC7D-8DDF-CD4D-8C19-5AF1C11FC12C}" type="presParOf" srcId="{DA101208-DAA9-7040-A248-0DD7C1EBFEAF}" destId="{B59E2246-8BFB-1B4F-8560-9D707570A240}" srcOrd="0" destOrd="0" presId="urn:microsoft.com/office/officeart/2005/8/layout/bProcess4"/>
    <dgm:cxn modelId="{1D3E8D12-5E2F-5F47-BCF0-95A9B9900743}" type="presParOf" srcId="{DA101208-DAA9-7040-A248-0DD7C1EBFEAF}" destId="{7F5A5E05-E15B-A149-8772-6820F02BBA32}" srcOrd="1" destOrd="0" presId="urn:microsoft.com/office/officeart/2005/8/layout/bProcess4"/>
    <dgm:cxn modelId="{282067D0-509D-B34A-9B35-9E9032A7259E}" type="presParOf" srcId="{AA799DBA-F287-0849-AE06-FE627F4ADFC7}" destId="{183731F0-F5D5-8445-85A7-028922B9082D}" srcOrd="13" destOrd="0" presId="urn:microsoft.com/office/officeart/2005/8/layout/bProcess4"/>
    <dgm:cxn modelId="{1EEEB3DE-1DA3-B444-8AB0-573E7E7E9B2A}" type="presParOf" srcId="{AA799DBA-F287-0849-AE06-FE627F4ADFC7}" destId="{78317687-3E03-734B-AD5E-07206FE7C8AE}" srcOrd="14" destOrd="0" presId="urn:microsoft.com/office/officeart/2005/8/layout/bProcess4"/>
    <dgm:cxn modelId="{D6248B0E-177E-FC4A-861E-EF57A98B291E}" type="presParOf" srcId="{78317687-3E03-734B-AD5E-07206FE7C8AE}" destId="{02BB3AFE-F42F-DA4F-88F5-65395C45387D}" srcOrd="0" destOrd="0" presId="urn:microsoft.com/office/officeart/2005/8/layout/bProcess4"/>
    <dgm:cxn modelId="{0F412170-301B-7445-B5CF-1641E909672A}" type="presParOf" srcId="{78317687-3E03-734B-AD5E-07206FE7C8AE}" destId="{2FEF9E4F-FAEE-3949-BCC3-CE6924794CFB}" srcOrd="1" destOrd="0" presId="urn:microsoft.com/office/officeart/2005/8/layout/bProcess4"/>
    <dgm:cxn modelId="{FC3AEEC8-F780-6F48-91BE-A1F00B3F343F}" type="presParOf" srcId="{AA799DBA-F287-0849-AE06-FE627F4ADFC7}" destId="{17FBC10A-AA6E-AE43-B283-9316212622BE}" srcOrd="15" destOrd="0" presId="urn:microsoft.com/office/officeart/2005/8/layout/bProcess4"/>
    <dgm:cxn modelId="{B717AD97-92ED-894A-A4A1-69F8801C3FAF}" type="presParOf" srcId="{AA799DBA-F287-0849-AE06-FE627F4ADFC7}" destId="{2746911D-8657-3245-B53F-39FF64C2A34D}" srcOrd="16" destOrd="0" presId="urn:microsoft.com/office/officeart/2005/8/layout/bProcess4"/>
    <dgm:cxn modelId="{BE69E879-CD03-894B-8B4C-161105AD3F0F}" type="presParOf" srcId="{2746911D-8657-3245-B53F-39FF64C2A34D}" destId="{CFB6FB60-0968-AD4F-9080-88B9A88603BB}" srcOrd="0" destOrd="0" presId="urn:microsoft.com/office/officeart/2005/8/layout/bProcess4"/>
    <dgm:cxn modelId="{BE3A8CF3-9E5E-6941-8D17-FF357BAE9FF7}" type="presParOf" srcId="{2746911D-8657-3245-B53F-39FF64C2A34D}" destId="{6DB96266-FEDA-6A40-A571-55F9D09B42A0}" srcOrd="1" destOrd="0" presId="urn:microsoft.com/office/officeart/2005/8/layout/bProcess4"/>
    <dgm:cxn modelId="{ABDF91BE-330D-2843-A9DC-B2DE3308DBE0}" type="presParOf" srcId="{AA799DBA-F287-0849-AE06-FE627F4ADFC7}" destId="{1D03A92F-31B9-8947-81D4-B4944F55D120}" srcOrd="17" destOrd="0" presId="urn:microsoft.com/office/officeart/2005/8/layout/bProcess4"/>
    <dgm:cxn modelId="{492DBD0B-E60B-194A-B9F0-119687AAED50}" type="presParOf" srcId="{AA799DBA-F287-0849-AE06-FE627F4ADFC7}" destId="{86F9C6B5-8D4C-6A43-8249-AE6B6FFCDABB}" srcOrd="18" destOrd="0" presId="urn:microsoft.com/office/officeart/2005/8/layout/bProcess4"/>
    <dgm:cxn modelId="{7CDC0CCA-4BDC-0940-8A08-C20138DC6A66}" type="presParOf" srcId="{86F9C6B5-8D4C-6A43-8249-AE6B6FFCDABB}" destId="{491953B9-AF50-9548-9DD6-069504EC0FDB}" srcOrd="0" destOrd="0" presId="urn:microsoft.com/office/officeart/2005/8/layout/bProcess4"/>
    <dgm:cxn modelId="{7E30E7AB-A0D6-B64D-83EC-A596F036561E}" type="presParOf" srcId="{86F9C6B5-8D4C-6A43-8249-AE6B6FFCDABB}" destId="{9B66B006-EFC7-A44A-AF2C-8EE57C84FBB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FCF180-E641-47F1-9691-F2B0565585CC}"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6EB0EF9-B02A-4163-90CF-4A2EBD2A1ECA}">
      <dgm:prSet/>
      <dgm:spPr/>
      <dgm:t>
        <a:bodyPr/>
        <a:lstStyle/>
        <a:p>
          <a:pPr>
            <a:lnSpc>
              <a:spcPct val="100000"/>
            </a:lnSpc>
            <a:defRPr b="1"/>
          </a:pPr>
          <a:r>
            <a:rPr lang="de-DE"/>
            <a:t>Service portfolio</a:t>
          </a:r>
          <a:endParaRPr lang="en-US"/>
        </a:p>
      </dgm:t>
    </dgm:pt>
    <dgm:pt modelId="{E574557B-2C13-4554-93D5-BB85E7029F4C}" type="parTrans" cxnId="{C5B6169E-CC5D-4CB2-B126-590DD71E6CF9}">
      <dgm:prSet/>
      <dgm:spPr/>
      <dgm:t>
        <a:bodyPr/>
        <a:lstStyle/>
        <a:p>
          <a:endParaRPr lang="en-US"/>
        </a:p>
      </dgm:t>
    </dgm:pt>
    <dgm:pt modelId="{F11813EE-C618-45A4-8720-DDEABDBCEC91}" type="sibTrans" cxnId="{C5B6169E-CC5D-4CB2-B126-590DD71E6CF9}">
      <dgm:prSet/>
      <dgm:spPr/>
      <dgm:t>
        <a:bodyPr/>
        <a:lstStyle/>
        <a:p>
          <a:endParaRPr lang="en-US"/>
        </a:p>
      </dgm:t>
    </dgm:pt>
    <dgm:pt modelId="{A73EBEF4-37B5-413A-A396-DB9A39D8B869}">
      <dgm:prSet/>
      <dgm:spPr/>
      <dgm:t>
        <a:bodyPr/>
        <a:lstStyle/>
        <a:p>
          <a:pPr>
            <a:lnSpc>
              <a:spcPct val="100000"/>
            </a:lnSpc>
          </a:pPr>
          <a:r>
            <a:rPr lang="de-DE"/>
            <a:t>Plan the services</a:t>
          </a:r>
          <a:endParaRPr lang="en-US"/>
        </a:p>
      </dgm:t>
    </dgm:pt>
    <dgm:pt modelId="{628D7040-CDDC-4F3D-8E3D-74774AA11305}" type="parTrans" cxnId="{6C244B8C-91AA-443A-B32E-5E8CF5615C54}">
      <dgm:prSet/>
      <dgm:spPr/>
      <dgm:t>
        <a:bodyPr/>
        <a:lstStyle/>
        <a:p>
          <a:endParaRPr lang="en-US"/>
        </a:p>
      </dgm:t>
    </dgm:pt>
    <dgm:pt modelId="{7594FF25-6896-493D-9366-36361E9547DF}" type="sibTrans" cxnId="{6C244B8C-91AA-443A-B32E-5E8CF5615C54}">
      <dgm:prSet/>
      <dgm:spPr/>
      <dgm:t>
        <a:bodyPr/>
        <a:lstStyle/>
        <a:p>
          <a:endParaRPr lang="en-US"/>
        </a:p>
      </dgm:t>
    </dgm:pt>
    <dgm:pt modelId="{E54C6A86-D014-47E0-BBDB-858091336CCA}">
      <dgm:prSet/>
      <dgm:spPr/>
      <dgm:t>
        <a:bodyPr/>
        <a:lstStyle/>
        <a:p>
          <a:pPr>
            <a:lnSpc>
              <a:spcPct val="100000"/>
            </a:lnSpc>
          </a:pPr>
          <a:r>
            <a:rPr lang="de-DE" dirty="0"/>
            <a:t>Service </a:t>
          </a:r>
          <a:r>
            <a:rPr lang="de-DE" dirty="0" err="1"/>
            <a:t>catalogue</a:t>
          </a:r>
          <a:r>
            <a:rPr lang="de-DE" dirty="0"/>
            <a:t> </a:t>
          </a:r>
          <a:r>
            <a:rPr lang="de-DE" dirty="0" err="1"/>
            <a:t>management</a:t>
          </a:r>
          <a:endParaRPr lang="en-US" dirty="0"/>
        </a:p>
      </dgm:t>
    </dgm:pt>
    <dgm:pt modelId="{38497AA7-5149-4CEB-84D2-244C314BB0C9}" type="parTrans" cxnId="{E7D1A969-27EC-420F-B4FE-B27C5C871ABE}">
      <dgm:prSet/>
      <dgm:spPr/>
      <dgm:t>
        <a:bodyPr/>
        <a:lstStyle/>
        <a:p>
          <a:endParaRPr lang="en-US"/>
        </a:p>
      </dgm:t>
    </dgm:pt>
    <dgm:pt modelId="{FBC4D97C-21D7-48A7-B8A5-1FC37F354481}" type="sibTrans" cxnId="{E7D1A969-27EC-420F-B4FE-B27C5C871ABE}">
      <dgm:prSet/>
      <dgm:spPr/>
      <dgm:t>
        <a:bodyPr/>
        <a:lstStyle/>
        <a:p>
          <a:endParaRPr lang="en-US"/>
        </a:p>
      </dgm:t>
    </dgm:pt>
    <dgm:pt modelId="{DACF4A05-CF08-470A-A4DF-9D7D4D01D634}">
      <dgm:prSet/>
      <dgm:spPr/>
      <dgm:t>
        <a:bodyPr/>
        <a:lstStyle/>
        <a:p>
          <a:pPr>
            <a:lnSpc>
              <a:spcPct val="100000"/>
            </a:lnSpc>
          </a:pPr>
          <a:r>
            <a:rPr lang="de-DE" dirty="0"/>
            <a:t>Asset </a:t>
          </a:r>
          <a:r>
            <a:rPr lang="de-DE" dirty="0" err="1"/>
            <a:t>management</a:t>
          </a:r>
          <a:endParaRPr lang="en-US" dirty="0"/>
        </a:p>
      </dgm:t>
    </dgm:pt>
    <dgm:pt modelId="{2111EE46-B77B-4E2C-B4BC-E0B4CE5A533F}" type="parTrans" cxnId="{511F2DC0-3636-48F4-B6EF-7C28B3624EA9}">
      <dgm:prSet/>
      <dgm:spPr/>
      <dgm:t>
        <a:bodyPr/>
        <a:lstStyle/>
        <a:p>
          <a:endParaRPr lang="en-US"/>
        </a:p>
      </dgm:t>
    </dgm:pt>
    <dgm:pt modelId="{7F4B12D0-ED27-462D-A7A5-EAEB64F67907}" type="sibTrans" cxnId="{511F2DC0-3636-48F4-B6EF-7C28B3624EA9}">
      <dgm:prSet/>
      <dgm:spPr/>
      <dgm:t>
        <a:bodyPr/>
        <a:lstStyle/>
        <a:p>
          <a:endParaRPr lang="en-US"/>
        </a:p>
      </dgm:t>
    </dgm:pt>
    <dgm:pt modelId="{5E92338C-F2F6-466F-B281-AF7FB4B99B94}">
      <dgm:prSet/>
      <dgm:spPr/>
      <dgm:t>
        <a:bodyPr/>
        <a:lstStyle/>
        <a:p>
          <a:pPr>
            <a:lnSpc>
              <a:spcPct val="100000"/>
            </a:lnSpc>
          </a:pPr>
          <a:r>
            <a:rPr lang="de-DE"/>
            <a:t>Configuration management</a:t>
          </a:r>
          <a:endParaRPr lang="en-US"/>
        </a:p>
      </dgm:t>
    </dgm:pt>
    <dgm:pt modelId="{2F72CCBA-78CE-4E73-8C95-4F9377699D84}" type="parTrans" cxnId="{7A4E5AAE-943D-40F1-885F-5F9D389AF094}">
      <dgm:prSet/>
      <dgm:spPr/>
      <dgm:t>
        <a:bodyPr/>
        <a:lstStyle/>
        <a:p>
          <a:endParaRPr lang="en-US"/>
        </a:p>
      </dgm:t>
    </dgm:pt>
    <dgm:pt modelId="{A099968C-1F13-4E1E-A300-E602E1DF74E4}" type="sibTrans" cxnId="{7A4E5AAE-943D-40F1-885F-5F9D389AF094}">
      <dgm:prSet/>
      <dgm:spPr/>
      <dgm:t>
        <a:bodyPr/>
        <a:lstStyle/>
        <a:p>
          <a:endParaRPr lang="en-US"/>
        </a:p>
      </dgm:t>
    </dgm:pt>
    <dgm:pt modelId="{981CB5D4-2BA7-41BA-AC9D-5FE17CA9D248}">
      <dgm:prSet/>
      <dgm:spPr/>
      <dgm:t>
        <a:bodyPr/>
        <a:lstStyle/>
        <a:p>
          <a:pPr>
            <a:lnSpc>
              <a:spcPct val="100000"/>
            </a:lnSpc>
          </a:pPr>
          <a:r>
            <a:rPr lang="de-DE"/>
            <a:t>Service Delivery</a:t>
          </a:r>
          <a:endParaRPr lang="en-US"/>
        </a:p>
      </dgm:t>
    </dgm:pt>
    <dgm:pt modelId="{22DC87FF-7AEE-4E18-9BF9-BF98087BD607}" type="parTrans" cxnId="{3DDD9CE8-08DD-40E8-973E-9A43053F45AC}">
      <dgm:prSet/>
      <dgm:spPr/>
      <dgm:t>
        <a:bodyPr/>
        <a:lstStyle/>
        <a:p>
          <a:endParaRPr lang="en-US"/>
        </a:p>
      </dgm:t>
    </dgm:pt>
    <dgm:pt modelId="{F69B7FDC-2ECF-4F54-8AB1-27BF1095924D}" type="sibTrans" cxnId="{3DDD9CE8-08DD-40E8-973E-9A43053F45AC}">
      <dgm:prSet/>
      <dgm:spPr/>
      <dgm:t>
        <a:bodyPr/>
        <a:lstStyle/>
        <a:p>
          <a:endParaRPr lang="en-US"/>
        </a:p>
      </dgm:t>
    </dgm:pt>
    <dgm:pt modelId="{104B6661-E50A-4004-BFE2-1C2C055DCBCD}">
      <dgm:prSet/>
      <dgm:spPr/>
      <dgm:t>
        <a:bodyPr/>
        <a:lstStyle/>
        <a:p>
          <a:pPr>
            <a:lnSpc>
              <a:spcPct val="100000"/>
            </a:lnSpc>
            <a:defRPr b="1"/>
          </a:pPr>
          <a:r>
            <a:rPr lang="de-DE"/>
            <a:t>Relationship and agreement</a:t>
          </a:r>
          <a:endParaRPr lang="en-US"/>
        </a:p>
      </dgm:t>
    </dgm:pt>
    <dgm:pt modelId="{B66A06C1-0EAD-40F5-B8BC-B5FAD7C7ECE1}" type="parTrans" cxnId="{40B10031-2FEB-4343-ABE6-88247BC89516}">
      <dgm:prSet/>
      <dgm:spPr/>
      <dgm:t>
        <a:bodyPr/>
        <a:lstStyle/>
        <a:p>
          <a:endParaRPr lang="en-US"/>
        </a:p>
      </dgm:t>
    </dgm:pt>
    <dgm:pt modelId="{0E227391-C45E-43A2-9CD8-450D81DF7199}" type="sibTrans" cxnId="{40B10031-2FEB-4343-ABE6-88247BC89516}">
      <dgm:prSet/>
      <dgm:spPr/>
      <dgm:t>
        <a:bodyPr/>
        <a:lstStyle/>
        <a:p>
          <a:endParaRPr lang="en-US"/>
        </a:p>
      </dgm:t>
    </dgm:pt>
    <dgm:pt modelId="{41B92537-10EB-4781-8AC7-9E5DB0AE6C7E}">
      <dgm:prSet/>
      <dgm:spPr/>
      <dgm:t>
        <a:bodyPr/>
        <a:lstStyle/>
        <a:p>
          <a:pPr>
            <a:lnSpc>
              <a:spcPct val="100000"/>
            </a:lnSpc>
          </a:pPr>
          <a:r>
            <a:rPr lang="de-DE"/>
            <a:t>Business relationship management</a:t>
          </a:r>
          <a:endParaRPr lang="en-US"/>
        </a:p>
      </dgm:t>
    </dgm:pt>
    <dgm:pt modelId="{D3C9D8DB-3E5C-4C3F-9B4E-0327BA05B140}" type="parTrans" cxnId="{BC3BD1D0-613D-48F8-B233-60D678F42743}">
      <dgm:prSet/>
      <dgm:spPr/>
      <dgm:t>
        <a:bodyPr/>
        <a:lstStyle/>
        <a:p>
          <a:endParaRPr lang="en-US"/>
        </a:p>
      </dgm:t>
    </dgm:pt>
    <dgm:pt modelId="{1AA31F6E-4BE7-42EB-9F4F-14C4974216A5}" type="sibTrans" cxnId="{BC3BD1D0-613D-48F8-B233-60D678F42743}">
      <dgm:prSet/>
      <dgm:spPr/>
      <dgm:t>
        <a:bodyPr/>
        <a:lstStyle/>
        <a:p>
          <a:endParaRPr lang="en-US"/>
        </a:p>
      </dgm:t>
    </dgm:pt>
    <dgm:pt modelId="{FD6ECF54-21C5-49F8-8853-E1CC004D647C}">
      <dgm:prSet/>
      <dgm:spPr/>
      <dgm:t>
        <a:bodyPr/>
        <a:lstStyle/>
        <a:p>
          <a:pPr>
            <a:lnSpc>
              <a:spcPct val="100000"/>
            </a:lnSpc>
          </a:pPr>
          <a:r>
            <a:rPr lang="de-DE"/>
            <a:t>Service level management</a:t>
          </a:r>
          <a:endParaRPr lang="en-US"/>
        </a:p>
      </dgm:t>
    </dgm:pt>
    <dgm:pt modelId="{202CD10B-5910-4209-ACE4-C3AD6B296BEE}" type="parTrans" cxnId="{BBFAE505-1C2E-4E8A-B83B-E4FCBE442D67}">
      <dgm:prSet/>
      <dgm:spPr/>
      <dgm:t>
        <a:bodyPr/>
        <a:lstStyle/>
        <a:p>
          <a:endParaRPr lang="en-US"/>
        </a:p>
      </dgm:t>
    </dgm:pt>
    <dgm:pt modelId="{224F009A-E97E-4E7F-9E8B-93EE181DED59}" type="sibTrans" cxnId="{BBFAE505-1C2E-4E8A-B83B-E4FCBE442D67}">
      <dgm:prSet/>
      <dgm:spPr/>
      <dgm:t>
        <a:bodyPr/>
        <a:lstStyle/>
        <a:p>
          <a:endParaRPr lang="en-US"/>
        </a:p>
      </dgm:t>
    </dgm:pt>
    <dgm:pt modelId="{A2C481D2-26D5-443B-B822-526C86858AFD}">
      <dgm:prSet/>
      <dgm:spPr/>
      <dgm:t>
        <a:bodyPr/>
        <a:lstStyle/>
        <a:p>
          <a:pPr>
            <a:lnSpc>
              <a:spcPct val="100000"/>
            </a:lnSpc>
          </a:pPr>
          <a:r>
            <a:rPr lang="de-DE"/>
            <a:t>Supplier management</a:t>
          </a:r>
          <a:endParaRPr lang="en-US"/>
        </a:p>
      </dgm:t>
    </dgm:pt>
    <dgm:pt modelId="{50A6C827-46F8-4E42-B06C-0BE16711B8A1}" type="parTrans" cxnId="{51EDA3E4-085A-4B44-98E7-741627C13C70}">
      <dgm:prSet/>
      <dgm:spPr/>
      <dgm:t>
        <a:bodyPr/>
        <a:lstStyle/>
        <a:p>
          <a:endParaRPr lang="en-US"/>
        </a:p>
      </dgm:t>
    </dgm:pt>
    <dgm:pt modelId="{05EB3403-7098-45DB-B065-1AEBFAF1BE2B}" type="sibTrans" cxnId="{51EDA3E4-085A-4B44-98E7-741627C13C70}">
      <dgm:prSet/>
      <dgm:spPr/>
      <dgm:t>
        <a:bodyPr/>
        <a:lstStyle/>
        <a:p>
          <a:endParaRPr lang="en-US"/>
        </a:p>
      </dgm:t>
    </dgm:pt>
    <dgm:pt modelId="{46852A78-FE29-4251-BA54-DECD965C3F88}">
      <dgm:prSet/>
      <dgm:spPr/>
      <dgm:t>
        <a:bodyPr/>
        <a:lstStyle/>
        <a:p>
          <a:pPr>
            <a:lnSpc>
              <a:spcPct val="100000"/>
            </a:lnSpc>
            <a:defRPr b="1"/>
          </a:pPr>
          <a:r>
            <a:rPr lang="de-DE"/>
            <a:t>Supply and demand</a:t>
          </a:r>
          <a:endParaRPr lang="en-US"/>
        </a:p>
      </dgm:t>
    </dgm:pt>
    <dgm:pt modelId="{190B2C50-B744-47CB-8529-A068E868B540}" type="parTrans" cxnId="{9853B5DF-BFFF-43C8-B44A-15A14C035C40}">
      <dgm:prSet/>
      <dgm:spPr/>
      <dgm:t>
        <a:bodyPr/>
        <a:lstStyle/>
        <a:p>
          <a:endParaRPr lang="en-US"/>
        </a:p>
      </dgm:t>
    </dgm:pt>
    <dgm:pt modelId="{693E4EDD-BCFF-450D-96A0-8C5088588984}" type="sibTrans" cxnId="{9853B5DF-BFFF-43C8-B44A-15A14C035C40}">
      <dgm:prSet/>
      <dgm:spPr/>
      <dgm:t>
        <a:bodyPr/>
        <a:lstStyle/>
        <a:p>
          <a:endParaRPr lang="en-US"/>
        </a:p>
      </dgm:t>
    </dgm:pt>
    <dgm:pt modelId="{9BBE68DA-1391-4F59-8287-2AA644DBC5AB}">
      <dgm:prSet/>
      <dgm:spPr/>
      <dgm:t>
        <a:bodyPr/>
        <a:lstStyle/>
        <a:p>
          <a:pPr>
            <a:lnSpc>
              <a:spcPct val="100000"/>
            </a:lnSpc>
          </a:pPr>
          <a:r>
            <a:rPr lang="de-DE"/>
            <a:t>Budgeting and accounting for services</a:t>
          </a:r>
          <a:endParaRPr lang="en-US"/>
        </a:p>
      </dgm:t>
    </dgm:pt>
    <dgm:pt modelId="{AF2B6726-9239-40E9-B45A-24DC8819B68E}" type="parTrans" cxnId="{2EEB9568-14E1-4D5D-91C5-495E30A2837F}">
      <dgm:prSet/>
      <dgm:spPr/>
      <dgm:t>
        <a:bodyPr/>
        <a:lstStyle/>
        <a:p>
          <a:endParaRPr lang="en-US"/>
        </a:p>
      </dgm:t>
    </dgm:pt>
    <dgm:pt modelId="{47D04FB6-4995-4B55-91BF-1282DB84B39E}" type="sibTrans" cxnId="{2EEB9568-14E1-4D5D-91C5-495E30A2837F}">
      <dgm:prSet/>
      <dgm:spPr/>
      <dgm:t>
        <a:bodyPr/>
        <a:lstStyle/>
        <a:p>
          <a:endParaRPr lang="en-US"/>
        </a:p>
      </dgm:t>
    </dgm:pt>
    <dgm:pt modelId="{68928096-4E75-4669-B33E-C0ACDFE4EF66}">
      <dgm:prSet/>
      <dgm:spPr/>
      <dgm:t>
        <a:bodyPr/>
        <a:lstStyle/>
        <a:p>
          <a:pPr>
            <a:lnSpc>
              <a:spcPct val="100000"/>
            </a:lnSpc>
          </a:pPr>
          <a:r>
            <a:rPr lang="de-DE"/>
            <a:t>Demand management</a:t>
          </a:r>
          <a:endParaRPr lang="en-US"/>
        </a:p>
      </dgm:t>
    </dgm:pt>
    <dgm:pt modelId="{C5FB76E8-2D5F-4DF0-9597-F2B4860E0D21}" type="parTrans" cxnId="{3C7A0F9F-1D32-43F5-8340-20EA16965D4D}">
      <dgm:prSet/>
      <dgm:spPr/>
      <dgm:t>
        <a:bodyPr/>
        <a:lstStyle/>
        <a:p>
          <a:endParaRPr lang="en-US"/>
        </a:p>
      </dgm:t>
    </dgm:pt>
    <dgm:pt modelId="{E7525454-3594-489B-833E-D985B97F3491}" type="sibTrans" cxnId="{3C7A0F9F-1D32-43F5-8340-20EA16965D4D}">
      <dgm:prSet/>
      <dgm:spPr/>
      <dgm:t>
        <a:bodyPr/>
        <a:lstStyle/>
        <a:p>
          <a:endParaRPr lang="en-US"/>
        </a:p>
      </dgm:t>
    </dgm:pt>
    <dgm:pt modelId="{0398CA58-FC8F-437B-9B5B-AD6709EFAA48}">
      <dgm:prSet/>
      <dgm:spPr/>
      <dgm:t>
        <a:bodyPr/>
        <a:lstStyle/>
        <a:p>
          <a:pPr>
            <a:lnSpc>
              <a:spcPct val="100000"/>
            </a:lnSpc>
          </a:pPr>
          <a:r>
            <a:rPr lang="de-DE"/>
            <a:t>Capacity management</a:t>
          </a:r>
          <a:endParaRPr lang="en-US"/>
        </a:p>
      </dgm:t>
    </dgm:pt>
    <dgm:pt modelId="{764FC95C-63A2-4BFF-91EB-12D68C41262B}" type="parTrans" cxnId="{3360E99A-2801-4A53-AC9A-BFCCDDC2BC70}">
      <dgm:prSet/>
      <dgm:spPr/>
      <dgm:t>
        <a:bodyPr/>
        <a:lstStyle/>
        <a:p>
          <a:endParaRPr lang="en-US"/>
        </a:p>
      </dgm:t>
    </dgm:pt>
    <dgm:pt modelId="{BB7D7545-7013-45BE-95A8-A6517CBFB179}" type="sibTrans" cxnId="{3360E99A-2801-4A53-AC9A-BFCCDDC2BC70}">
      <dgm:prSet/>
      <dgm:spPr/>
      <dgm:t>
        <a:bodyPr/>
        <a:lstStyle/>
        <a:p>
          <a:endParaRPr lang="en-US"/>
        </a:p>
      </dgm:t>
    </dgm:pt>
    <dgm:pt modelId="{AD99FECB-82FD-4DEF-841E-32422A4E43AC}" type="pres">
      <dgm:prSet presAssocID="{F7FCF180-E641-47F1-9691-F2B0565585CC}" presName="root" presStyleCnt="0">
        <dgm:presLayoutVars>
          <dgm:dir/>
          <dgm:resizeHandles val="exact"/>
        </dgm:presLayoutVars>
      </dgm:prSet>
      <dgm:spPr/>
    </dgm:pt>
    <dgm:pt modelId="{45F639B2-1573-4115-BCDA-C2B29175A612}" type="pres">
      <dgm:prSet presAssocID="{A6EB0EF9-B02A-4163-90CF-4A2EBD2A1ECA}" presName="compNode" presStyleCnt="0"/>
      <dgm:spPr/>
    </dgm:pt>
    <dgm:pt modelId="{ED42E286-A89E-4BF3-B069-774977146318}" type="pres">
      <dgm:prSet presAssocID="{A6EB0EF9-B02A-4163-90CF-4A2EBD2A1EC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arte mit Lagemarkierung"/>
        </a:ext>
      </dgm:extLst>
    </dgm:pt>
    <dgm:pt modelId="{17AEB590-3AA4-4E5B-BA11-FBE05B1664B0}" type="pres">
      <dgm:prSet presAssocID="{A6EB0EF9-B02A-4163-90CF-4A2EBD2A1ECA}" presName="iconSpace" presStyleCnt="0"/>
      <dgm:spPr/>
    </dgm:pt>
    <dgm:pt modelId="{AAFCAEFC-1F32-442E-8624-F104FE5BE124}" type="pres">
      <dgm:prSet presAssocID="{A6EB0EF9-B02A-4163-90CF-4A2EBD2A1ECA}" presName="parTx" presStyleLbl="revTx" presStyleIdx="0" presStyleCnt="6">
        <dgm:presLayoutVars>
          <dgm:chMax val="0"/>
          <dgm:chPref val="0"/>
        </dgm:presLayoutVars>
      </dgm:prSet>
      <dgm:spPr/>
    </dgm:pt>
    <dgm:pt modelId="{E41B9BAE-C272-4CC2-A72D-DA1E6F58A4CA}" type="pres">
      <dgm:prSet presAssocID="{A6EB0EF9-B02A-4163-90CF-4A2EBD2A1ECA}" presName="txSpace" presStyleCnt="0"/>
      <dgm:spPr/>
    </dgm:pt>
    <dgm:pt modelId="{23DFF231-C23C-44A7-BB0A-4725D7980391}" type="pres">
      <dgm:prSet presAssocID="{A6EB0EF9-B02A-4163-90CF-4A2EBD2A1ECA}" presName="desTx" presStyleLbl="revTx" presStyleIdx="1" presStyleCnt="6">
        <dgm:presLayoutVars/>
      </dgm:prSet>
      <dgm:spPr/>
    </dgm:pt>
    <dgm:pt modelId="{8B8812A3-DA4F-432D-B941-898497FBA47F}" type="pres">
      <dgm:prSet presAssocID="{F11813EE-C618-45A4-8720-DDEABDBCEC91}" presName="sibTrans" presStyleCnt="0"/>
      <dgm:spPr/>
    </dgm:pt>
    <dgm:pt modelId="{AD9B99CD-C29C-44B6-9692-61C85911B070}" type="pres">
      <dgm:prSet presAssocID="{104B6661-E50A-4004-BFE2-1C2C055DCBCD}" presName="compNode" presStyleCnt="0"/>
      <dgm:spPr/>
    </dgm:pt>
    <dgm:pt modelId="{576D735F-F477-45DD-97A5-0E55DC71053C}" type="pres">
      <dgm:prSet presAssocID="{104B6661-E50A-4004-BFE2-1C2C055DCB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EAC2929-4427-4A22-A5A2-E995A94CE3D3}" type="pres">
      <dgm:prSet presAssocID="{104B6661-E50A-4004-BFE2-1C2C055DCBCD}" presName="iconSpace" presStyleCnt="0"/>
      <dgm:spPr/>
    </dgm:pt>
    <dgm:pt modelId="{D71F620E-BE73-4DB8-AD6C-540E61E6723F}" type="pres">
      <dgm:prSet presAssocID="{104B6661-E50A-4004-BFE2-1C2C055DCBCD}" presName="parTx" presStyleLbl="revTx" presStyleIdx="2" presStyleCnt="6">
        <dgm:presLayoutVars>
          <dgm:chMax val="0"/>
          <dgm:chPref val="0"/>
        </dgm:presLayoutVars>
      </dgm:prSet>
      <dgm:spPr/>
    </dgm:pt>
    <dgm:pt modelId="{B1F64AC5-57AE-42FD-8806-CE5EEA93B48B}" type="pres">
      <dgm:prSet presAssocID="{104B6661-E50A-4004-BFE2-1C2C055DCBCD}" presName="txSpace" presStyleCnt="0"/>
      <dgm:spPr/>
    </dgm:pt>
    <dgm:pt modelId="{E2135709-3471-4A13-A489-06B51ABC1722}" type="pres">
      <dgm:prSet presAssocID="{104B6661-E50A-4004-BFE2-1C2C055DCBCD}" presName="desTx" presStyleLbl="revTx" presStyleIdx="3" presStyleCnt="6">
        <dgm:presLayoutVars/>
      </dgm:prSet>
      <dgm:spPr/>
    </dgm:pt>
    <dgm:pt modelId="{2AEC85BC-56D3-4A29-BDCD-1FF4D8CA940A}" type="pres">
      <dgm:prSet presAssocID="{0E227391-C45E-43A2-9CD8-450D81DF7199}" presName="sibTrans" presStyleCnt="0"/>
      <dgm:spPr/>
    </dgm:pt>
    <dgm:pt modelId="{86D8A27D-58C3-4C64-989C-C46DA956995F}" type="pres">
      <dgm:prSet presAssocID="{46852A78-FE29-4251-BA54-DECD965C3F88}" presName="compNode" presStyleCnt="0"/>
      <dgm:spPr/>
    </dgm:pt>
    <dgm:pt modelId="{2929A8F5-F772-4F9C-8549-3FCBEEA69264}" type="pres">
      <dgm:prSet presAssocID="{46852A78-FE29-4251-BA54-DECD965C3F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Upward Trend"/>
        </a:ext>
      </dgm:extLst>
    </dgm:pt>
    <dgm:pt modelId="{799E108C-9EB2-434E-B66F-110E27444484}" type="pres">
      <dgm:prSet presAssocID="{46852A78-FE29-4251-BA54-DECD965C3F88}" presName="iconSpace" presStyleCnt="0"/>
      <dgm:spPr/>
    </dgm:pt>
    <dgm:pt modelId="{E08ACD22-480E-4976-B522-2EE8C6731905}" type="pres">
      <dgm:prSet presAssocID="{46852A78-FE29-4251-BA54-DECD965C3F88}" presName="parTx" presStyleLbl="revTx" presStyleIdx="4" presStyleCnt="6">
        <dgm:presLayoutVars>
          <dgm:chMax val="0"/>
          <dgm:chPref val="0"/>
        </dgm:presLayoutVars>
      </dgm:prSet>
      <dgm:spPr/>
    </dgm:pt>
    <dgm:pt modelId="{C189BC03-7873-453D-B2E4-67F33B4AAC4A}" type="pres">
      <dgm:prSet presAssocID="{46852A78-FE29-4251-BA54-DECD965C3F88}" presName="txSpace" presStyleCnt="0"/>
      <dgm:spPr/>
    </dgm:pt>
    <dgm:pt modelId="{ADB6A9E3-9C99-4ADB-B6D1-03EE9766B407}" type="pres">
      <dgm:prSet presAssocID="{46852A78-FE29-4251-BA54-DECD965C3F88}" presName="desTx" presStyleLbl="revTx" presStyleIdx="5" presStyleCnt="6">
        <dgm:presLayoutVars/>
      </dgm:prSet>
      <dgm:spPr/>
    </dgm:pt>
  </dgm:ptLst>
  <dgm:cxnLst>
    <dgm:cxn modelId="{755E3004-3D2F-1249-B5B7-77251F9250E1}" type="presOf" srcId="{9BBE68DA-1391-4F59-8287-2AA644DBC5AB}" destId="{ADB6A9E3-9C99-4ADB-B6D1-03EE9766B407}" srcOrd="0" destOrd="0" presId="urn:microsoft.com/office/officeart/2018/5/layout/CenteredIconLabelDescriptionList"/>
    <dgm:cxn modelId="{BBFAE505-1C2E-4E8A-B83B-E4FCBE442D67}" srcId="{104B6661-E50A-4004-BFE2-1C2C055DCBCD}" destId="{FD6ECF54-21C5-49F8-8853-E1CC004D647C}" srcOrd="1" destOrd="0" parTransId="{202CD10B-5910-4209-ACE4-C3AD6B296BEE}" sibTransId="{224F009A-E97E-4E7F-9E8B-93EE181DED59}"/>
    <dgm:cxn modelId="{699DE517-94D7-9341-A46D-ACDF5557C907}" type="presOf" srcId="{E54C6A86-D014-47E0-BBDB-858091336CCA}" destId="{23DFF231-C23C-44A7-BB0A-4725D7980391}" srcOrd="0" destOrd="1" presId="urn:microsoft.com/office/officeart/2018/5/layout/CenteredIconLabelDescriptionList"/>
    <dgm:cxn modelId="{4ED34219-259A-8548-8914-3CDF2FC64809}" type="presOf" srcId="{981CB5D4-2BA7-41BA-AC9D-5FE17CA9D248}" destId="{23DFF231-C23C-44A7-BB0A-4725D7980391}" srcOrd="0" destOrd="4" presId="urn:microsoft.com/office/officeart/2018/5/layout/CenteredIconLabelDescriptionList"/>
    <dgm:cxn modelId="{40B10031-2FEB-4343-ABE6-88247BC89516}" srcId="{F7FCF180-E641-47F1-9691-F2B0565585CC}" destId="{104B6661-E50A-4004-BFE2-1C2C055DCBCD}" srcOrd="1" destOrd="0" parTransId="{B66A06C1-0EAD-40F5-B8BC-B5FAD7C7ECE1}" sibTransId="{0E227391-C45E-43A2-9CD8-450D81DF7199}"/>
    <dgm:cxn modelId="{F73AC54C-6AC4-2F4F-A12B-C50D6D8EB078}" type="presOf" srcId="{41B92537-10EB-4781-8AC7-9E5DB0AE6C7E}" destId="{E2135709-3471-4A13-A489-06B51ABC1722}" srcOrd="0" destOrd="0" presId="urn:microsoft.com/office/officeart/2018/5/layout/CenteredIconLabelDescriptionList"/>
    <dgm:cxn modelId="{5D31074D-CF11-004A-890A-D8A77EC83B7D}" type="presOf" srcId="{68928096-4E75-4669-B33E-C0ACDFE4EF66}" destId="{ADB6A9E3-9C99-4ADB-B6D1-03EE9766B407}" srcOrd="0" destOrd="1" presId="urn:microsoft.com/office/officeart/2018/5/layout/CenteredIconLabelDescriptionList"/>
    <dgm:cxn modelId="{2EEB9568-14E1-4D5D-91C5-495E30A2837F}" srcId="{46852A78-FE29-4251-BA54-DECD965C3F88}" destId="{9BBE68DA-1391-4F59-8287-2AA644DBC5AB}" srcOrd="0" destOrd="0" parTransId="{AF2B6726-9239-40E9-B45A-24DC8819B68E}" sibTransId="{47D04FB6-4995-4B55-91BF-1282DB84B39E}"/>
    <dgm:cxn modelId="{E7D1A969-27EC-420F-B4FE-B27C5C871ABE}" srcId="{A6EB0EF9-B02A-4163-90CF-4A2EBD2A1ECA}" destId="{E54C6A86-D014-47E0-BBDB-858091336CCA}" srcOrd="1" destOrd="0" parTransId="{38497AA7-5149-4CEB-84D2-244C314BB0C9}" sibTransId="{FBC4D97C-21D7-48A7-B8A5-1FC37F354481}"/>
    <dgm:cxn modelId="{71983E79-0BDE-154C-A1AF-297C5B7BB173}" type="presOf" srcId="{0398CA58-FC8F-437B-9B5B-AD6709EFAA48}" destId="{ADB6A9E3-9C99-4ADB-B6D1-03EE9766B407}" srcOrd="0" destOrd="2" presId="urn:microsoft.com/office/officeart/2018/5/layout/CenteredIconLabelDescriptionList"/>
    <dgm:cxn modelId="{A696EE84-6D0E-FB44-9BAC-4397EB7A4D2D}" type="presOf" srcId="{46852A78-FE29-4251-BA54-DECD965C3F88}" destId="{E08ACD22-480E-4976-B522-2EE8C6731905}" srcOrd="0" destOrd="0" presId="urn:microsoft.com/office/officeart/2018/5/layout/CenteredIconLabelDescriptionList"/>
    <dgm:cxn modelId="{6C244B8C-91AA-443A-B32E-5E8CF5615C54}" srcId="{A6EB0EF9-B02A-4163-90CF-4A2EBD2A1ECA}" destId="{A73EBEF4-37B5-413A-A396-DB9A39D8B869}" srcOrd="0" destOrd="0" parTransId="{628D7040-CDDC-4F3D-8E3D-74774AA11305}" sibTransId="{7594FF25-6896-493D-9366-36361E9547DF}"/>
    <dgm:cxn modelId="{26C1EE99-D559-0247-9770-508E712CD2E4}" type="presOf" srcId="{A6EB0EF9-B02A-4163-90CF-4A2EBD2A1ECA}" destId="{AAFCAEFC-1F32-442E-8624-F104FE5BE124}" srcOrd="0" destOrd="0" presId="urn:microsoft.com/office/officeart/2018/5/layout/CenteredIconLabelDescriptionList"/>
    <dgm:cxn modelId="{3360E99A-2801-4A53-AC9A-BFCCDDC2BC70}" srcId="{46852A78-FE29-4251-BA54-DECD965C3F88}" destId="{0398CA58-FC8F-437B-9B5B-AD6709EFAA48}" srcOrd="2" destOrd="0" parTransId="{764FC95C-63A2-4BFF-91EB-12D68C41262B}" sibTransId="{BB7D7545-7013-45BE-95A8-A6517CBFB179}"/>
    <dgm:cxn modelId="{C5B6169E-CC5D-4CB2-B126-590DD71E6CF9}" srcId="{F7FCF180-E641-47F1-9691-F2B0565585CC}" destId="{A6EB0EF9-B02A-4163-90CF-4A2EBD2A1ECA}" srcOrd="0" destOrd="0" parTransId="{E574557B-2C13-4554-93D5-BB85E7029F4C}" sibTransId="{F11813EE-C618-45A4-8720-DDEABDBCEC91}"/>
    <dgm:cxn modelId="{3C7A0F9F-1D32-43F5-8340-20EA16965D4D}" srcId="{46852A78-FE29-4251-BA54-DECD965C3F88}" destId="{68928096-4E75-4669-B33E-C0ACDFE4EF66}" srcOrd="1" destOrd="0" parTransId="{C5FB76E8-2D5F-4DF0-9597-F2B4860E0D21}" sibTransId="{E7525454-3594-489B-833E-D985B97F3491}"/>
    <dgm:cxn modelId="{61785AAA-1E9B-0E47-A020-992C91AECCB1}" type="presOf" srcId="{5E92338C-F2F6-466F-B281-AF7FB4B99B94}" destId="{23DFF231-C23C-44A7-BB0A-4725D7980391}" srcOrd="0" destOrd="3" presId="urn:microsoft.com/office/officeart/2018/5/layout/CenteredIconLabelDescriptionList"/>
    <dgm:cxn modelId="{A32DCAAC-DB14-8943-B4E0-BFFC75B839A4}" type="presOf" srcId="{F7FCF180-E641-47F1-9691-F2B0565585CC}" destId="{AD99FECB-82FD-4DEF-841E-32422A4E43AC}" srcOrd="0" destOrd="0" presId="urn:microsoft.com/office/officeart/2018/5/layout/CenteredIconLabelDescriptionList"/>
    <dgm:cxn modelId="{7A4E5AAE-943D-40F1-885F-5F9D389AF094}" srcId="{A6EB0EF9-B02A-4163-90CF-4A2EBD2A1ECA}" destId="{5E92338C-F2F6-466F-B281-AF7FB4B99B94}" srcOrd="3" destOrd="0" parTransId="{2F72CCBA-78CE-4E73-8C95-4F9377699D84}" sibTransId="{A099968C-1F13-4E1E-A300-E602E1DF74E4}"/>
    <dgm:cxn modelId="{E9A2B5BC-2604-2745-8DFA-F159216B7DD2}" type="presOf" srcId="{A2C481D2-26D5-443B-B822-526C86858AFD}" destId="{E2135709-3471-4A13-A489-06B51ABC1722}" srcOrd="0" destOrd="2" presId="urn:microsoft.com/office/officeart/2018/5/layout/CenteredIconLabelDescriptionList"/>
    <dgm:cxn modelId="{511F2DC0-3636-48F4-B6EF-7C28B3624EA9}" srcId="{A6EB0EF9-B02A-4163-90CF-4A2EBD2A1ECA}" destId="{DACF4A05-CF08-470A-A4DF-9D7D4D01D634}" srcOrd="2" destOrd="0" parTransId="{2111EE46-B77B-4E2C-B4BC-E0B4CE5A533F}" sibTransId="{7F4B12D0-ED27-462D-A7A5-EAEB64F67907}"/>
    <dgm:cxn modelId="{F0775FCC-ABB0-904A-A8DA-167D05C71E69}" type="presOf" srcId="{A73EBEF4-37B5-413A-A396-DB9A39D8B869}" destId="{23DFF231-C23C-44A7-BB0A-4725D7980391}" srcOrd="0" destOrd="0" presId="urn:microsoft.com/office/officeart/2018/5/layout/CenteredIconLabelDescriptionList"/>
    <dgm:cxn modelId="{BC3BD1D0-613D-48F8-B233-60D678F42743}" srcId="{104B6661-E50A-4004-BFE2-1C2C055DCBCD}" destId="{41B92537-10EB-4781-8AC7-9E5DB0AE6C7E}" srcOrd="0" destOrd="0" parTransId="{D3C9D8DB-3E5C-4C3F-9B4E-0327BA05B140}" sibTransId="{1AA31F6E-4BE7-42EB-9F4F-14C4974216A5}"/>
    <dgm:cxn modelId="{9853B5DF-BFFF-43C8-B44A-15A14C035C40}" srcId="{F7FCF180-E641-47F1-9691-F2B0565585CC}" destId="{46852A78-FE29-4251-BA54-DECD965C3F88}" srcOrd="2" destOrd="0" parTransId="{190B2C50-B744-47CB-8529-A068E868B540}" sibTransId="{693E4EDD-BCFF-450D-96A0-8C5088588984}"/>
    <dgm:cxn modelId="{2609B8E3-9A2A-444D-8848-96D0E97146B6}" type="presOf" srcId="{DACF4A05-CF08-470A-A4DF-9D7D4D01D634}" destId="{23DFF231-C23C-44A7-BB0A-4725D7980391}" srcOrd="0" destOrd="2" presId="urn:microsoft.com/office/officeart/2018/5/layout/CenteredIconLabelDescriptionList"/>
    <dgm:cxn modelId="{51EDA3E4-085A-4B44-98E7-741627C13C70}" srcId="{104B6661-E50A-4004-BFE2-1C2C055DCBCD}" destId="{A2C481D2-26D5-443B-B822-526C86858AFD}" srcOrd="2" destOrd="0" parTransId="{50A6C827-46F8-4E42-B06C-0BE16711B8A1}" sibTransId="{05EB3403-7098-45DB-B065-1AEBFAF1BE2B}"/>
    <dgm:cxn modelId="{3DDD9CE8-08DD-40E8-973E-9A43053F45AC}" srcId="{A6EB0EF9-B02A-4163-90CF-4A2EBD2A1ECA}" destId="{981CB5D4-2BA7-41BA-AC9D-5FE17CA9D248}" srcOrd="4" destOrd="0" parTransId="{22DC87FF-7AEE-4E18-9BF9-BF98087BD607}" sibTransId="{F69B7FDC-2ECF-4F54-8AB1-27BF1095924D}"/>
    <dgm:cxn modelId="{CD238DEB-8C0F-3B48-9472-FE5CBDB5A836}" type="presOf" srcId="{FD6ECF54-21C5-49F8-8853-E1CC004D647C}" destId="{E2135709-3471-4A13-A489-06B51ABC1722}" srcOrd="0" destOrd="1" presId="urn:microsoft.com/office/officeart/2018/5/layout/CenteredIconLabelDescriptionList"/>
    <dgm:cxn modelId="{F19993F6-E64E-9548-AA6F-0F9119E2EE55}" type="presOf" srcId="{104B6661-E50A-4004-BFE2-1C2C055DCBCD}" destId="{D71F620E-BE73-4DB8-AD6C-540E61E6723F}" srcOrd="0" destOrd="0" presId="urn:microsoft.com/office/officeart/2018/5/layout/CenteredIconLabelDescriptionList"/>
    <dgm:cxn modelId="{6F41933B-3432-7D4C-B2EA-7C45E21B06FB}" type="presParOf" srcId="{AD99FECB-82FD-4DEF-841E-32422A4E43AC}" destId="{45F639B2-1573-4115-BCDA-C2B29175A612}" srcOrd="0" destOrd="0" presId="urn:microsoft.com/office/officeart/2018/5/layout/CenteredIconLabelDescriptionList"/>
    <dgm:cxn modelId="{13A16485-B947-0140-909C-D43889368D02}" type="presParOf" srcId="{45F639B2-1573-4115-BCDA-C2B29175A612}" destId="{ED42E286-A89E-4BF3-B069-774977146318}" srcOrd="0" destOrd="0" presId="urn:microsoft.com/office/officeart/2018/5/layout/CenteredIconLabelDescriptionList"/>
    <dgm:cxn modelId="{50542EA1-87E5-494B-A766-C28751C0AC69}" type="presParOf" srcId="{45F639B2-1573-4115-BCDA-C2B29175A612}" destId="{17AEB590-3AA4-4E5B-BA11-FBE05B1664B0}" srcOrd="1" destOrd="0" presId="urn:microsoft.com/office/officeart/2018/5/layout/CenteredIconLabelDescriptionList"/>
    <dgm:cxn modelId="{E2CB2FFA-A097-1543-90F5-3EDDBB2AE57A}" type="presParOf" srcId="{45F639B2-1573-4115-BCDA-C2B29175A612}" destId="{AAFCAEFC-1F32-442E-8624-F104FE5BE124}" srcOrd="2" destOrd="0" presId="urn:microsoft.com/office/officeart/2018/5/layout/CenteredIconLabelDescriptionList"/>
    <dgm:cxn modelId="{4CA6B57F-3EC4-8244-8AC9-960C521DCE0F}" type="presParOf" srcId="{45F639B2-1573-4115-BCDA-C2B29175A612}" destId="{E41B9BAE-C272-4CC2-A72D-DA1E6F58A4CA}" srcOrd="3" destOrd="0" presId="urn:microsoft.com/office/officeart/2018/5/layout/CenteredIconLabelDescriptionList"/>
    <dgm:cxn modelId="{7897A936-0407-5845-B5E6-E96374CF1E95}" type="presParOf" srcId="{45F639B2-1573-4115-BCDA-C2B29175A612}" destId="{23DFF231-C23C-44A7-BB0A-4725D7980391}" srcOrd="4" destOrd="0" presId="urn:microsoft.com/office/officeart/2018/5/layout/CenteredIconLabelDescriptionList"/>
    <dgm:cxn modelId="{DDAE5D0B-F293-934F-BF1D-C2CF9C013AAC}" type="presParOf" srcId="{AD99FECB-82FD-4DEF-841E-32422A4E43AC}" destId="{8B8812A3-DA4F-432D-B941-898497FBA47F}" srcOrd="1" destOrd="0" presId="urn:microsoft.com/office/officeart/2018/5/layout/CenteredIconLabelDescriptionList"/>
    <dgm:cxn modelId="{D42F9265-F201-7943-89A6-FBD15BAD5934}" type="presParOf" srcId="{AD99FECB-82FD-4DEF-841E-32422A4E43AC}" destId="{AD9B99CD-C29C-44B6-9692-61C85911B070}" srcOrd="2" destOrd="0" presId="urn:microsoft.com/office/officeart/2018/5/layout/CenteredIconLabelDescriptionList"/>
    <dgm:cxn modelId="{DFD42732-D45B-2E47-9DF8-6CD49798D37C}" type="presParOf" srcId="{AD9B99CD-C29C-44B6-9692-61C85911B070}" destId="{576D735F-F477-45DD-97A5-0E55DC71053C}" srcOrd="0" destOrd="0" presId="urn:microsoft.com/office/officeart/2018/5/layout/CenteredIconLabelDescriptionList"/>
    <dgm:cxn modelId="{0DE5DFE6-FD64-DA4A-83AB-D643D78BC038}" type="presParOf" srcId="{AD9B99CD-C29C-44B6-9692-61C85911B070}" destId="{1EAC2929-4427-4A22-A5A2-E995A94CE3D3}" srcOrd="1" destOrd="0" presId="urn:microsoft.com/office/officeart/2018/5/layout/CenteredIconLabelDescriptionList"/>
    <dgm:cxn modelId="{D1C6F18D-C7F2-734D-BC52-F0B37A19A5EC}" type="presParOf" srcId="{AD9B99CD-C29C-44B6-9692-61C85911B070}" destId="{D71F620E-BE73-4DB8-AD6C-540E61E6723F}" srcOrd="2" destOrd="0" presId="urn:microsoft.com/office/officeart/2018/5/layout/CenteredIconLabelDescriptionList"/>
    <dgm:cxn modelId="{844944AB-4CBA-9F43-86C4-C714D7895B80}" type="presParOf" srcId="{AD9B99CD-C29C-44B6-9692-61C85911B070}" destId="{B1F64AC5-57AE-42FD-8806-CE5EEA93B48B}" srcOrd="3" destOrd="0" presId="urn:microsoft.com/office/officeart/2018/5/layout/CenteredIconLabelDescriptionList"/>
    <dgm:cxn modelId="{7A5838CC-A70B-F343-8057-06E899EFDFED}" type="presParOf" srcId="{AD9B99CD-C29C-44B6-9692-61C85911B070}" destId="{E2135709-3471-4A13-A489-06B51ABC1722}" srcOrd="4" destOrd="0" presId="urn:microsoft.com/office/officeart/2018/5/layout/CenteredIconLabelDescriptionList"/>
    <dgm:cxn modelId="{157086A9-3AC1-2542-B1E6-1587C24798B7}" type="presParOf" srcId="{AD99FECB-82FD-4DEF-841E-32422A4E43AC}" destId="{2AEC85BC-56D3-4A29-BDCD-1FF4D8CA940A}" srcOrd="3" destOrd="0" presId="urn:microsoft.com/office/officeart/2018/5/layout/CenteredIconLabelDescriptionList"/>
    <dgm:cxn modelId="{34877E13-8E36-EF47-A34C-4277C68B37AA}" type="presParOf" srcId="{AD99FECB-82FD-4DEF-841E-32422A4E43AC}" destId="{86D8A27D-58C3-4C64-989C-C46DA956995F}" srcOrd="4" destOrd="0" presId="urn:microsoft.com/office/officeart/2018/5/layout/CenteredIconLabelDescriptionList"/>
    <dgm:cxn modelId="{1F948CFE-BF88-3246-BD6E-BE47881449AF}" type="presParOf" srcId="{86D8A27D-58C3-4C64-989C-C46DA956995F}" destId="{2929A8F5-F772-4F9C-8549-3FCBEEA69264}" srcOrd="0" destOrd="0" presId="urn:microsoft.com/office/officeart/2018/5/layout/CenteredIconLabelDescriptionList"/>
    <dgm:cxn modelId="{4CB77F52-1B89-D544-AEC6-DD0C792F1D72}" type="presParOf" srcId="{86D8A27D-58C3-4C64-989C-C46DA956995F}" destId="{799E108C-9EB2-434E-B66F-110E27444484}" srcOrd="1" destOrd="0" presId="urn:microsoft.com/office/officeart/2018/5/layout/CenteredIconLabelDescriptionList"/>
    <dgm:cxn modelId="{02B61763-17E7-5241-B545-515AFC654338}" type="presParOf" srcId="{86D8A27D-58C3-4C64-989C-C46DA956995F}" destId="{E08ACD22-480E-4976-B522-2EE8C6731905}" srcOrd="2" destOrd="0" presId="urn:microsoft.com/office/officeart/2018/5/layout/CenteredIconLabelDescriptionList"/>
    <dgm:cxn modelId="{99CD786D-28D9-C64A-8285-74BA02B077FE}" type="presParOf" srcId="{86D8A27D-58C3-4C64-989C-C46DA956995F}" destId="{C189BC03-7873-453D-B2E4-67F33B4AAC4A}" srcOrd="3" destOrd="0" presId="urn:microsoft.com/office/officeart/2018/5/layout/CenteredIconLabelDescriptionList"/>
    <dgm:cxn modelId="{FD7E0983-B3F7-F24D-A55B-3A879A78A488}" type="presParOf" srcId="{86D8A27D-58C3-4C64-989C-C46DA956995F}" destId="{ADB6A9E3-9C99-4ADB-B6D1-03EE9766B40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DF7FF0-3359-41E6-9C74-43BF3DDB28D3}"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1743719-F094-4E87-8D12-0BD0CB5C4F9E}">
      <dgm:prSet/>
      <dgm:spPr/>
      <dgm:t>
        <a:bodyPr/>
        <a:lstStyle/>
        <a:p>
          <a:pPr>
            <a:defRPr b="1"/>
          </a:pPr>
          <a:r>
            <a:rPr lang="de-DE"/>
            <a:t>Service design, build and transition</a:t>
          </a:r>
          <a:endParaRPr lang="en-US"/>
        </a:p>
      </dgm:t>
    </dgm:pt>
    <dgm:pt modelId="{5C149ACB-A057-4C03-97F9-AB9279E77CA5}" type="parTrans" cxnId="{7920F741-582C-4B3F-80F6-03DAFD92023F}">
      <dgm:prSet/>
      <dgm:spPr/>
      <dgm:t>
        <a:bodyPr/>
        <a:lstStyle/>
        <a:p>
          <a:endParaRPr lang="en-US"/>
        </a:p>
      </dgm:t>
    </dgm:pt>
    <dgm:pt modelId="{73D4B517-93D7-471D-B4DA-41CC044F22A8}" type="sibTrans" cxnId="{7920F741-582C-4B3F-80F6-03DAFD92023F}">
      <dgm:prSet/>
      <dgm:spPr/>
      <dgm:t>
        <a:bodyPr/>
        <a:lstStyle/>
        <a:p>
          <a:endParaRPr lang="en-US"/>
        </a:p>
      </dgm:t>
    </dgm:pt>
    <dgm:pt modelId="{1EDB1F40-F8DD-4196-B29D-E9C5669D5A64}">
      <dgm:prSet/>
      <dgm:spPr/>
      <dgm:t>
        <a:bodyPr/>
        <a:lstStyle/>
        <a:p>
          <a:r>
            <a:rPr lang="de-DE"/>
            <a:t>Change management</a:t>
          </a:r>
          <a:endParaRPr lang="en-US"/>
        </a:p>
      </dgm:t>
    </dgm:pt>
    <dgm:pt modelId="{28D8A223-7342-4EF1-801C-BEBA4E243B7F}" type="parTrans" cxnId="{C620DA57-F55B-4D85-86A6-32F38F5C48E1}">
      <dgm:prSet/>
      <dgm:spPr/>
      <dgm:t>
        <a:bodyPr/>
        <a:lstStyle/>
        <a:p>
          <a:endParaRPr lang="en-US"/>
        </a:p>
      </dgm:t>
    </dgm:pt>
    <dgm:pt modelId="{652649B0-B30A-4C16-BD9E-B52FBFF3027C}" type="sibTrans" cxnId="{C620DA57-F55B-4D85-86A6-32F38F5C48E1}">
      <dgm:prSet/>
      <dgm:spPr/>
      <dgm:t>
        <a:bodyPr/>
        <a:lstStyle/>
        <a:p>
          <a:endParaRPr lang="en-US"/>
        </a:p>
      </dgm:t>
    </dgm:pt>
    <dgm:pt modelId="{5EFDA3F1-57FA-4895-A9C0-C579D7C1FBA3}">
      <dgm:prSet/>
      <dgm:spPr/>
      <dgm:t>
        <a:bodyPr/>
        <a:lstStyle/>
        <a:p>
          <a:r>
            <a:rPr lang="de-DE"/>
            <a:t>Service design and transition</a:t>
          </a:r>
          <a:endParaRPr lang="en-US"/>
        </a:p>
      </dgm:t>
    </dgm:pt>
    <dgm:pt modelId="{65A152B9-148D-4690-9D97-78FBC462025B}" type="parTrans" cxnId="{74250747-1CE9-43A5-9B58-46377750ACAA}">
      <dgm:prSet/>
      <dgm:spPr/>
      <dgm:t>
        <a:bodyPr/>
        <a:lstStyle/>
        <a:p>
          <a:endParaRPr lang="en-US"/>
        </a:p>
      </dgm:t>
    </dgm:pt>
    <dgm:pt modelId="{6601E730-38C0-49BB-A42F-CA803CDE5D39}" type="sibTrans" cxnId="{74250747-1CE9-43A5-9B58-46377750ACAA}">
      <dgm:prSet/>
      <dgm:spPr/>
      <dgm:t>
        <a:bodyPr/>
        <a:lstStyle/>
        <a:p>
          <a:endParaRPr lang="en-US"/>
        </a:p>
      </dgm:t>
    </dgm:pt>
    <dgm:pt modelId="{5A6EE37B-7C73-4130-B080-B70F51DF9FEC}">
      <dgm:prSet/>
      <dgm:spPr/>
      <dgm:t>
        <a:bodyPr/>
        <a:lstStyle/>
        <a:p>
          <a:r>
            <a:rPr lang="de-DE"/>
            <a:t>Release and deployment management</a:t>
          </a:r>
          <a:endParaRPr lang="en-US"/>
        </a:p>
      </dgm:t>
    </dgm:pt>
    <dgm:pt modelId="{BC3DDA61-F3A3-48EA-9134-C7F8A567C355}" type="parTrans" cxnId="{854484D2-34C6-4247-99E0-A80788A09B09}">
      <dgm:prSet/>
      <dgm:spPr/>
      <dgm:t>
        <a:bodyPr/>
        <a:lstStyle/>
        <a:p>
          <a:endParaRPr lang="en-US"/>
        </a:p>
      </dgm:t>
    </dgm:pt>
    <dgm:pt modelId="{AA612021-97C9-4AF8-9D32-88F1228A6B2A}" type="sibTrans" cxnId="{854484D2-34C6-4247-99E0-A80788A09B09}">
      <dgm:prSet/>
      <dgm:spPr/>
      <dgm:t>
        <a:bodyPr/>
        <a:lstStyle/>
        <a:p>
          <a:endParaRPr lang="en-US"/>
        </a:p>
      </dgm:t>
    </dgm:pt>
    <dgm:pt modelId="{E2915744-3112-431C-902D-64499969825F}">
      <dgm:prSet/>
      <dgm:spPr/>
      <dgm:t>
        <a:bodyPr/>
        <a:lstStyle/>
        <a:p>
          <a:pPr>
            <a:defRPr b="1"/>
          </a:pPr>
          <a:r>
            <a:rPr lang="de-DE"/>
            <a:t>Resolution and fulfilment</a:t>
          </a:r>
          <a:endParaRPr lang="en-US"/>
        </a:p>
      </dgm:t>
    </dgm:pt>
    <dgm:pt modelId="{B56E54F8-6F45-4A0D-9A59-DB2772D088F6}" type="parTrans" cxnId="{2635F619-F0E8-4966-B92A-1BF68CDBCAC1}">
      <dgm:prSet/>
      <dgm:spPr/>
      <dgm:t>
        <a:bodyPr/>
        <a:lstStyle/>
        <a:p>
          <a:endParaRPr lang="en-US"/>
        </a:p>
      </dgm:t>
    </dgm:pt>
    <dgm:pt modelId="{CCBE1127-BC98-4639-BA53-378A197A0262}" type="sibTrans" cxnId="{2635F619-F0E8-4966-B92A-1BF68CDBCAC1}">
      <dgm:prSet/>
      <dgm:spPr/>
      <dgm:t>
        <a:bodyPr/>
        <a:lstStyle/>
        <a:p>
          <a:endParaRPr lang="en-US"/>
        </a:p>
      </dgm:t>
    </dgm:pt>
    <dgm:pt modelId="{45E0619A-52B6-4396-982C-B28C24774708}">
      <dgm:prSet/>
      <dgm:spPr/>
      <dgm:t>
        <a:bodyPr/>
        <a:lstStyle/>
        <a:p>
          <a:r>
            <a:rPr lang="de-DE"/>
            <a:t>Incident management</a:t>
          </a:r>
          <a:endParaRPr lang="en-US"/>
        </a:p>
      </dgm:t>
    </dgm:pt>
    <dgm:pt modelId="{848116D1-9FDD-45F0-A4D1-9857BB708A62}" type="parTrans" cxnId="{69C2B901-3407-410D-9DA9-E4D886751A6E}">
      <dgm:prSet/>
      <dgm:spPr/>
      <dgm:t>
        <a:bodyPr/>
        <a:lstStyle/>
        <a:p>
          <a:endParaRPr lang="en-US"/>
        </a:p>
      </dgm:t>
    </dgm:pt>
    <dgm:pt modelId="{C86F3903-E227-4855-A7B7-D9A301DD4961}" type="sibTrans" cxnId="{69C2B901-3407-410D-9DA9-E4D886751A6E}">
      <dgm:prSet/>
      <dgm:spPr/>
      <dgm:t>
        <a:bodyPr/>
        <a:lstStyle/>
        <a:p>
          <a:endParaRPr lang="en-US"/>
        </a:p>
      </dgm:t>
    </dgm:pt>
    <dgm:pt modelId="{702B2229-76C4-40CF-B8BD-9D39AFED46F4}">
      <dgm:prSet/>
      <dgm:spPr/>
      <dgm:t>
        <a:bodyPr/>
        <a:lstStyle/>
        <a:p>
          <a:r>
            <a:rPr lang="de-DE"/>
            <a:t>Service request management</a:t>
          </a:r>
          <a:endParaRPr lang="en-US"/>
        </a:p>
      </dgm:t>
    </dgm:pt>
    <dgm:pt modelId="{E924BE95-3EDF-404D-A1E6-3A065BE3B643}" type="parTrans" cxnId="{3C4FEC7E-0125-4552-9E61-A3FE8F24BB83}">
      <dgm:prSet/>
      <dgm:spPr/>
      <dgm:t>
        <a:bodyPr/>
        <a:lstStyle/>
        <a:p>
          <a:endParaRPr lang="en-US"/>
        </a:p>
      </dgm:t>
    </dgm:pt>
    <dgm:pt modelId="{DBF2A9D3-8F5A-4F90-AC4A-FD26AAD90E69}" type="sibTrans" cxnId="{3C4FEC7E-0125-4552-9E61-A3FE8F24BB83}">
      <dgm:prSet/>
      <dgm:spPr/>
      <dgm:t>
        <a:bodyPr/>
        <a:lstStyle/>
        <a:p>
          <a:endParaRPr lang="en-US"/>
        </a:p>
      </dgm:t>
    </dgm:pt>
    <dgm:pt modelId="{27D312BB-81DD-4BC5-8374-AD17314429F6}">
      <dgm:prSet/>
      <dgm:spPr/>
      <dgm:t>
        <a:bodyPr/>
        <a:lstStyle/>
        <a:p>
          <a:r>
            <a:rPr lang="de-DE"/>
            <a:t>Problem management</a:t>
          </a:r>
          <a:endParaRPr lang="en-US"/>
        </a:p>
      </dgm:t>
    </dgm:pt>
    <dgm:pt modelId="{9250BEFB-9E07-4AEC-B6DC-976B72F7DC18}" type="parTrans" cxnId="{AE7B2FB3-5918-49C8-B107-934D45D76CE0}">
      <dgm:prSet/>
      <dgm:spPr/>
      <dgm:t>
        <a:bodyPr/>
        <a:lstStyle/>
        <a:p>
          <a:endParaRPr lang="en-US"/>
        </a:p>
      </dgm:t>
    </dgm:pt>
    <dgm:pt modelId="{BD41A983-C100-48FD-841E-E3A98089E8A5}" type="sibTrans" cxnId="{AE7B2FB3-5918-49C8-B107-934D45D76CE0}">
      <dgm:prSet/>
      <dgm:spPr/>
      <dgm:t>
        <a:bodyPr/>
        <a:lstStyle/>
        <a:p>
          <a:endParaRPr lang="en-US"/>
        </a:p>
      </dgm:t>
    </dgm:pt>
    <dgm:pt modelId="{8FFC145D-AD22-43A5-9D72-FCA1060777FB}">
      <dgm:prSet/>
      <dgm:spPr/>
      <dgm:t>
        <a:bodyPr/>
        <a:lstStyle/>
        <a:p>
          <a:pPr>
            <a:defRPr b="1"/>
          </a:pPr>
          <a:r>
            <a:rPr lang="de-DE"/>
            <a:t>Service assurance</a:t>
          </a:r>
          <a:endParaRPr lang="en-US"/>
        </a:p>
      </dgm:t>
    </dgm:pt>
    <dgm:pt modelId="{A470ECB6-8BDE-434D-97A8-167D94B6196B}" type="parTrans" cxnId="{D4364AEE-6FCA-460B-8780-ADBADDC30D1C}">
      <dgm:prSet/>
      <dgm:spPr/>
      <dgm:t>
        <a:bodyPr/>
        <a:lstStyle/>
        <a:p>
          <a:endParaRPr lang="en-US"/>
        </a:p>
      </dgm:t>
    </dgm:pt>
    <dgm:pt modelId="{BDFE0D1E-42A3-4BDB-9293-81F2ECA6698E}" type="sibTrans" cxnId="{D4364AEE-6FCA-460B-8780-ADBADDC30D1C}">
      <dgm:prSet/>
      <dgm:spPr/>
      <dgm:t>
        <a:bodyPr/>
        <a:lstStyle/>
        <a:p>
          <a:endParaRPr lang="en-US"/>
        </a:p>
      </dgm:t>
    </dgm:pt>
    <dgm:pt modelId="{796B7E88-23CA-46B4-B28D-B1D393B53F87}">
      <dgm:prSet/>
      <dgm:spPr/>
      <dgm:t>
        <a:bodyPr/>
        <a:lstStyle/>
        <a:p>
          <a:r>
            <a:rPr lang="de-DE"/>
            <a:t>Service availability management</a:t>
          </a:r>
          <a:endParaRPr lang="en-US"/>
        </a:p>
      </dgm:t>
    </dgm:pt>
    <dgm:pt modelId="{3436F9DB-D785-48FB-9819-68986F1E5788}" type="parTrans" cxnId="{E7305946-AF96-4B41-AF79-471D00E24FCA}">
      <dgm:prSet/>
      <dgm:spPr/>
      <dgm:t>
        <a:bodyPr/>
        <a:lstStyle/>
        <a:p>
          <a:endParaRPr lang="en-US"/>
        </a:p>
      </dgm:t>
    </dgm:pt>
    <dgm:pt modelId="{E3C35909-6B4B-457A-8E17-C24459C9B84F}" type="sibTrans" cxnId="{E7305946-AF96-4B41-AF79-471D00E24FCA}">
      <dgm:prSet/>
      <dgm:spPr/>
      <dgm:t>
        <a:bodyPr/>
        <a:lstStyle/>
        <a:p>
          <a:endParaRPr lang="en-US"/>
        </a:p>
      </dgm:t>
    </dgm:pt>
    <dgm:pt modelId="{4BDFE384-8F22-48BC-BCA7-57E4BEC7AFB7}">
      <dgm:prSet/>
      <dgm:spPr/>
      <dgm:t>
        <a:bodyPr/>
        <a:lstStyle/>
        <a:p>
          <a:r>
            <a:rPr lang="de-DE"/>
            <a:t>Service continuity management</a:t>
          </a:r>
          <a:endParaRPr lang="en-US"/>
        </a:p>
      </dgm:t>
    </dgm:pt>
    <dgm:pt modelId="{0F0A24B8-AE4C-4A9D-85D4-67DAA9A3DE14}" type="parTrans" cxnId="{877C7BF2-8593-4A66-B248-F5B1BB1DDD38}">
      <dgm:prSet/>
      <dgm:spPr/>
      <dgm:t>
        <a:bodyPr/>
        <a:lstStyle/>
        <a:p>
          <a:endParaRPr lang="en-US"/>
        </a:p>
      </dgm:t>
    </dgm:pt>
    <dgm:pt modelId="{F9FECC75-ADCB-4BC8-94A6-9DFFE4AA5E83}" type="sibTrans" cxnId="{877C7BF2-8593-4A66-B248-F5B1BB1DDD38}">
      <dgm:prSet/>
      <dgm:spPr/>
      <dgm:t>
        <a:bodyPr/>
        <a:lstStyle/>
        <a:p>
          <a:endParaRPr lang="en-US"/>
        </a:p>
      </dgm:t>
    </dgm:pt>
    <dgm:pt modelId="{492A9B5A-FBBF-4DDD-B664-169F473D2465}">
      <dgm:prSet/>
      <dgm:spPr/>
      <dgm:t>
        <a:bodyPr/>
        <a:lstStyle/>
        <a:p>
          <a:r>
            <a:rPr lang="de-DE"/>
            <a:t>Information security management</a:t>
          </a:r>
          <a:endParaRPr lang="en-US"/>
        </a:p>
      </dgm:t>
    </dgm:pt>
    <dgm:pt modelId="{49894E49-E67D-46C0-9DED-755C26EBD719}" type="parTrans" cxnId="{60C3DE3D-0AB2-489A-BDC0-B14F8D300E2B}">
      <dgm:prSet/>
      <dgm:spPr/>
      <dgm:t>
        <a:bodyPr/>
        <a:lstStyle/>
        <a:p>
          <a:endParaRPr lang="en-US"/>
        </a:p>
      </dgm:t>
    </dgm:pt>
    <dgm:pt modelId="{D4214C7E-7A96-46C5-8BE9-D995D5588D63}" type="sibTrans" cxnId="{60C3DE3D-0AB2-489A-BDC0-B14F8D300E2B}">
      <dgm:prSet/>
      <dgm:spPr/>
      <dgm:t>
        <a:bodyPr/>
        <a:lstStyle/>
        <a:p>
          <a:endParaRPr lang="en-US"/>
        </a:p>
      </dgm:t>
    </dgm:pt>
    <dgm:pt modelId="{EBB41538-E6E0-4279-8521-C880A3FB9A81}" type="pres">
      <dgm:prSet presAssocID="{56DF7FF0-3359-41E6-9C74-43BF3DDB28D3}" presName="root" presStyleCnt="0">
        <dgm:presLayoutVars>
          <dgm:dir/>
          <dgm:resizeHandles val="exact"/>
        </dgm:presLayoutVars>
      </dgm:prSet>
      <dgm:spPr/>
    </dgm:pt>
    <dgm:pt modelId="{B73549DB-AFF8-4013-AB5E-9C454DB75CA6}" type="pres">
      <dgm:prSet presAssocID="{B1743719-F094-4E87-8D12-0BD0CB5C4F9E}" presName="compNode" presStyleCnt="0"/>
      <dgm:spPr/>
    </dgm:pt>
    <dgm:pt modelId="{007E68CA-5FBC-4637-A09F-556EA9C19B8B}" type="pres">
      <dgm:prSet presAssocID="{B1743719-F094-4E87-8D12-0BD0CB5C4F9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Übertragen"/>
        </a:ext>
      </dgm:extLst>
    </dgm:pt>
    <dgm:pt modelId="{B01E066B-4D79-4D03-B8C6-E36E7678C6BF}" type="pres">
      <dgm:prSet presAssocID="{B1743719-F094-4E87-8D12-0BD0CB5C4F9E}" presName="iconSpace" presStyleCnt="0"/>
      <dgm:spPr/>
    </dgm:pt>
    <dgm:pt modelId="{A3A34802-C462-410E-BA88-18C89C6E4965}" type="pres">
      <dgm:prSet presAssocID="{B1743719-F094-4E87-8D12-0BD0CB5C4F9E}" presName="parTx" presStyleLbl="revTx" presStyleIdx="0" presStyleCnt="6">
        <dgm:presLayoutVars>
          <dgm:chMax val="0"/>
          <dgm:chPref val="0"/>
        </dgm:presLayoutVars>
      </dgm:prSet>
      <dgm:spPr/>
    </dgm:pt>
    <dgm:pt modelId="{9497455B-2E37-4A30-A215-E4A3AAD0A030}" type="pres">
      <dgm:prSet presAssocID="{B1743719-F094-4E87-8D12-0BD0CB5C4F9E}" presName="txSpace" presStyleCnt="0"/>
      <dgm:spPr/>
    </dgm:pt>
    <dgm:pt modelId="{87E633B9-F758-4F91-B6C1-87DADDF7B7D0}" type="pres">
      <dgm:prSet presAssocID="{B1743719-F094-4E87-8D12-0BD0CB5C4F9E}" presName="desTx" presStyleLbl="revTx" presStyleIdx="1" presStyleCnt="6">
        <dgm:presLayoutVars/>
      </dgm:prSet>
      <dgm:spPr/>
    </dgm:pt>
    <dgm:pt modelId="{819D2C75-E321-4CFD-A7E8-09B084B51259}" type="pres">
      <dgm:prSet presAssocID="{73D4B517-93D7-471D-B4DA-41CC044F22A8}" presName="sibTrans" presStyleCnt="0"/>
      <dgm:spPr/>
    </dgm:pt>
    <dgm:pt modelId="{95E95BF6-D458-4436-A6A6-443EB4FFDB3B}" type="pres">
      <dgm:prSet presAssocID="{E2915744-3112-431C-902D-64499969825F}" presName="compNode" presStyleCnt="0"/>
      <dgm:spPr/>
    </dgm:pt>
    <dgm:pt modelId="{CF548FCB-24A0-4A51-9E19-BB7D12D12F74}" type="pres">
      <dgm:prSet presAssocID="{E2915744-3112-431C-902D-6449996982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17EC799C-95FA-442A-B6DB-415AE7BC1276}" type="pres">
      <dgm:prSet presAssocID="{E2915744-3112-431C-902D-64499969825F}" presName="iconSpace" presStyleCnt="0"/>
      <dgm:spPr/>
    </dgm:pt>
    <dgm:pt modelId="{FEDC771E-C0BB-455A-BD8A-C569D9839565}" type="pres">
      <dgm:prSet presAssocID="{E2915744-3112-431C-902D-64499969825F}" presName="parTx" presStyleLbl="revTx" presStyleIdx="2" presStyleCnt="6">
        <dgm:presLayoutVars>
          <dgm:chMax val="0"/>
          <dgm:chPref val="0"/>
        </dgm:presLayoutVars>
      </dgm:prSet>
      <dgm:spPr/>
    </dgm:pt>
    <dgm:pt modelId="{43BEA869-2145-4D2C-BB09-AA68EAFE957D}" type="pres">
      <dgm:prSet presAssocID="{E2915744-3112-431C-902D-64499969825F}" presName="txSpace" presStyleCnt="0"/>
      <dgm:spPr/>
    </dgm:pt>
    <dgm:pt modelId="{9AA8EFCF-02EC-4D2E-99CD-11F8B8EF0E1F}" type="pres">
      <dgm:prSet presAssocID="{E2915744-3112-431C-902D-64499969825F}" presName="desTx" presStyleLbl="revTx" presStyleIdx="3" presStyleCnt="6">
        <dgm:presLayoutVars/>
      </dgm:prSet>
      <dgm:spPr/>
    </dgm:pt>
    <dgm:pt modelId="{D000AE50-211F-4677-8647-9BAC1403A9C4}" type="pres">
      <dgm:prSet presAssocID="{CCBE1127-BC98-4639-BA53-378A197A0262}" presName="sibTrans" presStyleCnt="0"/>
      <dgm:spPr/>
    </dgm:pt>
    <dgm:pt modelId="{0AA0FBC1-FC61-49C4-B59D-14B837912B53}" type="pres">
      <dgm:prSet presAssocID="{8FFC145D-AD22-43A5-9D72-FCA1060777FB}" presName="compNode" presStyleCnt="0"/>
      <dgm:spPr/>
    </dgm:pt>
    <dgm:pt modelId="{92DAF431-BAD7-4300-A05C-454A556535E7}" type="pres">
      <dgm:prSet presAssocID="{8FFC145D-AD22-43A5-9D72-FCA1060777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C7699DC-51A9-41F2-992F-A470A58D8BAD}" type="pres">
      <dgm:prSet presAssocID="{8FFC145D-AD22-43A5-9D72-FCA1060777FB}" presName="iconSpace" presStyleCnt="0"/>
      <dgm:spPr/>
    </dgm:pt>
    <dgm:pt modelId="{11399735-D61D-4C05-93D0-1B642CB7ACAA}" type="pres">
      <dgm:prSet presAssocID="{8FFC145D-AD22-43A5-9D72-FCA1060777FB}" presName="parTx" presStyleLbl="revTx" presStyleIdx="4" presStyleCnt="6">
        <dgm:presLayoutVars>
          <dgm:chMax val="0"/>
          <dgm:chPref val="0"/>
        </dgm:presLayoutVars>
      </dgm:prSet>
      <dgm:spPr/>
    </dgm:pt>
    <dgm:pt modelId="{2A97E498-4586-4809-B4CB-C9BFE43640F5}" type="pres">
      <dgm:prSet presAssocID="{8FFC145D-AD22-43A5-9D72-FCA1060777FB}" presName="txSpace" presStyleCnt="0"/>
      <dgm:spPr/>
    </dgm:pt>
    <dgm:pt modelId="{D17F51FF-E2B5-4926-8898-7583BCA7E740}" type="pres">
      <dgm:prSet presAssocID="{8FFC145D-AD22-43A5-9D72-FCA1060777FB}" presName="desTx" presStyleLbl="revTx" presStyleIdx="5" presStyleCnt="6">
        <dgm:presLayoutVars/>
      </dgm:prSet>
      <dgm:spPr/>
    </dgm:pt>
  </dgm:ptLst>
  <dgm:cxnLst>
    <dgm:cxn modelId="{69C2B901-3407-410D-9DA9-E4D886751A6E}" srcId="{E2915744-3112-431C-902D-64499969825F}" destId="{45E0619A-52B6-4396-982C-B28C24774708}" srcOrd="0" destOrd="0" parTransId="{848116D1-9FDD-45F0-A4D1-9857BB708A62}" sibTransId="{C86F3903-E227-4855-A7B7-D9A301DD4961}"/>
    <dgm:cxn modelId="{2635F619-F0E8-4966-B92A-1BF68CDBCAC1}" srcId="{56DF7FF0-3359-41E6-9C74-43BF3DDB28D3}" destId="{E2915744-3112-431C-902D-64499969825F}" srcOrd="1" destOrd="0" parTransId="{B56E54F8-6F45-4A0D-9A59-DB2772D088F6}" sibTransId="{CCBE1127-BC98-4639-BA53-378A197A0262}"/>
    <dgm:cxn modelId="{60C3DE3D-0AB2-489A-BDC0-B14F8D300E2B}" srcId="{8FFC145D-AD22-43A5-9D72-FCA1060777FB}" destId="{492A9B5A-FBBF-4DDD-B664-169F473D2465}" srcOrd="2" destOrd="0" parTransId="{49894E49-E67D-46C0-9DED-755C26EBD719}" sibTransId="{D4214C7E-7A96-46C5-8BE9-D995D5588D63}"/>
    <dgm:cxn modelId="{7920F741-582C-4B3F-80F6-03DAFD92023F}" srcId="{56DF7FF0-3359-41E6-9C74-43BF3DDB28D3}" destId="{B1743719-F094-4E87-8D12-0BD0CB5C4F9E}" srcOrd="0" destOrd="0" parTransId="{5C149ACB-A057-4C03-97F9-AB9279E77CA5}" sibTransId="{73D4B517-93D7-471D-B4DA-41CC044F22A8}"/>
    <dgm:cxn modelId="{E7305946-AF96-4B41-AF79-471D00E24FCA}" srcId="{8FFC145D-AD22-43A5-9D72-FCA1060777FB}" destId="{796B7E88-23CA-46B4-B28D-B1D393B53F87}" srcOrd="0" destOrd="0" parTransId="{3436F9DB-D785-48FB-9819-68986F1E5788}" sibTransId="{E3C35909-6B4B-457A-8E17-C24459C9B84F}"/>
    <dgm:cxn modelId="{74250747-1CE9-43A5-9B58-46377750ACAA}" srcId="{B1743719-F094-4E87-8D12-0BD0CB5C4F9E}" destId="{5EFDA3F1-57FA-4895-A9C0-C579D7C1FBA3}" srcOrd="1" destOrd="0" parTransId="{65A152B9-148D-4690-9D97-78FBC462025B}" sibTransId="{6601E730-38C0-49BB-A42F-CA803CDE5D39}"/>
    <dgm:cxn modelId="{51AC724F-2F9E-49F6-AFDA-6A13849C06F8}" type="presOf" srcId="{796B7E88-23CA-46B4-B28D-B1D393B53F87}" destId="{D17F51FF-E2B5-4926-8898-7583BCA7E740}" srcOrd="0" destOrd="0" presId="urn:microsoft.com/office/officeart/2018/5/layout/CenteredIconLabelDescriptionList"/>
    <dgm:cxn modelId="{3DF29452-8286-4E2E-BB47-3CE1DBCECF5C}" type="presOf" srcId="{B1743719-F094-4E87-8D12-0BD0CB5C4F9E}" destId="{A3A34802-C462-410E-BA88-18C89C6E4965}" srcOrd="0" destOrd="0" presId="urn:microsoft.com/office/officeart/2018/5/layout/CenteredIconLabelDescriptionList"/>
    <dgm:cxn modelId="{C620DA57-F55B-4D85-86A6-32F38F5C48E1}" srcId="{B1743719-F094-4E87-8D12-0BD0CB5C4F9E}" destId="{1EDB1F40-F8DD-4196-B29D-E9C5669D5A64}" srcOrd="0" destOrd="0" parTransId="{28D8A223-7342-4EF1-801C-BEBA4E243B7F}" sibTransId="{652649B0-B30A-4C16-BD9E-B52FBFF3027C}"/>
    <dgm:cxn modelId="{19269963-6DB8-41F6-9240-0FB08B613DBE}" type="presOf" srcId="{5EFDA3F1-57FA-4895-A9C0-C579D7C1FBA3}" destId="{87E633B9-F758-4F91-B6C1-87DADDF7B7D0}" srcOrd="0" destOrd="1" presId="urn:microsoft.com/office/officeart/2018/5/layout/CenteredIconLabelDescriptionList"/>
    <dgm:cxn modelId="{B0003269-3693-4533-B7D7-D88CD5DBF9B2}" type="presOf" srcId="{1EDB1F40-F8DD-4196-B29D-E9C5669D5A64}" destId="{87E633B9-F758-4F91-B6C1-87DADDF7B7D0}" srcOrd="0" destOrd="0" presId="urn:microsoft.com/office/officeart/2018/5/layout/CenteredIconLabelDescriptionList"/>
    <dgm:cxn modelId="{3C4FEC7E-0125-4552-9E61-A3FE8F24BB83}" srcId="{E2915744-3112-431C-902D-64499969825F}" destId="{702B2229-76C4-40CF-B8BD-9D39AFED46F4}" srcOrd="1" destOrd="0" parTransId="{E924BE95-3EDF-404D-A1E6-3A065BE3B643}" sibTransId="{DBF2A9D3-8F5A-4F90-AC4A-FD26AAD90E69}"/>
    <dgm:cxn modelId="{2D150C89-3894-4A2F-AE81-8C144C06BC7E}" type="presOf" srcId="{492A9B5A-FBBF-4DDD-B664-169F473D2465}" destId="{D17F51FF-E2B5-4926-8898-7583BCA7E740}" srcOrd="0" destOrd="2" presId="urn:microsoft.com/office/officeart/2018/5/layout/CenteredIconLabelDescriptionList"/>
    <dgm:cxn modelId="{FCEC649A-5BD1-435F-BDEA-C9038D759FF8}" type="presOf" srcId="{E2915744-3112-431C-902D-64499969825F}" destId="{FEDC771E-C0BB-455A-BD8A-C569D9839565}" srcOrd="0" destOrd="0" presId="urn:microsoft.com/office/officeart/2018/5/layout/CenteredIconLabelDescriptionList"/>
    <dgm:cxn modelId="{AE7B2FB3-5918-49C8-B107-934D45D76CE0}" srcId="{E2915744-3112-431C-902D-64499969825F}" destId="{27D312BB-81DD-4BC5-8374-AD17314429F6}" srcOrd="2" destOrd="0" parTransId="{9250BEFB-9E07-4AEC-B6DC-976B72F7DC18}" sibTransId="{BD41A983-C100-48FD-841E-E3A98089E8A5}"/>
    <dgm:cxn modelId="{AEFACEC1-EE17-432A-845F-4DF3B4A7A271}" type="presOf" srcId="{56DF7FF0-3359-41E6-9C74-43BF3DDB28D3}" destId="{EBB41538-E6E0-4279-8521-C880A3FB9A81}" srcOrd="0" destOrd="0" presId="urn:microsoft.com/office/officeart/2018/5/layout/CenteredIconLabelDescriptionList"/>
    <dgm:cxn modelId="{C45B7EC2-E9AF-4BC5-AC93-F7CB0A3C3CA6}" type="presOf" srcId="{702B2229-76C4-40CF-B8BD-9D39AFED46F4}" destId="{9AA8EFCF-02EC-4D2E-99CD-11F8B8EF0E1F}" srcOrd="0" destOrd="1" presId="urn:microsoft.com/office/officeart/2018/5/layout/CenteredIconLabelDescriptionList"/>
    <dgm:cxn modelId="{9F17EACC-0CDB-4518-B325-093A8F95AC47}" type="presOf" srcId="{4BDFE384-8F22-48BC-BCA7-57E4BEC7AFB7}" destId="{D17F51FF-E2B5-4926-8898-7583BCA7E740}" srcOrd="0" destOrd="1" presId="urn:microsoft.com/office/officeart/2018/5/layout/CenteredIconLabelDescriptionList"/>
    <dgm:cxn modelId="{854484D2-34C6-4247-99E0-A80788A09B09}" srcId="{B1743719-F094-4E87-8D12-0BD0CB5C4F9E}" destId="{5A6EE37B-7C73-4130-B080-B70F51DF9FEC}" srcOrd="2" destOrd="0" parTransId="{BC3DDA61-F3A3-48EA-9134-C7F8A567C355}" sibTransId="{AA612021-97C9-4AF8-9D32-88F1228A6B2A}"/>
    <dgm:cxn modelId="{7D1B53DB-6BEF-4CB4-A2E5-B3236879FECB}" type="presOf" srcId="{45E0619A-52B6-4396-982C-B28C24774708}" destId="{9AA8EFCF-02EC-4D2E-99CD-11F8B8EF0E1F}" srcOrd="0" destOrd="0" presId="urn:microsoft.com/office/officeart/2018/5/layout/CenteredIconLabelDescriptionList"/>
    <dgm:cxn modelId="{DA58FCE2-DC27-4990-BFA7-FF22B795DC94}" type="presOf" srcId="{8FFC145D-AD22-43A5-9D72-FCA1060777FB}" destId="{11399735-D61D-4C05-93D0-1B642CB7ACAA}" srcOrd="0" destOrd="0" presId="urn:microsoft.com/office/officeart/2018/5/layout/CenteredIconLabelDescriptionList"/>
    <dgm:cxn modelId="{4A273DEB-BBB4-4BC0-A261-56CAB3F29635}" type="presOf" srcId="{5A6EE37B-7C73-4130-B080-B70F51DF9FEC}" destId="{87E633B9-F758-4F91-B6C1-87DADDF7B7D0}" srcOrd="0" destOrd="2" presId="urn:microsoft.com/office/officeart/2018/5/layout/CenteredIconLabelDescriptionList"/>
    <dgm:cxn modelId="{D4364AEE-6FCA-460B-8780-ADBADDC30D1C}" srcId="{56DF7FF0-3359-41E6-9C74-43BF3DDB28D3}" destId="{8FFC145D-AD22-43A5-9D72-FCA1060777FB}" srcOrd="2" destOrd="0" parTransId="{A470ECB6-8BDE-434D-97A8-167D94B6196B}" sibTransId="{BDFE0D1E-42A3-4BDB-9293-81F2ECA6698E}"/>
    <dgm:cxn modelId="{877C7BF2-8593-4A66-B248-F5B1BB1DDD38}" srcId="{8FFC145D-AD22-43A5-9D72-FCA1060777FB}" destId="{4BDFE384-8F22-48BC-BCA7-57E4BEC7AFB7}" srcOrd="1" destOrd="0" parTransId="{0F0A24B8-AE4C-4A9D-85D4-67DAA9A3DE14}" sibTransId="{F9FECC75-ADCB-4BC8-94A6-9DFFE4AA5E83}"/>
    <dgm:cxn modelId="{4A189DF5-1B57-4A58-B421-AC2BB0699253}" type="presOf" srcId="{27D312BB-81DD-4BC5-8374-AD17314429F6}" destId="{9AA8EFCF-02EC-4D2E-99CD-11F8B8EF0E1F}" srcOrd="0" destOrd="2" presId="urn:microsoft.com/office/officeart/2018/5/layout/CenteredIconLabelDescriptionList"/>
    <dgm:cxn modelId="{C3F80D79-CD6C-4B18-A921-B7CD4BB2BA73}" type="presParOf" srcId="{EBB41538-E6E0-4279-8521-C880A3FB9A81}" destId="{B73549DB-AFF8-4013-AB5E-9C454DB75CA6}" srcOrd="0" destOrd="0" presId="urn:microsoft.com/office/officeart/2018/5/layout/CenteredIconLabelDescriptionList"/>
    <dgm:cxn modelId="{694FB3FE-C99E-45B7-B6FD-7E0CC6775F92}" type="presParOf" srcId="{B73549DB-AFF8-4013-AB5E-9C454DB75CA6}" destId="{007E68CA-5FBC-4637-A09F-556EA9C19B8B}" srcOrd="0" destOrd="0" presId="urn:microsoft.com/office/officeart/2018/5/layout/CenteredIconLabelDescriptionList"/>
    <dgm:cxn modelId="{9020F32C-69AA-4D80-ADA6-67440F364DA6}" type="presParOf" srcId="{B73549DB-AFF8-4013-AB5E-9C454DB75CA6}" destId="{B01E066B-4D79-4D03-B8C6-E36E7678C6BF}" srcOrd="1" destOrd="0" presId="urn:microsoft.com/office/officeart/2018/5/layout/CenteredIconLabelDescriptionList"/>
    <dgm:cxn modelId="{7639A564-E978-4921-BFAA-1C82A8D97802}" type="presParOf" srcId="{B73549DB-AFF8-4013-AB5E-9C454DB75CA6}" destId="{A3A34802-C462-410E-BA88-18C89C6E4965}" srcOrd="2" destOrd="0" presId="urn:microsoft.com/office/officeart/2018/5/layout/CenteredIconLabelDescriptionList"/>
    <dgm:cxn modelId="{D79393FA-D806-413A-BB52-680A0D8C40FE}" type="presParOf" srcId="{B73549DB-AFF8-4013-AB5E-9C454DB75CA6}" destId="{9497455B-2E37-4A30-A215-E4A3AAD0A030}" srcOrd="3" destOrd="0" presId="urn:microsoft.com/office/officeart/2018/5/layout/CenteredIconLabelDescriptionList"/>
    <dgm:cxn modelId="{FC2E2EE8-181B-4856-A7B2-E4C6DA8586F0}" type="presParOf" srcId="{B73549DB-AFF8-4013-AB5E-9C454DB75CA6}" destId="{87E633B9-F758-4F91-B6C1-87DADDF7B7D0}" srcOrd="4" destOrd="0" presId="urn:microsoft.com/office/officeart/2018/5/layout/CenteredIconLabelDescriptionList"/>
    <dgm:cxn modelId="{6F435D5A-E165-41C6-9685-A6AFCB889021}" type="presParOf" srcId="{EBB41538-E6E0-4279-8521-C880A3FB9A81}" destId="{819D2C75-E321-4CFD-A7E8-09B084B51259}" srcOrd="1" destOrd="0" presId="urn:microsoft.com/office/officeart/2018/5/layout/CenteredIconLabelDescriptionList"/>
    <dgm:cxn modelId="{4A1D14F2-8902-4ED0-8CC1-5977A4279874}" type="presParOf" srcId="{EBB41538-E6E0-4279-8521-C880A3FB9A81}" destId="{95E95BF6-D458-4436-A6A6-443EB4FFDB3B}" srcOrd="2" destOrd="0" presId="urn:microsoft.com/office/officeart/2018/5/layout/CenteredIconLabelDescriptionList"/>
    <dgm:cxn modelId="{908979FF-AC5F-4D05-A456-2B26C4CBA481}" type="presParOf" srcId="{95E95BF6-D458-4436-A6A6-443EB4FFDB3B}" destId="{CF548FCB-24A0-4A51-9E19-BB7D12D12F74}" srcOrd="0" destOrd="0" presId="urn:microsoft.com/office/officeart/2018/5/layout/CenteredIconLabelDescriptionList"/>
    <dgm:cxn modelId="{A7042E90-0551-49F7-AF76-CD0748A157D3}" type="presParOf" srcId="{95E95BF6-D458-4436-A6A6-443EB4FFDB3B}" destId="{17EC799C-95FA-442A-B6DB-415AE7BC1276}" srcOrd="1" destOrd="0" presId="urn:microsoft.com/office/officeart/2018/5/layout/CenteredIconLabelDescriptionList"/>
    <dgm:cxn modelId="{E3F3B740-077C-4726-9363-B201369328D2}" type="presParOf" srcId="{95E95BF6-D458-4436-A6A6-443EB4FFDB3B}" destId="{FEDC771E-C0BB-455A-BD8A-C569D9839565}" srcOrd="2" destOrd="0" presId="urn:microsoft.com/office/officeart/2018/5/layout/CenteredIconLabelDescriptionList"/>
    <dgm:cxn modelId="{1D13E8D7-DF57-4C13-9A93-4D281F6D1DA1}" type="presParOf" srcId="{95E95BF6-D458-4436-A6A6-443EB4FFDB3B}" destId="{43BEA869-2145-4D2C-BB09-AA68EAFE957D}" srcOrd="3" destOrd="0" presId="urn:microsoft.com/office/officeart/2018/5/layout/CenteredIconLabelDescriptionList"/>
    <dgm:cxn modelId="{45D4B804-FAAA-402A-96CA-34A2395CE401}" type="presParOf" srcId="{95E95BF6-D458-4436-A6A6-443EB4FFDB3B}" destId="{9AA8EFCF-02EC-4D2E-99CD-11F8B8EF0E1F}" srcOrd="4" destOrd="0" presId="urn:microsoft.com/office/officeart/2018/5/layout/CenteredIconLabelDescriptionList"/>
    <dgm:cxn modelId="{B67DFCD4-93B0-4829-A5D4-DD2F4F9B172D}" type="presParOf" srcId="{EBB41538-E6E0-4279-8521-C880A3FB9A81}" destId="{D000AE50-211F-4677-8647-9BAC1403A9C4}" srcOrd="3" destOrd="0" presId="urn:microsoft.com/office/officeart/2018/5/layout/CenteredIconLabelDescriptionList"/>
    <dgm:cxn modelId="{C600E2A9-3BF5-4507-943A-4A4ED923F7FA}" type="presParOf" srcId="{EBB41538-E6E0-4279-8521-C880A3FB9A81}" destId="{0AA0FBC1-FC61-49C4-B59D-14B837912B53}" srcOrd="4" destOrd="0" presId="urn:microsoft.com/office/officeart/2018/5/layout/CenteredIconLabelDescriptionList"/>
    <dgm:cxn modelId="{B16971F2-5342-4B92-AF1E-1D9690541CC7}" type="presParOf" srcId="{0AA0FBC1-FC61-49C4-B59D-14B837912B53}" destId="{92DAF431-BAD7-4300-A05C-454A556535E7}" srcOrd="0" destOrd="0" presId="urn:microsoft.com/office/officeart/2018/5/layout/CenteredIconLabelDescriptionList"/>
    <dgm:cxn modelId="{B81B7977-3B0E-4F3D-BA6F-AF00E3586147}" type="presParOf" srcId="{0AA0FBC1-FC61-49C4-B59D-14B837912B53}" destId="{3C7699DC-51A9-41F2-992F-A470A58D8BAD}" srcOrd="1" destOrd="0" presId="urn:microsoft.com/office/officeart/2018/5/layout/CenteredIconLabelDescriptionList"/>
    <dgm:cxn modelId="{4A089366-C64B-46E2-8EF1-6EA30B70554B}" type="presParOf" srcId="{0AA0FBC1-FC61-49C4-B59D-14B837912B53}" destId="{11399735-D61D-4C05-93D0-1B642CB7ACAA}" srcOrd="2" destOrd="0" presId="urn:microsoft.com/office/officeart/2018/5/layout/CenteredIconLabelDescriptionList"/>
    <dgm:cxn modelId="{D2F083D6-51DF-418D-8615-9F700B977E2F}" type="presParOf" srcId="{0AA0FBC1-FC61-49C4-B59D-14B837912B53}" destId="{2A97E498-4586-4809-B4CB-C9BFE43640F5}" srcOrd="3" destOrd="0" presId="urn:microsoft.com/office/officeart/2018/5/layout/CenteredIconLabelDescriptionList"/>
    <dgm:cxn modelId="{53DCC1EF-91B4-4F24-A870-13C4C0FA1387}" type="presParOf" srcId="{0AA0FBC1-FC61-49C4-B59D-14B837912B53}" destId="{D17F51FF-E2B5-4926-8898-7583BCA7E74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3BBA10-58F2-6A4A-945A-ADF43E1B3EA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de-DE"/>
        </a:p>
      </dgm:t>
    </dgm:pt>
    <dgm:pt modelId="{A0D07556-2276-6B49-A873-D1752591589D}">
      <dgm:prSet phldrT="[Text]" custT="1"/>
      <dgm:spPr/>
      <dgm:t>
        <a:bodyPr/>
        <a:lstStyle/>
        <a:p>
          <a:r>
            <a:rPr lang="en-GB" sz="2400" noProof="0" dirty="0"/>
            <a:t>Invisible Coordinator</a:t>
          </a:r>
        </a:p>
      </dgm:t>
    </dgm:pt>
    <dgm:pt modelId="{40291021-7A7F-3643-B265-B458DF621E85}" type="parTrans" cxnId="{3497FBC4-1AF0-1C4C-A0BC-FDC0AB7E429E}">
      <dgm:prSet/>
      <dgm:spPr/>
      <dgm:t>
        <a:bodyPr/>
        <a:lstStyle/>
        <a:p>
          <a:endParaRPr lang="de-DE"/>
        </a:p>
      </dgm:t>
    </dgm:pt>
    <dgm:pt modelId="{08014617-1759-AF48-B13C-7EF267B3BCC9}" type="sibTrans" cxnId="{3497FBC4-1AF0-1C4C-A0BC-FDC0AB7E429E}">
      <dgm:prSet/>
      <dgm:spPr/>
      <dgm:t>
        <a:bodyPr/>
        <a:lstStyle/>
        <a:p>
          <a:endParaRPr lang="de-DE"/>
        </a:p>
      </dgm:t>
    </dgm:pt>
    <dgm:pt modelId="{90719699-1035-794B-9B95-D72D444482A6}">
      <dgm:prSet phldrT="[Text]" custT="1"/>
      <dgm:spPr/>
      <dgm:t>
        <a:bodyPr/>
        <a:lstStyle/>
        <a:p>
          <a:r>
            <a:rPr lang="en-GB" sz="2400" noProof="0" dirty="0"/>
            <a:t>Advisor</a:t>
          </a:r>
        </a:p>
      </dgm:t>
    </dgm:pt>
    <dgm:pt modelId="{5966D403-0DA0-E146-BCAA-0B76BF4C1A12}" type="parTrans" cxnId="{471B3518-9465-884D-8395-D6B46CB3F3EB}">
      <dgm:prSet/>
      <dgm:spPr/>
      <dgm:t>
        <a:bodyPr/>
        <a:lstStyle/>
        <a:p>
          <a:endParaRPr lang="de-DE"/>
        </a:p>
      </dgm:t>
    </dgm:pt>
    <dgm:pt modelId="{04C9C99E-81FE-0F49-83EC-FD4881DD1AD2}" type="sibTrans" cxnId="{471B3518-9465-884D-8395-D6B46CB3F3EB}">
      <dgm:prSet/>
      <dgm:spPr/>
      <dgm:t>
        <a:bodyPr/>
        <a:lstStyle/>
        <a:p>
          <a:endParaRPr lang="de-DE"/>
        </a:p>
      </dgm:t>
    </dgm:pt>
    <dgm:pt modelId="{7DA9B7D8-4596-354C-98E2-D8882EF1B40E}">
      <dgm:prSet phldrT="[Text]" custT="1"/>
      <dgm:spPr/>
      <dgm:t>
        <a:bodyPr/>
        <a:lstStyle/>
        <a:p>
          <a:r>
            <a:rPr lang="en-GB" sz="1400" dirty="0" err="1"/>
            <a:t>Kunden</a:t>
          </a:r>
          <a:r>
            <a:rPr lang="en-GB" sz="1400" dirty="0"/>
            <a:t> </a:t>
          </a:r>
          <a:r>
            <a:rPr lang="en-GB" sz="1400" dirty="0" err="1"/>
            <a:t>sehen</a:t>
          </a:r>
          <a:r>
            <a:rPr lang="en-GB" sz="1400" dirty="0"/>
            <a:t> </a:t>
          </a:r>
          <a:r>
            <a:rPr lang="en-GB" sz="1400" dirty="0" err="1"/>
            <a:t>vor</a:t>
          </a:r>
          <a:r>
            <a:rPr lang="en-GB" sz="1400" dirty="0"/>
            <a:t> </a:t>
          </a:r>
          <a:r>
            <a:rPr lang="en-GB" sz="1400" dirty="0" err="1"/>
            <a:t>allem</a:t>
          </a:r>
          <a:r>
            <a:rPr lang="en-GB" sz="1400" dirty="0"/>
            <a:t> die </a:t>
          </a:r>
          <a:r>
            <a:rPr lang="en-GB" sz="1400" dirty="0" err="1"/>
            <a:t>einzelnen</a:t>
          </a:r>
          <a:r>
            <a:rPr lang="en-GB" sz="1400" dirty="0"/>
            <a:t> </a:t>
          </a:r>
          <a:r>
            <a:rPr lang="en-GB" sz="1400" dirty="0" err="1"/>
            <a:t>Föderationsmitglieder</a:t>
          </a:r>
          <a:r>
            <a:rPr lang="en-GB" sz="1400" dirty="0"/>
            <a:t>, von </a:t>
          </a:r>
          <a:r>
            <a:rPr lang="en-GB" sz="1400" dirty="0" err="1"/>
            <a:t>denen</a:t>
          </a:r>
          <a:r>
            <a:rPr lang="en-GB" sz="1400" dirty="0"/>
            <a:t> </a:t>
          </a:r>
          <a:r>
            <a:rPr lang="en-GB" sz="1400" dirty="0" err="1"/>
            <a:t>sie</a:t>
          </a:r>
          <a:r>
            <a:rPr lang="en-GB" sz="1400" dirty="0"/>
            <a:t> </a:t>
          </a:r>
          <a:r>
            <a:rPr lang="en-GB" sz="1400" dirty="0" err="1"/>
            <a:t>ihre</a:t>
          </a:r>
          <a:r>
            <a:rPr lang="en-GB" sz="1400" dirty="0"/>
            <a:t> Services </a:t>
          </a:r>
          <a:r>
            <a:rPr lang="en-GB" sz="1400" dirty="0" err="1"/>
            <a:t>erhalten</a:t>
          </a:r>
          <a:endParaRPr lang="de-DE" sz="1400" dirty="0"/>
        </a:p>
      </dgm:t>
    </dgm:pt>
    <dgm:pt modelId="{25A222E1-BE89-354F-AD0D-957E5C5FA002}" type="parTrans" cxnId="{796AB80D-B4BA-6A4A-934F-1D5240B905AF}">
      <dgm:prSet/>
      <dgm:spPr/>
      <dgm:t>
        <a:bodyPr/>
        <a:lstStyle/>
        <a:p>
          <a:endParaRPr lang="de-DE"/>
        </a:p>
      </dgm:t>
    </dgm:pt>
    <dgm:pt modelId="{794BC070-30BD-524A-B9E7-C7A4DAE1BF2B}" type="sibTrans" cxnId="{796AB80D-B4BA-6A4A-934F-1D5240B905AF}">
      <dgm:prSet/>
      <dgm:spPr/>
      <dgm:t>
        <a:bodyPr/>
        <a:lstStyle/>
        <a:p>
          <a:endParaRPr lang="de-DE"/>
        </a:p>
      </dgm:t>
    </dgm:pt>
    <dgm:pt modelId="{707EB759-3F0B-044F-849D-329792F2572F}">
      <dgm:prSet phldrT="[Text]" custT="1"/>
      <dgm:spPr/>
      <dgm:t>
        <a:bodyPr/>
        <a:lstStyle/>
        <a:p>
          <a:r>
            <a:rPr lang="en-GB" sz="2400" noProof="0" dirty="0"/>
            <a:t>Matchmaker</a:t>
          </a:r>
        </a:p>
      </dgm:t>
    </dgm:pt>
    <dgm:pt modelId="{E7CB08AC-1768-FF4D-9534-EBCA77A06911}" type="parTrans" cxnId="{1429BFB9-1B8C-3B41-95D9-6C6DFF2A230C}">
      <dgm:prSet/>
      <dgm:spPr/>
      <dgm:t>
        <a:bodyPr/>
        <a:lstStyle/>
        <a:p>
          <a:endParaRPr lang="de-DE"/>
        </a:p>
      </dgm:t>
    </dgm:pt>
    <dgm:pt modelId="{DE0226EC-BED9-384F-A4BA-4290DF7047E6}" type="sibTrans" cxnId="{1429BFB9-1B8C-3B41-95D9-6C6DFF2A230C}">
      <dgm:prSet/>
      <dgm:spPr/>
      <dgm:t>
        <a:bodyPr/>
        <a:lstStyle/>
        <a:p>
          <a:endParaRPr lang="de-DE"/>
        </a:p>
      </dgm:t>
    </dgm:pt>
    <dgm:pt modelId="{BB37A7DE-E887-744F-9F70-61AD2DBD9071}">
      <dgm:prSet phldrT="[Text]" custT="1"/>
      <dgm:spPr/>
      <dgm:t>
        <a:bodyPr/>
        <a:lstStyle/>
        <a:p>
          <a:r>
            <a:rPr lang="en-GB" sz="2400" noProof="0" dirty="0"/>
            <a:t>One Stop Shop</a:t>
          </a:r>
        </a:p>
      </dgm:t>
    </dgm:pt>
    <dgm:pt modelId="{5F23BF4B-32C3-A04F-9102-BB6DCE20D21A}" type="parTrans" cxnId="{6850FDFC-A0FC-604F-9373-633E373A6E66}">
      <dgm:prSet/>
      <dgm:spPr/>
      <dgm:t>
        <a:bodyPr/>
        <a:lstStyle/>
        <a:p>
          <a:endParaRPr lang="de-DE"/>
        </a:p>
      </dgm:t>
    </dgm:pt>
    <dgm:pt modelId="{D9F749A4-1A8C-5D45-A860-5E292DAE77F5}" type="sibTrans" cxnId="{6850FDFC-A0FC-604F-9373-633E373A6E66}">
      <dgm:prSet/>
      <dgm:spPr/>
      <dgm:t>
        <a:bodyPr/>
        <a:lstStyle/>
        <a:p>
          <a:endParaRPr lang="de-DE"/>
        </a:p>
      </dgm:t>
    </dgm:pt>
    <dgm:pt modelId="{2EED2E5F-8762-A34E-9DEB-40458CEA2AD8}">
      <dgm:prSet phldrT="[Text]" custT="1"/>
      <dgm:spPr/>
      <dgm:t>
        <a:bodyPr/>
        <a:lstStyle/>
        <a:p>
          <a:r>
            <a:rPr lang="de-DE" sz="2400" dirty="0"/>
            <a:t>Integrator</a:t>
          </a:r>
        </a:p>
      </dgm:t>
    </dgm:pt>
    <dgm:pt modelId="{A0FC53A6-C073-D049-8429-A45CF747BFE2}" type="parTrans" cxnId="{AF6A0B5F-E013-0C45-8C7D-4BF5B11FA57E}">
      <dgm:prSet/>
      <dgm:spPr/>
      <dgm:t>
        <a:bodyPr/>
        <a:lstStyle/>
        <a:p>
          <a:endParaRPr lang="de-DE"/>
        </a:p>
      </dgm:t>
    </dgm:pt>
    <dgm:pt modelId="{6725F5BA-FA3C-9A42-96B5-699A2BD7FC08}" type="sibTrans" cxnId="{AF6A0B5F-E013-0C45-8C7D-4BF5B11FA57E}">
      <dgm:prSet/>
      <dgm:spPr/>
      <dgm:t>
        <a:bodyPr/>
        <a:lstStyle/>
        <a:p>
          <a:endParaRPr lang="de-DE"/>
        </a:p>
      </dgm:t>
    </dgm:pt>
    <dgm:pt modelId="{2DEEE397-B45A-C241-BEB5-29533C3975BB}">
      <dgm:prSet phldrT="[Text]" custT="1"/>
      <dgm:spPr/>
      <dgm:t>
        <a:bodyPr/>
        <a:lstStyle/>
        <a:p>
          <a:r>
            <a:rPr lang="en-GB" sz="1400" dirty="0" err="1"/>
            <a:t>Kunden</a:t>
          </a:r>
          <a:r>
            <a:rPr lang="en-GB" sz="1400" dirty="0"/>
            <a:t> </a:t>
          </a:r>
          <a:r>
            <a:rPr lang="en-GB" sz="1400" dirty="0" err="1"/>
            <a:t>sehen</a:t>
          </a:r>
          <a:r>
            <a:rPr lang="en-GB" sz="1400" dirty="0"/>
            <a:t> </a:t>
          </a:r>
          <a:r>
            <a:rPr lang="en-GB" sz="1400" dirty="0" err="1"/>
            <a:t>vor</a:t>
          </a:r>
          <a:r>
            <a:rPr lang="en-GB" sz="1400" dirty="0"/>
            <a:t> </a:t>
          </a:r>
          <a:r>
            <a:rPr lang="en-GB" sz="1400" dirty="0" err="1"/>
            <a:t>allem</a:t>
          </a:r>
          <a:r>
            <a:rPr lang="en-GB" sz="1400" dirty="0"/>
            <a:t> den One-Stop-Shop, </a:t>
          </a:r>
          <a:r>
            <a:rPr lang="en-GB" sz="1400" dirty="0" err="1"/>
            <a:t>bei</a:t>
          </a:r>
          <a:r>
            <a:rPr lang="en-GB" sz="1400" dirty="0"/>
            <a:t> </a:t>
          </a:r>
          <a:r>
            <a:rPr lang="en-GB" sz="1400" dirty="0" err="1"/>
            <a:t>dem</a:t>
          </a:r>
          <a:r>
            <a:rPr lang="en-GB" sz="1400" dirty="0"/>
            <a:t> </a:t>
          </a:r>
          <a:r>
            <a:rPr lang="en-GB" sz="1400" dirty="0" err="1"/>
            <a:t>sie</a:t>
          </a:r>
          <a:r>
            <a:rPr lang="en-GB" sz="1400" dirty="0"/>
            <a:t> in </a:t>
          </a:r>
          <a:r>
            <a:rPr lang="en-GB" sz="1400" dirty="0" err="1"/>
            <a:t>Erwartung</a:t>
          </a:r>
          <a:r>
            <a:rPr lang="en-GB" sz="1400" dirty="0"/>
            <a:t>, die “</a:t>
          </a:r>
          <a:r>
            <a:rPr lang="en-GB" sz="1400" dirty="0" err="1"/>
            <a:t>richtigen</a:t>
          </a:r>
          <a:r>
            <a:rPr lang="en-GB" sz="1400" dirty="0"/>
            <a:t>” Services </a:t>
          </a:r>
          <a:r>
            <a:rPr lang="en-GB" sz="1400" dirty="0" err="1"/>
            <a:t>zu</a:t>
          </a:r>
          <a:r>
            <a:rPr lang="en-GB" sz="1400" dirty="0"/>
            <a:t> </a:t>
          </a:r>
          <a:r>
            <a:rPr lang="en-GB" sz="1400" dirty="0" err="1"/>
            <a:t>bekommen</a:t>
          </a:r>
          <a:r>
            <a:rPr lang="en-GB" sz="1400" dirty="0"/>
            <a:t>, </a:t>
          </a:r>
          <a:r>
            <a:rPr lang="en-GB" sz="1400" dirty="0" err="1"/>
            <a:t>ihre</a:t>
          </a:r>
          <a:r>
            <a:rPr lang="en-GB" sz="1400" dirty="0"/>
            <a:t> </a:t>
          </a:r>
          <a:r>
            <a:rPr lang="en-GB" sz="1400" dirty="0" err="1"/>
            <a:t>Anforderungen</a:t>
          </a:r>
          <a:r>
            <a:rPr lang="en-GB" sz="1400" dirty="0"/>
            <a:t> </a:t>
          </a:r>
          <a:r>
            <a:rPr lang="en-GB" sz="1400" dirty="0" err="1"/>
            <a:t>stellen</a:t>
          </a:r>
          <a:endParaRPr lang="de-DE" sz="1400" dirty="0"/>
        </a:p>
      </dgm:t>
    </dgm:pt>
    <dgm:pt modelId="{1A0EDD14-1EB5-0E4F-8F34-1C6F9C303DF0}" type="parTrans" cxnId="{94656ADE-4C24-A346-B61F-1F52F6FEA953}">
      <dgm:prSet/>
      <dgm:spPr/>
      <dgm:t>
        <a:bodyPr/>
        <a:lstStyle/>
        <a:p>
          <a:endParaRPr lang="de-DE"/>
        </a:p>
      </dgm:t>
    </dgm:pt>
    <dgm:pt modelId="{DF942ED9-618B-7D47-A6F0-B9F75A58A80D}" type="sibTrans" cxnId="{94656ADE-4C24-A346-B61F-1F52F6FEA953}">
      <dgm:prSet/>
      <dgm:spPr/>
      <dgm:t>
        <a:bodyPr/>
        <a:lstStyle/>
        <a:p>
          <a:endParaRPr lang="de-DE"/>
        </a:p>
      </dgm:t>
    </dgm:pt>
    <dgm:pt modelId="{CCDCF623-A4EC-2645-BBDC-7A5513D89AD4}">
      <dgm:prSet phldrT="[Text]" custT="1"/>
      <dgm:spPr/>
      <dgm:t>
        <a:bodyPr/>
        <a:lstStyle/>
        <a:p>
          <a:r>
            <a:rPr lang="en-GB" sz="1400" noProof="0" dirty="0"/>
            <a:t>Der Integrator </a:t>
          </a:r>
          <a:r>
            <a:rPr lang="en-GB" sz="1400" noProof="0" dirty="0" err="1"/>
            <a:t>repräsentiert</a:t>
          </a:r>
          <a:r>
            <a:rPr lang="en-GB" sz="1400" noProof="0" dirty="0"/>
            <a:t> die </a:t>
          </a:r>
          <a:r>
            <a:rPr lang="en-GB" sz="1400" noProof="0" dirty="0" err="1"/>
            <a:t>gesamte</a:t>
          </a:r>
          <a:r>
            <a:rPr lang="en-GB" sz="1400" noProof="0" dirty="0"/>
            <a:t> </a:t>
          </a:r>
          <a:r>
            <a:rPr lang="en-GB" sz="1400" noProof="0" dirty="0" err="1"/>
            <a:t>Föderation</a:t>
          </a:r>
          <a:r>
            <a:rPr lang="en-GB" sz="1400" noProof="0" dirty="0"/>
            <a:t> und </a:t>
          </a:r>
          <a:r>
            <a:rPr lang="en-GB" sz="1400" noProof="0" dirty="0" err="1"/>
            <a:t>agiert</a:t>
          </a:r>
          <a:r>
            <a:rPr lang="en-GB" sz="1400" noProof="0" dirty="0"/>
            <a:t> </a:t>
          </a:r>
          <a:r>
            <a:rPr lang="en-GB" sz="1400" noProof="0" dirty="0" err="1"/>
            <a:t>aus</a:t>
          </a:r>
          <a:r>
            <a:rPr lang="en-GB" sz="1400" noProof="0" dirty="0"/>
            <a:t> </a:t>
          </a:r>
          <a:r>
            <a:rPr lang="en-GB" sz="1400" noProof="0" dirty="0" err="1"/>
            <a:t>Kundensicht</a:t>
          </a:r>
          <a:r>
            <a:rPr lang="en-GB" sz="1400" noProof="0" dirty="0"/>
            <a:t> </a:t>
          </a:r>
          <a:r>
            <a:rPr lang="en-GB" sz="1400" noProof="0" dirty="0" err="1"/>
            <a:t>als</a:t>
          </a:r>
          <a:r>
            <a:rPr lang="en-GB" sz="1400" noProof="0" dirty="0"/>
            <a:t> </a:t>
          </a:r>
          <a:r>
            <a:rPr lang="en-GB" sz="1400" noProof="0" dirty="0" err="1"/>
            <a:t>ein</a:t>
          </a:r>
          <a:r>
            <a:rPr lang="en-GB" sz="1400" noProof="0" dirty="0"/>
            <a:t> </a:t>
          </a:r>
          <a:r>
            <a:rPr lang="en-GB" sz="1400" noProof="0" dirty="0" err="1"/>
            <a:t>logischer</a:t>
          </a:r>
          <a:r>
            <a:rPr lang="en-GB" sz="1400" noProof="0" dirty="0"/>
            <a:t> </a:t>
          </a:r>
          <a:r>
            <a:rPr lang="en-GB" sz="1400" noProof="0" dirty="0" err="1"/>
            <a:t>Einzeldienstleister</a:t>
          </a:r>
          <a:endParaRPr lang="en-GB" sz="1400" noProof="0" dirty="0"/>
        </a:p>
      </dgm:t>
    </dgm:pt>
    <dgm:pt modelId="{1761EFED-0EEE-F84A-A3D6-516A368374FD}" type="parTrans" cxnId="{0E5CDE97-139A-1C45-B077-5B33AF07C723}">
      <dgm:prSet/>
      <dgm:spPr/>
      <dgm:t>
        <a:bodyPr/>
        <a:lstStyle/>
        <a:p>
          <a:endParaRPr lang="de-DE"/>
        </a:p>
      </dgm:t>
    </dgm:pt>
    <dgm:pt modelId="{6E1E33C9-F378-9641-BC36-4F1EED9D1A12}" type="sibTrans" cxnId="{0E5CDE97-139A-1C45-B077-5B33AF07C723}">
      <dgm:prSet/>
      <dgm:spPr/>
      <dgm:t>
        <a:bodyPr/>
        <a:lstStyle/>
        <a:p>
          <a:endParaRPr lang="de-DE"/>
        </a:p>
      </dgm:t>
    </dgm:pt>
    <dgm:pt modelId="{57769423-DEC4-404E-9EC3-2208D0BCDE28}">
      <dgm:prSet phldrT="[Text]" custT="1"/>
      <dgm:spPr/>
      <dgm:t>
        <a:bodyPr/>
        <a:lstStyle/>
        <a:p>
          <a:r>
            <a:rPr lang="en-GB" sz="1400" dirty="0" err="1"/>
            <a:t>Eine</a:t>
          </a:r>
          <a:r>
            <a:rPr lang="en-GB" sz="1400" dirty="0"/>
            <a:t> Organisation </a:t>
          </a:r>
          <a:r>
            <a:rPr lang="en-GB" sz="1400" dirty="0" err="1"/>
            <a:t>fungiert</a:t>
          </a:r>
          <a:r>
            <a:rPr lang="en-GB" sz="1400" dirty="0"/>
            <a:t> </a:t>
          </a:r>
          <a:r>
            <a:rPr lang="en-GB" sz="1400" dirty="0" err="1"/>
            <a:t>als</a:t>
          </a:r>
          <a:r>
            <a:rPr lang="en-GB" sz="1400" dirty="0"/>
            <a:t> </a:t>
          </a:r>
          <a:r>
            <a:rPr lang="en-GB" sz="1400" dirty="0" err="1"/>
            <a:t>Berater</a:t>
          </a:r>
          <a:r>
            <a:rPr lang="en-GB" sz="1400" dirty="0"/>
            <a:t> </a:t>
          </a:r>
          <a:r>
            <a:rPr lang="en-GB" sz="1400" dirty="0" err="1"/>
            <a:t>sichtbar</a:t>
          </a:r>
          <a:r>
            <a:rPr lang="en-GB" sz="1400" dirty="0"/>
            <a:t> </a:t>
          </a:r>
          <a:r>
            <a:rPr lang="en-GB" sz="1400" dirty="0" err="1"/>
            <a:t>für</a:t>
          </a:r>
          <a:r>
            <a:rPr lang="en-GB" sz="1400" dirty="0"/>
            <a:t> </a:t>
          </a:r>
          <a:r>
            <a:rPr lang="en-GB" sz="1400" dirty="0" err="1"/>
            <a:t>Kunden</a:t>
          </a:r>
          <a:r>
            <a:rPr lang="en-GB" sz="1400" dirty="0"/>
            <a:t> und </a:t>
          </a:r>
          <a:r>
            <a:rPr lang="en-GB" sz="1400" dirty="0" err="1"/>
            <a:t>hilft</a:t>
          </a:r>
          <a:r>
            <a:rPr lang="en-GB" sz="1400" dirty="0"/>
            <a:t> </a:t>
          </a:r>
          <a:r>
            <a:rPr lang="en-GB" sz="1400" dirty="0" err="1"/>
            <a:t>ihnen</a:t>
          </a:r>
          <a:r>
            <a:rPr lang="en-GB" sz="1400" dirty="0"/>
            <a:t> </a:t>
          </a:r>
          <a:r>
            <a:rPr lang="en-GB" sz="1400" dirty="0" err="1"/>
            <a:t>dabei</a:t>
          </a:r>
          <a:r>
            <a:rPr lang="en-GB" sz="1400" dirty="0"/>
            <a:t>, die </a:t>
          </a:r>
          <a:r>
            <a:rPr lang="en-GB" sz="1400" dirty="0" err="1"/>
            <a:t>Föderation</a:t>
          </a:r>
          <a:r>
            <a:rPr lang="en-GB" sz="1400" dirty="0"/>
            <a:t> und </a:t>
          </a:r>
          <a:r>
            <a:rPr lang="en-GB" sz="1400" dirty="0" err="1"/>
            <a:t>ihre</a:t>
          </a:r>
          <a:r>
            <a:rPr lang="en-GB" sz="1400" dirty="0"/>
            <a:t> </a:t>
          </a:r>
          <a:r>
            <a:rPr lang="en-GB" sz="1400" dirty="0" err="1"/>
            <a:t>Angebote</a:t>
          </a:r>
          <a:r>
            <a:rPr lang="en-GB" sz="1400" dirty="0"/>
            <a:t> </a:t>
          </a:r>
          <a:r>
            <a:rPr lang="en-GB" sz="1400" dirty="0" err="1"/>
            <a:t>zu</a:t>
          </a:r>
          <a:r>
            <a:rPr lang="en-GB" sz="1400" dirty="0"/>
            <a:t> verstehen</a:t>
          </a:r>
          <a:endParaRPr lang="de-DE" sz="1400" dirty="0"/>
        </a:p>
      </dgm:t>
    </dgm:pt>
    <dgm:pt modelId="{37A8A2B1-8ED8-4106-907F-65D9980E11E4}" type="parTrans" cxnId="{0D172566-F0B0-453B-ABFA-E212C28223D0}">
      <dgm:prSet/>
      <dgm:spPr/>
      <dgm:t>
        <a:bodyPr/>
        <a:lstStyle/>
        <a:p>
          <a:endParaRPr lang="de-DE"/>
        </a:p>
      </dgm:t>
    </dgm:pt>
    <dgm:pt modelId="{BBE59CCB-28C4-4430-9C3B-5F97B15494E0}" type="sibTrans" cxnId="{0D172566-F0B0-453B-ABFA-E212C28223D0}">
      <dgm:prSet/>
      <dgm:spPr/>
      <dgm:t>
        <a:bodyPr/>
        <a:lstStyle/>
        <a:p>
          <a:endParaRPr lang="de-DE"/>
        </a:p>
      </dgm:t>
    </dgm:pt>
    <dgm:pt modelId="{213ACD73-1FB9-40B9-94DD-64604E0EEA39}">
      <dgm:prSet phldrT="[Text]" custT="1"/>
      <dgm:spPr/>
      <dgm:t>
        <a:bodyPr/>
        <a:lstStyle/>
        <a:p>
          <a:r>
            <a:rPr lang="en-GB" sz="1400" dirty="0" err="1"/>
            <a:t>Eine</a:t>
          </a:r>
          <a:r>
            <a:rPr lang="en-GB" sz="1400" dirty="0"/>
            <a:t> </a:t>
          </a:r>
          <a:r>
            <a:rPr lang="en-GB" sz="1400" dirty="0" err="1"/>
            <a:t>Vermittlungsstelle</a:t>
          </a:r>
          <a:r>
            <a:rPr lang="en-GB" sz="1400" dirty="0"/>
            <a:t> </a:t>
          </a:r>
          <a:r>
            <a:rPr lang="en-GB" sz="1400" dirty="0" err="1"/>
            <a:t>hilft</a:t>
          </a:r>
          <a:r>
            <a:rPr lang="en-GB" sz="1400" dirty="0"/>
            <a:t> </a:t>
          </a:r>
          <a:r>
            <a:rPr lang="en-GB" sz="1400" dirty="0" err="1"/>
            <a:t>Kunden</a:t>
          </a:r>
          <a:r>
            <a:rPr lang="en-GB" sz="1400" dirty="0"/>
            <a:t> </a:t>
          </a:r>
          <a:r>
            <a:rPr lang="en-GB" sz="1400" dirty="0" err="1"/>
            <a:t>dabei</a:t>
          </a:r>
          <a:r>
            <a:rPr lang="en-GB" sz="1400" dirty="0"/>
            <a:t>, die </a:t>
          </a:r>
          <a:r>
            <a:rPr lang="en-GB" sz="1400" dirty="0" err="1"/>
            <a:t>benötigten</a:t>
          </a:r>
          <a:r>
            <a:rPr lang="en-GB" sz="1400" dirty="0"/>
            <a:t> Services </a:t>
          </a:r>
          <a:r>
            <a:rPr lang="en-GB" sz="1400" dirty="0" err="1"/>
            <a:t>zu</a:t>
          </a:r>
          <a:r>
            <a:rPr lang="en-GB" sz="1400" dirty="0"/>
            <a:t> </a:t>
          </a:r>
          <a:r>
            <a:rPr lang="en-GB" sz="1400" dirty="0" err="1"/>
            <a:t>finden</a:t>
          </a:r>
          <a:r>
            <a:rPr lang="en-GB" sz="1400" dirty="0"/>
            <a:t>, </a:t>
          </a:r>
          <a:r>
            <a:rPr lang="en-GB" sz="1400" dirty="0" err="1"/>
            <a:t>indem</a:t>
          </a:r>
          <a:r>
            <a:rPr lang="en-GB" sz="1400" dirty="0"/>
            <a:t> </a:t>
          </a:r>
          <a:r>
            <a:rPr lang="en-GB" sz="1400" dirty="0" err="1"/>
            <a:t>sie</a:t>
          </a:r>
          <a:r>
            <a:rPr lang="en-GB" sz="1400" dirty="0"/>
            <a:t> </a:t>
          </a:r>
          <a:r>
            <a:rPr lang="en-GB" sz="1400" dirty="0" err="1"/>
            <a:t>Kunden</a:t>
          </a:r>
          <a:r>
            <a:rPr lang="en-GB" sz="1400" dirty="0"/>
            <a:t> und </a:t>
          </a:r>
          <a:r>
            <a:rPr lang="en-GB" sz="1400" dirty="0" err="1"/>
            <a:t>Föderation</a:t>
          </a:r>
          <a:r>
            <a:rPr lang="en-GB" sz="1400" dirty="0"/>
            <a:t> </a:t>
          </a:r>
          <a:r>
            <a:rPr lang="en-GB" sz="1400" dirty="0" err="1"/>
            <a:t>zusammen</a:t>
          </a:r>
          <a:r>
            <a:rPr lang="en-GB" sz="1400" dirty="0"/>
            <a:t> </a:t>
          </a:r>
          <a:r>
            <a:rPr lang="en-GB" sz="1400" dirty="0" err="1"/>
            <a:t>bringt</a:t>
          </a:r>
          <a:r>
            <a:rPr lang="en-GB" sz="1400" dirty="0"/>
            <a:t>.</a:t>
          </a:r>
          <a:endParaRPr lang="en-GB" sz="1400" noProof="0" dirty="0"/>
        </a:p>
      </dgm:t>
    </dgm:pt>
    <dgm:pt modelId="{27C0EBA8-BFD5-4D39-A779-5C67AE559491}" type="parTrans" cxnId="{136B6515-7795-44CF-929F-82F3F83D6539}">
      <dgm:prSet/>
      <dgm:spPr/>
      <dgm:t>
        <a:bodyPr/>
        <a:lstStyle/>
        <a:p>
          <a:endParaRPr lang="de-DE"/>
        </a:p>
      </dgm:t>
    </dgm:pt>
    <dgm:pt modelId="{7877CB64-A1BF-45C9-866D-2DD4181C24E7}" type="sibTrans" cxnId="{136B6515-7795-44CF-929F-82F3F83D6539}">
      <dgm:prSet/>
      <dgm:spPr/>
      <dgm:t>
        <a:bodyPr/>
        <a:lstStyle/>
        <a:p>
          <a:endParaRPr lang="de-DE"/>
        </a:p>
      </dgm:t>
    </dgm:pt>
    <dgm:pt modelId="{C1A44FA7-6596-4794-A429-BB7812C1639D}">
      <dgm:prSet phldrT="[Text]" custT="1"/>
      <dgm:spPr/>
      <dgm:t>
        <a:bodyPr/>
        <a:lstStyle/>
        <a:p>
          <a:r>
            <a:rPr lang="de-DE" sz="1400" noProof="0" dirty="0"/>
            <a:t>Diese Partei oder Organisation unterstützt die Föderation und ihre Mitglieder dabei, Services für Kunden zur Verfügung zu stellen.</a:t>
          </a:r>
          <a:endParaRPr lang="en-GB" sz="1400" noProof="0" dirty="0"/>
        </a:p>
      </dgm:t>
    </dgm:pt>
    <dgm:pt modelId="{D2CEDF76-679D-4CED-99DA-D7966728EAD6}" type="parTrans" cxnId="{2AEE3B9E-FDC2-4928-9B68-BB0A076D2B48}">
      <dgm:prSet/>
      <dgm:spPr/>
      <dgm:t>
        <a:bodyPr/>
        <a:lstStyle/>
        <a:p>
          <a:endParaRPr lang="de-DE"/>
        </a:p>
      </dgm:t>
    </dgm:pt>
    <dgm:pt modelId="{EB3E2E2A-1FB2-4074-8B8A-5F808342DF5C}" type="sibTrans" cxnId="{2AEE3B9E-FDC2-4928-9B68-BB0A076D2B48}">
      <dgm:prSet/>
      <dgm:spPr/>
      <dgm:t>
        <a:bodyPr/>
        <a:lstStyle/>
        <a:p>
          <a:endParaRPr lang="de-DE"/>
        </a:p>
      </dgm:t>
    </dgm:pt>
    <dgm:pt modelId="{C00AEFE2-C662-4C69-B199-95650CFE5C25}">
      <dgm:prSet phldrT="[Text]" custT="1"/>
      <dgm:spPr/>
      <dgm:t>
        <a:bodyPr/>
        <a:lstStyle/>
        <a:p>
          <a:r>
            <a:rPr lang="de-DE" sz="1400" noProof="0" dirty="0"/>
            <a:t>Kunden sehen dabei jedoch nur die verschiedenen einzelnen Föderationsmitglieder, von denen sie ihre Services erhalten.</a:t>
          </a:r>
          <a:endParaRPr lang="en-GB" sz="1400" noProof="0" dirty="0"/>
        </a:p>
      </dgm:t>
    </dgm:pt>
    <dgm:pt modelId="{DC4EDA11-D98D-43CC-B9ED-8B12A151CDA3}" type="parTrans" cxnId="{4C694CFF-0A8D-4B76-B0B1-C4432B3C4EB1}">
      <dgm:prSet/>
      <dgm:spPr/>
      <dgm:t>
        <a:bodyPr/>
        <a:lstStyle/>
        <a:p>
          <a:endParaRPr lang="de-DE"/>
        </a:p>
      </dgm:t>
    </dgm:pt>
    <dgm:pt modelId="{BCA8D3E6-BF33-470E-BE5B-2DD36D02E4CA}" type="sibTrans" cxnId="{4C694CFF-0A8D-4B76-B0B1-C4432B3C4EB1}">
      <dgm:prSet/>
      <dgm:spPr/>
      <dgm:t>
        <a:bodyPr/>
        <a:lstStyle/>
        <a:p>
          <a:endParaRPr lang="de-DE"/>
        </a:p>
      </dgm:t>
    </dgm:pt>
    <dgm:pt modelId="{5B447BC6-506F-4F5F-98F3-C889AD0B32EB}">
      <dgm:prSet phldrT="[Text]" custT="1"/>
      <dgm:spPr/>
      <dgm:t>
        <a:bodyPr/>
        <a:lstStyle/>
        <a:p>
          <a:r>
            <a:rPr lang="en-GB" sz="1400" noProof="0" dirty="0"/>
            <a:t>“Matchmaking” </a:t>
          </a:r>
          <a:r>
            <a:rPr lang="en-GB" sz="1400" noProof="0" dirty="0" err="1"/>
            <a:t>bedeutet</a:t>
          </a:r>
          <a:r>
            <a:rPr lang="en-GB" sz="1400" noProof="0" dirty="0"/>
            <a:t>: </a:t>
          </a:r>
          <a:r>
            <a:rPr lang="en-GB" sz="1400" noProof="0" dirty="0" err="1"/>
            <a:t>Kundenbedarf</a:t>
          </a:r>
          <a:r>
            <a:rPr lang="en-GB" sz="1400" noProof="0" dirty="0"/>
            <a:t> </a:t>
          </a:r>
          <a:r>
            <a:rPr lang="en-GB" sz="1400" noProof="0" dirty="0" err="1"/>
            <a:t>mit</a:t>
          </a:r>
          <a:r>
            <a:rPr lang="en-GB" sz="1400" noProof="0" dirty="0"/>
            <a:t> den </a:t>
          </a:r>
          <a:r>
            <a:rPr lang="en-GB" sz="1400" noProof="0" dirty="0" err="1"/>
            <a:t>Angeboten</a:t>
          </a:r>
          <a:r>
            <a:rPr lang="en-GB" sz="1400" noProof="0" dirty="0"/>
            <a:t> </a:t>
          </a:r>
          <a:r>
            <a:rPr lang="en-GB" sz="1400" noProof="0" dirty="0" err="1"/>
            <a:t>eines</a:t>
          </a:r>
          <a:r>
            <a:rPr lang="en-GB" sz="1400" noProof="0" dirty="0"/>
            <a:t> </a:t>
          </a:r>
          <a:r>
            <a:rPr lang="en-GB" sz="1400" noProof="0" dirty="0" err="1"/>
            <a:t>oder</a:t>
          </a:r>
          <a:r>
            <a:rPr lang="en-GB" sz="1400" noProof="0" dirty="0"/>
            <a:t> </a:t>
          </a:r>
          <a:r>
            <a:rPr lang="en-GB" sz="1400" noProof="0" dirty="0" err="1"/>
            <a:t>mehrerer</a:t>
          </a:r>
          <a:r>
            <a:rPr lang="en-GB" sz="1400" noProof="0" dirty="0"/>
            <a:t> </a:t>
          </a:r>
          <a:r>
            <a:rPr lang="en-GB" sz="1400" noProof="0" dirty="0" err="1"/>
            <a:t>Föderationsmitglieder</a:t>
          </a:r>
          <a:r>
            <a:rPr lang="en-GB" sz="1400" noProof="0" dirty="0"/>
            <a:t> </a:t>
          </a:r>
          <a:r>
            <a:rPr lang="en-GB" sz="1400" noProof="0" dirty="0" err="1"/>
            <a:t>zu</a:t>
          </a:r>
          <a:r>
            <a:rPr lang="en-GB" sz="1400" noProof="0" dirty="0"/>
            <a:t> </a:t>
          </a:r>
          <a:r>
            <a:rPr lang="en-GB" sz="1400" noProof="0" dirty="0" err="1"/>
            <a:t>verbinden</a:t>
          </a:r>
          <a:endParaRPr lang="en-GB" sz="1400" noProof="0" dirty="0"/>
        </a:p>
      </dgm:t>
    </dgm:pt>
    <dgm:pt modelId="{882CF1E6-C0E7-4975-99E1-B75316CF9B82}" type="parTrans" cxnId="{0D13F508-02CC-47FC-8B8C-FA53DC200240}">
      <dgm:prSet/>
      <dgm:spPr/>
      <dgm:t>
        <a:bodyPr/>
        <a:lstStyle/>
        <a:p>
          <a:endParaRPr lang="de-DE"/>
        </a:p>
      </dgm:t>
    </dgm:pt>
    <dgm:pt modelId="{C7C23368-00FC-4413-BBA2-BF991FA0C491}" type="sibTrans" cxnId="{0D13F508-02CC-47FC-8B8C-FA53DC200240}">
      <dgm:prSet/>
      <dgm:spPr/>
      <dgm:t>
        <a:bodyPr/>
        <a:lstStyle/>
        <a:p>
          <a:endParaRPr lang="de-DE"/>
        </a:p>
      </dgm:t>
    </dgm:pt>
    <dgm:pt modelId="{D67E8E00-40F9-463F-98A9-CE3D7CEE21EB}">
      <dgm:prSet phldrT="[Text]" custT="1"/>
      <dgm:spPr/>
      <dgm:t>
        <a:bodyPr/>
        <a:lstStyle/>
        <a:p>
          <a:r>
            <a:rPr lang="de-DE" sz="1400" dirty="0"/>
            <a:t>Allerdings können die Kunden erkennen, dass die Services tatsächlich von verschiedenen Föderationsmitgliedern erbracht werden</a:t>
          </a:r>
        </a:p>
      </dgm:t>
    </dgm:pt>
    <dgm:pt modelId="{987142DD-8FD1-4A39-B04A-39AD096BBCB4}" type="parTrans" cxnId="{6CECD54B-E00D-4156-A177-D7CC884A79B5}">
      <dgm:prSet/>
      <dgm:spPr/>
      <dgm:t>
        <a:bodyPr/>
        <a:lstStyle/>
        <a:p>
          <a:endParaRPr lang="de-DE"/>
        </a:p>
      </dgm:t>
    </dgm:pt>
    <dgm:pt modelId="{FA1B4005-20A9-45D2-B855-12B0796D7A5B}" type="sibTrans" cxnId="{6CECD54B-E00D-4156-A177-D7CC884A79B5}">
      <dgm:prSet/>
      <dgm:spPr/>
      <dgm:t>
        <a:bodyPr/>
        <a:lstStyle/>
        <a:p>
          <a:endParaRPr lang="de-DE"/>
        </a:p>
      </dgm:t>
    </dgm:pt>
    <dgm:pt modelId="{E84AB951-FD8A-4384-91FE-8CFD6D03D441}">
      <dgm:prSet phldrT="[Text]" custT="1"/>
      <dgm:spPr/>
      <dgm:t>
        <a:bodyPr/>
        <a:lstStyle/>
        <a:p>
          <a:r>
            <a:rPr lang="en-GB" sz="1400" noProof="0" dirty="0"/>
            <a:t>Die </a:t>
          </a:r>
          <a:r>
            <a:rPr lang="en-GB" sz="1400" noProof="0" dirty="0" err="1"/>
            <a:t>Kunden</a:t>
          </a:r>
          <a:r>
            <a:rPr lang="en-GB" sz="1400" noProof="0" dirty="0"/>
            <a:t> </a:t>
          </a:r>
          <a:r>
            <a:rPr lang="en-GB" sz="1400" noProof="0" dirty="0" err="1"/>
            <a:t>sehen</a:t>
          </a:r>
          <a:r>
            <a:rPr lang="en-GB" sz="1400" noProof="0" dirty="0"/>
            <a:t> und </a:t>
          </a:r>
          <a:r>
            <a:rPr lang="en-GB" sz="1400" noProof="0" dirty="0" err="1"/>
            <a:t>realisieren</a:t>
          </a:r>
          <a:r>
            <a:rPr lang="en-GB" sz="1400" noProof="0" dirty="0"/>
            <a:t> </a:t>
          </a:r>
          <a:r>
            <a:rPr lang="en-GB" sz="1400" noProof="0" dirty="0" err="1"/>
            <a:t>nur</a:t>
          </a:r>
          <a:r>
            <a:rPr lang="en-GB" sz="1400" noProof="0" dirty="0"/>
            <a:t> den Integrator und </a:t>
          </a:r>
          <a:r>
            <a:rPr lang="en-GB" sz="1400" noProof="0" dirty="0" err="1"/>
            <a:t>sind</a:t>
          </a:r>
          <a:r>
            <a:rPr lang="en-GB" sz="1400" noProof="0" dirty="0"/>
            <a:t> </a:t>
          </a:r>
          <a:r>
            <a:rPr lang="en-GB" sz="1400" noProof="0" dirty="0" err="1"/>
            <a:t>sich</a:t>
          </a:r>
          <a:r>
            <a:rPr lang="en-GB" sz="1400" noProof="0" dirty="0"/>
            <a:t> der </a:t>
          </a:r>
          <a:r>
            <a:rPr lang="en-GB" sz="1400" noProof="0" dirty="0" err="1"/>
            <a:t>einzelnen</a:t>
          </a:r>
          <a:r>
            <a:rPr lang="en-GB" sz="1400" noProof="0" dirty="0"/>
            <a:t> </a:t>
          </a:r>
          <a:r>
            <a:rPr lang="en-GB" sz="1400" noProof="0" dirty="0" err="1"/>
            <a:t>Verbandsmitglieder</a:t>
          </a:r>
          <a:r>
            <a:rPr lang="en-GB" sz="1400" noProof="0" dirty="0"/>
            <a:t> </a:t>
          </a:r>
          <a:r>
            <a:rPr lang="en-GB" sz="1400" noProof="0" dirty="0" err="1"/>
            <a:t>nicht</a:t>
          </a:r>
          <a:r>
            <a:rPr lang="en-GB" sz="1400" noProof="0" dirty="0"/>
            <a:t> </a:t>
          </a:r>
          <a:r>
            <a:rPr lang="en-GB" sz="1400" noProof="0" dirty="0" err="1"/>
            <a:t>mehr</a:t>
          </a:r>
          <a:r>
            <a:rPr lang="en-GB" sz="1400" noProof="0" dirty="0"/>
            <a:t> </a:t>
          </a:r>
          <a:r>
            <a:rPr lang="en-GB" sz="1400" noProof="0" dirty="0" err="1"/>
            <a:t>bewusst</a:t>
          </a:r>
          <a:endParaRPr lang="en-GB" sz="1400" noProof="0" dirty="0"/>
        </a:p>
      </dgm:t>
    </dgm:pt>
    <dgm:pt modelId="{324A74A2-CA22-4BDC-8F3B-D108807C3B78}" type="parTrans" cxnId="{591E13F2-477E-4E33-A09F-4C6B7FFF495B}">
      <dgm:prSet/>
      <dgm:spPr/>
      <dgm:t>
        <a:bodyPr/>
        <a:lstStyle/>
        <a:p>
          <a:endParaRPr lang="de-DE"/>
        </a:p>
      </dgm:t>
    </dgm:pt>
    <dgm:pt modelId="{947E782A-CFCF-4759-8B4B-390DC024F7C6}" type="sibTrans" cxnId="{591E13F2-477E-4E33-A09F-4C6B7FFF495B}">
      <dgm:prSet/>
      <dgm:spPr/>
      <dgm:t>
        <a:bodyPr/>
        <a:lstStyle/>
        <a:p>
          <a:endParaRPr lang="de-DE"/>
        </a:p>
      </dgm:t>
    </dgm:pt>
    <dgm:pt modelId="{7650B51D-A316-2344-911C-1B6FAE5E3829}" type="pres">
      <dgm:prSet presAssocID="{773BBA10-58F2-6A4A-945A-ADF43E1B3EA8}" presName="Name0" presStyleCnt="0">
        <dgm:presLayoutVars>
          <dgm:dir/>
          <dgm:animLvl val="lvl"/>
          <dgm:resizeHandles val="exact"/>
        </dgm:presLayoutVars>
      </dgm:prSet>
      <dgm:spPr/>
    </dgm:pt>
    <dgm:pt modelId="{233F7341-C7B8-8948-9D7E-33DDC8777876}" type="pres">
      <dgm:prSet presAssocID="{A0D07556-2276-6B49-A873-D1752591589D}" presName="linNode" presStyleCnt="0"/>
      <dgm:spPr/>
    </dgm:pt>
    <dgm:pt modelId="{B1F1D662-ECC4-4446-B215-56FB628A75BD}" type="pres">
      <dgm:prSet presAssocID="{A0D07556-2276-6B49-A873-D1752591589D}" presName="parentText" presStyleLbl="node1" presStyleIdx="0" presStyleCnt="5" custScaleX="77875">
        <dgm:presLayoutVars>
          <dgm:chMax val="1"/>
          <dgm:bulletEnabled val="1"/>
        </dgm:presLayoutVars>
      </dgm:prSet>
      <dgm:spPr/>
    </dgm:pt>
    <dgm:pt modelId="{AD810C21-EF6D-864A-BC0C-997FF0BF8BAF}" type="pres">
      <dgm:prSet presAssocID="{A0D07556-2276-6B49-A873-D1752591589D}" presName="descendantText" presStyleLbl="alignAccFollowNode1" presStyleIdx="0" presStyleCnt="5" custScaleX="110622">
        <dgm:presLayoutVars>
          <dgm:bulletEnabled val="1"/>
        </dgm:presLayoutVars>
      </dgm:prSet>
      <dgm:spPr/>
    </dgm:pt>
    <dgm:pt modelId="{AABD2739-AD5F-174E-8E60-ABC8D41AE0A2}" type="pres">
      <dgm:prSet presAssocID="{08014617-1759-AF48-B13C-7EF267B3BCC9}" presName="sp" presStyleCnt="0"/>
      <dgm:spPr/>
    </dgm:pt>
    <dgm:pt modelId="{B125ED72-9C62-824D-9739-124523F489EF}" type="pres">
      <dgm:prSet presAssocID="{90719699-1035-794B-9B95-D72D444482A6}" presName="linNode" presStyleCnt="0"/>
      <dgm:spPr/>
    </dgm:pt>
    <dgm:pt modelId="{34C6CEAC-E3EB-F648-91A0-CF95E420F6F9}" type="pres">
      <dgm:prSet presAssocID="{90719699-1035-794B-9B95-D72D444482A6}" presName="parentText" presStyleLbl="node1" presStyleIdx="1" presStyleCnt="5" custScaleX="77875">
        <dgm:presLayoutVars>
          <dgm:chMax val="1"/>
          <dgm:bulletEnabled val="1"/>
        </dgm:presLayoutVars>
      </dgm:prSet>
      <dgm:spPr/>
    </dgm:pt>
    <dgm:pt modelId="{3DDE4BFF-2723-4442-90F8-AB6246C75A05}" type="pres">
      <dgm:prSet presAssocID="{90719699-1035-794B-9B95-D72D444482A6}" presName="descendantText" presStyleLbl="alignAccFollowNode1" presStyleIdx="1" presStyleCnt="5" custScaleX="110622">
        <dgm:presLayoutVars>
          <dgm:bulletEnabled val="1"/>
        </dgm:presLayoutVars>
      </dgm:prSet>
      <dgm:spPr/>
    </dgm:pt>
    <dgm:pt modelId="{C75E87D9-786F-5C4D-AEFE-3A1281E655E3}" type="pres">
      <dgm:prSet presAssocID="{04C9C99E-81FE-0F49-83EC-FD4881DD1AD2}" presName="sp" presStyleCnt="0"/>
      <dgm:spPr/>
    </dgm:pt>
    <dgm:pt modelId="{8557F175-2E85-3E43-AAB5-C2FFBAE30CB1}" type="pres">
      <dgm:prSet presAssocID="{707EB759-3F0B-044F-849D-329792F2572F}" presName="linNode" presStyleCnt="0"/>
      <dgm:spPr/>
    </dgm:pt>
    <dgm:pt modelId="{4A7F2DDD-14CA-CA45-8BAD-696F484A53A8}" type="pres">
      <dgm:prSet presAssocID="{707EB759-3F0B-044F-849D-329792F2572F}" presName="parentText" presStyleLbl="node1" presStyleIdx="2" presStyleCnt="5" custScaleX="77875">
        <dgm:presLayoutVars>
          <dgm:chMax val="1"/>
          <dgm:bulletEnabled val="1"/>
        </dgm:presLayoutVars>
      </dgm:prSet>
      <dgm:spPr/>
    </dgm:pt>
    <dgm:pt modelId="{9EAF7076-B891-5D46-AB4C-EED9B43EC3FF}" type="pres">
      <dgm:prSet presAssocID="{707EB759-3F0B-044F-849D-329792F2572F}" presName="descendantText" presStyleLbl="alignAccFollowNode1" presStyleIdx="2" presStyleCnt="5" custScaleX="110622">
        <dgm:presLayoutVars>
          <dgm:bulletEnabled val="1"/>
        </dgm:presLayoutVars>
      </dgm:prSet>
      <dgm:spPr/>
    </dgm:pt>
    <dgm:pt modelId="{70EBA5B2-3BF7-C544-A69D-EA06C020AED6}" type="pres">
      <dgm:prSet presAssocID="{DE0226EC-BED9-384F-A4BA-4290DF7047E6}" presName="sp" presStyleCnt="0"/>
      <dgm:spPr/>
    </dgm:pt>
    <dgm:pt modelId="{6D9A2D4C-383A-CA4B-9A56-EC30030E01EC}" type="pres">
      <dgm:prSet presAssocID="{BB37A7DE-E887-744F-9F70-61AD2DBD9071}" presName="linNode" presStyleCnt="0"/>
      <dgm:spPr/>
    </dgm:pt>
    <dgm:pt modelId="{8CBFF12F-9C19-D64C-AA3B-403C49E9D0BE}" type="pres">
      <dgm:prSet presAssocID="{BB37A7DE-E887-744F-9F70-61AD2DBD9071}" presName="parentText" presStyleLbl="node1" presStyleIdx="3" presStyleCnt="5" custScaleX="77875">
        <dgm:presLayoutVars>
          <dgm:chMax val="1"/>
          <dgm:bulletEnabled val="1"/>
        </dgm:presLayoutVars>
      </dgm:prSet>
      <dgm:spPr/>
    </dgm:pt>
    <dgm:pt modelId="{7CBF2CFC-CA56-404B-9E0D-A05E559FB6C4}" type="pres">
      <dgm:prSet presAssocID="{BB37A7DE-E887-744F-9F70-61AD2DBD9071}" presName="descendantText" presStyleLbl="alignAccFollowNode1" presStyleIdx="3" presStyleCnt="5" custScaleX="110622">
        <dgm:presLayoutVars>
          <dgm:bulletEnabled val="1"/>
        </dgm:presLayoutVars>
      </dgm:prSet>
      <dgm:spPr/>
    </dgm:pt>
    <dgm:pt modelId="{0642AFD1-C327-934B-8755-A66B32A68C64}" type="pres">
      <dgm:prSet presAssocID="{D9F749A4-1A8C-5D45-A860-5E292DAE77F5}" presName="sp" presStyleCnt="0"/>
      <dgm:spPr/>
    </dgm:pt>
    <dgm:pt modelId="{7A12F470-CF2A-C747-9FF7-3D8A9BCA8477}" type="pres">
      <dgm:prSet presAssocID="{2EED2E5F-8762-A34E-9DEB-40458CEA2AD8}" presName="linNode" presStyleCnt="0"/>
      <dgm:spPr/>
    </dgm:pt>
    <dgm:pt modelId="{1AD0FAE3-CB0F-1F4C-93D1-7A6CACBD0C2E}" type="pres">
      <dgm:prSet presAssocID="{2EED2E5F-8762-A34E-9DEB-40458CEA2AD8}" presName="parentText" presStyleLbl="node1" presStyleIdx="4" presStyleCnt="5" custScaleX="77875">
        <dgm:presLayoutVars>
          <dgm:chMax val="1"/>
          <dgm:bulletEnabled val="1"/>
        </dgm:presLayoutVars>
      </dgm:prSet>
      <dgm:spPr/>
    </dgm:pt>
    <dgm:pt modelId="{09554943-9FA1-4942-BF2D-AA092F8E71CF}" type="pres">
      <dgm:prSet presAssocID="{2EED2E5F-8762-A34E-9DEB-40458CEA2AD8}" presName="descendantText" presStyleLbl="alignAccFollowNode1" presStyleIdx="4" presStyleCnt="5" custScaleX="110622">
        <dgm:presLayoutVars>
          <dgm:bulletEnabled val="1"/>
        </dgm:presLayoutVars>
      </dgm:prSet>
      <dgm:spPr/>
    </dgm:pt>
  </dgm:ptLst>
  <dgm:cxnLst>
    <dgm:cxn modelId="{EDDD8706-5839-48FE-9A5F-E6BEDF822853}" type="presOf" srcId="{5B447BC6-506F-4F5F-98F3-C889AD0B32EB}" destId="{9EAF7076-B891-5D46-AB4C-EED9B43EC3FF}" srcOrd="0" destOrd="1" presId="urn:microsoft.com/office/officeart/2005/8/layout/vList5"/>
    <dgm:cxn modelId="{0D13F508-02CC-47FC-8B8C-FA53DC200240}" srcId="{707EB759-3F0B-044F-849D-329792F2572F}" destId="{5B447BC6-506F-4F5F-98F3-C889AD0B32EB}" srcOrd="1" destOrd="0" parTransId="{882CF1E6-C0E7-4975-99E1-B75316CF9B82}" sibTransId="{C7C23368-00FC-4413-BBA2-BF991FA0C491}"/>
    <dgm:cxn modelId="{A995340D-5031-44F9-BAAF-FCC2345F2FEE}" type="presOf" srcId="{E84AB951-FD8A-4384-91FE-8CFD6D03D441}" destId="{09554943-9FA1-4942-BF2D-AA092F8E71CF}" srcOrd="0" destOrd="1" presId="urn:microsoft.com/office/officeart/2005/8/layout/vList5"/>
    <dgm:cxn modelId="{796AB80D-B4BA-6A4A-934F-1D5240B905AF}" srcId="{90719699-1035-794B-9B95-D72D444482A6}" destId="{7DA9B7D8-4596-354C-98E2-D8882EF1B40E}" srcOrd="0" destOrd="0" parTransId="{25A222E1-BE89-354F-AD0D-957E5C5FA002}" sibTransId="{794BC070-30BD-524A-B9E7-C7A4DAE1BF2B}"/>
    <dgm:cxn modelId="{136B6515-7795-44CF-929F-82F3F83D6539}" srcId="{707EB759-3F0B-044F-849D-329792F2572F}" destId="{213ACD73-1FB9-40B9-94DD-64604E0EEA39}" srcOrd="0" destOrd="0" parTransId="{27C0EBA8-BFD5-4D39-A779-5C67AE559491}" sibTransId="{7877CB64-A1BF-45C9-866D-2DD4181C24E7}"/>
    <dgm:cxn modelId="{471B3518-9465-884D-8395-D6B46CB3F3EB}" srcId="{773BBA10-58F2-6A4A-945A-ADF43E1B3EA8}" destId="{90719699-1035-794B-9B95-D72D444482A6}" srcOrd="1" destOrd="0" parTransId="{5966D403-0DA0-E146-BCAA-0B76BF4C1A12}" sibTransId="{04C9C99E-81FE-0F49-83EC-FD4881DD1AD2}"/>
    <dgm:cxn modelId="{226E061A-A07F-4EC4-AE16-DF090B2F2796}" type="presOf" srcId="{BB37A7DE-E887-744F-9F70-61AD2DBD9071}" destId="{8CBFF12F-9C19-D64C-AA3B-403C49E9D0BE}" srcOrd="0" destOrd="0" presId="urn:microsoft.com/office/officeart/2005/8/layout/vList5"/>
    <dgm:cxn modelId="{EE5D302C-759B-440D-A5AE-FDC68F9C188B}" type="presOf" srcId="{57769423-DEC4-404E-9EC3-2208D0BCDE28}" destId="{3DDE4BFF-2723-4442-90F8-AB6246C75A05}" srcOrd="0" destOrd="1" presId="urn:microsoft.com/office/officeart/2005/8/layout/vList5"/>
    <dgm:cxn modelId="{6CECD54B-E00D-4156-A177-D7CC884A79B5}" srcId="{BB37A7DE-E887-744F-9F70-61AD2DBD9071}" destId="{D67E8E00-40F9-463F-98A9-CE3D7CEE21EB}" srcOrd="1" destOrd="0" parTransId="{987142DD-8FD1-4A39-B04A-39AD096BBCB4}" sibTransId="{FA1B4005-20A9-45D2-B855-12B0796D7A5B}"/>
    <dgm:cxn modelId="{BB44A14C-341B-423F-B2EA-BAC4841EA0FA}" type="presOf" srcId="{2DEEE397-B45A-C241-BEB5-29533C3975BB}" destId="{7CBF2CFC-CA56-404B-9E0D-A05E559FB6C4}" srcOrd="0" destOrd="0" presId="urn:microsoft.com/office/officeart/2005/8/layout/vList5"/>
    <dgm:cxn modelId="{591EC54D-1A16-4DF4-85F5-9EACB7040BB8}" type="presOf" srcId="{C00AEFE2-C662-4C69-B199-95650CFE5C25}" destId="{AD810C21-EF6D-864A-BC0C-997FF0BF8BAF}" srcOrd="0" destOrd="1" presId="urn:microsoft.com/office/officeart/2005/8/layout/vList5"/>
    <dgm:cxn modelId="{116DC05D-0B03-437F-949C-664A0D66EC84}" type="presOf" srcId="{2EED2E5F-8762-A34E-9DEB-40458CEA2AD8}" destId="{1AD0FAE3-CB0F-1F4C-93D1-7A6CACBD0C2E}" srcOrd="0" destOrd="0" presId="urn:microsoft.com/office/officeart/2005/8/layout/vList5"/>
    <dgm:cxn modelId="{AF6A0B5F-E013-0C45-8C7D-4BF5B11FA57E}" srcId="{773BBA10-58F2-6A4A-945A-ADF43E1B3EA8}" destId="{2EED2E5F-8762-A34E-9DEB-40458CEA2AD8}" srcOrd="4" destOrd="0" parTransId="{A0FC53A6-C073-D049-8429-A45CF747BFE2}" sibTransId="{6725F5BA-FA3C-9A42-96B5-699A2BD7FC08}"/>
    <dgm:cxn modelId="{9E74CA61-29CD-48D8-B849-48741E8B8B60}" type="presOf" srcId="{90719699-1035-794B-9B95-D72D444482A6}" destId="{34C6CEAC-E3EB-F648-91A0-CF95E420F6F9}" srcOrd="0" destOrd="0" presId="urn:microsoft.com/office/officeart/2005/8/layout/vList5"/>
    <dgm:cxn modelId="{A8D04C64-2510-4E91-9FA4-D1393385ACD2}" type="presOf" srcId="{213ACD73-1FB9-40B9-94DD-64604E0EEA39}" destId="{9EAF7076-B891-5D46-AB4C-EED9B43EC3FF}" srcOrd="0" destOrd="0" presId="urn:microsoft.com/office/officeart/2005/8/layout/vList5"/>
    <dgm:cxn modelId="{0D172566-F0B0-453B-ABFA-E212C28223D0}" srcId="{90719699-1035-794B-9B95-D72D444482A6}" destId="{57769423-DEC4-404E-9EC3-2208D0BCDE28}" srcOrd="1" destOrd="0" parTransId="{37A8A2B1-8ED8-4106-907F-65D9980E11E4}" sibTransId="{BBE59CCB-28C4-4430-9C3B-5F97B15494E0}"/>
    <dgm:cxn modelId="{2CA3AD67-2467-4126-B946-1885AF5675F3}" type="presOf" srcId="{D67E8E00-40F9-463F-98A9-CE3D7CEE21EB}" destId="{7CBF2CFC-CA56-404B-9E0D-A05E559FB6C4}" srcOrd="0" destOrd="1" presId="urn:microsoft.com/office/officeart/2005/8/layout/vList5"/>
    <dgm:cxn modelId="{9C33538A-765E-4ABD-8592-3DCB0880A397}" type="presOf" srcId="{CCDCF623-A4EC-2645-BBDC-7A5513D89AD4}" destId="{09554943-9FA1-4942-BF2D-AA092F8E71CF}" srcOrd="0" destOrd="0" presId="urn:microsoft.com/office/officeart/2005/8/layout/vList5"/>
    <dgm:cxn modelId="{DF618091-0F02-4F17-A34D-CA317721AF8B}" type="presOf" srcId="{C1A44FA7-6596-4794-A429-BB7812C1639D}" destId="{AD810C21-EF6D-864A-BC0C-997FF0BF8BAF}" srcOrd="0" destOrd="0" presId="urn:microsoft.com/office/officeart/2005/8/layout/vList5"/>
    <dgm:cxn modelId="{0E5CDE97-139A-1C45-B077-5B33AF07C723}" srcId="{2EED2E5F-8762-A34E-9DEB-40458CEA2AD8}" destId="{CCDCF623-A4EC-2645-BBDC-7A5513D89AD4}" srcOrd="0" destOrd="0" parTransId="{1761EFED-0EEE-F84A-A3D6-516A368374FD}" sibTransId="{6E1E33C9-F378-9641-BC36-4F1EED9D1A12}"/>
    <dgm:cxn modelId="{2AEE3B9E-FDC2-4928-9B68-BB0A076D2B48}" srcId="{A0D07556-2276-6B49-A873-D1752591589D}" destId="{C1A44FA7-6596-4794-A429-BB7812C1639D}" srcOrd="0" destOrd="0" parTransId="{D2CEDF76-679D-4CED-99DA-D7966728EAD6}" sibTransId="{EB3E2E2A-1FB2-4074-8B8A-5F808342DF5C}"/>
    <dgm:cxn modelId="{B6D851A1-EB1F-418D-9F50-F41D6076B830}" type="presOf" srcId="{773BBA10-58F2-6A4A-945A-ADF43E1B3EA8}" destId="{7650B51D-A316-2344-911C-1B6FAE5E3829}" srcOrd="0" destOrd="0" presId="urn:microsoft.com/office/officeart/2005/8/layout/vList5"/>
    <dgm:cxn modelId="{411494AC-E96A-4A9D-809B-E2BD4A1B6DE8}" type="presOf" srcId="{7DA9B7D8-4596-354C-98E2-D8882EF1B40E}" destId="{3DDE4BFF-2723-4442-90F8-AB6246C75A05}" srcOrd="0" destOrd="0" presId="urn:microsoft.com/office/officeart/2005/8/layout/vList5"/>
    <dgm:cxn modelId="{1429BFB9-1B8C-3B41-95D9-6C6DFF2A230C}" srcId="{773BBA10-58F2-6A4A-945A-ADF43E1B3EA8}" destId="{707EB759-3F0B-044F-849D-329792F2572F}" srcOrd="2" destOrd="0" parTransId="{E7CB08AC-1768-FF4D-9534-EBCA77A06911}" sibTransId="{DE0226EC-BED9-384F-A4BA-4290DF7047E6}"/>
    <dgm:cxn modelId="{3497FBC4-1AF0-1C4C-A0BC-FDC0AB7E429E}" srcId="{773BBA10-58F2-6A4A-945A-ADF43E1B3EA8}" destId="{A0D07556-2276-6B49-A873-D1752591589D}" srcOrd="0" destOrd="0" parTransId="{40291021-7A7F-3643-B265-B458DF621E85}" sibTransId="{08014617-1759-AF48-B13C-7EF267B3BCC9}"/>
    <dgm:cxn modelId="{BBE62FDE-7080-4583-A259-CBDA77C028E2}" type="presOf" srcId="{A0D07556-2276-6B49-A873-D1752591589D}" destId="{B1F1D662-ECC4-4446-B215-56FB628A75BD}" srcOrd="0" destOrd="0" presId="urn:microsoft.com/office/officeart/2005/8/layout/vList5"/>
    <dgm:cxn modelId="{94656ADE-4C24-A346-B61F-1F52F6FEA953}" srcId="{BB37A7DE-E887-744F-9F70-61AD2DBD9071}" destId="{2DEEE397-B45A-C241-BEB5-29533C3975BB}" srcOrd="0" destOrd="0" parTransId="{1A0EDD14-1EB5-0E4F-8F34-1C6F9C303DF0}" sibTransId="{DF942ED9-618B-7D47-A6F0-B9F75A58A80D}"/>
    <dgm:cxn modelId="{57B574EB-4761-4FF2-A9F8-90775C55C2A6}" type="presOf" srcId="{707EB759-3F0B-044F-849D-329792F2572F}" destId="{4A7F2DDD-14CA-CA45-8BAD-696F484A53A8}" srcOrd="0" destOrd="0" presId="urn:microsoft.com/office/officeart/2005/8/layout/vList5"/>
    <dgm:cxn modelId="{591E13F2-477E-4E33-A09F-4C6B7FFF495B}" srcId="{2EED2E5F-8762-A34E-9DEB-40458CEA2AD8}" destId="{E84AB951-FD8A-4384-91FE-8CFD6D03D441}" srcOrd="1" destOrd="0" parTransId="{324A74A2-CA22-4BDC-8F3B-D108807C3B78}" sibTransId="{947E782A-CFCF-4759-8B4B-390DC024F7C6}"/>
    <dgm:cxn modelId="{6850FDFC-A0FC-604F-9373-633E373A6E66}" srcId="{773BBA10-58F2-6A4A-945A-ADF43E1B3EA8}" destId="{BB37A7DE-E887-744F-9F70-61AD2DBD9071}" srcOrd="3" destOrd="0" parTransId="{5F23BF4B-32C3-A04F-9102-BB6DCE20D21A}" sibTransId="{D9F749A4-1A8C-5D45-A860-5E292DAE77F5}"/>
    <dgm:cxn modelId="{4C694CFF-0A8D-4B76-B0B1-C4432B3C4EB1}" srcId="{A0D07556-2276-6B49-A873-D1752591589D}" destId="{C00AEFE2-C662-4C69-B199-95650CFE5C25}" srcOrd="1" destOrd="0" parTransId="{DC4EDA11-D98D-43CC-B9ED-8B12A151CDA3}" sibTransId="{BCA8D3E6-BF33-470E-BE5B-2DD36D02E4CA}"/>
    <dgm:cxn modelId="{B690D3C4-287C-4044-A1DF-EE27DCADA7E9}" type="presParOf" srcId="{7650B51D-A316-2344-911C-1B6FAE5E3829}" destId="{233F7341-C7B8-8948-9D7E-33DDC8777876}" srcOrd="0" destOrd="0" presId="urn:microsoft.com/office/officeart/2005/8/layout/vList5"/>
    <dgm:cxn modelId="{85ED22DE-BEFD-45A1-B4F4-B39FD908B6D7}" type="presParOf" srcId="{233F7341-C7B8-8948-9D7E-33DDC8777876}" destId="{B1F1D662-ECC4-4446-B215-56FB628A75BD}" srcOrd="0" destOrd="0" presId="urn:microsoft.com/office/officeart/2005/8/layout/vList5"/>
    <dgm:cxn modelId="{0ADD7532-4F5F-4606-BA02-D6E7C1868F0B}" type="presParOf" srcId="{233F7341-C7B8-8948-9D7E-33DDC8777876}" destId="{AD810C21-EF6D-864A-BC0C-997FF0BF8BAF}" srcOrd="1" destOrd="0" presId="urn:microsoft.com/office/officeart/2005/8/layout/vList5"/>
    <dgm:cxn modelId="{B31855FC-5DF8-4136-ABC8-E9822A1111AF}" type="presParOf" srcId="{7650B51D-A316-2344-911C-1B6FAE5E3829}" destId="{AABD2739-AD5F-174E-8E60-ABC8D41AE0A2}" srcOrd="1" destOrd="0" presId="urn:microsoft.com/office/officeart/2005/8/layout/vList5"/>
    <dgm:cxn modelId="{7FC98B7E-95CC-4DBE-A1B8-03982F067A3C}" type="presParOf" srcId="{7650B51D-A316-2344-911C-1B6FAE5E3829}" destId="{B125ED72-9C62-824D-9739-124523F489EF}" srcOrd="2" destOrd="0" presId="urn:microsoft.com/office/officeart/2005/8/layout/vList5"/>
    <dgm:cxn modelId="{494F7C2C-FC4F-4517-9B3F-3C1615F6F484}" type="presParOf" srcId="{B125ED72-9C62-824D-9739-124523F489EF}" destId="{34C6CEAC-E3EB-F648-91A0-CF95E420F6F9}" srcOrd="0" destOrd="0" presId="urn:microsoft.com/office/officeart/2005/8/layout/vList5"/>
    <dgm:cxn modelId="{A8350E09-8535-4463-A9B4-9BF9B414746C}" type="presParOf" srcId="{B125ED72-9C62-824D-9739-124523F489EF}" destId="{3DDE4BFF-2723-4442-90F8-AB6246C75A05}" srcOrd="1" destOrd="0" presId="urn:microsoft.com/office/officeart/2005/8/layout/vList5"/>
    <dgm:cxn modelId="{06EA07A1-9A3A-4706-BC24-6811303CA89D}" type="presParOf" srcId="{7650B51D-A316-2344-911C-1B6FAE5E3829}" destId="{C75E87D9-786F-5C4D-AEFE-3A1281E655E3}" srcOrd="3" destOrd="0" presId="urn:microsoft.com/office/officeart/2005/8/layout/vList5"/>
    <dgm:cxn modelId="{205585B8-D2EF-440D-BB9C-E7F07C59B34E}" type="presParOf" srcId="{7650B51D-A316-2344-911C-1B6FAE5E3829}" destId="{8557F175-2E85-3E43-AAB5-C2FFBAE30CB1}" srcOrd="4" destOrd="0" presId="urn:microsoft.com/office/officeart/2005/8/layout/vList5"/>
    <dgm:cxn modelId="{FCF14FCF-4C3C-4DBE-A191-D023417A00D3}" type="presParOf" srcId="{8557F175-2E85-3E43-AAB5-C2FFBAE30CB1}" destId="{4A7F2DDD-14CA-CA45-8BAD-696F484A53A8}" srcOrd="0" destOrd="0" presId="urn:microsoft.com/office/officeart/2005/8/layout/vList5"/>
    <dgm:cxn modelId="{697AC2E0-B2F7-442E-998E-36E40B99514B}" type="presParOf" srcId="{8557F175-2E85-3E43-AAB5-C2FFBAE30CB1}" destId="{9EAF7076-B891-5D46-AB4C-EED9B43EC3FF}" srcOrd="1" destOrd="0" presId="urn:microsoft.com/office/officeart/2005/8/layout/vList5"/>
    <dgm:cxn modelId="{D54082A5-E39B-47FF-91C9-17301D7BA6B5}" type="presParOf" srcId="{7650B51D-A316-2344-911C-1B6FAE5E3829}" destId="{70EBA5B2-3BF7-C544-A69D-EA06C020AED6}" srcOrd="5" destOrd="0" presId="urn:microsoft.com/office/officeart/2005/8/layout/vList5"/>
    <dgm:cxn modelId="{B40E72CD-04D9-4D1B-B7F0-7632AA5CCAF9}" type="presParOf" srcId="{7650B51D-A316-2344-911C-1B6FAE5E3829}" destId="{6D9A2D4C-383A-CA4B-9A56-EC30030E01EC}" srcOrd="6" destOrd="0" presId="urn:microsoft.com/office/officeart/2005/8/layout/vList5"/>
    <dgm:cxn modelId="{6F5E7B04-1081-4D03-8203-AA56EEC5F4ED}" type="presParOf" srcId="{6D9A2D4C-383A-CA4B-9A56-EC30030E01EC}" destId="{8CBFF12F-9C19-D64C-AA3B-403C49E9D0BE}" srcOrd="0" destOrd="0" presId="urn:microsoft.com/office/officeart/2005/8/layout/vList5"/>
    <dgm:cxn modelId="{B7FE91E3-E3DF-4098-B90D-AD0F5651BCFF}" type="presParOf" srcId="{6D9A2D4C-383A-CA4B-9A56-EC30030E01EC}" destId="{7CBF2CFC-CA56-404B-9E0D-A05E559FB6C4}" srcOrd="1" destOrd="0" presId="urn:microsoft.com/office/officeart/2005/8/layout/vList5"/>
    <dgm:cxn modelId="{BE5A3330-62AD-409F-BE57-E3BA71BDBAA8}" type="presParOf" srcId="{7650B51D-A316-2344-911C-1B6FAE5E3829}" destId="{0642AFD1-C327-934B-8755-A66B32A68C64}" srcOrd="7" destOrd="0" presId="urn:microsoft.com/office/officeart/2005/8/layout/vList5"/>
    <dgm:cxn modelId="{39A9D6C3-7736-44B3-8190-AC6CF3847E55}" type="presParOf" srcId="{7650B51D-A316-2344-911C-1B6FAE5E3829}" destId="{7A12F470-CF2A-C747-9FF7-3D8A9BCA8477}" srcOrd="8" destOrd="0" presId="urn:microsoft.com/office/officeart/2005/8/layout/vList5"/>
    <dgm:cxn modelId="{893B1A0E-7F74-46B5-840F-8C85F33AB5BE}" type="presParOf" srcId="{7A12F470-CF2A-C747-9FF7-3D8A9BCA8477}" destId="{1AD0FAE3-CB0F-1F4C-93D1-7A6CACBD0C2E}" srcOrd="0" destOrd="0" presId="urn:microsoft.com/office/officeart/2005/8/layout/vList5"/>
    <dgm:cxn modelId="{37152B90-B6B7-4CE2-AB38-69BE058927B0}" type="presParOf" srcId="{7A12F470-CF2A-C747-9FF7-3D8A9BCA8477}" destId="{09554943-9FA1-4942-BF2D-AA092F8E71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684AF-7F09-44E8-8BE3-2D3CEC745CCD}">
      <dsp:nvSpPr>
        <dsp:cNvPr id="0" name=""/>
        <dsp:cNvSpPr/>
      </dsp:nvSpPr>
      <dsp:spPr>
        <a:xfrm>
          <a:off x="771569" y="0"/>
          <a:ext cx="822313" cy="742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000" b="-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112297-9060-43FA-8A7E-165F2D609D94}">
      <dsp:nvSpPr>
        <dsp:cNvPr id="0" name=""/>
        <dsp:cNvSpPr/>
      </dsp:nvSpPr>
      <dsp:spPr>
        <a:xfrm>
          <a:off x="7992" y="869409"/>
          <a:ext cx="2349466" cy="31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dirty="0"/>
            <a:t>Service </a:t>
          </a:r>
          <a:r>
            <a:rPr lang="de-DE" sz="2100" kern="1200" dirty="0" err="1"/>
            <a:t>Strategy</a:t>
          </a:r>
          <a:endParaRPr lang="en-US" sz="2100" kern="1200" dirty="0"/>
        </a:p>
      </dsp:txBody>
      <dsp:txXfrm>
        <a:off x="7992" y="869409"/>
        <a:ext cx="2349466" cy="318349"/>
      </dsp:txXfrm>
    </dsp:sp>
    <dsp:sp modelId="{0E9732CB-E78E-40E1-8A3D-57037416931C}">
      <dsp:nvSpPr>
        <dsp:cNvPr id="0" name=""/>
        <dsp:cNvSpPr/>
      </dsp:nvSpPr>
      <dsp:spPr>
        <a:xfrm>
          <a:off x="7992" y="1246640"/>
          <a:ext cx="2349466" cy="2015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Strategy management for IT Services</a:t>
          </a:r>
          <a:endParaRPr lang="en-US" sz="1600" kern="1200"/>
        </a:p>
        <a:p>
          <a:pPr marL="0" lvl="0" indent="0" algn="ctr" defTabSz="711200">
            <a:lnSpc>
              <a:spcPct val="90000"/>
            </a:lnSpc>
            <a:spcBef>
              <a:spcPct val="0"/>
            </a:spcBef>
            <a:spcAft>
              <a:spcPct val="35000"/>
            </a:spcAft>
            <a:buNone/>
          </a:pPr>
          <a:r>
            <a:rPr lang="de-DE" sz="1600" kern="1200" dirty="0"/>
            <a:t>Service </a:t>
          </a:r>
          <a:r>
            <a:rPr lang="de-DE" sz="1600" kern="1200" dirty="0" err="1"/>
            <a:t>portfolio</a:t>
          </a:r>
          <a:r>
            <a:rPr lang="de-DE" sz="1600" kern="1200" dirty="0"/>
            <a:t> </a:t>
          </a:r>
          <a:r>
            <a:rPr lang="de-DE" sz="1600" kern="1200" dirty="0" err="1"/>
            <a:t>management</a:t>
          </a:r>
          <a:endParaRPr lang="en-US" sz="1600" kern="1200" dirty="0"/>
        </a:p>
        <a:p>
          <a:pPr marL="0" lvl="0" indent="0" algn="ctr" defTabSz="711200">
            <a:lnSpc>
              <a:spcPct val="90000"/>
            </a:lnSpc>
            <a:spcBef>
              <a:spcPct val="0"/>
            </a:spcBef>
            <a:spcAft>
              <a:spcPct val="35000"/>
            </a:spcAft>
            <a:buNone/>
          </a:pPr>
          <a:r>
            <a:rPr lang="de-DE" sz="1600" kern="1200"/>
            <a:t>Financial management for IT services</a:t>
          </a:r>
          <a:endParaRPr lang="en-US" sz="1600" kern="1200"/>
        </a:p>
        <a:p>
          <a:pPr marL="0" lvl="0" indent="0" algn="ctr" defTabSz="711200">
            <a:lnSpc>
              <a:spcPct val="90000"/>
            </a:lnSpc>
            <a:spcBef>
              <a:spcPct val="0"/>
            </a:spcBef>
            <a:spcAft>
              <a:spcPct val="35000"/>
            </a:spcAft>
            <a:buNone/>
          </a:pPr>
          <a:r>
            <a:rPr lang="de-DE" sz="1600" kern="1200"/>
            <a:t>Demand management</a:t>
          </a:r>
          <a:endParaRPr lang="en-US" sz="1600" kern="1200"/>
        </a:p>
        <a:p>
          <a:pPr marL="0" lvl="0" indent="0" algn="ctr" defTabSz="711200">
            <a:lnSpc>
              <a:spcPct val="90000"/>
            </a:lnSpc>
            <a:spcBef>
              <a:spcPct val="0"/>
            </a:spcBef>
            <a:spcAft>
              <a:spcPct val="35000"/>
            </a:spcAft>
            <a:buNone/>
          </a:pPr>
          <a:r>
            <a:rPr lang="de-DE" sz="1600" kern="1200"/>
            <a:t>Business relationship management</a:t>
          </a:r>
          <a:endParaRPr lang="en-US" sz="1600" kern="1200"/>
        </a:p>
      </dsp:txBody>
      <dsp:txXfrm>
        <a:off x="7992" y="1246640"/>
        <a:ext cx="2349466" cy="2015671"/>
      </dsp:txXfrm>
    </dsp:sp>
    <dsp:sp modelId="{38B77CAE-A94D-47F9-93AA-9B592D45A458}">
      <dsp:nvSpPr>
        <dsp:cNvPr id="0" name=""/>
        <dsp:cNvSpPr/>
      </dsp:nvSpPr>
      <dsp:spPr>
        <a:xfrm>
          <a:off x="3532193" y="0"/>
          <a:ext cx="822313" cy="742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7980DF-D148-4111-B3ED-B342B6F2E457}">
      <dsp:nvSpPr>
        <dsp:cNvPr id="0" name=""/>
        <dsp:cNvSpPr/>
      </dsp:nvSpPr>
      <dsp:spPr>
        <a:xfrm>
          <a:off x="2768616" y="869409"/>
          <a:ext cx="2349466" cy="31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a:t>Service Design</a:t>
          </a:r>
          <a:endParaRPr lang="en-US" sz="2100" kern="1200"/>
        </a:p>
      </dsp:txBody>
      <dsp:txXfrm>
        <a:off x="2768616" y="869409"/>
        <a:ext cx="2349466" cy="318349"/>
      </dsp:txXfrm>
    </dsp:sp>
    <dsp:sp modelId="{067F0583-71D2-4841-B1EF-938760FEB8E9}">
      <dsp:nvSpPr>
        <dsp:cNvPr id="0" name=""/>
        <dsp:cNvSpPr/>
      </dsp:nvSpPr>
      <dsp:spPr>
        <a:xfrm>
          <a:off x="2768616" y="1246640"/>
          <a:ext cx="2349466" cy="2015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Design coordination</a:t>
          </a:r>
          <a:endParaRPr lang="en-US" sz="1600" kern="1200"/>
        </a:p>
        <a:p>
          <a:pPr marL="0" lvl="0" indent="0" algn="ctr" defTabSz="711200">
            <a:lnSpc>
              <a:spcPct val="90000"/>
            </a:lnSpc>
            <a:spcBef>
              <a:spcPct val="0"/>
            </a:spcBef>
            <a:spcAft>
              <a:spcPct val="35000"/>
            </a:spcAft>
            <a:buNone/>
          </a:pPr>
          <a:r>
            <a:rPr lang="de-DE" sz="1600" kern="1200"/>
            <a:t>Service catalogue management</a:t>
          </a:r>
          <a:endParaRPr lang="en-US" sz="1600" kern="1200"/>
        </a:p>
        <a:p>
          <a:pPr marL="0" lvl="0" indent="0" algn="ctr" defTabSz="711200">
            <a:lnSpc>
              <a:spcPct val="90000"/>
            </a:lnSpc>
            <a:spcBef>
              <a:spcPct val="0"/>
            </a:spcBef>
            <a:spcAft>
              <a:spcPct val="35000"/>
            </a:spcAft>
            <a:buNone/>
          </a:pPr>
          <a:r>
            <a:rPr lang="de-DE" sz="1600" kern="1200"/>
            <a:t>Service-level management</a:t>
          </a:r>
          <a:endParaRPr lang="en-US" sz="1600" kern="1200"/>
        </a:p>
        <a:p>
          <a:pPr marL="0" lvl="0" indent="0" algn="ctr" defTabSz="711200">
            <a:lnSpc>
              <a:spcPct val="90000"/>
            </a:lnSpc>
            <a:spcBef>
              <a:spcPct val="0"/>
            </a:spcBef>
            <a:spcAft>
              <a:spcPct val="35000"/>
            </a:spcAft>
            <a:buNone/>
          </a:pPr>
          <a:r>
            <a:rPr lang="de-DE" sz="1600" kern="1200"/>
            <a:t>Availability management</a:t>
          </a:r>
          <a:endParaRPr lang="en-US" sz="1600" kern="1200"/>
        </a:p>
        <a:p>
          <a:pPr marL="0" lvl="0" indent="0" algn="ctr" defTabSz="711200">
            <a:lnSpc>
              <a:spcPct val="90000"/>
            </a:lnSpc>
            <a:spcBef>
              <a:spcPct val="0"/>
            </a:spcBef>
            <a:spcAft>
              <a:spcPct val="35000"/>
            </a:spcAft>
            <a:buNone/>
          </a:pPr>
          <a:r>
            <a:rPr lang="de-DE" sz="1600" kern="1200"/>
            <a:t>Capacity management</a:t>
          </a:r>
          <a:endParaRPr lang="en-US" sz="1600" kern="1200"/>
        </a:p>
        <a:p>
          <a:pPr marL="0" lvl="0" indent="0" algn="ctr" defTabSz="711200">
            <a:lnSpc>
              <a:spcPct val="90000"/>
            </a:lnSpc>
            <a:spcBef>
              <a:spcPct val="0"/>
            </a:spcBef>
            <a:spcAft>
              <a:spcPct val="35000"/>
            </a:spcAft>
            <a:buNone/>
          </a:pPr>
          <a:r>
            <a:rPr lang="de-DE" sz="1600" kern="1200"/>
            <a:t>IT service continuity management</a:t>
          </a:r>
          <a:endParaRPr lang="en-US" sz="1600" kern="1200"/>
        </a:p>
        <a:p>
          <a:pPr marL="0" lvl="0" indent="0" algn="ctr" defTabSz="711200">
            <a:lnSpc>
              <a:spcPct val="90000"/>
            </a:lnSpc>
            <a:spcBef>
              <a:spcPct val="0"/>
            </a:spcBef>
            <a:spcAft>
              <a:spcPct val="35000"/>
            </a:spcAft>
            <a:buNone/>
          </a:pPr>
          <a:r>
            <a:rPr lang="de-DE" sz="1600" kern="1200"/>
            <a:t>Security management</a:t>
          </a:r>
          <a:endParaRPr lang="en-US" sz="1600" kern="1200"/>
        </a:p>
        <a:p>
          <a:pPr marL="0" lvl="0" indent="0" algn="ctr" defTabSz="711200">
            <a:lnSpc>
              <a:spcPct val="90000"/>
            </a:lnSpc>
            <a:spcBef>
              <a:spcPct val="0"/>
            </a:spcBef>
            <a:spcAft>
              <a:spcPct val="35000"/>
            </a:spcAft>
            <a:buNone/>
          </a:pPr>
          <a:r>
            <a:rPr lang="de-DE" sz="1600" kern="1200"/>
            <a:t>Supplier management</a:t>
          </a:r>
          <a:endParaRPr lang="en-US" sz="1600" kern="1200"/>
        </a:p>
      </dsp:txBody>
      <dsp:txXfrm>
        <a:off x="2768616" y="1246640"/>
        <a:ext cx="2349466" cy="2015671"/>
      </dsp:txXfrm>
    </dsp:sp>
    <dsp:sp modelId="{F944A4B4-8A20-499A-ADF2-09C12B36905E}">
      <dsp:nvSpPr>
        <dsp:cNvPr id="0" name=""/>
        <dsp:cNvSpPr/>
      </dsp:nvSpPr>
      <dsp:spPr>
        <a:xfrm>
          <a:off x="6292816" y="0"/>
          <a:ext cx="822313" cy="742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7DD37F-6005-4C8C-AE30-DE329D2A57A5}">
      <dsp:nvSpPr>
        <dsp:cNvPr id="0" name=""/>
        <dsp:cNvSpPr/>
      </dsp:nvSpPr>
      <dsp:spPr>
        <a:xfrm>
          <a:off x="5529240" y="869409"/>
          <a:ext cx="2349466" cy="31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a:t>Service Transition</a:t>
          </a:r>
          <a:endParaRPr lang="en-US" sz="2100" kern="1200"/>
        </a:p>
      </dsp:txBody>
      <dsp:txXfrm>
        <a:off x="5529240" y="869409"/>
        <a:ext cx="2349466" cy="318349"/>
      </dsp:txXfrm>
    </dsp:sp>
    <dsp:sp modelId="{21908ECD-7391-4F04-A29E-A99BB11A1915}">
      <dsp:nvSpPr>
        <dsp:cNvPr id="0" name=""/>
        <dsp:cNvSpPr/>
      </dsp:nvSpPr>
      <dsp:spPr>
        <a:xfrm>
          <a:off x="5529240" y="1246640"/>
          <a:ext cx="2349466" cy="2015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Transition planning and support</a:t>
          </a:r>
          <a:endParaRPr lang="en-US" sz="1600" kern="1200"/>
        </a:p>
        <a:p>
          <a:pPr marL="0" lvl="0" indent="0" algn="ctr" defTabSz="711200">
            <a:lnSpc>
              <a:spcPct val="90000"/>
            </a:lnSpc>
            <a:spcBef>
              <a:spcPct val="0"/>
            </a:spcBef>
            <a:spcAft>
              <a:spcPct val="35000"/>
            </a:spcAft>
            <a:buNone/>
          </a:pPr>
          <a:r>
            <a:rPr lang="de-DE" sz="1600" kern="1200"/>
            <a:t>Change management</a:t>
          </a:r>
          <a:endParaRPr lang="en-US" sz="1600" kern="1200"/>
        </a:p>
        <a:p>
          <a:pPr marL="0" lvl="0" indent="0" algn="ctr" defTabSz="711200">
            <a:lnSpc>
              <a:spcPct val="90000"/>
            </a:lnSpc>
            <a:spcBef>
              <a:spcPct val="0"/>
            </a:spcBef>
            <a:spcAft>
              <a:spcPct val="35000"/>
            </a:spcAft>
            <a:buNone/>
          </a:pPr>
          <a:r>
            <a:rPr lang="de-DE" sz="1600" kern="1200"/>
            <a:t>Service asset and configuration management</a:t>
          </a:r>
          <a:endParaRPr lang="en-US" sz="1600" kern="1200"/>
        </a:p>
        <a:p>
          <a:pPr marL="0" lvl="0" indent="0" algn="ctr" defTabSz="711200">
            <a:lnSpc>
              <a:spcPct val="90000"/>
            </a:lnSpc>
            <a:spcBef>
              <a:spcPct val="0"/>
            </a:spcBef>
            <a:spcAft>
              <a:spcPct val="35000"/>
            </a:spcAft>
            <a:buNone/>
          </a:pPr>
          <a:r>
            <a:rPr lang="de-DE" sz="1600" kern="1200"/>
            <a:t>Release and deployment management</a:t>
          </a:r>
          <a:endParaRPr lang="en-US" sz="1600" kern="1200"/>
        </a:p>
        <a:p>
          <a:pPr marL="0" lvl="0" indent="0" algn="ctr" defTabSz="711200">
            <a:lnSpc>
              <a:spcPct val="90000"/>
            </a:lnSpc>
            <a:spcBef>
              <a:spcPct val="0"/>
            </a:spcBef>
            <a:spcAft>
              <a:spcPct val="35000"/>
            </a:spcAft>
            <a:buNone/>
          </a:pPr>
          <a:r>
            <a:rPr lang="de-DE" sz="1600" kern="1200"/>
            <a:t>Service validation and testing</a:t>
          </a:r>
          <a:endParaRPr lang="en-US" sz="1600" kern="1200"/>
        </a:p>
        <a:p>
          <a:pPr marL="0" lvl="0" indent="0" algn="ctr" defTabSz="711200">
            <a:lnSpc>
              <a:spcPct val="90000"/>
            </a:lnSpc>
            <a:spcBef>
              <a:spcPct val="0"/>
            </a:spcBef>
            <a:spcAft>
              <a:spcPct val="35000"/>
            </a:spcAft>
            <a:buNone/>
          </a:pPr>
          <a:r>
            <a:rPr lang="de-DE" sz="1600" kern="1200"/>
            <a:t>Change evaluation</a:t>
          </a:r>
          <a:endParaRPr lang="en-US" sz="1600" kern="1200"/>
        </a:p>
        <a:p>
          <a:pPr marL="0" lvl="0" indent="0" algn="ctr" defTabSz="711200">
            <a:lnSpc>
              <a:spcPct val="90000"/>
            </a:lnSpc>
            <a:spcBef>
              <a:spcPct val="0"/>
            </a:spcBef>
            <a:spcAft>
              <a:spcPct val="35000"/>
            </a:spcAft>
            <a:buNone/>
          </a:pPr>
          <a:r>
            <a:rPr lang="de-DE" sz="1600" kern="1200"/>
            <a:t>Knowledge management</a:t>
          </a:r>
          <a:endParaRPr lang="en-US" sz="1600" kern="1200"/>
        </a:p>
      </dsp:txBody>
      <dsp:txXfrm>
        <a:off x="5529240" y="1246640"/>
        <a:ext cx="2349466" cy="2015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4925-C633-4D2E-9544-BF457C32C111}">
      <dsp:nvSpPr>
        <dsp:cNvPr id="0" name=""/>
        <dsp:cNvSpPr/>
      </dsp:nvSpPr>
      <dsp:spPr>
        <a:xfrm>
          <a:off x="0" y="3794337"/>
          <a:ext cx="8229600" cy="830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dirty="0" err="1"/>
            <a:t>Abschluss</a:t>
          </a:r>
          <a:r>
            <a:rPr lang="en-GB" sz="1600" kern="1200" dirty="0"/>
            <a:t> des Meetings</a:t>
          </a:r>
          <a:endParaRPr lang="de-DE" sz="1600" kern="1200" dirty="0"/>
        </a:p>
      </dsp:txBody>
      <dsp:txXfrm>
        <a:off x="0" y="3794337"/>
        <a:ext cx="8229600" cy="448258"/>
      </dsp:txXfrm>
    </dsp:sp>
    <dsp:sp modelId="{6B6BD0A8-A0AB-41D1-8A45-C94AD5059D7C}">
      <dsp:nvSpPr>
        <dsp:cNvPr id="0" name=""/>
        <dsp:cNvSpPr/>
      </dsp:nvSpPr>
      <dsp:spPr>
        <a:xfrm>
          <a:off x="4018" y="4225994"/>
          <a:ext cx="2740521" cy="381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err="1"/>
            <a:t>Zusammenfassung</a:t>
          </a:r>
          <a:r>
            <a:rPr lang="en-US" sz="1300" kern="1200" dirty="0"/>
            <a:t> der </a:t>
          </a:r>
          <a:r>
            <a:rPr lang="en-US" sz="1300" kern="1200" dirty="0" err="1"/>
            <a:t>Ergebnisse</a:t>
          </a:r>
          <a:endParaRPr lang="de-DE" sz="1300" kern="1200" dirty="0"/>
        </a:p>
      </dsp:txBody>
      <dsp:txXfrm>
        <a:off x="4018" y="4225994"/>
        <a:ext cx="2740521" cy="381849"/>
      </dsp:txXfrm>
    </dsp:sp>
    <dsp:sp modelId="{FE4551BC-27C1-4934-A869-BF34A9F0F4E4}">
      <dsp:nvSpPr>
        <dsp:cNvPr id="0" name=""/>
        <dsp:cNvSpPr/>
      </dsp:nvSpPr>
      <dsp:spPr>
        <a:xfrm>
          <a:off x="2744539" y="4225994"/>
          <a:ext cx="2740521" cy="381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err="1"/>
            <a:t>Diskussion</a:t>
          </a:r>
          <a:r>
            <a:rPr lang="en-US" sz="1300" kern="1200" dirty="0"/>
            <a:t> </a:t>
          </a:r>
          <a:r>
            <a:rPr lang="en-US" sz="1300" kern="1200" dirty="0" err="1"/>
            <a:t>wie</a:t>
          </a:r>
          <a:r>
            <a:rPr lang="en-US" sz="1300" kern="1200" dirty="0"/>
            <a:t> </a:t>
          </a:r>
          <a:r>
            <a:rPr lang="en-US" sz="1300" kern="1200" dirty="0" err="1"/>
            <a:t>mit</a:t>
          </a:r>
          <a:r>
            <a:rPr lang="en-US" sz="1300" kern="1200" dirty="0"/>
            <a:t> </a:t>
          </a:r>
          <a:r>
            <a:rPr lang="en-US" sz="1300" kern="1200" dirty="0" err="1"/>
            <a:t>offenen</a:t>
          </a:r>
          <a:r>
            <a:rPr lang="en-US" sz="1300" kern="1200" dirty="0"/>
            <a:t> </a:t>
          </a:r>
          <a:r>
            <a:rPr lang="en-US" sz="1300" kern="1200" dirty="0" err="1"/>
            <a:t>Problemen</a:t>
          </a:r>
          <a:r>
            <a:rPr lang="en-US" sz="1300" kern="1200" dirty="0"/>
            <a:t> </a:t>
          </a:r>
          <a:r>
            <a:rPr lang="en-US" sz="1300" kern="1200" dirty="0" err="1"/>
            <a:t>weiter</a:t>
          </a:r>
          <a:r>
            <a:rPr lang="en-US" sz="1300" kern="1200" dirty="0"/>
            <a:t> </a:t>
          </a:r>
          <a:r>
            <a:rPr lang="en-US" sz="1300" kern="1200" dirty="0" err="1"/>
            <a:t>verfahren</a:t>
          </a:r>
          <a:r>
            <a:rPr lang="en-US" sz="1300" kern="1200" dirty="0"/>
            <a:t> </a:t>
          </a:r>
          <a:r>
            <a:rPr lang="en-US" sz="1300" kern="1200" dirty="0" err="1"/>
            <a:t>wird</a:t>
          </a:r>
          <a:endParaRPr lang="de-DE" sz="1300" kern="1200" dirty="0"/>
        </a:p>
      </dsp:txBody>
      <dsp:txXfrm>
        <a:off x="2744539" y="4225994"/>
        <a:ext cx="2740521" cy="381849"/>
      </dsp:txXfrm>
    </dsp:sp>
    <dsp:sp modelId="{4C16B7F1-25EA-4947-8CDA-26FB9D3C2F15}">
      <dsp:nvSpPr>
        <dsp:cNvPr id="0" name=""/>
        <dsp:cNvSpPr/>
      </dsp:nvSpPr>
      <dsp:spPr>
        <a:xfrm>
          <a:off x="5485060" y="4225994"/>
          <a:ext cx="2740521" cy="381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Definition von </a:t>
          </a:r>
          <a:r>
            <a:rPr lang="en-US" sz="1300" kern="1200" dirty="0" err="1"/>
            <a:t>Folgemaßnahmen</a:t>
          </a:r>
          <a:r>
            <a:rPr lang="en-US" sz="1300" kern="1200" dirty="0"/>
            <a:t> und </a:t>
          </a:r>
          <a:r>
            <a:rPr lang="en-US" sz="1300" kern="1200" dirty="0" err="1"/>
            <a:t>Verteilung</a:t>
          </a:r>
          <a:r>
            <a:rPr lang="en-US" sz="1300" kern="1200" dirty="0"/>
            <a:t> von Aufgaben</a:t>
          </a:r>
          <a:endParaRPr lang="de-DE" sz="1300" kern="1200" dirty="0"/>
        </a:p>
      </dsp:txBody>
      <dsp:txXfrm>
        <a:off x="5485060" y="4225994"/>
        <a:ext cx="2740521" cy="381849"/>
      </dsp:txXfrm>
    </dsp:sp>
    <dsp:sp modelId="{46FEE07F-1529-4E26-93B2-31C918D5FB6C}">
      <dsp:nvSpPr>
        <dsp:cNvPr id="0" name=""/>
        <dsp:cNvSpPr/>
      </dsp:nvSpPr>
      <dsp:spPr>
        <a:xfrm rot="10800000">
          <a:off x="0" y="2530082"/>
          <a:ext cx="8229600" cy="1276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dirty="0" err="1"/>
            <a:t>Durchführung</a:t>
          </a:r>
          <a:r>
            <a:rPr lang="en-GB" sz="1600" kern="1200" dirty="0"/>
            <a:t> des Meetings</a:t>
          </a:r>
          <a:endParaRPr lang="de-DE" sz="1600" kern="1200" dirty="0"/>
        </a:p>
      </dsp:txBody>
      <dsp:txXfrm rot="-10800000">
        <a:off x="0" y="2530082"/>
        <a:ext cx="8229600" cy="448124"/>
      </dsp:txXfrm>
    </dsp:sp>
    <dsp:sp modelId="{9B10534F-66B3-477F-8B42-FD1336153F02}">
      <dsp:nvSpPr>
        <dsp:cNvPr id="0" name=""/>
        <dsp:cNvSpPr/>
      </dsp:nvSpPr>
      <dsp:spPr>
        <a:xfrm>
          <a:off x="4018" y="297820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Moderation von </a:t>
          </a:r>
          <a:r>
            <a:rPr lang="en-GB" sz="1300" kern="1200" dirty="0" err="1"/>
            <a:t>Diskussionen</a:t>
          </a:r>
          <a:endParaRPr lang="de-DE" sz="1300" kern="1200" dirty="0"/>
        </a:p>
      </dsp:txBody>
      <dsp:txXfrm>
        <a:off x="4018" y="2978206"/>
        <a:ext cx="2740521" cy="381735"/>
      </dsp:txXfrm>
    </dsp:sp>
    <dsp:sp modelId="{FE6D3413-75A9-45C3-80FC-2FABA2CF6299}">
      <dsp:nvSpPr>
        <dsp:cNvPr id="0" name=""/>
        <dsp:cNvSpPr/>
      </dsp:nvSpPr>
      <dsp:spPr>
        <a:xfrm>
          <a:off x="2744539" y="297820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err="1"/>
            <a:t>Lösung</a:t>
          </a:r>
          <a:r>
            <a:rPr lang="en-GB" sz="1300" kern="1200" dirty="0"/>
            <a:t> von </a:t>
          </a:r>
          <a:r>
            <a:rPr lang="en-GB" sz="1300" kern="1200" dirty="0" err="1"/>
            <a:t>Konflikten</a:t>
          </a:r>
          <a:endParaRPr lang="de-DE" sz="1300" kern="1200" dirty="0"/>
        </a:p>
      </dsp:txBody>
      <dsp:txXfrm>
        <a:off x="2744539" y="2978206"/>
        <a:ext cx="2740521" cy="381735"/>
      </dsp:txXfrm>
    </dsp:sp>
    <dsp:sp modelId="{BB653407-F13B-4AF6-AF5A-7762D9094885}">
      <dsp:nvSpPr>
        <dsp:cNvPr id="0" name=""/>
        <dsp:cNvSpPr/>
      </dsp:nvSpPr>
      <dsp:spPr>
        <a:xfrm>
          <a:off x="5485060" y="297820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err="1"/>
            <a:t>Achtung</a:t>
          </a:r>
          <a:r>
            <a:rPr lang="en-US" sz="1300" kern="1200" dirty="0"/>
            <a:t> auf das Timing</a:t>
          </a:r>
          <a:endParaRPr lang="de-DE" sz="1300" kern="1200" dirty="0"/>
        </a:p>
      </dsp:txBody>
      <dsp:txXfrm>
        <a:off x="5485060" y="2978206"/>
        <a:ext cx="2740521" cy="381735"/>
      </dsp:txXfrm>
    </dsp:sp>
    <dsp:sp modelId="{C3BDE6D1-1E8A-4785-AB60-EEEC64D4AC58}">
      <dsp:nvSpPr>
        <dsp:cNvPr id="0" name=""/>
        <dsp:cNvSpPr/>
      </dsp:nvSpPr>
      <dsp:spPr>
        <a:xfrm rot="10800000">
          <a:off x="0" y="1265827"/>
          <a:ext cx="8229600" cy="1276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dirty="0" err="1"/>
            <a:t>Vorbereitung</a:t>
          </a:r>
          <a:r>
            <a:rPr lang="en-GB" sz="1600" kern="1200" dirty="0"/>
            <a:t> und </a:t>
          </a:r>
          <a:r>
            <a:rPr lang="en-GB" sz="1600" kern="1200" dirty="0" err="1"/>
            <a:t>Einladung</a:t>
          </a:r>
          <a:r>
            <a:rPr lang="en-GB" sz="1600" kern="1200" dirty="0"/>
            <a:t> </a:t>
          </a:r>
          <a:r>
            <a:rPr lang="en-GB" sz="1600" kern="1200" dirty="0" err="1"/>
            <a:t>zum</a:t>
          </a:r>
          <a:r>
            <a:rPr lang="en-GB" sz="1600" kern="1200" dirty="0"/>
            <a:t> Meeting</a:t>
          </a:r>
          <a:endParaRPr lang="de-DE" sz="1600" kern="1200" dirty="0"/>
        </a:p>
      </dsp:txBody>
      <dsp:txXfrm rot="-10800000">
        <a:off x="0" y="1265827"/>
        <a:ext cx="8229600" cy="448124"/>
      </dsp:txXfrm>
    </dsp:sp>
    <dsp:sp modelId="{74BB94CC-7FEF-4EB9-8A99-35BF7C2DB185}">
      <dsp:nvSpPr>
        <dsp:cNvPr id="0" name=""/>
        <dsp:cNvSpPr/>
      </dsp:nvSpPr>
      <dsp:spPr>
        <a:xfrm>
          <a:off x="0" y="1713951"/>
          <a:ext cx="4114799"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err="1"/>
            <a:t>Kommunikation</a:t>
          </a:r>
          <a:r>
            <a:rPr lang="en-GB" sz="1300" kern="1200" dirty="0"/>
            <a:t>von </a:t>
          </a:r>
          <a:r>
            <a:rPr lang="en-GB" sz="1300" kern="1200" dirty="0" err="1"/>
            <a:t>Zweck</a:t>
          </a:r>
          <a:r>
            <a:rPr lang="en-GB" sz="1300" kern="1200" dirty="0"/>
            <a:t>, </a:t>
          </a:r>
          <a:r>
            <a:rPr lang="en-GB" sz="1300" kern="1200" dirty="0" err="1"/>
            <a:t>Zielen</a:t>
          </a:r>
          <a:r>
            <a:rPr lang="en-GB" sz="1300" kern="1200" dirty="0"/>
            <a:t> und </a:t>
          </a:r>
          <a:r>
            <a:rPr lang="en-GB" sz="1300" kern="1200" dirty="0" err="1"/>
            <a:t>gewünschten</a:t>
          </a:r>
          <a:r>
            <a:rPr lang="en-GB" sz="1300" kern="1200" dirty="0"/>
            <a:t> </a:t>
          </a:r>
          <a:r>
            <a:rPr lang="en-GB" sz="1300" kern="1200" dirty="0" err="1"/>
            <a:t>Ergebnissen</a:t>
          </a:r>
          <a:r>
            <a:rPr lang="en-GB" sz="1300" kern="1200" dirty="0"/>
            <a:t> an die </a:t>
          </a:r>
          <a:r>
            <a:rPr lang="en-GB" sz="1300" kern="1200" dirty="0" err="1"/>
            <a:t>Teilnehmer</a:t>
          </a:r>
          <a:endParaRPr lang="de-DE" sz="1300" kern="1200" dirty="0"/>
        </a:p>
      </dsp:txBody>
      <dsp:txXfrm>
        <a:off x="0" y="1713951"/>
        <a:ext cx="4114799" cy="381735"/>
      </dsp:txXfrm>
    </dsp:sp>
    <dsp:sp modelId="{9D3E15A3-C443-49AC-ACA2-CC04E7CD2232}">
      <dsp:nvSpPr>
        <dsp:cNvPr id="0" name=""/>
        <dsp:cNvSpPr/>
      </dsp:nvSpPr>
      <dsp:spPr>
        <a:xfrm>
          <a:off x="4114800" y="1713951"/>
          <a:ext cx="4114799"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de-DE" sz="1300" kern="1200" dirty="0"/>
            <a:t>Bereitstellung entsprechender Unterlagen im Voraus</a:t>
          </a:r>
        </a:p>
      </dsp:txBody>
      <dsp:txXfrm>
        <a:off x="4114800" y="1713951"/>
        <a:ext cx="4114799" cy="381735"/>
      </dsp:txXfrm>
    </dsp:sp>
    <dsp:sp modelId="{3434A26C-7703-4E7B-B43C-B9595CFDAE48}">
      <dsp:nvSpPr>
        <dsp:cNvPr id="0" name=""/>
        <dsp:cNvSpPr/>
      </dsp:nvSpPr>
      <dsp:spPr>
        <a:xfrm rot="10800000">
          <a:off x="0" y="1572"/>
          <a:ext cx="8229600" cy="1276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err="1"/>
            <a:t>Planung</a:t>
          </a:r>
          <a:r>
            <a:rPr lang="en-US" sz="1600" kern="1200" dirty="0"/>
            <a:t> </a:t>
          </a:r>
          <a:r>
            <a:rPr lang="en-US" sz="1600" kern="1200"/>
            <a:t>des M eetings</a:t>
          </a:r>
          <a:endParaRPr lang="de-DE" sz="1600" kern="1200" dirty="0"/>
        </a:p>
      </dsp:txBody>
      <dsp:txXfrm rot="-10800000">
        <a:off x="0" y="1572"/>
        <a:ext cx="8229600" cy="448124"/>
      </dsp:txXfrm>
    </dsp:sp>
    <dsp:sp modelId="{82FD39CB-2A38-418D-89C5-6771A3D1D070}">
      <dsp:nvSpPr>
        <dsp:cNvPr id="0" name=""/>
        <dsp:cNvSpPr/>
      </dsp:nvSpPr>
      <dsp:spPr>
        <a:xfrm>
          <a:off x="4018" y="44969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Definition von </a:t>
          </a:r>
          <a:r>
            <a:rPr lang="en-GB" sz="1300" kern="1200" dirty="0" err="1"/>
            <a:t>Zweck</a:t>
          </a:r>
          <a:r>
            <a:rPr lang="en-GB" sz="1300" kern="1200" dirty="0"/>
            <a:t>, </a:t>
          </a:r>
          <a:r>
            <a:rPr lang="en-GB" sz="1300" kern="1200" dirty="0" err="1"/>
            <a:t>Zielen</a:t>
          </a:r>
          <a:r>
            <a:rPr lang="en-GB" sz="1300" kern="1200" dirty="0"/>
            <a:t> und </a:t>
          </a:r>
          <a:r>
            <a:rPr lang="en-GB" sz="1300" kern="1200" dirty="0" err="1"/>
            <a:t>gewünschten</a:t>
          </a:r>
          <a:r>
            <a:rPr lang="en-GB" sz="1300" kern="1200" dirty="0"/>
            <a:t> </a:t>
          </a:r>
          <a:r>
            <a:rPr lang="en-GB" sz="1300" kern="1200" dirty="0" err="1"/>
            <a:t>Ergebnissen</a:t>
          </a:r>
          <a:endParaRPr lang="de-DE" sz="1300" kern="1200" dirty="0"/>
        </a:p>
      </dsp:txBody>
      <dsp:txXfrm>
        <a:off x="4018" y="449696"/>
        <a:ext cx="2740521" cy="381735"/>
      </dsp:txXfrm>
    </dsp:sp>
    <dsp:sp modelId="{60CD2144-FD2E-4757-95D6-77752D580E05}">
      <dsp:nvSpPr>
        <dsp:cNvPr id="0" name=""/>
        <dsp:cNvSpPr/>
      </dsp:nvSpPr>
      <dsp:spPr>
        <a:xfrm>
          <a:off x="2744539" y="44969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err="1"/>
            <a:t>Festlegung</a:t>
          </a:r>
          <a:r>
            <a:rPr lang="en-GB" sz="1300" kern="1200" dirty="0"/>
            <a:t> der </a:t>
          </a:r>
          <a:r>
            <a:rPr lang="en-GB" sz="1300" kern="1200" dirty="0" err="1"/>
            <a:t>Teilnehmer</a:t>
          </a:r>
          <a:endParaRPr lang="de-DE" sz="1300" kern="1200" dirty="0"/>
        </a:p>
      </dsp:txBody>
      <dsp:txXfrm>
        <a:off x="2744539" y="449696"/>
        <a:ext cx="2740521" cy="381735"/>
      </dsp:txXfrm>
    </dsp:sp>
    <dsp:sp modelId="{A9054714-56FB-40E2-9A3A-FD538D3B8373}">
      <dsp:nvSpPr>
        <dsp:cNvPr id="0" name=""/>
        <dsp:cNvSpPr/>
      </dsp:nvSpPr>
      <dsp:spPr>
        <a:xfrm>
          <a:off x="5485060" y="44969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Organisation der </a:t>
          </a:r>
          <a:r>
            <a:rPr lang="en-GB" sz="1300" kern="1200" dirty="0" err="1"/>
            <a:t>Logistik</a:t>
          </a:r>
          <a:r>
            <a:rPr lang="en-GB" sz="1300" kern="1200" dirty="0"/>
            <a:t> </a:t>
          </a:r>
          <a:br>
            <a:rPr lang="en-GB" sz="1300" kern="1200" dirty="0"/>
          </a:br>
          <a:r>
            <a:rPr lang="en-GB" sz="1300" kern="1200" dirty="0"/>
            <a:t>(Datum, </a:t>
          </a:r>
          <a:r>
            <a:rPr lang="en-GB" sz="1300" kern="1200" dirty="0" err="1"/>
            <a:t>Uhrzeit</a:t>
          </a:r>
          <a:r>
            <a:rPr lang="en-GB" sz="1300" kern="1200" dirty="0"/>
            <a:t>, </a:t>
          </a:r>
          <a:r>
            <a:rPr lang="en-GB" sz="1300" kern="1200" dirty="0" err="1"/>
            <a:t>Dauer</a:t>
          </a:r>
          <a:r>
            <a:rPr lang="en-GB" sz="1300" kern="1200" dirty="0"/>
            <a:t>, Ort)</a:t>
          </a:r>
          <a:endParaRPr lang="de-DE" sz="1300" kern="1200" dirty="0"/>
        </a:p>
      </dsp:txBody>
      <dsp:txXfrm>
        <a:off x="5485060" y="449696"/>
        <a:ext cx="2740521" cy="3817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5A507-6287-814D-A786-76CCC435E7C4}">
      <dsp:nvSpPr>
        <dsp:cNvPr id="0" name=""/>
        <dsp:cNvSpPr/>
      </dsp:nvSpPr>
      <dsp:spPr>
        <a:xfrm>
          <a:off x="969" y="1098558"/>
          <a:ext cx="1285386" cy="128538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Gefahr / Bedrohung</a:t>
          </a:r>
        </a:p>
      </dsp:txBody>
      <dsp:txXfrm>
        <a:off x="189209" y="1286798"/>
        <a:ext cx="908906" cy="908906"/>
      </dsp:txXfrm>
    </dsp:sp>
    <dsp:sp modelId="{45A95117-AACD-D540-ADB2-FBA26CE83F5E}">
      <dsp:nvSpPr>
        <dsp:cNvPr id="0" name=""/>
        <dsp:cNvSpPr/>
      </dsp:nvSpPr>
      <dsp:spPr>
        <a:xfrm>
          <a:off x="1390729" y="1368489"/>
          <a:ext cx="745524" cy="7455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489548" y="1653577"/>
        <a:ext cx="547886" cy="175348"/>
      </dsp:txXfrm>
    </dsp:sp>
    <dsp:sp modelId="{12FDEE7B-5AEF-9649-88F7-FF8048B13DCA}">
      <dsp:nvSpPr>
        <dsp:cNvPr id="0" name=""/>
        <dsp:cNvSpPr/>
      </dsp:nvSpPr>
      <dsp:spPr>
        <a:xfrm>
          <a:off x="2240627" y="1098558"/>
          <a:ext cx="1285386" cy="128538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Exposition / Schwach-stelle</a:t>
          </a:r>
        </a:p>
      </dsp:txBody>
      <dsp:txXfrm>
        <a:off x="2428867" y="1286798"/>
        <a:ext cx="908906" cy="908906"/>
      </dsp:txXfrm>
    </dsp:sp>
    <dsp:sp modelId="{63EB1BD4-583A-1848-B18C-68693FE3AFF6}">
      <dsp:nvSpPr>
        <dsp:cNvPr id="0" name=""/>
        <dsp:cNvSpPr/>
      </dsp:nvSpPr>
      <dsp:spPr>
        <a:xfrm>
          <a:off x="3630387" y="1368489"/>
          <a:ext cx="745524" cy="7455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729206" y="1522067"/>
        <a:ext cx="547886" cy="438368"/>
      </dsp:txXfrm>
    </dsp:sp>
    <dsp:sp modelId="{EA3F68D8-BC04-3245-AEDB-CAF91D96353D}">
      <dsp:nvSpPr>
        <dsp:cNvPr id="0" name=""/>
        <dsp:cNvSpPr/>
      </dsp:nvSpPr>
      <dsp:spPr>
        <a:xfrm>
          <a:off x="4480284" y="1098558"/>
          <a:ext cx="1285386" cy="128538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Risiko</a:t>
          </a:r>
        </a:p>
      </dsp:txBody>
      <dsp:txXfrm>
        <a:off x="4668524" y="1286798"/>
        <a:ext cx="908906" cy="9089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79E07-A590-D74D-B6FB-17026DE4B137}">
      <dsp:nvSpPr>
        <dsp:cNvPr id="0" name=""/>
        <dsp:cNvSpPr/>
      </dsp:nvSpPr>
      <dsp:spPr>
        <a:xfrm rot="5400000">
          <a:off x="5320867" y="-228821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a:t>Der Service unterstützt die folgenden Anwendungsfälle wie angegeben: (…)</a:t>
          </a:r>
        </a:p>
      </dsp:txBody>
      <dsp:txXfrm rot="-5400000">
        <a:off x="2962656" y="96872"/>
        <a:ext cx="5240070" cy="496773"/>
      </dsp:txXfrm>
    </dsp:sp>
    <dsp:sp modelId="{A50D04F6-F8F2-4C6C-89A8-081807434DD9}">
      <dsp:nvSpPr>
        <dsp:cNvPr id="0" name=""/>
        <dsp:cNvSpPr/>
      </dsp:nvSpPr>
      <dsp:spPr>
        <a:xfrm>
          <a:off x="0" y="1181"/>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AU" sz="1800" kern="1200" dirty="0" err="1"/>
            <a:t>Funktional</a:t>
          </a:r>
          <a:endParaRPr lang="de-DE" sz="1800" kern="1200" dirty="0"/>
        </a:p>
      </dsp:txBody>
      <dsp:txXfrm>
        <a:off x="33593" y="34774"/>
        <a:ext cx="2895470" cy="620966"/>
      </dsp:txXfrm>
    </dsp:sp>
    <dsp:sp modelId="{48B95F95-FE5D-464E-A65A-FDB21A45E6C9}">
      <dsp:nvSpPr>
        <dsp:cNvPr id="0" name=""/>
        <dsp:cNvSpPr/>
      </dsp:nvSpPr>
      <dsp:spPr>
        <a:xfrm rot="5400000">
          <a:off x="5320867" y="-156565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a:t>Der Client läuft auf den folgenden Betriebssystemen: (…)</a:t>
          </a:r>
        </a:p>
      </dsp:txBody>
      <dsp:txXfrm rot="-5400000">
        <a:off x="2962656" y="819432"/>
        <a:ext cx="5240070" cy="496773"/>
      </dsp:txXfrm>
    </dsp:sp>
    <dsp:sp modelId="{5715E04F-0B19-4AAA-83F2-0350DF39E2CF}">
      <dsp:nvSpPr>
        <dsp:cNvPr id="0" name=""/>
        <dsp:cNvSpPr/>
      </dsp:nvSpPr>
      <dsp:spPr>
        <a:xfrm>
          <a:off x="0" y="72374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Technisch</a:t>
          </a:r>
        </a:p>
      </dsp:txBody>
      <dsp:txXfrm>
        <a:off x="33593" y="757335"/>
        <a:ext cx="2895470" cy="620966"/>
      </dsp:txXfrm>
    </dsp:sp>
    <dsp:sp modelId="{A959E7A1-730D-CC41-A234-0A8430C512B1}">
      <dsp:nvSpPr>
        <dsp:cNvPr id="0" name=""/>
        <dsp:cNvSpPr/>
      </dsp:nvSpPr>
      <dsp:spPr>
        <a:xfrm rot="5400000">
          <a:off x="5320867" y="-84309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a:t>Alle Daten, die über öffentliche Netze übertragen werden, werden verschlüsselt mittels (...)</a:t>
          </a:r>
        </a:p>
      </dsp:txBody>
      <dsp:txXfrm rot="-5400000">
        <a:off x="2962656" y="1541992"/>
        <a:ext cx="5240070" cy="496773"/>
      </dsp:txXfrm>
    </dsp:sp>
    <dsp:sp modelId="{589F36C7-AE29-4F56-90E8-B2190D84FF0B}">
      <dsp:nvSpPr>
        <dsp:cNvPr id="0" name=""/>
        <dsp:cNvSpPr/>
      </dsp:nvSpPr>
      <dsp:spPr>
        <a:xfrm>
          <a:off x="0" y="144630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Informationssicherheits- und Datenschutzbezogen</a:t>
          </a:r>
        </a:p>
      </dsp:txBody>
      <dsp:txXfrm>
        <a:off x="33593" y="1479895"/>
        <a:ext cx="2895470" cy="620966"/>
      </dsp:txXfrm>
    </dsp:sp>
    <dsp:sp modelId="{6ED27809-7C7D-4611-8868-5E22615D569F}">
      <dsp:nvSpPr>
        <dsp:cNvPr id="0" name=""/>
        <dsp:cNvSpPr/>
      </dsp:nvSpPr>
      <dsp:spPr>
        <a:xfrm rot="5400000">
          <a:off x="5320867" y="-12053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SSO </a:t>
          </a:r>
          <a:r>
            <a:rPr lang="en-AU" sz="1500" kern="1200" noProof="0" dirty="0" err="1"/>
            <a:t>wird</a:t>
          </a:r>
          <a:r>
            <a:rPr lang="en-AU" sz="1500" kern="1200" noProof="0" dirty="0"/>
            <a:t> </a:t>
          </a:r>
          <a:r>
            <a:rPr lang="en-AU" sz="1500" kern="1200" noProof="0" dirty="0" err="1"/>
            <a:t>unterstützt</a:t>
          </a:r>
          <a:r>
            <a:rPr lang="en-AU" sz="1500" kern="1200" noProof="0" dirty="0"/>
            <a:t>, User-</a:t>
          </a:r>
          <a:r>
            <a:rPr lang="de-DE" sz="1500" kern="1200" noProof="0" dirty="0"/>
            <a:t>Experience-Richtlinien wie spezifiziert erfüllt</a:t>
          </a:r>
          <a:r>
            <a:rPr lang="en-AU" sz="1500" kern="1200" noProof="0" dirty="0"/>
            <a:t> (…)</a:t>
          </a:r>
          <a:endParaRPr lang="de-DE" sz="1500" kern="1200" dirty="0"/>
        </a:p>
      </dsp:txBody>
      <dsp:txXfrm rot="-5400000">
        <a:off x="2962656" y="2264552"/>
        <a:ext cx="5240070" cy="496773"/>
      </dsp:txXfrm>
    </dsp:sp>
    <dsp:sp modelId="{84783A25-0DD3-40F4-B6B1-85DE53DCBEE7}">
      <dsp:nvSpPr>
        <dsp:cNvPr id="0" name=""/>
        <dsp:cNvSpPr/>
      </dsp:nvSpPr>
      <dsp:spPr>
        <a:xfrm>
          <a:off x="0" y="216886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AU" sz="1800" kern="1200" dirty="0" err="1"/>
            <a:t>Benutzerfreundlichkeit</a:t>
          </a:r>
          <a:endParaRPr lang="de-DE" sz="1800" kern="1200" dirty="0"/>
        </a:p>
      </dsp:txBody>
      <dsp:txXfrm>
        <a:off x="33593" y="2202455"/>
        <a:ext cx="2895470" cy="620966"/>
      </dsp:txXfrm>
    </dsp:sp>
    <dsp:sp modelId="{71612A60-9C2A-4CCD-83AE-91F7836E0F7D}">
      <dsp:nvSpPr>
        <dsp:cNvPr id="0" name=""/>
        <dsp:cNvSpPr/>
      </dsp:nvSpPr>
      <dsp:spPr>
        <a:xfrm rot="5400000">
          <a:off x="5320867" y="602026"/>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a:t>Support-Personal und User sind eingewiesen (…)</a:t>
          </a:r>
        </a:p>
      </dsp:txBody>
      <dsp:txXfrm rot="-5400000">
        <a:off x="2962656" y="2987111"/>
        <a:ext cx="5240070" cy="496773"/>
      </dsp:txXfrm>
    </dsp:sp>
    <dsp:sp modelId="{A6B655D7-353C-4783-A84F-053B1A6D724C}">
      <dsp:nvSpPr>
        <dsp:cNvPr id="0" name=""/>
        <dsp:cNvSpPr/>
      </dsp:nvSpPr>
      <dsp:spPr>
        <a:xfrm>
          <a:off x="0" y="289142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AU" sz="1800" kern="1200" dirty="0" err="1"/>
            <a:t>Organisatorisch</a:t>
          </a:r>
          <a:endParaRPr lang="de-DE" sz="1800" kern="1200" dirty="0"/>
        </a:p>
      </dsp:txBody>
      <dsp:txXfrm>
        <a:off x="33593" y="2925015"/>
        <a:ext cx="2895470" cy="620966"/>
      </dsp:txXfrm>
    </dsp:sp>
    <dsp:sp modelId="{5355CCC3-0FAE-4631-956B-8485337D9E5E}">
      <dsp:nvSpPr>
        <dsp:cNvPr id="0" name=""/>
        <dsp:cNvSpPr/>
      </dsp:nvSpPr>
      <dsp:spPr>
        <a:xfrm rot="5400000">
          <a:off x="5320867" y="1324586"/>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noProof="0" dirty="0"/>
            <a:t>Service </a:t>
          </a:r>
          <a:r>
            <a:rPr lang="de-DE" sz="1500" kern="1200" noProof="0" dirty="0" err="1"/>
            <a:t>Continuity</a:t>
          </a:r>
          <a:r>
            <a:rPr lang="de-DE" sz="1500" kern="1200" noProof="0" dirty="0"/>
            <a:t>-Pläne wurden aktualisiert, die Lasttest-Performance entspricht dem Service-Level-Ziel </a:t>
          </a:r>
          <a:r>
            <a:rPr lang="en-AU" sz="1500" kern="1200" noProof="0" dirty="0"/>
            <a:t>(…)</a:t>
          </a:r>
          <a:endParaRPr lang="de-DE" sz="1500" kern="1200" dirty="0"/>
        </a:p>
      </dsp:txBody>
      <dsp:txXfrm rot="-5400000">
        <a:off x="2962656" y="3709671"/>
        <a:ext cx="5240070" cy="496773"/>
      </dsp:txXfrm>
    </dsp:sp>
    <dsp:sp modelId="{9A1A45E9-DDD7-47DE-8AA9-6AF8B27122A2}">
      <dsp:nvSpPr>
        <dsp:cNvPr id="0" name=""/>
        <dsp:cNvSpPr/>
      </dsp:nvSpPr>
      <dsp:spPr>
        <a:xfrm>
          <a:off x="0" y="361398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Verfügbarkeit, Kontinuität und </a:t>
          </a:r>
          <a:r>
            <a:rPr lang="de-DE" sz="1800" kern="1200" dirty="0" err="1"/>
            <a:t>Perfomance</a:t>
          </a:r>
          <a:endParaRPr lang="de-DE" sz="1800" kern="1200" dirty="0"/>
        </a:p>
      </dsp:txBody>
      <dsp:txXfrm>
        <a:off x="33593" y="3647575"/>
        <a:ext cx="2895470" cy="6209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3D52B-22A9-463B-BFF9-FF1F2010AD46}">
      <dsp:nvSpPr>
        <dsp:cNvPr id="0" name=""/>
        <dsp:cNvSpPr/>
      </dsp:nvSpPr>
      <dsp:spPr>
        <a:xfrm rot="10800000">
          <a:off x="2783500" y="0"/>
          <a:ext cx="5403265" cy="1542006"/>
        </a:xfrm>
        <a:prstGeom prst="nonIsoscelesTrapezoid">
          <a:avLst>
            <a:gd name="adj1" fmla="val 0"/>
            <a:gd name="adj2" fmla="val 60171"/>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de-DE" sz="1500" kern="1200" noProof="0" dirty="0">
              <a:latin typeface="+mn-lt"/>
              <a:cs typeface="Arial" pitchFamily="34" charset="0"/>
            </a:rPr>
            <a:t>Der Verbrauch von finanziellen, personellen und technischen Ressourcen wird überwacht, ausgewertet und optimiert</a:t>
          </a:r>
          <a:endParaRPr lang="en-GB" sz="1500" kern="1200" noProof="0" dirty="0">
            <a:latin typeface="+mn-lt"/>
            <a:cs typeface="Arial" pitchFamily="34" charset="0"/>
          </a:endParaRPr>
        </a:p>
        <a:p>
          <a:pPr marL="114300" lvl="1" indent="-114300" algn="l" defTabSz="666750">
            <a:lnSpc>
              <a:spcPct val="90000"/>
            </a:lnSpc>
            <a:spcBef>
              <a:spcPct val="0"/>
            </a:spcBef>
            <a:spcAft>
              <a:spcPct val="15000"/>
            </a:spcAft>
            <a:buChar char="•"/>
          </a:pPr>
          <a:r>
            <a:rPr lang="de-DE" sz="1500" kern="1200" noProof="0" dirty="0">
              <a:latin typeface="+mn-lt"/>
              <a:cs typeface="Arial" pitchFamily="34" charset="0"/>
            </a:rPr>
            <a:t>Der Ressourcenverbrauch ist für den erreichten Wirkungsgrad angemessen</a:t>
          </a:r>
          <a:endParaRPr lang="en-GB" sz="1500" kern="1200" noProof="0" dirty="0">
            <a:latin typeface="+mn-lt"/>
            <a:cs typeface="Arial" pitchFamily="34" charset="0"/>
          </a:endParaRPr>
        </a:p>
      </dsp:txBody>
      <dsp:txXfrm rot="10800000">
        <a:off x="3711333" y="0"/>
        <a:ext cx="4475432" cy="1542006"/>
      </dsp:txXfrm>
    </dsp:sp>
    <dsp:sp modelId="{992D3F91-5A4D-4570-BDEF-E477FEBEC057}">
      <dsp:nvSpPr>
        <dsp:cNvPr id="0" name=""/>
        <dsp:cNvSpPr/>
      </dsp:nvSpPr>
      <dsp:spPr>
        <a:xfrm>
          <a:off x="1855666" y="0"/>
          <a:ext cx="1855666" cy="1542006"/>
        </a:xfrm>
        <a:prstGeom prst="trapezoid">
          <a:avLst>
            <a:gd name="adj" fmla="val 60171"/>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err="1"/>
            <a:t>Effizienz</a:t>
          </a:r>
          <a:endParaRPr lang="en-GB" sz="3600" kern="1200" noProof="0" dirty="0">
            <a:latin typeface="+mn-lt"/>
            <a:cs typeface="Arial" pitchFamily="34" charset="0"/>
          </a:endParaRPr>
        </a:p>
      </dsp:txBody>
      <dsp:txXfrm>
        <a:off x="1855666" y="0"/>
        <a:ext cx="1855666" cy="1542006"/>
      </dsp:txXfrm>
    </dsp:sp>
    <dsp:sp modelId="{DC353331-E21A-41EA-9DB4-DE8B9B369DBD}">
      <dsp:nvSpPr>
        <dsp:cNvPr id="0" name=""/>
        <dsp:cNvSpPr/>
      </dsp:nvSpPr>
      <dsp:spPr>
        <a:xfrm rot="10800000">
          <a:off x="3711333" y="1542006"/>
          <a:ext cx="4475432" cy="1542006"/>
        </a:xfrm>
        <a:prstGeom prst="nonIsoscelesTrapezoid">
          <a:avLst>
            <a:gd name="adj1" fmla="val 0"/>
            <a:gd name="adj2" fmla="val 60171"/>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de-DE" sz="1500" kern="1200" noProof="0" dirty="0">
              <a:latin typeface="+mn-lt"/>
              <a:cs typeface="Arial" pitchFamily="34" charset="0"/>
            </a:rPr>
            <a:t>Ziele, die mit Richtlinien und Prozessen verbunden sind, werden erreicht.</a:t>
          </a:r>
          <a:endParaRPr lang="en-GB" sz="1500" kern="1200" noProof="0" dirty="0">
            <a:latin typeface="+mn-lt"/>
            <a:cs typeface="Arial" pitchFamily="34" charset="0"/>
          </a:endParaRPr>
        </a:p>
        <a:p>
          <a:pPr marL="114300" lvl="1" indent="-114300" algn="l" defTabSz="666750">
            <a:lnSpc>
              <a:spcPct val="90000"/>
            </a:lnSpc>
            <a:spcBef>
              <a:spcPct val="0"/>
            </a:spcBef>
            <a:spcAft>
              <a:spcPct val="15000"/>
            </a:spcAft>
            <a:buChar char="•"/>
          </a:pPr>
          <a:r>
            <a:rPr lang="de-DE" sz="1500" kern="1200" noProof="0" dirty="0">
              <a:latin typeface="+mn-lt"/>
              <a:cs typeface="Arial" pitchFamily="34" charset="0"/>
            </a:rPr>
            <a:t>Services werden nach vereinbarten SLAs erbracht.</a:t>
          </a:r>
        </a:p>
      </dsp:txBody>
      <dsp:txXfrm rot="10800000">
        <a:off x="4639167" y="1542006"/>
        <a:ext cx="3547598" cy="1542006"/>
      </dsp:txXfrm>
    </dsp:sp>
    <dsp:sp modelId="{403FD17C-19A5-4C12-ACF7-BE8E1BD027A4}">
      <dsp:nvSpPr>
        <dsp:cNvPr id="0" name=""/>
        <dsp:cNvSpPr/>
      </dsp:nvSpPr>
      <dsp:spPr>
        <a:xfrm>
          <a:off x="927833" y="1542006"/>
          <a:ext cx="3711333" cy="1542006"/>
        </a:xfrm>
        <a:prstGeom prst="trapezoid">
          <a:avLst>
            <a:gd name="adj" fmla="val 60171"/>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err="1"/>
            <a:t>Effektivität</a:t>
          </a:r>
          <a:r>
            <a:rPr lang="en-GB" sz="3600" kern="1200" dirty="0"/>
            <a:t> </a:t>
          </a:r>
          <a:endParaRPr lang="en-GB" sz="3600" kern="1200" noProof="0" dirty="0">
            <a:latin typeface="+mn-lt"/>
            <a:cs typeface="Arial" pitchFamily="34" charset="0"/>
          </a:endParaRPr>
        </a:p>
      </dsp:txBody>
      <dsp:txXfrm>
        <a:off x="1577316" y="1542006"/>
        <a:ext cx="2412367" cy="1542006"/>
      </dsp:txXfrm>
    </dsp:sp>
    <dsp:sp modelId="{5DC447DB-5BD1-493D-8F86-30ABF9EBD3EE}">
      <dsp:nvSpPr>
        <dsp:cNvPr id="0" name=""/>
        <dsp:cNvSpPr/>
      </dsp:nvSpPr>
      <dsp:spPr>
        <a:xfrm rot="10800000">
          <a:off x="4639167" y="3084012"/>
          <a:ext cx="3547598" cy="1542006"/>
        </a:xfrm>
        <a:prstGeom prst="nonIsoscelesTrapezoid">
          <a:avLst>
            <a:gd name="adj1" fmla="val 0"/>
            <a:gd name="adj2" fmla="val 60171"/>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de-DE" sz="1500" kern="1200" noProof="0" dirty="0">
              <a:latin typeface="+mn-lt"/>
              <a:cs typeface="Arial" pitchFamily="34" charset="0"/>
            </a:rPr>
            <a:t>Richtlinien, deren Gesamtausrichtung und Regeln, werden eingehalten</a:t>
          </a:r>
          <a:endParaRPr lang="en-GB" sz="1500" kern="1200" noProof="0" dirty="0">
            <a:latin typeface="+mn-lt"/>
            <a:cs typeface="Arial" pitchFamily="34" charset="0"/>
          </a:endParaRPr>
        </a:p>
        <a:p>
          <a:pPr marL="114300" lvl="1" indent="-114300" algn="l" defTabSz="666750">
            <a:lnSpc>
              <a:spcPct val="90000"/>
            </a:lnSpc>
            <a:spcBef>
              <a:spcPct val="0"/>
            </a:spcBef>
            <a:spcAft>
              <a:spcPct val="15000"/>
            </a:spcAft>
            <a:buChar char="•"/>
          </a:pPr>
          <a:r>
            <a:rPr lang="de-DE" sz="1500" kern="1200" noProof="0" dirty="0">
              <a:latin typeface="+mn-lt"/>
              <a:cs typeface="Arial" pitchFamily="34" charset="0"/>
            </a:rPr>
            <a:t>Prozesse und Abläufe werden in der Praxis praxisgerecht durchgeführt</a:t>
          </a:r>
          <a:endParaRPr lang="en-GB" sz="1500" kern="1200" noProof="0" dirty="0">
            <a:latin typeface="+mn-lt"/>
            <a:cs typeface="Arial" pitchFamily="34" charset="0"/>
          </a:endParaRPr>
        </a:p>
      </dsp:txBody>
      <dsp:txXfrm rot="10800000">
        <a:off x="5567000" y="3084012"/>
        <a:ext cx="2619765" cy="1542006"/>
      </dsp:txXfrm>
    </dsp:sp>
    <dsp:sp modelId="{7971B7E3-BD40-4248-A10F-94A3051D1A02}">
      <dsp:nvSpPr>
        <dsp:cNvPr id="0" name=""/>
        <dsp:cNvSpPr/>
      </dsp:nvSpPr>
      <dsp:spPr>
        <a:xfrm>
          <a:off x="0" y="3084012"/>
          <a:ext cx="5567000" cy="1542006"/>
        </a:xfrm>
        <a:prstGeom prst="trapezoid">
          <a:avLst>
            <a:gd name="adj" fmla="val 60171"/>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noProof="0" dirty="0">
              <a:latin typeface="+mn-lt"/>
              <a:cs typeface="Arial" pitchFamily="34" charset="0"/>
            </a:rPr>
            <a:t>Compliance (</a:t>
          </a:r>
          <a:r>
            <a:rPr lang="en-GB" sz="3600" kern="1200" dirty="0" err="1"/>
            <a:t>Konformität</a:t>
          </a:r>
          <a:r>
            <a:rPr lang="en-GB" sz="3600" kern="1200" noProof="0" dirty="0">
              <a:latin typeface="+mn-lt"/>
              <a:cs typeface="Arial" pitchFamily="34" charset="0"/>
            </a:rPr>
            <a:t>)</a:t>
          </a:r>
        </a:p>
      </dsp:txBody>
      <dsp:txXfrm>
        <a:off x="974225" y="3084012"/>
        <a:ext cx="3618550" cy="15420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F1AF-7A74-4DA6-B189-08482C2218C0}">
      <dsp:nvSpPr>
        <dsp:cNvPr id="0" name=""/>
        <dsp:cNvSpPr/>
      </dsp:nvSpPr>
      <dsp:spPr>
        <a:xfrm>
          <a:off x="0" y="4012637"/>
          <a:ext cx="5305426" cy="52665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de-DE" sz="1700" kern="1200" dirty="0"/>
            <a:t>Auditschlussfolgerungen</a:t>
          </a:r>
        </a:p>
      </dsp:txBody>
      <dsp:txXfrm>
        <a:off x="0" y="4012637"/>
        <a:ext cx="5305426" cy="526656"/>
      </dsp:txXfrm>
    </dsp:sp>
    <dsp:sp modelId="{338D0401-4885-4442-B30E-7EA10EF80154}">
      <dsp:nvSpPr>
        <dsp:cNvPr id="0" name=""/>
        <dsp:cNvSpPr/>
      </dsp:nvSpPr>
      <dsp:spPr>
        <a:xfrm rot="10800000">
          <a:off x="0" y="3210539"/>
          <a:ext cx="5305426" cy="8099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de-DE" sz="1700" kern="1200" dirty="0"/>
            <a:t>Bewertung (Review) </a:t>
          </a:r>
          <a:r>
            <a:rPr lang="en-US" sz="1700" kern="1200" dirty="0" err="1"/>
            <a:t>basierend</a:t>
          </a:r>
          <a:r>
            <a:rPr lang="en-US" sz="1700" kern="1200" dirty="0"/>
            <a:t> auf den </a:t>
          </a:r>
          <a:r>
            <a:rPr lang="en-US" sz="1700" kern="1200" dirty="0" err="1"/>
            <a:t>Auditzielen</a:t>
          </a:r>
          <a:endParaRPr lang="de-DE" sz="1700" kern="1200" dirty="0"/>
        </a:p>
      </dsp:txBody>
      <dsp:txXfrm rot="10800000">
        <a:off x="0" y="3210539"/>
        <a:ext cx="5305426" cy="526312"/>
      </dsp:txXfrm>
    </dsp:sp>
    <dsp:sp modelId="{D9D577BF-20B8-4327-A3AA-DDD6CD9DAA30}">
      <dsp:nvSpPr>
        <dsp:cNvPr id="0" name=""/>
        <dsp:cNvSpPr/>
      </dsp:nvSpPr>
      <dsp:spPr>
        <a:xfrm rot="10800000">
          <a:off x="0" y="2408441"/>
          <a:ext cx="5305426" cy="809997"/>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de-DE" sz="1700" kern="1200" dirty="0"/>
            <a:t>Auditfeststellungen</a:t>
          </a:r>
        </a:p>
      </dsp:txBody>
      <dsp:txXfrm rot="10800000">
        <a:off x="0" y="2408441"/>
        <a:ext cx="5305426" cy="526312"/>
      </dsp:txXfrm>
    </dsp:sp>
    <dsp:sp modelId="{BEBDAA0F-F19A-4042-A92D-FC67B6256295}">
      <dsp:nvSpPr>
        <dsp:cNvPr id="0" name=""/>
        <dsp:cNvSpPr/>
      </dsp:nvSpPr>
      <dsp:spPr>
        <a:xfrm rot="10800000">
          <a:off x="0" y="1606343"/>
          <a:ext cx="5305426" cy="8099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de-DE" sz="1700" kern="1200" dirty="0"/>
            <a:t>Evaluation/Prüfung gegenüber Auditkriterien</a:t>
          </a:r>
        </a:p>
      </dsp:txBody>
      <dsp:txXfrm rot="10800000">
        <a:off x="0" y="1606343"/>
        <a:ext cx="5305426" cy="526312"/>
      </dsp:txXfrm>
    </dsp:sp>
    <dsp:sp modelId="{EACD5042-682E-4C1C-8F67-4E72C90FFDFE}">
      <dsp:nvSpPr>
        <dsp:cNvPr id="0" name=""/>
        <dsp:cNvSpPr/>
      </dsp:nvSpPr>
      <dsp:spPr>
        <a:xfrm rot="10800000">
          <a:off x="0" y="804246"/>
          <a:ext cx="5305426" cy="809997"/>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err="1"/>
            <a:t>Auditnachweise</a:t>
          </a:r>
          <a:endParaRPr lang="de-DE" sz="1700" kern="1200" dirty="0"/>
        </a:p>
      </dsp:txBody>
      <dsp:txXfrm rot="10800000">
        <a:off x="0" y="804246"/>
        <a:ext cx="5305426" cy="526312"/>
      </dsp:txXfrm>
    </dsp:sp>
    <dsp:sp modelId="{85C504F4-A49F-4803-B861-C78D0B6CC4BA}">
      <dsp:nvSpPr>
        <dsp:cNvPr id="0" name=""/>
        <dsp:cNvSpPr/>
      </dsp:nvSpPr>
      <dsp:spPr>
        <a:xfrm rot="10800000">
          <a:off x="0" y="2148"/>
          <a:ext cx="5305426" cy="8099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err="1"/>
            <a:t>Sammeln</a:t>
          </a:r>
          <a:r>
            <a:rPr lang="en-US" sz="1700" kern="1200" dirty="0"/>
            <a:t> von Information</a:t>
          </a:r>
          <a:endParaRPr lang="de-DE" sz="1700" kern="1200" dirty="0"/>
        </a:p>
      </dsp:txBody>
      <dsp:txXfrm rot="10800000">
        <a:off x="0" y="2148"/>
        <a:ext cx="5305426" cy="526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0F1EC-29A6-487B-9371-4796CAB1AFB2}">
      <dsp:nvSpPr>
        <dsp:cNvPr id="0" name=""/>
        <dsp:cNvSpPr/>
      </dsp:nvSpPr>
      <dsp:spPr>
        <a:xfrm>
          <a:off x="1215041" y="67844"/>
          <a:ext cx="1301056" cy="1301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FEE7AF-4B6A-47E8-B1EA-881ADD1E7F18}">
      <dsp:nvSpPr>
        <dsp:cNvPr id="0" name=""/>
        <dsp:cNvSpPr/>
      </dsp:nvSpPr>
      <dsp:spPr>
        <a:xfrm>
          <a:off x="6918" y="1571968"/>
          <a:ext cx="3717303" cy="55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a:t>Service Operation</a:t>
          </a:r>
          <a:endParaRPr lang="en-US" sz="2100" kern="1200"/>
        </a:p>
      </dsp:txBody>
      <dsp:txXfrm>
        <a:off x="6918" y="1571968"/>
        <a:ext cx="3717303" cy="557595"/>
      </dsp:txXfrm>
    </dsp:sp>
    <dsp:sp modelId="{C579F587-9953-43A4-9CD7-D0D7086203FC}">
      <dsp:nvSpPr>
        <dsp:cNvPr id="0" name=""/>
        <dsp:cNvSpPr/>
      </dsp:nvSpPr>
      <dsp:spPr>
        <a:xfrm>
          <a:off x="6918" y="2224014"/>
          <a:ext cx="3717303" cy="2566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Event Management</a:t>
          </a:r>
          <a:endParaRPr lang="en-US" sz="1600" kern="1200"/>
        </a:p>
        <a:p>
          <a:pPr marL="0" lvl="0" indent="0" algn="ctr" defTabSz="711200">
            <a:lnSpc>
              <a:spcPct val="90000"/>
            </a:lnSpc>
            <a:spcBef>
              <a:spcPct val="0"/>
            </a:spcBef>
            <a:spcAft>
              <a:spcPct val="35000"/>
            </a:spcAft>
            <a:buNone/>
          </a:pPr>
          <a:r>
            <a:rPr lang="de-DE" sz="1600" kern="1200"/>
            <a:t>Access Management</a:t>
          </a:r>
          <a:endParaRPr lang="en-US" sz="1600" kern="1200"/>
        </a:p>
        <a:p>
          <a:pPr marL="0" lvl="0" indent="0" algn="ctr" defTabSz="711200">
            <a:lnSpc>
              <a:spcPct val="90000"/>
            </a:lnSpc>
            <a:spcBef>
              <a:spcPct val="0"/>
            </a:spcBef>
            <a:spcAft>
              <a:spcPct val="35000"/>
            </a:spcAft>
            <a:buNone/>
          </a:pPr>
          <a:r>
            <a:rPr lang="de-DE" sz="1600" kern="1200"/>
            <a:t>Request Fulfilment</a:t>
          </a:r>
          <a:endParaRPr lang="en-US" sz="1600" kern="1200"/>
        </a:p>
        <a:p>
          <a:pPr marL="0" lvl="0" indent="0" algn="ctr" defTabSz="711200">
            <a:lnSpc>
              <a:spcPct val="90000"/>
            </a:lnSpc>
            <a:spcBef>
              <a:spcPct val="0"/>
            </a:spcBef>
            <a:spcAft>
              <a:spcPct val="35000"/>
            </a:spcAft>
            <a:buNone/>
          </a:pPr>
          <a:r>
            <a:rPr lang="de-DE" sz="1600" kern="1200"/>
            <a:t>Problem Management</a:t>
          </a:r>
          <a:endParaRPr lang="en-US" sz="1600" kern="1200"/>
        </a:p>
        <a:p>
          <a:pPr marL="0" lvl="0" indent="0" algn="ctr" defTabSz="711200">
            <a:lnSpc>
              <a:spcPct val="90000"/>
            </a:lnSpc>
            <a:spcBef>
              <a:spcPct val="0"/>
            </a:spcBef>
            <a:spcAft>
              <a:spcPct val="35000"/>
            </a:spcAft>
            <a:buNone/>
          </a:pPr>
          <a:r>
            <a:rPr lang="de-DE" sz="1600" kern="1200"/>
            <a:t>Incident Management</a:t>
          </a:r>
          <a:endParaRPr lang="en-US" sz="1600" kern="1200"/>
        </a:p>
        <a:p>
          <a:pPr marL="0" lvl="0" indent="0" algn="ctr" defTabSz="711200">
            <a:lnSpc>
              <a:spcPct val="90000"/>
            </a:lnSpc>
            <a:spcBef>
              <a:spcPct val="0"/>
            </a:spcBef>
            <a:spcAft>
              <a:spcPct val="35000"/>
            </a:spcAft>
            <a:buNone/>
          </a:pPr>
          <a:r>
            <a:rPr lang="de-DE" sz="1600" kern="1200"/>
            <a:t>Service Desk (Function)</a:t>
          </a:r>
          <a:endParaRPr lang="en-US" sz="1600" kern="1200"/>
        </a:p>
        <a:p>
          <a:pPr marL="0" lvl="0" indent="0" algn="ctr" defTabSz="711200">
            <a:lnSpc>
              <a:spcPct val="90000"/>
            </a:lnSpc>
            <a:spcBef>
              <a:spcPct val="0"/>
            </a:spcBef>
            <a:spcAft>
              <a:spcPct val="35000"/>
            </a:spcAft>
            <a:buNone/>
          </a:pPr>
          <a:r>
            <a:rPr lang="de-DE" sz="1600" kern="1200"/>
            <a:t>Technical Management (Function)</a:t>
          </a:r>
          <a:endParaRPr lang="en-US" sz="1600" kern="1200"/>
        </a:p>
        <a:p>
          <a:pPr marL="0" lvl="0" indent="0" algn="ctr" defTabSz="711200">
            <a:lnSpc>
              <a:spcPct val="90000"/>
            </a:lnSpc>
            <a:spcBef>
              <a:spcPct val="0"/>
            </a:spcBef>
            <a:spcAft>
              <a:spcPct val="35000"/>
            </a:spcAft>
            <a:buNone/>
          </a:pPr>
          <a:r>
            <a:rPr lang="de-DE" sz="1600" kern="1200"/>
            <a:t>Application Management (Function)</a:t>
          </a:r>
          <a:endParaRPr lang="en-US" sz="1600" kern="1200"/>
        </a:p>
        <a:p>
          <a:pPr marL="0" lvl="0" indent="0" algn="ctr" defTabSz="711200">
            <a:lnSpc>
              <a:spcPct val="90000"/>
            </a:lnSpc>
            <a:spcBef>
              <a:spcPct val="0"/>
            </a:spcBef>
            <a:spcAft>
              <a:spcPct val="35000"/>
            </a:spcAft>
            <a:buNone/>
          </a:pPr>
          <a:r>
            <a:rPr lang="de-DE" sz="1600" kern="1200"/>
            <a:t>IT Operations Management (Function)</a:t>
          </a:r>
          <a:endParaRPr lang="en-US" sz="1600" kern="1200"/>
        </a:p>
      </dsp:txBody>
      <dsp:txXfrm>
        <a:off x="6918" y="2224014"/>
        <a:ext cx="3717303" cy="2566346"/>
      </dsp:txXfrm>
    </dsp:sp>
    <dsp:sp modelId="{63523FD8-72AF-4C2B-85CA-3A6975CDD806}">
      <dsp:nvSpPr>
        <dsp:cNvPr id="0" name=""/>
        <dsp:cNvSpPr/>
      </dsp:nvSpPr>
      <dsp:spPr>
        <a:xfrm>
          <a:off x="5582873" y="67844"/>
          <a:ext cx="1301056" cy="1301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8F525C-844A-4197-B824-9BDF864D8643}">
      <dsp:nvSpPr>
        <dsp:cNvPr id="0" name=""/>
        <dsp:cNvSpPr/>
      </dsp:nvSpPr>
      <dsp:spPr>
        <a:xfrm>
          <a:off x="4374750" y="1571968"/>
          <a:ext cx="3717303" cy="55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err="1"/>
            <a:t>Continual</a:t>
          </a:r>
          <a:r>
            <a:rPr lang="de-DE" sz="2100" kern="1200"/>
            <a:t> Service </a:t>
          </a:r>
          <a:r>
            <a:rPr lang="de-DE" sz="2100" kern="1200" err="1"/>
            <a:t>Improvement</a:t>
          </a:r>
          <a:endParaRPr lang="en-US" sz="2100" kern="1200"/>
        </a:p>
      </dsp:txBody>
      <dsp:txXfrm>
        <a:off x="4374750" y="1571968"/>
        <a:ext cx="3717303" cy="557595"/>
      </dsp:txXfrm>
    </dsp:sp>
    <dsp:sp modelId="{CBB328B5-65C6-4925-8D04-01913DFA3C52}">
      <dsp:nvSpPr>
        <dsp:cNvPr id="0" name=""/>
        <dsp:cNvSpPr/>
      </dsp:nvSpPr>
      <dsp:spPr>
        <a:xfrm>
          <a:off x="4374750" y="2224014"/>
          <a:ext cx="3717303" cy="2566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The 7-Step Improvement Process</a:t>
          </a:r>
          <a:endParaRPr lang="en-US" sz="1600" kern="1200"/>
        </a:p>
        <a:p>
          <a:pPr marL="0" lvl="0" indent="0" algn="ctr" defTabSz="711200">
            <a:lnSpc>
              <a:spcPct val="90000"/>
            </a:lnSpc>
            <a:spcBef>
              <a:spcPct val="0"/>
            </a:spcBef>
            <a:spcAft>
              <a:spcPct val="35000"/>
            </a:spcAft>
            <a:buNone/>
          </a:pPr>
          <a:r>
            <a:rPr lang="de-DE" sz="1600" kern="1200"/>
            <a:t>Service Reporting</a:t>
          </a:r>
          <a:endParaRPr lang="en-US" sz="1600" kern="1200"/>
        </a:p>
      </dsp:txBody>
      <dsp:txXfrm>
        <a:off x="4374750" y="2224014"/>
        <a:ext cx="3717303" cy="2566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226D8-02C7-BA4C-BA70-661A4108D435}">
      <dsp:nvSpPr>
        <dsp:cNvPr id="0" name=""/>
        <dsp:cNvSpPr/>
      </dsp:nvSpPr>
      <dsp:spPr>
        <a:xfrm>
          <a:off x="4544094" y="126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Meeting Stakeholder Needs</a:t>
          </a:r>
        </a:p>
      </dsp:txBody>
      <dsp:txXfrm>
        <a:off x="4589386" y="46558"/>
        <a:ext cx="1336826" cy="837232"/>
      </dsp:txXfrm>
    </dsp:sp>
    <dsp:sp modelId="{64DF8DC8-127A-CD4E-B5A2-1ED818808068}">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7677BE-E0DE-8E45-82AB-B88D265DF108}">
      <dsp:nvSpPr>
        <dsp:cNvPr id="0" name=""/>
        <dsp:cNvSpPr/>
      </dsp:nvSpPr>
      <dsp:spPr>
        <a:xfrm>
          <a:off x="6310020" y="128428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Covering the Enterprise End-to-End</a:t>
          </a:r>
        </a:p>
      </dsp:txBody>
      <dsp:txXfrm>
        <a:off x="6355312" y="1329578"/>
        <a:ext cx="1336826" cy="837232"/>
      </dsp:txXfrm>
    </dsp:sp>
    <dsp:sp modelId="{26941CD4-D8E7-9C46-AFCF-9F917D5CB205}">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427D9E-DC25-004D-BA60-AB24A9572E9D}">
      <dsp:nvSpPr>
        <dsp:cNvPr id="0" name=""/>
        <dsp:cNvSpPr/>
      </dsp:nvSpPr>
      <dsp:spPr>
        <a:xfrm>
          <a:off x="5635496" y="336025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Applying a Single Integrated Framework</a:t>
          </a:r>
        </a:p>
      </dsp:txBody>
      <dsp:txXfrm>
        <a:off x="5680788" y="3405548"/>
        <a:ext cx="1336826" cy="837232"/>
      </dsp:txXfrm>
    </dsp:sp>
    <dsp:sp modelId="{6020A9F5-51AD-ED4E-9DFE-1E8FF99038FE}">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22720D-FEC8-BC48-B27D-98061B4B6496}">
      <dsp:nvSpPr>
        <dsp:cNvPr id="0" name=""/>
        <dsp:cNvSpPr/>
      </dsp:nvSpPr>
      <dsp:spPr>
        <a:xfrm>
          <a:off x="3452692" y="336025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Enabling a Holistic Approach</a:t>
          </a:r>
        </a:p>
      </dsp:txBody>
      <dsp:txXfrm>
        <a:off x="3497984" y="3405548"/>
        <a:ext cx="1336826" cy="837232"/>
      </dsp:txXfrm>
    </dsp:sp>
    <dsp:sp modelId="{A882FAEA-7CD8-0C4F-A1BD-D471BF30B536}">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E62D26-A3A3-FE47-BAF0-DAB3F4E3789F}">
      <dsp:nvSpPr>
        <dsp:cNvPr id="0" name=""/>
        <dsp:cNvSpPr/>
      </dsp:nvSpPr>
      <dsp:spPr>
        <a:xfrm>
          <a:off x="2778169" y="128428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Separating Governance and Management</a:t>
          </a:r>
        </a:p>
      </dsp:txBody>
      <dsp:txXfrm>
        <a:off x="2823461" y="1329578"/>
        <a:ext cx="1336826" cy="837232"/>
      </dsp:txXfrm>
    </dsp:sp>
    <dsp:sp modelId="{D0A6521B-9193-B44D-92C4-9676FB216ED1}">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0C093-3041-AA4D-807D-32809E17F92E}">
      <dsp:nvSpPr>
        <dsp:cNvPr id="0" name=""/>
        <dsp:cNvSpPr/>
      </dsp:nvSpPr>
      <dsp:spPr>
        <a:xfrm>
          <a:off x="0" y="236227"/>
          <a:ext cx="8256638"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807" tIns="291592" rIns="64080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t>Der primäre Fokus des Qualitätsmanagements ist die Erfüllung der Kundenanforderungen und das Bestreben, die Kundenerwartungen zu übertreffen.</a:t>
          </a:r>
        </a:p>
      </dsp:txBody>
      <dsp:txXfrm>
        <a:off x="0" y="236227"/>
        <a:ext cx="8256638" cy="771750"/>
      </dsp:txXfrm>
    </dsp:sp>
    <dsp:sp modelId="{BCF35690-AC40-D148-BB32-4BD8EBEC49BE}">
      <dsp:nvSpPr>
        <dsp:cNvPr id="0" name=""/>
        <dsp:cNvSpPr/>
      </dsp:nvSpPr>
      <dsp:spPr>
        <a:xfrm>
          <a:off x="412831" y="29587"/>
          <a:ext cx="577964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57" tIns="0" rIns="218457" bIns="0" numCol="1" spcCol="1270" anchor="ctr" anchorCtr="0">
          <a:noAutofit/>
        </a:bodyPr>
        <a:lstStyle/>
        <a:p>
          <a:pPr marL="0" lvl="0" indent="0" algn="l" defTabSz="622300">
            <a:lnSpc>
              <a:spcPct val="90000"/>
            </a:lnSpc>
            <a:spcBef>
              <a:spcPct val="0"/>
            </a:spcBef>
            <a:spcAft>
              <a:spcPct val="35000"/>
            </a:spcAft>
            <a:buNone/>
          </a:pPr>
          <a:r>
            <a:rPr lang="de-DE" sz="1400" kern="1200" dirty="0"/>
            <a:t>Kunden-orientierung</a:t>
          </a:r>
        </a:p>
      </dsp:txBody>
      <dsp:txXfrm>
        <a:off x="433006" y="49762"/>
        <a:ext cx="5739296" cy="372930"/>
      </dsp:txXfrm>
    </dsp:sp>
    <dsp:sp modelId="{32BBB5CA-814F-3046-8157-C766D9D472C4}">
      <dsp:nvSpPr>
        <dsp:cNvPr id="0" name=""/>
        <dsp:cNvSpPr/>
      </dsp:nvSpPr>
      <dsp:spPr>
        <a:xfrm>
          <a:off x="0" y="1290218"/>
          <a:ext cx="8256638" cy="948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807" tIns="291592" rIns="64080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Die Führungskräfte auf allen Ebenen sorgen für Übereinstimmung von Strategie und Umsetzung und schaffen Bedingungen, unter denen sich die Menschen für die Erreichung der Qualitätsziele der Organisation engagieren.</a:t>
          </a:r>
        </a:p>
      </dsp:txBody>
      <dsp:txXfrm>
        <a:off x="0" y="1290218"/>
        <a:ext cx="8256638" cy="948150"/>
      </dsp:txXfrm>
    </dsp:sp>
    <dsp:sp modelId="{5F1B92EB-F2BE-8E4C-8229-AA9F56CEFF3D}">
      <dsp:nvSpPr>
        <dsp:cNvPr id="0" name=""/>
        <dsp:cNvSpPr/>
      </dsp:nvSpPr>
      <dsp:spPr>
        <a:xfrm>
          <a:off x="412831" y="1083578"/>
          <a:ext cx="577964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57" tIns="0" rIns="218457" bIns="0" numCol="1" spcCol="1270" anchor="ctr" anchorCtr="0">
          <a:noAutofit/>
        </a:bodyPr>
        <a:lstStyle/>
        <a:p>
          <a:pPr marL="0" lvl="0" indent="0" algn="l" defTabSz="622300">
            <a:lnSpc>
              <a:spcPct val="90000"/>
            </a:lnSpc>
            <a:spcBef>
              <a:spcPct val="0"/>
            </a:spcBef>
            <a:spcAft>
              <a:spcPct val="35000"/>
            </a:spcAft>
            <a:buNone/>
          </a:pPr>
          <a:r>
            <a:rPr lang="de-DE" sz="1400" kern="1200"/>
            <a:t>Führung</a:t>
          </a:r>
        </a:p>
      </dsp:txBody>
      <dsp:txXfrm>
        <a:off x="433006" y="1103753"/>
        <a:ext cx="5739296" cy="372930"/>
      </dsp:txXfrm>
    </dsp:sp>
    <dsp:sp modelId="{CD186F99-EA0C-D140-BB90-8E913D52EBE6}">
      <dsp:nvSpPr>
        <dsp:cNvPr id="0" name=""/>
        <dsp:cNvSpPr/>
      </dsp:nvSpPr>
      <dsp:spPr>
        <a:xfrm>
          <a:off x="0" y="2520608"/>
          <a:ext cx="8256638"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807" tIns="291592" rIns="64080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Kompetente, befähigte und engagierte Mitarbeiter auf allen Ebenen der Organisation sind unerlässlich, um die Fähigkeit zur Wertschöpfung und -lieferung zu verbessern.</a:t>
          </a:r>
        </a:p>
      </dsp:txBody>
      <dsp:txXfrm>
        <a:off x="0" y="2520608"/>
        <a:ext cx="8256638" cy="771750"/>
      </dsp:txXfrm>
    </dsp:sp>
    <dsp:sp modelId="{F7782C1E-FE01-6041-8828-8E0819DD696E}">
      <dsp:nvSpPr>
        <dsp:cNvPr id="0" name=""/>
        <dsp:cNvSpPr/>
      </dsp:nvSpPr>
      <dsp:spPr>
        <a:xfrm>
          <a:off x="412831" y="2313968"/>
          <a:ext cx="577964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57" tIns="0" rIns="218457" bIns="0" numCol="1" spcCol="1270" anchor="ctr" anchorCtr="0">
          <a:noAutofit/>
        </a:bodyPr>
        <a:lstStyle/>
        <a:p>
          <a:pPr marL="0" lvl="0" indent="0" algn="l" defTabSz="622300">
            <a:lnSpc>
              <a:spcPct val="90000"/>
            </a:lnSpc>
            <a:spcBef>
              <a:spcPct val="0"/>
            </a:spcBef>
            <a:spcAft>
              <a:spcPct val="35000"/>
            </a:spcAft>
            <a:buNone/>
          </a:pPr>
          <a:r>
            <a:rPr lang="de-DE" sz="1400" kern="1200"/>
            <a:t>Engagement der Menschen</a:t>
          </a:r>
        </a:p>
      </dsp:txBody>
      <dsp:txXfrm>
        <a:off x="433006" y="2334143"/>
        <a:ext cx="5739296" cy="372930"/>
      </dsp:txXfrm>
    </dsp:sp>
    <dsp:sp modelId="{A474840F-020C-634D-9F78-3826326C1C98}">
      <dsp:nvSpPr>
        <dsp:cNvPr id="0" name=""/>
        <dsp:cNvSpPr/>
      </dsp:nvSpPr>
      <dsp:spPr>
        <a:xfrm>
          <a:off x="0" y="3574598"/>
          <a:ext cx="8256638" cy="948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807" tIns="291592" rIns="64080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Konsistente und vorhersehbare Ergebnisse werden effektiver und effizienter erreicht, wenn Aktivitäten als zusammenhängende Prozesse verstanden und gesteuert werden, die als kohärentes System funktionieren.</a:t>
          </a:r>
        </a:p>
      </dsp:txBody>
      <dsp:txXfrm>
        <a:off x="0" y="3574598"/>
        <a:ext cx="8256638" cy="948150"/>
      </dsp:txXfrm>
    </dsp:sp>
    <dsp:sp modelId="{A4EFB0E8-91C1-F842-B981-6BCB08AB8A0A}">
      <dsp:nvSpPr>
        <dsp:cNvPr id="0" name=""/>
        <dsp:cNvSpPr/>
      </dsp:nvSpPr>
      <dsp:spPr>
        <a:xfrm>
          <a:off x="412831" y="3367958"/>
          <a:ext cx="577964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57" tIns="0" rIns="218457" bIns="0" numCol="1" spcCol="1270" anchor="ctr" anchorCtr="0">
          <a:noAutofit/>
        </a:bodyPr>
        <a:lstStyle/>
        <a:p>
          <a:pPr marL="0" lvl="0" indent="0" algn="l" defTabSz="622300">
            <a:lnSpc>
              <a:spcPct val="90000"/>
            </a:lnSpc>
            <a:spcBef>
              <a:spcPct val="0"/>
            </a:spcBef>
            <a:spcAft>
              <a:spcPct val="35000"/>
            </a:spcAft>
            <a:buNone/>
          </a:pPr>
          <a:r>
            <a:rPr lang="de-DE" sz="1400" kern="1200"/>
            <a:t>Prozess-Ansatz</a:t>
          </a:r>
        </a:p>
      </dsp:txBody>
      <dsp:txXfrm>
        <a:off x="433006" y="3388133"/>
        <a:ext cx="5739296"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ACE1C-D947-C643-9D04-DC2C683F48A5}">
      <dsp:nvSpPr>
        <dsp:cNvPr id="0" name=""/>
        <dsp:cNvSpPr/>
      </dsp:nvSpPr>
      <dsp:spPr>
        <a:xfrm>
          <a:off x="0" y="4435"/>
          <a:ext cx="811494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Verbesserung</a:t>
          </a:r>
        </a:p>
      </dsp:txBody>
      <dsp:txXfrm>
        <a:off x="20561" y="24996"/>
        <a:ext cx="8073818" cy="380078"/>
      </dsp:txXfrm>
    </dsp:sp>
    <dsp:sp modelId="{51610114-965E-364B-B7C2-8232E18367C7}">
      <dsp:nvSpPr>
        <dsp:cNvPr id="0" name=""/>
        <dsp:cNvSpPr/>
      </dsp:nvSpPr>
      <dsp:spPr>
        <a:xfrm>
          <a:off x="0" y="425635"/>
          <a:ext cx="811494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64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de-DE" sz="1400" kern="1200"/>
            <a:t>Erfolgreiche Organisationen haben einen kontinuierlichen Fokus auf Verbesserung.</a:t>
          </a:r>
        </a:p>
      </dsp:txBody>
      <dsp:txXfrm>
        <a:off x="0" y="425635"/>
        <a:ext cx="8114940" cy="298080"/>
      </dsp:txXfrm>
    </dsp:sp>
    <dsp:sp modelId="{7420EE36-A62C-4843-8DC9-BD179A75C82B}">
      <dsp:nvSpPr>
        <dsp:cNvPr id="0" name=""/>
        <dsp:cNvSpPr/>
      </dsp:nvSpPr>
      <dsp:spPr>
        <a:xfrm>
          <a:off x="0" y="723715"/>
          <a:ext cx="811494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Evidenzbasierte Entscheidungsfindung</a:t>
          </a:r>
        </a:p>
      </dsp:txBody>
      <dsp:txXfrm>
        <a:off x="20561" y="744276"/>
        <a:ext cx="8073818" cy="380078"/>
      </dsp:txXfrm>
    </dsp:sp>
    <dsp:sp modelId="{3C5D8779-C8B4-8449-9C9D-74520B5C2EB9}">
      <dsp:nvSpPr>
        <dsp:cNvPr id="0" name=""/>
        <dsp:cNvSpPr/>
      </dsp:nvSpPr>
      <dsp:spPr>
        <a:xfrm>
          <a:off x="0" y="1144915"/>
          <a:ext cx="8114940"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64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de-DE" sz="1400" kern="1200" dirty="0"/>
            <a:t>Entscheidungen, die auf der Analyse und Auswertung von Daten und Informationen beruhen, führen eher zu den gewünschten Ergebnissen.</a:t>
          </a:r>
        </a:p>
      </dsp:txBody>
      <dsp:txXfrm>
        <a:off x="0" y="1144915"/>
        <a:ext cx="8114940" cy="419175"/>
      </dsp:txXfrm>
    </dsp:sp>
    <dsp:sp modelId="{5F5CEE13-E878-904F-AC10-41793E3920C6}">
      <dsp:nvSpPr>
        <dsp:cNvPr id="0" name=""/>
        <dsp:cNvSpPr/>
      </dsp:nvSpPr>
      <dsp:spPr>
        <a:xfrm>
          <a:off x="0" y="1564090"/>
          <a:ext cx="811494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Relationship-Management</a:t>
          </a:r>
        </a:p>
      </dsp:txBody>
      <dsp:txXfrm>
        <a:off x="20561" y="1584651"/>
        <a:ext cx="8073818" cy="380078"/>
      </dsp:txXfrm>
    </dsp:sp>
    <dsp:sp modelId="{39904F06-E38F-924F-8943-54A083DEAE64}">
      <dsp:nvSpPr>
        <dsp:cNvPr id="0" name=""/>
        <dsp:cNvSpPr/>
      </dsp:nvSpPr>
      <dsp:spPr>
        <a:xfrm>
          <a:off x="0" y="1985290"/>
          <a:ext cx="8114940"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64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de-DE" sz="1400" kern="1200" dirty="0"/>
            <a:t>Für einen nachhaltigen Erfolg managt eine Organisation ihre Beziehungen zu interessierten Parteien, wie z.B. Lieferanten.</a:t>
          </a:r>
        </a:p>
      </dsp:txBody>
      <dsp:txXfrm>
        <a:off x="0" y="1985290"/>
        <a:ext cx="8114940" cy="419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70566-9ACC-DD4D-9EF9-87D7746895F1}">
      <dsp:nvSpPr>
        <dsp:cNvPr id="0" name=""/>
        <dsp:cNvSpPr/>
      </dsp:nvSpPr>
      <dsp:spPr>
        <a:xfrm rot="5400000">
          <a:off x="-240459" y="807431"/>
          <a:ext cx="1074239" cy="13008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CEFCB-30C8-9B4C-BB08-C11769909946}">
      <dsp:nvSpPr>
        <dsp:cNvPr id="0" name=""/>
        <dsp:cNvSpPr/>
      </dsp:nvSpPr>
      <dsp:spPr>
        <a:xfrm>
          <a:off x="2663" y="115943"/>
          <a:ext cx="1445421" cy="867252"/>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1 Scope</a:t>
          </a:r>
        </a:p>
      </dsp:txBody>
      <dsp:txXfrm>
        <a:off x="28064" y="141344"/>
        <a:ext cx="1394619" cy="816450"/>
      </dsp:txXfrm>
    </dsp:sp>
    <dsp:sp modelId="{8512829A-F4F0-8D40-AD34-57D8BD0C1D87}">
      <dsp:nvSpPr>
        <dsp:cNvPr id="0" name=""/>
        <dsp:cNvSpPr/>
      </dsp:nvSpPr>
      <dsp:spPr>
        <a:xfrm rot="5400000">
          <a:off x="-240459" y="1891497"/>
          <a:ext cx="1074239" cy="130087"/>
        </a:xfrm>
        <a:prstGeom prst="rect">
          <a:avLst/>
        </a:prstGeom>
        <a:solidFill>
          <a:schemeClr val="accent1">
            <a:shade val="90000"/>
            <a:hueOff val="38288"/>
            <a:satOff val="-532"/>
            <a:lumOff val="28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017AE-94E3-9446-9212-98A47D258FB6}">
      <dsp:nvSpPr>
        <dsp:cNvPr id="0" name=""/>
        <dsp:cNvSpPr/>
      </dsp:nvSpPr>
      <dsp:spPr>
        <a:xfrm>
          <a:off x="2663" y="1200009"/>
          <a:ext cx="1445421" cy="867252"/>
        </a:xfrm>
        <a:prstGeom prst="roundRect">
          <a:avLst>
            <a:gd name="adj" fmla="val 10000"/>
          </a:avLst>
        </a:prstGeom>
        <a:solidFill>
          <a:schemeClr val="accent1">
            <a:shade val="80000"/>
            <a:hueOff val="34027"/>
            <a:satOff val="-488"/>
            <a:lumOff val="2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2 Normative references</a:t>
          </a:r>
        </a:p>
      </dsp:txBody>
      <dsp:txXfrm>
        <a:off x="28064" y="1225410"/>
        <a:ext cx="1394619" cy="816450"/>
      </dsp:txXfrm>
    </dsp:sp>
    <dsp:sp modelId="{3D038CF9-67A6-1D49-81C7-0BD671C44C11}">
      <dsp:nvSpPr>
        <dsp:cNvPr id="0" name=""/>
        <dsp:cNvSpPr/>
      </dsp:nvSpPr>
      <dsp:spPr>
        <a:xfrm rot="5400000">
          <a:off x="-240459" y="2975563"/>
          <a:ext cx="1074239" cy="130087"/>
        </a:xfrm>
        <a:prstGeom prst="rect">
          <a:avLst/>
        </a:prstGeom>
        <a:solidFill>
          <a:schemeClr val="accent1">
            <a:shade val="90000"/>
            <a:hueOff val="76575"/>
            <a:satOff val="-1064"/>
            <a:lumOff val="57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44890-89E7-FF4B-A406-F5EF0A1ADAD3}">
      <dsp:nvSpPr>
        <dsp:cNvPr id="0" name=""/>
        <dsp:cNvSpPr/>
      </dsp:nvSpPr>
      <dsp:spPr>
        <a:xfrm>
          <a:off x="2663" y="2284075"/>
          <a:ext cx="1445421" cy="867252"/>
        </a:xfrm>
        <a:prstGeom prst="roundRect">
          <a:avLst>
            <a:gd name="adj" fmla="val 10000"/>
          </a:avLst>
        </a:prstGeom>
        <a:solidFill>
          <a:schemeClr val="accent1">
            <a:shade val="80000"/>
            <a:hueOff val="68055"/>
            <a:satOff val="-976"/>
            <a:lumOff val="56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3 Terms and definitions</a:t>
          </a:r>
        </a:p>
      </dsp:txBody>
      <dsp:txXfrm>
        <a:off x="28064" y="2309476"/>
        <a:ext cx="1394619" cy="816450"/>
      </dsp:txXfrm>
    </dsp:sp>
    <dsp:sp modelId="{95DE5699-161A-924D-925F-D461AB76B7DF}">
      <dsp:nvSpPr>
        <dsp:cNvPr id="0" name=""/>
        <dsp:cNvSpPr/>
      </dsp:nvSpPr>
      <dsp:spPr>
        <a:xfrm>
          <a:off x="301573" y="3517596"/>
          <a:ext cx="1912584" cy="130087"/>
        </a:xfrm>
        <a:prstGeom prst="rect">
          <a:avLst/>
        </a:prstGeom>
        <a:solidFill>
          <a:schemeClr val="accent1">
            <a:shade val="90000"/>
            <a:hueOff val="114863"/>
            <a:satOff val="-1596"/>
            <a:lumOff val="8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0E4796-92FC-8240-BF8A-3F49170A6561}">
      <dsp:nvSpPr>
        <dsp:cNvPr id="0" name=""/>
        <dsp:cNvSpPr/>
      </dsp:nvSpPr>
      <dsp:spPr>
        <a:xfrm>
          <a:off x="2663" y="3368141"/>
          <a:ext cx="1445421" cy="867252"/>
        </a:xfrm>
        <a:prstGeom prst="roundRect">
          <a:avLst>
            <a:gd name="adj" fmla="val 1000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4 Context of the organization</a:t>
          </a:r>
        </a:p>
      </dsp:txBody>
      <dsp:txXfrm>
        <a:off x="28064" y="3393542"/>
        <a:ext cx="1394619" cy="816450"/>
      </dsp:txXfrm>
    </dsp:sp>
    <dsp:sp modelId="{727137D4-1187-074E-9514-8A1975EB77BD}">
      <dsp:nvSpPr>
        <dsp:cNvPr id="0" name=""/>
        <dsp:cNvSpPr/>
      </dsp:nvSpPr>
      <dsp:spPr>
        <a:xfrm rot="16200000">
          <a:off x="1681951" y="2975563"/>
          <a:ext cx="1074239" cy="130087"/>
        </a:xfrm>
        <a:prstGeom prst="rect">
          <a:avLst/>
        </a:prstGeom>
        <a:solidFill>
          <a:schemeClr val="accent1">
            <a:shade val="90000"/>
            <a:hueOff val="153151"/>
            <a:satOff val="-2127"/>
            <a:lumOff val="114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1BF266-F305-A34D-BC2A-3D73151A2EEC}">
      <dsp:nvSpPr>
        <dsp:cNvPr id="0" name=""/>
        <dsp:cNvSpPr/>
      </dsp:nvSpPr>
      <dsp:spPr>
        <a:xfrm>
          <a:off x="1925073" y="3368141"/>
          <a:ext cx="1445421" cy="867252"/>
        </a:xfrm>
        <a:prstGeom prst="roundRect">
          <a:avLst>
            <a:gd name="adj" fmla="val 10000"/>
          </a:avLst>
        </a:prstGeom>
        <a:solidFill>
          <a:schemeClr val="accent1">
            <a:shade val="80000"/>
            <a:hueOff val="136109"/>
            <a:satOff val="-1952"/>
            <a:lumOff val="113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5 Leadership</a:t>
          </a:r>
        </a:p>
      </dsp:txBody>
      <dsp:txXfrm>
        <a:off x="1950474" y="3393542"/>
        <a:ext cx="1394619" cy="816450"/>
      </dsp:txXfrm>
    </dsp:sp>
    <dsp:sp modelId="{C08F1EFB-59D6-2841-A175-38AF6468CF55}">
      <dsp:nvSpPr>
        <dsp:cNvPr id="0" name=""/>
        <dsp:cNvSpPr/>
      </dsp:nvSpPr>
      <dsp:spPr>
        <a:xfrm rot="16200000">
          <a:off x="1681951" y="1891497"/>
          <a:ext cx="1074239" cy="130087"/>
        </a:xfrm>
        <a:prstGeom prst="rect">
          <a:avLst/>
        </a:prstGeom>
        <a:solidFill>
          <a:schemeClr val="accent1">
            <a:shade val="90000"/>
            <a:hueOff val="191438"/>
            <a:satOff val="-2659"/>
            <a:lumOff val="143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EA91DA-6C6E-0946-8B6F-3D4804DB70BF}">
      <dsp:nvSpPr>
        <dsp:cNvPr id="0" name=""/>
        <dsp:cNvSpPr/>
      </dsp:nvSpPr>
      <dsp:spPr>
        <a:xfrm>
          <a:off x="1925073" y="2284075"/>
          <a:ext cx="1445421" cy="867252"/>
        </a:xfrm>
        <a:prstGeom prst="roundRect">
          <a:avLst>
            <a:gd name="adj" fmla="val 10000"/>
          </a:avLst>
        </a:prstGeom>
        <a:solidFill>
          <a:schemeClr val="accent1">
            <a:shade val="80000"/>
            <a:hueOff val="170137"/>
            <a:satOff val="-2440"/>
            <a:lumOff val="14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6 Planning</a:t>
          </a:r>
        </a:p>
      </dsp:txBody>
      <dsp:txXfrm>
        <a:off x="1950474" y="2309476"/>
        <a:ext cx="1394619" cy="816450"/>
      </dsp:txXfrm>
    </dsp:sp>
    <dsp:sp modelId="{183731F0-F5D5-8445-85A7-028922B9082D}">
      <dsp:nvSpPr>
        <dsp:cNvPr id="0" name=""/>
        <dsp:cNvSpPr/>
      </dsp:nvSpPr>
      <dsp:spPr>
        <a:xfrm rot="16200000">
          <a:off x="1681951" y="807431"/>
          <a:ext cx="1074239" cy="130087"/>
        </a:xfrm>
        <a:prstGeom prst="rect">
          <a:avLst/>
        </a:prstGeom>
        <a:solidFill>
          <a:schemeClr val="accent1">
            <a:shade val="90000"/>
            <a:hueOff val="229726"/>
            <a:satOff val="-3191"/>
            <a:lumOff val="172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5A5E05-E15B-A149-8772-6820F02BBA32}">
      <dsp:nvSpPr>
        <dsp:cNvPr id="0" name=""/>
        <dsp:cNvSpPr/>
      </dsp:nvSpPr>
      <dsp:spPr>
        <a:xfrm>
          <a:off x="1925073" y="1200009"/>
          <a:ext cx="1445421" cy="867252"/>
        </a:xfrm>
        <a:prstGeom prst="roundRect">
          <a:avLst>
            <a:gd name="adj" fmla="val 1000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7 Support</a:t>
          </a:r>
        </a:p>
      </dsp:txBody>
      <dsp:txXfrm>
        <a:off x="1950474" y="1225410"/>
        <a:ext cx="1394619" cy="816450"/>
      </dsp:txXfrm>
    </dsp:sp>
    <dsp:sp modelId="{17FBC10A-AA6E-AE43-B283-9316212622BE}">
      <dsp:nvSpPr>
        <dsp:cNvPr id="0" name=""/>
        <dsp:cNvSpPr/>
      </dsp:nvSpPr>
      <dsp:spPr>
        <a:xfrm>
          <a:off x="2223984" y="265398"/>
          <a:ext cx="1912584" cy="130087"/>
        </a:xfrm>
        <a:prstGeom prst="rect">
          <a:avLst/>
        </a:prstGeom>
        <a:solidFill>
          <a:schemeClr val="accent1">
            <a:shade val="90000"/>
            <a:hueOff val="268014"/>
            <a:satOff val="-3723"/>
            <a:lumOff val="200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EF9E4F-FAEE-3949-BCC3-CE6924794CFB}">
      <dsp:nvSpPr>
        <dsp:cNvPr id="0" name=""/>
        <dsp:cNvSpPr/>
      </dsp:nvSpPr>
      <dsp:spPr>
        <a:xfrm>
          <a:off x="1925073" y="115943"/>
          <a:ext cx="1445421" cy="867252"/>
        </a:xfrm>
        <a:prstGeom prst="roundRect">
          <a:avLst>
            <a:gd name="adj" fmla="val 10000"/>
          </a:avLst>
        </a:prstGeom>
        <a:solidFill>
          <a:schemeClr val="accent1">
            <a:shade val="80000"/>
            <a:hueOff val="238191"/>
            <a:satOff val="-3416"/>
            <a:lumOff val="19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8 Operation</a:t>
          </a:r>
        </a:p>
      </dsp:txBody>
      <dsp:txXfrm>
        <a:off x="1950474" y="141344"/>
        <a:ext cx="1394619" cy="816450"/>
      </dsp:txXfrm>
    </dsp:sp>
    <dsp:sp modelId="{1D03A92F-31B9-8947-81D4-B4944F55D120}">
      <dsp:nvSpPr>
        <dsp:cNvPr id="0" name=""/>
        <dsp:cNvSpPr/>
      </dsp:nvSpPr>
      <dsp:spPr>
        <a:xfrm rot="5400000">
          <a:off x="3604361" y="807431"/>
          <a:ext cx="1074239" cy="130087"/>
        </a:xfrm>
        <a:prstGeom prst="rect">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B96266-FEDA-6A40-A571-55F9D09B42A0}">
      <dsp:nvSpPr>
        <dsp:cNvPr id="0" name=""/>
        <dsp:cNvSpPr/>
      </dsp:nvSpPr>
      <dsp:spPr>
        <a:xfrm>
          <a:off x="3847484" y="115943"/>
          <a:ext cx="1445421" cy="867252"/>
        </a:xfrm>
        <a:prstGeom prst="roundRect">
          <a:avLst>
            <a:gd name="adj" fmla="val 10000"/>
          </a:avLst>
        </a:prstGeom>
        <a:solidFill>
          <a:schemeClr val="accent1">
            <a:shade val="80000"/>
            <a:hueOff val="272218"/>
            <a:satOff val="-3904"/>
            <a:lumOff val="22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9 Performance </a:t>
          </a:r>
          <a:r>
            <a:rPr lang="de-DE" sz="1700" kern="1200"/>
            <a:t>evaluation</a:t>
          </a:r>
          <a:endParaRPr lang="de-DE" sz="1700" kern="1200" dirty="0"/>
        </a:p>
      </dsp:txBody>
      <dsp:txXfrm>
        <a:off x="3872885" y="141344"/>
        <a:ext cx="1394619" cy="816450"/>
      </dsp:txXfrm>
    </dsp:sp>
    <dsp:sp modelId="{9B66B006-EFC7-A44A-AF2C-8EE57C84FBB4}">
      <dsp:nvSpPr>
        <dsp:cNvPr id="0" name=""/>
        <dsp:cNvSpPr/>
      </dsp:nvSpPr>
      <dsp:spPr>
        <a:xfrm>
          <a:off x="3847484" y="1200009"/>
          <a:ext cx="1445421" cy="867252"/>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10 Improvement</a:t>
          </a:r>
        </a:p>
      </dsp:txBody>
      <dsp:txXfrm>
        <a:off x="3872885" y="1225410"/>
        <a:ext cx="1394619" cy="816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2E286-A89E-4BF3-B069-774977146318}">
      <dsp:nvSpPr>
        <dsp:cNvPr id="0" name=""/>
        <dsp:cNvSpPr/>
      </dsp:nvSpPr>
      <dsp:spPr>
        <a:xfrm>
          <a:off x="890731" y="609231"/>
          <a:ext cx="954402" cy="95440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FCAEFC-1F32-442E-8624-F104FE5BE124}">
      <dsp:nvSpPr>
        <dsp:cNvPr id="0" name=""/>
        <dsp:cNvSpPr/>
      </dsp:nvSpPr>
      <dsp:spPr>
        <a:xfrm>
          <a:off x="4499" y="1678326"/>
          <a:ext cx="2726865" cy="40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Service portfolio</a:t>
          </a:r>
          <a:endParaRPr lang="en-US" sz="1600" kern="1200"/>
        </a:p>
      </dsp:txBody>
      <dsp:txXfrm>
        <a:off x="4499" y="1678326"/>
        <a:ext cx="2726865" cy="409029"/>
      </dsp:txXfrm>
    </dsp:sp>
    <dsp:sp modelId="{23DFF231-C23C-44A7-BB0A-4725D7980391}">
      <dsp:nvSpPr>
        <dsp:cNvPr id="0" name=""/>
        <dsp:cNvSpPr/>
      </dsp:nvSpPr>
      <dsp:spPr>
        <a:xfrm>
          <a:off x="4499" y="2140701"/>
          <a:ext cx="2726865" cy="113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e-DE" sz="1200" kern="1200"/>
            <a:t>Plan the services</a:t>
          </a:r>
          <a:endParaRPr lang="en-US" sz="1200" kern="1200"/>
        </a:p>
        <a:p>
          <a:pPr marL="0" lvl="0" indent="0" algn="ctr" defTabSz="533400">
            <a:lnSpc>
              <a:spcPct val="100000"/>
            </a:lnSpc>
            <a:spcBef>
              <a:spcPct val="0"/>
            </a:spcBef>
            <a:spcAft>
              <a:spcPct val="35000"/>
            </a:spcAft>
            <a:buNone/>
          </a:pPr>
          <a:r>
            <a:rPr lang="de-DE" sz="1200" kern="1200" dirty="0"/>
            <a:t>Service </a:t>
          </a:r>
          <a:r>
            <a:rPr lang="de-DE" sz="1200" kern="1200" dirty="0" err="1"/>
            <a:t>catalogue</a:t>
          </a:r>
          <a:r>
            <a:rPr lang="de-DE" sz="1200" kern="1200" dirty="0"/>
            <a:t> </a:t>
          </a:r>
          <a:r>
            <a:rPr lang="de-DE" sz="1200" kern="1200" dirty="0" err="1"/>
            <a:t>management</a:t>
          </a:r>
          <a:endParaRPr lang="en-US" sz="1200" kern="1200" dirty="0"/>
        </a:p>
        <a:p>
          <a:pPr marL="0" lvl="0" indent="0" algn="ctr" defTabSz="533400">
            <a:lnSpc>
              <a:spcPct val="100000"/>
            </a:lnSpc>
            <a:spcBef>
              <a:spcPct val="0"/>
            </a:spcBef>
            <a:spcAft>
              <a:spcPct val="35000"/>
            </a:spcAft>
            <a:buNone/>
          </a:pPr>
          <a:r>
            <a:rPr lang="de-DE" sz="1200" kern="1200" dirty="0"/>
            <a:t>Asset </a:t>
          </a:r>
          <a:r>
            <a:rPr lang="de-DE" sz="1200" kern="1200" dirty="0" err="1"/>
            <a:t>management</a:t>
          </a:r>
          <a:endParaRPr lang="en-US" sz="1200" kern="1200" dirty="0"/>
        </a:p>
        <a:p>
          <a:pPr marL="0" lvl="0" indent="0" algn="ctr" defTabSz="533400">
            <a:lnSpc>
              <a:spcPct val="100000"/>
            </a:lnSpc>
            <a:spcBef>
              <a:spcPct val="0"/>
            </a:spcBef>
            <a:spcAft>
              <a:spcPct val="35000"/>
            </a:spcAft>
            <a:buNone/>
          </a:pPr>
          <a:r>
            <a:rPr lang="de-DE" sz="1200" kern="1200"/>
            <a:t>Configuration management</a:t>
          </a:r>
          <a:endParaRPr lang="en-US" sz="1200" kern="1200"/>
        </a:p>
        <a:p>
          <a:pPr marL="0" lvl="0" indent="0" algn="ctr" defTabSz="533400">
            <a:lnSpc>
              <a:spcPct val="100000"/>
            </a:lnSpc>
            <a:spcBef>
              <a:spcPct val="0"/>
            </a:spcBef>
            <a:spcAft>
              <a:spcPct val="35000"/>
            </a:spcAft>
            <a:buNone/>
          </a:pPr>
          <a:r>
            <a:rPr lang="de-DE" sz="1200" kern="1200"/>
            <a:t>Service Delivery</a:t>
          </a:r>
          <a:endParaRPr lang="en-US" sz="1200" kern="1200"/>
        </a:p>
      </dsp:txBody>
      <dsp:txXfrm>
        <a:off x="4499" y="2140701"/>
        <a:ext cx="2726865" cy="1135789"/>
      </dsp:txXfrm>
    </dsp:sp>
    <dsp:sp modelId="{576D735F-F477-45DD-97A5-0E55DC71053C}">
      <dsp:nvSpPr>
        <dsp:cNvPr id="0" name=""/>
        <dsp:cNvSpPr/>
      </dsp:nvSpPr>
      <dsp:spPr>
        <a:xfrm>
          <a:off x="4094798" y="609231"/>
          <a:ext cx="954402" cy="954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1F620E-BE73-4DB8-AD6C-540E61E6723F}">
      <dsp:nvSpPr>
        <dsp:cNvPr id="0" name=""/>
        <dsp:cNvSpPr/>
      </dsp:nvSpPr>
      <dsp:spPr>
        <a:xfrm>
          <a:off x="3208567" y="1678326"/>
          <a:ext cx="2726865" cy="40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Relationship and agreement</a:t>
          </a:r>
          <a:endParaRPr lang="en-US" sz="1600" kern="1200"/>
        </a:p>
      </dsp:txBody>
      <dsp:txXfrm>
        <a:off x="3208567" y="1678326"/>
        <a:ext cx="2726865" cy="409029"/>
      </dsp:txXfrm>
    </dsp:sp>
    <dsp:sp modelId="{E2135709-3471-4A13-A489-06B51ABC1722}">
      <dsp:nvSpPr>
        <dsp:cNvPr id="0" name=""/>
        <dsp:cNvSpPr/>
      </dsp:nvSpPr>
      <dsp:spPr>
        <a:xfrm>
          <a:off x="3208567" y="2140701"/>
          <a:ext cx="2726865" cy="113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e-DE" sz="1200" kern="1200"/>
            <a:t>Business relationship management</a:t>
          </a:r>
          <a:endParaRPr lang="en-US" sz="1200" kern="1200"/>
        </a:p>
        <a:p>
          <a:pPr marL="0" lvl="0" indent="0" algn="ctr" defTabSz="533400">
            <a:lnSpc>
              <a:spcPct val="100000"/>
            </a:lnSpc>
            <a:spcBef>
              <a:spcPct val="0"/>
            </a:spcBef>
            <a:spcAft>
              <a:spcPct val="35000"/>
            </a:spcAft>
            <a:buNone/>
          </a:pPr>
          <a:r>
            <a:rPr lang="de-DE" sz="1200" kern="1200"/>
            <a:t>Service level management</a:t>
          </a:r>
          <a:endParaRPr lang="en-US" sz="1200" kern="1200"/>
        </a:p>
        <a:p>
          <a:pPr marL="0" lvl="0" indent="0" algn="ctr" defTabSz="533400">
            <a:lnSpc>
              <a:spcPct val="100000"/>
            </a:lnSpc>
            <a:spcBef>
              <a:spcPct val="0"/>
            </a:spcBef>
            <a:spcAft>
              <a:spcPct val="35000"/>
            </a:spcAft>
            <a:buNone/>
          </a:pPr>
          <a:r>
            <a:rPr lang="de-DE" sz="1200" kern="1200"/>
            <a:t>Supplier management</a:t>
          </a:r>
          <a:endParaRPr lang="en-US" sz="1200" kern="1200"/>
        </a:p>
      </dsp:txBody>
      <dsp:txXfrm>
        <a:off x="3208567" y="2140701"/>
        <a:ext cx="2726865" cy="1135789"/>
      </dsp:txXfrm>
    </dsp:sp>
    <dsp:sp modelId="{2929A8F5-F772-4F9C-8549-3FCBEEA69264}">
      <dsp:nvSpPr>
        <dsp:cNvPr id="0" name=""/>
        <dsp:cNvSpPr/>
      </dsp:nvSpPr>
      <dsp:spPr>
        <a:xfrm>
          <a:off x="7298865" y="609231"/>
          <a:ext cx="954402" cy="954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8ACD22-480E-4976-B522-2EE8C6731905}">
      <dsp:nvSpPr>
        <dsp:cNvPr id="0" name=""/>
        <dsp:cNvSpPr/>
      </dsp:nvSpPr>
      <dsp:spPr>
        <a:xfrm>
          <a:off x="6412634" y="1678326"/>
          <a:ext cx="2726865" cy="40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Supply and demand</a:t>
          </a:r>
          <a:endParaRPr lang="en-US" sz="1600" kern="1200"/>
        </a:p>
      </dsp:txBody>
      <dsp:txXfrm>
        <a:off x="6412634" y="1678326"/>
        <a:ext cx="2726865" cy="409029"/>
      </dsp:txXfrm>
    </dsp:sp>
    <dsp:sp modelId="{ADB6A9E3-9C99-4ADB-B6D1-03EE9766B407}">
      <dsp:nvSpPr>
        <dsp:cNvPr id="0" name=""/>
        <dsp:cNvSpPr/>
      </dsp:nvSpPr>
      <dsp:spPr>
        <a:xfrm>
          <a:off x="6412634" y="2140701"/>
          <a:ext cx="2726865" cy="113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e-DE" sz="1200" kern="1200"/>
            <a:t>Budgeting and accounting for services</a:t>
          </a:r>
          <a:endParaRPr lang="en-US" sz="1200" kern="1200"/>
        </a:p>
        <a:p>
          <a:pPr marL="0" lvl="0" indent="0" algn="ctr" defTabSz="533400">
            <a:lnSpc>
              <a:spcPct val="100000"/>
            </a:lnSpc>
            <a:spcBef>
              <a:spcPct val="0"/>
            </a:spcBef>
            <a:spcAft>
              <a:spcPct val="35000"/>
            </a:spcAft>
            <a:buNone/>
          </a:pPr>
          <a:r>
            <a:rPr lang="de-DE" sz="1200" kern="1200"/>
            <a:t>Demand management</a:t>
          </a:r>
          <a:endParaRPr lang="en-US" sz="1200" kern="1200"/>
        </a:p>
        <a:p>
          <a:pPr marL="0" lvl="0" indent="0" algn="ctr" defTabSz="533400">
            <a:lnSpc>
              <a:spcPct val="100000"/>
            </a:lnSpc>
            <a:spcBef>
              <a:spcPct val="0"/>
            </a:spcBef>
            <a:spcAft>
              <a:spcPct val="35000"/>
            </a:spcAft>
            <a:buNone/>
          </a:pPr>
          <a:r>
            <a:rPr lang="de-DE" sz="1200" kern="1200"/>
            <a:t>Capacity management</a:t>
          </a:r>
          <a:endParaRPr lang="en-US" sz="1200" kern="1200"/>
        </a:p>
      </dsp:txBody>
      <dsp:txXfrm>
        <a:off x="6412634" y="2140701"/>
        <a:ext cx="2726865" cy="1135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E68CA-5FBC-4637-A09F-556EA9C19B8B}">
      <dsp:nvSpPr>
        <dsp:cNvPr id="0" name=""/>
        <dsp:cNvSpPr/>
      </dsp:nvSpPr>
      <dsp:spPr>
        <a:xfrm>
          <a:off x="881216" y="701450"/>
          <a:ext cx="946476" cy="9464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A34802-C462-410E-BA88-18C89C6E4965}">
      <dsp:nvSpPr>
        <dsp:cNvPr id="0" name=""/>
        <dsp:cNvSpPr/>
      </dsp:nvSpPr>
      <dsp:spPr>
        <a:xfrm>
          <a:off x="2345" y="1735596"/>
          <a:ext cx="2704218" cy="40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de-DE" sz="1500" kern="1200"/>
            <a:t>Service design, build and transition</a:t>
          </a:r>
          <a:endParaRPr lang="en-US" sz="1500" kern="1200"/>
        </a:p>
      </dsp:txBody>
      <dsp:txXfrm>
        <a:off x="2345" y="1735596"/>
        <a:ext cx="2704218" cy="405632"/>
      </dsp:txXfrm>
    </dsp:sp>
    <dsp:sp modelId="{87E633B9-F758-4F91-B6C1-87DADDF7B7D0}">
      <dsp:nvSpPr>
        <dsp:cNvPr id="0" name=""/>
        <dsp:cNvSpPr/>
      </dsp:nvSpPr>
      <dsp:spPr>
        <a:xfrm>
          <a:off x="2345" y="2182005"/>
          <a:ext cx="2704218" cy="55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Change management</a:t>
          </a:r>
          <a:endParaRPr lang="en-US" sz="1100" kern="1200"/>
        </a:p>
        <a:p>
          <a:pPr marL="0" lvl="0" indent="0" algn="ctr" defTabSz="488950">
            <a:lnSpc>
              <a:spcPct val="90000"/>
            </a:lnSpc>
            <a:spcBef>
              <a:spcPct val="0"/>
            </a:spcBef>
            <a:spcAft>
              <a:spcPct val="35000"/>
            </a:spcAft>
            <a:buNone/>
          </a:pPr>
          <a:r>
            <a:rPr lang="de-DE" sz="1100" kern="1200"/>
            <a:t>Service design and transition</a:t>
          </a:r>
          <a:endParaRPr lang="en-US" sz="1100" kern="1200"/>
        </a:p>
        <a:p>
          <a:pPr marL="0" lvl="0" indent="0" algn="ctr" defTabSz="488950">
            <a:lnSpc>
              <a:spcPct val="90000"/>
            </a:lnSpc>
            <a:spcBef>
              <a:spcPct val="0"/>
            </a:spcBef>
            <a:spcAft>
              <a:spcPct val="35000"/>
            </a:spcAft>
            <a:buNone/>
          </a:pPr>
          <a:r>
            <a:rPr lang="de-DE" sz="1100" kern="1200"/>
            <a:t>Release and deployment management</a:t>
          </a:r>
          <a:endParaRPr lang="en-US" sz="1100" kern="1200"/>
        </a:p>
      </dsp:txBody>
      <dsp:txXfrm>
        <a:off x="2345" y="2182005"/>
        <a:ext cx="2704218" cy="558257"/>
      </dsp:txXfrm>
    </dsp:sp>
    <dsp:sp modelId="{CF548FCB-24A0-4A51-9E19-BB7D12D12F74}">
      <dsp:nvSpPr>
        <dsp:cNvPr id="0" name=""/>
        <dsp:cNvSpPr/>
      </dsp:nvSpPr>
      <dsp:spPr>
        <a:xfrm>
          <a:off x="4058673" y="701450"/>
          <a:ext cx="946476" cy="946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DC771E-C0BB-455A-BD8A-C569D9839565}">
      <dsp:nvSpPr>
        <dsp:cNvPr id="0" name=""/>
        <dsp:cNvSpPr/>
      </dsp:nvSpPr>
      <dsp:spPr>
        <a:xfrm>
          <a:off x="3179802" y="1735596"/>
          <a:ext cx="2704218" cy="40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de-DE" sz="1500" kern="1200"/>
            <a:t>Resolution and fulfilment</a:t>
          </a:r>
          <a:endParaRPr lang="en-US" sz="1500" kern="1200"/>
        </a:p>
      </dsp:txBody>
      <dsp:txXfrm>
        <a:off x="3179802" y="1735596"/>
        <a:ext cx="2704218" cy="405632"/>
      </dsp:txXfrm>
    </dsp:sp>
    <dsp:sp modelId="{9AA8EFCF-02EC-4D2E-99CD-11F8B8EF0E1F}">
      <dsp:nvSpPr>
        <dsp:cNvPr id="0" name=""/>
        <dsp:cNvSpPr/>
      </dsp:nvSpPr>
      <dsp:spPr>
        <a:xfrm>
          <a:off x="3179802" y="2182005"/>
          <a:ext cx="2704218" cy="55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Incident management</a:t>
          </a:r>
          <a:endParaRPr lang="en-US" sz="1100" kern="1200"/>
        </a:p>
        <a:p>
          <a:pPr marL="0" lvl="0" indent="0" algn="ctr" defTabSz="488950">
            <a:lnSpc>
              <a:spcPct val="90000"/>
            </a:lnSpc>
            <a:spcBef>
              <a:spcPct val="0"/>
            </a:spcBef>
            <a:spcAft>
              <a:spcPct val="35000"/>
            </a:spcAft>
            <a:buNone/>
          </a:pPr>
          <a:r>
            <a:rPr lang="de-DE" sz="1100" kern="1200"/>
            <a:t>Service request management</a:t>
          </a:r>
          <a:endParaRPr lang="en-US" sz="1100" kern="1200"/>
        </a:p>
        <a:p>
          <a:pPr marL="0" lvl="0" indent="0" algn="ctr" defTabSz="488950">
            <a:lnSpc>
              <a:spcPct val="90000"/>
            </a:lnSpc>
            <a:spcBef>
              <a:spcPct val="0"/>
            </a:spcBef>
            <a:spcAft>
              <a:spcPct val="35000"/>
            </a:spcAft>
            <a:buNone/>
          </a:pPr>
          <a:r>
            <a:rPr lang="de-DE" sz="1100" kern="1200"/>
            <a:t>Problem management</a:t>
          </a:r>
          <a:endParaRPr lang="en-US" sz="1100" kern="1200"/>
        </a:p>
      </dsp:txBody>
      <dsp:txXfrm>
        <a:off x="3179802" y="2182005"/>
        <a:ext cx="2704218" cy="558257"/>
      </dsp:txXfrm>
    </dsp:sp>
    <dsp:sp modelId="{92DAF431-BAD7-4300-A05C-454A556535E7}">
      <dsp:nvSpPr>
        <dsp:cNvPr id="0" name=""/>
        <dsp:cNvSpPr/>
      </dsp:nvSpPr>
      <dsp:spPr>
        <a:xfrm>
          <a:off x="7236130" y="701450"/>
          <a:ext cx="946476" cy="946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399735-D61D-4C05-93D0-1B642CB7ACAA}">
      <dsp:nvSpPr>
        <dsp:cNvPr id="0" name=""/>
        <dsp:cNvSpPr/>
      </dsp:nvSpPr>
      <dsp:spPr>
        <a:xfrm>
          <a:off x="6357259" y="1735596"/>
          <a:ext cx="2704218" cy="40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de-DE" sz="1500" kern="1200"/>
            <a:t>Service assurance</a:t>
          </a:r>
          <a:endParaRPr lang="en-US" sz="1500" kern="1200"/>
        </a:p>
      </dsp:txBody>
      <dsp:txXfrm>
        <a:off x="6357259" y="1735596"/>
        <a:ext cx="2704218" cy="405632"/>
      </dsp:txXfrm>
    </dsp:sp>
    <dsp:sp modelId="{D17F51FF-E2B5-4926-8898-7583BCA7E740}">
      <dsp:nvSpPr>
        <dsp:cNvPr id="0" name=""/>
        <dsp:cNvSpPr/>
      </dsp:nvSpPr>
      <dsp:spPr>
        <a:xfrm>
          <a:off x="6357259" y="2182005"/>
          <a:ext cx="2704218" cy="55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Service availability management</a:t>
          </a:r>
          <a:endParaRPr lang="en-US" sz="1100" kern="1200"/>
        </a:p>
        <a:p>
          <a:pPr marL="0" lvl="0" indent="0" algn="ctr" defTabSz="488950">
            <a:lnSpc>
              <a:spcPct val="90000"/>
            </a:lnSpc>
            <a:spcBef>
              <a:spcPct val="0"/>
            </a:spcBef>
            <a:spcAft>
              <a:spcPct val="35000"/>
            </a:spcAft>
            <a:buNone/>
          </a:pPr>
          <a:r>
            <a:rPr lang="de-DE" sz="1100" kern="1200"/>
            <a:t>Service continuity management</a:t>
          </a:r>
          <a:endParaRPr lang="en-US" sz="1100" kern="1200"/>
        </a:p>
        <a:p>
          <a:pPr marL="0" lvl="0" indent="0" algn="ctr" defTabSz="488950">
            <a:lnSpc>
              <a:spcPct val="90000"/>
            </a:lnSpc>
            <a:spcBef>
              <a:spcPct val="0"/>
            </a:spcBef>
            <a:spcAft>
              <a:spcPct val="35000"/>
            </a:spcAft>
            <a:buNone/>
          </a:pPr>
          <a:r>
            <a:rPr lang="de-DE" sz="1100" kern="1200"/>
            <a:t>Information security management</a:t>
          </a:r>
          <a:endParaRPr lang="en-US" sz="1100" kern="1200"/>
        </a:p>
      </dsp:txBody>
      <dsp:txXfrm>
        <a:off x="6357259" y="2182005"/>
        <a:ext cx="2704218" cy="558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10C21-EF6D-864A-BC0C-997FF0BF8BAF}">
      <dsp:nvSpPr>
        <dsp:cNvPr id="0" name=""/>
        <dsp:cNvSpPr/>
      </dsp:nvSpPr>
      <dsp:spPr>
        <a:xfrm rot="5400000">
          <a:off x="5184248" y="-2601859"/>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de-DE" sz="1400" kern="1200" noProof="0" dirty="0"/>
            <a:t>Diese Partei oder Organisation unterstützt die Föderation und ihre Mitglieder dabei, Services für Kunden zur Verfügung zu stellen.</a:t>
          </a:r>
          <a:endParaRPr lang="en-GB" sz="1400" kern="1200" noProof="0" dirty="0"/>
        </a:p>
        <a:p>
          <a:pPr marL="114300" lvl="1" indent="-114300" algn="l" defTabSz="622300">
            <a:lnSpc>
              <a:spcPct val="90000"/>
            </a:lnSpc>
            <a:spcBef>
              <a:spcPct val="0"/>
            </a:spcBef>
            <a:spcAft>
              <a:spcPct val="15000"/>
            </a:spcAft>
            <a:buChar char="•"/>
          </a:pPr>
          <a:r>
            <a:rPr lang="de-DE" sz="1400" kern="1200" noProof="0" dirty="0"/>
            <a:t>Kunden sehen dabei jedoch nur die verschiedenen einzelnen Föderationsmitglieder, von denen sie ihre Services erhalten.</a:t>
          </a:r>
          <a:endParaRPr lang="en-GB" sz="1400" kern="1200" noProof="0" dirty="0"/>
        </a:p>
      </dsp:txBody>
      <dsp:txXfrm rot="-5400000">
        <a:off x="2486028" y="133151"/>
        <a:ext cx="6113297" cy="680067"/>
      </dsp:txXfrm>
    </dsp:sp>
    <dsp:sp modelId="{B1F1D662-ECC4-4446-B215-56FB628A75BD}">
      <dsp:nvSpPr>
        <dsp:cNvPr id="0" name=""/>
        <dsp:cNvSpPr/>
      </dsp:nvSpPr>
      <dsp:spPr>
        <a:xfrm>
          <a:off x="50684" y="2154"/>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Invisible Coordinator</a:t>
          </a:r>
        </a:p>
      </dsp:txBody>
      <dsp:txXfrm>
        <a:off x="96672" y="48142"/>
        <a:ext cx="2343368" cy="850083"/>
      </dsp:txXfrm>
    </dsp:sp>
    <dsp:sp modelId="{3DDE4BFF-2723-4442-90F8-AB6246C75A05}">
      <dsp:nvSpPr>
        <dsp:cNvPr id="0" name=""/>
        <dsp:cNvSpPr/>
      </dsp:nvSpPr>
      <dsp:spPr>
        <a:xfrm rot="5400000">
          <a:off x="5184248" y="-1612697"/>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err="1"/>
            <a:t>Kunden</a:t>
          </a:r>
          <a:r>
            <a:rPr lang="en-GB" sz="1400" kern="1200" dirty="0"/>
            <a:t> </a:t>
          </a:r>
          <a:r>
            <a:rPr lang="en-GB" sz="1400" kern="1200" dirty="0" err="1"/>
            <a:t>sehen</a:t>
          </a:r>
          <a:r>
            <a:rPr lang="en-GB" sz="1400" kern="1200" dirty="0"/>
            <a:t> </a:t>
          </a:r>
          <a:r>
            <a:rPr lang="en-GB" sz="1400" kern="1200" dirty="0" err="1"/>
            <a:t>vor</a:t>
          </a:r>
          <a:r>
            <a:rPr lang="en-GB" sz="1400" kern="1200" dirty="0"/>
            <a:t> </a:t>
          </a:r>
          <a:r>
            <a:rPr lang="en-GB" sz="1400" kern="1200" dirty="0" err="1"/>
            <a:t>allem</a:t>
          </a:r>
          <a:r>
            <a:rPr lang="en-GB" sz="1400" kern="1200" dirty="0"/>
            <a:t> die </a:t>
          </a:r>
          <a:r>
            <a:rPr lang="en-GB" sz="1400" kern="1200" dirty="0" err="1"/>
            <a:t>einzelnen</a:t>
          </a:r>
          <a:r>
            <a:rPr lang="en-GB" sz="1400" kern="1200" dirty="0"/>
            <a:t> </a:t>
          </a:r>
          <a:r>
            <a:rPr lang="en-GB" sz="1400" kern="1200" dirty="0" err="1"/>
            <a:t>Föderationsmitglieder</a:t>
          </a:r>
          <a:r>
            <a:rPr lang="en-GB" sz="1400" kern="1200" dirty="0"/>
            <a:t>, von </a:t>
          </a:r>
          <a:r>
            <a:rPr lang="en-GB" sz="1400" kern="1200" dirty="0" err="1"/>
            <a:t>denen</a:t>
          </a:r>
          <a:r>
            <a:rPr lang="en-GB" sz="1400" kern="1200" dirty="0"/>
            <a:t> </a:t>
          </a:r>
          <a:r>
            <a:rPr lang="en-GB" sz="1400" kern="1200" dirty="0" err="1"/>
            <a:t>sie</a:t>
          </a:r>
          <a:r>
            <a:rPr lang="en-GB" sz="1400" kern="1200" dirty="0"/>
            <a:t> </a:t>
          </a:r>
          <a:r>
            <a:rPr lang="en-GB" sz="1400" kern="1200" dirty="0" err="1"/>
            <a:t>ihre</a:t>
          </a:r>
          <a:r>
            <a:rPr lang="en-GB" sz="1400" kern="1200" dirty="0"/>
            <a:t> Services </a:t>
          </a:r>
          <a:r>
            <a:rPr lang="en-GB" sz="1400" kern="1200" dirty="0" err="1"/>
            <a:t>erhalten</a:t>
          </a:r>
          <a:endParaRPr lang="de-DE" sz="1400" kern="1200" dirty="0"/>
        </a:p>
        <a:p>
          <a:pPr marL="114300" lvl="1" indent="-114300" algn="l" defTabSz="622300">
            <a:lnSpc>
              <a:spcPct val="90000"/>
            </a:lnSpc>
            <a:spcBef>
              <a:spcPct val="0"/>
            </a:spcBef>
            <a:spcAft>
              <a:spcPct val="15000"/>
            </a:spcAft>
            <a:buChar char="•"/>
          </a:pPr>
          <a:r>
            <a:rPr lang="en-GB" sz="1400" kern="1200" dirty="0" err="1"/>
            <a:t>Eine</a:t>
          </a:r>
          <a:r>
            <a:rPr lang="en-GB" sz="1400" kern="1200" dirty="0"/>
            <a:t> Organisation </a:t>
          </a:r>
          <a:r>
            <a:rPr lang="en-GB" sz="1400" kern="1200" dirty="0" err="1"/>
            <a:t>fungiert</a:t>
          </a:r>
          <a:r>
            <a:rPr lang="en-GB" sz="1400" kern="1200" dirty="0"/>
            <a:t> </a:t>
          </a:r>
          <a:r>
            <a:rPr lang="en-GB" sz="1400" kern="1200" dirty="0" err="1"/>
            <a:t>als</a:t>
          </a:r>
          <a:r>
            <a:rPr lang="en-GB" sz="1400" kern="1200" dirty="0"/>
            <a:t> </a:t>
          </a:r>
          <a:r>
            <a:rPr lang="en-GB" sz="1400" kern="1200" dirty="0" err="1"/>
            <a:t>Berater</a:t>
          </a:r>
          <a:r>
            <a:rPr lang="en-GB" sz="1400" kern="1200" dirty="0"/>
            <a:t> </a:t>
          </a:r>
          <a:r>
            <a:rPr lang="en-GB" sz="1400" kern="1200" dirty="0" err="1"/>
            <a:t>sichtbar</a:t>
          </a:r>
          <a:r>
            <a:rPr lang="en-GB" sz="1400" kern="1200" dirty="0"/>
            <a:t> </a:t>
          </a:r>
          <a:r>
            <a:rPr lang="en-GB" sz="1400" kern="1200" dirty="0" err="1"/>
            <a:t>für</a:t>
          </a:r>
          <a:r>
            <a:rPr lang="en-GB" sz="1400" kern="1200" dirty="0"/>
            <a:t> </a:t>
          </a:r>
          <a:r>
            <a:rPr lang="en-GB" sz="1400" kern="1200" dirty="0" err="1"/>
            <a:t>Kunden</a:t>
          </a:r>
          <a:r>
            <a:rPr lang="en-GB" sz="1400" kern="1200" dirty="0"/>
            <a:t> und </a:t>
          </a:r>
          <a:r>
            <a:rPr lang="en-GB" sz="1400" kern="1200" dirty="0" err="1"/>
            <a:t>hilft</a:t>
          </a:r>
          <a:r>
            <a:rPr lang="en-GB" sz="1400" kern="1200" dirty="0"/>
            <a:t> </a:t>
          </a:r>
          <a:r>
            <a:rPr lang="en-GB" sz="1400" kern="1200" dirty="0" err="1"/>
            <a:t>ihnen</a:t>
          </a:r>
          <a:r>
            <a:rPr lang="en-GB" sz="1400" kern="1200" dirty="0"/>
            <a:t> </a:t>
          </a:r>
          <a:r>
            <a:rPr lang="en-GB" sz="1400" kern="1200" dirty="0" err="1"/>
            <a:t>dabei</a:t>
          </a:r>
          <a:r>
            <a:rPr lang="en-GB" sz="1400" kern="1200" dirty="0"/>
            <a:t>, die </a:t>
          </a:r>
          <a:r>
            <a:rPr lang="en-GB" sz="1400" kern="1200" dirty="0" err="1"/>
            <a:t>Föderation</a:t>
          </a:r>
          <a:r>
            <a:rPr lang="en-GB" sz="1400" kern="1200" dirty="0"/>
            <a:t> und </a:t>
          </a:r>
          <a:r>
            <a:rPr lang="en-GB" sz="1400" kern="1200" dirty="0" err="1"/>
            <a:t>ihre</a:t>
          </a:r>
          <a:r>
            <a:rPr lang="en-GB" sz="1400" kern="1200" dirty="0"/>
            <a:t> </a:t>
          </a:r>
          <a:r>
            <a:rPr lang="en-GB" sz="1400" kern="1200" dirty="0" err="1"/>
            <a:t>Angebote</a:t>
          </a:r>
          <a:r>
            <a:rPr lang="en-GB" sz="1400" kern="1200" dirty="0"/>
            <a:t> </a:t>
          </a:r>
          <a:r>
            <a:rPr lang="en-GB" sz="1400" kern="1200" dirty="0" err="1"/>
            <a:t>zu</a:t>
          </a:r>
          <a:r>
            <a:rPr lang="en-GB" sz="1400" kern="1200" dirty="0"/>
            <a:t> verstehen</a:t>
          </a:r>
          <a:endParaRPr lang="de-DE" sz="1400" kern="1200" dirty="0"/>
        </a:p>
      </dsp:txBody>
      <dsp:txXfrm rot="-5400000">
        <a:off x="2486028" y="1122313"/>
        <a:ext cx="6113297" cy="680067"/>
      </dsp:txXfrm>
    </dsp:sp>
    <dsp:sp modelId="{34C6CEAC-E3EB-F648-91A0-CF95E420F6F9}">
      <dsp:nvSpPr>
        <dsp:cNvPr id="0" name=""/>
        <dsp:cNvSpPr/>
      </dsp:nvSpPr>
      <dsp:spPr>
        <a:xfrm>
          <a:off x="50684" y="991316"/>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Advisor</a:t>
          </a:r>
        </a:p>
      </dsp:txBody>
      <dsp:txXfrm>
        <a:off x="96672" y="1037304"/>
        <a:ext cx="2343368" cy="850083"/>
      </dsp:txXfrm>
    </dsp:sp>
    <dsp:sp modelId="{9EAF7076-B891-5D46-AB4C-EED9B43EC3FF}">
      <dsp:nvSpPr>
        <dsp:cNvPr id="0" name=""/>
        <dsp:cNvSpPr/>
      </dsp:nvSpPr>
      <dsp:spPr>
        <a:xfrm rot="5400000">
          <a:off x="5184248" y="-623534"/>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err="1"/>
            <a:t>Eine</a:t>
          </a:r>
          <a:r>
            <a:rPr lang="en-GB" sz="1400" kern="1200" dirty="0"/>
            <a:t> </a:t>
          </a:r>
          <a:r>
            <a:rPr lang="en-GB" sz="1400" kern="1200" dirty="0" err="1"/>
            <a:t>Vermittlungsstelle</a:t>
          </a:r>
          <a:r>
            <a:rPr lang="en-GB" sz="1400" kern="1200" dirty="0"/>
            <a:t> </a:t>
          </a:r>
          <a:r>
            <a:rPr lang="en-GB" sz="1400" kern="1200" dirty="0" err="1"/>
            <a:t>hilft</a:t>
          </a:r>
          <a:r>
            <a:rPr lang="en-GB" sz="1400" kern="1200" dirty="0"/>
            <a:t> </a:t>
          </a:r>
          <a:r>
            <a:rPr lang="en-GB" sz="1400" kern="1200" dirty="0" err="1"/>
            <a:t>Kunden</a:t>
          </a:r>
          <a:r>
            <a:rPr lang="en-GB" sz="1400" kern="1200" dirty="0"/>
            <a:t> </a:t>
          </a:r>
          <a:r>
            <a:rPr lang="en-GB" sz="1400" kern="1200" dirty="0" err="1"/>
            <a:t>dabei</a:t>
          </a:r>
          <a:r>
            <a:rPr lang="en-GB" sz="1400" kern="1200" dirty="0"/>
            <a:t>, die </a:t>
          </a:r>
          <a:r>
            <a:rPr lang="en-GB" sz="1400" kern="1200" dirty="0" err="1"/>
            <a:t>benötigten</a:t>
          </a:r>
          <a:r>
            <a:rPr lang="en-GB" sz="1400" kern="1200" dirty="0"/>
            <a:t> Services </a:t>
          </a:r>
          <a:r>
            <a:rPr lang="en-GB" sz="1400" kern="1200" dirty="0" err="1"/>
            <a:t>zu</a:t>
          </a:r>
          <a:r>
            <a:rPr lang="en-GB" sz="1400" kern="1200" dirty="0"/>
            <a:t> </a:t>
          </a:r>
          <a:r>
            <a:rPr lang="en-GB" sz="1400" kern="1200" dirty="0" err="1"/>
            <a:t>finden</a:t>
          </a:r>
          <a:r>
            <a:rPr lang="en-GB" sz="1400" kern="1200" dirty="0"/>
            <a:t>, </a:t>
          </a:r>
          <a:r>
            <a:rPr lang="en-GB" sz="1400" kern="1200" dirty="0" err="1"/>
            <a:t>indem</a:t>
          </a:r>
          <a:r>
            <a:rPr lang="en-GB" sz="1400" kern="1200" dirty="0"/>
            <a:t> </a:t>
          </a:r>
          <a:r>
            <a:rPr lang="en-GB" sz="1400" kern="1200" dirty="0" err="1"/>
            <a:t>sie</a:t>
          </a:r>
          <a:r>
            <a:rPr lang="en-GB" sz="1400" kern="1200" dirty="0"/>
            <a:t> </a:t>
          </a:r>
          <a:r>
            <a:rPr lang="en-GB" sz="1400" kern="1200" dirty="0" err="1"/>
            <a:t>Kunden</a:t>
          </a:r>
          <a:r>
            <a:rPr lang="en-GB" sz="1400" kern="1200" dirty="0"/>
            <a:t> und </a:t>
          </a:r>
          <a:r>
            <a:rPr lang="en-GB" sz="1400" kern="1200" dirty="0" err="1"/>
            <a:t>Föderation</a:t>
          </a:r>
          <a:r>
            <a:rPr lang="en-GB" sz="1400" kern="1200" dirty="0"/>
            <a:t> </a:t>
          </a:r>
          <a:r>
            <a:rPr lang="en-GB" sz="1400" kern="1200" dirty="0" err="1"/>
            <a:t>zusammen</a:t>
          </a:r>
          <a:r>
            <a:rPr lang="en-GB" sz="1400" kern="1200" dirty="0"/>
            <a:t> </a:t>
          </a:r>
          <a:r>
            <a:rPr lang="en-GB" sz="1400" kern="1200" dirty="0" err="1"/>
            <a:t>bringt</a:t>
          </a:r>
          <a:r>
            <a:rPr lang="en-GB" sz="1400" kern="1200" dirty="0"/>
            <a:t>.</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a:t>“Matchmaking” </a:t>
          </a:r>
          <a:r>
            <a:rPr lang="en-GB" sz="1400" kern="1200" noProof="0" dirty="0" err="1"/>
            <a:t>bedeutet</a:t>
          </a:r>
          <a:r>
            <a:rPr lang="en-GB" sz="1400" kern="1200" noProof="0" dirty="0"/>
            <a:t>: </a:t>
          </a:r>
          <a:r>
            <a:rPr lang="en-GB" sz="1400" kern="1200" noProof="0" dirty="0" err="1"/>
            <a:t>Kundenbedarf</a:t>
          </a:r>
          <a:r>
            <a:rPr lang="en-GB" sz="1400" kern="1200" noProof="0" dirty="0"/>
            <a:t> </a:t>
          </a:r>
          <a:r>
            <a:rPr lang="en-GB" sz="1400" kern="1200" noProof="0" dirty="0" err="1"/>
            <a:t>mit</a:t>
          </a:r>
          <a:r>
            <a:rPr lang="en-GB" sz="1400" kern="1200" noProof="0" dirty="0"/>
            <a:t> den </a:t>
          </a:r>
          <a:r>
            <a:rPr lang="en-GB" sz="1400" kern="1200" noProof="0" dirty="0" err="1"/>
            <a:t>Angeboten</a:t>
          </a:r>
          <a:r>
            <a:rPr lang="en-GB" sz="1400" kern="1200" noProof="0" dirty="0"/>
            <a:t> </a:t>
          </a:r>
          <a:r>
            <a:rPr lang="en-GB" sz="1400" kern="1200" noProof="0" dirty="0" err="1"/>
            <a:t>eines</a:t>
          </a:r>
          <a:r>
            <a:rPr lang="en-GB" sz="1400" kern="1200" noProof="0" dirty="0"/>
            <a:t> </a:t>
          </a:r>
          <a:r>
            <a:rPr lang="en-GB" sz="1400" kern="1200" noProof="0" dirty="0" err="1"/>
            <a:t>oder</a:t>
          </a:r>
          <a:r>
            <a:rPr lang="en-GB" sz="1400" kern="1200" noProof="0" dirty="0"/>
            <a:t> </a:t>
          </a:r>
          <a:r>
            <a:rPr lang="en-GB" sz="1400" kern="1200" noProof="0" dirty="0" err="1"/>
            <a:t>mehrerer</a:t>
          </a:r>
          <a:r>
            <a:rPr lang="en-GB" sz="1400" kern="1200" noProof="0" dirty="0"/>
            <a:t> </a:t>
          </a:r>
          <a:r>
            <a:rPr lang="en-GB" sz="1400" kern="1200" noProof="0" dirty="0" err="1"/>
            <a:t>Föderationsmitglieder</a:t>
          </a:r>
          <a:r>
            <a:rPr lang="en-GB" sz="1400" kern="1200" noProof="0" dirty="0"/>
            <a:t> </a:t>
          </a:r>
          <a:r>
            <a:rPr lang="en-GB" sz="1400" kern="1200" noProof="0" dirty="0" err="1"/>
            <a:t>zu</a:t>
          </a:r>
          <a:r>
            <a:rPr lang="en-GB" sz="1400" kern="1200" noProof="0" dirty="0"/>
            <a:t> </a:t>
          </a:r>
          <a:r>
            <a:rPr lang="en-GB" sz="1400" kern="1200" noProof="0" dirty="0" err="1"/>
            <a:t>verbinden</a:t>
          </a:r>
          <a:endParaRPr lang="en-GB" sz="1400" kern="1200" noProof="0" dirty="0"/>
        </a:p>
      </dsp:txBody>
      <dsp:txXfrm rot="-5400000">
        <a:off x="2486028" y="2111476"/>
        <a:ext cx="6113297" cy="680067"/>
      </dsp:txXfrm>
    </dsp:sp>
    <dsp:sp modelId="{4A7F2DDD-14CA-CA45-8BAD-696F484A53A8}">
      <dsp:nvSpPr>
        <dsp:cNvPr id="0" name=""/>
        <dsp:cNvSpPr/>
      </dsp:nvSpPr>
      <dsp:spPr>
        <a:xfrm>
          <a:off x="50684" y="1980479"/>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Matchmaker</a:t>
          </a:r>
        </a:p>
      </dsp:txBody>
      <dsp:txXfrm>
        <a:off x="96672" y="2026467"/>
        <a:ext cx="2343368" cy="850083"/>
      </dsp:txXfrm>
    </dsp:sp>
    <dsp:sp modelId="{7CBF2CFC-CA56-404B-9E0D-A05E559FB6C4}">
      <dsp:nvSpPr>
        <dsp:cNvPr id="0" name=""/>
        <dsp:cNvSpPr/>
      </dsp:nvSpPr>
      <dsp:spPr>
        <a:xfrm rot="5400000">
          <a:off x="5184248" y="365627"/>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err="1"/>
            <a:t>Kunden</a:t>
          </a:r>
          <a:r>
            <a:rPr lang="en-GB" sz="1400" kern="1200" dirty="0"/>
            <a:t> </a:t>
          </a:r>
          <a:r>
            <a:rPr lang="en-GB" sz="1400" kern="1200" dirty="0" err="1"/>
            <a:t>sehen</a:t>
          </a:r>
          <a:r>
            <a:rPr lang="en-GB" sz="1400" kern="1200" dirty="0"/>
            <a:t> </a:t>
          </a:r>
          <a:r>
            <a:rPr lang="en-GB" sz="1400" kern="1200" dirty="0" err="1"/>
            <a:t>vor</a:t>
          </a:r>
          <a:r>
            <a:rPr lang="en-GB" sz="1400" kern="1200" dirty="0"/>
            <a:t> </a:t>
          </a:r>
          <a:r>
            <a:rPr lang="en-GB" sz="1400" kern="1200" dirty="0" err="1"/>
            <a:t>allem</a:t>
          </a:r>
          <a:r>
            <a:rPr lang="en-GB" sz="1400" kern="1200" dirty="0"/>
            <a:t> den One-Stop-Shop, </a:t>
          </a:r>
          <a:r>
            <a:rPr lang="en-GB" sz="1400" kern="1200" dirty="0" err="1"/>
            <a:t>bei</a:t>
          </a:r>
          <a:r>
            <a:rPr lang="en-GB" sz="1400" kern="1200" dirty="0"/>
            <a:t> </a:t>
          </a:r>
          <a:r>
            <a:rPr lang="en-GB" sz="1400" kern="1200" dirty="0" err="1"/>
            <a:t>dem</a:t>
          </a:r>
          <a:r>
            <a:rPr lang="en-GB" sz="1400" kern="1200" dirty="0"/>
            <a:t> </a:t>
          </a:r>
          <a:r>
            <a:rPr lang="en-GB" sz="1400" kern="1200" dirty="0" err="1"/>
            <a:t>sie</a:t>
          </a:r>
          <a:r>
            <a:rPr lang="en-GB" sz="1400" kern="1200" dirty="0"/>
            <a:t> in </a:t>
          </a:r>
          <a:r>
            <a:rPr lang="en-GB" sz="1400" kern="1200" dirty="0" err="1"/>
            <a:t>Erwartung</a:t>
          </a:r>
          <a:r>
            <a:rPr lang="en-GB" sz="1400" kern="1200" dirty="0"/>
            <a:t>, die “</a:t>
          </a:r>
          <a:r>
            <a:rPr lang="en-GB" sz="1400" kern="1200" dirty="0" err="1"/>
            <a:t>richtigen</a:t>
          </a:r>
          <a:r>
            <a:rPr lang="en-GB" sz="1400" kern="1200" dirty="0"/>
            <a:t>” Services </a:t>
          </a:r>
          <a:r>
            <a:rPr lang="en-GB" sz="1400" kern="1200" dirty="0" err="1"/>
            <a:t>zu</a:t>
          </a:r>
          <a:r>
            <a:rPr lang="en-GB" sz="1400" kern="1200" dirty="0"/>
            <a:t> </a:t>
          </a:r>
          <a:r>
            <a:rPr lang="en-GB" sz="1400" kern="1200" dirty="0" err="1"/>
            <a:t>bekommen</a:t>
          </a:r>
          <a:r>
            <a:rPr lang="en-GB" sz="1400" kern="1200" dirty="0"/>
            <a:t>, </a:t>
          </a:r>
          <a:r>
            <a:rPr lang="en-GB" sz="1400" kern="1200" dirty="0" err="1"/>
            <a:t>ihre</a:t>
          </a:r>
          <a:r>
            <a:rPr lang="en-GB" sz="1400" kern="1200" dirty="0"/>
            <a:t> </a:t>
          </a:r>
          <a:r>
            <a:rPr lang="en-GB" sz="1400" kern="1200" dirty="0" err="1"/>
            <a:t>Anforderungen</a:t>
          </a:r>
          <a:r>
            <a:rPr lang="en-GB" sz="1400" kern="1200" dirty="0"/>
            <a:t> </a:t>
          </a:r>
          <a:r>
            <a:rPr lang="en-GB" sz="1400" kern="1200" dirty="0" err="1"/>
            <a:t>stellen</a:t>
          </a:r>
          <a:endParaRPr lang="de-DE" sz="1400" kern="1200" dirty="0"/>
        </a:p>
        <a:p>
          <a:pPr marL="114300" lvl="1" indent="-114300" algn="l" defTabSz="622300">
            <a:lnSpc>
              <a:spcPct val="90000"/>
            </a:lnSpc>
            <a:spcBef>
              <a:spcPct val="0"/>
            </a:spcBef>
            <a:spcAft>
              <a:spcPct val="15000"/>
            </a:spcAft>
            <a:buChar char="•"/>
          </a:pPr>
          <a:r>
            <a:rPr lang="de-DE" sz="1400" kern="1200" dirty="0"/>
            <a:t>Allerdings können die Kunden erkennen, dass die Services tatsächlich von verschiedenen Föderationsmitgliedern erbracht werden</a:t>
          </a:r>
        </a:p>
      </dsp:txBody>
      <dsp:txXfrm rot="-5400000">
        <a:off x="2486028" y="3100637"/>
        <a:ext cx="6113297" cy="680067"/>
      </dsp:txXfrm>
    </dsp:sp>
    <dsp:sp modelId="{8CBFF12F-9C19-D64C-AA3B-403C49E9D0BE}">
      <dsp:nvSpPr>
        <dsp:cNvPr id="0" name=""/>
        <dsp:cNvSpPr/>
      </dsp:nvSpPr>
      <dsp:spPr>
        <a:xfrm>
          <a:off x="50684" y="2969641"/>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One Stop Shop</a:t>
          </a:r>
        </a:p>
      </dsp:txBody>
      <dsp:txXfrm>
        <a:off x="96672" y="3015629"/>
        <a:ext cx="2343368" cy="850083"/>
      </dsp:txXfrm>
    </dsp:sp>
    <dsp:sp modelId="{09554943-9FA1-4942-BF2D-AA092F8E71CF}">
      <dsp:nvSpPr>
        <dsp:cNvPr id="0" name=""/>
        <dsp:cNvSpPr/>
      </dsp:nvSpPr>
      <dsp:spPr>
        <a:xfrm rot="5400000">
          <a:off x="5184248" y="1354789"/>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Der Integrator </a:t>
          </a:r>
          <a:r>
            <a:rPr lang="en-GB" sz="1400" kern="1200" noProof="0" dirty="0" err="1"/>
            <a:t>repräsentiert</a:t>
          </a:r>
          <a:r>
            <a:rPr lang="en-GB" sz="1400" kern="1200" noProof="0" dirty="0"/>
            <a:t> die </a:t>
          </a:r>
          <a:r>
            <a:rPr lang="en-GB" sz="1400" kern="1200" noProof="0" dirty="0" err="1"/>
            <a:t>gesamte</a:t>
          </a:r>
          <a:r>
            <a:rPr lang="en-GB" sz="1400" kern="1200" noProof="0" dirty="0"/>
            <a:t> </a:t>
          </a:r>
          <a:r>
            <a:rPr lang="en-GB" sz="1400" kern="1200" noProof="0" dirty="0" err="1"/>
            <a:t>Föderation</a:t>
          </a:r>
          <a:r>
            <a:rPr lang="en-GB" sz="1400" kern="1200" noProof="0" dirty="0"/>
            <a:t> und </a:t>
          </a:r>
          <a:r>
            <a:rPr lang="en-GB" sz="1400" kern="1200" noProof="0" dirty="0" err="1"/>
            <a:t>agiert</a:t>
          </a:r>
          <a:r>
            <a:rPr lang="en-GB" sz="1400" kern="1200" noProof="0" dirty="0"/>
            <a:t> </a:t>
          </a:r>
          <a:r>
            <a:rPr lang="en-GB" sz="1400" kern="1200" noProof="0" dirty="0" err="1"/>
            <a:t>aus</a:t>
          </a:r>
          <a:r>
            <a:rPr lang="en-GB" sz="1400" kern="1200" noProof="0" dirty="0"/>
            <a:t> </a:t>
          </a:r>
          <a:r>
            <a:rPr lang="en-GB" sz="1400" kern="1200" noProof="0" dirty="0" err="1"/>
            <a:t>Kundensicht</a:t>
          </a:r>
          <a:r>
            <a:rPr lang="en-GB" sz="1400" kern="1200" noProof="0" dirty="0"/>
            <a:t> </a:t>
          </a:r>
          <a:r>
            <a:rPr lang="en-GB" sz="1400" kern="1200" noProof="0" dirty="0" err="1"/>
            <a:t>als</a:t>
          </a:r>
          <a:r>
            <a:rPr lang="en-GB" sz="1400" kern="1200" noProof="0" dirty="0"/>
            <a:t> </a:t>
          </a:r>
          <a:r>
            <a:rPr lang="en-GB" sz="1400" kern="1200" noProof="0" dirty="0" err="1"/>
            <a:t>ein</a:t>
          </a:r>
          <a:r>
            <a:rPr lang="en-GB" sz="1400" kern="1200" noProof="0" dirty="0"/>
            <a:t> </a:t>
          </a:r>
          <a:r>
            <a:rPr lang="en-GB" sz="1400" kern="1200" noProof="0" dirty="0" err="1"/>
            <a:t>logischer</a:t>
          </a:r>
          <a:r>
            <a:rPr lang="en-GB" sz="1400" kern="1200" noProof="0" dirty="0"/>
            <a:t> </a:t>
          </a:r>
          <a:r>
            <a:rPr lang="en-GB" sz="1400" kern="1200" noProof="0" dirty="0" err="1"/>
            <a:t>Einzeldienstleister</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a:t>Die </a:t>
          </a:r>
          <a:r>
            <a:rPr lang="en-GB" sz="1400" kern="1200" noProof="0" dirty="0" err="1"/>
            <a:t>Kunden</a:t>
          </a:r>
          <a:r>
            <a:rPr lang="en-GB" sz="1400" kern="1200" noProof="0" dirty="0"/>
            <a:t> </a:t>
          </a:r>
          <a:r>
            <a:rPr lang="en-GB" sz="1400" kern="1200" noProof="0" dirty="0" err="1"/>
            <a:t>sehen</a:t>
          </a:r>
          <a:r>
            <a:rPr lang="en-GB" sz="1400" kern="1200" noProof="0" dirty="0"/>
            <a:t> und </a:t>
          </a:r>
          <a:r>
            <a:rPr lang="en-GB" sz="1400" kern="1200" noProof="0" dirty="0" err="1"/>
            <a:t>realisieren</a:t>
          </a:r>
          <a:r>
            <a:rPr lang="en-GB" sz="1400" kern="1200" noProof="0" dirty="0"/>
            <a:t> </a:t>
          </a:r>
          <a:r>
            <a:rPr lang="en-GB" sz="1400" kern="1200" noProof="0" dirty="0" err="1"/>
            <a:t>nur</a:t>
          </a:r>
          <a:r>
            <a:rPr lang="en-GB" sz="1400" kern="1200" noProof="0" dirty="0"/>
            <a:t> den Integrator und </a:t>
          </a:r>
          <a:r>
            <a:rPr lang="en-GB" sz="1400" kern="1200" noProof="0" dirty="0" err="1"/>
            <a:t>sind</a:t>
          </a:r>
          <a:r>
            <a:rPr lang="en-GB" sz="1400" kern="1200" noProof="0" dirty="0"/>
            <a:t> </a:t>
          </a:r>
          <a:r>
            <a:rPr lang="en-GB" sz="1400" kern="1200" noProof="0" dirty="0" err="1"/>
            <a:t>sich</a:t>
          </a:r>
          <a:r>
            <a:rPr lang="en-GB" sz="1400" kern="1200" noProof="0" dirty="0"/>
            <a:t> der </a:t>
          </a:r>
          <a:r>
            <a:rPr lang="en-GB" sz="1400" kern="1200" noProof="0" dirty="0" err="1"/>
            <a:t>einzelnen</a:t>
          </a:r>
          <a:r>
            <a:rPr lang="en-GB" sz="1400" kern="1200" noProof="0" dirty="0"/>
            <a:t> </a:t>
          </a:r>
          <a:r>
            <a:rPr lang="en-GB" sz="1400" kern="1200" noProof="0" dirty="0" err="1"/>
            <a:t>Verbandsmitglieder</a:t>
          </a:r>
          <a:r>
            <a:rPr lang="en-GB" sz="1400" kern="1200" noProof="0" dirty="0"/>
            <a:t> </a:t>
          </a:r>
          <a:r>
            <a:rPr lang="en-GB" sz="1400" kern="1200" noProof="0" dirty="0" err="1"/>
            <a:t>nicht</a:t>
          </a:r>
          <a:r>
            <a:rPr lang="en-GB" sz="1400" kern="1200" noProof="0" dirty="0"/>
            <a:t> </a:t>
          </a:r>
          <a:r>
            <a:rPr lang="en-GB" sz="1400" kern="1200" noProof="0" dirty="0" err="1"/>
            <a:t>mehr</a:t>
          </a:r>
          <a:r>
            <a:rPr lang="en-GB" sz="1400" kern="1200" noProof="0" dirty="0"/>
            <a:t> </a:t>
          </a:r>
          <a:r>
            <a:rPr lang="en-GB" sz="1400" kern="1200" noProof="0" dirty="0" err="1"/>
            <a:t>bewusst</a:t>
          </a:r>
          <a:endParaRPr lang="en-GB" sz="1400" kern="1200" noProof="0" dirty="0"/>
        </a:p>
      </dsp:txBody>
      <dsp:txXfrm rot="-5400000">
        <a:off x="2486028" y="4089799"/>
        <a:ext cx="6113297" cy="680067"/>
      </dsp:txXfrm>
    </dsp:sp>
    <dsp:sp modelId="{1AD0FAE3-CB0F-1F4C-93D1-7A6CACBD0C2E}">
      <dsp:nvSpPr>
        <dsp:cNvPr id="0" name=""/>
        <dsp:cNvSpPr/>
      </dsp:nvSpPr>
      <dsp:spPr>
        <a:xfrm>
          <a:off x="50684" y="3958803"/>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dirty="0"/>
            <a:t>Integrator</a:t>
          </a:r>
        </a:p>
      </dsp:txBody>
      <dsp:txXfrm>
        <a:off x="96672" y="4004791"/>
        <a:ext cx="2343368" cy="85008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PlaceHolder 1"/>
          <p:cNvSpPr>
            <a:spLocks noGrp="1"/>
          </p:cNvSpPr>
          <p:nvPr>
            <p:ph type="body"/>
          </p:nvPr>
        </p:nvSpPr>
        <p:spPr>
          <a:xfrm>
            <a:off x="756000" y="5078520"/>
            <a:ext cx="6047640" cy="4811040"/>
          </a:xfrm>
          <a:prstGeom prst="rect">
            <a:avLst/>
          </a:prstGeom>
        </p:spPr>
        <p:txBody>
          <a:bodyPr lIns="0" tIns="0" rIns="0" bIns="0"/>
          <a:lstStyle/>
          <a:p>
            <a:r>
              <a:rPr lang="de-DE" sz="2000" b="0" strike="noStrike" spc="-1">
                <a:solidFill>
                  <a:srgbClr val="000000"/>
                </a:solidFill>
                <a:uFill>
                  <a:solidFill>
                    <a:srgbClr val="FFFFFF"/>
                  </a:solidFill>
                </a:uFill>
                <a:latin typeface="Arial"/>
              </a:rPr>
              <a:t>Format der Notizen mittels Klicken bearbeiten</a:t>
            </a:r>
          </a:p>
        </p:txBody>
      </p:sp>
      <p:sp>
        <p:nvSpPr>
          <p:cNvPr id="92" name="PlaceHolder 2"/>
          <p:cNvSpPr>
            <a:spLocks noGrp="1"/>
          </p:cNvSpPr>
          <p:nvPr>
            <p:ph type="hdr"/>
          </p:nvPr>
        </p:nvSpPr>
        <p:spPr>
          <a:xfrm>
            <a:off x="0" y="0"/>
            <a:ext cx="3280680" cy="534240"/>
          </a:xfrm>
          <a:prstGeom prst="rect">
            <a:avLst/>
          </a:prstGeom>
        </p:spPr>
        <p:txBody>
          <a:bodyPr lIns="0" tIns="0" rIns="0" bIns="0"/>
          <a:lstStyle/>
          <a:p>
            <a:r>
              <a:rPr lang="de-DE" sz="1400" b="0" strike="noStrike" spc="-1">
                <a:solidFill>
                  <a:srgbClr val="000000"/>
                </a:solidFill>
                <a:uFill>
                  <a:solidFill>
                    <a:srgbClr val="FFFFFF"/>
                  </a:solidFill>
                </a:uFill>
                <a:latin typeface="Times New Roman"/>
              </a:rPr>
              <a:t>&lt;Kopfzeile&gt;</a:t>
            </a:r>
          </a:p>
        </p:txBody>
      </p:sp>
      <p:sp>
        <p:nvSpPr>
          <p:cNvPr id="93" name="PlaceHolder 3"/>
          <p:cNvSpPr>
            <a:spLocks noGrp="1"/>
          </p:cNvSpPr>
          <p:nvPr>
            <p:ph type="dt"/>
          </p:nvPr>
        </p:nvSpPr>
        <p:spPr>
          <a:xfrm>
            <a:off x="4278960" y="0"/>
            <a:ext cx="3280680" cy="534240"/>
          </a:xfrm>
          <a:prstGeom prst="rect">
            <a:avLst/>
          </a:prstGeom>
        </p:spPr>
        <p:txBody>
          <a:bodyPr lIns="0" tIns="0" rIns="0" bIns="0"/>
          <a:lstStyle/>
          <a:p>
            <a:pPr algn="r"/>
            <a:r>
              <a:rPr lang="de-DE" sz="1400" b="0" strike="noStrike" spc="-1">
                <a:solidFill>
                  <a:srgbClr val="000000"/>
                </a:solidFill>
                <a:uFill>
                  <a:solidFill>
                    <a:srgbClr val="FFFFFF"/>
                  </a:solidFill>
                </a:uFill>
                <a:latin typeface="Times New Roman"/>
              </a:rPr>
              <a:t>&lt;Datum/Uhrzeit&gt;</a:t>
            </a:r>
          </a:p>
        </p:txBody>
      </p:sp>
      <p:sp>
        <p:nvSpPr>
          <p:cNvPr id="94" name="PlaceHolder 4"/>
          <p:cNvSpPr>
            <a:spLocks noGrp="1"/>
          </p:cNvSpPr>
          <p:nvPr>
            <p:ph type="ftr"/>
          </p:nvPr>
        </p:nvSpPr>
        <p:spPr>
          <a:xfrm>
            <a:off x="0" y="10157400"/>
            <a:ext cx="3280680" cy="534240"/>
          </a:xfrm>
          <a:prstGeom prst="rect">
            <a:avLst/>
          </a:prstGeom>
        </p:spPr>
        <p:txBody>
          <a:bodyPr lIns="0" tIns="0" rIns="0" bIns="0" anchor="b"/>
          <a:lstStyle/>
          <a:p>
            <a:r>
              <a:rPr lang="de-DE" sz="1400" b="0" strike="noStrike" spc="-1">
                <a:solidFill>
                  <a:srgbClr val="000000"/>
                </a:solidFill>
                <a:uFill>
                  <a:solidFill>
                    <a:srgbClr val="FFFFFF"/>
                  </a:solidFill>
                </a:uFill>
                <a:latin typeface="Times New Roman"/>
              </a:rPr>
              <a:t>&lt;Fußzeile&gt;</a:t>
            </a:r>
          </a:p>
        </p:txBody>
      </p:sp>
      <p:sp>
        <p:nvSpPr>
          <p:cNvPr id="95" name="PlaceHolder 5"/>
          <p:cNvSpPr>
            <a:spLocks noGrp="1"/>
          </p:cNvSpPr>
          <p:nvPr>
            <p:ph type="sldNum"/>
          </p:nvPr>
        </p:nvSpPr>
        <p:spPr>
          <a:xfrm>
            <a:off x="4278960" y="10157400"/>
            <a:ext cx="3280680" cy="534240"/>
          </a:xfrm>
          <a:prstGeom prst="rect">
            <a:avLst/>
          </a:prstGeom>
        </p:spPr>
        <p:txBody>
          <a:bodyPr lIns="0" tIns="0" rIns="0" bIns="0" anchor="b"/>
          <a:lstStyle/>
          <a:p>
            <a:pPr algn="r"/>
            <a:fld id="{3784FA80-34C1-4885-90AF-1BAD44019D33}" type="slidenum">
              <a:rPr lang="de-DE" sz="1400" b="0" strike="noStrike" spc="-1">
                <a:solidFill>
                  <a:srgbClr val="000000"/>
                </a:solidFill>
                <a:uFill>
                  <a:solidFill>
                    <a:srgbClr val="FFFFFF"/>
                  </a:solidFill>
                </a:uFill>
                <a:latin typeface="Times New Roman"/>
              </a:rPr>
              <a:t>‹Nr.›</a:t>
            </a:fld>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08" name="TextShape 2"/>
          <p:cNvSpPr txBox="1"/>
          <p:nvPr/>
        </p:nvSpPr>
        <p:spPr>
          <a:xfrm>
            <a:off x="3884760" y="8685360"/>
            <a:ext cx="2971440" cy="456840"/>
          </a:xfrm>
          <a:prstGeom prst="rect">
            <a:avLst/>
          </a:prstGeom>
          <a:noFill/>
          <a:ln>
            <a:noFill/>
          </a:ln>
        </p:spPr>
        <p:txBody>
          <a:bodyPr anchor="b"/>
          <a:lstStyle/>
          <a:p>
            <a:pPr algn="r">
              <a:lnSpc>
                <a:spcPct val="100000"/>
              </a:lnSpc>
            </a:pPr>
            <a:fld id="{D9305623-72A6-4455-8683-AD1B96F58DDD}" type="slidenum">
              <a:rPr lang="de-DE" sz="1200" b="0" strike="noStrike" spc="-1">
                <a:solidFill>
                  <a:srgbClr val="000000"/>
                </a:solidFill>
                <a:uFill>
                  <a:solidFill>
                    <a:srgbClr val="FFFFFF"/>
                  </a:solidFill>
                </a:uFill>
                <a:latin typeface="+mn-lt"/>
                <a:ea typeface="+mn-ea"/>
              </a:rPr>
              <a:t>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6" name="TextShape 2"/>
          <p:cNvSpPr txBox="1"/>
          <p:nvPr/>
        </p:nvSpPr>
        <p:spPr>
          <a:xfrm>
            <a:off x="3884760" y="8685360"/>
            <a:ext cx="2971440" cy="456840"/>
          </a:xfrm>
          <a:prstGeom prst="rect">
            <a:avLst/>
          </a:prstGeom>
          <a:noFill/>
          <a:ln>
            <a:noFill/>
          </a:ln>
        </p:spPr>
        <p:txBody>
          <a:bodyPr anchor="b"/>
          <a:lstStyle/>
          <a:p>
            <a:pPr algn="r">
              <a:lnSpc>
                <a:spcPct val="100000"/>
              </a:lnSpc>
            </a:pPr>
            <a:fld id="{EE3A223E-D0E0-4010-8B24-13C0BA09683A}" type="slidenum">
              <a:rPr lang="de-DE" sz="1200" b="0" strike="noStrike" spc="-1">
                <a:solidFill>
                  <a:srgbClr val="000000"/>
                </a:solidFill>
                <a:uFill>
                  <a:solidFill>
                    <a:srgbClr val="FFFFFF"/>
                  </a:solidFill>
                </a:uFill>
                <a:latin typeface="+mn-lt"/>
                <a:ea typeface="+mn-ea"/>
              </a:rPr>
              <a:t>15</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8" name="TextShape 2"/>
          <p:cNvSpPr txBox="1"/>
          <p:nvPr/>
        </p:nvSpPr>
        <p:spPr>
          <a:xfrm>
            <a:off x="3884760" y="8685360"/>
            <a:ext cx="2971440" cy="456840"/>
          </a:xfrm>
          <a:prstGeom prst="rect">
            <a:avLst/>
          </a:prstGeom>
          <a:noFill/>
          <a:ln>
            <a:noFill/>
          </a:ln>
        </p:spPr>
        <p:txBody>
          <a:bodyPr anchor="b"/>
          <a:lstStyle/>
          <a:p>
            <a:pPr algn="r">
              <a:lnSpc>
                <a:spcPct val="100000"/>
              </a:lnSpc>
            </a:pPr>
            <a:fld id="{ABB0A7BA-ED7D-4C2F-A69B-FE789B65EB2B}" type="slidenum">
              <a:rPr lang="de-DE" sz="1200" b="0" strike="noStrike" spc="-1">
                <a:solidFill>
                  <a:srgbClr val="000000"/>
                </a:solidFill>
                <a:uFill>
                  <a:solidFill>
                    <a:srgbClr val="FFFFFF"/>
                  </a:solidFill>
                </a:uFill>
                <a:latin typeface="+mn-lt"/>
                <a:ea typeface="+mn-ea"/>
              </a:rPr>
              <a:t>20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0" name="TextShape 2"/>
          <p:cNvSpPr txBox="1"/>
          <p:nvPr/>
        </p:nvSpPr>
        <p:spPr>
          <a:xfrm>
            <a:off x="3884760" y="8685360"/>
            <a:ext cx="2971440" cy="456840"/>
          </a:xfrm>
          <a:prstGeom prst="rect">
            <a:avLst/>
          </a:prstGeom>
          <a:noFill/>
          <a:ln>
            <a:noFill/>
          </a:ln>
        </p:spPr>
        <p:txBody>
          <a:bodyPr anchor="b"/>
          <a:lstStyle/>
          <a:p>
            <a:pPr algn="r">
              <a:lnSpc>
                <a:spcPct val="100000"/>
              </a:lnSpc>
            </a:pPr>
            <a:fld id="{C4756E45-1926-4AFB-B1E6-C3B0CCEDEDCE}" type="slidenum">
              <a:rPr lang="de-DE" sz="1200" b="0" strike="noStrike" spc="-1">
                <a:solidFill>
                  <a:srgbClr val="000000"/>
                </a:solidFill>
                <a:uFill>
                  <a:solidFill>
                    <a:srgbClr val="FFFFFF"/>
                  </a:solidFill>
                </a:uFill>
                <a:latin typeface="+mn-lt"/>
                <a:ea typeface="+mn-ea"/>
              </a:rPr>
              <a:t>22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lgn="r"/>
            <a:fld id="{3784FA80-34C1-4885-90AF-1BAD44019D33}" type="slidenum">
              <a:rPr lang="de-DE" sz="1400" b="0" strike="noStrike" spc="-1" smtClean="0">
                <a:solidFill>
                  <a:srgbClr val="000000"/>
                </a:solidFill>
                <a:uFill>
                  <a:solidFill>
                    <a:srgbClr val="FFFFFF"/>
                  </a:solidFill>
                </a:uFill>
                <a:latin typeface="Times New Roman"/>
              </a:rPr>
              <a:t>70</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7813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2" name="TextShape 2"/>
          <p:cNvSpPr txBox="1"/>
          <p:nvPr/>
        </p:nvSpPr>
        <p:spPr>
          <a:xfrm>
            <a:off x="3884760" y="8685360"/>
            <a:ext cx="2971440" cy="456840"/>
          </a:xfrm>
          <a:prstGeom prst="rect">
            <a:avLst/>
          </a:prstGeom>
          <a:noFill/>
          <a:ln>
            <a:noFill/>
          </a:ln>
        </p:spPr>
        <p:txBody>
          <a:bodyPr anchor="b"/>
          <a:lstStyle/>
          <a:p>
            <a:pPr algn="r">
              <a:lnSpc>
                <a:spcPct val="100000"/>
              </a:lnSpc>
            </a:pPr>
            <a:fld id="{05001DEE-B29D-40A9-AED8-BDBC67A54520}" type="slidenum">
              <a:rPr lang="de-DE" sz="1200" b="0" strike="noStrike" spc="-1">
                <a:solidFill>
                  <a:srgbClr val="000000"/>
                </a:solidFill>
                <a:uFill>
                  <a:solidFill>
                    <a:srgbClr val="FFFFFF"/>
                  </a:solidFill>
                </a:uFill>
                <a:latin typeface="+mn-lt"/>
                <a:ea typeface="+mn-ea"/>
              </a:rPr>
              <a:t>72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4" name="TextShape 2"/>
          <p:cNvSpPr txBox="1"/>
          <p:nvPr/>
        </p:nvSpPr>
        <p:spPr>
          <a:xfrm>
            <a:off x="3884760" y="8685360"/>
            <a:ext cx="2971440" cy="456840"/>
          </a:xfrm>
          <a:prstGeom prst="rect">
            <a:avLst/>
          </a:prstGeom>
          <a:noFill/>
          <a:ln>
            <a:noFill/>
          </a:ln>
        </p:spPr>
        <p:txBody>
          <a:bodyPr anchor="b"/>
          <a:lstStyle/>
          <a:p>
            <a:pPr algn="r">
              <a:lnSpc>
                <a:spcPct val="100000"/>
              </a:lnSpc>
            </a:pPr>
            <a:fld id="{19A6C37D-FB2D-450D-8BA9-E8EC2F7621D4}" type="slidenum">
              <a:rPr lang="de-DE" sz="1200" b="0" strike="noStrike" spc="-1">
                <a:solidFill>
                  <a:srgbClr val="000000"/>
                </a:solidFill>
                <a:uFill>
                  <a:solidFill>
                    <a:srgbClr val="FFFFFF"/>
                  </a:solidFill>
                </a:uFill>
                <a:latin typeface="+mn-lt"/>
                <a:ea typeface="+mn-ea"/>
              </a:rPr>
              <a:t>91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6" name="TextShape 2"/>
          <p:cNvSpPr txBox="1"/>
          <p:nvPr/>
        </p:nvSpPr>
        <p:spPr>
          <a:xfrm>
            <a:off x="3884760" y="8685360"/>
            <a:ext cx="2971440" cy="456840"/>
          </a:xfrm>
          <a:prstGeom prst="rect">
            <a:avLst/>
          </a:prstGeom>
          <a:noFill/>
          <a:ln>
            <a:noFill/>
          </a:ln>
        </p:spPr>
        <p:txBody>
          <a:bodyPr anchor="b"/>
          <a:lstStyle/>
          <a:p>
            <a:pPr algn="r">
              <a:lnSpc>
                <a:spcPct val="100000"/>
              </a:lnSpc>
            </a:pPr>
            <a:fld id="{64C5A64D-5A82-49FA-8E47-0E2D8D1687D3}" type="slidenum">
              <a:rPr lang="de-DE" sz="1200" b="0" strike="noStrike" spc="-1">
                <a:solidFill>
                  <a:srgbClr val="000000"/>
                </a:solidFill>
                <a:uFill>
                  <a:solidFill>
                    <a:srgbClr val="FFFFFF"/>
                  </a:solidFill>
                </a:uFill>
                <a:latin typeface="+mn-lt"/>
                <a:ea typeface="+mn-ea"/>
              </a:rPr>
              <a:t>92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8" name="TextShape 2"/>
          <p:cNvSpPr txBox="1"/>
          <p:nvPr/>
        </p:nvSpPr>
        <p:spPr>
          <a:xfrm>
            <a:off x="3884760" y="8685360"/>
            <a:ext cx="2971440" cy="456840"/>
          </a:xfrm>
          <a:prstGeom prst="rect">
            <a:avLst/>
          </a:prstGeom>
          <a:noFill/>
          <a:ln>
            <a:noFill/>
          </a:ln>
        </p:spPr>
        <p:txBody>
          <a:bodyPr anchor="b"/>
          <a:lstStyle/>
          <a:p>
            <a:pPr algn="r">
              <a:lnSpc>
                <a:spcPct val="100000"/>
              </a:lnSpc>
            </a:pPr>
            <a:fld id="{9A66441D-86D1-4829-8016-63C574969D60}" type="slidenum">
              <a:rPr lang="de-DE" sz="1200" b="0" strike="noStrike" spc="-1">
                <a:solidFill>
                  <a:srgbClr val="000000"/>
                </a:solidFill>
                <a:uFill>
                  <a:solidFill>
                    <a:srgbClr val="FFFFFF"/>
                  </a:solidFill>
                </a:uFill>
                <a:latin typeface="+mn-lt"/>
                <a:ea typeface="+mn-ea"/>
              </a:rPr>
              <a:t>116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lgn="r"/>
            <a:fld id="{3784FA80-34C1-4885-90AF-1BAD44019D33}" type="slidenum">
              <a:rPr lang="de-DE" sz="1400" b="0" strike="noStrike" spc="-1" smtClean="0">
                <a:solidFill>
                  <a:srgbClr val="000000"/>
                </a:solidFill>
                <a:uFill>
                  <a:solidFill>
                    <a:srgbClr val="FFFFFF"/>
                  </a:solidFill>
                </a:uFill>
                <a:latin typeface="Times New Roman"/>
              </a:rPr>
              <a:t>117</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53981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0" name="TextShape 2"/>
          <p:cNvSpPr txBox="1"/>
          <p:nvPr/>
        </p:nvSpPr>
        <p:spPr>
          <a:xfrm>
            <a:off x="3884760" y="8685360"/>
            <a:ext cx="2971440" cy="456840"/>
          </a:xfrm>
          <a:prstGeom prst="rect">
            <a:avLst/>
          </a:prstGeom>
          <a:noFill/>
          <a:ln>
            <a:noFill/>
          </a:ln>
        </p:spPr>
        <p:txBody>
          <a:bodyPr anchor="b"/>
          <a:lstStyle/>
          <a:p>
            <a:pPr algn="r">
              <a:lnSpc>
                <a:spcPct val="100000"/>
              </a:lnSpc>
            </a:pPr>
            <a:fld id="{80FB77DA-61CE-46E4-B182-2E3DEBF917C1}" type="slidenum">
              <a:rPr lang="de-DE" sz="1200" b="0" strike="noStrike" spc="-1">
                <a:solidFill>
                  <a:srgbClr val="000000"/>
                </a:solidFill>
                <a:uFill>
                  <a:solidFill>
                    <a:srgbClr val="FFFFFF"/>
                  </a:solidFill>
                </a:uFill>
                <a:latin typeface="+mn-lt"/>
                <a:ea typeface="+mn-ea"/>
              </a:rPr>
              <a:t>131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10" name="TextShape 2"/>
          <p:cNvSpPr txBox="1"/>
          <p:nvPr/>
        </p:nvSpPr>
        <p:spPr>
          <a:xfrm>
            <a:off x="3884760" y="8685360"/>
            <a:ext cx="2971440" cy="456840"/>
          </a:xfrm>
          <a:prstGeom prst="rect">
            <a:avLst/>
          </a:prstGeom>
          <a:noFill/>
          <a:ln>
            <a:noFill/>
          </a:ln>
        </p:spPr>
        <p:txBody>
          <a:bodyPr anchor="b"/>
          <a:lstStyle/>
          <a:p>
            <a:pPr algn="r">
              <a:lnSpc>
                <a:spcPct val="100000"/>
              </a:lnSpc>
            </a:pPr>
            <a:fld id="{53F8B022-72F5-4E5B-A085-3711A2485106}" type="slidenum">
              <a:rPr lang="de-DE" sz="1200" b="0" strike="noStrike" spc="-1">
                <a:solidFill>
                  <a:srgbClr val="000000"/>
                </a:solidFill>
                <a:uFill>
                  <a:solidFill>
                    <a:srgbClr val="FFFFFF"/>
                  </a:solidFill>
                </a:uFill>
                <a:latin typeface="Times New Roman"/>
                <a:ea typeface="ＭＳ Ｐゴシック"/>
              </a:rPr>
              <a:t>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2" name="TextShape 2"/>
          <p:cNvSpPr txBox="1"/>
          <p:nvPr/>
        </p:nvSpPr>
        <p:spPr>
          <a:xfrm>
            <a:off x="3884760" y="8685360"/>
            <a:ext cx="2971440" cy="456840"/>
          </a:xfrm>
          <a:prstGeom prst="rect">
            <a:avLst/>
          </a:prstGeom>
          <a:noFill/>
          <a:ln>
            <a:noFill/>
          </a:ln>
        </p:spPr>
        <p:txBody>
          <a:bodyPr anchor="b"/>
          <a:lstStyle/>
          <a:p>
            <a:pPr algn="r">
              <a:lnSpc>
                <a:spcPct val="100000"/>
              </a:lnSpc>
            </a:pPr>
            <a:fld id="{EB21A143-0163-43B0-9707-0E9862A60354}" type="slidenum">
              <a:rPr lang="de-DE" sz="1200" b="0" strike="noStrike" spc="-1">
                <a:solidFill>
                  <a:srgbClr val="000000"/>
                </a:solidFill>
                <a:uFill>
                  <a:solidFill>
                    <a:srgbClr val="FFFFFF"/>
                  </a:solidFill>
                </a:uFill>
                <a:latin typeface="+mn-lt"/>
                <a:ea typeface="+mn-ea"/>
              </a:rPr>
              <a:t>132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4" name="TextShape 2"/>
          <p:cNvSpPr txBox="1"/>
          <p:nvPr/>
        </p:nvSpPr>
        <p:spPr>
          <a:xfrm>
            <a:off x="3884760" y="8685360"/>
            <a:ext cx="2971440" cy="456840"/>
          </a:xfrm>
          <a:prstGeom prst="rect">
            <a:avLst/>
          </a:prstGeom>
          <a:noFill/>
          <a:ln>
            <a:noFill/>
          </a:ln>
        </p:spPr>
        <p:txBody>
          <a:bodyPr anchor="b"/>
          <a:lstStyle/>
          <a:p>
            <a:pPr algn="r">
              <a:lnSpc>
                <a:spcPct val="100000"/>
              </a:lnSpc>
            </a:pPr>
            <a:fld id="{9E9833AA-5F64-417C-ABF5-A4D755A27D9C}" type="slidenum">
              <a:rPr lang="de-DE" sz="1200" b="0" strike="noStrike" spc="-1">
                <a:solidFill>
                  <a:srgbClr val="000000"/>
                </a:solidFill>
                <a:uFill>
                  <a:solidFill>
                    <a:srgbClr val="FFFFFF"/>
                  </a:solidFill>
                </a:uFill>
                <a:latin typeface="+mn-lt"/>
                <a:ea typeface="+mn-ea"/>
              </a:rPr>
              <a:t>133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6" name="TextShape 2"/>
          <p:cNvSpPr txBox="1"/>
          <p:nvPr/>
        </p:nvSpPr>
        <p:spPr>
          <a:xfrm>
            <a:off x="3884760" y="8685360"/>
            <a:ext cx="2971440" cy="456840"/>
          </a:xfrm>
          <a:prstGeom prst="rect">
            <a:avLst/>
          </a:prstGeom>
          <a:noFill/>
          <a:ln>
            <a:noFill/>
          </a:ln>
        </p:spPr>
        <p:txBody>
          <a:bodyPr anchor="b"/>
          <a:lstStyle/>
          <a:p>
            <a:pPr algn="r">
              <a:lnSpc>
                <a:spcPct val="100000"/>
              </a:lnSpc>
            </a:pPr>
            <a:fld id="{A49D010E-F383-44DC-A018-1551B5331EAD}" type="slidenum">
              <a:rPr lang="de-DE" sz="1200" b="0" strike="noStrike" spc="-1">
                <a:solidFill>
                  <a:srgbClr val="000000"/>
                </a:solidFill>
                <a:uFill>
                  <a:solidFill>
                    <a:srgbClr val="FFFFFF"/>
                  </a:solidFill>
                </a:uFill>
                <a:latin typeface="+mn-lt"/>
                <a:ea typeface="+mn-ea"/>
              </a:rPr>
              <a:t>136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8" name="TextShape 2"/>
          <p:cNvSpPr txBox="1"/>
          <p:nvPr/>
        </p:nvSpPr>
        <p:spPr>
          <a:xfrm>
            <a:off x="3884760" y="8685360"/>
            <a:ext cx="2971440" cy="456840"/>
          </a:xfrm>
          <a:prstGeom prst="rect">
            <a:avLst/>
          </a:prstGeom>
          <a:noFill/>
          <a:ln>
            <a:noFill/>
          </a:ln>
        </p:spPr>
        <p:txBody>
          <a:bodyPr anchor="b"/>
          <a:lstStyle/>
          <a:p>
            <a:pPr algn="r">
              <a:lnSpc>
                <a:spcPct val="100000"/>
              </a:lnSpc>
            </a:pPr>
            <a:fld id="{454CDEDE-A960-4373-9CD3-EFE752DB42FA}" type="slidenum">
              <a:rPr lang="de-DE" sz="1200" b="0" strike="noStrike" spc="-1">
                <a:solidFill>
                  <a:srgbClr val="000000"/>
                </a:solidFill>
                <a:uFill>
                  <a:solidFill>
                    <a:srgbClr val="FFFFFF"/>
                  </a:solidFill>
                </a:uFill>
                <a:latin typeface="+mn-lt"/>
                <a:ea typeface="+mn-ea"/>
              </a:rPr>
              <a:t>137</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0" name="TextShape 2"/>
          <p:cNvSpPr txBox="1"/>
          <p:nvPr/>
        </p:nvSpPr>
        <p:spPr>
          <a:xfrm>
            <a:off x="3884760" y="8685360"/>
            <a:ext cx="2971440" cy="456840"/>
          </a:xfrm>
          <a:prstGeom prst="rect">
            <a:avLst/>
          </a:prstGeom>
          <a:noFill/>
          <a:ln>
            <a:noFill/>
          </a:ln>
        </p:spPr>
        <p:txBody>
          <a:bodyPr anchor="b"/>
          <a:lstStyle/>
          <a:p>
            <a:pPr algn="r">
              <a:lnSpc>
                <a:spcPct val="100000"/>
              </a:lnSpc>
            </a:pPr>
            <a:fld id="{70C4F537-C694-48A8-8ACF-57B0012EEF07}" type="slidenum">
              <a:rPr lang="de-DE" sz="1200" b="0" strike="noStrike" spc="-1">
                <a:solidFill>
                  <a:srgbClr val="000000"/>
                </a:solidFill>
                <a:uFill>
                  <a:solidFill>
                    <a:srgbClr val="FFFFFF"/>
                  </a:solidFill>
                </a:uFill>
                <a:latin typeface="+mn-lt"/>
                <a:ea typeface="+mn-ea"/>
              </a:rPr>
              <a:t>138</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2" name="TextShape 2"/>
          <p:cNvSpPr txBox="1"/>
          <p:nvPr/>
        </p:nvSpPr>
        <p:spPr>
          <a:xfrm>
            <a:off x="3884760" y="8685360"/>
            <a:ext cx="2971440" cy="456840"/>
          </a:xfrm>
          <a:prstGeom prst="rect">
            <a:avLst/>
          </a:prstGeom>
          <a:noFill/>
          <a:ln>
            <a:noFill/>
          </a:ln>
        </p:spPr>
        <p:txBody>
          <a:bodyPr anchor="b"/>
          <a:lstStyle/>
          <a:p>
            <a:pPr algn="r">
              <a:lnSpc>
                <a:spcPct val="100000"/>
              </a:lnSpc>
            </a:pPr>
            <a:fld id="{DB060419-400D-4C0F-9CA2-2A7BEB64CF22}" type="slidenum">
              <a:rPr lang="de-DE" sz="1200" b="0" strike="noStrike" spc="-1">
                <a:solidFill>
                  <a:srgbClr val="000000"/>
                </a:solidFill>
                <a:uFill>
                  <a:solidFill>
                    <a:srgbClr val="FFFFFF"/>
                  </a:solidFill>
                </a:uFill>
                <a:latin typeface="+mn-lt"/>
                <a:ea typeface="+mn-ea"/>
              </a:rPr>
              <a:t>142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4" name="TextShape 2"/>
          <p:cNvSpPr txBox="1"/>
          <p:nvPr/>
        </p:nvSpPr>
        <p:spPr>
          <a:xfrm>
            <a:off x="3884760" y="8685360"/>
            <a:ext cx="2971440" cy="456840"/>
          </a:xfrm>
          <a:prstGeom prst="rect">
            <a:avLst/>
          </a:prstGeom>
          <a:noFill/>
          <a:ln>
            <a:noFill/>
          </a:ln>
        </p:spPr>
        <p:txBody>
          <a:bodyPr anchor="b"/>
          <a:lstStyle/>
          <a:p>
            <a:pPr algn="r">
              <a:lnSpc>
                <a:spcPct val="100000"/>
              </a:lnSpc>
            </a:pPr>
            <a:fld id="{336C9B34-E32D-4F9D-AD11-4C910089C3DC}" type="slidenum">
              <a:rPr lang="de-DE" sz="1200" b="0" strike="noStrike" spc="-1">
                <a:solidFill>
                  <a:srgbClr val="000000"/>
                </a:solidFill>
                <a:uFill>
                  <a:solidFill>
                    <a:srgbClr val="FFFFFF"/>
                  </a:solidFill>
                </a:uFill>
                <a:latin typeface="+mn-lt"/>
                <a:ea typeface="+mn-ea"/>
              </a:rPr>
              <a:t>143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6" name="TextShape 2"/>
          <p:cNvSpPr txBox="1"/>
          <p:nvPr/>
        </p:nvSpPr>
        <p:spPr>
          <a:xfrm>
            <a:off x="3884760" y="8685360"/>
            <a:ext cx="2971440" cy="456840"/>
          </a:xfrm>
          <a:prstGeom prst="rect">
            <a:avLst/>
          </a:prstGeom>
          <a:noFill/>
          <a:ln>
            <a:noFill/>
          </a:ln>
        </p:spPr>
        <p:txBody>
          <a:bodyPr anchor="b"/>
          <a:lstStyle/>
          <a:p>
            <a:pPr algn="r">
              <a:lnSpc>
                <a:spcPct val="100000"/>
              </a:lnSpc>
            </a:pPr>
            <a:fld id="{7BCF19E6-D064-4A13-831E-2C38BAD68D60}" type="slidenum">
              <a:rPr lang="de-DE" sz="1200" b="0" strike="noStrike" spc="-1">
                <a:solidFill>
                  <a:srgbClr val="000000"/>
                </a:solidFill>
                <a:uFill>
                  <a:solidFill>
                    <a:srgbClr val="FFFFFF"/>
                  </a:solidFill>
                </a:uFill>
                <a:latin typeface="+mn-lt"/>
                <a:ea typeface="+mn-ea"/>
              </a:rPr>
              <a:t>144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8" name="TextShape 2"/>
          <p:cNvSpPr txBox="1"/>
          <p:nvPr/>
        </p:nvSpPr>
        <p:spPr>
          <a:xfrm>
            <a:off x="3884760" y="8685360"/>
            <a:ext cx="2971440" cy="456840"/>
          </a:xfrm>
          <a:prstGeom prst="rect">
            <a:avLst/>
          </a:prstGeom>
          <a:noFill/>
          <a:ln>
            <a:noFill/>
          </a:ln>
        </p:spPr>
        <p:txBody>
          <a:bodyPr anchor="b"/>
          <a:lstStyle/>
          <a:p>
            <a:pPr algn="r">
              <a:lnSpc>
                <a:spcPct val="100000"/>
              </a:lnSpc>
            </a:pPr>
            <a:fld id="{CFB27ABE-1581-4B31-8125-0E8EFD8C2AA1}" type="slidenum">
              <a:rPr lang="de-DE" sz="1200" b="0" strike="noStrike" spc="-1">
                <a:solidFill>
                  <a:srgbClr val="000000"/>
                </a:solidFill>
                <a:uFill>
                  <a:solidFill>
                    <a:srgbClr val="FFFFFF"/>
                  </a:solidFill>
                </a:uFill>
                <a:latin typeface="+mn-lt"/>
                <a:ea typeface="+mn-ea"/>
              </a:rPr>
              <a:t>145</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0" name="TextShape 2"/>
          <p:cNvSpPr txBox="1"/>
          <p:nvPr/>
        </p:nvSpPr>
        <p:spPr>
          <a:xfrm>
            <a:off x="3884760" y="8685360"/>
            <a:ext cx="2971440" cy="456840"/>
          </a:xfrm>
          <a:prstGeom prst="rect">
            <a:avLst/>
          </a:prstGeom>
          <a:noFill/>
          <a:ln>
            <a:noFill/>
          </a:ln>
        </p:spPr>
        <p:txBody>
          <a:bodyPr anchor="b"/>
          <a:lstStyle/>
          <a:p>
            <a:pPr algn="r">
              <a:lnSpc>
                <a:spcPct val="100000"/>
              </a:lnSpc>
            </a:pPr>
            <a:fld id="{B5760360-DF51-4446-9E6F-9EFD3AD9DD21}" type="slidenum">
              <a:rPr lang="de-DE" sz="1200" b="0" strike="noStrike" spc="-1">
                <a:solidFill>
                  <a:srgbClr val="000000"/>
                </a:solidFill>
                <a:uFill>
                  <a:solidFill>
                    <a:srgbClr val="FFFFFF"/>
                  </a:solidFill>
                </a:uFill>
                <a:latin typeface="+mn-lt"/>
                <a:ea typeface="+mn-ea"/>
              </a:rPr>
              <a:t>146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 name="PlaceHolder 1"/>
          <p:cNvSpPr>
            <a:spLocks noGrp="1"/>
          </p:cNvSpPr>
          <p:nvPr>
            <p:ph type="body"/>
          </p:nvPr>
        </p:nvSpPr>
        <p:spPr>
          <a:xfrm>
            <a:off x="685800" y="4343400"/>
            <a:ext cx="5486040" cy="4114440"/>
          </a:xfrm>
          <a:prstGeom prst="rect">
            <a:avLst/>
          </a:prstGeom>
        </p:spPr>
        <p:txBody>
          <a:bodyPr/>
          <a:lstStyle/>
          <a:p>
            <a:pPr>
              <a:lnSpc>
                <a:spcPct val="100000"/>
              </a:lnSpc>
            </a:pPr>
            <a:r>
              <a:rPr lang="de-DE" sz="2000" b="0" strike="noStrike" spc="-1">
                <a:solidFill>
                  <a:srgbClr val="000000"/>
                </a:solidFill>
                <a:uFill>
                  <a:solidFill>
                    <a:srgbClr val="FFFFFF"/>
                  </a:solidFill>
                </a:uFill>
                <a:latin typeface="Arial"/>
              </a:rPr>
              <a:t>Vollständige Trainingsbezeichnungen:</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Expert training in IT service management according to FitSM</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Advanced training in service planning and delivery according to FitSM</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Advanced training in service operation and control according to FitSM</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Foundation training in IT service management according to FitSM</a:t>
            </a:r>
          </a:p>
          <a:p>
            <a:pPr>
              <a:lnSpc>
                <a:spcPct val="100000"/>
              </a:lnSpc>
            </a:pPr>
            <a:endParaRPr lang="de-DE" sz="2000" b="0" strike="noStrike" spc="-1">
              <a:solidFill>
                <a:srgbClr val="000000"/>
              </a:solidFill>
              <a:uFill>
                <a:solidFill>
                  <a:srgbClr val="FFFFFF"/>
                </a:solidFill>
              </a:uFill>
              <a:latin typeface="Arial"/>
            </a:endParaRPr>
          </a:p>
        </p:txBody>
      </p:sp>
      <p:sp>
        <p:nvSpPr>
          <p:cNvPr id="1512" name="TextShape 2"/>
          <p:cNvSpPr txBox="1"/>
          <p:nvPr/>
        </p:nvSpPr>
        <p:spPr>
          <a:xfrm>
            <a:off x="3884760" y="8685360"/>
            <a:ext cx="2971440" cy="456840"/>
          </a:xfrm>
          <a:prstGeom prst="rect">
            <a:avLst/>
          </a:prstGeom>
          <a:noFill/>
          <a:ln>
            <a:noFill/>
          </a:ln>
        </p:spPr>
        <p:txBody>
          <a:bodyPr anchor="b"/>
          <a:lstStyle/>
          <a:p>
            <a:pPr algn="r">
              <a:lnSpc>
                <a:spcPct val="100000"/>
              </a:lnSpc>
            </a:pPr>
            <a:fld id="{C4807CB4-7E90-4A81-B07F-CDD00FE28D4B}" type="slidenum">
              <a:rPr lang="de-DE" sz="1200" b="0" strike="noStrike" spc="-1">
                <a:solidFill>
                  <a:srgbClr val="000000"/>
                </a:solidFill>
                <a:uFill>
                  <a:solidFill>
                    <a:srgbClr val="FFFFFF"/>
                  </a:solidFill>
                </a:uFill>
                <a:latin typeface="Times New Roman"/>
                <a:ea typeface="ＭＳ Ｐゴシック"/>
              </a:rPr>
              <a:t>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2" name="TextShape 2"/>
          <p:cNvSpPr txBox="1"/>
          <p:nvPr/>
        </p:nvSpPr>
        <p:spPr>
          <a:xfrm>
            <a:off x="3884760" y="8685360"/>
            <a:ext cx="2971440" cy="456840"/>
          </a:xfrm>
          <a:prstGeom prst="rect">
            <a:avLst/>
          </a:prstGeom>
          <a:noFill/>
          <a:ln>
            <a:noFill/>
          </a:ln>
        </p:spPr>
        <p:txBody>
          <a:bodyPr anchor="b"/>
          <a:lstStyle/>
          <a:p>
            <a:pPr algn="r">
              <a:lnSpc>
                <a:spcPct val="100000"/>
              </a:lnSpc>
            </a:pPr>
            <a:fld id="{881F8008-19AF-46F3-B8F4-27C5A75FDDA4}" type="slidenum">
              <a:rPr lang="de-DE" sz="1200" b="0" strike="noStrike" spc="-1">
                <a:solidFill>
                  <a:srgbClr val="000000"/>
                </a:solidFill>
                <a:uFill>
                  <a:solidFill>
                    <a:srgbClr val="FFFFFF"/>
                  </a:solidFill>
                </a:uFill>
                <a:latin typeface="+mn-lt"/>
                <a:ea typeface="+mn-ea"/>
              </a:rPr>
              <a:t>147</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4" name="TextShape 2"/>
          <p:cNvSpPr txBox="1"/>
          <p:nvPr/>
        </p:nvSpPr>
        <p:spPr>
          <a:xfrm>
            <a:off x="3884760" y="8685360"/>
            <a:ext cx="2971440" cy="456840"/>
          </a:xfrm>
          <a:prstGeom prst="rect">
            <a:avLst/>
          </a:prstGeom>
          <a:noFill/>
          <a:ln>
            <a:noFill/>
          </a:ln>
        </p:spPr>
        <p:txBody>
          <a:bodyPr anchor="b"/>
          <a:lstStyle/>
          <a:p>
            <a:pPr algn="r">
              <a:lnSpc>
                <a:spcPct val="100000"/>
              </a:lnSpc>
            </a:pPr>
            <a:fld id="{B697C882-2C63-41D4-B2C1-07147354ABFF}" type="slidenum">
              <a:rPr lang="de-DE" sz="1200" b="0" strike="noStrike" spc="-1">
                <a:solidFill>
                  <a:srgbClr val="000000"/>
                </a:solidFill>
                <a:uFill>
                  <a:solidFill>
                    <a:srgbClr val="FFFFFF"/>
                  </a:solidFill>
                </a:uFill>
                <a:latin typeface="+mn-lt"/>
                <a:ea typeface="+mn-ea"/>
              </a:rPr>
              <a:t>148</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6" name="TextShape 2"/>
          <p:cNvSpPr txBox="1"/>
          <p:nvPr/>
        </p:nvSpPr>
        <p:spPr>
          <a:xfrm>
            <a:off x="3884760" y="8685360"/>
            <a:ext cx="2971440" cy="456840"/>
          </a:xfrm>
          <a:prstGeom prst="rect">
            <a:avLst/>
          </a:prstGeom>
          <a:noFill/>
          <a:ln>
            <a:noFill/>
          </a:ln>
        </p:spPr>
        <p:txBody>
          <a:bodyPr anchor="b"/>
          <a:lstStyle/>
          <a:p>
            <a:pPr algn="r">
              <a:lnSpc>
                <a:spcPct val="100000"/>
              </a:lnSpc>
            </a:pPr>
            <a:fld id="{EE771429-978F-4E11-8035-61DC55943BC1}" type="slidenum">
              <a:rPr lang="de-DE" sz="1200" b="0" strike="noStrike" spc="-1">
                <a:solidFill>
                  <a:srgbClr val="000000"/>
                </a:solidFill>
                <a:uFill>
                  <a:solidFill>
                    <a:srgbClr val="FFFFFF"/>
                  </a:solidFill>
                </a:uFill>
                <a:latin typeface="+mn-lt"/>
                <a:ea typeface="+mn-ea"/>
              </a:rPr>
              <a:t>149</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8" name="TextShape 2"/>
          <p:cNvSpPr txBox="1"/>
          <p:nvPr/>
        </p:nvSpPr>
        <p:spPr>
          <a:xfrm>
            <a:off x="3884760" y="8685360"/>
            <a:ext cx="2971440" cy="456840"/>
          </a:xfrm>
          <a:prstGeom prst="rect">
            <a:avLst/>
          </a:prstGeom>
          <a:noFill/>
          <a:ln>
            <a:noFill/>
          </a:ln>
        </p:spPr>
        <p:txBody>
          <a:bodyPr anchor="b"/>
          <a:lstStyle/>
          <a:p>
            <a:pPr algn="r">
              <a:lnSpc>
                <a:spcPct val="100000"/>
              </a:lnSpc>
            </a:pPr>
            <a:fld id="{1FDB7366-0250-4106-9944-1F49603C501D}" type="slidenum">
              <a:rPr lang="de-DE" sz="1200" b="0" strike="noStrike" spc="-1">
                <a:solidFill>
                  <a:srgbClr val="000000"/>
                </a:solidFill>
                <a:uFill>
                  <a:solidFill>
                    <a:srgbClr val="FFFFFF"/>
                  </a:solidFill>
                </a:uFill>
                <a:latin typeface="+mn-lt"/>
                <a:ea typeface="+mn-ea"/>
              </a:rPr>
              <a:t>150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0" name="TextShape 2"/>
          <p:cNvSpPr txBox="1"/>
          <p:nvPr/>
        </p:nvSpPr>
        <p:spPr>
          <a:xfrm>
            <a:off x="3884760" y="8685360"/>
            <a:ext cx="2971440" cy="456840"/>
          </a:xfrm>
          <a:prstGeom prst="rect">
            <a:avLst/>
          </a:prstGeom>
          <a:noFill/>
          <a:ln>
            <a:noFill/>
          </a:ln>
        </p:spPr>
        <p:txBody>
          <a:bodyPr anchor="b"/>
          <a:lstStyle/>
          <a:p>
            <a:pPr algn="r">
              <a:lnSpc>
                <a:spcPct val="100000"/>
              </a:lnSpc>
            </a:pPr>
            <a:fld id="{C48EF49D-6AAF-48BC-AA96-180BF24D3A02}" type="slidenum">
              <a:rPr lang="de-DE" sz="1200" b="0" strike="noStrike" spc="-1">
                <a:solidFill>
                  <a:srgbClr val="000000"/>
                </a:solidFill>
                <a:uFill>
                  <a:solidFill>
                    <a:srgbClr val="FFFFFF"/>
                  </a:solidFill>
                </a:uFill>
                <a:latin typeface="+mn-lt"/>
                <a:ea typeface="+mn-ea"/>
              </a:rPr>
              <a:t>151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2" name="TextShape 2"/>
          <p:cNvSpPr txBox="1"/>
          <p:nvPr/>
        </p:nvSpPr>
        <p:spPr>
          <a:xfrm>
            <a:off x="3884760" y="8685360"/>
            <a:ext cx="2971440" cy="456840"/>
          </a:xfrm>
          <a:prstGeom prst="rect">
            <a:avLst/>
          </a:prstGeom>
          <a:noFill/>
          <a:ln>
            <a:noFill/>
          </a:ln>
        </p:spPr>
        <p:txBody>
          <a:bodyPr anchor="b"/>
          <a:lstStyle/>
          <a:p>
            <a:pPr algn="r">
              <a:lnSpc>
                <a:spcPct val="100000"/>
              </a:lnSpc>
            </a:pPr>
            <a:fld id="{2E6F65CD-164D-42EB-B930-537427BA118D}" type="slidenum">
              <a:rPr lang="de-DE" sz="1200" b="0" strike="noStrike" spc="-1">
                <a:solidFill>
                  <a:srgbClr val="000000"/>
                </a:solidFill>
                <a:uFill>
                  <a:solidFill>
                    <a:srgbClr val="FFFFFF"/>
                  </a:solidFill>
                </a:uFill>
                <a:latin typeface="+mn-lt"/>
                <a:ea typeface="+mn-ea"/>
              </a:rPr>
              <a:t>152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4" name="TextShape 2"/>
          <p:cNvSpPr txBox="1"/>
          <p:nvPr/>
        </p:nvSpPr>
        <p:spPr>
          <a:xfrm>
            <a:off x="3884760" y="8685360"/>
            <a:ext cx="2971440" cy="456840"/>
          </a:xfrm>
          <a:prstGeom prst="rect">
            <a:avLst/>
          </a:prstGeom>
          <a:noFill/>
          <a:ln>
            <a:noFill/>
          </a:ln>
        </p:spPr>
        <p:txBody>
          <a:bodyPr anchor="b"/>
          <a:lstStyle/>
          <a:p>
            <a:pPr algn="r">
              <a:lnSpc>
                <a:spcPct val="100000"/>
              </a:lnSpc>
            </a:pPr>
            <a:fld id="{601B68EC-CFEA-4CBB-A4C5-9FA4E2059CE2}" type="slidenum">
              <a:rPr lang="de-DE" sz="1200" b="0" strike="noStrike" spc="-1">
                <a:solidFill>
                  <a:srgbClr val="000000"/>
                </a:solidFill>
                <a:uFill>
                  <a:solidFill>
                    <a:srgbClr val="FFFFFF"/>
                  </a:solidFill>
                </a:uFill>
                <a:latin typeface="+mn-lt"/>
                <a:ea typeface="+mn-ea"/>
              </a:rPr>
              <a:t>160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6" name="TextShape 2"/>
          <p:cNvSpPr txBox="1"/>
          <p:nvPr/>
        </p:nvSpPr>
        <p:spPr>
          <a:xfrm>
            <a:off x="3884760" y="8685360"/>
            <a:ext cx="2971440" cy="456840"/>
          </a:xfrm>
          <a:prstGeom prst="rect">
            <a:avLst/>
          </a:prstGeom>
          <a:noFill/>
          <a:ln>
            <a:noFill/>
          </a:ln>
        </p:spPr>
        <p:txBody>
          <a:bodyPr anchor="b"/>
          <a:lstStyle/>
          <a:p>
            <a:pPr algn="r">
              <a:lnSpc>
                <a:spcPct val="100000"/>
              </a:lnSpc>
            </a:pPr>
            <a:fld id="{C34AE7D0-C7F9-4726-B8C3-24882DDECB77}" type="slidenum">
              <a:rPr lang="de-DE" sz="1200" b="0" strike="noStrike" spc="-1">
                <a:solidFill>
                  <a:srgbClr val="000000"/>
                </a:solidFill>
                <a:uFill>
                  <a:solidFill>
                    <a:srgbClr val="FFFFFF"/>
                  </a:solidFill>
                </a:uFill>
                <a:latin typeface="+mn-lt"/>
                <a:ea typeface="+mn-ea"/>
              </a:rPr>
              <a:t>161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8" name="TextShape 2"/>
          <p:cNvSpPr txBox="1"/>
          <p:nvPr/>
        </p:nvSpPr>
        <p:spPr>
          <a:xfrm>
            <a:off x="3884760" y="8685360"/>
            <a:ext cx="2971440" cy="456840"/>
          </a:xfrm>
          <a:prstGeom prst="rect">
            <a:avLst/>
          </a:prstGeom>
          <a:noFill/>
          <a:ln>
            <a:noFill/>
          </a:ln>
        </p:spPr>
        <p:txBody>
          <a:bodyPr anchor="b"/>
          <a:lstStyle/>
          <a:p>
            <a:pPr algn="r">
              <a:lnSpc>
                <a:spcPct val="100000"/>
              </a:lnSpc>
            </a:pPr>
            <a:fld id="{2A2731A1-9ACB-4EFF-8987-4CCCDA855C24}" type="slidenum">
              <a:rPr lang="de-DE" sz="1200" b="0" strike="noStrike" spc="-1">
                <a:solidFill>
                  <a:srgbClr val="000000"/>
                </a:solidFill>
                <a:uFill>
                  <a:solidFill>
                    <a:srgbClr val="FFFFFF"/>
                  </a:solidFill>
                </a:uFill>
                <a:latin typeface="+mn-lt"/>
                <a:ea typeface="+mn-ea"/>
              </a:rPr>
              <a:t>162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14" name="TextShape 2"/>
          <p:cNvSpPr txBox="1"/>
          <p:nvPr/>
        </p:nvSpPr>
        <p:spPr>
          <a:xfrm>
            <a:off x="3884760" y="8685360"/>
            <a:ext cx="2971440" cy="456840"/>
          </a:xfrm>
          <a:prstGeom prst="rect">
            <a:avLst/>
          </a:prstGeom>
          <a:noFill/>
          <a:ln>
            <a:noFill/>
          </a:ln>
        </p:spPr>
        <p:txBody>
          <a:bodyPr anchor="b"/>
          <a:lstStyle/>
          <a:p>
            <a:pPr algn="r">
              <a:lnSpc>
                <a:spcPct val="100000"/>
              </a:lnSpc>
            </a:pPr>
            <a:fld id="{633E1FC5-297A-4A30-8C66-650F37B00CBD}" type="slidenum">
              <a:rPr lang="de-DE" sz="1200" b="0" strike="noStrike" spc="-1">
                <a:solidFill>
                  <a:srgbClr val="000000"/>
                </a:solidFill>
                <a:uFill>
                  <a:solidFill>
                    <a:srgbClr val="FFFFFF"/>
                  </a:solidFill>
                </a:uFill>
                <a:latin typeface="+mn-lt"/>
                <a:ea typeface="+mn-ea"/>
              </a:rPr>
              <a:t>7</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16" name="TextShape 2"/>
          <p:cNvSpPr txBox="1"/>
          <p:nvPr/>
        </p:nvSpPr>
        <p:spPr>
          <a:xfrm>
            <a:off x="3884760" y="8685360"/>
            <a:ext cx="2971440" cy="456840"/>
          </a:xfrm>
          <a:prstGeom prst="rect">
            <a:avLst/>
          </a:prstGeom>
          <a:noFill/>
          <a:ln>
            <a:noFill/>
          </a:ln>
        </p:spPr>
        <p:txBody>
          <a:bodyPr anchor="b"/>
          <a:lstStyle/>
          <a:p>
            <a:pPr algn="r">
              <a:lnSpc>
                <a:spcPct val="100000"/>
              </a:lnSpc>
            </a:pPr>
            <a:fld id="{E483499B-922B-46FA-8902-FC76BF042AD4}" type="slidenum">
              <a:rPr lang="de-DE" sz="1200" b="0" strike="noStrike" spc="-1">
                <a:solidFill>
                  <a:srgbClr val="000000"/>
                </a:solidFill>
                <a:uFill>
                  <a:solidFill>
                    <a:srgbClr val="FFFFFF"/>
                  </a:solidFill>
                </a:uFill>
                <a:latin typeface="+mn-lt"/>
                <a:ea typeface="+mn-ea"/>
              </a:rPr>
              <a:t>8</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18" name="TextShape 2"/>
          <p:cNvSpPr txBox="1"/>
          <p:nvPr/>
        </p:nvSpPr>
        <p:spPr>
          <a:xfrm>
            <a:off x="3884760" y="8685360"/>
            <a:ext cx="2971440" cy="456840"/>
          </a:xfrm>
          <a:prstGeom prst="rect">
            <a:avLst/>
          </a:prstGeom>
          <a:noFill/>
          <a:ln>
            <a:noFill/>
          </a:ln>
        </p:spPr>
        <p:txBody>
          <a:bodyPr anchor="b"/>
          <a:lstStyle/>
          <a:p>
            <a:pPr algn="r">
              <a:lnSpc>
                <a:spcPct val="100000"/>
              </a:lnSpc>
            </a:pPr>
            <a:fld id="{580DE166-4CF5-4364-B93C-2806DE8786CB}" type="slidenum">
              <a:rPr lang="de-DE" sz="1200" b="0" strike="noStrike" spc="-1">
                <a:solidFill>
                  <a:srgbClr val="000000"/>
                </a:solidFill>
                <a:uFill>
                  <a:solidFill>
                    <a:srgbClr val="FFFFFF"/>
                  </a:solidFill>
                </a:uFill>
                <a:latin typeface="+mn-lt"/>
                <a:ea typeface="+mn-ea"/>
              </a:rPr>
              <a:t>9</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0" name="TextShape 2"/>
          <p:cNvSpPr txBox="1"/>
          <p:nvPr/>
        </p:nvSpPr>
        <p:spPr>
          <a:xfrm>
            <a:off x="3884760" y="8685360"/>
            <a:ext cx="2971440" cy="456840"/>
          </a:xfrm>
          <a:prstGeom prst="rect">
            <a:avLst/>
          </a:prstGeom>
          <a:noFill/>
          <a:ln>
            <a:noFill/>
          </a:ln>
        </p:spPr>
        <p:txBody>
          <a:bodyPr anchor="b"/>
          <a:lstStyle/>
          <a:p>
            <a:pPr algn="r">
              <a:lnSpc>
                <a:spcPct val="100000"/>
              </a:lnSpc>
            </a:pPr>
            <a:fld id="{D8939687-AF0D-4AE7-9A6E-37B0A06B0166}" type="slidenum">
              <a:rPr lang="de-DE" sz="1200" b="0" strike="noStrike" spc="-1">
                <a:solidFill>
                  <a:srgbClr val="000000"/>
                </a:solidFill>
                <a:uFill>
                  <a:solidFill>
                    <a:srgbClr val="FFFFFF"/>
                  </a:solidFill>
                </a:uFill>
                <a:latin typeface="+mn-lt"/>
                <a:ea typeface="+mn-ea"/>
              </a:rPr>
              <a:t>10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2" name="TextShape 2"/>
          <p:cNvSpPr txBox="1"/>
          <p:nvPr/>
        </p:nvSpPr>
        <p:spPr>
          <a:xfrm>
            <a:off x="3884760" y="8685360"/>
            <a:ext cx="2971440" cy="456840"/>
          </a:xfrm>
          <a:prstGeom prst="rect">
            <a:avLst/>
          </a:prstGeom>
          <a:noFill/>
          <a:ln>
            <a:noFill/>
          </a:ln>
        </p:spPr>
        <p:txBody>
          <a:bodyPr anchor="b"/>
          <a:lstStyle/>
          <a:p>
            <a:pPr algn="r">
              <a:lnSpc>
                <a:spcPct val="100000"/>
              </a:lnSpc>
            </a:pPr>
            <a:fld id="{D9A7B0F1-0C50-4042-8817-7FC76AEFB8DE}" type="slidenum">
              <a:rPr lang="de-DE" sz="1200" b="0" strike="noStrike" spc="-1">
                <a:solidFill>
                  <a:srgbClr val="000000"/>
                </a:solidFill>
                <a:uFill>
                  <a:solidFill>
                    <a:srgbClr val="FFFFFF"/>
                  </a:solidFill>
                </a:uFill>
                <a:latin typeface="+mn-lt"/>
                <a:ea typeface="+mn-ea"/>
              </a:rPr>
              <a:t>11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4" name="TextShape 2"/>
          <p:cNvSpPr txBox="1"/>
          <p:nvPr/>
        </p:nvSpPr>
        <p:spPr>
          <a:xfrm>
            <a:off x="3884760" y="8685360"/>
            <a:ext cx="2971440" cy="456840"/>
          </a:xfrm>
          <a:prstGeom prst="rect">
            <a:avLst/>
          </a:prstGeom>
          <a:noFill/>
          <a:ln>
            <a:noFill/>
          </a:ln>
        </p:spPr>
        <p:txBody>
          <a:bodyPr anchor="b"/>
          <a:lstStyle/>
          <a:p>
            <a:pPr algn="r">
              <a:lnSpc>
                <a:spcPct val="100000"/>
              </a:lnSpc>
            </a:pPr>
            <a:fld id="{66AB275E-722A-4DB1-884A-B00F4AF46BFC}" type="slidenum">
              <a:rPr lang="de-DE" sz="1200" b="0" strike="noStrike" spc="-1">
                <a:solidFill>
                  <a:srgbClr val="000000"/>
                </a:solidFill>
                <a:uFill>
                  <a:solidFill>
                    <a:srgbClr val="FFFFFF"/>
                  </a:solidFill>
                </a:uFill>
                <a:latin typeface="+mn-lt"/>
                <a:ea typeface="+mn-ea"/>
              </a:rPr>
              <a:t>12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3" name="PlaceHolder 2"/>
          <p:cNvSpPr>
            <a:spLocks noGrp="1"/>
          </p:cNvSpPr>
          <p:nvPr>
            <p:ph type="body"/>
          </p:nvPr>
        </p:nvSpPr>
        <p:spPr>
          <a:xfrm>
            <a:off x="457200" y="169668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4" name="PlaceHolder 3"/>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7"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8"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9" name="PlaceHolder 5"/>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2" name="PlaceHolder 3"/>
          <p:cNvSpPr>
            <a:spLocks noGrp="1"/>
          </p:cNvSpPr>
          <p:nvPr>
            <p:ph type="body"/>
          </p:nvPr>
        </p:nvSpPr>
        <p:spPr>
          <a:xfrm>
            <a:off x="323964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3" name="PlaceHolder 4"/>
          <p:cNvSpPr>
            <a:spLocks noGrp="1"/>
          </p:cNvSpPr>
          <p:nvPr>
            <p:ph type="body"/>
          </p:nvPr>
        </p:nvSpPr>
        <p:spPr>
          <a:xfrm>
            <a:off x="602208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4" name="PlaceHolder 5"/>
          <p:cNvSpPr>
            <a:spLocks noGrp="1"/>
          </p:cNvSpPr>
          <p:nvPr>
            <p:ph type="body"/>
          </p:nvPr>
        </p:nvSpPr>
        <p:spPr>
          <a:xfrm>
            <a:off x="602208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5" name="PlaceHolder 6"/>
          <p:cNvSpPr>
            <a:spLocks noGrp="1"/>
          </p:cNvSpPr>
          <p:nvPr>
            <p:ph type="body"/>
          </p:nvPr>
        </p:nvSpPr>
        <p:spPr>
          <a:xfrm>
            <a:off x="323964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6" name="PlaceHolder 7"/>
          <p:cNvSpPr>
            <a:spLocks noGrp="1"/>
          </p:cNvSpPr>
          <p:nvPr>
            <p:ph type="body"/>
          </p:nvPr>
        </p:nvSpPr>
        <p:spPr>
          <a:xfrm>
            <a:off x="45720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6" name="PlaceHolder 2"/>
          <p:cNvSpPr>
            <a:spLocks noGrp="1"/>
          </p:cNvSpPr>
          <p:nvPr>
            <p:ph type="subTitle"/>
          </p:nvPr>
        </p:nvSpPr>
        <p:spPr>
          <a:xfrm>
            <a:off x="457200" y="1696680"/>
            <a:ext cx="8229240" cy="46256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96680"/>
            <a:ext cx="822924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4680"/>
            <a:ext cx="7353360" cy="48574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6" name="PlaceHolder 3"/>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7" name="PlaceHolder 4"/>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2" name="PlaceHolder 2"/>
          <p:cNvSpPr>
            <a:spLocks noGrp="1"/>
          </p:cNvSpPr>
          <p:nvPr>
            <p:ph type="subTitle"/>
          </p:nvPr>
        </p:nvSpPr>
        <p:spPr>
          <a:xfrm>
            <a:off x="457200" y="1696680"/>
            <a:ext cx="8229240" cy="46256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5" name="PlaceHolder 4"/>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9668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2"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3" name="PlaceHolder 5"/>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5" name="PlaceHolder 2"/>
          <p:cNvSpPr>
            <a:spLocks noGrp="1"/>
          </p:cNvSpPr>
          <p:nvPr>
            <p:ph type="body"/>
          </p:nvPr>
        </p:nvSpPr>
        <p:spPr>
          <a:xfrm>
            <a:off x="45720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6" name="PlaceHolder 3"/>
          <p:cNvSpPr>
            <a:spLocks noGrp="1"/>
          </p:cNvSpPr>
          <p:nvPr>
            <p:ph type="body"/>
          </p:nvPr>
        </p:nvSpPr>
        <p:spPr>
          <a:xfrm>
            <a:off x="323964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7" name="PlaceHolder 4"/>
          <p:cNvSpPr>
            <a:spLocks noGrp="1"/>
          </p:cNvSpPr>
          <p:nvPr>
            <p:ph type="body"/>
          </p:nvPr>
        </p:nvSpPr>
        <p:spPr>
          <a:xfrm>
            <a:off x="602208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8" name="PlaceHolder 5"/>
          <p:cNvSpPr>
            <a:spLocks noGrp="1"/>
          </p:cNvSpPr>
          <p:nvPr>
            <p:ph type="body"/>
          </p:nvPr>
        </p:nvSpPr>
        <p:spPr>
          <a:xfrm>
            <a:off x="602208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9" name="PlaceHolder 6"/>
          <p:cNvSpPr>
            <a:spLocks noGrp="1"/>
          </p:cNvSpPr>
          <p:nvPr>
            <p:ph type="body"/>
          </p:nvPr>
        </p:nvSpPr>
        <p:spPr>
          <a:xfrm>
            <a:off x="323964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90" name="PlaceHolder 7"/>
          <p:cNvSpPr>
            <a:spLocks noGrp="1"/>
          </p:cNvSpPr>
          <p:nvPr>
            <p:ph type="body"/>
          </p:nvPr>
        </p:nvSpPr>
        <p:spPr>
          <a:xfrm>
            <a:off x="45720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 name="PlaceHolder 2"/>
          <p:cNvSpPr>
            <a:spLocks noGrp="1"/>
          </p:cNvSpPr>
          <p:nvPr>
            <p:ph type="body"/>
          </p:nvPr>
        </p:nvSpPr>
        <p:spPr>
          <a:xfrm>
            <a:off x="457200" y="1696680"/>
            <a:ext cx="822924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7" name="PlaceHolder 3"/>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680"/>
            <a:ext cx="7353360" cy="48574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2" name="PlaceHolder 3"/>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3" name="PlaceHolder 4"/>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5"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6"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9"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1" name="PlaceHolder 4"/>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6"/>
          <p:cNvPicPr/>
          <p:nvPr/>
        </p:nvPicPr>
        <p:blipFill>
          <a:blip r:embed="rId14"/>
          <a:stretch/>
        </p:blipFill>
        <p:spPr>
          <a:xfrm>
            <a:off x="0" y="0"/>
            <a:ext cx="9143640" cy="6857640"/>
          </a:xfrm>
          <a:prstGeom prst="rect">
            <a:avLst/>
          </a:prstGeom>
          <a:ln>
            <a:noFill/>
          </a:ln>
        </p:spPr>
      </p:pic>
      <p:pic>
        <p:nvPicPr>
          <p:cNvPr id="12" name="Picture 7"/>
          <p:cNvPicPr/>
          <p:nvPr/>
        </p:nvPicPr>
        <p:blipFill>
          <a:blip r:embed="rId15"/>
          <a:stretch/>
        </p:blipFill>
        <p:spPr>
          <a:xfrm>
            <a:off x="-16920" y="1447200"/>
            <a:ext cx="9160560" cy="129240"/>
          </a:xfrm>
          <a:prstGeom prst="rect">
            <a:avLst/>
          </a:prstGeom>
          <a:ln>
            <a:noFill/>
          </a:ln>
        </p:spPr>
      </p:pic>
      <p:pic>
        <p:nvPicPr>
          <p:cNvPr id="2" name="Picture 13"/>
          <p:cNvPicPr/>
          <p:nvPr/>
        </p:nvPicPr>
        <p:blipFill>
          <a:blip r:embed="rId16"/>
          <a:stretch/>
        </p:blipFill>
        <p:spPr>
          <a:xfrm>
            <a:off x="7810920" y="227160"/>
            <a:ext cx="1080000" cy="1080000"/>
          </a:xfrm>
          <a:prstGeom prst="rect">
            <a:avLst/>
          </a:prstGeom>
          <a:ln>
            <a:noFill/>
          </a:ln>
        </p:spPr>
      </p:pic>
      <p:pic>
        <p:nvPicPr>
          <p:cNvPr id="3" name="Picture 9"/>
          <p:cNvPicPr/>
          <p:nvPr/>
        </p:nvPicPr>
        <p:blipFill>
          <a:blip r:embed="rId17"/>
          <a:stretch/>
        </p:blipFill>
        <p:spPr>
          <a:xfrm>
            <a:off x="0" y="0"/>
            <a:ext cx="9143640" cy="6857640"/>
          </a:xfrm>
          <a:prstGeom prst="rect">
            <a:avLst/>
          </a:prstGeom>
          <a:ln>
            <a:noFill/>
          </a:ln>
        </p:spPr>
      </p:pic>
      <p:sp>
        <p:nvSpPr>
          <p:cNvPr id="4"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3200" b="0" strike="noStrike" spc="-1">
                <a:solidFill>
                  <a:srgbClr val="205595"/>
                </a:solidFill>
                <a:uFill>
                  <a:solidFill>
                    <a:srgbClr val="FFFFFF"/>
                  </a:solidFill>
                </a:uFill>
                <a:latin typeface="Calibri"/>
              </a:rPr>
              <a:t>Titelmasterformat durch Klicken bearbeiten</a:t>
            </a:r>
            <a:endParaRPr lang="en-US" sz="3200" b="0" strike="noStrike" spc="-1">
              <a:solidFill>
                <a:srgbClr val="000000"/>
              </a:solidFill>
              <a:uFill>
                <a:solidFill>
                  <a:srgbClr val="FFFFFF"/>
                </a:solidFill>
              </a:uFill>
              <a:latin typeface="Calibri"/>
            </a:endParaRPr>
          </a:p>
        </p:txBody>
      </p:sp>
      <p:sp>
        <p:nvSpPr>
          <p:cNvPr id="5" name="PlaceHolder 2"/>
          <p:cNvSpPr>
            <a:spLocks noGrp="1"/>
          </p:cNvSpPr>
          <p:nvPr>
            <p:ph type="dt"/>
          </p:nvPr>
        </p:nvSpPr>
        <p:spPr>
          <a:xfrm>
            <a:off x="457200" y="6430680"/>
            <a:ext cx="2133360" cy="364680"/>
          </a:xfrm>
          <a:prstGeom prst="rect">
            <a:avLst/>
          </a:prstGeom>
        </p:spPr>
        <p:txBody>
          <a:bodyPr anchor="ctr"/>
          <a:lstStyle/>
          <a:p>
            <a:pPr>
              <a:lnSpc>
                <a:spcPct val="100000"/>
              </a:lnSpc>
            </a:pPr>
            <a:fld id="{A3C774F7-0670-4353-A336-4D827B1782C0}" type="datetime1">
              <a:rPr lang="de-DE" sz="1200" b="0" strike="noStrike" spc="-1">
                <a:solidFill>
                  <a:srgbClr val="FFFFFF"/>
                </a:solidFill>
                <a:uFill>
                  <a:solidFill>
                    <a:srgbClr val="FFFFFF"/>
                  </a:solidFill>
                </a:uFill>
                <a:latin typeface="Calibri"/>
              </a:rPr>
              <a:t>22.01.20</a:t>
            </a:fld>
            <a:endParaRPr lang="de-DE" sz="1400" b="0" strike="noStrike" spc="-1">
              <a:solidFill>
                <a:srgbClr val="000000"/>
              </a:solidFill>
              <a:uFill>
                <a:solidFill>
                  <a:srgbClr val="FFFFFF"/>
                </a:solidFill>
              </a:uFill>
              <a:latin typeface="Times New Roman"/>
            </a:endParaRPr>
          </a:p>
        </p:txBody>
      </p:sp>
      <p:sp>
        <p:nvSpPr>
          <p:cNvPr id="6" name="PlaceHolder 3"/>
          <p:cNvSpPr>
            <a:spLocks noGrp="1"/>
          </p:cNvSpPr>
          <p:nvPr>
            <p:ph type="ftr"/>
          </p:nvPr>
        </p:nvSpPr>
        <p:spPr>
          <a:xfrm>
            <a:off x="3124080" y="6430680"/>
            <a:ext cx="2895120" cy="364680"/>
          </a:xfrm>
          <a:prstGeom prst="rect">
            <a:avLst/>
          </a:prstGeom>
        </p:spPr>
        <p:txBody>
          <a:bodyPr anchor="ctr"/>
          <a:lstStyle/>
          <a:p>
            <a:endParaRPr lang="de-DE" sz="2400" b="0" strike="noStrike" spc="-1">
              <a:solidFill>
                <a:srgbClr val="000000"/>
              </a:solidFill>
              <a:uFill>
                <a:solidFill>
                  <a:srgbClr val="FFFFFF"/>
                </a:solidFill>
              </a:uFill>
              <a:latin typeface="Times New Roman"/>
            </a:endParaRPr>
          </a:p>
        </p:txBody>
      </p:sp>
      <p:sp>
        <p:nvSpPr>
          <p:cNvPr id="7" name="PlaceHolder 4"/>
          <p:cNvSpPr>
            <a:spLocks noGrp="1"/>
          </p:cNvSpPr>
          <p:nvPr>
            <p:ph type="sldNum"/>
          </p:nvPr>
        </p:nvSpPr>
        <p:spPr>
          <a:xfrm>
            <a:off x="6553080" y="6430680"/>
            <a:ext cx="2133360" cy="364680"/>
          </a:xfrm>
          <a:prstGeom prst="rect">
            <a:avLst/>
          </a:prstGeom>
        </p:spPr>
        <p:txBody>
          <a:bodyPr anchor="ctr"/>
          <a:lstStyle/>
          <a:p>
            <a:pPr algn="r">
              <a:lnSpc>
                <a:spcPct val="100000"/>
              </a:lnSpc>
            </a:pPr>
            <a:fld id="{ECC81B50-31EE-45A1-8E9C-2EA9914E15E5}" type="slidenum">
              <a:rPr lang="de-DE" sz="1200" b="0" strike="noStrike" spc="-1">
                <a:solidFill>
                  <a:srgbClr val="FFFFFF"/>
                </a:solidFill>
                <a:uFill>
                  <a:solidFill>
                    <a:srgbClr val="FFFFFF"/>
                  </a:solidFill>
                </a:uFill>
                <a:latin typeface="Calibri"/>
              </a:rPr>
              <a:t>‹Nr.›</a:t>
            </a:fld>
            <a:endParaRPr lang="de-DE" sz="1400" b="0" strike="noStrike" spc="-1">
              <a:solidFill>
                <a:srgbClr val="000000"/>
              </a:solidFill>
              <a:uFill>
                <a:solidFill>
                  <a:srgbClr val="FFFFFF"/>
                </a:solidFill>
              </a:uFill>
              <a:latin typeface="Times New Roman"/>
            </a:endParaRPr>
          </a:p>
        </p:txBody>
      </p:sp>
      <p:pic>
        <p:nvPicPr>
          <p:cNvPr id="8" name="Picture 10"/>
          <p:cNvPicPr/>
          <p:nvPr/>
        </p:nvPicPr>
        <p:blipFill>
          <a:blip r:embed="rId15"/>
          <a:stretch/>
        </p:blipFill>
        <p:spPr>
          <a:xfrm>
            <a:off x="539640" y="3674520"/>
            <a:ext cx="8064000" cy="114120"/>
          </a:xfrm>
          <a:prstGeom prst="rect">
            <a:avLst/>
          </a:prstGeom>
          <a:ln>
            <a:noFill/>
          </a:ln>
        </p:spPr>
      </p:pic>
      <p:pic>
        <p:nvPicPr>
          <p:cNvPr id="9" name="Picture 2"/>
          <p:cNvPicPr/>
          <p:nvPr/>
        </p:nvPicPr>
        <p:blipFill>
          <a:blip r:embed="rId18"/>
          <a:stretch/>
        </p:blipFill>
        <p:spPr>
          <a:xfrm>
            <a:off x="2158560" y="433800"/>
            <a:ext cx="4826520" cy="1262520"/>
          </a:xfrm>
          <a:prstGeom prst="rect">
            <a:avLst/>
          </a:prstGeom>
          <a:ln>
            <a:noFill/>
          </a:ln>
        </p:spPr>
      </p:pic>
      <p:sp>
        <p:nvSpPr>
          <p:cNvPr id="10"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Format des Gliederungstextes durch Klicken bearbeiten</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Zweite Gliederungsebene</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Dritte Gliederungsebene</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Vierte Gliederungsebene</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Fünfte Gliederungsebene</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Sechste Gliederungsebene</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6"/>
          <p:cNvPicPr/>
          <p:nvPr/>
        </p:nvPicPr>
        <p:blipFill>
          <a:blip r:embed="rId14"/>
          <a:stretch/>
        </p:blipFill>
        <p:spPr>
          <a:xfrm>
            <a:off x="0" y="0"/>
            <a:ext cx="9143640" cy="6857640"/>
          </a:xfrm>
          <a:prstGeom prst="rect">
            <a:avLst/>
          </a:prstGeom>
          <a:ln>
            <a:noFill/>
          </a:ln>
        </p:spPr>
      </p:pic>
      <p:pic>
        <p:nvPicPr>
          <p:cNvPr id="48" name="Picture 7"/>
          <p:cNvPicPr/>
          <p:nvPr/>
        </p:nvPicPr>
        <p:blipFill>
          <a:blip r:embed="rId15"/>
          <a:stretch/>
        </p:blipFill>
        <p:spPr>
          <a:xfrm>
            <a:off x="-16920" y="1447200"/>
            <a:ext cx="9160560" cy="129240"/>
          </a:xfrm>
          <a:prstGeom prst="rect">
            <a:avLst/>
          </a:prstGeom>
          <a:ln>
            <a:noFill/>
          </a:ln>
        </p:spPr>
      </p:pic>
      <p:pic>
        <p:nvPicPr>
          <p:cNvPr id="49" name="Picture 13"/>
          <p:cNvPicPr/>
          <p:nvPr/>
        </p:nvPicPr>
        <p:blipFill>
          <a:blip r:embed="rId16"/>
          <a:stretch/>
        </p:blipFill>
        <p:spPr>
          <a:xfrm>
            <a:off x="7810920" y="227160"/>
            <a:ext cx="1080000" cy="1080000"/>
          </a:xfrm>
          <a:prstGeom prst="rect">
            <a:avLst/>
          </a:prstGeom>
          <a:ln>
            <a:noFill/>
          </a:ln>
        </p:spPr>
      </p:pic>
      <p:sp>
        <p:nvSpPr>
          <p:cNvPr id="50" name="PlaceHolder 1"/>
          <p:cNvSpPr>
            <a:spLocks noGrp="1"/>
          </p:cNvSpPr>
          <p:nvPr>
            <p:ph type="title"/>
          </p:nvPr>
        </p:nvSpPr>
        <p:spPr>
          <a:xfrm>
            <a:off x="457200" y="274680"/>
            <a:ext cx="7353360" cy="1047600"/>
          </a:xfrm>
          <a:prstGeom prst="rect">
            <a:avLst/>
          </a:prstGeom>
        </p:spPr>
        <p:txBody>
          <a:bodyPr anchor="ctr"/>
          <a:lstStyle/>
          <a:p>
            <a:pPr>
              <a:lnSpc>
                <a:spcPct val="100000"/>
              </a:lnSpc>
            </a:pPr>
            <a:r>
              <a:rPr lang="en-US" sz="3200" b="0" strike="noStrike" spc="-1">
                <a:solidFill>
                  <a:srgbClr val="205595"/>
                </a:solidFill>
                <a:uFill>
                  <a:solidFill>
                    <a:srgbClr val="FFFFFF"/>
                  </a:solidFill>
                </a:uFill>
                <a:latin typeface="Calibri"/>
              </a:rPr>
              <a:t>Titelmasterformat durch Klicken bearbeiten</a:t>
            </a:r>
            <a:endParaRPr lang="en-US" sz="3200" b="0" strike="noStrike" spc="-1">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96680"/>
            <a:ext cx="8229240" cy="4625640"/>
          </a:xfrm>
          <a:prstGeom prst="rect">
            <a:avLst/>
          </a:prstGeom>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Textmasterformat bearbeiten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Zweite Ebene</a:t>
            </a:r>
            <a:endParaRPr lang="en-US"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Dritte Ebene</a:t>
            </a:r>
            <a:endParaRPr lang="en-US"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Vierte Ebene</a:t>
            </a:r>
            <a:endParaRPr lang="en-US"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Fünfte Ebene</a:t>
            </a:r>
            <a:endParaRPr lang="en-US" sz="2800" b="0" strike="noStrike" spc="-1">
              <a:solidFill>
                <a:srgbClr val="000000"/>
              </a:solidFill>
              <a:uFill>
                <a:solidFill>
                  <a:srgbClr val="FFFFFF"/>
                </a:solidFill>
              </a:uFill>
              <a:latin typeface="Calibri"/>
            </a:endParaRPr>
          </a:p>
        </p:txBody>
      </p:sp>
      <p:sp>
        <p:nvSpPr>
          <p:cNvPr id="52" name="PlaceHolder 3"/>
          <p:cNvSpPr>
            <a:spLocks noGrp="1"/>
          </p:cNvSpPr>
          <p:nvPr>
            <p:ph type="dt"/>
          </p:nvPr>
        </p:nvSpPr>
        <p:spPr>
          <a:xfrm>
            <a:off x="457200" y="6430680"/>
            <a:ext cx="2133360" cy="364680"/>
          </a:xfrm>
          <a:prstGeom prst="rect">
            <a:avLst/>
          </a:prstGeom>
        </p:spPr>
        <p:txBody>
          <a:bodyPr anchor="ctr"/>
          <a:lstStyle/>
          <a:p>
            <a:pPr>
              <a:lnSpc>
                <a:spcPct val="100000"/>
              </a:lnSpc>
            </a:pPr>
            <a:fld id="{4C361D6C-79B6-49F5-A65B-5069CDB681C9}" type="datetime1">
              <a:rPr lang="de-DE" sz="1200" b="0" strike="noStrike" spc="-1">
                <a:solidFill>
                  <a:srgbClr val="8B8B8B"/>
                </a:solidFill>
                <a:uFill>
                  <a:solidFill>
                    <a:srgbClr val="FFFFFF"/>
                  </a:solidFill>
                </a:uFill>
                <a:latin typeface="Calibri"/>
              </a:rPr>
              <a:t>22.01.20</a:t>
            </a:fld>
            <a:endParaRPr lang="de-DE" sz="1400" b="0" strike="noStrike" spc="-1">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3124080" y="6430680"/>
            <a:ext cx="2895120" cy="364680"/>
          </a:xfrm>
          <a:prstGeom prst="rect">
            <a:avLst/>
          </a:prstGeom>
        </p:spPr>
        <p:txBody>
          <a:bodyPr anchor="ctr"/>
          <a:lstStyle/>
          <a:p>
            <a:endParaRPr lang="de-DE" sz="2400" b="0" strike="noStrike" spc="-1">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6553080" y="6430680"/>
            <a:ext cx="2133360" cy="364680"/>
          </a:xfrm>
          <a:prstGeom prst="rect">
            <a:avLst/>
          </a:prstGeom>
        </p:spPr>
        <p:txBody>
          <a:bodyPr anchor="ctr"/>
          <a:lstStyle/>
          <a:p>
            <a:pPr algn="r">
              <a:lnSpc>
                <a:spcPct val="100000"/>
              </a:lnSpc>
            </a:pPr>
            <a:fld id="{90BE57FE-EC64-4750-8EEC-0EE44F82D95D}" type="slidenum">
              <a:rPr lang="de-DE" sz="1200" b="0" strike="noStrike" spc="-1">
                <a:solidFill>
                  <a:srgbClr val="8B8B8B"/>
                </a:solidFill>
                <a:uFill>
                  <a:solidFill>
                    <a:srgbClr val="FFFFFF"/>
                  </a:solidFill>
                </a:uFill>
                <a:latin typeface="Calibri"/>
              </a:rPr>
              <a:t>‹Nr.›</a:t>
            </a:fld>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0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0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9.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51.tif"/><Relationship Id="rId2" Type="http://schemas.openxmlformats.org/officeDocument/2006/relationships/image" Target="../media/image50.tif"/><Relationship Id="rId1" Type="http://schemas.openxmlformats.org/officeDocument/2006/relationships/slideLayout" Target="../slideLayouts/slideLayout13.xml"/><Relationship Id="rId4" Type="http://schemas.openxmlformats.org/officeDocument/2006/relationships/image" Target="../media/image52.ti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itsm.e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FitSM Expert</a:t>
            </a:r>
            <a:endParaRPr lang="en-US" sz="1800" b="0" strike="noStrike" spc="-1">
              <a:solidFill>
                <a:srgbClr val="000000"/>
              </a:solidFill>
              <a:uFill>
                <a:solidFill>
                  <a:srgbClr val="FFFFFF"/>
                </a:solidFill>
              </a:uFill>
              <a:latin typeface="Calibri"/>
            </a:endParaRPr>
          </a:p>
        </p:txBody>
      </p:sp>
      <p:sp>
        <p:nvSpPr>
          <p:cNvPr id="97" name="TextShape 2"/>
          <p:cNvSpPr txBox="1"/>
          <p:nvPr/>
        </p:nvSpPr>
        <p:spPr>
          <a:xfrm>
            <a:off x="6553080" y="6430680"/>
            <a:ext cx="2133360" cy="364680"/>
          </a:xfrm>
          <a:prstGeom prst="rect">
            <a:avLst/>
          </a:prstGeom>
          <a:noFill/>
          <a:ln>
            <a:noFill/>
          </a:ln>
        </p:spPr>
        <p:txBody>
          <a:bodyPr anchor="ctr"/>
          <a:lstStyle/>
          <a:p>
            <a:pPr algn="r">
              <a:lnSpc>
                <a:spcPct val="100000"/>
              </a:lnSpc>
            </a:pPr>
            <a:fld id="{7F51E010-37C7-49A8-B67E-A0924410C170}" type="slidenum">
              <a:rPr lang="de-DE" sz="1200" b="0" strike="noStrike" spc="-1">
                <a:solidFill>
                  <a:srgbClr val="FFFFFF"/>
                </a:solidFill>
                <a:uFill>
                  <a:solidFill>
                    <a:srgbClr val="FFFFFF"/>
                  </a:solidFill>
                </a:uFill>
                <a:latin typeface="Calibri"/>
              </a:rPr>
              <a:t>1</a:t>
            </a:fld>
            <a:endParaRPr lang="de-DE" sz="1400" b="0" strike="noStrike" spc="-1">
              <a:solidFill>
                <a:srgbClr val="000000"/>
              </a:solidFill>
              <a:uFill>
                <a:solidFill>
                  <a:srgbClr val="FFFFFF"/>
                </a:solidFill>
              </a:uFill>
              <a:latin typeface="Times New Roman"/>
            </a:endParaRPr>
          </a:p>
        </p:txBody>
      </p:sp>
      <p:sp>
        <p:nvSpPr>
          <p:cNvPr id="98" name="TextShape 3"/>
          <p:cNvSpPr txBox="1"/>
          <p:nvPr/>
        </p:nvSpPr>
        <p:spPr>
          <a:xfrm>
            <a:off x="1371600" y="3886200"/>
            <a:ext cx="6400440" cy="1752120"/>
          </a:xfrm>
          <a:prstGeom prst="rect">
            <a:avLst/>
          </a:prstGeom>
          <a:noFill/>
          <a:ln>
            <a:noFill/>
          </a:ln>
        </p:spPr>
        <p:txBody>
          <a:bodyPr/>
          <a:lstStyle/>
          <a:p>
            <a:pPr algn="ctr">
              <a:lnSpc>
                <a:spcPct val="100000"/>
              </a:lnSpc>
            </a:pPr>
            <a:r>
              <a:rPr lang="de-DE" sz="2800" b="0" strike="noStrike" spc="-1" dirty="0">
                <a:solidFill>
                  <a:srgbClr val="8B8B8B"/>
                </a:solidFill>
                <a:uFill>
                  <a:solidFill>
                    <a:srgbClr val="FFFFFF"/>
                  </a:solidFill>
                </a:uFill>
                <a:latin typeface="Calibri"/>
              </a:rPr>
              <a:t>Expert Training in IT Service Management gemäß FitSM</a:t>
            </a:r>
            <a:endParaRPr lang="de-DE" sz="3200" b="0" strike="noStrike" spc="-1" dirty="0">
              <a:solidFill>
                <a:srgbClr val="000000"/>
              </a:solidFill>
              <a:uFill>
                <a:solidFill>
                  <a:srgbClr val="FFFFFF"/>
                </a:solidFill>
              </a:uFill>
              <a:latin typeface="Arial"/>
            </a:endParaRPr>
          </a:p>
          <a:p>
            <a:pPr algn="ctr">
              <a:lnSpc>
                <a:spcPct val="100000"/>
              </a:lnSpc>
            </a:pPr>
            <a:r>
              <a:rPr lang="de-DE" sz="1000" b="0" strike="noStrike" spc="-1" dirty="0">
                <a:solidFill>
                  <a:srgbClr val="8B8B8B"/>
                </a:solidFill>
                <a:uFill>
                  <a:solidFill>
                    <a:srgbClr val="FFFFFF"/>
                  </a:solidFill>
                </a:uFill>
                <a:latin typeface="Calibri"/>
              </a:rPr>
              <a:t>Version 1.5</a:t>
            </a:r>
            <a:endParaRPr lang="de-DE" sz="3200" b="0" strike="noStrike" spc="-1" dirty="0">
              <a:solidFill>
                <a:srgbClr val="000000"/>
              </a:solidFill>
              <a:uFill>
                <a:solidFill>
                  <a:srgbClr val="FFFFFF"/>
                </a:solidFill>
              </a:uFill>
              <a:latin typeface="Arial"/>
            </a:endParaRPr>
          </a:p>
        </p:txBody>
      </p:sp>
      <p:sp>
        <p:nvSpPr>
          <p:cNvPr id="99" name="CustomShape 4"/>
          <p:cNvSpPr/>
          <p:nvPr/>
        </p:nvSpPr>
        <p:spPr>
          <a:xfrm>
            <a:off x="3021840" y="5124600"/>
            <a:ext cx="3328560" cy="56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050" b="0" strike="noStrike" spc="-1">
                <a:solidFill>
                  <a:srgbClr val="000000"/>
                </a:solidFill>
                <a:uFill>
                  <a:solidFill>
                    <a:srgbClr val="FFFFFF"/>
                  </a:solidFill>
                </a:uFill>
                <a:latin typeface="Calibri"/>
              </a:rPr>
              <a:t>This work has been funded by the European Commission. It is licensed under a </a:t>
            </a:r>
            <a:r>
              <a:rPr lang="de-DE" sz="1050" b="0" u="sng" strike="noStrike" spc="-1">
                <a:solidFill>
                  <a:srgbClr val="0000FF"/>
                </a:solidFill>
                <a:uFill>
                  <a:solidFill>
                    <a:srgbClr val="FFFFFF"/>
                  </a:solidFill>
                </a:uFill>
                <a:latin typeface="Calibri"/>
                <a:hlinkClick r:id="rId3"/>
              </a:rPr>
              <a:t>Creative Commons Attribution 4.0 International License</a:t>
            </a:r>
            <a:r>
              <a:rPr lang="de-DE" sz="105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pic>
        <p:nvPicPr>
          <p:cNvPr id="100" name="Picture 1"/>
          <p:cNvPicPr/>
          <p:nvPr/>
        </p:nvPicPr>
        <p:blipFill>
          <a:blip r:embed="rId4"/>
          <a:stretch/>
        </p:blipFill>
        <p:spPr>
          <a:xfrm>
            <a:off x="6334200" y="5189040"/>
            <a:ext cx="625680" cy="425520"/>
          </a:xfrm>
          <a:prstGeom prst="rect">
            <a:avLst/>
          </a:prstGeom>
          <a:ln>
            <a:noFill/>
          </a:ln>
        </p:spPr>
      </p:pic>
      <p:pic>
        <p:nvPicPr>
          <p:cNvPr id="101" name="Picture 2"/>
          <p:cNvPicPr/>
          <p:nvPr/>
        </p:nvPicPr>
        <p:blipFill>
          <a:blip r:embed="rId5"/>
          <a:stretch/>
        </p:blipFill>
        <p:spPr>
          <a:xfrm>
            <a:off x="2183760" y="5254200"/>
            <a:ext cx="837720" cy="29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Richtlinien und Prozesse</a:t>
            </a:r>
            <a:endParaRPr lang="en-US" sz="1800" b="0" strike="noStrike" spc="-1">
              <a:solidFill>
                <a:srgbClr val="000000"/>
              </a:solidFill>
              <a:uFill>
                <a:solidFill>
                  <a:srgbClr val="FFFFFF"/>
                </a:solidFill>
              </a:uFill>
              <a:latin typeface="Calibri"/>
            </a:endParaRPr>
          </a:p>
        </p:txBody>
      </p:sp>
      <p:sp>
        <p:nvSpPr>
          <p:cNvPr id="152"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53" name="TextShape 3"/>
          <p:cNvSpPr txBox="1"/>
          <p:nvPr/>
        </p:nvSpPr>
        <p:spPr>
          <a:xfrm>
            <a:off x="6553080" y="6430680"/>
            <a:ext cx="2133360" cy="364680"/>
          </a:xfrm>
          <a:prstGeom prst="rect">
            <a:avLst/>
          </a:prstGeom>
          <a:noFill/>
          <a:ln>
            <a:noFill/>
          </a:ln>
        </p:spPr>
        <p:txBody>
          <a:bodyPr anchor="ctr"/>
          <a:lstStyle/>
          <a:p>
            <a:pPr algn="r">
              <a:lnSpc>
                <a:spcPct val="100000"/>
              </a:lnSpc>
            </a:pPr>
            <a:fld id="{F8F73B04-A272-4C6A-A64B-E2B710FB5CAA}" type="slidenum">
              <a:rPr lang="de-DE" sz="1200" b="0" strike="noStrike" spc="-1">
                <a:solidFill>
                  <a:srgbClr val="8B8B8B"/>
                </a:solidFill>
                <a:uFill>
                  <a:solidFill>
                    <a:srgbClr val="FFFFFF"/>
                  </a:solidFill>
                </a:uFill>
                <a:latin typeface="Calibri"/>
              </a:rPr>
              <a:t>10</a:t>
            </a:fld>
            <a:endParaRPr lang="de-DE" sz="1400" b="0" strike="noStrike" spc="-1">
              <a:solidFill>
                <a:srgbClr val="000000"/>
              </a:solidFill>
              <a:uFill>
                <a:solidFill>
                  <a:srgbClr val="FFFFFF"/>
                </a:solidFill>
              </a:uFill>
              <a:latin typeface="Times New Roman"/>
            </a:endParaRPr>
          </a:p>
        </p:txBody>
      </p:sp>
      <p:graphicFrame>
        <p:nvGraphicFramePr>
          <p:cNvPr id="154" name="Table 4"/>
          <p:cNvGraphicFramePr/>
          <p:nvPr/>
        </p:nvGraphicFramePr>
        <p:xfrm>
          <a:off x="457200" y="1696680"/>
          <a:ext cx="8229600" cy="262128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843560">
                <a:tc>
                  <a:txBody>
                    <a:bodyPr/>
                    <a:lstStyle/>
                    <a:p>
                      <a:pPr>
                        <a:lnSpc>
                          <a:spcPct val="100000"/>
                        </a:lnSpc>
                      </a:pPr>
                      <a:r>
                        <a:rPr lang="de-DE" sz="2000" b="0" strike="noStrike" spc="-1">
                          <a:solidFill>
                            <a:srgbClr val="000000"/>
                          </a:solidFill>
                          <a:uFill>
                            <a:solidFill>
                              <a:srgbClr val="FFFFFF"/>
                            </a:solidFill>
                          </a:uFill>
                          <a:latin typeface="Calibri"/>
                        </a:rPr>
                        <a:t>Richtlinie: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Dokumentierter Satz an Absichten, Erwartungen, Zielsetzungen, Regeln und Anforderungen, oftmals durch Vertreter des </a:t>
                      </a:r>
                      <a:r>
                        <a:rPr lang="de-DE" sz="1800" b="0" i="1" strike="noStrike" spc="-1">
                          <a:solidFill>
                            <a:srgbClr val="000000"/>
                          </a:solidFill>
                          <a:uFill>
                            <a:solidFill>
                              <a:srgbClr val="FFFFFF"/>
                            </a:solidFill>
                          </a:uFill>
                          <a:latin typeface="Calibri"/>
                        </a:rPr>
                        <a:t>Top-Management</a:t>
                      </a:r>
                      <a:r>
                        <a:rPr lang="de-DE" sz="1800" b="0" strike="noStrike" spc="-1">
                          <a:solidFill>
                            <a:srgbClr val="000000"/>
                          </a:solidFill>
                          <a:uFill>
                            <a:solidFill>
                              <a:srgbClr val="FFFFFF"/>
                            </a:solidFill>
                          </a:uFill>
                          <a:latin typeface="Calibri"/>
                        </a:rPr>
                        <a:t> in einer Organisation oder </a:t>
                      </a:r>
                      <a:r>
                        <a:rPr lang="de-DE" sz="1800" b="0" i="1" strike="noStrike" spc="-1">
                          <a:solidFill>
                            <a:srgbClr val="000000"/>
                          </a:solidFill>
                          <a:uFill>
                            <a:solidFill>
                              <a:srgbClr val="FFFFFF"/>
                            </a:solidFill>
                          </a:uFill>
                          <a:latin typeface="Calibri"/>
                        </a:rPr>
                        <a:t>Föderation</a:t>
                      </a:r>
                      <a:r>
                        <a:rPr lang="de-DE" sz="1800" b="0" strike="noStrike" spc="-1">
                          <a:solidFill>
                            <a:srgbClr val="000000"/>
                          </a:solidFill>
                          <a:uFill>
                            <a:solidFill>
                              <a:srgbClr val="FFFFFF"/>
                            </a:solidFill>
                          </a:uFill>
                          <a:latin typeface="Calibri"/>
                        </a:rPr>
                        <a:t> formal zum Ausdruck gebracht</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Anmerkung: Vorgaben aus Richtlinien werden durch Prozesse realisiert, die wiederum aus Aktivitäten bestehen, die von Personen im Einklang mit definierten Verfahren ausgeführt werden.</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55" name="Table 5"/>
          <p:cNvGraphicFramePr/>
          <p:nvPr/>
        </p:nvGraphicFramePr>
        <p:xfrm>
          <a:off x="457200" y="4250520"/>
          <a:ext cx="8229600" cy="262128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843560">
                <a:tc>
                  <a:txBody>
                    <a:bodyPr/>
                    <a:lstStyle/>
                    <a:p>
                      <a:pPr>
                        <a:lnSpc>
                          <a:spcPct val="100000"/>
                        </a:lnSpc>
                      </a:pPr>
                      <a:r>
                        <a:rPr lang="de-DE" sz="2000" b="0" strike="noStrike" spc="-1">
                          <a:solidFill>
                            <a:srgbClr val="000000"/>
                          </a:solidFill>
                          <a:uFill>
                            <a:solidFill>
                              <a:srgbClr val="FFFFFF"/>
                            </a:solidFill>
                          </a:uFill>
                          <a:latin typeface="Calibri"/>
                        </a:rPr>
                        <a:t>Prozess:</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Strukturierter Satz an </a:t>
                      </a:r>
                      <a:r>
                        <a:rPr lang="de-DE" sz="1800" b="0" i="1" strike="noStrike" spc="-1">
                          <a:solidFill>
                            <a:srgbClr val="000000"/>
                          </a:solidFill>
                          <a:uFill>
                            <a:solidFill>
                              <a:srgbClr val="FFFFFF"/>
                            </a:solidFill>
                          </a:uFill>
                          <a:latin typeface="Calibri"/>
                        </a:rPr>
                        <a:t>Aktivitäten</a:t>
                      </a:r>
                      <a:r>
                        <a:rPr lang="de-DE" sz="1800" b="0" strike="noStrike" spc="-1">
                          <a:solidFill>
                            <a:srgbClr val="000000"/>
                          </a:solidFill>
                          <a:uFill>
                            <a:solidFill>
                              <a:srgbClr val="FFFFFF"/>
                            </a:solidFill>
                          </a:uFill>
                          <a:latin typeface="Calibri"/>
                        </a:rPr>
                        <a:t> mit klar definierten Verantwortlichkeiten, durch den auf Basis definierter Eingaben (Inputs) ein bestimmtes Ziel erreicht oder ein bestimmtes Ergebnis (Output) geliefert werden soll</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Anmerkung: Typischerweise besteht ein Prozess aus einer Reihe von Aktivitäten, die benötigt werden, um Services zu managen, sofern der Prozess Teil eines Service-Management-Systems (SMS) ist.</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Mögliche Verantwortliche in einer Organisation oder Föderation</a:t>
            </a:r>
            <a:endParaRPr lang="en-US" sz="1800" b="0" strike="noStrike" spc="-1">
              <a:solidFill>
                <a:srgbClr val="000000"/>
              </a:solidFill>
              <a:uFill>
                <a:solidFill>
                  <a:srgbClr val="FFFFFF"/>
                </a:solidFill>
              </a:uFill>
              <a:latin typeface="Calibri"/>
            </a:endParaRPr>
          </a:p>
        </p:txBody>
      </p:sp>
      <p:sp>
        <p:nvSpPr>
          <p:cNvPr id="873" name="TextShape 2"/>
          <p:cNvSpPr txBox="1"/>
          <p:nvPr/>
        </p:nvSpPr>
        <p:spPr>
          <a:xfrm>
            <a:off x="457200" y="1696680"/>
            <a:ext cx="837216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Funktion: Menge der Personen, Ressourcen und Werkzeuge, die einen Prozess oder eine Aktivität unterstützen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Abteilung: Teil der Organisationshierarchie eines Unternehmens / einer Organisation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Gruppe: Personen, die ähnliche Aktivitäten durchführen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Team: formale Gruppe, die auf die Verwirklichung eines oder mehrerer definierter Ziele ausgerichtet ist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Rolle: logisches Konzept, das Verantwortlichkeiten, Aktivitäten oder Verhaltensweisen auf eine Person, ein Team, eine Gruppe oder eine Funktion bezieht</a:t>
            </a:r>
          </a:p>
        </p:txBody>
      </p:sp>
      <p:sp>
        <p:nvSpPr>
          <p:cNvPr id="874" name="TextShape 3"/>
          <p:cNvSpPr txBox="1"/>
          <p:nvPr/>
        </p:nvSpPr>
        <p:spPr>
          <a:xfrm>
            <a:off x="6553080" y="6430680"/>
            <a:ext cx="2133360" cy="364680"/>
          </a:xfrm>
          <a:prstGeom prst="rect">
            <a:avLst/>
          </a:prstGeom>
          <a:noFill/>
          <a:ln>
            <a:noFill/>
          </a:ln>
        </p:spPr>
        <p:txBody>
          <a:bodyPr anchor="ctr"/>
          <a:lstStyle/>
          <a:p>
            <a:pPr algn="r">
              <a:lnSpc>
                <a:spcPct val="100000"/>
              </a:lnSpc>
            </a:pPr>
            <a:fld id="{D76C11D8-9926-466B-8ED5-9F2E14C17D97}" type="slidenum">
              <a:rPr lang="de-DE" sz="1200" b="0" strike="noStrike" spc="-1">
                <a:solidFill>
                  <a:srgbClr val="8B8B8B"/>
                </a:solidFill>
                <a:uFill>
                  <a:solidFill>
                    <a:srgbClr val="FFFFFF"/>
                  </a:solidFill>
                </a:uFill>
                <a:latin typeface="Calibri"/>
              </a:rPr>
              <a:t>100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ITSM Schulung und Bewusstsein (Awareness)</a:t>
            </a:r>
            <a:endParaRPr lang="en-US" sz="1800" b="0" strike="noStrike" spc="-1">
              <a:solidFill>
                <a:srgbClr val="000000"/>
              </a:solidFill>
              <a:uFill>
                <a:solidFill>
                  <a:srgbClr val="FFFFFF"/>
                </a:solidFill>
              </a:uFill>
              <a:latin typeface="Calibri"/>
            </a:endParaRPr>
          </a:p>
        </p:txBody>
      </p:sp>
      <p:sp>
        <p:nvSpPr>
          <p:cNvPr id="876" name="TextShape 2"/>
          <p:cNvSpPr txBox="1"/>
          <p:nvPr/>
        </p:nvSpPr>
        <p:spPr>
          <a:xfrm>
            <a:off x="6553080" y="6430680"/>
            <a:ext cx="2133360" cy="364680"/>
          </a:xfrm>
          <a:prstGeom prst="rect">
            <a:avLst/>
          </a:prstGeom>
          <a:noFill/>
          <a:ln>
            <a:noFill/>
          </a:ln>
        </p:spPr>
        <p:txBody>
          <a:bodyPr anchor="ctr"/>
          <a:lstStyle/>
          <a:p>
            <a:pPr algn="r">
              <a:lnSpc>
                <a:spcPct val="100000"/>
              </a:lnSpc>
            </a:pPr>
            <a:fld id="{516610F0-B2BC-45DE-A9ED-741292956232}" type="slidenum">
              <a:rPr lang="de-DE" sz="1200" b="0" strike="noStrike" spc="-1">
                <a:solidFill>
                  <a:srgbClr val="FFFFFF"/>
                </a:solidFill>
                <a:uFill>
                  <a:solidFill>
                    <a:srgbClr val="FFFFFF"/>
                  </a:solidFill>
                </a:uFill>
                <a:latin typeface="Calibri"/>
              </a:rPr>
              <a:t>101</a:t>
            </a:fld>
            <a:endParaRPr lang="de-DE" sz="1400" b="0" strike="noStrike" spc="-1">
              <a:solidFill>
                <a:srgbClr val="000000"/>
              </a:solidFill>
              <a:uFill>
                <a:solidFill>
                  <a:srgbClr val="FFFFFF"/>
                </a:solidFill>
              </a:uFill>
              <a:latin typeface="Times New Roman"/>
            </a:endParaRPr>
          </a:p>
        </p:txBody>
      </p:sp>
      <p:sp>
        <p:nvSpPr>
          <p:cNvPr id="877"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
        <p:nvSpPr>
          <p:cNvPr id="87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7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880" name="CustomShape 6"/>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ITSM Training und Sensibilisierungsprogramm, rollenbasierte Ausbildung, Kompetenzmanagement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ITSM Schulung und Awareness</a:t>
            </a:r>
            <a:endParaRPr lang="en-US" sz="1800" b="0" strike="noStrike" spc="-1">
              <a:solidFill>
                <a:srgbClr val="000000"/>
              </a:solidFill>
              <a:uFill>
                <a:solidFill>
                  <a:srgbClr val="FFFFFF"/>
                </a:solidFill>
              </a:uFill>
              <a:latin typeface="Calibri"/>
            </a:endParaRPr>
          </a:p>
        </p:txBody>
      </p:sp>
      <p:sp>
        <p:nvSpPr>
          <p:cNvPr id="88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Erfolgsfaktoren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für</a:t>
            </a:r>
            <a:r>
              <a:rPr lang="en-US" sz="2400" b="0" strike="noStrike" spc="-1" dirty="0">
                <a:solidFill>
                  <a:srgbClr val="000000"/>
                </a:solidFill>
                <a:uFill>
                  <a:solidFill>
                    <a:srgbClr val="FFFFFF"/>
                  </a:solidFill>
                </a:uFill>
                <a:latin typeface="Calibri"/>
              </a:rPr>
              <a:t> ITSM:</a:t>
            </a:r>
          </a:p>
          <a:p>
            <a:pPr marL="743040" lvl="1" indent="-285480">
              <a:lnSpc>
                <a:spcPct val="100000"/>
              </a:lnSpc>
              <a:buClr>
                <a:srgbClr val="000000"/>
              </a:buClr>
              <a:buFont typeface="Arial"/>
              <a:buChar char="–"/>
            </a:pPr>
            <a:r>
              <a:rPr lang="en-US" sz="2000" b="1" strike="noStrike" spc="-1" dirty="0">
                <a:solidFill>
                  <a:srgbClr val="000000"/>
                </a:solidFill>
                <a:uFill>
                  <a:solidFill>
                    <a:srgbClr val="FFFFFF"/>
                  </a:solidFill>
                </a:uFill>
                <a:latin typeface="Calibri"/>
              </a:rPr>
              <a:t>Menschen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Prozesse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Technologie</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Befähigung</a:t>
            </a:r>
            <a:r>
              <a:rPr lang="en-US" sz="2400" b="0" strike="noStrike" spc="-1" dirty="0">
                <a:solidFill>
                  <a:srgbClr val="000000"/>
                </a:solidFill>
                <a:uFill>
                  <a:solidFill>
                    <a:srgbClr val="FFFFFF"/>
                  </a:solidFill>
                </a:uFill>
                <a:latin typeface="Calibri"/>
              </a:rPr>
              <a:t> der Menschen </a:t>
            </a:r>
            <a:r>
              <a:rPr lang="en-US" sz="2400" b="0" strike="noStrike" spc="-1" dirty="0" err="1">
                <a:solidFill>
                  <a:srgbClr val="000000"/>
                </a:solidFill>
                <a:uFill>
                  <a:solidFill>
                    <a:srgbClr val="FFFFFF"/>
                  </a:solidFill>
                </a:uFill>
                <a:latin typeface="Calibri"/>
              </a:rPr>
              <a:t>durch</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effektive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Mittel</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Awareness (</a:t>
            </a:r>
            <a:r>
              <a:rPr lang="en-US" sz="2000" b="0" strike="noStrike" spc="-1" dirty="0" err="1">
                <a:solidFill>
                  <a:srgbClr val="000000"/>
                </a:solidFill>
                <a:uFill>
                  <a:solidFill>
                    <a:srgbClr val="FFFFFF"/>
                  </a:solidFill>
                </a:uFill>
                <a:latin typeface="Calibri"/>
              </a:rPr>
              <a:t>Warum</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Rollenbasierte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Ausbildung</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Schulung</a:t>
            </a:r>
            <a:r>
              <a:rPr lang="en-US" sz="2000" b="0" strike="noStrike" spc="-1" dirty="0">
                <a:solidFill>
                  <a:srgbClr val="000000"/>
                </a:solidFill>
                <a:uFill>
                  <a:solidFill>
                    <a:srgbClr val="FFFFFF"/>
                  </a:solidFill>
                </a:uFill>
                <a:latin typeface="Calibri"/>
              </a:rPr>
              <a:t> (Wie?)</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Technische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Fähigkeiten</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Persönliche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Fähigkeiten</a:t>
            </a:r>
            <a:r>
              <a:rPr lang="en-US" b="0" strike="noStrike" spc="-1" dirty="0">
                <a:solidFill>
                  <a:srgbClr val="000000"/>
                </a:solidFill>
                <a:uFill>
                  <a:solidFill>
                    <a:srgbClr val="FFFFFF"/>
                  </a:solidFill>
                </a:uFill>
                <a:latin typeface="Calibri"/>
              </a:rPr>
              <a:t> / Soft Skills</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Erfahrung</a:t>
            </a:r>
            <a:endParaRPr lang="en-US"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Verwaltung</a:t>
            </a:r>
            <a:r>
              <a:rPr lang="en-US" sz="2400" b="0" strike="noStrike" spc="-1" dirty="0">
                <a:solidFill>
                  <a:srgbClr val="000000"/>
                </a:solidFill>
                <a:uFill>
                  <a:solidFill>
                    <a:srgbClr val="FFFFFF"/>
                  </a:solidFill>
                </a:uFill>
                <a:latin typeface="Calibri"/>
              </a:rPr>
              <a:t> von </a:t>
            </a:r>
            <a:r>
              <a:rPr lang="en-US" sz="2400" b="0" strike="noStrike" spc="-1" dirty="0" err="1">
                <a:solidFill>
                  <a:srgbClr val="000000"/>
                </a:solidFill>
                <a:uFill>
                  <a:solidFill>
                    <a:srgbClr val="FFFFFF"/>
                  </a:solidFill>
                </a:uFill>
                <a:latin typeface="Calibri"/>
              </a:rPr>
              <a:t>Kompetenzen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durch</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Aufsetzen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Schulungs</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Sensibilisierungsprogramms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jährliche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Aktualisierung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Teil</a:t>
            </a:r>
            <a:r>
              <a:rPr lang="en-US" sz="2000" b="0" strike="noStrike" spc="-1" dirty="0">
                <a:solidFill>
                  <a:srgbClr val="000000"/>
                </a:solidFill>
                <a:uFill>
                  <a:solidFill>
                    <a:srgbClr val="FFFFFF"/>
                  </a:solidFill>
                </a:uFill>
                <a:latin typeface="Calibri"/>
              </a:rPr>
              <a:t> des Service Management Plans)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Aufrechterhaltung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chronologischer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Aufzeichnungen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über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Kompetenz</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Bildung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Ausbildung</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Erfahrung</a:t>
            </a:r>
            <a:endParaRPr lang="en-US" b="0" strike="noStrike" spc="-1" dirty="0">
              <a:solidFill>
                <a:srgbClr val="000000"/>
              </a:solidFill>
              <a:uFill>
                <a:solidFill>
                  <a:srgbClr val="FFFFFF"/>
                </a:solidFill>
              </a:uFill>
              <a:latin typeface="Calibri"/>
            </a:endParaRPr>
          </a:p>
        </p:txBody>
      </p:sp>
      <p:sp>
        <p:nvSpPr>
          <p:cNvPr id="883" name="TextShape 3"/>
          <p:cNvSpPr txBox="1"/>
          <p:nvPr/>
        </p:nvSpPr>
        <p:spPr>
          <a:xfrm>
            <a:off x="6553080" y="6430680"/>
            <a:ext cx="2133360" cy="364680"/>
          </a:xfrm>
          <a:prstGeom prst="rect">
            <a:avLst/>
          </a:prstGeom>
          <a:noFill/>
          <a:ln>
            <a:noFill/>
          </a:ln>
        </p:spPr>
        <p:txBody>
          <a:bodyPr anchor="ctr"/>
          <a:lstStyle/>
          <a:p>
            <a:pPr algn="r">
              <a:lnSpc>
                <a:spcPct val="100000"/>
              </a:lnSpc>
            </a:pPr>
            <a:fld id="{C697C079-CB7F-4DC2-9081-71C65A284320}" type="slidenum">
              <a:rPr lang="de-DE" sz="1200" b="0" strike="noStrike" spc="-1">
                <a:solidFill>
                  <a:srgbClr val="8B8B8B"/>
                </a:solidFill>
                <a:uFill>
                  <a:solidFill>
                    <a:srgbClr val="FFFFFF"/>
                  </a:solidFill>
                </a:uFill>
                <a:latin typeface="Calibri"/>
              </a:rPr>
              <a:t>102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Organisational Change Management</a:t>
            </a:r>
            <a:endParaRPr lang="en-US" sz="1800" b="0" strike="noStrike" spc="-1">
              <a:solidFill>
                <a:srgbClr val="000000"/>
              </a:solidFill>
              <a:uFill>
                <a:solidFill>
                  <a:srgbClr val="FFFFFF"/>
                </a:solidFill>
              </a:uFill>
              <a:latin typeface="Calibri"/>
            </a:endParaRPr>
          </a:p>
        </p:txBody>
      </p:sp>
      <p:sp>
        <p:nvSpPr>
          <p:cNvPr id="885" name="TextShape 2"/>
          <p:cNvSpPr txBox="1"/>
          <p:nvPr/>
        </p:nvSpPr>
        <p:spPr>
          <a:xfrm>
            <a:off x="6553080" y="6430680"/>
            <a:ext cx="2133360" cy="364680"/>
          </a:xfrm>
          <a:prstGeom prst="rect">
            <a:avLst/>
          </a:prstGeom>
          <a:noFill/>
          <a:ln>
            <a:noFill/>
          </a:ln>
        </p:spPr>
        <p:txBody>
          <a:bodyPr anchor="ctr"/>
          <a:lstStyle/>
          <a:p>
            <a:pPr algn="r">
              <a:lnSpc>
                <a:spcPct val="100000"/>
              </a:lnSpc>
            </a:pPr>
            <a:fld id="{B3071321-632F-409C-A4FA-F15619F3BA2E}" type="slidenum">
              <a:rPr lang="de-DE" sz="1200" b="0" strike="noStrike" spc="-1">
                <a:solidFill>
                  <a:srgbClr val="FFFFFF"/>
                </a:solidFill>
                <a:uFill>
                  <a:solidFill>
                    <a:srgbClr val="FFFFFF"/>
                  </a:solidFill>
                </a:uFill>
                <a:latin typeface="Calibri"/>
              </a:rPr>
              <a:t>103</a:t>
            </a:fld>
            <a:endParaRPr lang="de-DE" sz="1400" b="0" strike="noStrike" spc="-1">
              <a:solidFill>
                <a:srgbClr val="000000"/>
              </a:solidFill>
              <a:uFill>
                <a:solidFill>
                  <a:srgbClr val="FFFFFF"/>
                </a:solidFill>
              </a:uFill>
              <a:latin typeface="Times New Roman"/>
            </a:endParaRPr>
          </a:p>
        </p:txBody>
      </p:sp>
      <p:sp>
        <p:nvSpPr>
          <p:cNvPr id="886"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
        <p:nvSpPr>
          <p:cNvPr id="887"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88"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889" name="CustomShape 6"/>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Emotionaler Kreislauf des Wandels, Schritte zur erfolgreichen organisatorischen Transformation, Dos und Don'ts des organisatorischen Wandels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Emotionaler Kreislauf des Wandels</a:t>
            </a:r>
            <a:endParaRPr lang="en-US" sz="1800" b="0" strike="noStrike" spc="-1">
              <a:solidFill>
                <a:srgbClr val="000000"/>
              </a:solidFill>
              <a:uFill>
                <a:solidFill>
                  <a:srgbClr val="FFFFFF"/>
                </a:solidFill>
              </a:uFill>
              <a:latin typeface="Calibri"/>
            </a:endParaRPr>
          </a:p>
        </p:txBody>
      </p:sp>
      <p:sp>
        <p:nvSpPr>
          <p:cNvPr id="891" name="TextShape 2"/>
          <p:cNvSpPr txBox="1"/>
          <p:nvPr/>
        </p:nvSpPr>
        <p:spPr>
          <a:xfrm>
            <a:off x="6553080" y="6430680"/>
            <a:ext cx="2133360" cy="364680"/>
          </a:xfrm>
          <a:prstGeom prst="rect">
            <a:avLst/>
          </a:prstGeom>
          <a:noFill/>
          <a:ln>
            <a:noFill/>
          </a:ln>
        </p:spPr>
        <p:txBody>
          <a:bodyPr anchor="ctr"/>
          <a:lstStyle/>
          <a:p>
            <a:pPr algn="r">
              <a:lnSpc>
                <a:spcPct val="100000"/>
              </a:lnSpc>
            </a:pPr>
            <a:fld id="{36ADB3DB-B2E3-4232-A04D-C1E4ACA5D0F8}" type="slidenum">
              <a:rPr lang="de-DE" sz="1200" b="0" strike="noStrike" spc="-1">
                <a:solidFill>
                  <a:srgbClr val="8B8B8B"/>
                </a:solidFill>
                <a:uFill>
                  <a:solidFill>
                    <a:srgbClr val="FFFFFF"/>
                  </a:solidFill>
                </a:uFill>
                <a:latin typeface="Calibri"/>
              </a:rPr>
              <a:t>104</a:t>
            </a:fld>
            <a:endParaRPr lang="de-DE" sz="1400" b="0" strike="noStrike" spc="-1">
              <a:solidFill>
                <a:srgbClr val="000000"/>
              </a:solidFill>
              <a:uFill>
                <a:solidFill>
                  <a:srgbClr val="FFFFFF"/>
                </a:solidFill>
              </a:uFill>
              <a:latin typeface="Times New Roman"/>
            </a:endParaRPr>
          </a:p>
        </p:txBody>
      </p:sp>
      <p:sp>
        <p:nvSpPr>
          <p:cNvPr id="892" name="CustomShape 3"/>
          <p:cNvSpPr/>
          <p:nvPr/>
        </p:nvSpPr>
        <p:spPr>
          <a:xfrm>
            <a:off x="1066680" y="2019240"/>
            <a:ext cx="161640" cy="40572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93" name="CustomShape 4"/>
          <p:cNvSpPr/>
          <p:nvPr/>
        </p:nvSpPr>
        <p:spPr>
          <a:xfrm rot="5400000">
            <a:off x="4591440" y="2504520"/>
            <a:ext cx="161640" cy="70578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94" name="CustomShape 5"/>
          <p:cNvSpPr/>
          <p:nvPr/>
        </p:nvSpPr>
        <p:spPr>
          <a:xfrm>
            <a:off x="1171440" y="2695680"/>
            <a:ext cx="6562440" cy="2821320"/>
          </a:xfrm>
          <a:custGeom>
            <a:avLst/>
            <a:gdLst/>
            <a:ahLst/>
            <a:cxnLst/>
            <a:rect l="l" t="t" r="r" b="b"/>
            <a:pathLst>
              <a:path w="6562725" h="2821634">
                <a:moveTo>
                  <a:pt x="0" y="1162050"/>
                </a:moveTo>
                <a:cubicBezTo>
                  <a:pt x="188119" y="1123156"/>
                  <a:pt x="376238" y="1084263"/>
                  <a:pt x="600075" y="1228725"/>
                </a:cubicBezTo>
                <a:cubicBezTo>
                  <a:pt x="823912" y="1373187"/>
                  <a:pt x="1106487" y="1911350"/>
                  <a:pt x="1343025" y="2028825"/>
                </a:cubicBezTo>
                <a:cubicBezTo>
                  <a:pt x="1579563" y="2146300"/>
                  <a:pt x="1838325" y="2065338"/>
                  <a:pt x="2019300" y="1933575"/>
                </a:cubicBezTo>
                <a:cubicBezTo>
                  <a:pt x="2200275" y="1801813"/>
                  <a:pt x="2316163" y="1377950"/>
                  <a:pt x="2428875" y="1238250"/>
                </a:cubicBezTo>
                <a:cubicBezTo>
                  <a:pt x="2541588" y="1098550"/>
                  <a:pt x="2586038" y="1106487"/>
                  <a:pt x="2695575" y="1095375"/>
                </a:cubicBezTo>
                <a:cubicBezTo>
                  <a:pt x="2805113" y="1084262"/>
                  <a:pt x="2970213" y="1068387"/>
                  <a:pt x="3086100" y="1171575"/>
                </a:cubicBezTo>
                <a:cubicBezTo>
                  <a:pt x="3201988" y="1274763"/>
                  <a:pt x="3303588" y="1519238"/>
                  <a:pt x="3390900" y="1714500"/>
                </a:cubicBezTo>
                <a:cubicBezTo>
                  <a:pt x="3478212" y="1909762"/>
                  <a:pt x="3530600" y="2178050"/>
                  <a:pt x="3609975" y="2343150"/>
                </a:cubicBezTo>
                <a:cubicBezTo>
                  <a:pt x="3689350" y="2508250"/>
                  <a:pt x="3743325" y="2628900"/>
                  <a:pt x="3867150" y="2705100"/>
                </a:cubicBezTo>
                <a:cubicBezTo>
                  <a:pt x="3990975" y="2781300"/>
                  <a:pt x="4197350" y="2860675"/>
                  <a:pt x="4352925" y="2800350"/>
                </a:cubicBezTo>
                <a:cubicBezTo>
                  <a:pt x="4508500" y="2740025"/>
                  <a:pt x="4664075" y="2595562"/>
                  <a:pt x="4800600" y="2343150"/>
                </a:cubicBezTo>
                <a:cubicBezTo>
                  <a:pt x="4937125" y="2090738"/>
                  <a:pt x="5027613" y="1601787"/>
                  <a:pt x="5172075" y="1285875"/>
                </a:cubicBezTo>
                <a:cubicBezTo>
                  <a:pt x="5316537" y="969963"/>
                  <a:pt x="5435600" y="661987"/>
                  <a:pt x="5667375" y="447675"/>
                </a:cubicBezTo>
                <a:cubicBezTo>
                  <a:pt x="5899150" y="233363"/>
                  <a:pt x="6230937" y="116681"/>
                  <a:pt x="6562725" y="0"/>
                </a:cubicBezTo>
              </a:path>
            </a:pathLst>
          </a:custGeom>
          <a:noFill/>
          <a:ln w="5724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95" name="CustomShape 6"/>
          <p:cNvSpPr/>
          <p:nvPr/>
        </p:nvSpPr>
        <p:spPr>
          <a:xfrm rot="16200000">
            <a:off x="387000" y="3774600"/>
            <a:ext cx="9550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Leistung</a:t>
            </a:r>
            <a:endParaRPr lang="de-DE" sz="1800" b="0" strike="noStrike" spc="-1">
              <a:solidFill>
                <a:srgbClr val="000000"/>
              </a:solidFill>
              <a:uFill>
                <a:solidFill>
                  <a:srgbClr val="FFFFFF"/>
                </a:solidFill>
              </a:uFill>
              <a:latin typeface="Arial"/>
            </a:endParaRPr>
          </a:p>
        </p:txBody>
      </p:sp>
      <p:sp>
        <p:nvSpPr>
          <p:cNvPr id="896" name="CustomShape 7"/>
          <p:cNvSpPr/>
          <p:nvPr/>
        </p:nvSpPr>
        <p:spPr>
          <a:xfrm>
            <a:off x="4131360" y="6114960"/>
            <a:ext cx="5270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Zeit</a:t>
            </a:r>
            <a:endParaRPr lang="de-DE" sz="1800" b="0" strike="noStrike" spc="-1">
              <a:solidFill>
                <a:srgbClr val="000000"/>
              </a:solidFill>
              <a:uFill>
                <a:solidFill>
                  <a:srgbClr val="FFFFFF"/>
                </a:solidFill>
              </a:uFill>
              <a:latin typeface="Arial"/>
            </a:endParaRPr>
          </a:p>
        </p:txBody>
      </p:sp>
      <p:sp>
        <p:nvSpPr>
          <p:cNvPr id="897" name="CustomShape 8"/>
          <p:cNvSpPr/>
          <p:nvPr/>
        </p:nvSpPr>
        <p:spPr>
          <a:xfrm>
            <a:off x="2127600" y="4819680"/>
            <a:ext cx="8226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Schock</a:t>
            </a:r>
            <a:endParaRPr lang="de-DE" sz="1800" b="0" strike="noStrike" spc="-1">
              <a:solidFill>
                <a:srgbClr val="000000"/>
              </a:solidFill>
              <a:uFill>
                <a:solidFill>
                  <a:srgbClr val="FFFFFF"/>
                </a:solidFill>
              </a:uFill>
              <a:latin typeface="Arial"/>
            </a:endParaRPr>
          </a:p>
        </p:txBody>
      </p:sp>
      <p:sp>
        <p:nvSpPr>
          <p:cNvPr id="898" name="CustomShape 9"/>
          <p:cNvSpPr/>
          <p:nvPr/>
        </p:nvSpPr>
        <p:spPr>
          <a:xfrm>
            <a:off x="3168000" y="3390840"/>
            <a:ext cx="1311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Vermeidung</a:t>
            </a:r>
            <a:endParaRPr lang="de-DE" sz="1800" b="0" strike="noStrike" spc="-1">
              <a:solidFill>
                <a:srgbClr val="000000"/>
              </a:solidFill>
              <a:uFill>
                <a:solidFill>
                  <a:srgbClr val="FFFFFF"/>
                </a:solidFill>
              </a:uFill>
              <a:latin typeface="Arial"/>
            </a:endParaRPr>
          </a:p>
        </p:txBody>
      </p:sp>
      <p:sp>
        <p:nvSpPr>
          <p:cNvPr id="899" name="CustomShape 10"/>
          <p:cNvSpPr/>
          <p:nvPr/>
        </p:nvSpPr>
        <p:spPr>
          <a:xfrm>
            <a:off x="4597920" y="3733200"/>
            <a:ext cx="115812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Externe 
Schuld-
zuweisung</a:t>
            </a:r>
            <a:endParaRPr lang="de-DE" sz="1800" b="0" strike="noStrike" spc="-1">
              <a:solidFill>
                <a:srgbClr val="000000"/>
              </a:solidFill>
              <a:uFill>
                <a:solidFill>
                  <a:srgbClr val="FFFFFF"/>
                </a:solidFill>
              </a:uFill>
              <a:latin typeface="Arial"/>
            </a:endParaRPr>
          </a:p>
        </p:txBody>
      </p:sp>
      <p:sp>
        <p:nvSpPr>
          <p:cNvPr id="900" name="CustomShape 11"/>
          <p:cNvSpPr/>
          <p:nvPr/>
        </p:nvSpPr>
        <p:spPr>
          <a:xfrm>
            <a:off x="5666760" y="5315040"/>
            <a:ext cx="17722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Eigene 
Schuldzuweisung</a:t>
            </a:r>
            <a:endParaRPr lang="de-DE" sz="1800" b="0" strike="noStrike" spc="-1">
              <a:solidFill>
                <a:srgbClr val="000000"/>
              </a:solidFill>
              <a:uFill>
                <a:solidFill>
                  <a:srgbClr val="FFFFFF"/>
                </a:solidFill>
              </a:uFill>
              <a:latin typeface="Arial"/>
            </a:endParaRPr>
          </a:p>
        </p:txBody>
      </p:sp>
      <p:sp>
        <p:nvSpPr>
          <p:cNvPr id="901" name="CustomShape 12"/>
          <p:cNvSpPr/>
          <p:nvPr/>
        </p:nvSpPr>
        <p:spPr>
          <a:xfrm>
            <a:off x="6345360" y="3825360"/>
            <a:ext cx="1128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Akzeptanz</a:t>
            </a:r>
            <a:endParaRPr lang="de-DE" sz="1800" b="0" strike="noStrike" spc="-1">
              <a:solidFill>
                <a:srgbClr val="000000"/>
              </a:solidFill>
              <a:uFill>
                <a:solidFill>
                  <a:srgbClr val="FFFFFF"/>
                </a:solidFill>
              </a:uFill>
              <a:latin typeface="Arial"/>
            </a:endParaRPr>
          </a:p>
        </p:txBody>
      </p:sp>
      <p:sp>
        <p:nvSpPr>
          <p:cNvPr id="902" name="CustomShape 13"/>
          <p:cNvSpPr/>
          <p:nvPr/>
        </p:nvSpPr>
        <p:spPr>
          <a:xfrm>
            <a:off x="7172640" y="2019240"/>
            <a:ext cx="10375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Optimale</a:t>
            </a:r>
            <a:endParaRPr lang="de-DE" sz="1800" b="0" strike="noStrike" spc="-1">
              <a:solidFill>
                <a:srgbClr val="000000"/>
              </a:solidFill>
              <a:uFill>
                <a:solidFill>
                  <a:srgbClr val="FFFFFF"/>
                </a:solidFill>
              </a:uFill>
              <a:latin typeface="Arial"/>
            </a:endParaRPr>
          </a:p>
          <a:p>
            <a:pPr algn="ctr">
              <a:lnSpc>
                <a:spcPct val="100000"/>
              </a:lnSpc>
            </a:pPr>
            <a:r>
              <a:rPr lang="de-DE" sz="1800" b="0" strike="noStrike" spc="-1">
                <a:solidFill>
                  <a:srgbClr val="000000"/>
                </a:solidFill>
                <a:uFill>
                  <a:solidFill>
                    <a:srgbClr val="FFFFFF"/>
                  </a:solidFill>
                </a:uFill>
                <a:latin typeface="Calibri"/>
              </a:rPr>
              <a:t>Leistung</a:t>
            </a:r>
            <a:endParaRPr lang="de-DE" sz="1800" b="0" strike="noStrike" spc="-1">
              <a:solidFill>
                <a:srgbClr val="000000"/>
              </a:solidFill>
              <a:uFill>
                <a:solidFill>
                  <a:srgbClr val="FFFFFF"/>
                </a:solidFill>
              </a:uFill>
              <a:latin typeface="Arial"/>
            </a:endParaRPr>
          </a:p>
        </p:txBody>
      </p:sp>
      <p:sp>
        <p:nvSpPr>
          <p:cNvPr id="903" name="Line 14"/>
          <p:cNvSpPr/>
          <p:nvPr/>
        </p:nvSpPr>
        <p:spPr>
          <a:xfrm>
            <a:off x="1562040"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sp>
      <p:sp>
        <p:nvSpPr>
          <p:cNvPr id="904" name="Line 15"/>
          <p:cNvSpPr/>
          <p:nvPr/>
        </p:nvSpPr>
        <p:spPr>
          <a:xfrm>
            <a:off x="6973560"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sp>
      <p:sp>
        <p:nvSpPr>
          <p:cNvPr id="905" name="CustomShape 16"/>
          <p:cNvSpPr/>
          <p:nvPr/>
        </p:nvSpPr>
        <p:spPr>
          <a:xfrm>
            <a:off x="1538640" y="1950480"/>
            <a:ext cx="22003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a:solidFill>
                  <a:srgbClr val="C0504D"/>
                </a:solidFill>
                <a:uFill>
                  <a:solidFill>
                    <a:srgbClr val="FFFFFF"/>
                  </a:solidFill>
                </a:uFill>
                <a:latin typeface="Calibri"/>
              </a:rPr>
              <a:t>Organisatorischer Wandel 
notwendig / geplant</a:t>
            </a:r>
            <a:endParaRPr lang="de-DE" sz="1800" b="0" strike="noStrike" spc="-1">
              <a:solidFill>
                <a:srgbClr val="000000"/>
              </a:solidFill>
              <a:uFill>
                <a:solidFill>
                  <a:srgbClr val="FFFFFF"/>
                </a:solidFill>
              </a:uFill>
              <a:latin typeface="Arial"/>
            </a:endParaRPr>
          </a:p>
        </p:txBody>
      </p:sp>
      <p:sp>
        <p:nvSpPr>
          <p:cNvPr id="906" name="CustomShape 17"/>
          <p:cNvSpPr/>
          <p:nvPr/>
        </p:nvSpPr>
        <p:spPr>
          <a:xfrm>
            <a:off x="2539080" y="2700000"/>
            <a:ext cx="33375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200" b="1" strike="noStrike" spc="-1">
                <a:solidFill>
                  <a:srgbClr val="C0504D"/>
                </a:solidFill>
                <a:uFill>
                  <a:solidFill>
                    <a:srgbClr val="FFFFFF"/>
                  </a:solidFill>
                </a:uFill>
                <a:latin typeface="Calibri"/>
              </a:rPr>
              <a:t>Organisational Change Management notwendig</a:t>
            </a:r>
            <a:endParaRPr lang="de-DE" sz="1800" b="0" strike="noStrike" spc="-1">
              <a:solidFill>
                <a:srgbClr val="000000"/>
              </a:solidFill>
              <a:uFill>
                <a:solidFill>
                  <a:srgbClr val="FFFFFF"/>
                </a:solidFill>
              </a:uFill>
              <a:latin typeface="Arial"/>
            </a:endParaRPr>
          </a:p>
        </p:txBody>
      </p:sp>
      <p:sp>
        <p:nvSpPr>
          <p:cNvPr id="907" name="Line 18"/>
          <p:cNvSpPr/>
          <p:nvPr/>
        </p:nvSpPr>
        <p:spPr>
          <a:xfrm flipH="1">
            <a:off x="1562040" y="2695320"/>
            <a:ext cx="5411520" cy="360"/>
          </a:xfrm>
          <a:prstGeom prst="line">
            <a:avLst/>
          </a:prstGeom>
          <a:ln>
            <a:solidFill>
              <a:schemeClr val="accent2"/>
            </a:solidFill>
            <a:round/>
            <a:headEnd type="arrow" w="med" len="med"/>
            <a:tailEnd type="arrow" w="med" len="med"/>
          </a:ln>
        </p:spPr>
        <p:style>
          <a:lnRef idx="2">
            <a:schemeClr val="accent1"/>
          </a:lnRef>
          <a:fillRef idx="0">
            <a:schemeClr val="accent1"/>
          </a:fillRef>
          <a:effectRef idx="1">
            <a:schemeClr val="accent1"/>
          </a:effectRef>
          <a:fontRef idx="minor"/>
        </p:style>
      </p:sp>
      <p:sp>
        <p:nvSpPr>
          <p:cNvPr id="908" name="CustomShape 19"/>
          <p:cNvSpPr/>
          <p:nvPr/>
        </p:nvSpPr>
        <p:spPr>
          <a:xfrm>
            <a:off x="4609800" y="1950480"/>
            <a:ext cx="23601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400" b="0" strike="noStrike" spc="-1">
                <a:solidFill>
                  <a:srgbClr val="C0504D"/>
                </a:solidFill>
                <a:uFill>
                  <a:solidFill>
                    <a:srgbClr val="FFFFFF"/>
                  </a:solidFill>
                </a:uFill>
                <a:latin typeface="Calibri"/>
              </a:rPr>
              <a:t>Organisatorischer Wandel effektiv umgesetzt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TextShape 1"/>
          <p:cNvSpPr txBox="1"/>
          <p:nvPr/>
        </p:nvSpPr>
        <p:spPr>
          <a:xfrm>
            <a:off x="457200" y="274680"/>
            <a:ext cx="7505280" cy="1047600"/>
          </a:xfrm>
          <a:prstGeom prst="rect">
            <a:avLst/>
          </a:prstGeom>
          <a:noFill/>
          <a:ln>
            <a:noFill/>
          </a:ln>
        </p:spPr>
        <p:txBody>
          <a:bodyPr anchor="ctr"/>
          <a:lstStyle/>
          <a:p>
            <a:pPr>
              <a:lnSpc>
                <a:spcPct val="100000"/>
              </a:lnSpc>
            </a:pPr>
            <a:r>
              <a:rPr lang="en-US" sz="3200" b="0" strike="noStrike" spc="-1" dirty="0" err="1">
                <a:solidFill>
                  <a:srgbClr val="205595"/>
                </a:solidFill>
                <a:uFill>
                  <a:solidFill>
                    <a:srgbClr val="FFFFFF"/>
                  </a:solidFill>
                </a:uFill>
                <a:latin typeface="Calibri"/>
              </a:rPr>
              <a:t>Schritte</a:t>
            </a:r>
            <a:r>
              <a:rPr lang="en-US" sz="3200" b="0" strike="noStrike" spc="-1" dirty="0">
                <a:solidFill>
                  <a:srgbClr val="205595"/>
                </a:solidFill>
                <a:uFill>
                  <a:solidFill>
                    <a:srgbClr val="FFFFFF"/>
                  </a:solidFill>
                </a:uFill>
                <a:latin typeface="Calibri"/>
              </a:rPr>
              <a:t> </a:t>
            </a:r>
            <a:r>
              <a:rPr lang="en-US" sz="3200" b="0" strike="noStrike" spc="-1" dirty="0" err="1">
                <a:solidFill>
                  <a:srgbClr val="205595"/>
                </a:solidFill>
                <a:uFill>
                  <a:solidFill>
                    <a:srgbClr val="FFFFFF"/>
                  </a:solidFill>
                </a:uFill>
                <a:latin typeface="Calibri"/>
              </a:rPr>
              <a:t>zur</a:t>
            </a:r>
            <a:r>
              <a:rPr lang="en-US" sz="3200" b="0" strike="noStrike" spc="-1" dirty="0">
                <a:solidFill>
                  <a:srgbClr val="205595"/>
                </a:solidFill>
                <a:uFill>
                  <a:solidFill>
                    <a:srgbClr val="FFFFFF"/>
                  </a:solidFill>
                </a:uFill>
                <a:latin typeface="Calibri"/>
              </a:rPr>
              <a:t> org. Transformation
</a:t>
            </a:r>
            <a:r>
              <a:rPr lang="en-US" sz="2400" b="0" strike="noStrike" spc="-1" dirty="0" err="1">
                <a:solidFill>
                  <a:srgbClr val="205595"/>
                </a:solidFill>
                <a:uFill>
                  <a:solidFill>
                    <a:srgbClr val="FFFFFF"/>
                  </a:solidFill>
                </a:uFill>
                <a:latin typeface="Calibri"/>
              </a:rPr>
              <a:t>nach</a:t>
            </a:r>
            <a:r>
              <a:rPr lang="en-US" sz="2400" b="0" strike="noStrike" spc="-1" dirty="0">
                <a:solidFill>
                  <a:srgbClr val="205595"/>
                </a:solidFill>
                <a:uFill>
                  <a:solidFill>
                    <a:srgbClr val="FFFFFF"/>
                  </a:solidFill>
                </a:uFill>
                <a:latin typeface="Calibri"/>
              </a:rPr>
              <a:t> Kotter und Schlesinger</a:t>
            </a:r>
            <a:endParaRPr lang="en-US" sz="1800" b="0" strike="noStrike" spc="-1" dirty="0">
              <a:solidFill>
                <a:srgbClr val="000000"/>
              </a:solidFill>
              <a:uFill>
                <a:solidFill>
                  <a:srgbClr val="FFFFFF"/>
                </a:solidFill>
              </a:uFill>
              <a:latin typeface="Calibri"/>
            </a:endParaRPr>
          </a:p>
        </p:txBody>
      </p:sp>
      <p:sp>
        <p:nvSpPr>
          <p:cNvPr id="910" name="TextShape 2"/>
          <p:cNvSpPr txBox="1"/>
          <p:nvPr/>
        </p:nvSpPr>
        <p:spPr>
          <a:xfrm>
            <a:off x="457200" y="1696680"/>
            <a:ext cx="8524440" cy="4625640"/>
          </a:xfrm>
          <a:prstGeom prst="rect">
            <a:avLst/>
          </a:prstGeom>
          <a:noFill/>
          <a:ln>
            <a:noFill/>
          </a:ln>
        </p:spPr>
        <p:txBody>
          <a:bodyPr/>
          <a:lstStyle/>
          <a:p>
            <a:pPr marL="514440" indent="-514080">
              <a:lnSpc>
                <a:spcPct val="100000"/>
              </a:lnSpc>
              <a:buClr>
                <a:srgbClr val="000000"/>
              </a:buClr>
              <a:buFont typeface="Calibri"/>
              <a:buAutoNum type="arabicPeriod"/>
            </a:pPr>
            <a:r>
              <a:rPr lang="en-US" sz="2800" b="0" strike="noStrike" spc="-1" dirty="0" err="1">
                <a:solidFill>
                  <a:srgbClr val="000000"/>
                </a:solidFill>
                <a:uFill>
                  <a:solidFill>
                    <a:srgbClr val="FFFFFF"/>
                  </a:solidFill>
                </a:uFill>
                <a:latin typeface="Calibri"/>
              </a:rPr>
              <a:t>Schaffen</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eines</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Gefühls</a:t>
            </a:r>
            <a:r>
              <a:rPr lang="en-US" sz="2800" b="0" strike="noStrike" spc="-1" dirty="0">
                <a:solidFill>
                  <a:srgbClr val="000000"/>
                </a:solidFill>
                <a:uFill>
                  <a:solidFill>
                    <a:srgbClr val="FFFFFF"/>
                  </a:solidFill>
                </a:uFill>
                <a:latin typeface="Calibri"/>
              </a:rPr>
              <a:t> der </a:t>
            </a:r>
            <a:r>
              <a:rPr lang="en-US" sz="2800" b="0" strike="noStrike" spc="-1" dirty="0" err="1">
                <a:solidFill>
                  <a:srgbClr val="000000"/>
                </a:solidFill>
                <a:uFill>
                  <a:solidFill>
                    <a:srgbClr val="FFFFFF"/>
                  </a:solidFill>
                </a:uFill>
                <a:latin typeface="Calibri"/>
              </a:rPr>
              <a:t>Dringlichkeit</a:t>
            </a:r>
            <a:endParaRPr lang="en-US" sz="2800" b="0" strike="noStrike" spc="-1" dirty="0">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n-US" sz="2800" b="0" strike="noStrike" spc="-1" dirty="0" err="1">
                <a:solidFill>
                  <a:srgbClr val="000000"/>
                </a:solidFill>
                <a:uFill>
                  <a:solidFill>
                    <a:srgbClr val="FFFFFF"/>
                  </a:solidFill>
                </a:uFill>
                <a:latin typeface="Calibri"/>
              </a:rPr>
              <a:t>Etablierung</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einer</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Führungskoalition</a:t>
            </a:r>
            <a:endParaRPr lang="en-US" sz="2800" b="0" strike="noStrike" spc="-1" dirty="0">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n-US" sz="2800" b="0" strike="noStrike" spc="-1" dirty="0" err="1">
                <a:solidFill>
                  <a:srgbClr val="000000"/>
                </a:solidFill>
                <a:uFill>
                  <a:solidFill>
                    <a:srgbClr val="FFFFFF"/>
                  </a:solidFill>
                </a:uFill>
                <a:latin typeface="Calibri"/>
              </a:rPr>
              <a:t>Entwicklung</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einer</a:t>
            </a:r>
            <a:r>
              <a:rPr lang="en-US" sz="2800" b="0" strike="noStrike" spc="-1" dirty="0">
                <a:solidFill>
                  <a:srgbClr val="000000"/>
                </a:solidFill>
                <a:uFill>
                  <a:solidFill>
                    <a:srgbClr val="FFFFFF"/>
                  </a:solidFill>
                </a:uFill>
                <a:latin typeface="Calibri"/>
              </a:rPr>
              <a:t> Vision und </a:t>
            </a:r>
            <a:r>
              <a:rPr lang="en-US" sz="2800" b="0" strike="noStrike" spc="-1" dirty="0" err="1">
                <a:solidFill>
                  <a:srgbClr val="000000"/>
                </a:solidFill>
                <a:uFill>
                  <a:solidFill>
                    <a:srgbClr val="FFFFFF"/>
                  </a:solidFill>
                </a:uFill>
                <a:latin typeface="Calibri"/>
              </a:rPr>
              <a:t>Strategie</a:t>
            </a:r>
            <a:endParaRPr lang="en-US" sz="2800" b="0" strike="noStrike" spc="-1" dirty="0">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n-US" sz="2800" b="0" strike="noStrike" spc="-1" dirty="0" err="1">
                <a:solidFill>
                  <a:srgbClr val="000000"/>
                </a:solidFill>
                <a:uFill>
                  <a:solidFill>
                    <a:srgbClr val="FFFFFF"/>
                  </a:solidFill>
                </a:uFill>
                <a:latin typeface="Calibri"/>
              </a:rPr>
              <a:t>Kommunikation</a:t>
            </a:r>
            <a:r>
              <a:rPr lang="en-US" sz="2800" b="0" strike="noStrike" spc="-1" dirty="0">
                <a:solidFill>
                  <a:srgbClr val="000000"/>
                </a:solidFill>
                <a:uFill>
                  <a:solidFill>
                    <a:srgbClr val="FFFFFF"/>
                  </a:solidFill>
                </a:uFill>
                <a:latin typeface="Calibri"/>
              </a:rPr>
              <a:t> der Vision</a:t>
            </a:r>
          </a:p>
          <a:p>
            <a:pPr marL="514440" indent="-514080">
              <a:lnSpc>
                <a:spcPct val="100000"/>
              </a:lnSpc>
              <a:buClr>
                <a:srgbClr val="000000"/>
              </a:buClr>
              <a:buFont typeface="Calibri"/>
              <a:buAutoNum type="arabicPeriod"/>
            </a:pPr>
            <a:r>
              <a:rPr lang="en-US" sz="2800" spc="-1" dirty="0">
                <a:solidFill>
                  <a:srgbClr val="000000"/>
                </a:solidFill>
                <a:uFill>
                  <a:solidFill>
                    <a:srgbClr val="FFFFFF"/>
                  </a:solidFill>
                </a:uFill>
                <a:latin typeface="Calibri"/>
              </a:rPr>
              <a:t>Menschen </a:t>
            </a:r>
            <a:r>
              <a:rPr lang="en-US" sz="2800" spc="-1" dirty="0" err="1">
                <a:solidFill>
                  <a:srgbClr val="000000"/>
                </a:solidFill>
                <a:uFill>
                  <a:solidFill>
                    <a:srgbClr val="FFFFFF"/>
                  </a:solidFill>
                </a:uFill>
                <a:latin typeface="Calibri"/>
              </a:rPr>
              <a:t>befähigen</a:t>
            </a:r>
            <a:r>
              <a:rPr lang="en-US" sz="2800" spc="-1" dirty="0">
                <a:solidFill>
                  <a:srgbClr val="000000"/>
                </a:solidFill>
                <a:uFill>
                  <a:solidFill>
                    <a:srgbClr val="FFFFFF"/>
                  </a:solidFill>
                </a:uFill>
                <a:latin typeface="Calibri"/>
              </a:rPr>
              <a:t>, die Vision </a:t>
            </a:r>
            <a:r>
              <a:rPr lang="en-US" sz="2800" spc="-1" dirty="0" err="1">
                <a:solidFill>
                  <a:srgbClr val="000000"/>
                </a:solidFill>
                <a:uFill>
                  <a:solidFill>
                    <a:srgbClr val="FFFFFF"/>
                  </a:solidFill>
                </a:uFill>
                <a:latin typeface="Calibri"/>
              </a:rPr>
              <a:t>zu</a:t>
            </a:r>
            <a:r>
              <a:rPr lang="en-US" sz="2800" spc="-1" dirty="0">
                <a:solidFill>
                  <a:srgbClr val="000000"/>
                </a:solidFill>
                <a:uFill>
                  <a:solidFill>
                    <a:srgbClr val="FFFFFF"/>
                  </a:solidFill>
                </a:uFill>
                <a:latin typeface="Calibri"/>
              </a:rPr>
              <a:t> </a:t>
            </a:r>
            <a:r>
              <a:rPr lang="en-US" sz="2800" spc="-1" dirty="0" err="1">
                <a:solidFill>
                  <a:srgbClr val="000000"/>
                </a:solidFill>
                <a:uFill>
                  <a:solidFill>
                    <a:srgbClr val="FFFFFF"/>
                  </a:solidFill>
                </a:uFill>
                <a:latin typeface="Calibri"/>
              </a:rPr>
              <a:t>verwirklichen</a:t>
            </a:r>
            <a:endParaRPr lang="en-US" sz="2800" spc="-1" dirty="0">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n-US" sz="2800" spc="-1" dirty="0" err="1">
                <a:solidFill>
                  <a:srgbClr val="000000"/>
                </a:solidFill>
                <a:uFill>
                  <a:solidFill>
                    <a:srgbClr val="FFFFFF"/>
                  </a:solidFill>
                </a:uFill>
                <a:latin typeface="Calibri"/>
              </a:rPr>
              <a:t>Erzeugung</a:t>
            </a:r>
            <a:r>
              <a:rPr lang="en-US" sz="2800" spc="-1" dirty="0">
                <a:solidFill>
                  <a:srgbClr val="000000"/>
                </a:solidFill>
                <a:uFill>
                  <a:solidFill>
                    <a:srgbClr val="FFFFFF"/>
                  </a:solidFill>
                </a:uFill>
                <a:latin typeface="Calibri"/>
              </a:rPr>
              <a:t> </a:t>
            </a:r>
            <a:r>
              <a:rPr lang="en-US" sz="2800" b="0" strike="noStrike" spc="-1" dirty="0">
                <a:solidFill>
                  <a:srgbClr val="000000"/>
                </a:solidFill>
                <a:uFill>
                  <a:solidFill>
                    <a:srgbClr val="FFFFFF"/>
                  </a:solidFill>
                </a:uFill>
                <a:latin typeface="Calibri"/>
              </a:rPr>
              <a:t>von Quick-Wins</a:t>
            </a:r>
          </a:p>
          <a:p>
            <a:pPr marL="514440" indent="-514080">
              <a:lnSpc>
                <a:spcPct val="100000"/>
              </a:lnSpc>
              <a:buClr>
                <a:srgbClr val="000000"/>
              </a:buClr>
              <a:buFont typeface="Calibri"/>
              <a:buAutoNum type="arabicPeriod"/>
            </a:pPr>
            <a:r>
              <a:rPr lang="en-US" sz="2800" b="0" strike="noStrike" spc="-1" dirty="0" err="1">
                <a:solidFill>
                  <a:srgbClr val="000000"/>
                </a:solidFill>
                <a:uFill>
                  <a:solidFill>
                    <a:srgbClr val="FFFFFF"/>
                  </a:solidFill>
                </a:uFill>
                <a:latin typeface="Calibri"/>
              </a:rPr>
              <a:t>Konsolidierung</a:t>
            </a:r>
            <a:r>
              <a:rPr lang="en-US" sz="2800" b="0" strike="noStrike" spc="-1" dirty="0">
                <a:solidFill>
                  <a:srgbClr val="000000"/>
                </a:solidFill>
                <a:uFill>
                  <a:solidFill>
                    <a:srgbClr val="FFFFFF"/>
                  </a:solidFill>
                </a:uFill>
                <a:latin typeface="Calibri"/>
              </a:rPr>
              <a:t> von </a:t>
            </a:r>
            <a:r>
              <a:rPr lang="en-US" sz="2800" b="0" strike="noStrike" spc="-1" dirty="0" err="1">
                <a:solidFill>
                  <a:srgbClr val="000000"/>
                </a:solidFill>
                <a:uFill>
                  <a:solidFill>
                    <a:srgbClr val="FFFFFF"/>
                  </a:solidFill>
                </a:uFill>
                <a:latin typeface="Calibri"/>
              </a:rPr>
              <a:t>Errungenschaften</a:t>
            </a:r>
            <a:r>
              <a:rPr lang="en-US" sz="2800" b="0" strike="noStrike" spc="-1" dirty="0">
                <a:solidFill>
                  <a:srgbClr val="000000"/>
                </a:solidFill>
                <a:uFill>
                  <a:solidFill>
                    <a:srgbClr val="FFFFFF"/>
                  </a:solidFill>
                </a:uFill>
                <a:latin typeface="Calibri"/>
              </a:rPr>
              <a:t> und </a:t>
            </a:r>
            <a:r>
              <a:rPr lang="en-US" sz="2800" b="0" strike="noStrike" spc="-1" dirty="0" err="1">
                <a:solidFill>
                  <a:srgbClr val="000000"/>
                </a:solidFill>
                <a:uFill>
                  <a:solidFill>
                    <a:srgbClr val="FFFFFF"/>
                  </a:solidFill>
                </a:uFill>
                <a:latin typeface="Calibri"/>
              </a:rPr>
              <a:t>Erzeugung</a:t>
            </a:r>
            <a:r>
              <a:rPr lang="en-US" sz="2800" b="0" strike="noStrike" spc="-1" dirty="0">
                <a:solidFill>
                  <a:srgbClr val="000000"/>
                </a:solidFill>
                <a:uFill>
                  <a:solidFill>
                    <a:srgbClr val="FFFFFF"/>
                  </a:solidFill>
                </a:uFill>
                <a:latin typeface="Calibri"/>
              </a:rPr>
              <a:t> von </a:t>
            </a:r>
            <a:r>
              <a:rPr lang="en-US" sz="2800" b="0" strike="noStrike" spc="-1" dirty="0" err="1">
                <a:solidFill>
                  <a:srgbClr val="000000"/>
                </a:solidFill>
                <a:uFill>
                  <a:solidFill>
                    <a:srgbClr val="FFFFFF"/>
                  </a:solidFill>
                </a:uFill>
                <a:latin typeface="Calibri"/>
              </a:rPr>
              <a:t>noch</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mehr</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Veränderung</a:t>
            </a:r>
            <a:endParaRPr lang="en-US" sz="2800" b="0" strike="noStrike" spc="-1" dirty="0">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n-US" sz="2800" b="0" strike="noStrike" spc="-1" dirty="0" err="1">
                <a:solidFill>
                  <a:srgbClr val="000000"/>
                </a:solidFill>
                <a:uFill>
                  <a:solidFill>
                    <a:srgbClr val="FFFFFF"/>
                  </a:solidFill>
                </a:uFill>
                <a:latin typeface="Calibri"/>
              </a:rPr>
              <a:t>Institutionalisierung</a:t>
            </a:r>
            <a:r>
              <a:rPr lang="en-US" sz="2800" b="0" strike="noStrike" spc="-1" dirty="0">
                <a:solidFill>
                  <a:srgbClr val="000000"/>
                </a:solidFill>
                <a:uFill>
                  <a:solidFill>
                    <a:srgbClr val="FFFFFF"/>
                  </a:solidFill>
                </a:uFill>
                <a:latin typeface="Calibri"/>
              </a:rPr>
              <a:t> von </a:t>
            </a:r>
            <a:r>
              <a:rPr lang="en-US" sz="2800" b="0" strike="noStrike" spc="-1" dirty="0" err="1">
                <a:solidFill>
                  <a:srgbClr val="000000"/>
                </a:solidFill>
                <a:uFill>
                  <a:solidFill>
                    <a:srgbClr val="FFFFFF"/>
                  </a:solidFill>
                </a:uFill>
                <a:latin typeface="Calibri"/>
              </a:rPr>
              <a:t>organisatorischem</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Wandel</a:t>
            </a:r>
            <a:r>
              <a:rPr lang="en-US" sz="2800" b="0" strike="noStrike" spc="-1" dirty="0">
                <a:solidFill>
                  <a:srgbClr val="000000"/>
                </a:solidFill>
                <a:uFill>
                  <a:solidFill>
                    <a:srgbClr val="FFFFFF"/>
                  </a:solidFill>
                </a:uFill>
                <a:latin typeface="Calibri"/>
              </a:rPr>
              <a:t> in der </a:t>
            </a:r>
            <a:r>
              <a:rPr lang="en-US" sz="2800" b="0" strike="noStrike" spc="-1" dirty="0" err="1">
                <a:solidFill>
                  <a:srgbClr val="000000"/>
                </a:solidFill>
                <a:uFill>
                  <a:solidFill>
                    <a:srgbClr val="FFFFFF"/>
                  </a:solidFill>
                </a:uFill>
                <a:latin typeface="Calibri"/>
              </a:rPr>
              <a:t>Unternehmenskultur</a:t>
            </a:r>
            <a:endParaRPr lang="en-US" sz="2800" b="0" strike="noStrike" spc="-1" dirty="0">
              <a:solidFill>
                <a:srgbClr val="000000"/>
              </a:solidFill>
              <a:uFill>
                <a:solidFill>
                  <a:srgbClr val="FFFFFF"/>
                </a:solidFill>
              </a:uFill>
              <a:latin typeface="Calibri"/>
            </a:endParaRPr>
          </a:p>
        </p:txBody>
      </p:sp>
      <p:sp>
        <p:nvSpPr>
          <p:cNvPr id="911" name="TextShape 3"/>
          <p:cNvSpPr txBox="1"/>
          <p:nvPr/>
        </p:nvSpPr>
        <p:spPr>
          <a:xfrm>
            <a:off x="6553080" y="6430680"/>
            <a:ext cx="2133360" cy="364680"/>
          </a:xfrm>
          <a:prstGeom prst="rect">
            <a:avLst/>
          </a:prstGeom>
          <a:noFill/>
          <a:ln>
            <a:noFill/>
          </a:ln>
        </p:spPr>
        <p:txBody>
          <a:bodyPr anchor="ctr"/>
          <a:lstStyle/>
          <a:p>
            <a:pPr algn="r">
              <a:lnSpc>
                <a:spcPct val="100000"/>
              </a:lnSpc>
            </a:pPr>
            <a:fld id="{3CFAAE7F-6D3B-4855-89CF-CF8A90242922}" type="slidenum">
              <a:rPr lang="de-DE" sz="1200" b="0" strike="noStrike" spc="-1">
                <a:solidFill>
                  <a:srgbClr val="8B8B8B"/>
                </a:solidFill>
                <a:uFill>
                  <a:solidFill>
                    <a:srgbClr val="FFFFFF"/>
                  </a:solidFill>
                </a:uFill>
                <a:latin typeface="Calibri"/>
              </a:rPr>
              <a:t>105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1. </a:t>
            </a:r>
            <a:r>
              <a:rPr lang="en-US" sz="3200" b="0" strike="noStrike" spc="-1" dirty="0" err="1">
                <a:solidFill>
                  <a:srgbClr val="205595"/>
                </a:solidFill>
                <a:uFill>
                  <a:solidFill>
                    <a:srgbClr val="FFFFFF"/>
                  </a:solidFill>
                </a:uFill>
                <a:latin typeface="Calibri"/>
              </a:rPr>
              <a:t>Schaffen</a:t>
            </a:r>
            <a:r>
              <a:rPr lang="en-US" sz="3200" b="0" strike="noStrike" spc="-1" dirty="0">
                <a:solidFill>
                  <a:srgbClr val="205595"/>
                </a:solidFill>
                <a:uFill>
                  <a:solidFill>
                    <a:srgbClr val="FFFFFF"/>
                  </a:solidFill>
                </a:uFill>
                <a:latin typeface="Calibri"/>
              </a:rPr>
              <a:t> </a:t>
            </a:r>
            <a:r>
              <a:rPr lang="en-US" sz="3200" b="0" strike="noStrike" spc="-1" dirty="0" err="1">
                <a:solidFill>
                  <a:srgbClr val="205595"/>
                </a:solidFill>
                <a:uFill>
                  <a:solidFill>
                    <a:srgbClr val="FFFFFF"/>
                  </a:solidFill>
                </a:uFill>
                <a:latin typeface="Calibri"/>
              </a:rPr>
              <a:t>eines</a:t>
            </a:r>
            <a:r>
              <a:rPr lang="en-US" sz="3200" b="0" strike="noStrike" spc="-1" dirty="0">
                <a:solidFill>
                  <a:srgbClr val="205595"/>
                </a:solidFill>
                <a:uFill>
                  <a:solidFill>
                    <a:srgbClr val="FFFFFF"/>
                  </a:solidFill>
                </a:uFill>
                <a:latin typeface="Calibri"/>
              </a:rPr>
              <a:t> </a:t>
            </a:r>
            <a:r>
              <a:rPr lang="en-US" sz="3200" b="0" strike="noStrike" spc="-1" dirty="0" err="1">
                <a:solidFill>
                  <a:srgbClr val="205595"/>
                </a:solidFill>
                <a:uFill>
                  <a:solidFill>
                    <a:srgbClr val="FFFFFF"/>
                  </a:solidFill>
                </a:uFill>
                <a:latin typeface="Calibri"/>
              </a:rPr>
              <a:t>Gefühls</a:t>
            </a:r>
            <a:r>
              <a:rPr lang="en-US" sz="3200" b="0" strike="noStrike" spc="-1" dirty="0">
                <a:solidFill>
                  <a:srgbClr val="205595"/>
                </a:solidFill>
                <a:uFill>
                  <a:solidFill>
                    <a:srgbClr val="FFFFFF"/>
                  </a:solidFill>
                </a:uFill>
                <a:latin typeface="Calibri"/>
              </a:rPr>
              <a:t> der </a:t>
            </a:r>
            <a:r>
              <a:rPr lang="en-US" sz="3200" b="0" strike="noStrike" spc="-1" dirty="0" err="1">
                <a:solidFill>
                  <a:srgbClr val="205595"/>
                </a:solidFill>
                <a:uFill>
                  <a:solidFill>
                    <a:srgbClr val="FFFFFF"/>
                  </a:solidFill>
                </a:uFill>
                <a:latin typeface="Calibri"/>
              </a:rPr>
              <a:t>Dringlichkeit</a:t>
            </a:r>
            <a:endParaRPr lang="en-US" sz="1800" b="0" strike="noStrike" spc="-1" dirty="0">
              <a:solidFill>
                <a:srgbClr val="000000"/>
              </a:solidFill>
              <a:uFill>
                <a:solidFill>
                  <a:srgbClr val="FFFFFF"/>
                </a:solidFill>
              </a:uFill>
              <a:latin typeface="Calibri"/>
            </a:endParaRPr>
          </a:p>
        </p:txBody>
      </p:sp>
      <p:sp>
        <p:nvSpPr>
          <p:cNvPr id="91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Holen Sie die Leute aus dem Bunker</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Erstellen Sie erstes Bewusstsein und organisatorische Bereitschaft</a:t>
            </a:r>
            <a:endParaRPr lang="de-DE" sz="1800" b="0" strike="noStrike" spc="-1">
              <a:solidFill>
                <a:srgbClr val="000000"/>
              </a:solidFill>
              <a:uFill>
                <a:solidFill>
                  <a:srgbClr val="FFFFFF"/>
                </a:solidFill>
              </a:uFill>
              <a:latin typeface="Arial"/>
            </a:endParaRPr>
          </a:p>
        </p:txBody>
      </p:sp>
      <p:sp>
        <p:nvSpPr>
          <p:cNvPr id="91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1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Menschen beginnen darüber zu reden und motivieren einander</a:t>
            </a:r>
            <a:endParaRPr lang="de-DE" sz="1800" b="0" strike="noStrike" spc="-1">
              <a:solidFill>
                <a:srgbClr val="000000"/>
              </a:solidFill>
              <a:uFill>
                <a:solidFill>
                  <a:srgbClr val="FFFFFF"/>
                </a:solidFill>
              </a:uFill>
              <a:latin typeface="Arial"/>
            </a:endParaRPr>
          </a:p>
        </p:txBody>
      </p:sp>
      <p:sp>
        <p:nvSpPr>
          <p:cNvPr id="91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1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Kein (klares) Commitment vom Top Management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Lippenbekenntnisse</a:t>
            </a:r>
            <a:endParaRPr lang="de-DE" sz="1800" b="0" strike="noStrike" spc="-1">
              <a:solidFill>
                <a:srgbClr val="000000"/>
              </a:solidFill>
              <a:uFill>
                <a:solidFill>
                  <a:srgbClr val="FFFFFF"/>
                </a:solidFill>
              </a:uFill>
              <a:latin typeface="Arial"/>
            </a:endParaRPr>
          </a:p>
        </p:txBody>
      </p:sp>
      <p:sp>
        <p:nvSpPr>
          <p:cNvPr id="91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1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Richtlinien und Pläne aktualisieren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Kommunikation starten</a:t>
            </a:r>
            <a:endParaRPr lang="de-DE" sz="1800" b="0" strike="noStrike" spc="-1">
              <a:solidFill>
                <a:srgbClr val="000000"/>
              </a:solidFill>
              <a:uFill>
                <a:solidFill>
                  <a:srgbClr val="FFFFFF"/>
                </a:solidFill>
              </a:uFill>
              <a:latin typeface="Arial"/>
            </a:endParaRPr>
          </a:p>
        </p:txBody>
      </p:sp>
      <p:sp>
        <p:nvSpPr>
          <p:cNvPr id="92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1" name="TextShape 10"/>
          <p:cNvSpPr txBox="1"/>
          <p:nvPr/>
        </p:nvSpPr>
        <p:spPr>
          <a:xfrm>
            <a:off x="6553080" y="6430680"/>
            <a:ext cx="2133360" cy="364680"/>
          </a:xfrm>
          <a:prstGeom prst="rect">
            <a:avLst/>
          </a:prstGeom>
          <a:noFill/>
          <a:ln>
            <a:noFill/>
          </a:ln>
        </p:spPr>
        <p:txBody>
          <a:bodyPr anchor="ctr"/>
          <a:lstStyle/>
          <a:p>
            <a:pPr algn="r">
              <a:lnSpc>
                <a:spcPct val="100000"/>
              </a:lnSpc>
            </a:pPr>
            <a:fld id="{703CA240-BD24-476E-BFC3-E76A7DE06D16}" type="slidenum">
              <a:rPr lang="de-DE" sz="1200" b="0" strike="noStrike" spc="-1">
                <a:solidFill>
                  <a:srgbClr val="8B8B8B"/>
                </a:solidFill>
                <a:uFill>
                  <a:solidFill>
                    <a:srgbClr val="FFFFFF"/>
                  </a:solidFill>
                </a:uFill>
                <a:latin typeface="Calibri"/>
              </a:rPr>
              <a:t>106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2. Etablierung einer Führungskoalition</a:t>
            </a:r>
            <a:endParaRPr lang="en-US" sz="1800" b="0" strike="noStrike" spc="-1">
              <a:solidFill>
                <a:srgbClr val="000000"/>
              </a:solidFill>
              <a:uFill>
                <a:solidFill>
                  <a:srgbClr val="FFFFFF"/>
                </a:solidFill>
              </a:uFill>
              <a:latin typeface="Calibri"/>
            </a:endParaRPr>
          </a:p>
        </p:txBody>
      </p:sp>
      <p:sp>
        <p:nvSpPr>
          <p:cNvPr id="92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Holen Sie sich die richtigen Leute, die respektiert werden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Sicherstellen, dass sie sich zur Veränderung verpflichten</a:t>
            </a:r>
            <a:endParaRPr lang="de-DE" sz="1800" b="0" strike="noStrike" spc="-1">
              <a:solidFill>
                <a:srgbClr val="000000"/>
              </a:solidFill>
              <a:uFill>
                <a:solidFill>
                  <a:srgbClr val="FFFFFF"/>
                </a:solidFill>
              </a:uFill>
              <a:latin typeface="Arial"/>
            </a:endParaRPr>
          </a:p>
        </p:txBody>
      </p:sp>
      <p:sp>
        <p:nvSpPr>
          <p:cNvPr id="92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Eine starke Gruppe beeinflusst andere, die Veränderung zu akzeptieren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Gegen die Änderung bedeutet, gegen die Koalition</a:t>
            </a:r>
            <a:endParaRPr lang="de-DE" sz="1800" b="0" strike="noStrike" spc="-1">
              <a:solidFill>
                <a:srgbClr val="000000"/>
              </a:solidFill>
              <a:uFill>
                <a:solidFill>
                  <a:srgbClr val="FFFFFF"/>
                </a:solidFill>
              </a:uFill>
              <a:latin typeface="Arial"/>
            </a:endParaRPr>
          </a:p>
        </p:txBody>
      </p:sp>
      <p:sp>
        <p:nvSpPr>
          <p:cNvPr id="92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Mangel an Vertrauen in die Koalition</a:t>
            </a:r>
            <a:endParaRPr lang="de-DE" sz="1800" b="0" strike="noStrike" spc="-1">
              <a:solidFill>
                <a:srgbClr val="000000"/>
              </a:solidFill>
              <a:uFill>
                <a:solidFill>
                  <a:srgbClr val="FFFFFF"/>
                </a:solidFill>
              </a:uFill>
              <a:latin typeface="Arial"/>
            </a:endParaRPr>
          </a:p>
          <a:p>
            <a:pPr>
              <a:lnSpc>
                <a:spcPct val="90000"/>
              </a:lnSpc>
            </a:pPr>
            <a:endParaRPr lang="de-DE" sz="1800" b="0" strike="noStrike" spc="-1">
              <a:solidFill>
                <a:srgbClr val="000000"/>
              </a:solidFill>
              <a:uFill>
                <a:solidFill>
                  <a:srgbClr val="FFFFFF"/>
                </a:solidFill>
              </a:uFill>
              <a:latin typeface="Arial"/>
            </a:endParaRPr>
          </a:p>
        </p:txBody>
      </p:sp>
      <p:sp>
        <p:nvSpPr>
          <p:cNvPr id="92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Identifizieren Sie qualifizierte und respektierte Personen aus großen Stakeholder-Gruppen</a:t>
            </a:r>
            <a:endParaRPr lang="de-DE" sz="1800" b="0" strike="noStrike" spc="-1">
              <a:solidFill>
                <a:srgbClr val="000000"/>
              </a:solidFill>
              <a:uFill>
                <a:solidFill>
                  <a:srgbClr val="FFFFFF"/>
                </a:solidFill>
              </a:uFill>
              <a:latin typeface="Arial"/>
            </a:endParaRPr>
          </a:p>
        </p:txBody>
      </p:sp>
      <p:sp>
        <p:nvSpPr>
          <p:cNvPr id="93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1" name="TextShape 10"/>
          <p:cNvSpPr txBox="1"/>
          <p:nvPr/>
        </p:nvSpPr>
        <p:spPr>
          <a:xfrm>
            <a:off x="6553080" y="6430680"/>
            <a:ext cx="2133360" cy="364680"/>
          </a:xfrm>
          <a:prstGeom prst="rect">
            <a:avLst/>
          </a:prstGeom>
          <a:noFill/>
          <a:ln>
            <a:noFill/>
          </a:ln>
        </p:spPr>
        <p:txBody>
          <a:bodyPr anchor="ctr"/>
          <a:lstStyle/>
          <a:p>
            <a:pPr algn="r">
              <a:lnSpc>
                <a:spcPct val="100000"/>
              </a:lnSpc>
            </a:pPr>
            <a:fld id="{E1B578FE-3D02-4584-B95B-9E6F08390A69}" type="slidenum">
              <a:rPr lang="de-DE" sz="1200" b="0" strike="noStrike" spc="-1">
                <a:solidFill>
                  <a:srgbClr val="8B8B8B"/>
                </a:solidFill>
                <a:uFill>
                  <a:solidFill>
                    <a:srgbClr val="FFFFFF"/>
                  </a:solidFill>
                </a:uFill>
                <a:latin typeface="Calibri"/>
              </a:rPr>
              <a:t>107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3. Entwicklung einer Vision und Strategie</a:t>
            </a:r>
            <a:endParaRPr lang="en-US" sz="1800" b="0" strike="noStrike" spc="-1">
              <a:solidFill>
                <a:srgbClr val="000000"/>
              </a:solidFill>
              <a:uFill>
                <a:solidFill>
                  <a:srgbClr val="FFFFFF"/>
                </a:solidFill>
              </a:uFill>
              <a:latin typeface="Calibri"/>
            </a:endParaRPr>
          </a:p>
        </p:txBody>
      </p:sp>
      <p:sp>
        <p:nvSpPr>
          <p:cNvPr id="93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Entwicklung einer klaren Vision und Strategie in der Führungskoalition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Adressieren Sie menschliche Faktoren als Teil der Strategie </a:t>
            </a:r>
            <a:endParaRPr lang="de-DE" sz="1800" b="0" strike="noStrike" spc="-1">
              <a:solidFill>
                <a:srgbClr val="000000"/>
              </a:solidFill>
              <a:uFill>
                <a:solidFill>
                  <a:srgbClr val="FFFFFF"/>
                </a:solidFill>
              </a:uFill>
              <a:latin typeface="Arial"/>
            </a:endParaRPr>
          </a:p>
        </p:txBody>
      </p:sp>
      <p:sp>
        <p:nvSpPr>
          <p:cNvPr id="93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Eine klare Vision und Strategie wurde vom führenden Team entwickelt</a:t>
            </a:r>
            <a:endParaRPr lang="de-DE" sz="1800" b="0" strike="noStrike" spc="-1">
              <a:solidFill>
                <a:srgbClr val="000000"/>
              </a:solidFill>
              <a:uFill>
                <a:solidFill>
                  <a:srgbClr val="FFFFFF"/>
                </a:solidFill>
              </a:uFill>
              <a:latin typeface="Arial"/>
            </a:endParaRPr>
          </a:p>
        </p:txBody>
      </p:sp>
      <p:sp>
        <p:nvSpPr>
          <p:cNvPr id="93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Reine Fokussierung auf Zahlen (Finanzen) und Technologien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Zu viele beratende Besprechungen, zu wenig konkrete Orientierung</a:t>
            </a:r>
            <a:endParaRPr lang="de-DE" sz="1800" b="0" strike="noStrike" spc="-1">
              <a:solidFill>
                <a:srgbClr val="000000"/>
              </a:solidFill>
              <a:uFill>
                <a:solidFill>
                  <a:srgbClr val="FFFFFF"/>
                </a:solidFill>
              </a:uFill>
              <a:latin typeface="Arial"/>
            </a:endParaRPr>
          </a:p>
        </p:txBody>
      </p:sp>
      <p:sp>
        <p:nvSpPr>
          <p:cNvPr id="93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Erstellen Sie einen strategischen Plan unter Berücksichtigung der Menschen, Prozess- und Technologiefaktoren</a:t>
            </a:r>
            <a:endParaRPr lang="de-DE" sz="1800" b="0" strike="noStrike" spc="-1">
              <a:solidFill>
                <a:srgbClr val="000000"/>
              </a:solidFill>
              <a:uFill>
                <a:solidFill>
                  <a:srgbClr val="FFFFFF"/>
                </a:solidFill>
              </a:uFill>
              <a:latin typeface="Arial"/>
            </a:endParaRPr>
          </a:p>
        </p:txBody>
      </p:sp>
      <p:sp>
        <p:nvSpPr>
          <p:cNvPr id="94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1" name="TextShape 10"/>
          <p:cNvSpPr txBox="1"/>
          <p:nvPr/>
        </p:nvSpPr>
        <p:spPr>
          <a:xfrm>
            <a:off x="6553080" y="6430680"/>
            <a:ext cx="2133360" cy="364680"/>
          </a:xfrm>
          <a:prstGeom prst="rect">
            <a:avLst/>
          </a:prstGeom>
          <a:noFill/>
          <a:ln>
            <a:noFill/>
          </a:ln>
        </p:spPr>
        <p:txBody>
          <a:bodyPr anchor="ctr"/>
          <a:lstStyle/>
          <a:p>
            <a:pPr algn="r">
              <a:lnSpc>
                <a:spcPct val="100000"/>
              </a:lnSpc>
            </a:pPr>
            <a:fld id="{F86F5EBC-5E22-46EA-B7D6-3CCE9870296E}" type="slidenum">
              <a:rPr lang="de-DE" sz="1200" b="0" strike="noStrike" spc="-1">
                <a:solidFill>
                  <a:srgbClr val="8B8B8B"/>
                </a:solidFill>
                <a:uFill>
                  <a:solidFill>
                    <a:srgbClr val="FFFFFF"/>
                  </a:solidFill>
                </a:uFill>
                <a:latin typeface="Calibri"/>
              </a:rPr>
              <a:t>108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4. Kommunikation der Vision</a:t>
            </a:r>
            <a:endParaRPr lang="en-US" sz="1800" b="0" strike="noStrike" spc="-1">
              <a:solidFill>
                <a:srgbClr val="000000"/>
              </a:solidFill>
              <a:uFill>
                <a:solidFill>
                  <a:srgbClr val="FFFFFF"/>
                </a:solidFill>
              </a:uFill>
              <a:latin typeface="Calibri"/>
            </a:endParaRPr>
          </a:p>
        </p:txBody>
      </p:sp>
      <p:sp>
        <p:nvSpPr>
          <p:cNvPr id="94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Adressieren Sie alle relevanten Stakeholder-Gruppen und machen sie zu einem Teil des organisatorischen Wandels</a:t>
            </a:r>
            <a:endParaRPr lang="de-DE" sz="1800" b="0" strike="noStrike" spc="-1">
              <a:solidFill>
                <a:srgbClr val="000000"/>
              </a:solidFill>
              <a:uFill>
                <a:solidFill>
                  <a:srgbClr val="FFFFFF"/>
                </a:solidFill>
              </a:uFill>
              <a:latin typeface="Arial"/>
            </a:endParaRPr>
          </a:p>
        </p:txBody>
      </p:sp>
      <p:sp>
        <p:nvSpPr>
          <p:cNvPr id="94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Menschen beginnen, den Wandel zu verstehen und verhalten sich entsprechend</a:t>
            </a:r>
            <a:endParaRPr lang="de-DE" sz="1800" b="0" strike="noStrike" spc="-1">
              <a:solidFill>
                <a:srgbClr val="000000"/>
              </a:solidFill>
              <a:uFill>
                <a:solidFill>
                  <a:srgbClr val="FFFFFF"/>
                </a:solidFill>
              </a:uFill>
              <a:latin typeface="Arial"/>
            </a:endParaRPr>
          </a:p>
        </p:txBody>
      </p:sp>
      <p:sp>
        <p:nvSpPr>
          <p:cNvPr id="94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Zu wenig, zu späte Kommunikation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Kommunikation nicht gut auf die Bedürfnisse des Publikums abgestimmt</a:t>
            </a:r>
            <a:endParaRPr lang="de-DE" sz="1800" b="0" strike="noStrike" spc="-1">
              <a:solidFill>
                <a:srgbClr val="000000"/>
              </a:solidFill>
              <a:uFill>
                <a:solidFill>
                  <a:srgbClr val="FFFFFF"/>
                </a:solidFill>
              </a:uFill>
              <a:latin typeface="Arial"/>
            </a:endParaRPr>
          </a:p>
        </p:txBody>
      </p:sp>
      <p:sp>
        <p:nvSpPr>
          <p:cNvPr id="94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Erstellen Sie einen Kommunikationsplan, basierend auf den Stakeholdern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Kommunizieren Sie nach dem Plan</a:t>
            </a:r>
            <a:endParaRPr lang="de-DE" sz="1800" b="0" strike="noStrike" spc="-1">
              <a:solidFill>
                <a:srgbClr val="000000"/>
              </a:solidFill>
              <a:uFill>
                <a:solidFill>
                  <a:srgbClr val="FFFFFF"/>
                </a:solidFill>
              </a:uFill>
              <a:latin typeface="Arial"/>
            </a:endParaRPr>
          </a:p>
        </p:txBody>
      </p:sp>
      <p:sp>
        <p:nvSpPr>
          <p:cNvPr id="95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1" name="TextShape 10"/>
          <p:cNvSpPr txBox="1"/>
          <p:nvPr/>
        </p:nvSpPr>
        <p:spPr>
          <a:xfrm>
            <a:off x="6553080" y="6430680"/>
            <a:ext cx="2133360" cy="364680"/>
          </a:xfrm>
          <a:prstGeom prst="rect">
            <a:avLst/>
          </a:prstGeom>
          <a:noFill/>
          <a:ln>
            <a:noFill/>
          </a:ln>
        </p:spPr>
        <p:txBody>
          <a:bodyPr anchor="ctr"/>
          <a:lstStyle/>
          <a:p>
            <a:pPr algn="r">
              <a:lnSpc>
                <a:spcPct val="100000"/>
              </a:lnSpc>
            </a:pPr>
            <a:fld id="{A20716B5-8943-4ACB-A1C3-4133BD9CC980}" type="slidenum">
              <a:rPr lang="de-DE" sz="1200" b="0" strike="noStrike" spc="-1">
                <a:solidFill>
                  <a:srgbClr val="8B8B8B"/>
                </a:solidFill>
                <a:uFill>
                  <a:solidFill>
                    <a:srgbClr val="FFFFFF"/>
                  </a:solidFill>
                </a:uFill>
                <a:latin typeface="Calibri"/>
              </a:rPr>
              <a:t>109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Aktivitäten und Verfahren</a:t>
            </a:r>
            <a:endParaRPr lang="en-US" sz="1800" b="0" strike="noStrike" spc="-1">
              <a:solidFill>
                <a:srgbClr val="000000"/>
              </a:solidFill>
              <a:uFill>
                <a:solidFill>
                  <a:srgbClr val="FFFFFF"/>
                </a:solidFill>
              </a:uFill>
              <a:latin typeface="Calibri"/>
            </a:endParaRPr>
          </a:p>
        </p:txBody>
      </p:sp>
      <p:sp>
        <p:nvSpPr>
          <p:cNvPr id="157"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58" name="TextShape 3"/>
          <p:cNvSpPr txBox="1"/>
          <p:nvPr/>
        </p:nvSpPr>
        <p:spPr>
          <a:xfrm>
            <a:off x="6553080" y="6430680"/>
            <a:ext cx="2133360" cy="364680"/>
          </a:xfrm>
          <a:prstGeom prst="rect">
            <a:avLst/>
          </a:prstGeom>
          <a:noFill/>
          <a:ln>
            <a:noFill/>
          </a:ln>
        </p:spPr>
        <p:txBody>
          <a:bodyPr anchor="ctr"/>
          <a:lstStyle/>
          <a:p>
            <a:pPr algn="r">
              <a:lnSpc>
                <a:spcPct val="100000"/>
              </a:lnSpc>
            </a:pPr>
            <a:fld id="{42949E0F-979B-4C78-8E8E-B497DBCD6DB8}" type="slidenum">
              <a:rPr lang="de-DE" sz="1200" b="0" strike="noStrike" spc="-1">
                <a:solidFill>
                  <a:srgbClr val="8B8B8B"/>
                </a:solidFill>
                <a:uFill>
                  <a:solidFill>
                    <a:srgbClr val="FFFFFF"/>
                  </a:solidFill>
                </a:uFill>
                <a:latin typeface="Calibri"/>
              </a:rPr>
              <a:t>11</a:t>
            </a:fld>
            <a:endParaRPr lang="de-DE" sz="1400" b="0" strike="noStrike" spc="-1">
              <a:solidFill>
                <a:srgbClr val="000000"/>
              </a:solidFill>
              <a:uFill>
                <a:solidFill>
                  <a:srgbClr val="FFFFFF"/>
                </a:solidFill>
              </a:uFill>
              <a:latin typeface="Times New Roman"/>
            </a:endParaRPr>
          </a:p>
        </p:txBody>
      </p:sp>
      <p:graphicFrame>
        <p:nvGraphicFramePr>
          <p:cNvPr id="159" name="Table 4"/>
          <p:cNvGraphicFramePr/>
          <p:nvPr/>
        </p:nvGraphicFramePr>
        <p:xfrm>
          <a:off x="457200" y="1696680"/>
          <a:ext cx="8229600" cy="1017600"/>
        </p:xfrm>
        <a:graphic>
          <a:graphicData uri="http://schemas.openxmlformats.org/drawingml/2006/table">
            <a:tbl>
              <a:tblPr/>
              <a:tblGrid>
                <a:gridCol w="8229600">
                  <a:extLst>
                    <a:ext uri="{9D8B030D-6E8A-4147-A177-3AD203B41FA5}">
                      <a16:colId xmlns:a16="http://schemas.microsoft.com/office/drawing/2014/main" val="20000"/>
                    </a:ext>
                  </a:extLst>
                </a:gridCol>
              </a:tblGrid>
              <a:tr h="1987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12800">
                <a:tc>
                  <a:txBody>
                    <a:bodyPr/>
                    <a:lstStyle/>
                    <a:p>
                      <a:pPr>
                        <a:lnSpc>
                          <a:spcPct val="100000"/>
                        </a:lnSpc>
                      </a:pPr>
                      <a:r>
                        <a:rPr lang="de-DE" sz="2000" b="0" strike="noStrike" spc="-1">
                          <a:solidFill>
                            <a:srgbClr val="000000"/>
                          </a:solidFill>
                          <a:uFill>
                            <a:solidFill>
                              <a:srgbClr val="FFFFFF"/>
                            </a:solidFill>
                          </a:uFill>
                          <a:latin typeface="Calibri"/>
                        </a:rPr>
                        <a:t>Aktivität:</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Satz von Aktionen, die innerhalb eines </a:t>
                      </a:r>
                      <a:r>
                        <a:rPr lang="de-DE" sz="1800" b="0" i="1" strike="noStrike" spc="-1">
                          <a:solidFill>
                            <a:srgbClr val="000000"/>
                          </a:solidFill>
                          <a:uFill>
                            <a:solidFill>
                              <a:srgbClr val="FFFFFF"/>
                            </a:solidFill>
                          </a:uFill>
                          <a:latin typeface="Calibri"/>
                        </a:rPr>
                        <a:t>Prozesses</a:t>
                      </a:r>
                      <a:r>
                        <a:rPr lang="de-DE" sz="1800" b="0" strike="noStrike" spc="-1">
                          <a:solidFill>
                            <a:srgbClr val="000000"/>
                          </a:solidFill>
                          <a:uFill>
                            <a:solidFill>
                              <a:srgbClr val="FFFFFF"/>
                            </a:solidFill>
                          </a:uFill>
                          <a:latin typeface="Calibri"/>
                        </a:rPr>
                        <a:t> ausgeführt werden</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60" name="Table 5"/>
          <p:cNvGraphicFramePr/>
          <p:nvPr/>
        </p:nvGraphicFramePr>
        <p:xfrm>
          <a:off x="457200" y="2932920"/>
          <a:ext cx="8229600" cy="152400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934920">
                <a:tc>
                  <a:txBody>
                    <a:bodyPr/>
                    <a:lstStyle/>
                    <a:p>
                      <a:pPr>
                        <a:lnSpc>
                          <a:spcPct val="100000"/>
                        </a:lnSpc>
                      </a:pPr>
                      <a:r>
                        <a:rPr lang="de-DE" sz="2000" b="0" strike="noStrike" spc="-1">
                          <a:solidFill>
                            <a:srgbClr val="000000"/>
                          </a:solidFill>
                          <a:uFill>
                            <a:solidFill>
                              <a:srgbClr val="FFFFFF"/>
                            </a:solidFill>
                          </a:uFill>
                          <a:latin typeface="Calibri"/>
                        </a:rPr>
                        <a:t>Verfahren:</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Definierter Satz an Schritten oder Anweisungen, die von einer Person oder Gruppe angewendet werden, um eine oder mehrere </a:t>
                      </a:r>
                      <a:r>
                        <a:rPr lang="de-DE" sz="1800" b="0" i="1" strike="noStrike" spc="-1">
                          <a:solidFill>
                            <a:srgbClr val="000000"/>
                          </a:solidFill>
                          <a:uFill>
                            <a:solidFill>
                              <a:srgbClr val="FFFFFF"/>
                            </a:solidFill>
                          </a:uFill>
                          <a:latin typeface="Calibri"/>
                        </a:rPr>
                        <a:t>Aktivitäten</a:t>
                      </a:r>
                      <a:r>
                        <a:rPr lang="de-DE" sz="1800" b="0" strike="noStrike" spc="-1">
                          <a:solidFill>
                            <a:srgbClr val="000000"/>
                          </a:solidFill>
                          <a:uFill>
                            <a:solidFill>
                              <a:srgbClr val="FFFFFF"/>
                            </a:solidFill>
                          </a:uFill>
                          <a:latin typeface="Calibri"/>
                        </a:rPr>
                        <a:t> eines </a:t>
                      </a:r>
                      <a:r>
                        <a:rPr lang="de-DE" sz="1800" b="0" i="1" strike="noStrike" spc="-1">
                          <a:solidFill>
                            <a:srgbClr val="000000"/>
                          </a:solidFill>
                          <a:uFill>
                            <a:solidFill>
                              <a:srgbClr val="FFFFFF"/>
                            </a:solidFill>
                          </a:uFill>
                          <a:latin typeface="Calibri"/>
                        </a:rPr>
                        <a:t>Prozesses</a:t>
                      </a:r>
                      <a:r>
                        <a:rPr lang="de-DE" sz="1800" b="0" strike="noStrike" spc="-1">
                          <a:solidFill>
                            <a:srgbClr val="000000"/>
                          </a:solidFill>
                          <a:uFill>
                            <a:solidFill>
                              <a:srgbClr val="FFFFFF"/>
                            </a:solidFill>
                          </a:uFill>
                          <a:latin typeface="Calibri"/>
                        </a:rPr>
                        <a:t> auszuführen</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5. </a:t>
            </a:r>
            <a:r>
              <a:rPr lang="en-US" sz="3200" spc="-1" dirty="0">
                <a:solidFill>
                  <a:srgbClr val="205595"/>
                </a:solidFill>
                <a:uFill>
                  <a:solidFill>
                    <a:srgbClr val="FFFFFF"/>
                  </a:solidFill>
                </a:uFill>
                <a:latin typeface="Calibri"/>
              </a:rPr>
              <a:t>Menschen </a:t>
            </a:r>
            <a:r>
              <a:rPr lang="en-US" sz="3200" spc="-1" dirty="0" err="1">
                <a:solidFill>
                  <a:srgbClr val="205595"/>
                </a:solidFill>
                <a:uFill>
                  <a:solidFill>
                    <a:srgbClr val="FFFFFF"/>
                  </a:solidFill>
                </a:uFill>
                <a:latin typeface="Calibri"/>
              </a:rPr>
              <a:t>befähigen</a:t>
            </a:r>
            <a:r>
              <a:rPr lang="en-US" sz="3200" spc="-1" dirty="0">
                <a:solidFill>
                  <a:srgbClr val="205595"/>
                </a:solidFill>
                <a:uFill>
                  <a:solidFill>
                    <a:srgbClr val="FFFFFF"/>
                  </a:solidFill>
                </a:uFill>
                <a:latin typeface="Calibri"/>
              </a:rPr>
              <a:t>, die Vision </a:t>
            </a:r>
            <a:r>
              <a:rPr lang="en-US" sz="3200" spc="-1" dirty="0" err="1">
                <a:solidFill>
                  <a:srgbClr val="205595"/>
                </a:solidFill>
                <a:uFill>
                  <a:solidFill>
                    <a:srgbClr val="FFFFFF"/>
                  </a:solidFill>
                </a:uFill>
                <a:latin typeface="Calibri"/>
              </a:rPr>
              <a:t>zu</a:t>
            </a:r>
            <a:r>
              <a:rPr lang="en-US" sz="3200" spc="-1" dirty="0">
                <a:solidFill>
                  <a:srgbClr val="205595"/>
                </a:solidFill>
                <a:uFill>
                  <a:solidFill>
                    <a:srgbClr val="FFFFFF"/>
                  </a:solidFill>
                </a:uFill>
                <a:latin typeface="Calibri"/>
              </a:rPr>
              <a:t> </a:t>
            </a:r>
            <a:r>
              <a:rPr lang="en-US" sz="3200" spc="-1" dirty="0" err="1">
                <a:solidFill>
                  <a:srgbClr val="205595"/>
                </a:solidFill>
                <a:uFill>
                  <a:solidFill>
                    <a:srgbClr val="FFFFFF"/>
                  </a:solidFill>
                </a:uFill>
                <a:latin typeface="Calibri"/>
              </a:rPr>
              <a:t>verwirklichen</a:t>
            </a:r>
            <a:endParaRPr lang="en-US" sz="1800" b="0" strike="noStrike" spc="-1" dirty="0">
              <a:solidFill>
                <a:srgbClr val="000000"/>
              </a:solidFill>
              <a:uFill>
                <a:solidFill>
                  <a:srgbClr val="FFFFFF"/>
                </a:solidFill>
              </a:uFill>
              <a:latin typeface="Calibri"/>
            </a:endParaRPr>
          </a:p>
        </p:txBody>
      </p:sp>
      <p:sp>
        <p:nvSpPr>
          <p:cNvPr id="95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Beseitigen Sie die Hindernisse, die Menschen daran hindern, in Richtung der Vision zu wirken</a:t>
            </a:r>
            <a:endParaRPr lang="de-DE" sz="1800" b="0" strike="noStrike" spc="-1">
              <a:solidFill>
                <a:srgbClr val="000000"/>
              </a:solidFill>
              <a:uFill>
                <a:solidFill>
                  <a:srgbClr val="FFFFFF"/>
                </a:solidFill>
              </a:uFill>
              <a:latin typeface="Arial"/>
            </a:endParaRPr>
          </a:p>
        </p:txBody>
      </p:sp>
      <p:sp>
        <p:nvSpPr>
          <p:cNvPr id="95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Mehr Menschen fühlen sich in der Lage, nach der Vision zu handeln</a:t>
            </a:r>
            <a:endParaRPr lang="de-DE" sz="1800" b="0" strike="noStrike" spc="-1">
              <a:solidFill>
                <a:srgbClr val="000000"/>
              </a:solidFill>
              <a:uFill>
                <a:solidFill>
                  <a:srgbClr val="FFFFFF"/>
                </a:solidFill>
              </a:uFill>
              <a:latin typeface="Arial"/>
            </a:endParaRPr>
          </a:p>
          <a:p>
            <a:pPr>
              <a:lnSpc>
                <a:spcPct val="90000"/>
              </a:lnSpc>
            </a:pPr>
            <a:endParaRPr lang="de-DE" sz="1800" b="0" strike="noStrike" spc="-1">
              <a:solidFill>
                <a:srgbClr val="000000"/>
              </a:solidFill>
              <a:uFill>
                <a:solidFill>
                  <a:srgbClr val="FFFFFF"/>
                </a:solidFill>
              </a:uFill>
              <a:latin typeface="Arial"/>
            </a:endParaRPr>
          </a:p>
        </p:txBody>
      </p:sp>
      <p:sp>
        <p:nvSpPr>
          <p:cNvPr id="95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Zu viele (notorische) Bedenkenträger behalten Einfluss auf andere</a:t>
            </a:r>
            <a:endParaRPr lang="de-DE" sz="1800" b="0" strike="noStrike" spc="-1">
              <a:solidFill>
                <a:srgbClr val="000000"/>
              </a:solidFill>
              <a:uFill>
                <a:solidFill>
                  <a:srgbClr val="FFFFFF"/>
                </a:solidFill>
              </a:uFill>
              <a:latin typeface="Arial"/>
            </a:endParaRPr>
          </a:p>
        </p:txBody>
      </p:sp>
      <p:sp>
        <p:nvSpPr>
          <p:cNvPr id="95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Starten Sie eine Sensibilisierungskampagne, motivieren Sie die Menschen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Bieten Sie rollenbasierte Trainings an</a:t>
            </a:r>
            <a:endParaRPr lang="de-DE" sz="1800" b="0" strike="noStrike" spc="-1">
              <a:solidFill>
                <a:srgbClr val="000000"/>
              </a:solidFill>
              <a:uFill>
                <a:solidFill>
                  <a:srgbClr val="FFFFFF"/>
                </a:solidFill>
              </a:uFill>
              <a:latin typeface="Arial"/>
            </a:endParaRPr>
          </a:p>
        </p:txBody>
      </p:sp>
      <p:sp>
        <p:nvSpPr>
          <p:cNvPr id="96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1" name="TextShape 10"/>
          <p:cNvSpPr txBox="1"/>
          <p:nvPr/>
        </p:nvSpPr>
        <p:spPr>
          <a:xfrm>
            <a:off x="6553080" y="6430680"/>
            <a:ext cx="2133360" cy="364680"/>
          </a:xfrm>
          <a:prstGeom prst="rect">
            <a:avLst/>
          </a:prstGeom>
          <a:noFill/>
          <a:ln>
            <a:noFill/>
          </a:ln>
        </p:spPr>
        <p:txBody>
          <a:bodyPr anchor="ctr"/>
          <a:lstStyle/>
          <a:p>
            <a:pPr algn="r">
              <a:lnSpc>
                <a:spcPct val="100000"/>
              </a:lnSpc>
            </a:pPr>
            <a:fld id="{0C6CD71A-C986-47B9-BD9A-EBFF7C3361D4}" type="slidenum">
              <a:rPr lang="de-DE" sz="1200" b="0" strike="noStrike" spc="-1">
                <a:solidFill>
                  <a:srgbClr val="8B8B8B"/>
                </a:solidFill>
                <a:uFill>
                  <a:solidFill>
                    <a:srgbClr val="FFFFFF"/>
                  </a:solidFill>
                </a:uFill>
                <a:latin typeface="Calibri"/>
              </a:rPr>
              <a:t>110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6. Erzeugung von Quick-Wins</a:t>
            </a:r>
            <a:endParaRPr lang="en-US" sz="1800" b="0" strike="noStrike" spc="-1">
              <a:solidFill>
                <a:srgbClr val="000000"/>
              </a:solidFill>
              <a:uFill>
                <a:solidFill>
                  <a:srgbClr val="FFFFFF"/>
                </a:solidFill>
              </a:uFill>
              <a:latin typeface="Calibri"/>
            </a:endParaRPr>
          </a:p>
        </p:txBody>
      </p:sp>
      <p:sp>
        <p:nvSpPr>
          <p:cNvPr id="96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Produzieren Sie genügend Quick-Wins schnell genug, um Ihre Unterstützer weiter zu motivieren, Pessimisten aufzuklären und Schwung aufzubauen</a:t>
            </a:r>
            <a:endParaRPr lang="de-DE" sz="1800" b="0" strike="noStrike" spc="-1">
              <a:solidFill>
                <a:srgbClr val="000000"/>
              </a:solidFill>
              <a:uFill>
                <a:solidFill>
                  <a:srgbClr val="FFFFFF"/>
                </a:solidFill>
              </a:uFill>
              <a:latin typeface="Arial"/>
            </a:endParaRPr>
          </a:p>
        </p:txBody>
      </p:sp>
      <p:sp>
        <p:nvSpPr>
          <p:cNvPr id="96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Schwung besteht weiter, während sich immer weniger Menschen weigern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Zyniker und Pessimisten werden entschärft</a:t>
            </a:r>
            <a:endParaRPr lang="de-DE" sz="1800" b="0" strike="noStrike" spc="-1">
              <a:solidFill>
                <a:srgbClr val="000000"/>
              </a:solidFill>
              <a:uFill>
                <a:solidFill>
                  <a:srgbClr val="FFFFFF"/>
                </a:solidFill>
              </a:uFill>
              <a:latin typeface="Arial"/>
            </a:endParaRPr>
          </a:p>
        </p:txBody>
      </p:sp>
      <p:sp>
        <p:nvSpPr>
          <p:cNvPr id="96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Quick-Wins, obwohl sie erreicht wurden, sind nicht sichtbar genug</a:t>
            </a:r>
            <a:endParaRPr lang="de-DE" sz="1800" b="0" strike="noStrike" spc="-1">
              <a:solidFill>
                <a:srgbClr val="000000"/>
              </a:solidFill>
              <a:uFill>
                <a:solidFill>
                  <a:srgbClr val="FFFFFF"/>
                </a:solidFill>
              </a:uFill>
              <a:latin typeface="Arial"/>
            </a:endParaRPr>
          </a:p>
        </p:txBody>
      </p:sp>
      <p:sp>
        <p:nvSpPr>
          <p:cNvPr id="96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Priorisieren Sie Aufgaben zur Unterstützung von Quick-Wins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Sobald Errungenschaften erreicht wurden, breit kommunizieren</a:t>
            </a:r>
            <a:endParaRPr lang="de-DE" sz="1800" b="0" strike="noStrike" spc="-1">
              <a:solidFill>
                <a:srgbClr val="000000"/>
              </a:solidFill>
              <a:uFill>
                <a:solidFill>
                  <a:srgbClr val="FFFFFF"/>
                </a:solidFill>
              </a:uFill>
              <a:latin typeface="Arial"/>
            </a:endParaRPr>
          </a:p>
        </p:txBody>
      </p:sp>
      <p:sp>
        <p:nvSpPr>
          <p:cNvPr id="97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1" name="TextShape 10"/>
          <p:cNvSpPr txBox="1"/>
          <p:nvPr/>
        </p:nvSpPr>
        <p:spPr>
          <a:xfrm>
            <a:off x="6553080" y="6430680"/>
            <a:ext cx="2133360" cy="364680"/>
          </a:xfrm>
          <a:prstGeom prst="rect">
            <a:avLst/>
          </a:prstGeom>
          <a:noFill/>
          <a:ln>
            <a:noFill/>
          </a:ln>
        </p:spPr>
        <p:txBody>
          <a:bodyPr anchor="ctr"/>
          <a:lstStyle/>
          <a:p>
            <a:pPr algn="r">
              <a:lnSpc>
                <a:spcPct val="100000"/>
              </a:lnSpc>
            </a:pPr>
            <a:fld id="{2A31D051-26C8-4178-A061-532EBB2A5DCA}" type="slidenum">
              <a:rPr lang="de-DE" sz="1200" b="0" strike="noStrike" spc="-1">
                <a:solidFill>
                  <a:srgbClr val="8B8B8B"/>
                </a:solidFill>
                <a:uFill>
                  <a:solidFill>
                    <a:srgbClr val="FFFFFF"/>
                  </a:solidFill>
                </a:uFill>
                <a:latin typeface="Calibri"/>
              </a:rPr>
              <a:t>111</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7. Konsolidierung von Errungenschaften, Erzeugung von noch mehr Veränderung</a:t>
            </a:r>
            <a:endParaRPr lang="en-US" sz="1800" b="0" strike="noStrike" spc="-1">
              <a:solidFill>
                <a:srgbClr val="000000"/>
              </a:solidFill>
              <a:uFill>
                <a:solidFill>
                  <a:srgbClr val="FFFFFF"/>
                </a:solidFill>
              </a:uFill>
              <a:latin typeface="Calibri"/>
            </a:endParaRPr>
          </a:p>
        </p:txBody>
      </p:sp>
      <p:sp>
        <p:nvSpPr>
          <p:cNvPr id="97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Setzen Sie mit gleicher Energie und Bemühung fort, nachdem erste Errungenschaften gebildet worden sind</a:t>
            </a:r>
            <a:endParaRPr lang="de-DE" sz="1800" b="0" strike="noStrike" spc="-1">
              <a:solidFill>
                <a:srgbClr val="000000"/>
              </a:solidFill>
              <a:uFill>
                <a:solidFill>
                  <a:srgbClr val="FFFFFF"/>
                </a:solidFill>
              </a:uFill>
              <a:latin typeface="Arial"/>
            </a:endParaRPr>
          </a:p>
        </p:txBody>
      </p:sp>
      <p:sp>
        <p:nvSpPr>
          <p:cNvPr id="97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Menschen bleiben motiviert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Weitere Veränderungen werden nach vorne geschoben</a:t>
            </a:r>
            <a:endParaRPr lang="de-DE" sz="1800" b="0" strike="noStrike" spc="-1">
              <a:solidFill>
                <a:srgbClr val="000000"/>
              </a:solidFill>
              <a:uFill>
                <a:solidFill>
                  <a:srgbClr val="FFFFFF"/>
                </a:solidFill>
              </a:uFill>
              <a:latin typeface="Arial"/>
            </a:endParaRPr>
          </a:p>
        </p:txBody>
      </p:sp>
      <p:sp>
        <p:nvSpPr>
          <p:cNvPr id="97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Der Schwung geht verloren, Menschen ruhen sich auf ihren Lorbeeren aus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Ressourcen werden gekürzt, nachdem Quick-Wins erreicht wurden</a:t>
            </a:r>
            <a:endParaRPr lang="de-DE" sz="1800" b="0" strike="noStrike" spc="-1">
              <a:solidFill>
                <a:srgbClr val="000000"/>
              </a:solidFill>
              <a:uFill>
                <a:solidFill>
                  <a:srgbClr val="FFFFFF"/>
                </a:solidFill>
              </a:uFill>
              <a:latin typeface="Arial"/>
            </a:endParaRPr>
          </a:p>
        </p:txBody>
      </p:sp>
      <p:sp>
        <p:nvSpPr>
          <p:cNvPr id="97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Halten Sie an Commitment und Einbezug des Managements fest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Behalten Sie Planung und Kommunikation bei</a:t>
            </a:r>
            <a:endParaRPr lang="de-DE" sz="1800" b="0" strike="noStrike" spc="-1">
              <a:solidFill>
                <a:srgbClr val="000000"/>
              </a:solidFill>
              <a:uFill>
                <a:solidFill>
                  <a:srgbClr val="FFFFFF"/>
                </a:solidFill>
              </a:uFill>
              <a:latin typeface="Arial"/>
            </a:endParaRPr>
          </a:p>
        </p:txBody>
      </p:sp>
      <p:sp>
        <p:nvSpPr>
          <p:cNvPr id="98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81" name="TextShape 10"/>
          <p:cNvSpPr txBox="1"/>
          <p:nvPr/>
        </p:nvSpPr>
        <p:spPr>
          <a:xfrm>
            <a:off x="6553080" y="6430680"/>
            <a:ext cx="2133360" cy="364680"/>
          </a:xfrm>
          <a:prstGeom prst="rect">
            <a:avLst/>
          </a:prstGeom>
          <a:noFill/>
          <a:ln>
            <a:noFill/>
          </a:ln>
        </p:spPr>
        <p:txBody>
          <a:bodyPr anchor="ctr"/>
          <a:lstStyle/>
          <a:p>
            <a:pPr algn="r">
              <a:lnSpc>
                <a:spcPct val="100000"/>
              </a:lnSpc>
            </a:pPr>
            <a:fld id="{96373BE3-2797-4228-AF36-499D36C60805}" type="slidenum">
              <a:rPr lang="de-DE" sz="1200" b="0" strike="noStrike" spc="-1">
                <a:solidFill>
                  <a:srgbClr val="8B8B8B"/>
                </a:solidFill>
                <a:uFill>
                  <a:solidFill>
                    <a:srgbClr val="FFFFFF"/>
                  </a:solidFill>
                </a:uFill>
                <a:latin typeface="Calibri"/>
              </a:rPr>
              <a:t>112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8. Institutionalisierung von organisatorischem Wandel</a:t>
            </a:r>
            <a:endParaRPr lang="en-US" sz="1800" b="0" strike="noStrike" spc="-1">
              <a:solidFill>
                <a:srgbClr val="000000"/>
              </a:solidFill>
              <a:uFill>
                <a:solidFill>
                  <a:srgbClr val="FFFFFF"/>
                </a:solidFill>
              </a:uFill>
              <a:latin typeface="Calibri"/>
            </a:endParaRPr>
          </a:p>
        </p:txBody>
      </p:sp>
      <p:sp>
        <p:nvSpPr>
          <p:cNvPr id="983"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Kernaufgabe (Was ist zu tun?):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Erstellen Sie effektive Stützstrukturen als Grundlage für neue Arbeitsweisen</a:t>
            </a:r>
            <a:endParaRPr lang="de-DE" sz="1800" b="0" strike="noStrike" spc="-1">
              <a:solidFill>
                <a:srgbClr val="000000"/>
              </a:solidFill>
              <a:uFill>
                <a:solidFill>
                  <a:srgbClr val="FFFFFF"/>
                </a:solidFill>
              </a:uFill>
              <a:latin typeface="Arial"/>
            </a:endParaRPr>
          </a:p>
        </p:txBody>
      </p:sp>
      <p:sp>
        <p:nvSpPr>
          <p:cNvPr id="984"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85"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Hauptziel (gewünschtes Verhalten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Neues Verhalten setzt sich fort</a:t>
            </a:r>
            <a:endParaRPr lang="de-DE" sz="1800" b="0" strike="noStrike" spc="-1">
              <a:solidFill>
                <a:srgbClr val="000000"/>
              </a:solidFill>
              <a:uFill>
                <a:solidFill>
                  <a:srgbClr val="FFFFFF"/>
                </a:solidFill>
              </a:uFill>
              <a:latin typeface="Arial"/>
            </a:endParaRPr>
          </a:p>
        </p:txBody>
      </p:sp>
      <p:sp>
        <p:nvSpPr>
          <p:cNvPr id="986"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87"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Risiken (Was ist zu vermeiden?):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Fall-back zu "alten Traditionen"</a:t>
            </a:r>
            <a:endParaRPr lang="de-DE" sz="1800" b="0" strike="noStrike" spc="-1">
              <a:solidFill>
                <a:srgbClr val="000000"/>
              </a:solidFill>
              <a:uFill>
                <a:solidFill>
                  <a:srgbClr val="FFFFFF"/>
                </a:solidFill>
              </a:uFill>
              <a:latin typeface="Arial"/>
            </a:endParaRPr>
          </a:p>
        </p:txBody>
      </p:sp>
      <p:sp>
        <p:nvSpPr>
          <p:cNvPr id="988"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89"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Vorgehensweise (empfohlene Aktionen):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Aktualisieren Sie das Bewusstsein von Zeit zu Zeit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Überwachen, bewerten und kontinuierlich weiter verbessern</a:t>
            </a:r>
            <a:endParaRPr lang="de-DE" sz="1800" b="0" strike="noStrike" spc="-1">
              <a:solidFill>
                <a:srgbClr val="000000"/>
              </a:solidFill>
              <a:uFill>
                <a:solidFill>
                  <a:srgbClr val="FFFFFF"/>
                </a:solidFill>
              </a:uFill>
              <a:latin typeface="Arial"/>
            </a:endParaRPr>
          </a:p>
        </p:txBody>
      </p:sp>
      <p:sp>
        <p:nvSpPr>
          <p:cNvPr id="990"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91" name="TextShape 10"/>
          <p:cNvSpPr txBox="1"/>
          <p:nvPr/>
        </p:nvSpPr>
        <p:spPr>
          <a:xfrm>
            <a:off x="6553080" y="6430680"/>
            <a:ext cx="2133360" cy="364680"/>
          </a:xfrm>
          <a:prstGeom prst="rect">
            <a:avLst/>
          </a:prstGeom>
          <a:noFill/>
          <a:ln>
            <a:noFill/>
          </a:ln>
        </p:spPr>
        <p:txBody>
          <a:bodyPr anchor="ctr"/>
          <a:lstStyle/>
          <a:p>
            <a:pPr algn="r">
              <a:lnSpc>
                <a:spcPct val="100000"/>
              </a:lnSpc>
            </a:pPr>
            <a:fld id="{7A82B178-E251-4B6D-AA9C-CBEEE8D854C8}" type="slidenum">
              <a:rPr lang="de-DE" sz="1200" b="0" strike="noStrike" spc="-1">
                <a:solidFill>
                  <a:srgbClr val="8B8B8B"/>
                </a:solidFill>
                <a:uFill>
                  <a:solidFill>
                    <a:srgbClr val="FFFFFF"/>
                  </a:solidFill>
                </a:uFill>
                <a:latin typeface="Calibri"/>
              </a:rPr>
              <a:t>113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Dos und Don'ts des organisatorischen Wandels</a:t>
            </a:r>
            <a:endParaRPr lang="en-US" sz="1800" b="0" strike="noStrike" spc="-1">
              <a:solidFill>
                <a:srgbClr val="000000"/>
              </a:solidFill>
              <a:uFill>
                <a:solidFill>
                  <a:srgbClr val="FFFFFF"/>
                </a:solidFill>
              </a:uFill>
              <a:latin typeface="Calibri"/>
            </a:endParaRPr>
          </a:p>
        </p:txBody>
      </p:sp>
      <p:sp>
        <p:nvSpPr>
          <p:cNvPr id="993" name="CustomShape 2"/>
          <p:cNvSpPr/>
          <p:nvPr/>
        </p:nvSpPr>
        <p:spPr>
          <a:xfrm>
            <a:off x="460440" y="1914480"/>
            <a:ext cx="3651480" cy="2725560"/>
          </a:xfrm>
          <a:prstGeom prst="round2SameRect">
            <a:avLst>
              <a:gd name="adj1" fmla="val 8000"/>
              <a:gd name="adj2" fmla="val 0"/>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64800" rIns="21600" bIns="21600"/>
          <a:lstStyle/>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Baseline und Vision verstehen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Effektiv kommunizieren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Auswirkungen identifizieren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Stakeholder dazu bringen sich an Entscheidungen zu beteiligen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Die richtigen Leute in die richtigen Rollen setzen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Einfachen Zugang zu relevanten Informationen verschaffen</a:t>
            </a:r>
            <a:endParaRPr lang="de-DE" sz="1800" b="0" strike="noStrike" spc="-1">
              <a:solidFill>
                <a:srgbClr val="000000"/>
              </a:solidFill>
              <a:uFill>
                <a:solidFill>
                  <a:srgbClr val="FFFFFF"/>
                </a:solidFill>
              </a:uFill>
              <a:latin typeface="Arial"/>
            </a:endParaRPr>
          </a:p>
        </p:txBody>
      </p:sp>
      <p:sp>
        <p:nvSpPr>
          <p:cNvPr id="994" name="CustomShape 3"/>
          <p:cNvSpPr/>
          <p:nvPr/>
        </p:nvSpPr>
        <p:spPr>
          <a:xfrm>
            <a:off x="460440" y="4640400"/>
            <a:ext cx="3651480" cy="1171800"/>
          </a:xfrm>
          <a:prstGeom prst="rect">
            <a:avLst/>
          </a:prstGeom>
          <a:solidFill>
            <a:schemeClr val="accent3"/>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47680" tIns="0" rIns="1162440" bIns="0" anchor="ctr"/>
          <a:lstStyle/>
          <a:p>
            <a:pPr>
              <a:lnSpc>
                <a:spcPct val="90000"/>
              </a:lnSpc>
            </a:pPr>
            <a:r>
              <a:rPr lang="de-DE" sz="6500" b="0" strike="noStrike" spc="-1">
                <a:solidFill>
                  <a:srgbClr val="FFFFFF"/>
                </a:solidFill>
                <a:uFill>
                  <a:solidFill>
                    <a:srgbClr val="FFFFFF"/>
                  </a:solidFill>
                </a:uFill>
                <a:latin typeface="Calibri"/>
              </a:rPr>
              <a:t>Do</a:t>
            </a:r>
            <a:endParaRPr lang="de-DE" sz="1800" b="0" strike="noStrike" spc="-1">
              <a:solidFill>
                <a:srgbClr val="000000"/>
              </a:solidFill>
              <a:uFill>
                <a:solidFill>
                  <a:srgbClr val="FFFFFF"/>
                </a:solidFill>
              </a:uFill>
              <a:latin typeface="Arial"/>
            </a:endParaRPr>
          </a:p>
        </p:txBody>
      </p:sp>
      <p:sp>
        <p:nvSpPr>
          <p:cNvPr id="995" name="CustomShape 4"/>
          <p:cNvSpPr/>
          <p:nvPr/>
        </p:nvSpPr>
        <p:spPr>
          <a:xfrm>
            <a:off x="3135600" y="4826520"/>
            <a:ext cx="1277640" cy="1277640"/>
          </a:xfrm>
          <a:prstGeom prst="ellipse">
            <a:avLst/>
          </a:prstGeom>
          <a:blipFill>
            <a:blip r:embed="rId2"/>
            <a:stretch>
              <a:fillRect l="-299666" r="-299666"/>
            </a:stretch>
          </a:blip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996" name="CustomShape 5"/>
          <p:cNvSpPr/>
          <p:nvPr/>
        </p:nvSpPr>
        <p:spPr>
          <a:xfrm>
            <a:off x="4730400" y="1914480"/>
            <a:ext cx="3651480" cy="2725560"/>
          </a:xfrm>
          <a:prstGeom prst="round2SameRect">
            <a:avLst>
              <a:gd name="adj1" fmla="val 8000"/>
              <a:gd name="adj2" fmla="val 0"/>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64800" rIns="21600" bIns="21600"/>
          <a:lstStyle/>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Mikro-Management von allem</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Versuchen, Konsens für jede Entscheidung zu erreichen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Nur auf Technologie konzentrieren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Dinge überkomplizieren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So tun als gäbe es keine Risiken / Schwierigkeiten / Verlierer</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700" b="0" strike="noStrike" spc="-1">
                <a:solidFill>
                  <a:srgbClr val="000000"/>
                </a:solidFill>
                <a:uFill>
                  <a:solidFill>
                    <a:srgbClr val="FFFFFF"/>
                  </a:solidFill>
                </a:uFill>
                <a:latin typeface="Calibri"/>
              </a:rPr>
              <a:t>Nachwirkungen von fehlgeschlagenen Änderungen auf Personen ignorieren</a:t>
            </a:r>
            <a:endParaRPr lang="de-DE" sz="1800" b="0" strike="noStrike" spc="-1">
              <a:solidFill>
                <a:srgbClr val="000000"/>
              </a:solidFill>
              <a:uFill>
                <a:solidFill>
                  <a:srgbClr val="FFFFFF"/>
                </a:solidFill>
              </a:uFill>
              <a:latin typeface="Arial"/>
            </a:endParaRPr>
          </a:p>
        </p:txBody>
      </p:sp>
      <p:sp>
        <p:nvSpPr>
          <p:cNvPr id="997" name="CustomShape 6"/>
          <p:cNvSpPr/>
          <p:nvPr/>
        </p:nvSpPr>
        <p:spPr>
          <a:xfrm>
            <a:off x="4730400" y="4640400"/>
            <a:ext cx="3651480" cy="1171800"/>
          </a:xfrm>
          <a:prstGeom prst="rect">
            <a:avLst/>
          </a:prstGeom>
          <a:solidFill>
            <a:schemeClr val="accent2">
              <a:lumMod val="60000"/>
              <a:lumOff val="4000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47680" tIns="0" rIns="1162440" bIns="0" anchor="ctr"/>
          <a:lstStyle/>
          <a:p>
            <a:pPr>
              <a:lnSpc>
                <a:spcPct val="90000"/>
              </a:lnSpc>
            </a:pPr>
            <a:r>
              <a:rPr lang="de-DE" sz="6500" b="0" strike="noStrike" spc="-1">
                <a:solidFill>
                  <a:srgbClr val="FFFFFF"/>
                </a:solidFill>
                <a:uFill>
                  <a:solidFill>
                    <a:srgbClr val="FFFFFF"/>
                  </a:solidFill>
                </a:uFill>
                <a:latin typeface="Calibri"/>
              </a:rPr>
              <a:t>Don’t</a:t>
            </a:r>
            <a:endParaRPr lang="de-DE" sz="1800" b="0" strike="noStrike" spc="-1">
              <a:solidFill>
                <a:srgbClr val="000000"/>
              </a:solidFill>
              <a:uFill>
                <a:solidFill>
                  <a:srgbClr val="FFFFFF"/>
                </a:solidFill>
              </a:uFill>
              <a:latin typeface="Arial"/>
            </a:endParaRPr>
          </a:p>
        </p:txBody>
      </p:sp>
      <p:sp>
        <p:nvSpPr>
          <p:cNvPr id="998" name="CustomShape 7"/>
          <p:cNvSpPr/>
          <p:nvPr/>
        </p:nvSpPr>
        <p:spPr>
          <a:xfrm>
            <a:off x="7405200" y="4826520"/>
            <a:ext cx="1277640" cy="1277640"/>
          </a:xfrm>
          <a:prstGeom prst="ellipse">
            <a:avLst/>
          </a:prstGeom>
          <a:blipFill>
            <a:blip r:embed="rId3"/>
            <a:stretch>
              <a:fillRect/>
            </a:stretch>
          </a:blip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999" name="TextShape 8"/>
          <p:cNvSpPr txBox="1"/>
          <p:nvPr/>
        </p:nvSpPr>
        <p:spPr>
          <a:xfrm>
            <a:off x="6553080" y="6430680"/>
            <a:ext cx="2133360" cy="364680"/>
          </a:xfrm>
          <a:prstGeom prst="rect">
            <a:avLst/>
          </a:prstGeom>
          <a:noFill/>
          <a:ln>
            <a:noFill/>
          </a:ln>
        </p:spPr>
        <p:txBody>
          <a:bodyPr anchor="ctr"/>
          <a:lstStyle/>
          <a:p>
            <a:pPr algn="r">
              <a:lnSpc>
                <a:spcPct val="100000"/>
              </a:lnSpc>
            </a:pPr>
            <a:fld id="{22D60D22-9738-4DC2-9CC2-550BCB6DF67F}" type="slidenum">
              <a:rPr lang="de-DE" sz="1200" b="0" strike="noStrike" spc="-1">
                <a:solidFill>
                  <a:srgbClr val="8B8B8B"/>
                </a:solidFill>
                <a:uFill>
                  <a:solidFill>
                    <a:srgbClr val="FFFFFF"/>
                  </a:solidFill>
                </a:uFill>
                <a:latin typeface="Calibri"/>
              </a:rPr>
              <a:t>114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Planung und Implementierung neuer oder geänderter Services </a:t>
            </a:r>
            <a:endParaRPr lang="en-US" sz="1800" b="0" strike="noStrike" spc="-1">
              <a:solidFill>
                <a:srgbClr val="000000"/>
              </a:solidFill>
              <a:uFill>
                <a:solidFill>
                  <a:srgbClr val="FFFFFF"/>
                </a:solidFill>
              </a:uFill>
              <a:latin typeface="Calibri"/>
            </a:endParaRPr>
          </a:p>
        </p:txBody>
      </p:sp>
      <p:sp>
        <p:nvSpPr>
          <p:cNvPr id="1001" name="TextShape 2"/>
          <p:cNvSpPr txBox="1"/>
          <p:nvPr/>
        </p:nvSpPr>
        <p:spPr>
          <a:xfrm>
            <a:off x="6553080" y="6430680"/>
            <a:ext cx="2133360" cy="364680"/>
          </a:xfrm>
          <a:prstGeom prst="rect">
            <a:avLst/>
          </a:prstGeom>
          <a:noFill/>
          <a:ln>
            <a:noFill/>
          </a:ln>
        </p:spPr>
        <p:txBody>
          <a:bodyPr anchor="ctr"/>
          <a:lstStyle/>
          <a:p>
            <a:pPr algn="r">
              <a:lnSpc>
                <a:spcPct val="100000"/>
              </a:lnSpc>
            </a:pPr>
            <a:fld id="{509F058C-251A-41D6-BD6E-8E51DF949A8F}" type="slidenum">
              <a:rPr lang="de-DE" sz="1200" b="0" strike="noStrike" spc="-1">
                <a:solidFill>
                  <a:srgbClr val="FFFFFF"/>
                </a:solidFill>
                <a:uFill>
                  <a:solidFill>
                    <a:srgbClr val="FFFFFF"/>
                  </a:solidFill>
                </a:uFill>
                <a:latin typeface="Calibri"/>
              </a:rPr>
              <a:t>115</a:t>
            </a:fld>
            <a:endParaRPr lang="de-DE" sz="1400" b="0" strike="noStrike" spc="-1">
              <a:solidFill>
                <a:srgbClr val="000000"/>
              </a:solidFill>
              <a:uFill>
                <a:solidFill>
                  <a:srgbClr val="FFFFFF"/>
                </a:solidFill>
              </a:uFill>
              <a:latin typeface="Times New Roman"/>
            </a:endParaRPr>
          </a:p>
        </p:txBody>
      </p:sp>
      <p:sp>
        <p:nvSpPr>
          <p:cNvPr id="1002"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003"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004"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Service Design &amp; Transition Paket (SDTP), Serviceakzeptanzkriterien (SAC)</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Planung neuer oder geänderter Services: Anforderungen nach FitSM-1</a:t>
            </a:r>
            <a:endParaRPr lang="en-US" sz="1800" b="0" strike="noStrike" spc="-1">
              <a:solidFill>
                <a:srgbClr val="000000"/>
              </a:solidFill>
              <a:uFill>
                <a:solidFill>
                  <a:srgbClr val="FFFFFF"/>
                </a:solidFill>
              </a:uFill>
              <a:latin typeface="Calibri"/>
            </a:endParaRPr>
          </a:p>
        </p:txBody>
      </p:sp>
      <p:sp>
        <p:nvSpPr>
          <p:cNvPr id="1006" name="TextShape 2"/>
          <p:cNvSpPr txBox="1"/>
          <p:nvPr/>
        </p:nvSpPr>
        <p:spPr>
          <a:xfrm>
            <a:off x="6553080" y="6430680"/>
            <a:ext cx="2133360" cy="364680"/>
          </a:xfrm>
          <a:prstGeom prst="rect">
            <a:avLst/>
          </a:prstGeom>
          <a:noFill/>
          <a:ln>
            <a:noFill/>
          </a:ln>
        </p:spPr>
        <p:txBody>
          <a:bodyPr anchor="ctr"/>
          <a:lstStyle/>
          <a:p>
            <a:pPr algn="r">
              <a:lnSpc>
                <a:spcPct val="100000"/>
              </a:lnSpc>
            </a:pPr>
            <a:fld id="{BB635093-F2AD-48EB-A2D4-A25860A65BAC}" type="slidenum">
              <a:rPr lang="de-DE" sz="1200" b="0" strike="noStrike" spc="-1">
                <a:solidFill>
                  <a:srgbClr val="8B8B8B"/>
                </a:solidFill>
                <a:uFill>
                  <a:solidFill>
                    <a:srgbClr val="FFFFFF"/>
                  </a:solidFill>
                </a:uFill>
                <a:latin typeface="Calibri"/>
              </a:rPr>
              <a:t>116</a:t>
            </a:fld>
            <a:endParaRPr lang="de-DE" sz="1400" b="0" strike="noStrike" spc="-1">
              <a:solidFill>
                <a:srgbClr val="000000"/>
              </a:solidFill>
              <a:uFill>
                <a:solidFill>
                  <a:srgbClr val="FFFFFF"/>
                </a:solidFill>
              </a:uFill>
              <a:latin typeface="Times New Roman"/>
            </a:endParaRPr>
          </a:p>
        </p:txBody>
      </p:sp>
      <p:graphicFrame>
        <p:nvGraphicFramePr>
          <p:cNvPr id="1007" name="Table 3"/>
          <p:cNvGraphicFramePr/>
          <p:nvPr/>
        </p:nvGraphicFramePr>
        <p:xfrm>
          <a:off x="457200" y="1776960"/>
          <a:ext cx="8229600" cy="2505710"/>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PR1 Service Portfolio Management (SPM)</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Anforderungen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66068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PR1.2 Design und Transition neuer oder geänderter Services müssen geplant werden.</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PR1.3 Pläne für das Design und die Transition neuer oder geänderter Services müssen den zeitlichen Rahmen, Verantwortlichkeiten, neue oder geänderte Technologie, Kommunikation und Service-Abnahmekriterien berücksichtigen.</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1008" name="TextShape 4"/>
          <p:cNvSpPr txBox="1"/>
          <p:nvPr/>
        </p:nvSpPr>
        <p:spPr>
          <a:xfrm>
            <a:off x="457200" y="4381560"/>
            <a:ext cx="8229240" cy="194076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Wichtige Fakten:</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Design und Transition </a:t>
            </a:r>
            <a:r>
              <a:rPr lang="en-US" sz="2000" b="0" strike="noStrike" spc="-1">
                <a:solidFill>
                  <a:srgbClr val="000000"/>
                </a:solidFill>
                <a:uFill>
                  <a:solidFill>
                    <a:srgbClr val="FFFFFF"/>
                  </a:solidFill>
                </a:uFill>
                <a:latin typeface="Calibri"/>
                <a:ea typeface="MS Mincho"/>
              </a:rPr>
              <a:t>neuer oder geänderter Services wird unter Kontrolle des Service Portfolio Managements koordiniert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ea typeface="MS Mincho"/>
              </a:rPr>
              <a:t>Pläne für einen neuen oder geänderten Service sollten in ein Service Design und Transition Paket (SDTP) “gebündelt” werden</a:t>
            </a:r>
            <a:endParaRPr lang="en-US" sz="2000" b="0" strike="noStrike" spc="-1">
              <a:solidFill>
                <a:srgbClr val="000000"/>
              </a:solidFill>
              <a:uFill>
                <a:solidFill>
                  <a:srgbClr val="FFFFFF"/>
                </a:solidFill>
              </a:uFill>
              <a:latin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 name="TextShape 1"/>
          <p:cNvSpPr txBox="1"/>
          <p:nvPr/>
        </p:nvSpPr>
        <p:spPr>
          <a:xfrm>
            <a:off x="457200" y="274680"/>
            <a:ext cx="758160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Planung neuer oder geänderter Services: Service Design &amp; Transition Package (SDTP)</a:t>
            </a:r>
            <a:endParaRPr lang="en-US" sz="1800" b="0" strike="noStrike" spc="-1">
              <a:solidFill>
                <a:srgbClr val="000000"/>
              </a:solidFill>
              <a:uFill>
                <a:solidFill>
                  <a:srgbClr val="FFFFFF"/>
                </a:solidFill>
              </a:uFill>
              <a:latin typeface="Calibri"/>
            </a:endParaRPr>
          </a:p>
        </p:txBody>
      </p:sp>
      <p:sp>
        <p:nvSpPr>
          <p:cNvPr id="1010" name="TextShape 2"/>
          <p:cNvSpPr txBox="1"/>
          <p:nvPr/>
        </p:nvSpPr>
        <p:spPr>
          <a:xfrm>
            <a:off x="457380" y="4939020"/>
            <a:ext cx="8229240" cy="167400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Beziehungen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zwischen</a:t>
            </a:r>
            <a:r>
              <a:rPr lang="en-US" sz="2400" b="0" strike="noStrike" spc="-1" dirty="0">
                <a:solidFill>
                  <a:srgbClr val="000000"/>
                </a:solidFill>
                <a:uFill>
                  <a:solidFill>
                    <a:srgbClr val="FFFFFF"/>
                  </a:solidFill>
                </a:uFill>
                <a:latin typeface="Calibri"/>
              </a:rPr>
              <a:t> dem SDTP und </a:t>
            </a:r>
            <a:r>
              <a:rPr lang="en-US" sz="2400" b="0" strike="noStrike" spc="-1" dirty="0" err="1">
                <a:solidFill>
                  <a:srgbClr val="000000"/>
                </a:solidFill>
                <a:uFill>
                  <a:solidFill>
                    <a:srgbClr val="FFFFFF"/>
                  </a:solidFill>
                </a:uFill>
                <a:latin typeface="Calibri"/>
              </a:rPr>
              <a:t>einem</a:t>
            </a:r>
            <a:r>
              <a:rPr lang="en-US" sz="2400" b="0" strike="noStrike" spc="-1" dirty="0">
                <a:solidFill>
                  <a:srgbClr val="000000"/>
                </a:solidFill>
                <a:uFill>
                  <a:solidFill>
                    <a:srgbClr val="FFFFFF"/>
                  </a:solidFill>
                </a:uFill>
                <a:latin typeface="Calibri"/>
              </a:rPr>
              <a:t> Business Case:</a:t>
            </a:r>
            <a:endParaRPr lang="en-US" sz="28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Das SDTP </a:t>
            </a:r>
            <a:r>
              <a:rPr lang="en-US" sz="2000" b="0" strike="noStrike" spc="-1" dirty="0" err="1">
                <a:solidFill>
                  <a:srgbClr val="000000"/>
                </a:solidFill>
                <a:uFill>
                  <a:solidFill>
                    <a:srgbClr val="FFFFFF"/>
                  </a:solidFill>
                </a:uFill>
                <a:latin typeface="Calibri"/>
              </a:rPr>
              <a:t>kann</a:t>
            </a:r>
            <a:r>
              <a:rPr lang="en-US" sz="2000" b="0" strike="noStrike" spc="-1" dirty="0">
                <a:solidFill>
                  <a:srgbClr val="000000"/>
                </a:solidFill>
                <a:uFill>
                  <a:solidFill>
                    <a:srgbClr val="FFFFFF"/>
                  </a:solidFill>
                </a:uFill>
                <a:latin typeface="Calibri"/>
              </a:rPr>
              <a:t> auf den </a:t>
            </a:r>
            <a:r>
              <a:rPr lang="en-US" sz="2000" b="0" strike="noStrike" spc="-1" dirty="0" err="1">
                <a:solidFill>
                  <a:srgbClr val="000000"/>
                </a:solidFill>
                <a:uFill>
                  <a:solidFill>
                    <a:srgbClr val="FFFFFF"/>
                  </a:solidFill>
                </a:uFill>
                <a:latin typeface="Calibri"/>
              </a:rPr>
              <a:t>Informationen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einem</a:t>
            </a:r>
            <a:r>
              <a:rPr lang="en-US" sz="2000" b="0" strike="noStrike" spc="-1" dirty="0">
                <a:solidFill>
                  <a:srgbClr val="000000"/>
                </a:solidFill>
                <a:uFill>
                  <a:solidFill>
                    <a:srgbClr val="FFFFFF"/>
                  </a:solidFill>
                </a:uFill>
                <a:latin typeface="Calibri"/>
              </a:rPr>
              <a:t> Business Case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neuen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geänderten</a:t>
            </a:r>
            <a:r>
              <a:rPr lang="en-US" sz="2000" b="0" strike="noStrike" spc="-1" dirty="0">
                <a:solidFill>
                  <a:srgbClr val="000000"/>
                </a:solidFill>
                <a:uFill>
                  <a:solidFill>
                    <a:srgbClr val="FFFFFF"/>
                  </a:solidFill>
                </a:uFill>
                <a:latin typeface="Calibri"/>
              </a:rPr>
              <a:t> Service </a:t>
            </a:r>
            <a:r>
              <a:rPr lang="en-US" sz="2000" b="0" strike="noStrike" spc="-1" dirty="0" err="1">
                <a:solidFill>
                  <a:srgbClr val="000000"/>
                </a:solidFill>
                <a:uFill>
                  <a:solidFill>
                    <a:srgbClr val="FFFFFF"/>
                  </a:solidFill>
                </a:uFill>
                <a:latin typeface="Calibri"/>
              </a:rPr>
              <a:t>basieren</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Der Business Case </a:t>
            </a:r>
            <a:r>
              <a:rPr lang="en-US" sz="2000" b="0" strike="noStrike" spc="-1" dirty="0" err="1">
                <a:solidFill>
                  <a:srgbClr val="000000"/>
                </a:solidFill>
                <a:uFill>
                  <a:solidFill>
                    <a:srgbClr val="FFFFFF"/>
                  </a:solidFill>
                </a:uFill>
                <a:latin typeface="Calibri"/>
              </a:rPr>
              <a:t>sollte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a:t>
            </a:r>
            <a:r>
              <a:rPr lang="en-US" sz="2000" b="0" strike="noStrike" spc="-1" dirty="0">
                <a:solidFill>
                  <a:srgbClr val="000000"/>
                </a:solidFill>
                <a:uFill>
                  <a:solidFill>
                    <a:srgbClr val="FFFFFF"/>
                  </a:solidFill>
                </a:uFill>
                <a:latin typeface="Calibri"/>
              </a:rPr>
              <a:t> dem SDTP </a:t>
            </a:r>
            <a:r>
              <a:rPr lang="en-US" sz="2000" b="0" strike="noStrike" spc="-1" dirty="0" err="1">
                <a:solidFill>
                  <a:srgbClr val="000000"/>
                </a:solidFill>
                <a:uFill>
                  <a:solidFill>
                    <a:srgbClr val="FFFFFF"/>
                  </a:solidFill>
                </a:uFill>
                <a:latin typeface="Calibri"/>
              </a:rPr>
              <a:t>referenziert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werden</a:t>
            </a:r>
            <a:endParaRPr lang="en-US" sz="2000" b="0" strike="noStrike" spc="-1" dirty="0">
              <a:solidFill>
                <a:srgbClr val="000000"/>
              </a:solidFill>
              <a:uFill>
                <a:solidFill>
                  <a:srgbClr val="FFFFFF"/>
                </a:solidFill>
              </a:uFill>
              <a:latin typeface="Calibri"/>
            </a:endParaRPr>
          </a:p>
        </p:txBody>
      </p:sp>
      <p:sp>
        <p:nvSpPr>
          <p:cNvPr id="1011" name="TextShape 3"/>
          <p:cNvSpPr txBox="1"/>
          <p:nvPr/>
        </p:nvSpPr>
        <p:spPr>
          <a:xfrm>
            <a:off x="6553080" y="6430680"/>
            <a:ext cx="2133360" cy="364680"/>
          </a:xfrm>
          <a:prstGeom prst="rect">
            <a:avLst/>
          </a:prstGeom>
          <a:noFill/>
          <a:ln>
            <a:noFill/>
          </a:ln>
        </p:spPr>
        <p:txBody>
          <a:bodyPr anchor="ctr"/>
          <a:lstStyle/>
          <a:p>
            <a:pPr algn="r">
              <a:lnSpc>
                <a:spcPct val="100000"/>
              </a:lnSpc>
            </a:pPr>
            <a:fld id="{97D977CC-A979-4DBB-AD42-8F50EDDE9D1D}" type="slidenum">
              <a:rPr lang="de-DE" sz="1200" b="0" strike="noStrike" spc="-1">
                <a:solidFill>
                  <a:srgbClr val="8B8B8B"/>
                </a:solidFill>
                <a:uFill>
                  <a:solidFill>
                    <a:srgbClr val="FFFFFF"/>
                  </a:solidFill>
                </a:uFill>
                <a:latin typeface="Calibri"/>
              </a:rPr>
              <a:t>117</a:t>
            </a:fld>
            <a:endParaRPr lang="de-DE" sz="1400" b="0" strike="noStrike" spc="-1">
              <a:solidFill>
                <a:srgbClr val="000000"/>
              </a:solidFill>
              <a:uFill>
                <a:solidFill>
                  <a:srgbClr val="FFFFFF"/>
                </a:solidFill>
              </a:uFill>
              <a:latin typeface="Times New Roman"/>
            </a:endParaRPr>
          </a:p>
        </p:txBody>
      </p:sp>
      <p:graphicFrame>
        <p:nvGraphicFramePr>
          <p:cNvPr id="1012" name="Table 4"/>
          <p:cNvGraphicFramePr/>
          <p:nvPr/>
        </p:nvGraphicFramePr>
        <p:xfrm>
          <a:off x="457200" y="1706760"/>
          <a:ext cx="8229600" cy="316992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2297880">
                <a:tc>
                  <a:txBody>
                    <a:bodyPr/>
                    <a:lstStyle/>
                    <a:p>
                      <a:pPr>
                        <a:lnSpc>
                          <a:spcPct val="100000"/>
                        </a:lnSpc>
                      </a:pPr>
                      <a:r>
                        <a:rPr lang="de-DE" sz="2000" b="0" strike="noStrike" spc="-1">
                          <a:solidFill>
                            <a:srgbClr val="000000"/>
                          </a:solidFill>
                          <a:uFill>
                            <a:solidFill>
                              <a:srgbClr val="FFFFFF"/>
                            </a:solidFill>
                          </a:uFill>
                          <a:latin typeface="Calibri"/>
                        </a:rPr>
                        <a:t>Service Design &amp; Transition Package (SDTP):</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Gesamtheit aller Planungen für das Design (Entwurf, Konzeption) und die Transition (Entwicklung, Produktivsetzung) eines spezifischen neuen oder geänderten </a:t>
                      </a:r>
                      <a:r>
                        <a:rPr lang="de-DE" sz="1800" b="0" i="1" strike="noStrike" spc="-1">
                          <a:solidFill>
                            <a:srgbClr val="000000"/>
                          </a:solidFill>
                          <a:uFill>
                            <a:solidFill>
                              <a:srgbClr val="FFFFFF"/>
                            </a:solidFill>
                          </a:uFill>
                          <a:latin typeface="Calibri"/>
                        </a:rPr>
                        <a:t>Service </a:t>
                      </a: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Anmerkung: Ein SDTP sollte für jeden neuen oder geänderten Service erstellt werden. Es kann aus einer Vielzahl dokumentierter Pläne und anderer relevanter Informationen bestehen, die in unterschiedlichen Formaten vorliegen können, einschließlich einer Liste der Anforderungen und SAC, einer Projektplanung, einem Kommunikations- und Schulungsplan, technischen Plänen und Spezifikationen, Ressourcenplänen, Terminplänen für die Entwicklung und Produktivsetzung, etc .</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Mögliche Struktur eines 
Service Design &amp; Transition Package (SDTP)</a:t>
            </a:r>
            <a:endParaRPr lang="en-US" sz="1800" b="0" strike="noStrike" spc="-1">
              <a:solidFill>
                <a:srgbClr val="000000"/>
              </a:solidFill>
              <a:uFill>
                <a:solidFill>
                  <a:srgbClr val="FFFFFF"/>
                </a:solidFill>
              </a:uFill>
              <a:latin typeface="Calibri"/>
            </a:endParaRPr>
          </a:p>
        </p:txBody>
      </p:sp>
      <p:sp>
        <p:nvSpPr>
          <p:cNvPr id="1014" name="Line 2"/>
          <p:cNvSpPr/>
          <p:nvPr/>
        </p:nvSpPr>
        <p:spPr>
          <a:xfrm>
            <a:off x="457200" y="169704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5" name="CustomShape 3"/>
          <p:cNvSpPr/>
          <p:nvPr/>
        </p:nvSpPr>
        <p:spPr>
          <a:xfrm>
            <a:off x="457200" y="169704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(Referenz zum) Business Case</a:t>
            </a:r>
            <a:endParaRPr lang="de-DE" sz="1800" b="0" strike="noStrike" spc="-1">
              <a:solidFill>
                <a:srgbClr val="000000"/>
              </a:solidFill>
              <a:uFill>
                <a:solidFill>
                  <a:srgbClr val="FFFFFF"/>
                </a:solidFill>
              </a:uFill>
              <a:latin typeface="Arial"/>
            </a:endParaRPr>
          </a:p>
        </p:txBody>
      </p:sp>
      <p:sp>
        <p:nvSpPr>
          <p:cNvPr id="1016" name="CustomShape 4"/>
          <p:cNvSpPr/>
          <p:nvPr/>
        </p:nvSpPr>
        <p:spPr>
          <a:xfrm>
            <a:off x="2226600" y="1739160"/>
            <a:ext cx="6459840" cy="83988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i="1" strike="noStrike" spc="-1">
                <a:solidFill>
                  <a:srgbClr val="000000"/>
                </a:solidFill>
                <a:uFill>
                  <a:solidFill>
                    <a:srgbClr val="FFFFFF"/>
                  </a:solidFill>
                </a:uFill>
                <a:latin typeface="Calibri"/>
              </a:rPr>
              <a:t>(siehe “Business Cases für Services”)</a:t>
            </a:r>
            <a:endParaRPr lang="de-DE" sz="1800" b="0" strike="noStrike" spc="-1">
              <a:solidFill>
                <a:srgbClr val="000000"/>
              </a:solidFill>
              <a:uFill>
                <a:solidFill>
                  <a:srgbClr val="FFFFFF"/>
                </a:solidFill>
              </a:uFill>
              <a:latin typeface="Arial"/>
            </a:endParaRPr>
          </a:p>
        </p:txBody>
      </p:sp>
      <p:sp>
        <p:nvSpPr>
          <p:cNvPr id="1017" name="Line 5"/>
          <p:cNvSpPr/>
          <p:nvPr/>
        </p:nvSpPr>
        <p:spPr>
          <a:xfrm>
            <a:off x="2103120" y="257904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8" name="Line 6"/>
          <p:cNvSpPr/>
          <p:nvPr/>
        </p:nvSpPr>
        <p:spPr>
          <a:xfrm>
            <a:off x="457200" y="262188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9" name="CustomShape 7"/>
          <p:cNvSpPr/>
          <p:nvPr/>
        </p:nvSpPr>
        <p:spPr>
          <a:xfrm>
            <a:off x="457200" y="262224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Anforderungen</a:t>
            </a:r>
            <a:endParaRPr lang="de-DE" sz="1800" b="0" strike="noStrike" spc="-1">
              <a:solidFill>
                <a:srgbClr val="000000"/>
              </a:solidFill>
              <a:uFill>
                <a:solidFill>
                  <a:srgbClr val="FFFFFF"/>
                </a:solidFill>
              </a:uFill>
              <a:latin typeface="Arial"/>
            </a:endParaRPr>
          </a:p>
        </p:txBody>
      </p:sp>
      <p:sp>
        <p:nvSpPr>
          <p:cNvPr id="1020" name="CustomShape 8"/>
          <p:cNvSpPr/>
          <p:nvPr/>
        </p:nvSpPr>
        <p:spPr>
          <a:xfrm>
            <a:off x="2226600" y="263664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Funktionale Anforderungen</a:t>
            </a:r>
            <a:endParaRPr lang="de-DE" sz="1800" b="0" strike="noStrike" spc="-1">
              <a:solidFill>
                <a:srgbClr val="000000"/>
              </a:solidFill>
              <a:uFill>
                <a:solidFill>
                  <a:srgbClr val="FFFFFF"/>
                </a:solidFill>
              </a:uFill>
              <a:latin typeface="Arial"/>
            </a:endParaRPr>
          </a:p>
        </p:txBody>
      </p:sp>
      <p:sp>
        <p:nvSpPr>
          <p:cNvPr id="1021" name="Line 9"/>
          <p:cNvSpPr/>
          <p:nvPr/>
        </p:nvSpPr>
        <p:spPr>
          <a:xfrm>
            <a:off x="2103120" y="29253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2" name="CustomShape 10"/>
          <p:cNvSpPr/>
          <p:nvPr/>
        </p:nvSpPr>
        <p:spPr>
          <a:xfrm>
            <a:off x="2226600" y="294012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Usability-bezogene Anforderungen</a:t>
            </a:r>
            <a:endParaRPr lang="de-DE" sz="1800" b="0" strike="noStrike" spc="-1">
              <a:solidFill>
                <a:srgbClr val="000000"/>
              </a:solidFill>
              <a:uFill>
                <a:solidFill>
                  <a:srgbClr val="FFFFFF"/>
                </a:solidFill>
              </a:uFill>
              <a:latin typeface="Arial"/>
            </a:endParaRPr>
          </a:p>
        </p:txBody>
      </p:sp>
      <p:sp>
        <p:nvSpPr>
          <p:cNvPr id="1023" name="Line 11"/>
          <p:cNvSpPr/>
          <p:nvPr/>
        </p:nvSpPr>
        <p:spPr>
          <a:xfrm>
            <a:off x="2103120" y="322884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4" name="CustomShape 12"/>
          <p:cNvSpPr/>
          <p:nvPr/>
        </p:nvSpPr>
        <p:spPr>
          <a:xfrm>
            <a:off x="2226600" y="324360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025" name="Line 13"/>
          <p:cNvSpPr/>
          <p:nvPr/>
        </p:nvSpPr>
        <p:spPr>
          <a:xfrm>
            <a:off x="2103120" y="353232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6" name="Line 14"/>
          <p:cNvSpPr/>
          <p:nvPr/>
        </p:nvSpPr>
        <p:spPr>
          <a:xfrm>
            <a:off x="457200" y="354708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7" name="CustomShape 15"/>
          <p:cNvSpPr/>
          <p:nvPr/>
        </p:nvSpPr>
        <p:spPr>
          <a:xfrm>
            <a:off x="457200" y="354708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Architektur</a:t>
            </a:r>
            <a:endParaRPr lang="de-DE" sz="1800" b="0" strike="noStrike" spc="-1">
              <a:solidFill>
                <a:srgbClr val="000000"/>
              </a:solidFill>
              <a:uFill>
                <a:solidFill>
                  <a:srgbClr val="FFFFFF"/>
                </a:solidFill>
              </a:uFill>
              <a:latin typeface="Arial"/>
            </a:endParaRPr>
          </a:p>
        </p:txBody>
      </p:sp>
      <p:sp>
        <p:nvSpPr>
          <p:cNvPr id="1028" name="CustomShape 16"/>
          <p:cNvSpPr/>
          <p:nvPr/>
        </p:nvSpPr>
        <p:spPr>
          <a:xfrm>
            <a:off x="2226600" y="3568680"/>
            <a:ext cx="6459840" cy="42948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Ermöglichende (enabling) Servicekomponenten</a:t>
            </a:r>
            <a:endParaRPr lang="de-DE" sz="1800" b="0" strike="noStrike" spc="-1">
              <a:solidFill>
                <a:srgbClr val="000000"/>
              </a:solidFill>
              <a:uFill>
                <a:solidFill>
                  <a:srgbClr val="FFFFFF"/>
                </a:solidFill>
              </a:uFill>
              <a:latin typeface="Arial"/>
            </a:endParaRPr>
          </a:p>
        </p:txBody>
      </p:sp>
      <p:sp>
        <p:nvSpPr>
          <p:cNvPr id="1029" name="Line 17"/>
          <p:cNvSpPr/>
          <p:nvPr/>
        </p:nvSpPr>
        <p:spPr>
          <a:xfrm>
            <a:off x="2103120" y="399852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0" name="CustomShape 18"/>
          <p:cNvSpPr/>
          <p:nvPr/>
        </p:nvSpPr>
        <p:spPr>
          <a:xfrm>
            <a:off x="2226600" y="4020120"/>
            <a:ext cx="6459840" cy="42948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Verbessernde (enhancing) Servicekomponenten</a:t>
            </a:r>
            <a:endParaRPr lang="de-DE" sz="1800" b="0" strike="noStrike" spc="-1">
              <a:solidFill>
                <a:srgbClr val="000000"/>
              </a:solidFill>
              <a:uFill>
                <a:solidFill>
                  <a:srgbClr val="FFFFFF"/>
                </a:solidFill>
              </a:uFill>
              <a:latin typeface="Arial"/>
            </a:endParaRPr>
          </a:p>
        </p:txBody>
      </p:sp>
      <p:sp>
        <p:nvSpPr>
          <p:cNvPr id="1031" name="Line 19"/>
          <p:cNvSpPr/>
          <p:nvPr/>
        </p:nvSpPr>
        <p:spPr>
          <a:xfrm>
            <a:off x="2103120" y="44499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2" name="Line 20"/>
          <p:cNvSpPr/>
          <p:nvPr/>
        </p:nvSpPr>
        <p:spPr>
          <a:xfrm>
            <a:off x="457200" y="447192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3" name="CustomShape 21"/>
          <p:cNvSpPr/>
          <p:nvPr/>
        </p:nvSpPr>
        <p:spPr>
          <a:xfrm>
            <a:off x="457200" y="447192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Akzeptanz- kriterien (SAC)</a:t>
            </a:r>
            <a:endParaRPr lang="de-DE" sz="1800" b="0" strike="noStrike" spc="-1">
              <a:solidFill>
                <a:srgbClr val="000000"/>
              </a:solidFill>
              <a:uFill>
                <a:solidFill>
                  <a:srgbClr val="FFFFFF"/>
                </a:solidFill>
              </a:uFill>
              <a:latin typeface="Arial"/>
            </a:endParaRPr>
          </a:p>
        </p:txBody>
      </p:sp>
      <p:sp>
        <p:nvSpPr>
          <p:cNvPr id="1034" name="CustomShape 22"/>
          <p:cNvSpPr/>
          <p:nvPr/>
        </p:nvSpPr>
        <p:spPr>
          <a:xfrm>
            <a:off x="2226600" y="448668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Funktionale Kriterien</a:t>
            </a:r>
            <a:endParaRPr lang="de-DE" sz="1800" b="0" strike="noStrike" spc="-1">
              <a:solidFill>
                <a:srgbClr val="000000"/>
              </a:solidFill>
              <a:uFill>
                <a:solidFill>
                  <a:srgbClr val="FFFFFF"/>
                </a:solidFill>
              </a:uFill>
              <a:latin typeface="Arial"/>
            </a:endParaRPr>
          </a:p>
        </p:txBody>
      </p:sp>
      <p:sp>
        <p:nvSpPr>
          <p:cNvPr id="1035" name="Line 23"/>
          <p:cNvSpPr/>
          <p:nvPr/>
        </p:nvSpPr>
        <p:spPr>
          <a:xfrm>
            <a:off x="2103120" y="477540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6" name="CustomShape 24"/>
          <p:cNvSpPr/>
          <p:nvPr/>
        </p:nvSpPr>
        <p:spPr>
          <a:xfrm>
            <a:off x="2226600" y="479016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Usability-bezogene Kriterien</a:t>
            </a:r>
            <a:endParaRPr lang="de-DE" sz="1800" b="0" strike="noStrike" spc="-1">
              <a:solidFill>
                <a:srgbClr val="000000"/>
              </a:solidFill>
              <a:uFill>
                <a:solidFill>
                  <a:srgbClr val="FFFFFF"/>
                </a:solidFill>
              </a:uFill>
              <a:latin typeface="Arial"/>
            </a:endParaRPr>
          </a:p>
        </p:txBody>
      </p:sp>
      <p:sp>
        <p:nvSpPr>
          <p:cNvPr id="1037" name="Line 25"/>
          <p:cNvSpPr/>
          <p:nvPr/>
        </p:nvSpPr>
        <p:spPr>
          <a:xfrm>
            <a:off x="2103120" y="507888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8" name="CustomShape 26"/>
          <p:cNvSpPr/>
          <p:nvPr/>
        </p:nvSpPr>
        <p:spPr>
          <a:xfrm>
            <a:off x="2226600" y="509364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039" name="Line 27"/>
          <p:cNvSpPr/>
          <p:nvPr/>
        </p:nvSpPr>
        <p:spPr>
          <a:xfrm>
            <a:off x="2103120" y="53823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40" name="Line 28"/>
          <p:cNvSpPr/>
          <p:nvPr/>
        </p:nvSpPr>
        <p:spPr>
          <a:xfrm>
            <a:off x="457200" y="539676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41" name="CustomShape 29"/>
          <p:cNvSpPr/>
          <p:nvPr/>
        </p:nvSpPr>
        <p:spPr>
          <a:xfrm>
            <a:off x="457200" y="539712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Transition 
Pläne</a:t>
            </a:r>
            <a:endParaRPr lang="de-DE" sz="1800" b="0" strike="noStrike" spc="-1">
              <a:solidFill>
                <a:srgbClr val="000000"/>
              </a:solidFill>
              <a:uFill>
                <a:solidFill>
                  <a:srgbClr val="FFFFFF"/>
                </a:solidFill>
              </a:uFill>
              <a:latin typeface="Arial"/>
            </a:endParaRPr>
          </a:p>
        </p:txBody>
      </p:sp>
      <p:sp>
        <p:nvSpPr>
          <p:cNvPr id="1042" name="CustomShape 30"/>
          <p:cNvSpPr/>
          <p:nvPr/>
        </p:nvSpPr>
        <p:spPr>
          <a:xfrm>
            <a:off x="2226600" y="541152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Kommunikationsplan</a:t>
            </a:r>
            <a:endParaRPr lang="de-DE" sz="1800" b="0" strike="noStrike" spc="-1">
              <a:solidFill>
                <a:srgbClr val="000000"/>
              </a:solidFill>
              <a:uFill>
                <a:solidFill>
                  <a:srgbClr val="FFFFFF"/>
                </a:solidFill>
              </a:uFill>
              <a:latin typeface="Arial"/>
            </a:endParaRPr>
          </a:p>
        </p:txBody>
      </p:sp>
      <p:sp>
        <p:nvSpPr>
          <p:cNvPr id="1043" name="Line 31"/>
          <p:cNvSpPr/>
          <p:nvPr/>
        </p:nvSpPr>
        <p:spPr>
          <a:xfrm>
            <a:off x="2103120" y="570024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44" name="CustomShape 32"/>
          <p:cNvSpPr/>
          <p:nvPr/>
        </p:nvSpPr>
        <p:spPr>
          <a:xfrm>
            <a:off x="2226600" y="571500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Development &amp; Deployment Plan</a:t>
            </a:r>
            <a:endParaRPr lang="de-DE" sz="1800" b="0" strike="noStrike" spc="-1">
              <a:solidFill>
                <a:srgbClr val="000000"/>
              </a:solidFill>
              <a:uFill>
                <a:solidFill>
                  <a:srgbClr val="FFFFFF"/>
                </a:solidFill>
              </a:uFill>
              <a:latin typeface="Arial"/>
            </a:endParaRPr>
          </a:p>
        </p:txBody>
      </p:sp>
      <p:sp>
        <p:nvSpPr>
          <p:cNvPr id="1045" name="Line 33"/>
          <p:cNvSpPr/>
          <p:nvPr/>
        </p:nvSpPr>
        <p:spPr>
          <a:xfrm>
            <a:off x="2103120" y="600408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46" name="CustomShape 34"/>
          <p:cNvSpPr/>
          <p:nvPr/>
        </p:nvSpPr>
        <p:spPr>
          <a:xfrm>
            <a:off x="2226600" y="601848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047" name="Line 35"/>
          <p:cNvSpPr/>
          <p:nvPr/>
        </p:nvSpPr>
        <p:spPr>
          <a:xfrm>
            <a:off x="2103120" y="63075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48" name="TextShape 36"/>
          <p:cNvSpPr txBox="1"/>
          <p:nvPr/>
        </p:nvSpPr>
        <p:spPr>
          <a:xfrm>
            <a:off x="6553080" y="6430680"/>
            <a:ext cx="2133360" cy="364680"/>
          </a:xfrm>
          <a:prstGeom prst="rect">
            <a:avLst/>
          </a:prstGeom>
          <a:noFill/>
          <a:ln>
            <a:noFill/>
          </a:ln>
        </p:spPr>
        <p:txBody>
          <a:bodyPr anchor="ctr"/>
          <a:lstStyle/>
          <a:p>
            <a:pPr algn="r">
              <a:lnSpc>
                <a:spcPct val="100000"/>
              </a:lnSpc>
            </a:pPr>
            <a:fld id="{A06E403E-6055-4409-84B5-4B0E881181B5}" type="slidenum">
              <a:rPr lang="de-DE" sz="1200" b="0" strike="noStrike" spc="-1">
                <a:solidFill>
                  <a:srgbClr val="8B8B8B"/>
                </a:solidFill>
                <a:uFill>
                  <a:solidFill>
                    <a:srgbClr val="FFFFFF"/>
                  </a:solidFill>
                </a:uFill>
                <a:latin typeface="Calibri"/>
              </a:rPr>
              <a:t>118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Warum Service Anforderungen &amp; 
Service Akzeptanzkriterien?</a:t>
            </a:r>
            <a:endParaRPr lang="en-US" sz="1800" b="0" strike="noStrike" spc="-1">
              <a:solidFill>
                <a:srgbClr val="000000"/>
              </a:solidFill>
              <a:uFill>
                <a:solidFill>
                  <a:srgbClr val="FFFFFF"/>
                </a:solidFill>
              </a:uFill>
              <a:latin typeface="Calibri"/>
            </a:endParaRPr>
          </a:p>
        </p:txBody>
      </p:sp>
      <p:sp>
        <p:nvSpPr>
          <p:cNvPr id="105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Gemeinsames Verständnis der Erwartungen an den neuen / geänderten Service zwischen Service Provider und Kunden / anderen Stakeholdern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Vermeidung von Konflikten zwischen Service Provider und Kunden / anderen Stakeholdern durch eindeutige Definition, unter welchen Bedingungen der neue oder geänderte Service eingesetzt wird</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Grundlage für die Qualitätssicherung während der Design &amp; Transition Phase</a:t>
            </a:r>
          </a:p>
        </p:txBody>
      </p:sp>
      <p:sp>
        <p:nvSpPr>
          <p:cNvPr id="1051" name="TextShape 3"/>
          <p:cNvSpPr txBox="1"/>
          <p:nvPr/>
        </p:nvSpPr>
        <p:spPr>
          <a:xfrm>
            <a:off x="6553080" y="6430680"/>
            <a:ext cx="2133360" cy="364680"/>
          </a:xfrm>
          <a:prstGeom prst="rect">
            <a:avLst/>
          </a:prstGeom>
          <a:noFill/>
          <a:ln>
            <a:noFill/>
          </a:ln>
        </p:spPr>
        <p:txBody>
          <a:bodyPr anchor="ctr"/>
          <a:lstStyle/>
          <a:p>
            <a:pPr algn="r">
              <a:lnSpc>
                <a:spcPct val="100000"/>
              </a:lnSpc>
            </a:pPr>
            <a:fld id="{7A4B5BAF-33FD-48B8-B6F7-4D51D24A6F2D}" type="slidenum">
              <a:rPr lang="de-DE" sz="1200" b="0" strike="noStrike" spc="-1">
                <a:solidFill>
                  <a:srgbClr val="8B8B8B"/>
                </a:solidFill>
                <a:uFill>
                  <a:solidFill>
                    <a:srgbClr val="FFFFFF"/>
                  </a:solidFill>
                </a:uFill>
                <a:latin typeface="Calibri"/>
              </a:rPr>
              <a:t>119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Was ist ein Prozess?</a:t>
            </a:r>
            <a:endParaRPr lang="en-US" sz="1800" b="0" strike="noStrike" spc="-1">
              <a:solidFill>
                <a:srgbClr val="000000"/>
              </a:solidFill>
              <a:uFill>
                <a:solidFill>
                  <a:srgbClr val="FFFFFF"/>
                </a:solidFill>
              </a:uFill>
              <a:latin typeface="Calibri"/>
            </a:endParaRPr>
          </a:p>
        </p:txBody>
      </p:sp>
      <p:sp>
        <p:nvSpPr>
          <p:cNvPr id="16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Wie setzt sich ein Prozess zusammen?</a:t>
            </a:r>
          </a:p>
        </p:txBody>
      </p:sp>
      <p:sp>
        <p:nvSpPr>
          <p:cNvPr id="163" name="TextShape 3"/>
          <p:cNvSpPr txBox="1"/>
          <p:nvPr/>
        </p:nvSpPr>
        <p:spPr>
          <a:xfrm>
            <a:off x="6553080" y="6430680"/>
            <a:ext cx="2133360" cy="364680"/>
          </a:xfrm>
          <a:prstGeom prst="rect">
            <a:avLst/>
          </a:prstGeom>
          <a:noFill/>
          <a:ln>
            <a:noFill/>
          </a:ln>
        </p:spPr>
        <p:txBody>
          <a:bodyPr anchor="ctr"/>
          <a:lstStyle/>
          <a:p>
            <a:pPr algn="r">
              <a:lnSpc>
                <a:spcPct val="100000"/>
              </a:lnSpc>
            </a:pPr>
            <a:fld id="{07FDFA55-97A4-479D-BD0B-062A109A65EA}" type="slidenum">
              <a:rPr lang="de-DE" sz="1200" b="0" strike="noStrike" spc="-1">
                <a:solidFill>
                  <a:srgbClr val="8B8B8B"/>
                </a:solidFill>
                <a:uFill>
                  <a:solidFill>
                    <a:srgbClr val="FFFFFF"/>
                  </a:solidFill>
                </a:uFill>
                <a:latin typeface="Calibri"/>
              </a:rPr>
              <a:t>12</a:t>
            </a:fld>
            <a:endParaRPr lang="de-DE" sz="1400" b="0" strike="noStrike" spc="-1">
              <a:solidFill>
                <a:srgbClr val="000000"/>
              </a:solidFill>
              <a:uFill>
                <a:solidFill>
                  <a:srgbClr val="FFFFFF"/>
                </a:solidFill>
              </a:uFill>
              <a:latin typeface="Times New Roman"/>
            </a:endParaRPr>
          </a:p>
        </p:txBody>
      </p:sp>
      <p:graphicFrame>
        <p:nvGraphicFramePr>
          <p:cNvPr id="164" name="Table 4"/>
          <p:cNvGraphicFramePr/>
          <p:nvPr/>
        </p:nvGraphicFramePr>
        <p:xfrm>
          <a:off x="457200" y="5211360"/>
          <a:ext cx="8229600" cy="152400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934920">
                <a:tc>
                  <a:txBody>
                    <a:bodyPr/>
                    <a:lstStyle/>
                    <a:p>
                      <a:pPr>
                        <a:lnSpc>
                          <a:spcPct val="100000"/>
                        </a:lnSpc>
                      </a:pPr>
                      <a:r>
                        <a:rPr lang="de-DE" sz="2000" b="0" strike="noStrike" spc="-1">
                          <a:solidFill>
                            <a:srgbClr val="000000"/>
                          </a:solidFill>
                          <a:uFill>
                            <a:solidFill>
                              <a:srgbClr val="FFFFFF"/>
                            </a:solidFill>
                          </a:uFill>
                          <a:latin typeface="Calibri"/>
                        </a:rPr>
                        <a:t>Rolle: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Zusammenfassung von Verantwortlichkeiten und damit verbundenen Verhaltensweisen oder Aktionen, welche einer Person oder Gruppe zugewiesen werden können</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65" name="CustomShape 5"/>
          <p:cNvSpPr/>
          <p:nvPr/>
        </p:nvSpPr>
        <p:spPr>
          <a:xfrm>
            <a:off x="2338200" y="227736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06560" tIns="57240" rIns="239760" bIns="57240" anchor="ctr"/>
          <a:lstStyle/>
          <a:p>
            <a:pPr algn="ctr">
              <a:lnSpc>
                <a:spcPct val="90000"/>
              </a:lnSpc>
            </a:pPr>
            <a:r>
              <a:rPr lang="de-DE" sz="1500" b="0" strike="noStrike" spc="-1">
                <a:solidFill>
                  <a:srgbClr val="FFFFFF"/>
                </a:solidFill>
                <a:uFill>
                  <a:solidFill>
                    <a:srgbClr val="FFFFFF"/>
                  </a:solidFill>
                </a:uFill>
                <a:latin typeface="Calibri"/>
              </a:rPr>
              <a:t>Ziel(e), Zielsetzungen</a:t>
            </a:r>
            <a:endParaRPr lang="de-DE" sz="1800" b="0" strike="noStrike" spc="-1">
              <a:solidFill>
                <a:srgbClr val="000000"/>
              </a:solidFill>
              <a:uFill>
                <a:solidFill>
                  <a:srgbClr val="FFFFFF"/>
                </a:solidFill>
              </a:uFill>
              <a:latin typeface="Arial"/>
            </a:endParaRPr>
          </a:p>
        </p:txBody>
      </p:sp>
      <p:sp>
        <p:nvSpPr>
          <p:cNvPr id="166" name="CustomShape 6"/>
          <p:cNvSpPr/>
          <p:nvPr/>
        </p:nvSpPr>
        <p:spPr>
          <a:xfrm>
            <a:off x="1699920" y="2277360"/>
            <a:ext cx="543240" cy="543240"/>
          </a:xfrm>
          <a:prstGeom prst="ellipse">
            <a:avLst/>
          </a:prstGeom>
          <a:blipFill>
            <a:blip r:embed="rId3"/>
            <a:stretch>
              <a:fillRect/>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67" name="CustomShape 7"/>
          <p:cNvSpPr/>
          <p:nvPr/>
        </p:nvSpPr>
        <p:spPr>
          <a:xfrm>
            <a:off x="2338200" y="29570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06560" tIns="57240" rIns="239760" bIns="57240" anchor="ctr"/>
          <a:lstStyle/>
          <a:p>
            <a:pPr algn="ctr">
              <a:lnSpc>
                <a:spcPct val="90000"/>
              </a:lnSpc>
            </a:pPr>
            <a:r>
              <a:rPr lang="de-DE" sz="1500" b="0" strike="noStrike" spc="-1">
                <a:solidFill>
                  <a:srgbClr val="FFFFFF"/>
                </a:solidFill>
                <a:uFill>
                  <a:solidFill>
                    <a:srgbClr val="FFFFFF"/>
                  </a:solidFill>
                </a:uFill>
                <a:latin typeface="Calibri"/>
              </a:rPr>
              <a:t>Klar definierte Inputs (Eingaben), 
Auslöser und Outputs (Ergebnisse)</a:t>
            </a:r>
            <a:endParaRPr lang="de-DE" sz="1800" b="0" strike="noStrike" spc="-1">
              <a:solidFill>
                <a:srgbClr val="000000"/>
              </a:solidFill>
              <a:uFill>
                <a:solidFill>
                  <a:srgbClr val="FFFFFF"/>
                </a:solidFill>
              </a:uFill>
              <a:latin typeface="Arial"/>
            </a:endParaRPr>
          </a:p>
        </p:txBody>
      </p:sp>
      <p:sp>
        <p:nvSpPr>
          <p:cNvPr id="168" name="CustomShape 8"/>
          <p:cNvSpPr/>
          <p:nvPr/>
        </p:nvSpPr>
        <p:spPr>
          <a:xfrm>
            <a:off x="1699920" y="2957040"/>
            <a:ext cx="543240" cy="543240"/>
          </a:xfrm>
          <a:prstGeom prst="ellipse">
            <a:avLst/>
          </a:prstGeom>
          <a:blipFill>
            <a:blip r:embed="rId4"/>
            <a:stretch>
              <a:fillRect/>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69" name="CustomShape 9"/>
          <p:cNvSpPr/>
          <p:nvPr/>
        </p:nvSpPr>
        <p:spPr>
          <a:xfrm>
            <a:off x="2338200" y="363672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06560" tIns="57240" rIns="239760" bIns="57240" anchor="ctr"/>
          <a:lstStyle/>
          <a:p>
            <a:pPr algn="ctr">
              <a:lnSpc>
                <a:spcPct val="90000"/>
              </a:lnSpc>
            </a:pPr>
            <a:r>
              <a:rPr lang="de-DE" sz="1500" b="0" strike="noStrike" spc="-1">
                <a:solidFill>
                  <a:srgbClr val="FFFFFF"/>
                </a:solidFill>
                <a:uFill>
                  <a:solidFill>
                    <a:srgbClr val="FFFFFF"/>
                  </a:solidFill>
                </a:uFill>
                <a:latin typeface="Calibri"/>
              </a:rPr>
              <a:t>Reihe zusammenhängender Aktivitäten 
(über verschiedene Funktionen)</a:t>
            </a:r>
            <a:endParaRPr lang="de-DE" sz="1800" b="0" strike="noStrike" spc="-1">
              <a:solidFill>
                <a:srgbClr val="000000"/>
              </a:solidFill>
              <a:uFill>
                <a:solidFill>
                  <a:srgbClr val="FFFFFF"/>
                </a:solidFill>
              </a:uFill>
              <a:latin typeface="Arial"/>
            </a:endParaRPr>
          </a:p>
        </p:txBody>
      </p:sp>
      <p:sp>
        <p:nvSpPr>
          <p:cNvPr id="170" name="CustomShape 10"/>
          <p:cNvSpPr/>
          <p:nvPr/>
        </p:nvSpPr>
        <p:spPr>
          <a:xfrm>
            <a:off x="1699920" y="3636720"/>
            <a:ext cx="543240" cy="543240"/>
          </a:xfrm>
          <a:prstGeom prst="ellipse">
            <a:avLst/>
          </a:prstGeom>
          <a:blipFill>
            <a:blip r:embed="rId5"/>
            <a:stretch>
              <a:fillRect l="-564251" r="-56425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71" name="CustomShape 11"/>
          <p:cNvSpPr/>
          <p:nvPr/>
        </p:nvSpPr>
        <p:spPr>
          <a:xfrm>
            <a:off x="2338200" y="43160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06560" tIns="57240" rIns="239760" bIns="57240" anchor="ctr"/>
          <a:lstStyle/>
          <a:p>
            <a:pPr algn="ctr">
              <a:lnSpc>
                <a:spcPct val="90000"/>
              </a:lnSpc>
            </a:pPr>
            <a:r>
              <a:rPr lang="de-DE" sz="1500" b="0" strike="noStrike" spc="-1">
                <a:solidFill>
                  <a:srgbClr val="FFFFFF"/>
                </a:solidFill>
                <a:uFill>
                  <a:solidFill>
                    <a:srgbClr val="FFFFFF"/>
                  </a:solidFill>
                </a:uFill>
                <a:latin typeface="Calibri"/>
              </a:rPr>
              <a:t>Rollen und Verantwortlichkeiten</a:t>
            </a:r>
            <a:endParaRPr lang="de-DE" sz="1800" b="0" strike="noStrike" spc="-1">
              <a:solidFill>
                <a:srgbClr val="000000"/>
              </a:solidFill>
              <a:uFill>
                <a:solidFill>
                  <a:srgbClr val="FFFFFF"/>
                </a:solidFill>
              </a:uFill>
              <a:latin typeface="Arial"/>
            </a:endParaRPr>
          </a:p>
        </p:txBody>
      </p:sp>
      <p:sp>
        <p:nvSpPr>
          <p:cNvPr id="172" name="CustomShape 12"/>
          <p:cNvSpPr/>
          <p:nvPr/>
        </p:nvSpPr>
        <p:spPr>
          <a:xfrm>
            <a:off x="1699920" y="4316040"/>
            <a:ext cx="543240" cy="543240"/>
          </a:xfrm>
          <a:prstGeom prst="ellipse">
            <a:avLst/>
          </a:prstGeom>
          <a:blipFill>
            <a:blip r:embed="rId6"/>
            <a:stretch>
              <a:fillRect l="-52317" r="-52317"/>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TextShape 1"/>
          <p:cNvSpPr txBox="1"/>
          <p:nvPr/>
        </p:nvSpPr>
        <p:spPr>
          <a:xfrm>
            <a:off x="457200" y="274680"/>
            <a:ext cx="74577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Typische Kategorien von Service Anforderungen &amp; Serviceakzeptanzkriterien</a:t>
            </a:r>
            <a:endParaRPr lang="en-US" sz="1800" b="0" strike="noStrike" spc="-1">
              <a:solidFill>
                <a:srgbClr val="000000"/>
              </a:solidFill>
              <a:uFill>
                <a:solidFill>
                  <a:srgbClr val="FFFFFF"/>
                </a:solidFill>
              </a:uFill>
              <a:latin typeface="Calibri"/>
            </a:endParaRPr>
          </a:p>
        </p:txBody>
      </p:sp>
      <p:sp>
        <p:nvSpPr>
          <p:cNvPr id="1066" name="TextShape 15"/>
          <p:cNvSpPr txBox="1"/>
          <p:nvPr/>
        </p:nvSpPr>
        <p:spPr>
          <a:xfrm>
            <a:off x="6553080" y="6430680"/>
            <a:ext cx="2133360" cy="364680"/>
          </a:xfrm>
          <a:prstGeom prst="rect">
            <a:avLst/>
          </a:prstGeom>
          <a:noFill/>
          <a:ln>
            <a:noFill/>
          </a:ln>
        </p:spPr>
        <p:txBody>
          <a:bodyPr anchor="ctr"/>
          <a:lstStyle/>
          <a:p>
            <a:pPr algn="r">
              <a:lnSpc>
                <a:spcPct val="100000"/>
              </a:lnSpc>
            </a:pPr>
            <a:fld id="{DD2343E6-E6CE-48F1-AF42-192CBA3301D1}" type="slidenum">
              <a:rPr lang="de-DE" sz="1200" b="0" strike="noStrike" spc="-1">
                <a:solidFill>
                  <a:srgbClr val="8B8B8B"/>
                </a:solidFill>
                <a:uFill>
                  <a:solidFill>
                    <a:srgbClr val="FFFFFF"/>
                  </a:solidFill>
                </a:uFill>
                <a:latin typeface="Calibri"/>
              </a:rPr>
              <a:t>120</a:t>
            </a:fld>
            <a:endParaRPr lang="de-DE" sz="1400" b="0" strike="noStrike" spc="-1">
              <a:solidFill>
                <a:srgbClr val="000000"/>
              </a:solidFill>
              <a:uFill>
                <a:solidFill>
                  <a:srgbClr val="FFFFFF"/>
                </a:solidFill>
              </a:uFill>
              <a:latin typeface="Times New Roman"/>
            </a:endParaRPr>
          </a:p>
        </p:txBody>
      </p:sp>
      <p:graphicFrame>
        <p:nvGraphicFramePr>
          <p:cNvPr id="53" name="Inhaltsplatzhalter 4">
            <a:extLst>
              <a:ext uri="{FF2B5EF4-FFF2-40B4-BE49-F238E27FC236}">
                <a16:creationId xmlns:a16="http://schemas.microsoft.com/office/drawing/2014/main" id="{3BE384BA-E1FD-0F41-BCDD-2801114C4895}"/>
              </a:ext>
            </a:extLst>
          </p:cNvPr>
          <p:cNvGraphicFramePr>
            <a:graphicFrameLocks/>
          </p:cNvGraphicFramePr>
          <p:nvPr>
            <p:extLst>
              <p:ext uri="{D42A27DB-BD31-4B8C-83A1-F6EECF244321}">
                <p14:modId xmlns:p14="http://schemas.microsoft.com/office/powerpoint/2010/main" val="4268101152"/>
              </p:ext>
            </p:extLst>
          </p:nvPr>
        </p:nvGraphicFramePr>
        <p:xfrm>
          <a:off x="457200" y="2019300"/>
          <a:ext cx="8229600" cy="4303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Textfeld 53">
            <a:extLst>
              <a:ext uri="{FF2B5EF4-FFF2-40B4-BE49-F238E27FC236}">
                <a16:creationId xmlns:a16="http://schemas.microsoft.com/office/drawing/2014/main" id="{28A2F731-7C9E-8D40-AFA4-EE1571393BB7}"/>
              </a:ext>
            </a:extLst>
          </p:cNvPr>
          <p:cNvSpPr txBox="1"/>
          <p:nvPr/>
        </p:nvSpPr>
        <p:spPr>
          <a:xfrm>
            <a:off x="457200" y="1653659"/>
            <a:ext cx="2952750" cy="369332"/>
          </a:xfrm>
          <a:prstGeom prst="rect">
            <a:avLst/>
          </a:prstGeom>
          <a:noFill/>
        </p:spPr>
        <p:txBody>
          <a:bodyPr wrap="square" rtlCol="0">
            <a:spAutoFit/>
          </a:bodyPr>
          <a:lstStyle/>
          <a:p>
            <a:pPr algn="ctr"/>
            <a:r>
              <a:rPr lang="de-DE" dirty="0"/>
              <a:t>Kategorie</a:t>
            </a:r>
          </a:p>
        </p:txBody>
      </p:sp>
      <p:sp>
        <p:nvSpPr>
          <p:cNvPr id="55" name="Textfeld 54">
            <a:extLst>
              <a:ext uri="{FF2B5EF4-FFF2-40B4-BE49-F238E27FC236}">
                <a16:creationId xmlns:a16="http://schemas.microsoft.com/office/drawing/2014/main" id="{F6BF732C-B454-A34A-8FA6-A63603D0B9FA}"/>
              </a:ext>
            </a:extLst>
          </p:cNvPr>
          <p:cNvSpPr txBox="1"/>
          <p:nvPr/>
        </p:nvSpPr>
        <p:spPr>
          <a:xfrm>
            <a:off x="3409950" y="1653659"/>
            <a:ext cx="5276850" cy="369332"/>
          </a:xfrm>
          <a:prstGeom prst="rect">
            <a:avLst/>
          </a:prstGeom>
          <a:noFill/>
        </p:spPr>
        <p:txBody>
          <a:bodyPr wrap="square" rtlCol="0">
            <a:spAutoFit/>
          </a:bodyPr>
          <a:lstStyle/>
          <a:p>
            <a:pPr algn="ctr"/>
            <a:r>
              <a:rPr lang="de-DE" dirty="0"/>
              <a:t>Beispiel</a:t>
            </a:r>
          </a:p>
        </p:txBody>
      </p:sp>
    </p:spTree>
    <p:extLst>
      <p:ext uri="{BB962C8B-B14F-4D97-AF65-F5344CB8AC3E}">
        <p14:creationId xmlns:p14="http://schemas.microsoft.com/office/powerpoint/2010/main" val="25977193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dieses Trainings</a:t>
            </a:r>
            <a:endParaRPr lang="en-US" sz="1800" b="0" strike="noStrike" spc="-1">
              <a:solidFill>
                <a:srgbClr val="000000"/>
              </a:solidFill>
              <a:uFill>
                <a:solidFill>
                  <a:srgbClr val="FFFFFF"/>
                </a:solidFill>
              </a:uFill>
              <a:latin typeface="Calibri"/>
            </a:endParaRPr>
          </a:p>
        </p:txBody>
      </p:sp>
      <p:sp>
        <p:nvSpPr>
          <p:cNvPr id="1068"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Zusammenfassung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Verwandte Standards und Rahmenwerke im ITSM </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Das organisatorische Umfeld von Service Erbringung und Service Management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und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Planung und Implementierung von Services und ITSM (PLAN, DO)</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Überwachung, Überprüfung und Verbesserung von Services und ITSM (CHECK, ACT)</a:t>
            </a:r>
            <a:endParaRPr lang="en-US" sz="2800" b="0" strike="noStrike" spc="-1">
              <a:solidFill>
                <a:srgbClr val="000000"/>
              </a:solidFill>
              <a:uFill>
                <a:solidFill>
                  <a:srgbClr val="FFFFFF"/>
                </a:solidFill>
              </a:uFill>
              <a:latin typeface="Calibri"/>
            </a:endParaRPr>
          </a:p>
        </p:txBody>
      </p:sp>
      <p:sp>
        <p:nvSpPr>
          <p:cNvPr id="1069" name="TextShape 3"/>
          <p:cNvSpPr txBox="1"/>
          <p:nvPr/>
        </p:nvSpPr>
        <p:spPr>
          <a:xfrm>
            <a:off x="6553080" y="6430680"/>
            <a:ext cx="2133360" cy="364680"/>
          </a:xfrm>
          <a:prstGeom prst="rect">
            <a:avLst/>
          </a:prstGeom>
          <a:noFill/>
          <a:ln>
            <a:noFill/>
          </a:ln>
        </p:spPr>
        <p:txBody>
          <a:bodyPr anchor="ctr"/>
          <a:lstStyle/>
          <a:p>
            <a:pPr algn="r">
              <a:lnSpc>
                <a:spcPct val="100000"/>
              </a:lnSpc>
            </a:pPr>
            <a:fld id="{3DE71C52-DBD7-4B6A-93DF-B028D1B0A0AD}" type="slidenum">
              <a:rPr lang="de-DE" sz="1200" b="0" strike="noStrike" spc="-1">
                <a:solidFill>
                  <a:srgbClr val="8B8B8B"/>
                </a:solidFill>
                <a:uFill>
                  <a:solidFill>
                    <a:srgbClr val="FFFFFF"/>
                  </a:solidFill>
                </a:uFill>
                <a:latin typeface="Calibri"/>
              </a:rPr>
              <a:t>121</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Überwachung, Bewertung und Verbesserung von ITSM (CHECK, ACT)</a:t>
            </a:r>
            <a:endParaRPr lang="en-US" sz="1800" b="0" strike="noStrike" spc="-1">
              <a:solidFill>
                <a:srgbClr val="000000"/>
              </a:solidFill>
              <a:uFill>
                <a:solidFill>
                  <a:srgbClr val="FFFFFF"/>
                </a:solidFill>
              </a:uFill>
              <a:latin typeface="Calibri"/>
            </a:endParaRPr>
          </a:p>
        </p:txBody>
      </p:sp>
      <p:sp>
        <p:nvSpPr>
          <p:cNvPr id="1071" name="TextShape 2"/>
          <p:cNvSpPr txBox="1"/>
          <p:nvPr/>
        </p:nvSpPr>
        <p:spPr>
          <a:xfrm>
            <a:off x="6553080" y="6430680"/>
            <a:ext cx="2133360" cy="364680"/>
          </a:xfrm>
          <a:prstGeom prst="rect">
            <a:avLst/>
          </a:prstGeom>
          <a:noFill/>
          <a:ln>
            <a:noFill/>
          </a:ln>
        </p:spPr>
        <p:txBody>
          <a:bodyPr anchor="ctr"/>
          <a:lstStyle/>
          <a:p>
            <a:pPr algn="r">
              <a:lnSpc>
                <a:spcPct val="100000"/>
              </a:lnSpc>
            </a:pPr>
            <a:fld id="{D85A334D-15DE-4682-803C-C2C040B30770}" type="slidenum">
              <a:rPr lang="de-DE" sz="1200" b="0" strike="noStrike" spc="-1">
                <a:solidFill>
                  <a:srgbClr val="FFFFFF"/>
                </a:solidFill>
                <a:uFill>
                  <a:solidFill>
                    <a:srgbClr val="FFFFFF"/>
                  </a:solidFill>
                </a:uFill>
                <a:latin typeface="Calibri"/>
              </a:rPr>
              <a:t>122</a:t>
            </a:fld>
            <a:endParaRPr lang="de-DE" sz="1400" b="0" strike="noStrike" spc="-1">
              <a:solidFill>
                <a:srgbClr val="000000"/>
              </a:solidFill>
              <a:uFill>
                <a:solidFill>
                  <a:srgbClr val="FFFFFF"/>
                </a:solidFill>
              </a:uFill>
              <a:latin typeface="Times New Roman"/>
            </a:endParaRPr>
          </a:p>
        </p:txBody>
      </p:sp>
      <p:sp>
        <p:nvSpPr>
          <p:cNvPr id="1072" name="CustomShape 3"/>
          <p:cNvSpPr/>
          <p:nvPr/>
        </p:nvSpPr>
        <p:spPr>
          <a:xfrm>
            <a:off x="4032360" y="3990960"/>
            <a:ext cx="1215000" cy="12027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073" name="Line 4"/>
          <p:cNvSpPr/>
          <p:nvPr/>
        </p:nvSpPr>
        <p:spPr>
          <a:xfrm flipV="1">
            <a:off x="2724120" y="4831560"/>
            <a:ext cx="3915000" cy="732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1074" name="CustomShape 5"/>
          <p:cNvSpPr/>
          <p:nvPr/>
        </p:nvSpPr>
        <p:spPr>
          <a:xfrm rot="20880000">
            <a:off x="3907800" y="4981320"/>
            <a:ext cx="690840" cy="291960"/>
          </a:xfrm>
          <a:prstGeom prst="rtTriangle">
            <a:avLst/>
          </a:prstGeom>
          <a:solidFill>
            <a:srgbClr val="000000"/>
          </a:solidFill>
          <a:ln w="12600">
            <a:solidFill>
              <a:schemeClr val="tx1"/>
            </a:solidFill>
            <a:miter/>
          </a:ln>
        </p:spPr>
        <p:style>
          <a:lnRef idx="0">
            <a:scrgbClr r="0" g="0" b="0"/>
          </a:lnRef>
          <a:fillRef idx="0">
            <a:scrgbClr r="0" g="0" b="0"/>
          </a:fillRef>
          <a:effectRef idx="0">
            <a:scrgbClr r="0" g="0" b="0"/>
          </a:effectRef>
          <a:fontRef idx="minor"/>
        </p:style>
      </p:sp>
      <p:sp>
        <p:nvSpPr>
          <p:cNvPr id="1075" name="Line 6"/>
          <p:cNvSpPr/>
          <p:nvPr/>
        </p:nvSpPr>
        <p:spPr>
          <a:xfrm flipH="1" flipV="1">
            <a:off x="4277520" y="4117320"/>
            <a:ext cx="754200" cy="95688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1076" name="Line 7"/>
          <p:cNvSpPr/>
          <p:nvPr/>
        </p:nvSpPr>
        <p:spPr>
          <a:xfrm flipH="1">
            <a:off x="4155480" y="4226400"/>
            <a:ext cx="974520" cy="741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1077" name="CustomShape 8"/>
          <p:cNvSpPr/>
          <p:nvPr/>
        </p:nvSpPr>
        <p:spPr>
          <a:xfrm rot="11220000">
            <a:off x="4344480" y="4848120"/>
            <a:ext cx="52632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Plan</a:t>
            </a:r>
            <a:endParaRPr lang="de-DE" sz="1800" b="0" strike="noStrike" spc="-1">
              <a:solidFill>
                <a:srgbClr val="000000"/>
              </a:solidFill>
              <a:uFill>
                <a:solidFill>
                  <a:srgbClr val="FFFFFF"/>
                </a:solidFill>
              </a:uFill>
              <a:latin typeface="Arial"/>
            </a:endParaRPr>
          </a:p>
        </p:txBody>
      </p:sp>
      <p:sp>
        <p:nvSpPr>
          <p:cNvPr id="1078" name="CustomShape 9"/>
          <p:cNvSpPr/>
          <p:nvPr/>
        </p:nvSpPr>
        <p:spPr>
          <a:xfrm rot="16686000">
            <a:off x="4050720" y="4392000"/>
            <a:ext cx="42336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Act</a:t>
            </a:r>
            <a:endParaRPr lang="de-DE" sz="1800" b="0" strike="noStrike" spc="-1">
              <a:solidFill>
                <a:srgbClr val="000000"/>
              </a:solidFill>
              <a:uFill>
                <a:solidFill>
                  <a:srgbClr val="FFFFFF"/>
                </a:solidFill>
              </a:uFill>
              <a:latin typeface="Arial"/>
            </a:endParaRPr>
          </a:p>
        </p:txBody>
      </p:sp>
      <p:sp>
        <p:nvSpPr>
          <p:cNvPr id="1079" name="CustomShape 10"/>
          <p:cNvSpPr/>
          <p:nvPr/>
        </p:nvSpPr>
        <p:spPr>
          <a:xfrm rot="6010800">
            <a:off x="4845960" y="4516560"/>
            <a:ext cx="372960" cy="30528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Do</a:t>
            </a:r>
            <a:endParaRPr lang="de-DE" sz="1800" b="0" strike="noStrike" spc="-1">
              <a:solidFill>
                <a:srgbClr val="000000"/>
              </a:solidFill>
              <a:uFill>
                <a:solidFill>
                  <a:srgbClr val="FFFFFF"/>
                </a:solidFill>
              </a:uFill>
              <a:latin typeface="Arial"/>
            </a:endParaRPr>
          </a:p>
        </p:txBody>
      </p:sp>
      <p:sp>
        <p:nvSpPr>
          <p:cNvPr id="1080" name="CustomShape 11"/>
          <p:cNvSpPr/>
          <p:nvPr/>
        </p:nvSpPr>
        <p:spPr>
          <a:xfrm rot="445800">
            <a:off x="4360320" y="4049640"/>
            <a:ext cx="702360" cy="30564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Check</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Überwachung, Bewertung und Verbesserung von ITSM: Überblick</a:t>
            </a:r>
            <a:endParaRPr lang="en-US" sz="1800" b="0" strike="noStrike" spc="-1">
              <a:solidFill>
                <a:srgbClr val="000000"/>
              </a:solidFill>
              <a:uFill>
                <a:solidFill>
                  <a:srgbClr val="FFFFFF"/>
                </a:solidFill>
              </a:uFill>
              <a:latin typeface="Calibri"/>
            </a:endParaRPr>
          </a:p>
        </p:txBody>
      </p:sp>
      <p:sp>
        <p:nvSpPr>
          <p:cNvPr id="108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Anforderungen nach FitSM-1</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Compliance, Effektivität und Effizienz</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Key Performance Indicators (KPIs)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Management eines Auditprogramms und Durchführung von Audits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Capability &amp; Maturity Assessment</a:t>
            </a:r>
          </a:p>
        </p:txBody>
      </p:sp>
      <p:sp>
        <p:nvSpPr>
          <p:cNvPr id="1083" name="TextShape 3"/>
          <p:cNvSpPr txBox="1"/>
          <p:nvPr/>
        </p:nvSpPr>
        <p:spPr>
          <a:xfrm>
            <a:off x="6553080" y="6430680"/>
            <a:ext cx="2133360" cy="364680"/>
          </a:xfrm>
          <a:prstGeom prst="rect">
            <a:avLst/>
          </a:prstGeom>
          <a:noFill/>
          <a:ln>
            <a:noFill/>
          </a:ln>
        </p:spPr>
        <p:txBody>
          <a:bodyPr anchor="ctr"/>
          <a:lstStyle/>
          <a:p>
            <a:pPr algn="r">
              <a:lnSpc>
                <a:spcPct val="100000"/>
              </a:lnSpc>
            </a:pPr>
            <a:fld id="{AE6FB32D-BBEE-4FE8-ADEE-21C80446B3C4}" type="slidenum">
              <a:rPr lang="de-DE" sz="1200" b="0" strike="noStrike" spc="-1">
                <a:solidFill>
                  <a:srgbClr val="8B8B8B"/>
                </a:solidFill>
                <a:uFill>
                  <a:solidFill>
                    <a:srgbClr val="FFFFFF"/>
                  </a:solidFill>
                </a:uFill>
                <a:latin typeface="Calibri"/>
              </a:rPr>
              <a:t>123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Überwachung, Bewertung und Ver-besserung: Anforderungen nach FitSM-1</a:t>
            </a:r>
            <a:endParaRPr lang="en-US" sz="1800" b="0" strike="noStrike" spc="-1">
              <a:solidFill>
                <a:srgbClr val="000000"/>
              </a:solidFill>
              <a:uFill>
                <a:solidFill>
                  <a:srgbClr val="FFFFFF"/>
                </a:solidFill>
              </a:uFill>
              <a:latin typeface="Calibri"/>
            </a:endParaRPr>
          </a:p>
        </p:txBody>
      </p:sp>
      <p:sp>
        <p:nvSpPr>
          <p:cNvPr id="1085" name="TextShape 2"/>
          <p:cNvSpPr txBox="1"/>
          <p:nvPr/>
        </p:nvSpPr>
        <p:spPr>
          <a:xfrm>
            <a:off x="6553080" y="6430680"/>
            <a:ext cx="2133360" cy="364680"/>
          </a:xfrm>
          <a:prstGeom prst="rect">
            <a:avLst/>
          </a:prstGeom>
          <a:noFill/>
          <a:ln>
            <a:noFill/>
          </a:ln>
        </p:spPr>
        <p:txBody>
          <a:bodyPr anchor="ctr"/>
          <a:lstStyle/>
          <a:p>
            <a:pPr algn="r">
              <a:lnSpc>
                <a:spcPct val="100000"/>
              </a:lnSpc>
            </a:pPr>
            <a:fld id="{B84392FB-442D-44A4-8B8B-3858B1D0316D}" type="slidenum">
              <a:rPr lang="de-DE" sz="1200" b="0" strike="noStrike" spc="-1">
                <a:solidFill>
                  <a:srgbClr val="8B8B8B"/>
                </a:solidFill>
                <a:uFill>
                  <a:solidFill>
                    <a:srgbClr val="FFFFFF"/>
                  </a:solidFill>
                </a:uFill>
                <a:latin typeface="Calibri"/>
              </a:rPr>
              <a:t>124</a:t>
            </a:fld>
            <a:endParaRPr lang="de-DE" sz="1400" b="0" strike="noStrike" spc="-1">
              <a:solidFill>
                <a:srgbClr val="000000"/>
              </a:solidFill>
              <a:uFill>
                <a:solidFill>
                  <a:srgbClr val="FFFFFF"/>
                </a:solidFill>
              </a:uFill>
              <a:latin typeface="Times New Roman"/>
            </a:endParaRPr>
          </a:p>
        </p:txBody>
      </p:sp>
      <p:graphicFrame>
        <p:nvGraphicFramePr>
          <p:cNvPr id="1086" name="Table 3"/>
          <p:cNvGraphicFramePr/>
          <p:nvPr/>
        </p:nvGraphicFramePr>
        <p:xfrm>
          <a:off x="457200" y="1774080"/>
          <a:ext cx="8229600" cy="2234438"/>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GR6 Überwachung und Bewertung des Service-Managements (CHECK)</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Anforderungen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166400">
                <a:tc>
                  <a:txBody>
                    <a:bodyPr/>
                    <a:lstStyle/>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GR6.1 Effektivität und Leistung des SMS und seiner Service-Management-Prozesse müssen mit Hilfe geeigneter Leistungsindikatoren gemessen und bewertet werden, um zu ermitteln, inwieweit festgelegte oder vereinbarte Ziele erreicht werden.</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GR6.2 Bewertungen und Audits des SMS müssen durchgeführt werden, um den Reifegrad und das Maß an Konformität zu ermitteln.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graphicFrame>
        <p:nvGraphicFramePr>
          <p:cNvPr id="1087" name="Table 4"/>
          <p:cNvGraphicFramePr/>
          <p:nvPr/>
        </p:nvGraphicFramePr>
        <p:xfrm>
          <a:off x="457200" y="3964680"/>
          <a:ext cx="8229600" cy="1941830"/>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GR7 Kontinuierliche Verbesserung des Service-Managements (ACT)</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Anforderungen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925200">
                <a:tc>
                  <a:txBody>
                    <a:bodyPr/>
                    <a:lstStyle/>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GR7.1 Nichtkonformität und Abweichungen von Zielen müssen identifiziert und korrigierende Maßnahmen eingeleitet werden, um ein erneutes Auftreten zu verhindern.</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GR7.2 Verbesserungen müssen gemäß dem Prozess Continual Service Improvement Management (siehe PR14) geplant und umgesetzt werden.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Compliance, Effektivität und Effizienz</a:t>
            </a:r>
            <a:endParaRPr lang="en-US" sz="1800" b="0" strike="noStrike" spc="-1">
              <a:solidFill>
                <a:srgbClr val="000000"/>
              </a:solidFill>
              <a:uFill>
                <a:solidFill>
                  <a:srgbClr val="FFFFFF"/>
                </a:solidFill>
              </a:uFill>
              <a:latin typeface="Calibri"/>
            </a:endParaRPr>
          </a:p>
        </p:txBody>
      </p:sp>
      <p:sp>
        <p:nvSpPr>
          <p:cNvPr id="1089" name="TextShape 2"/>
          <p:cNvSpPr txBox="1"/>
          <p:nvPr/>
        </p:nvSpPr>
        <p:spPr>
          <a:xfrm>
            <a:off x="6553080" y="6430680"/>
            <a:ext cx="2133360" cy="364680"/>
          </a:xfrm>
          <a:prstGeom prst="rect">
            <a:avLst/>
          </a:prstGeom>
          <a:noFill/>
          <a:ln>
            <a:noFill/>
          </a:ln>
        </p:spPr>
        <p:txBody>
          <a:bodyPr anchor="ctr"/>
          <a:lstStyle/>
          <a:p>
            <a:pPr algn="r">
              <a:lnSpc>
                <a:spcPct val="100000"/>
              </a:lnSpc>
            </a:pPr>
            <a:fld id="{5726065D-C752-4D46-A530-A35D1B155D69}" type="slidenum">
              <a:rPr lang="de-DE" sz="1200" b="0" strike="noStrike" spc="-1">
                <a:solidFill>
                  <a:srgbClr val="FFFFFF"/>
                </a:solidFill>
                <a:uFill>
                  <a:solidFill>
                    <a:srgbClr val="FFFFFF"/>
                  </a:solidFill>
                </a:uFill>
                <a:latin typeface="Calibri"/>
              </a:rPr>
              <a:t>125</a:t>
            </a:fld>
            <a:endParaRPr lang="de-DE" sz="1400" b="0" strike="noStrike" spc="-1">
              <a:solidFill>
                <a:srgbClr val="000000"/>
              </a:solidFill>
              <a:uFill>
                <a:solidFill>
                  <a:srgbClr val="FFFFFF"/>
                </a:solidFill>
              </a:uFill>
              <a:latin typeface="Times New Roman"/>
            </a:endParaRPr>
          </a:p>
        </p:txBody>
      </p:sp>
      <p:sp>
        <p:nvSpPr>
          <p:cNvPr id="1090"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
        <p:nvSpPr>
          <p:cNvPr id="1091"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092"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093" name="CustomShape 6"/>
          <p:cNvSpPr/>
          <p:nvPr/>
        </p:nvSpPr>
        <p:spPr>
          <a:xfrm>
            <a:off x="1445760" y="4448520"/>
            <a:ext cx="623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Compliance / Konformität, Effektivität und Effizienz</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Konformität, Effektivität und Effizienz</a:t>
            </a:r>
            <a:endParaRPr lang="en-US" sz="1800" b="0" strike="noStrike" spc="-1">
              <a:solidFill>
                <a:srgbClr val="000000"/>
              </a:solidFill>
              <a:uFill>
                <a:solidFill>
                  <a:srgbClr val="FFFFFF"/>
                </a:solidFill>
              </a:uFill>
              <a:latin typeface="Calibri"/>
            </a:endParaRPr>
          </a:p>
        </p:txBody>
      </p:sp>
      <p:sp>
        <p:nvSpPr>
          <p:cNvPr id="109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Compliance (</a:t>
            </a:r>
            <a:r>
              <a:rPr lang="en-US" sz="2400" b="1" strike="noStrike" spc="-1" dirty="0" err="1">
                <a:solidFill>
                  <a:srgbClr val="000000"/>
                </a:solidFill>
                <a:uFill>
                  <a:solidFill>
                    <a:srgbClr val="FFFFFF"/>
                  </a:solidFill>
                </a:uFill>
                <a:latin typeface="Calibri"/>
              </a:rPr>
              <a:t>Konformität</a:t>
            </a:r>
            <a:r>
              <a:rPr lang="en-US" sz="2400" b="1" strike="noStrike" spc="-1" dirty="0">
                <a:solidFill>
                  <a:srgbClr val="000000"/>
                </a:solidFill>
                <a:uFill>
                  <a:solidFill>
                    <a:srgbClr val="FFFFFF"/>
                  </a:solidFill>
                </a:uFill>
                <a:latin typeface="Calibri"/>
              </a:rPr>
              <a:t>):</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Frage</a:t>
            </a:r>
            <a:r>
              <a:rPr lang="en-US" sz="2000" b="0" strike="noStrike" spc="-1" dirty="0">
                <a:solidFill>
                  <a:srgbClr val="000000"/>
                </a:solidFill>
                <a:uFill>
                  <a:solidFill>
                    <a:srgbClr val="FFFFFF"/>
                  </a:solidFill>
                </a:uFill>
                <a:latin typeface="Calibri"/>
              </a:rPr>
              <a:t>: Sind </a:t>
            </a:r>
            <a:r>
              <a:rPr lang="en-US" sz="2000" b="0" strike="noStrike" spc="-1" dirty="0" err="1">
                <a:solidFill>
                  <a:srgbClr val="000000"/>
                </a:solidFill>
                <a:uFill>
                  <a:solidFill>
                    <a:srgbClr val="FFFFFF"/>
                  </a:solidFill>
                </a:uFill>
                <a:latin typeface="Calibri"/>
              </a:rPr>
              <a:t>Anforderungen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erfüllt</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Vorgaben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eingehalten</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Beispiele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Anforderungsquellen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Gesetze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Richtlinien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definierte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Prozesse</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Verfahren</a:t>
            </a:r>
            <a:r>
              <a:rPr lang="en-US" sz="2000" b="0" strike="noStrike" spc="-1" dirty="0">
                <a:solidFill>
                  <a:srgbClr val="000000"/>
                </a:solidFill>
                <a:uFill>
                  <a:solidFill>
                    <a:srgbClr val="FFFFFF"/>
                  </a:solidFill>
                </a:uFill>
                <a:latin typeface="Calibri"/>
              </a:rPr>
              <a:t>,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err="1">
                <a:solidFill>
                  <a:srgbClr val="000000"/>
                </a:solidFill>
                <a:uFill>
                  <a:solidFill>
                    <a:srgbClr val="FFFFFF"/>
                  </a:solidFill>
                </a:uFill>
                <a:latin typeface="Calibri"/>
              </a:rPr>
              <a:t>Effektivität</a:t>
            </a:r>
            <a:r>
              <a:rPr lang="en-US" sz="2400" b="1" strike="noStrike" spc="-1" dirty="0">
                <a:solidFill>
                  <a:srgbClr val="000000"/>
                </a:solidFill>
                <a:uFill>
                  <a:solidFill>
                    <a:srgbClr val="FFFFFF"/>
                  </a:solidFill>
                </a:uFill>
                <a:latin typeface="Calibri"/>
              </a:rPr>
              <a:t>:</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Frage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Werden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gewünschter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Zweck</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Ziele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erreicht</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Beispiele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Ziele</a:t>
            </a:r>
            <a:r>
              <a:rPr lang="en-US" sz="2000" b="0" strike="noStrike" spc="-1" dirty="0">
                <a:solidFill>
                  <a:srgbClr val="000000"/>
                </a:solidFill>
                <a:uFill>
                  <a:solidFill>
                    <a:srgbClr val="FFFFFF"/>
                  </a:solidFill>
                </a:uFill>
                <a:latin typeface="Calibri"/>
              </a:rPr>
              <a:t>: Service Level </a:t>
            </a:r>
            <a:r>
              <a:rPr lang="en-US" sz="2000" b="0" strike="noStrike" spc="-1" dirty="0" err="1">
                <a:solidFill>
                  <a:srgbClr val="000000"/>
                </a:solidFill>
                <a:uFill>
                  <a:solidFill>
                    <a:srgbClr val="FFFFFF"/>
                  </a:solidFill>
                </a:uFill>
                <a:latin typeface="Calibri"/>
              </a:rPr>
              <a:t>Ziele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a:t>
            </a:r>
            <a:r>
              <a:rPr lang="en-US" sz="2000" b="0" strike="noStrike" spc="-1" dirty="0">
                <a:solidFill>
                  <a:srgbClr val="000000"/>
                </a:solidFill>
                <a:uFill>
                  <a:solidFill>
                    <a:srgbClr val="FFFFFF"/>
                  </a:solidFill>
                </a:uFill>
                <a:latin typeface="Calibri"/>
              </a:rPr>
              <a:t> SLAs), operative </a:t>
            </a:r>
            <a:r>
              <a:rPr lang="en-US" sz="2000" b="0" strike="noStrike" spc="-1" dirty="0" err="1">
                <a:solidFill>
                  <a:srgbClr val="000000"/>
                </a:solidFill>
                <a:uFill>
                  <a:solidFill>
                    <a:srgbClr val="FFFFFF"/>
                  </a:solidFill>
                </a:uFill>
                <a:latin typeface="Calibri"/>
              </a:rPr>
              <a:t>Ziele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a:t>
            </a:r>
            <a:r>
              <a:rPr lang="en-US" sz="2000" b="0" strike="noStrike" spc="-1" dirty="0">
                <a:solidFill>
                  <a:srgbClr val="000000"/>
                </a:solidFill>
                <a:uFill>
                  <a:solidFill>
                    <a:srgbClr val="FFFFFF"/>
                  </a:solidFill>
                </a:uFill>
                <a:latin typeface="Calibri"/>
              </a:rPr>
              <a:t> OLAs), </a:t>
            </a:r>
            <a:r>
              <a:rPr lang="en-US" sz="2000" b="0" strike="noStrike" spc="-1" dirty="0" err="1">
                <a:solidFill>
                  <a:srgbClr val="000000"/>
                </a:solidFill>
                <a:uFill>
                  <a:solidFill>
                    <a:srgbClr val="FFFFFF"/>
                  </a:solidFill>
                </a:uFill>
                <a:latin typeface="Calibri"/>
              </a:rPr>
              <a:t>Prozessziele</a:t>
            </a:r>
            <a:r>
              <a:rPr lang="en-US" sz="2000" b="0" strike="noStrike" spc="-1" dirty="0">
                <a:solidFill>
                  <a:srgbClr val="000000"/>
                </a:solidFill>
                <a:uFill>
                  <a:solidFill>
                    <a:srgbClr val="FFFFFF"/>
                  </a:solidFill>
                </a:uFill>
                <a:latin typeface="Calibri"/>
              </a:rPr>
              <a:t>,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err="1">
                <a:solidFill>
                  <a:srgbClr val="000000"/>
                </a:solidFill>
                <a:uFill>
                  <a:solidFill>
                    <a:srgbClr val="FFFFFF"/>
                  </a:solidFill>
                </a:uFill>
                <a:latin typeface="Calibri"/>
              </a:rPr>
              <a:t>Effizienz</a:t>
            </a:r>
            <a:r>
              <a:rPr lang="en-US" sz="2400" b="1" strike="noStrike" spc="-1" dirty="0">
                <a:solidFill>
                  <a:srgbClr val="000000"/>
                </a:solidFill>
                <a:uFill>
                  <a:solidFill>
                    <a:srgbClr val="FFFFFF"/>
                  </a:solidFill>
                </a:uFill>
                <a:latin typeface="Calibri"/>
              </a:rPr>
              <a:t>:</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Frage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Ist</a:t>
            </a:r>
            <a:r>
              <a:rPr lang="en-US" sz="2000" b="0" strike="noStrike" spc="-1" dirty="0">
                <a:solidFill>
                  <a:srgbClr val="000000"/>
                </a:solidFill>
                <a:uFill>
                  <a:solidFill>
                    <a:srgbClr val="FFFFFF"/>
                  </a:solidFill>
                </a:uFill>
                <a:latin typeface="Calibri"/>
              </a:rPr>
              <a:t> das </a:t>
            </a:r>
            <a:r>
              <a:rPr lang="en-US" sz="2000" b="0" strike="noStrike" spc="-1" dirty="0" err="1">
                <a:solidFill>
                  <a:srgbClr val="000000"/>
                </a:solidFill>
                <a:uFill>
                  <a:solidFill>
                    <a:srgbClr val="FFFFFF"/>
                  </a:solidFill>
                </a:uFill>
                <a:latin typeface="Calibri"/>
              </a:rPr>
              <a:t>Niveau</a:t>
            </a:r>
            <a:r>
              <a:rPr lang="en-US" sz="2000" b="0" strike="noStrike" spc="-1" dirty="0">
                <a:solidFill>
                  <a:srgbClr val="000000"/>
                </a:solidFill>
                <a:uFill>
                  <a:solidFill>
                    <a:srgbClr val="FFFFFF"/>
                  </a:solidFill>
                </a:uFill>
                <a:latin typeface="Calibri"/>
              </a:rPr>
              <a:t> des </a:t>
            </a:r>
            <a:r>
              <a:rPr lang="en-US" sz="2000" b="0" strike="noStrike" spc="-1" dirty="0" err="1">
                <a:solidFill>
                  <a:srgbClr val="000000"/>
                </a:solidFill>
                <a:uFill>
                  <a:solidFill>
                    <a:srgbClr val="FFFFFF"/>
                  </a:solidFill>
                </a:uFill>
                <a:latin typeface="Calibri"/>
              </a:rPr>
              <a:t>Ressourcenverbrauchs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angesichts</a:t>
            </a:r>
            <a:r>
              <a:rPr lang="en-US" sz="2000" b="0" strike="noStrike" spc="-1" dirty="0">
                <a:solidFill>
                  <a:srgbClr val="000000"/>
                </a:solidFill>
                <a:uFill>
                  <a:solidFill>
                    <a:srgbClr val="FFFFFF"/>
                  </a:solidFill>
                </a:uFill>
                <a:latin typeface="Calibri"/>
              </a:rPr>
              <a:t> des </a:t>
            </a:r>
            <a:r>
              <a:rPr lang="en-US" sz="2000" b="0" strike="noStrike" spc="-1" dirty="0" err="1">
                <a:solidFill>
                  <a:srgbClr val="000000"/>
                </a:solidFill>
                <a:uFill>
                  <a:solidFill>
                    <a:srgbClr val="FFFFFF"/>
                  </a:solidFill>
                </a:uFill>
                <a:latin typeface="Calibri"/>
              </a:rPr>
              <a:t>erreichten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Wirkungsgrades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Effektivität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angemessen</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Beispiele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Ressourcen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finanzielle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Ressourcen</a:t>
            </a:r>
            <a:r>
              <a:rPr lang="en-US" sz="2000" b="0" strike="noStrike" spc="-1" dirty="0">
                <a:solidFill>
                  <a:srgbClr val="000000"/>
                </a:solidFill>
                <a:uFill>
                  <a:solidFill>
                    <a:srgbClr val="FFFFFF"/>
                  </a:solidFill>
                </a:uFill>
                <a:latin typeface="Calibri"/>
              </a:rPr>
              <a:t> (Geld), </a:t>
            </a:r>
            <a:r>
              <a:rPr lang="en-US" sz="2000" b="0" strike="noStrike" spc="-1" dirty="0" err="1">
                <a:solidFill>
                  <a:srgbClr val="000000"/>
                </a:solidFill>
                <a:uFill>
                  <a:solidFill>
                    <a:srgbClr val="FFFFFF"/>
                  </a:solidFill>
                </a:uFill>
                <a:latin typeface="Calibri"/>
              </a:rPr>
              <a:t>menschliche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Ressourcen</a:t>
            </a:r>
            <a:r>
              <a:rPr lang="en-US" sz="2000" b="0" strike="noStrike" spc="-1" dirty="0">
                <a:solidFill>
                  <a:srgbClr val="000000"/>
                </a:solidFill>
                <a:uFill>
                  <a:solidFill>
                    <a:srgbClr val="FFFFFF"/>
                  </a:solidFill>
                </a:uFill>
                <a:latin typeface="Calibri"/>
              </a:rPr>
              <a:t> (Mitarbeiter), </a:t>
            </a:r>
            <a:r>
              <a:rPr lang="en-US" sz="2000" b="0" strike="noStrike" spc="-1" dirty="0" err="1">
                <a:solidFill>
                  <a:srgbClr val="000000"/>
                </a:solidFill>
                <a:uFill>
                  <a:solidFill>
                    <a:srgbClr val="FFFFFF"/>
                  </a:solidFill>
                </a:uFill>
                <a:latin typeface="Calibri"/>
              </a:rPr>
              <a:t>technische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Ressourcen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Kapazitäten</a:t>
            </a:r>
            <a:r>
              <a:rPr lang="en-US" sz="2000" b="0" strike="noStrike" spc="-1" dirty="0">
                <a:solidFill>
                  <a:srgbClr val="000000"/>
                </a:solidFill>
                <a:uFill>
                  <a:solidFill>
                    <a:srgbClr val="FFFFFF"/>
                  </a:solidFill>
                </a:uFill>
                <a:latin typeface="Calibri"/>
              </a:rPr>
              <a:t>), …</a:t>
            </a:r>
            <a:endParaRPr lang="en-US" b="0" strike="noStrike" spc="-1" dirty="0">
              <a:solidFill>
                <a:srgbClr val="000000"/>
              </a:solidFill>
              <a:uFill>
                <a:solidFill>
                  <a:srgbClr val="FFFFFF"/>
                </a:solidFill>
              </a:uFill>
              <a:latin typeface="Calibri"/>
            </a:endParaRPr>
          </a:p>
        </p:txBody>
      </p:sp>
      <p:sp>
        <p:nvSpPr>
          <p:cNvPr id="1096" name="TextShape 3"/>
          <p:cNvSpPr txBox="1"/>
          <p:nvPr/>
        </p:nvSpPr>
        <p:spPr>
          <a:xfrm>
            <a:off x="6553080" y="6430680"/>
            <a:ext cx="2133360" cy="364680"/>
          </a:xfrm>
          <a:prstGeom prst="rect">
            <a:avLst/>
          </a:prstGeom>
          <a:noFill/>
          <a:ln>
            <a:noFill/>
          </a:ln>
        </p:spPr>
        <p:txBody>
          <a:bodyPr anchor="ctr"/>
          <a:lstStyle/>
          <a:p>
            <a:pPr algn="r">
              <a:lnSpc>
                <a:spcPct val="100000"/>
              </a:lnSpc>
            </a:pPr>
            <a:fld id="{8A807FB2-E630-45DF-A04B-6E37B9E01433}" type="slidenum">
              <a:rPr lang="de-DE" sz="1200" b="0" strike="noStrike" spc="-1">
                <a:solidFill>
                  <a:srgbClr val="8B8B8B"/>
                </a:solidFill>
                <a:uFill>
                  <a:solidFill>
                    <a:srgbClr val="FFFFFF"/>
                  </a:solidFill>
                </a:uFill>
                <a:latin typeface="Calibri"/>
              </a:rPr>
              <a:t>126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Beispiel: Autowäsche</a:t>
            </a:r>
            <a:endParaRPr lang="en-US" sz="1800" b="0" strike="noStrike" spc="-1">
              <a:solidFill>
                <a:srgbClr val="000000"/>
              </a:solidFill>
              <a:uFill>
                <a:solidFill>
                  <a:srgbClr val="FFFFFF"/>
                </a:solidFill>
              </a:uFill>
              <a:latin typeface="Calibri"/>
            </a:endParaRPr>
          </a:p>
        </p:txBody>
      </p:sp>
      <p:sp>
        <p:nvSpPr>
          <p:cNvPr id="1106" name="CustomShape 2"/>
          <p:cNvSpPr/>
          <p:nvPr/>
        </p:nvSpPr>
        <p:spPr>
          <a:xfrm>
            <a:off x="457200" y="1696680"/>
            <a:ext cx="4625640" cy="4625640"/>
          </a:xfrm>
          <a:prstGeom prst="pie">
            <a:avLst>
              <a:gd name="adj1" fmla="val 5400000"/>
              <a:gd name="adj2" fmla="val 16200000"/>
            </a:avLst>
          </a:prstGeom>
          <a:solidFill>
            <a:schemeClr val="accent1">
              <a:shade val="8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107" name="CustomShape 3"/>
          <p:cNvSpPr/>
          <p:nvPr/>
        </p:nvSpPr>
        <p:spPr>
          <a:xfrm>
            <a:off x="2770200" y="1696680"/>
            <a:ext cx="5916240" cy="4625640"/>
          </a:xfrm>
          <a:prstGeom prst="rect">
            <a:avLst/>
          </a:prstGeom>
          <a:solidFill>
            <a:schemeClr val="lt1">
              <a:alpha val="90000"/>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141120" tIns="141120" rIns="3099240" bIns="3379320" anchor="ctr"/>
          <a:lstStyle/>
          <a:p>
            <a:pPr algn="ctr">
              <a:lnSpc>
                <a:spcPct val="90000"/>
              </a:lnSpc>
            </a:pPr>
            <a:r>
              <a:rPr lang="de-DE" sz="3700" b="0" strike="noStrike" spc="-1">
                <a:solidFill>
                  <a:srgbClr val="000000"/>
                </a:solidFill>
                <a:uFill>
                  <a:solidFill>
                    <a:srgbClr val="FFFFFF"/>
                  </a:solidFill>
                </a:uFill>
                <a:latin typeface="Calibri"/>
              </a:rPr>
              <a:t>Compliance (Konformität)</a:t>
            </a:r>
            <a:endParaRPr lang="de-DE" sz="1800" b="0" strike="noStrike" spc="-1">
              <a:solidFill>
                <a:srgbClr val="000000"/>
              </a:solidFill>
              <a:uFill>
                <a:solidFill>
                  <a:srgbClr val="FFFFFF"/>
                </a:solidFill>
              </a:uFill>
              <a:latin typeface="Arial"/>
            </a:endParaRPr>
          </a:p>
        </p:txBody>
      </p:sp>
      <p:sp>
        <p:nvSpPr>
          <p:cNvPr id="1108" name="CustomShape 4"/>
          <p:cNvSpPr/>
          <p:nvPr/>
        </p:nvSpPr>
        <p:spPr>
          <a:xfrm>
            <a:off x="1266840" y="3084480"/>
            <a:ext cx="3006720" cy="3006720"/>
          </a:xfrm>
          <a:prstGeom prst="pie">
            <a:avLst>
              <a:gd name="adj1" fmla="val 5400000"/>
              <a:gd name="adj2" fmla="val 16200000"/>
            </a:avLst>
          </a:prstGeom>
          <a:solidFill>
            <a:schemeClr val="accent1">
              <a:shade val="80000"/>
              <a:hueOff val="153123"/>
              <a:satOff val="-2196"/>
              <a:lumOff val="12807"/>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109" name="CustomShape 5"/>
          <p:cNvSpPr/>
          <p:nvPr/>
        </p:nvSpPr>
        <p:spPr>
          <a:xfrm>
            <a:off x="2770200" y="3084480"/>
            <a:ext cx="5916240" cy="3006720"/>
          </a:xfrm>
          <a:prstGeom prst="rect">
            <a:avLst/>
          </a:prstGeom>
          <a:solidFill>
            <a:schemeClr val="lt1">
              <a:alpha val="90000"/>
              <a:hueOff val="0"/>
              <a:satOff val="0"/>
              <a:lumOff val="0"/>
              <a:alphaOff val="0"/>
            </a:schemeClr>
          </a:solidFill>
          <a:ln>
            <a:solidFill>
              <a:schemeClr val="accent1">
                <a:shade val="80000"/>
                <a:hueOff val="153123"/>
                <a:satOff val="-2196"/>
                <a:lumOff val="12807"/>
                <a:alphaOff val="0"/>
              </a:schemeClr>
            </a:solidFill>
            <a:round/>
          </a:ln>
        </p:spPr>
        <p:style>
          <a:lnRef idx="2">
            <a:scrgbClr r="0" g="0" b="0"/>
          </a:lnRef>
          <a:fillRef idx="0">
            <a:scrgbClr r="0" g="0" b="0"/>
          </a:fillRef>
          <a:effectRef idx="0">
            <a:scrgbClr r="0" g="0" b="0"/>
          </a:effectRef>
          <a:fontRef idx="minor"/>
        </p:style>
        <p:txBody>
          <a:bodyPr lIns="141120" tIns="141120" rIns="3099240" bIns="1760400" anchor="ctr"/>
          <a:lstStyle/>
          <a:p>
            <a:pPr algn="ctr">
              <a:lnSpc>
                <a:spcPct val="90000"/>
              </a:lnSpc>
            </a:pPr>
            <a:r>
              <a:rPr lang="de-DE" sz="3700" b="0" strike="noStrike" spc="-1">
                <a:solidFill>
                  <a:srgbClr val="000000"/>
                </a:solidFill>
                <a:uFill>
                  <a:solidFill>
                    <a:srgbClr val="FFFFFF"/>
                  </a:solidFill>
                </a:uFill>
                <a:latin typeface="Calibri"/>
              </a:rPr>
              <a:t>Effektivität</a:t>
            </a:r>
            <a:endParaRPr lang="de-DE" sz="1800" b="0" strike="noStrike" spc="-1">
              <a:solidFill>
                <a:srgbClr val="000000"/>
              </a:solidFill>
              <a:uFill>
                <a:solidFill>
                  <a:srgbClr val="FFFFFF"/>
                </a:solidFill>
              </a:uFill>
              <a:latin typeface="Arial"/>
            </a:endParaRPr>
          </a:p>
        </p:txBody>
      </p:sp>
      <p:sp>
        <p:nvSpPr>
          <p:cNvPr id="1110" name="CustomShape 6"/>
          <p:cNvSpPr/>
          <p:nvPr/>
        </p:nvSpPr>
        <p:spPr>
          <a:xfrm>
            <a:off x="2076480" y="4472280"/>
            <a:ext cx="1387440" cy="1387440"/>
          </a:xfrm>
          <a:prstGeom prst="pie">
            <a:avLst>
              <a:gd name="adj1" fmla="val 5400000"/>
              <a:gd name="adj2" fmla="val 16200000"/>
            </a:avLst>
          </a:prstGeom>
          <a:solidFill>
            <a:schemeClr val="accent1">
              <a:shade val="80000"/>
              <a:hueOff val="306247"/>
              <a:satOff val="-4392"/>
              <a:lumOff val="25615"/>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111" name="CustomShape 7"/>
          <p:cNvSpPr/>
          <p:nvPr/>
        </p:nvSpPr>
        <p:spPr>
          <a:xfrm>
            <a:off x="2770200" y="4472280"/>
            <a:ext cx="5916240" cy="1387440"/>
          </a:xfrm>
          <a:prstGeom prst="rect">
            <a:avLst/>
          </a:prstGeom>
          <a:solidFill>
            <a:schemeClr val="lt1">
              <a:alpha val="90000"/>
              <a:hueOff val="0"/>
              <a:satOff val="0"/>
              <a:lumOff val="0"/>
              <a:alphaOff val="0"/>
            </a:schemeClr>
          </a:solidFill>
          <a:ln>
            <a:solidFill>
              <a:schemeClr val="accent1">
                <a:shade val="80000"/>
                <a:hueOff val="306247"/>
                <a:satOff val="-4392"/>
                <a:lumOff val="25615"/>
                <a:alphaOff val="0"/>
              </a:schemeClr>
            </a:solidFill>
            <a:round/>
          </a:ln>
        </p:spPr>
        <p:style>
          <a:lnRef idx="2">
            <a:scrgbClr r="0" g="0" b="0"/>
          </a:lnRef>
          <a:fillRef idx="0">
            <a:scrgbClr r="0" g="0" b="0"/>
          </a:fillRef>
          <a:effectRef idx="0">
            <a:scrgbClr r="0" g="0" b="0"/>
          </a:effectRef>
          <a:fontRef idx="minor"/>
        </p:style>
        <p:txBody>
          <a:bodyPr lIns="141120" tIns="141120" rIns="3099240" bIns="141120" anchor="ctr"/>
          <a:lstStyle/>
          <a:p>
            <a:pPr algn="ctr">
              <a:lnSpc>
                <a:spcPct val="90000"/>
              </a:lnSpc>
            </a:pPr>
            <a:r>
              <a:rPr lang="de-DE" sz="3700" b="0" strike="noStrike" spc="-1">
                <a:solidFill>
                  <a:srgbClr val="000000"/>
                </a:solidFill>
                <a:uFill>
                  <a:solidFill>
                    <a:srgbClr val="FFFFFF"/>
                  </a:solidFill>
                </a:uFill>
                <a:latin typeface="Calibri"/>
              </a:rPr>
              <a:t>Effizienz</a:t>
            </a:r>
            <a:endParaRPr lang="de-DE" sz="1800" b="0" strike="noStrike" spc="-1">
              <a:solidFill>
                <a:srgbClr val="000000"/>
              </a:solidFill>
              <a:uFill>
                <a:solidFill>
                  <a:srgbClr val="FFFFFF"/>
                </a:solidFill>
              </a:uFill>
              <a:latin typeface="Arial"/>
            </a:endParaRPr>
          </a:p>
        </p:txBody>
      </p:sp>
      <p:sp>
        <p:nvSpPr>
          <p:cNvPr id="1112" name="CustomShape 8"/>
          <p:cNvSpPr/>
          <p:nvPr/>
        </p:nvSpPr>
        <p:spPr>
          <a:xfrm>
            <a:off x="5728680" y="1696680"/>
            <a:ext cx="2957760" cy="1387440"/>
          </a:xfrm>
          <a:prstGeom prst="rect">
            <a:avLst/>
          </a:prstGeom>
          <a:noFill/>
          <a:ln>
            <a:noFill/>
          </a:ln>
        </p:spPr>
        <p:style>
          <a:lnRef idx="2">
            <a:scrgbClr r="0" g="0" b="0"/>
          </a:lnRef>
          <a:fillRef idx="0">
            <a:scrgbClr r="0" g="0" b="0"/>
          </a:fillRef>
          <a:effectRef idx="0">
            <a:scrgbClr r="0" g="0" b="0"/>
          </a:effectRef>
          <a:fontRef idx="minor"/>
        </p:style>
        <p:txBody>
          <a:bodyPr lIns="49680" tIns="49680" rIns="49680" bIns="49680" anchor="ctr"/>
          <a:lstStyle/>
          <a:p>
            <a:pPr marL="114480" lvl="1" indent="-114120">
              <a:lnSpc>
                <a:spcPct val="90000"/>
              </a:lnSpc>
              <a:buClr>
                <a:srgbClr val="000000"/>
              </a:buClr>
              <a:buFont typeface="Symbol" charset="2"/>
              <a:buChar char=""/>
            </a:pPr>
            <a:r>
              <a:rPr lang="de-DE" sz="1300" b="0" strike="noStrike" spc="-1">
                <a:solidFill>
                  <a:srgbClr val="000000"/>
                </a:solidFill>
                <a:uFill>
                  <a:solidFill>
                    <a:srgbClr val="FFFFFF"/>
                  </a:solidFill>
                </a:uFill>
                <a:latin typeface="Calibri"/>
              </a:rPr>
              <a:t>Entspricht das Auto den zulässigen Spezifikationen der Autowaschanlage?</a:t>
            </a:r>
            <a:endParaRPr lang="de-DE" sz="1800" b="0" strike="noStrike" spc="-1">
              <a:solidFill>
                <a:srgbClr val="000000"/>
              </a:solidFill>
              <a:uFill>
                <a:solidFill>
                  <a:srgbClr val="FFFFFF"/>
                </a:solidFill>
              </a:uFill>
              <a:latin typeface="Arial"/>
            </a:endParaRPr>
          </a:p>
          <a:p>
            <a:pPr marL="114480" lvl="1" indent="-114120">
              <a:lnSpc>
                <a:spcPct val="90000"/>
              </a:lnSpc>
              <a:buClr>
                <a:srgbClr val="000000"/>
              </a:buClr>
              <a:buFont typeface="Symbol" charset="2"/>
              <a:buChar char=""/>
            </a:pPr>
            <a:r>
              <a:rPr lang="de-DE" sz="1300" b="0" strike="noStrike" spc="-1">
                <a:solidFill>
                  <a:srgbClr val="000000"/>
                </a:solidFill>
                <a:uFill>
                  <a:solidFill>
                    <a:srgbClr val="FFFFFF"/>
                  </a:solidFill>
                </a:uFill>
                <a:latin typeface="Calibri"/>
              </a:rPr>
              <a:t>Folgt der Autofahrer den Anweisungen der Autowaschanlage?</a:t>
            </a:r>
            <a:endParaRPr lang="de-DE" sz="1800" b="0" strike="noStrike" spc="-1">
              <a:solidFill>
                <a:srgbClr val="000000"/>
              </a:solidFill>
              <a:uFill>
                <a:solidFill>
                  <a:srgbClr val="FFFFFF"/>
                </a:solidFill>
              </a:uFill>
              <a:latin typeface="Arial"/>
            </a:endParaRPr>
          </a:p>
          <a:p>
            <a:pPr marL="114480" lvl="1" indent="-114120">
              <a:lnSpc>
                <a:spcPct val="90000"/>
              </a:lnSpc>
              <a:buClr>
                <a:srgbClr val="000000"/>
              </a:buClr>
              <a:buFont typeface="Symbol" charset="2"/>
              <a:buChar char=""/>
            </a:pPr>
            <a:r>
              <a:rPr lang="de-DE" sz="1300" b="0" strike="noStrike" spc="-1">
                <a:solidFill>
                  <a:srgbClr val="000000"/>
                </a:solidFill>
                <a:uFill>
                  <a:solidFill>
                    <a:srgbClr val="FFFFFF"/>
                  </a:solidFill>
                </a:uFill>
                <a:latin typeface="Calibri"/>
              </a:rPr>
              <a:t>Betätigt der Bediener der Autowaschanlage die richtigen Knöpfe?</a:t>
            </a:r>
            <a:endParaRPr lang="de-DE" sz="1800" b="0" strike="noStrike" spc="-1">
              <a:solidFill>
                <a:srgbClr val="000000"/>
              </a:solidFill>
              <a:uFill>
                <a:solidFill>
                  <a:srgbClr val="FFFFFF"/>
                </a:solidFill>
              </a:uFill>
              <a:latin typeface="Arial"/>
            </a:endParaRPr>
          </a:p>
        </p:txBody>
      </p:sp>
      <p:sp>
        <p:nvSpPr>
          <p:cNvPr id="1113" name="CustomShape 9"/>
          <p:cNvSpPr/>
          <p:nvPr/>
        </p:nvSpPr>
        <p:spPr>
          <a:xfrm>
            <a:off x="5728680" y="3084480"/>
            <a:ext cx="2957760" cy="1387440"/>
          </a:xfrm>
          <a:prstGeom prst="rect">
            <a:avLst/>
          </a:prstGeom>
          <a:noFill/>
          <a:ln>
            <a:noFill/>
          </a:ln>
        </p:spPr>
        <p:style>
          <a:lnRef idx="2">
            <a:scrgbClr r="0" g="0" b="0"/>
          </a:lnRef>
          <a:fillRef idx="0">
            <a:scrgbClr r="0" g="0" b="0"/>
          </a:fillRef>
          <a:effectRef idx="0">
            <a:scrgbClr r="0" g="0" b="0"/>
          </a:effectRef>
          <a:fontRef idx="minor"/>
        </p:style>
        <p:txBody>
          <a:bodyPr lIns="49680" tIns="49680" rIns="49680" bIns="49680" anchor="ctr"/>
          <a:lstStyle/>
          <a:p>
            <a:pPr marL="114480" lvl="1" indent="-114120">
              <a:lnSpc>
                <a:spcPct val="90000"/>
              </a:lnSpc>
              <a:buClr>
                <a:srgbClr val="000000"/>
              </a:buClr>
              <a:buFont typeface="Symbol" charset="2"/>
              <a:buChar char=""/>
            </a:pPr>
            <a:r>
              <a:rPr lang="de-DE" sz="1300" b="0" strike="noStrike" spc="-1">
                <a:solidFill>
                  <a:srgbClr val="000000"/>
                </a:solidFill>
                <a:uFill>
                  <a:solidFill>
                    <a:srgbClr val="FFFFFF"/>
                  </a:solidFill>
                </a:uFill>
                <a:latin typeface="Calibri"/>
              </a:rPr>
              <a:t>Wurde das Fahrzeug gereinigt und alle Verschmutzungen in ausreichendem Maße aus der Perspektive des Fahrzeugbesitzers entfernt?</a:t>
            </a:r>
            <a:endParaRPr lang="de-DE" sz="1800" b="0" strike="noStrike" spc="-1">
              <a:solidFill>
                <a:srgbClr val="000000"/>
              </a:solidFill>
              <a:uFill>
                <a:solidFill>
                  <a:srgbClr val="FFFFFF"/>
                </a:solidFill>
              </a:uFill>
              <a:latin typeface="Arial"/>
            </a:endParaRPr>
          </a:p>
        </p:txBody>
      </p:sp>
      <p:sp>
        <p:nvSpPr>
          <p:cNvPr id="1114" name="CustomShape 10"/>
          <p:cNvSpPr/>
          <p:nvPr/>
        </p:nvSpPr>
        <p:spPr>
          <a:xfrm>
            <a:off x="5728680" y="4472280"/>
            <a:ext cx="2957760" cy="1387440"/>
          </a:xfrm>
          <a:prstGeom prst="rect">
            <a:avLst/>
          </a:prstGeom>
          <a:noFill/>
          <a:ln>
            <a:noFill/>
          </a:ln>
        </p:spPr>
        <p:style>
          <a:lnRef idx="2">
            <a:scrgbClr r="0" g="0" b="0"/>
          </a:lnRef>
          <a:fillRef idx="0">
            <a:scrgbClr r="0" g="0" b="0"/>
          </a:fillRef>
          <a:effectRef idx="0">
            <a:scrgbClr r="0" g="0" b="0"/>
          </a:effectRef>
          <a:fontRef idx="minor"/>
        </p:style>
        <p:txBody>
          <a:bodyPr lIns="49680" tIns="49680" rIns="49680" bIns="49680" anchor="ctr"/>
          <a:lstStyle/>
          <a:p>
            <a:pPr marL="114480" lvl="1" indent="-114120">
              <a:lnSpc>
                <a:spcPct val="90000"/>
              </a:lnSpc>
              <a:buClr>
                <a:srgbClr val="000000"/>
              </a:buClr>
              <a:buFont typeface="Symbol" charset="2"/>
              <a:buChar char=""/>
            </a:pPr>
            <a:r>
              <a:rPr lang="de-DE" sz="1300" b="0" strike="noStrike" spc="-1">
                <a:solidFill>
                  <a:srgbClr val="000000"/>
                </a:solidFill>
                <a:uFill>
                  <a:solidFill>
                    <a:srgbClr val="FFFFFF"/>
                  </a:solidFill>
                </a:uFill>
                <a:latin typeface="Calibri"/>
              </a:rPr>
              <a:t>Angesichts des erreichten Grads an Sauberkeit, ist die Menge an Wasser, Chemikalien, Energie, Arbeitskraft und Zeitaufwand angemessen?</a:t>
            </a:r>
            <a:endParaRPr lang="de-DE" sz="1800" b="0" strike="noStrike" spc="-1">
              <a:solidFill>
                <a:srgbClr val="000000"/>
              </a:solidFill>
              <a:uFill>
                <a:solidFill>
                  <a:srgbClr val="FFFFFF"/>
                </a:solidFill>
              </a:uFill>
              <a:latin typeface="Arial"/>
            </a:endParaRPr>
          </a:p>
        </p:txBody>
      </p:sp>
      <p:sp>
        <p:nvSpPr>
          <p:cNvPr id="1115" name="TextShape 11"/>
          <p:cNvSpPr txBox="1"/>
          <p:nvPr/>
        </p:nvSpPr>
        <p:spPr>
          <a:xfrm>
            <a:off x="6553080" y="6430680"/>
            <a:ext cx="2133360" cy="364680"/>
          </a:xfrm>
          <a:prstGeom prst="rect">
            <a:avLst/>
          </a:prstGeom>
          <a:noFill/>
          <a:ln>
            <a:noFill/>
          </a:ln>
        </p:spPr>
        <p:txBody>
          <a:bodyPr anchor="ctr"/>
          <a:lstStyle/>
          <a:p>
            <a:pPr algn="r">
              <a:lnSpc>
                <a:spcPct val="100000"/>
              </a:lnSpc>
            </a:pPr>
            <a:fld id="{437F9B4E-35BA-4F7E-9E43-974F3C1BB9C4}" type="slidenum">
              <a:rPr lang="de-DE" sz="1200" b="0" strike="noStrike" spc="-1">
                <a:solidFill>
                  <a:srgbClr val="8B8B8B"/>
                </a:solidFill>
                <a:uFill>
                  <a:solidFill>
                    <a:srgbClr val="FFFFFF"/>
                  </a:solidFill>
                </a:uFill>
                <a:latin typeface="Calibri"/>
              </a:rPr>
              <a:t>127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Konformität, Effektivität und Effizienz</a:t>
            </a:r>
            <a:endParaRPr lang="en-US" sz="1800" b="0" strike="noStrike" spc="-1">
              <a:solidFill>
                <a:srgbClr val="000000"/>
              </a:solidFill>
              <a:uFill>
                <a:solidFill>
                  <a:srgbClr val="FFFFFF"/>
                </a:solidFill>
              </a:uFill>
              <a:latin typeface="Calibri"/>
            </a:endParaRPr>
          </a:p>
        </p:txBody>
      </p:sp>
      <p:sp>
        <p:nvSpPr>
          <p:cNvPr id="1098" name="TextShape 2"/>
          <p:cNvSpPr txBox="1"/>
          <p:nvPr/>
        </p:nvSpPr>
        <p:spPr>
          <a:xfrm>
            <a:off x="6553080" y="6430680"/>
            <a:ext cx="2133360" cy="364680"/>
          </a:xfrm>
          <a:prstGeom prst="rect">
            <a:avLst/>
          </a:prstGeom>
          <a:noFill/>
          <a:ln>
            <a:noFill/>
          </a:ln>
        </p:spPr>
        <p:txBody>
          <a:bodyPr anchor="ctr"/>
          <a:lstStyle/>
          <a:p>
            <a:pPr algn="r">
              <a:lnSpc>
                <a:spcPct val="100000"/>
              </a:lnSpc>
            </a:pPr>
            <a:fld id="{C2E37296-7FE1-468C-BC3E-DB4F8C53ED46}" type="slidenum">
              <a:rPr lang="de-DE" sz="1200" b="0" strike="noStrike" spc="-1">
                <a:solidFill>
                  <a:srgbClr val="8B8B8B"/>
                </a:solidFill>
                <a:uFill>
                  <a:solidFill>
                    <a:srgbClr val="FFFFFF"/>
                  </a:solidFill>
                </a:uFill>
                <a:latin typeface="Calibri"/>
              </a:rPr>
              <a:t>128</a:t>
            </a:fld>
            <a:endParaRPr lang="de-DE" sz="1400" b="0" strike="noStrike" spc="-1">
              <a:solidFill>
                <a:srgbClr val="000000"/>
              </a:solidFill>
              <a:uFill>
                <a:solidFill>
                  <a:srgbClr val="FFFFFF"/>
                </a:solidFill>
              </a:uFill>
              <a:latin typeface="Times New Roman"/>
            </a:endParaRPr>
          </a:p>
        </p:txBody>
      </p:sp>
      <p:graphicFrame>
        <p:nvGraphicFramePr>
          <p:cNvPr id="10" name="Diagramm 9">
            <a:extLst>
              <a:ext uri="{FF2B5EF4-FFF2-40B4-BE49-F238E27FC236}">
                <a16:creationId xmlns:a16="http://schemas.microsoft.com/office/drawing/2014/main" id="{2EF5D31C-D086-D649-81C5-59B5483249E8}"/>
              </a:ext>
            </a:extLst>
          </p:cNvPr>
          <p:cNvGraphicFramePr/>
          <p:nvPr>
            <p:extLst>
              <p:ext uri="{D42A27DB-BD31-4B8C-83A1-F6EECF244321}">
                <p14:modId xmlns:p14="http://schemas.microsoft.com/office/powerpoint/2010/main" val="3800218775"/>
              </p:ext>
            </p:extLst>
          </p:nvPr>
        </p:nvGraphicFramePr>
        <p:xfrm>
          <a:off x="313221" y="1706430"/>
          <a:ext cx="8186766"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Compliance vs. Konformität</a:t>
            </a:r>
            <a:endParaRPr lang="en-US" sz="1800" b="0" strike="noStrike" spc="-1">
              <a:solidFill>
                <a:srgbClr val="000000"/>
              </a:solidFill>
              <a:uFill>
                <a:solidFill>
                  <a:srgbClr val="FFFFFF"/>
                </a:solidFill>
              </a:uFill>
              <a:latin typeface="Calibri"/>
            </a:endParaRPr>
          </a:p>
        </p:txBody>
      </p:sp>
      <p:sp>
        <p:nvSpPr>
          <p:cNvPr id="111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Manchmal werden Compliance und Konformität getrennt (siehe COBIT):</a:t>
            </a:r>
          </a:p>
          <a:p>
            <a:pPr marL="743040" lvl="1" indent="-285480">
              <a:lnSpc>
                <a:spcPct val="100000"/>
              </a:lnSpc>
              <a:buClr>
                <a:srgbClr val="000000"/>
              </a:buClr>
              <a:buFont typeface="Arial"/>
              <a:buChar char="–"/>
            </a:pPr>
            <a:r>
              <a:rPr lang="en-US" sz="2400" b="1" strike="noStrike" spc="-1">
                <a:solidFill>
                  <a:srgbClr val="000000"/>
                </a:solidFill>
                <a:uFill>
                  <a:solidFill>
                    <a:srgbClr val="FFFFFF"/>
                  </a:solidFill>
                </a:uFill>
                <a:latin typeface="Calibri"/>
              </a:rPr>
              <a:t>Konformität:</a:t>
            </a:r>
            <a:r>
              <a:rPr lang="en-US" sz="2400" b="0" strike="noStrike" spc="-1">
                <a:solidFill>
                  <a:srgbClr val="000000"/>
                </a:solidFill>
                <a:uFill>
                  <a:solidFill>
                    <a:srgbClr val="FFFFFF"/>
                  </a:solidFill>
                </a:uFill>
                <a:latin typeface="Calibri"/>
              </a:rPr>
              <a:t> Einhaltung von internen Vorschriften und Anforderungen, vorgegeben durch…</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Richtlinien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Prozesse</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Verfahren</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1" strike="noStrike" spc="-1">
                <a:solidFill>
                  <a:srgbClr val="000000"/>
                </a:solidFill>
                <a:uFill>
                  <a:solidFill>
                    <a:srgbClr val="FFFFFF"/>
                  </a:solidFill>
                </a:uFill>
                <a:latin typeface="Calibri"/>
              </a:rPr>
              <a:t>Compliance:</a:t>
            </a:r>
            <a:r>
              <a:rPr lang="en-US" sz="2400" b="0" strike="noStrike" spc="-1">
                <a:solidFill>
                  <a:srgbClr val="000000"/>
                </a:solidFill>
                <a:uFill>
                  <a:solidFill>
                    <a:srgbClr val="FFFFFF"/>
                  </a:solidFill>
                </a:uFill>
                <a:latin typeface="Calibri"/>
              </a:rPr>
              <a:t> Einhaltung externer Anforderungen, wie</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Gesetze</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Normen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Verträge</a:t>
            </a:r>
            <a:endParaRPr lang="en-US" sz="1800" b="0" strike="noStrike" spc="-1">
              <a:solidFill>
                <a:srgbClr val="000000"/>
              </a:solidFill>
              <a:uFill>
                <a:solidFill>
                  <a:srgbClr val="FFFFFF"/>
                </a:solidFill>
              </a:uFill>
              <a:latin typeface="Calibri"/>
            </a:endParaRPr>
          </a:p>
        </p:txBody>
      </p:sp>
      <p:sp>
        <p:nvSpPr>
          <p:cNvPr id="1118" name="TextShape 3"/>
          <p:cNvSpPr txBox="1"/>
          <p:nvPr/>
        </p:nvSpPr>
        <p:spPr>
          <a:xfrm>
            <a:off x="6553080" y="6430680"/>
            <a:ext cx="2133360" cy="364680"/>
          </a:xfrm>
          <a:prstGeom prst="rect">
            <a:avLst/>
          </a:prstGeom>
          <a:noFill/>
          <a:ln>
            <a:noFill/>
          </a:ln>
        </p:spPr>
        <p:txBody>
          <a:bodyPr anchor="ctr"/>
          <a:lstStyle/>
          <a:p>
            <a:pPr algn="r">
              <a:lnSpc>
                <a:spcPct val="100000"/>
              </a:lnSpc>
            </a:pPr>
            <a:fld id="{6E21DBA1-D64F-44A0-9E51-E7C552F537EC}" type="slidenum">
              <a:rPr lang="de-DE" sz="1200" b="0" strike="noStrike" spc="-1">
                <a:solidFill>
                  <a:srgbClr val="8B8B8B"/>
                </a:solidFill>
                <a:uFill>
                  <a:solidFill>
                    <a:srgbClr val="FFFFFF"/>
                  </a:solidFill>
                </a:uFill>
                <a:latin typeface="Calibri"/>
              </a:rPr>
              <a:t>129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dieses Trainings</a:t>
            </a:r>
            <a:endParaRPr lang="en-US" sz="1800" b="0" strike="noStrike" spc="-1">
              <a:solidFill>
                <a:srgbClr val="000000"/>
              </a:solidFill>
              <a:uFill>
                <a:solidFill>
                  <a:srgbClr val="FFFFFF"/>
                </a:solidFill>
              </a:uFill>
              <a:latin typeface="Calibri"/>
            </a:endParaRPr>
          </a:p>
        </p:txBody>
      </p:sp>
      <p:sp>
        <p:nvSpPr>
          <p:cNvPr id="17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Zusammenfassung</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Verwandte Standards und Rahmenwerke im ITSM </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Das organisatorische Umfeld von Service Erbringung und Service Management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und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Planung und Implementierung von Services und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Überwachung, Überprüfung und Verbesserung von Services und ITSM (CHECK, ACT)</a:t>
            </a:r>
          </a:p>
        </p:txBody>
      </p:sp>
      <p:sp>
        <p:nvSpPr>
          <p:cNvPr id="175" name="TextShape 3"/>
          <p:cNvSpPr txBox="1"/>
          <p:nvPr/>
        </p:nvSpPr>
        <p:spPr>
          <a:xfrm>
            <a:off x="6553080" y="6430680"/>
            <a:ext cx="2133360" cy="364680"/>
          </a:xfrm>
          <a:prstGeom prst="rect">
            <a:avLst/>
          </a:prstGeom>
          <a:noFill/>
          <a:ln>
            <a:noFill/>
          </a:ln>
        </p:spPr>
        <p:txBody>
          <a:bodyPr anchor="ctr"/>
          <a:lstStyle/>
          <a:p>
            <a:pPr algn="r">
              <a:lnSpc>
                <a:spcPct val="100000"/>
              </a:lnSpc>
            </a:pPr>
            <a:fld id="{595209FD-0B0E-4A58-B5BB-14C1EB203329}" type="slidenum">
              <a:rPr lang="de-DE" sz="1200" b="0" strike="noStrike" spc="-1">
                <a:solidFill>
                  <a:srgbClr val="8B8B8B"/>
                </a:solidFill>
                <a:uFill>
                  <a:solidFill>
                    <a:srgbClr val="FFFFFF"/>
                  </a:solidFill>
                </a:uFill>
                <a:latin typeface="Calibri"/>
              </a:rPr>
              <a:t>13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Key Performance Indicators</a:t>
            </a:r>
            <a:endParaRPr lang="en-US" sz="1800" b="0" strike="noStrike" spc="-1">
              <a:solidFill>
                <a:srgbClr val="000000"/>
              </a:solidFill>
              <a:uFill>
                <a:solidFill>
                  <a:srgbClr val="FFFFFF"/>
                </a:solidFill>
              </a:uFill>
              <a:latin typeface="Calibri"/>
            </a:endParaRPr>
          </a:p>
        </p:txBody>
      </p:sp>
      <p:sp>
        <p:nvSpPr>
          <p:cNvPr id="1120" name="TextShape 2"/>
          <p:cNvSpPr txBox="1"/>
          <p:nvPr/>
        </p:nvSpPr>
        <p:spPr>
          <a:xfrm>
            <a:off x="6553080" y="6430680"/>
            <a:ext cx="2133360" cy="364680"/>
          </a:xfrm>
          <a:prstGeom prst="rect">
            <a:avLst/>
          </a:prstGeom>
          <a:noFill/>
          <a:ln>
            <a:noFill/>
          </a:ln>
        </p:spPr>
        <p:txBody>
          <a:bodyPr anchor="ctr"/>
          <a:lstStyle/>
          <a:p>
            <a:pPr algn="r">
              <a:lnSpc>
                <a:spcPct val="100000"/>
              </a:lnSpc>
            </a:pPr>
            <a:fld id="{FD9C1B32-9807-4425-B797-258D45A55477}" type="slidenum">
              <a:rPr lang="de-DE" sz="1200" b="0" strike="noStrike" spc="-1">
                <a:solidFill>
                  <a:srgbClr val="FFFFFF"/>
                </a:solidFill>
                <a:uFill>
                  <a:solidFill>
                    <a:srgbClr val="FFFFFF"/>
                  </a:solidFill>
                </a:uFill>
                <a:latin typeface="Calibri"/>
              </a:rPr>
              <a:t>130</a:t>
            </a:fld>
            <a:endParaRPr lang="de-DE" sz="1400" b="0" strike="noStrike" spc="-1">
              <a:solidFill>
                <a:srgbClr val="000000"/>
              </a:solidFill>
              <a:uFill>
                <a:solidFill>
                  <a:srgbClr val="FFFFFF"/>
                </a:solidFill>
              </a:uFill>
              <a:latin typeface="Times New Roman"/>
            </a:endParaRPr>
          </a:p>
        </p:txBody>
      </p:sp>
      <p:sp>
        <p:nvSpPr>
          <p:cNvPr id="1121"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122"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123"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SMARTe Ziele und Messungen, kritische Erfolgsfaktoren (CSFs) und Key Performance Indicators (KPIs)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Messungen sollen SMART sein</a:t>
            </a:r>
            <a:endParaRPr lang="en-US" sz="1800" b="0" strike="noStrike" spc="-1">
              <a:solidFill>
                <a:srgbClr val="000000"/>
              </a:solidFill>
              <a:uFill>
                <a:solidFill>
                  <a:srgbClr val="FFFFFF"/>
                </a:solidFill>
              </a:uFill>
              <a:latin typeface="Calibri"/>
            </a:endParaRPr>
          </a:p>
        </p:txBody>
      </p:sp>
      <p:sp>
        <p:nvSpPr>
          <p:cNvPr id="1125" name="TextShape 2"/>
          <p:cNvSpPr txBox="1"/>
          <p:nvPr/>
        </p:nvSpPr>
        <p:spPr>
          <a:xfrm>
            <a:off x="457200" y="3029040"/>
            <a:ext cx="8229240" cy="329328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SMART KPIs:</a:t>
            </a:r>
          </a:p>
          <a:p>
            <a:pPr marL="743040" lvl="1" indent="-285480">
              <a:lnSpc>
                <a:spcPct val="100000"/>
              </a:lnSpc>
              <a:buClr>
                <a:srgbClr val="000000"/>
              </a:buClr>
              <a:buFont typeface="Arial"/>
              <a:buChar char="–"/>
            </a:pPr>
            <a:r>
              <a:rPr lang="en-US" sz="2000" b="1" strike="noStrike" spc="-1" dirty="0" err="1">
                <a:solidFill>
                  <a:srgbClr val="000000"/>
                </a:solidFill>
                <a:uFill>
                  <a:solidFill>
                    <a:srgbClr val="FFFFFF"/>
                  </a:solidFill>
                </a:uFill>
                <a:latin typeface="Calibri"/>
              </a:rPr>
              <a:t>S</a:t>
            </a:r>
            <a:r>
              <a:rPr lang="en-US" sz="2000" b="0" strike="noStrike" spc="-1" dirty="0" err="1">
                <a:solidFill>
                  <a:srgbClr val="000000"/>
                </a:solidFill>
                <a:uFill>
                  <a:solidFill>
                    <a:srgbClr val="FFFFFF"/>
                  </a:solidFill>
                </a:uFill>
                <a:latin typeface="Calibri"/>
              </a:rPr>
              <a:t>pezifisch</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bezogen</a:t>
            </a:r>
            <a:r>
              <a:rPr lang="en-US" sz="2000" b="0" strike="noStrike" spc="-1" dirty="0">
                <a:solidFill>
                  <a:srgbClr val="000000"/>
                </a:solidFill>
                <a:uFill>
                  <a:solidFill>
                    <a:srgbClr val="FFFFFF"/>
                  </a:solidFill>
                </a:uFill>
                <a:latin typeface="Calibri"/>
              </a:rPr>
              <a:t> auf </a:t>
            </a:r>
            <a:r>
              <a:rPr lang="en-US" sz="2000" b="0" strike="noStrike" spc="-1" dirty="0" err="1">
                <a:solidFill>
                  <a:srgbClr val="000000"/>
                </a:solidFill>
                <a:uFill>
                  <a:solidFill>
                    <a:srgbClr val="FFFFFF"/>
                  </a:solidFill>
                </a:uFill>
                <a:latin typeface="Calibri"/>
              </a:rPr>
              <a:t>einen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Bereich</a:t>
            </a:r>
            <a:r>
              <a:rPr lang="en-US" sz="2000" b="0" strike="noStrike" spc="-1" dirty="0">
                <a:solidFill>
                  <a:srgbClr val="000000"/>
                </a:solidFill>
                <a:uFill>
                  <a:solidFill>
                    <a:srgbClr val="FFFFFF"/>
                  </a:solidFill>
                </a:uFill>
                <a:latin typeface="Calibri"/>
              </a:rPr>
              <a:t> der </a:t>
            </a:r>
            <a:r>
              <a:rPr lang="en-US" sz="2000" b="0" strike="noStrike" spc="-1" dirty="0" err="1">
                <a:solidFill>
                  <a:srgbClr val="000000"/>
                </a:solidFill>
                <a:uFill>
                  <a:solidFill>
                    <a:srgbClr val="FFFFFF"/>
                  </a:solidFill>
                </a:uFill>
                <a:latin typeface="Calibri"/>
              </a:rPr>
              <a:t>Verbesserung</a:t>
            </a:r>
            <a:r>
              <a:rPr lang="en-US" sz="2000" b="0" strike="noStrike" spc="-1" dirty="0">
                <a:solidFill>
                  <a:srgbClr val="000000"/>
                </a:solidFill>
                <a:uFill>
                  <a:solidFill>
                    <a:srgbClr val="FFFFFF"/>
                  </a:solidFill>
                </a:uFill>
                <a:latin typeface="Calibri"/>
              </a:rPr>
              <a:t>, der die </a:t>
            </a:r>
            <a:r>
              <a:rPr lang="en-US" sz="2000" b="0" strike="noStrike" spc="-1" dirty="0" err="1">
                <a:solidFill>
                  <a:srgbClr val="000000"/>
                </a:solidFill>
                <a:uFill>
                  <a:solidFill>
                    <a:srgbClr val="FFFFFF"/>
                  </a:solidFill>
                </a:uFill>
                <a:latin typeface="Calibri"/>
              </a:rPr>
              <a:t>Erreichung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eines</a:t>
            </a:r>
            <a:r>
              <a:rPr lang="en-US" sz="2000" b="0" strike="noStrike" spc="-1" dirty="0">
                <a:solidFill>
                  <a:srgbClr val="000000"/>
                </a:solidFill>
                <a:uFill>
                  <a:solidFill>
                    <a:srgbClr val="FFFFFF"/>
                  </a:solidFill>
                </a:uFill>
                <a:latin typeface="Calibri"/>
              </a:rPr>
              <a:t> </a:t>
            </a:r>
            <a:r>
              <a:rPr lang="en-US" sz="2000" b="0" i="1" strike="noStrike" spc="-1" dirty="0" err="1">
                <a:solidFill>
                  <a:srgbClr val="000000"/>
                </a:solidFill>
                <a:uFill>
                  <a:solidFill>
                    <a:srgbClr val="FFFFFF"/>
                  </a:solidFill>
                </a:uFill>
                <a:latin typeface="Calibri"/>
              </a:rPr>
              <a:t>kritischen</a:t>
            </a:r>
            <a:r>
              <a:rPr lang="en-US" sz="2000" b="0" i="1" strike="noStrike" spc="-1" dirty="0">
                <a:solidFill>
                  <a:srgbClr val="000000"/>
                </a:solidFill>
                <a:uFill>
                  <a:solidFill>
                    <a:srgbClr val="FFFFFF"/>
                  </a:solidFill>
                </a:uFill>
                <a:latin typeface="Calibri"/>
              </a:rPr>
              <a:t> </a:t>
            </a:r>
            <a:r>
              <a:rPr lang="en-US" sz="2000" b="0" i="1" strike="noStrike" spc="-1" dirty="0" err="1">
                <a:solidFill>
                  <a:srgbClr val="000000"/>
                </a:solidFill>
                <a:uFill>
                  <a:solidFill>
                    <a:srgbClr val="FFFFFF"/>
                  </a:solidFill>
                </a:uFill>
                <a:latin typeface="Calibri"/>
              </a:rPr>
              <a:t>Erfolgsfaktors</a:t>
            </a:r>
            <a:r>
              <a:rPr lang="en-US" sz="2000" b="0" i="1"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indiziert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err="1">
                <a:solidFill>
                  <a:srgbClr val="000000"/>
                </a:solidFill>
                <a:uFill>
                  <a:solidFill>
                    <a:srgbClr val="FFFFFF"/>
                  </a:solidFill>
                </a:uFill>
                <a:latin typeface="Calibri"/>
              </a:rPr>
              <a:t>M</a:t>
            </a:r>
            <a:r>
              <a:rPr lang="en-US" sz="2000" b="0" strike="noStrike" spc="-1" dirty="0" err="1">
                <a:solidFill>
                  <a:srgbClr val="000000"/>
                </a:solidFill>
                <a:uFill>
                  <a:solidFill>
                    <a:srgbClr val="FFFFFF"/>
                  </a:solidFill>
                </a:uFill>
                <a:latin typeface="Calibri"/>
              </a:rPr>
              <a:t>essbar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definierte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Messart</a:t>
            </a:r>
            <a:r>
              <a:rPr lang="en-US" sz="2000" b="0" strike="noStrike" spc="-1" dirty="0">
                <a:solidFill>
                  <a:srgbClr val="000000"/>
                </a:solidFill>
                <a:uFill>
                  <a:solidFill>
                    <a:srgbClr val="FFFFFF"/>
                  </a:solidFill>
                </a:uFill>
                <a:latin typeface="Calibri"/>
              </a:rPr>
              <a:t> und /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Berechnung</a:t>
            </a:r>
            <a:r>
              <a:rPr lang="en-US" sz="2000" b="0" strike="noStrike" spc="-1" dirty="0">
                <a:solidFill>
                  <a:srgbClr val="000000"/>
                </a:solidFill>
                <a:uFill>
                  <a:solidFill>
                    <a:srgbClr val="FFFFFF"/>
                  </a:solidFill>
                </a:uFill>
                <a:latin typeface="Calibri"/>
              </a:rPr>
              <a:t> des KPI</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err="1">
                <a:solidFill>
                  <a:srgbClr val="000000"/>
                </a:solidFill>
                <a:uFill>
                  <a:solidFill>
                    <a:srgbClr val="FFFFFF"/>
                  </a:solidFill>
                </a:uFill>
                <a:latin typeface="Calibri"/>
              </a:rPr>
              <a:t>A</a:t>
            </a:r>
            <a:r>
              <a:rPr lang="en-US" sz="2000" b="0" strike="noStrike" spc="-1" dirty="0" err="1">
                <a:solidFill>
                  <a:srgbClr val="000000"/>
                </a:solidFill>
                <a:uFill>
                  <a:solidFill>
                    <a:srgbClr val="FFFFFF"/>
                  </a:solidFill>
                </a:uFill>
                <a:latin typeface="Calibri"/>
              </a:rPr>
              <a:t>kzeptiert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KPIs </a:t>
            </a:r>
            <a:r>
              <a:rPr lang="en-US" sz="2000" b="0" strike="noStrike" spc="-1" dirty="0" err="1">
                <a:solidFill>
                  <a:srgbClr val="000000"/>
                </a:solidFill>
                <a:uFill>
                  <a:solidFill>
                    <a:srgbClr val="FFFFFF"/>
                  </a:solidFill>
                </a:uFill>
                <a:latin typeface="Calibri"/>
              </a:rPr>
              <a:t>sind</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erreichbar</a:t>
            </a:r>
            <a:r>
              <a:rPr lang="en-US" sz="2000" b="0" strike="noStrike" spc="-1" dirty="0">
                <a:solidFill>
                  <a:srgbClr val="000000"/>
                </a:solidFill>
                <a:uFill>
                  <a:solidFill>
                    <a:srgbClr val="FFFFFF"/>
                  </a:solidFill>
                </a:uFill>
                <a:latin typeface="Calibri"/>
              </a:rPr>
              <a:t> (achievable) und </a:t>
            </a:r>
            <a:r>
              <a:rPr lang="en-US" sz="2000" b="0" strike="noStrike" spc="-1" dirty="0" err="1">
                <a:solidFill>
                  <a:srgbClr val="000000"/>
                </a:solidFill>
                <a:uFill>
                  <a:solidFill>
                    <a:srgbClr val="FFFFFF"/>
                  </a:solidFill>
                </a:uFill>
                <a:latin typeface="Calibri"/>
              </a:rPr>
              <a:t>akzeptiert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err="1">
                <a:solidFill>
                  <a:srgbClr val="000000"/>
                </a:solidFill>
                <a:uFill>
                  <a:solidFill>
                    <a:srgbClr val="FFFFFF"/>
                  </a:solidFill>
                </a:uFill>
                <a:latin typeface="Calibri"/>
              </a:rPr>
              <a:t>R</a:t>
            </a:r>
            <a:r>
              <a:rPr lang="en-US" sz="2000" b="0" strike="noStrike" spc="-1" dirty="0" err="1">
                <a:solidFill>
                  <a:srgbClr val="000000"/>
                </a:solidFill>
                <a:uFill>
                  <a:solidFill>
                    <a:srgbClr val="FFFFFF"/>
                  </a:solidFill>
                </a:uFill>
                <a:latin typeface="Calibri"/>
              </a:rPr>
              <a:t>ealistisch</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Ziele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sind</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erreichbar</a:t>
            </a:r>
            <a:r>
              <a:rPr lang="en-US" sz="2000" b="0" strike="noStrike" spc="-1" dirty="0">
                <a:solidFill>
                  <a:srgbClr val="000000"/>
                </a:solidFill>
                <a:uFill>
                  <a:solidFill>
                    <a:srgbClr val="FFFFFF"/>
                  </a:solidFill>
                </a:uFill>
                <a:latin typeface="Calibri"/>
              </a:rPr>
              <a:t> und relevant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err="1">
                <a:solidFill>
                  <a:srgbClr val="000000"/>
                </a:solidFill>
                <a:uFill>
                  <a:solidFill>
                    <a:srgbClr val="FFFFFF"/>
                  </a:solidFill>
                </a:uFill>
                <a:latin typeface="Calibri"/>
              </a:rPr>
              <a:t>T</a:t>
            </a:r>
            <a:r>
              <a:rPr lang="en-US" sz="2000" b="0" strike="noStrike" spc="-1" dirty="0" err="1">
                <a:solidFill>
                  <a:srgbClr val="000000"/>
                </a:solidFill>
                <a:uFill>
                  <a:solidFill>
                    <a:srgbClr val="FFFFFF"/>
                  </a:solidFill>
                </a:uFill>
                <a:latin typeface="Calibri"/>
              </a:rPr>
              <a:t>erminiert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definierte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Messintervalle</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Zeiträume</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Kritische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Erfolgsfaktoren</a:t>
            </a:r>
            <a:r>
              <a:rPr lang="en-US" sz="2400" b="0" strike="noStrike" spc="-1" dirty="0">
                <a:solidFill>
                  <a:srgbClr val="000000"/>
                </a:solidFill>
                <a:uFill>
                  <a:solidFill>
                    <a:srgbClr val="FFFFFF"/>
                  </a:solidFill>
                </a:uFill>
                <a:latin typeface="Calibri"/>
              </a:rPr>
              <a:t> (CSFs): </a:t>
            </a:r>
            <a:r>
              <a:rPr lang="en-US" sz="2400" b="0" strike="noStrike" spc="-1" dirty="0" err="1">
                <a:solidFill>
                  <a:srgbClr val="000000"/>
                </a:solidFill>
                <a:uFill>
                  <a:solidFill>
                    <a:srgbClr val="FFFFFF"/>
                  </a:solidFill>
                </a:uFill>
                <a:latin typeface="Calibri"/>
              </a:rPr>
              <a:t>Begrenzte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Anzahl</a:t>
            </a:r>
            <a:r>
              <a:rPr lang="en-US" sz="2400" b="0" strike="noStrike" spc="-1" dirty="0">
                <a:solidFill>
                  <a:srgbClr val="000000"/>
                </a:solidFill>
                <a:uFill>
                  <a:solidFill>
                    <a:srgbClr val="FFFFFF"/>
                  </a:solidFill>
                </a:uFill>
                <a:latin typeface="Calibri"/>
              </a:rPr>
              <a:t> von </a:t>
            </a:r>
            <a:r>
              <a:rPr lang="en-US" sz="2400" b="0" strike="noStrike" spc="-1" dirty="0" err="1">
                <a:solidFill>
                  <a:srgbClr val="000000"/>
                </a:solidFill>
                <a:uFill>
                  <a:solidFill>
                    <a:srgbClr val="FFFFFF"/>
                  </a:solidFill>
                </a:uFill>
                <a:latin typeface="Calibri"/>
              </a:rPr>
              <a:t>Faktoren</a:t>
            </a:r>
            <a:r>
              <a:rPr lang="en-US" sz="2400" b="0" strike="noStrike" spc="-1" dirty="0">
                <a:solidFill>
                  <a:srgbClr val="000000"/>
                </a:solidFill>
                <a:uFill>
                  <a:solidFill>
                    <a:srgbClr val="FFFFFF"/>
                  </a:solidFill>
                </a:uFill>
                <a:latin typeface="Calibri"/>
              </a:rPr>
              <a:t> in </a:t>
            </a:r>
            <a:r>
              <a:rPr lang="en-US" sz="2400" b="0" strike="noStrike" spc="-1" dirty="0" err="1">
                <a:solidFill>
                  <a:srgbClr val="000000"/>
                </a:solidFill>
                <a:uFill>
                  <a:solidFill>
                    <a:srgbClr val="FFFFFF"/>
                  </a:solidFill>
                </a:uFill>
                <a:latin typeface="Calibri"/>
              </a:rPr>
              <a:t>Schlüsselbereichen</a:t>
            </a:r>
            <a:r>
              <a:rPr lang="en-US" sz="2400" b="0" strike="noStrike" spc="-1" dirty="0">
                <a:solidFill>
                  <a:srgbClr val="000000"/>
                </a:solidFill>
                <a:uFill>
                  <a:solidFill>
                    <a:srgbClr val="FFFFFF"/>
                  </a:solidFill>
                </a:uFill>
                <a:latin typeface="Calibri"/>
              </a:rPr>
              <a:t>, in </a:t>
            </a:r>
            <a:r>
              <a:rPr lang="en-US" sz="2400" b="0" strike="noStrike" spc="-1" dirty="0" err="1">
                <a:solidFill>
                  <a:srgbClr val="000000"/>
                </a:solidFill>
                <a:uFill>
                  <a:solidFill>
                    <a:srgbClr val="FFFFFF"/>
                  </a:solidFill>
                </a:uFill>
                <a:latin typeface="Calibri"/>
              </a:rPr>
              <a:t>denen</a:t>
            </a:r>
            <a:r>
              <a:rPr lang="en-US" sz="2400" b="0" strike="noStrike" spc="-1" dirty="0">
                <a:solidFill>
                  <a:srgbClr val="000000"/>
                </a:solidFill>
                <a:uFill>
                  <a:solidFill>
                    <a:srgbClr val="FFFFFF"/>
                  </a:solidFill>
                </a:uFill>
                <a:latin typeface="Calibri"/>
              </a:rPr>
              <a:t> "Dinge </a:t>
            </a:r>
            <a:r>
              <a:rPr lang="en-US" sz="2400" b="0" strike="noStrike" spc="-1" dirty="0" err="1">
                <a:solidFill>
                  <a:srgbClr val="000000"/>
                </a:solidFill>
                <a:uFill>
                  <a:solidFill>
                    <a:srgbClr val="FFFFFF"/>
                  </a:solidFill>
                </a:uFill>
                <a:latin typeface="Calibri"/>
              </a:rPr>
              <a:t>korrekt</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laufen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müssen</a:t>
            </a:r>
            <a:r>
              <a:rPr lang="en-US" sz="2400" b="0" strike="noStrike" spc="-1" dirty="0">
                <a:solidFill>
                  <a:srgbClr val="000000"/>
                </a:solidFill>
                <a:uFill>
                  <a:solidFill>
                    <a:srgbClr val="FFFFFF"/>
                  </a:solidFill>
                </a:uFill>
                <a:latin typeface="Calibri"/>
              </a:rPr>
              <a:t>, um die </a:t>
            </a:r>
            <a:r>
              <a:rPr lang="en-US" sz="2400" b="0" strike="noStrike" spc="-1" dirty="0" err="1">
                <a:solidFill>
                  <a:srgbClr val="000000"/>
                </a:solidFill>
                <a:uFill>
                  <a:solidFill>
                    <a:srgbClr val="FFFFFF"/>
                  </a:solidFill>
                </a:uFill>
                <a:latin typeface="Calibri"/>
              </a:rPr>
              <a:t>Gesamtziele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zu</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erreichen</a:t>
            </a:r>
            <a:r>
              <a:rPr lang="en-US" sz="2400" b="0" strike="noStrike" spc="-1" baseline="30000" dirty="0">
                <a:solidFill>
                  <a:srgbClr val="000000"/>
                </a:solidFill>
                <a:uFill>
                  <a:solidFill>
                    <a:srgbClr val="FFFFFF"/>
                  </a:solidFill>
                </a:uFill>
                <a:latin typeface="Calibri"/>
              </a:rPr>
              <a:t>*</a:t>
            </a:r>
            <a:endParaRPr lang="en-US" sz="2400" b="0" strike="noStrike" spc="-1" dirty="0">
              <a:solidFill>
                <a:srgbClr val="000000"/>
              </a:solidFill>
              <a:uFill>
                <a:solidFill>
                  <a:srgbClr val="FFFFFF"/>
                </a:solidFill>
              </a:uFill>
              <a:latin typeface="Calibri"/>
            </a:endParaRPr>
          </a:p>
        </p:txBody>
      </p:sp>
      <p:sp>
        <p:nvSpPr>
          <p:cNvPr id="1126" name="TextShape 3"/>
          <p:cNvSpPr txBox="1"/>
          <p:nvPr/>
        </p:nvSpPr>
        <p:spPr>
          <a:xfrm>
            <a:off x="6553080" y="6430680"/>
            <a:ext cx="2133360" cy="364680"/>
          </a:xfrm>
          <a:prstGeom prst="rect">
            <a:avLst/>
          </a:prstGeom>
          <a:noFill/>
          <a:ln>
            <a:noFill/>
          </a:ln>
        </p:spPr>
        <p:txBody>
          <a:bodyPr anchor="ctr"/>
          <a:lstStyle/>
          <a:p>
            <a:pPr algn="r">
              <a:lnSpc>
                <a:spcPct val="100000"/>
              </a:lnSpc>
            </a:pPr>
            <a:fld id="{8A760C03-CE7D-4565-A537-37D4B1800978}" type="slidenum">
              <a:rPr lang="de-DE" sz="1200" b="0" strike="noStrike" spc="-1">
                <a:solidFill>
                  <a:srgbClr val="8B8B8B"/>
                </a:solidFill>
                <a:uFill>
                  <a:solidFill>
                    <a:srgbClr val="FFFFFF"/>
                  </a:solidFill>
                </a:uFill>
                <a:latin typeface="Calibri"/>
              </a:rPr>
              <a:t>131</a:t>
            </a:fld>
            <a:endParaRPr lang="de-DE" sz="1400" b="0" strike="noStrike" spc="-1">
              <a:solidFill>
                <a:srgbClr val="000000"/>
              </a:solidFill>
              <a:uFill>
                <a:solidFill>
                  <a:srgbClr val="FFFFFF"/>
                </a:solidFill>
              </a:uFill>
              <a:latin typeface="Times New Roman"/>
            </a:endParaRPr>
          </a:p>
        </p:txBody>
      </p:sp>
      <p:sp>
        <p:nvSpPr>
          <p:cNvPr id="1127" name="CustomShape 4"/>
          <p:cNvSpPr/>
          <p:nvPr/>
        </p:nvSpPr>
        <p:spPr>
          <a:xfrm>
            <a:off x="457200" y="6430680"/>
            <a:ext cx="752472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200" b="0" strike="noStrike" spc="-1" baseline="30000">
                <a:solidFill>
                  <a:srgbClr val="222222"/>
                </a:solidFill>
                <a:uFill>
                  <a:solidFill>
                    <a:srgbClr val="FFFFFF"/>
                  </a:solidFill>
                </a:uFill>
                <a:latin typeface="Arial"/>
              </a:rPr>
              <a:t>* </a:t>
            </a:r>
            <a:r>
              <a:rPr lang="de-DE" sz="1200" b="0" strike="noStrike" spc="-1">
                <a:solidFill>
                  <a:srgbClr val="222222"/>
                </a:solidFill>
                <a:uFill>
                  <a:solidFill>
                    <a:srgbClr val="FFFFFF"/>
                  </a:solidFill>
                </a:uFill>
                <a:latin typeface="Arial"/>
              </a:rPr>
              <a:t>siehe auch Bullen, C. V., &amp; Rockart, J. F. (1981). A primer on critical success factors.</a:t>
            </a:r>
            <a:endParaRPr lang="de-DE" sz="1800" b="0" strike="noStrike" spc="-1">
              <a:solidFill>
                <a:srgbClr val="000000"/>
              </a:solidFill>
              <a:uFill>
                <a:solidFill>
                  <a:srgbClr val="FFFFFF"/>
                </a:solidFill>
              </a:uFill>
              <a:latin typeface="Arial"/>
            </a:endParaRPr>
          </a:p>
        </p:txBody>
      </p:sp>
      <p:graphicFrame>
        <p:nvGraphicFramePr>
          <p:cNvPr id="1128" name="Table 5"/>
          <p:cNvGraphicFramePr/>
          <p:nvPr>
            <p:extLst>
              <p:ext uri="{D42A27DB-BD31-4B8C-83A1-F6EECF244321}">
                <p14:modId xmlns:p14="http://schemas.microsoft.com/office/powerpoint/2010/main" val="2149531860"/>
              </p:ext>
            </p:extLst>
          </p:nvPr>
        </p:nvGraphicFramePr>
        <p:xfrm>
          <a:off x="457200" y="1828080"/>
          <a:ext cx="8229600" cy="1249680"/>
        </p:xfrm>
        <a:graphic>
          <a:graphicData uri="http://schemas.openxmlformats.org/drawingml/2006/table">
            <a:tbl>
              <a:tblPr/>
              <a:tblGrid>
                <a:gridCol w="8229600">
                  <a:extLst>
                    <a:ext uri="{9D8B030D-6E8A-4147-A177-3AD203B41FA5}">
                      <a16:colId xmlns:a16="http://schemas.microsoft.com/office/drawing/2014/main" val="20000"/>
                    </a:ext>
                  </a:extLst>
                </a:gridCol>
              </a:tblGrid>
              <a:tr h="21348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853920">
                <a:tc>
                  <a:txBody>
                    <a:bodyPr/>
                    <a:lstStyle/>
                    <a:p>
                      <a:pPr>
                        <a:lnSpc>
                          <a:spcPct val="100000"/>
                        </a:lnSpc>
                      </a:pPr>
                      <a:r>
                        <a:rPr lang="de-DE" sz="2000" b="0" strike="noStrike" spc="-1" dirty="0">
                          <a:solidFill>
                            <a:srgbClr val="000000"/>
                          </a:solidFill>
                          <a:uFill>
                            <a:solidFill>
                              <a:srgbClr val="FFFFFF"/>
                            </a:solidFill>
                          </a:uFill>
                          <a:latin typeface="Calibri"/>
                        </a:rPr>
                        <a:t>Leistungsindikator (Key </a:t>
                      </a:r>
                      <a:r>
                        <a:rPr lang="de-DE" sz="2000" b="0" strike="noStrike" spc="-1" dirty="0" err="1">
                          <a:solidFill>
                            <a:srgbClr val="000000"/>
                          </a:solidFill>
                          <a:uFill>
                            <a:solidFill>
                              <a:srgbClr val="FFFFFF"/>
                            </a:solidFill>
                          </a:uFill>
                          <a:latin typeface="Calibri"/>
                        </a:rPr>
                        <a:t>performance</a:t>
                      </a:r>
                      <a:r>
                        <a:rPr lang="de-DE" sz="2000" b="0" strike="noStrike" spc="-1" dirty="0">
                          <a:solidFill>
                            <a:srgbClr val="000000"/>
                          </a:solidFill>
                          <a:uFill>
                            <a:solidFill>
                              <a:srgbClr val="FFFFFF"/>
                            </a:solidFill>
                          </a:uFill>
                          <a:latin typeface="Calibri"/>
                        </a:rPr>
                        <a:t> </a:t>
                      </a:r>
                      <a:r>
                        <a:rPr lang="de-DE" sz="2000" b="0" strike="noStrike" spc="-1" dirty="0" err="1">
                          <a:solidFill>
                            <a:srgbClr val="000000"/>
                          </a:solidFill>
                          <a:uFill>
                            <a:solidFill>
                              <a:srgbClr val="FFFFFF"/>
                            </a:solidFill>
                          </a:uFill>
                          <a:latin typeface="Calibri"/>
                        </a:rPr>
                        <a:t>indicator</a:t>
                      </a:r>
                      <a:r>
                        <a:rPr lang="de-DE" sz="2000" b="0" strike="noStrike" spc="-1" dirty="0">
                          <a:solidFill>
                            <a:srgbClr val="000000"/>
                          </a:solidFill>
                          <a:uFill>
                            <a:solidFill>
                              <a:srgbClr val="FFFFFF"/>
                            </a:solidFill>
                          </a:uFill>
                          <a:latin typeface="Calibri"/>
                        </a:rPr>
                        <a:t>, KPI):</a:t>
                      </a:r>
                      <a:endParaRPr lang="de-DE" sz="1800" b="0" strike="noStrike" spc="-1" dirty="0">
                        <a:solidFill>
                          <a:srgbClr val="000000"/>
                        </a:solidFill>
                        <a:uFill>
                          <a:solidFill>
                            <a:srgbClr val="FFFFFF"/>
                          </a:solidFill>
                        </a:uFill>
                        <a:latin typeface="Arial"/>
                      </a:endParaRPr>
                    </a:p>
                    <a:p>
                      <a:pPr marL="457200">
                        <a:lnSpc>
                          <a:spcPct val="100000"/>
                        </a:lnSpc>
                      </a:pPr>
                      <a:r>
                        <a:rPr lang="de-DE" sz="1800" b="0" strike="noStrike" spc="-1" dirty="0">
                          <a:solidFill>
                            <a:srgbClr val="000000"/>
                          </a:solidFill>
                          <a:uFill>
                            <a:solidFill>
                              <a:srgbClr val="FFFFFF"/>
                            </a:solidFill>
                          </a:uFill>
                          <a:latin typeface="Calibri"/>
                        </a:rPr>
                        <a:t>Messung, die verwendet wird, um die Leistung, Effektivität oder Effizienz eines Service oder Prozesses zu bestimmen </a:t>
                      </a:r>
                      <a:endParaRPr lang="de-DE" sz="1800" b="0" strike="noStrike" spc="-1" dirty="0">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Beispiel: CSF und KPI</a:t>
            </a:r>
            <a:endParaRPr lang="en-US" sz="1800" b="0" strike="noStrike" spc="-1">
              <a:solidFill>
                <a:srgbClr val="000000"/>
              </a:solidFill>
              <a:uFill>
                <a:solidFill>
                  <a:srgbClr val="FFFFFF"/>
                </a:solidFill>
              </a:uFill>
              <a:latin typeface="Calibri"/>
            </a:endParaRPr>
          </a:p>
        </p:txBody>
      </p:sp>
      <p:sp>
        <p:nvSpPr>
          <p:cNvPr id="1130" name="CustomShape 2"/>
          <p:cNvSpPr/>
          <p:nvPr/>
        </p:nvSpPr>
        <p:spPr>
          <a:xfrm>
            <a:off x="457920"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3040" tIns="23040" rIns="23040" bIns="23040" anchor="ctr"/>
          <a:lstStyle/>
          <a:p>
            <a:pPr algn="ctr">
              <a:lnSpc>
                <a:spcPct val="90000"/>
              </a:lnSpc>
            </a:pPr>
            <a:r>
              <a:rPr lang="de-DE" sz="1800" b="1" strike="noStrike" spc="-1">
                <a:solidFill>
                  <a:srgbClr val="000000"/>
                </a:solidFill>
                <a:uFill>
                  <a:solidFill>
                    <a:srgbClr val="FFFFFF"/>
                  </a:solidFill>
                </a:uFill>
                <a:latin typeface="Calibri"/>
              </a:rPr>
              <a:t>Kritischer Erfolgsfaktor </a:t>
            </a:r>
            <a:r>
              <a:rPr lang="de-DE" sz="1800" b="0" strike="noStrike" spc="-1">
                <a:solidFill>
                  <a:srgbClr val="000000"/>
                </a:solidFill>
                <a:uFill>
                  <a:solidFill>
                    <a:srgbClr val="FFFFFF"/>
                  </a:solidFill>
                </a:uFill>
                <a:latin typeface="Calibri"/>
              </a:rPr>
              <a:t>für Incident &amp; Service Request management (ISRM): Ausreichend Personal, damit Incidents innerhalb der zulässigen Lösungszeit nach vereinbarten SLAs gelöst werden können</a:t>
            </a:r>
            <a:endParaRPr lang="de-DE" sz="1800" b="0" strike="noStrike" spc="-1">
              <a:solidFill>
                <a:srgbClr val="000000"/>
              </a:solidFill>
              <a:uFill>
                <a:solidFill>
                  <a:srgbClr val="FFFFFF"/>
                </a:solidFill>
              </a:uFill>
              <a:latin typeface="Arial"/>
            </a:endParaRPr>
          </a:p>
        </p:txBody>
      </p:sp>
      <p:sp>
        <p:nvSpPr>
          <p:cNvPr id="1131" name="CustomShape 3"/>
          <p:cNvSpPr/>
          <p:nvPr/>
        </p:nvSpPr>
        <p:spPr>
          <a:xfrm>
            <a:off x="3491280" y="1899360"/>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132" name="CustomShape 4"/>
          <p:cNvSpPr/>
          <p:nvPr/>
        </p:nvSpPr>
        <p:spPr>
          <a:xfrm>
            <a:off x="5394960"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3040" tIns="23040" rIns="23040" bIns="23040" anchor="ctr"/>
          <a:lstStyle/>
          <a:p>
            <a:pPr algn="ctr">
              <a:lnSpc>
                <a:spcPct val="90000"/>
              </a:lnSpc>
            </a:pPr>
            <a:r>
              <a:rPr lang="de-DE" sz="1800" b="1" strike="noStrike" spc="-1">
                <a:solidFill>
                  <a:srgbClr val="000000"/>
                </a:solidFill>
                <a:uFill>
                  <a:solidFill>
                    <a:srgbClr val="FFFFFF"/>
                  </a:solidFill>
                </a:uFill>
                <a:latin typeface="Calibri"/>
              </a:rPr>
              <a:t>Dazugehöriger KPI:</a:t>
            </a:r>
            <a:r>
              <a:rPr lang="de-DE" sz="1800" b="0" strike="noStrike" spc="-1">
                <a:solidFill>
                  <a:srgbClr val="000000"/>
                </a:solidFill>
                <a:uFill>
                  <a:solidFill>
                    <a:srgbClr val="FFFFFF"/>
                  </a:solidFill>
                </a:uFill>
                <a:latin typeface="Calibri"/>
              </a:rPr>
              <a:t> Prozentsatz der Incidents, bei denen die maximale Lösungszeit nach vereinbarten SLAs überschritten wurde (d.h. ein oder mehrere SLAs wurden verletzt)</a:t>
            </a:r>
            <a:endParaRPr lang="de-DE" sz="1800" b="0" strike="noStrike" spc="-1">
              <a:solidFill>
                <a:srgbClr val="000000"/>
              </a:solidFill>
              <a:uFill>
                <a:solidFill>
                  <a:srgbClr val="FFFFFF"/>
                </a:solidFill>
              </a:uFill>
              <a:latin typeface="Arial"/>
            </a:endParaRPr>
          </a:p>
        </p:txBody>
      </p:sp>
      <p:sp>
        <p:nvSpPr>
          <p:cNvPr id="1133" name="CustomShape 5"/>
          <p:cNvSpPr/>
          <p:nvPr/>
        </p:nvSpPr>
        <p:spPr>
          <a:xfrm rot="10800000">
            <a:off x="3666604" y="4980286"/>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134" name="TextShape 6"/>
          <p:cNvSpPr txBox="1"/>
          <p:nvPr/>
        </p:nvSpPr>
        <p:spPr>
          <a:xfrm>
            <a:off x="6553080" y="6430680"/>
            <a:ext cx="2133360" cy="364680"/>
          </a:xfrm>
          <a:prstGeom prst="rect">
            <a:avLst/>
          </a:prstGeom>
          <a:noFill/>
          <a:ln>
            <a:noFill/>
          </a:ln>
        </p:spPr>
        <p:txBody>
          <a:bodyPr anchor="ctr"/>
          <a:lstStyle/>
          <a:p>
            <a:pPr algn="r">
              <a:lnSpc>
                <a:spcPct val="100000"/>
              </a:lnSpc>
            </a:pPr>
            <a:fld id="{D89CCFDE-A6F0-4D52-95E9-319011D4D1E4}" type="slidenum">
              <a:rPr lang="de-DE" sz="1200" b="0" strike="noStrike" spc="-1">
                <a:solidFill>
                  <a:srgbClr val="8B8B8B"/>
                </a:solidFill>
                <a:uFill>
                  <a:solidFill>
                    <a:srgbClr val="FFFFFF"/>
                  </a:solidFill>
                </a:uFill>
                <a:latin typeface="Calibri"/>
              </a:rPr>
              <a:t>132</a:t>
            </a:fld>
            <a:endParaRPr lang="de-DE" sz="1400" b="0" strike="noStrike" spc="-1">
              <a:solidFill>
                <a:srgbClr val="000000"/>
              </a:solidFill>
              <a:uFill>
                <a:solidFill>
                  <a:srgbClr val="FFFFFF"/>
                </a:solidFill>
              </a:uFill>
              <a:latin typeface="Times New Roman"/>
            </a:endParaRPr>
          </a:p>
        </p:txBody>
      </p:sp>
      <p:sp>
        <p:nvSpPr>
          <p:cNvPr id="1135" name="CustomShape 7"/>
          <p:cNvSpPr/>
          <p:nvPr/>
        </p:nvSpPr>
        <p:spPr>
          <a:xfrm>
            <a:off x="4137480" y="20718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8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136" name="CustomShape 8"/>
          <p:cNvSpPr/>
          <p:nvPr/>
        </p:nvSpPr>
        <p:spPr>
          <a:xfrm>
            <a:off x="4550040" y="51300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8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Beispiel (Fortsetzung)</a:t>
            </a:r>
            <a:endParaRPr lang="en-US" sz="1800" b="0" strike="noStrike" spc="-1">
              <a:solidFill>
                <a:srgbClr val="000000"/>
              </a:solidFill>
              <a:uFill>
                <a:solidFill>
                  <a:srgbClr val="FFFFFF"/>
                </a:solidFill>
              </a:uFill>
              <a:latin typeface="Calibri"/>
            </a:endParaRPr>
          </a:p>
        </p:txBody>
      </p:sp>
      <p:graphicFrame>
        <p:nvGraphicFramePr>
          <p:cNvPr id="1138" name="Table 2"/>
          <p:cNvGraphicFramePr/>
          <p:nvPr/>
        </p:nvGraphicFramePr>
        <p:xfrm>
          <a:off x="561960" y="1697040"/>
          <a:ext cx="1942920" cy="4820400"/>
        </p:xfrm>
        <a:graphic>
          <a:graphicData uri="http://schemas.openxmlformats.org/drawingml/2006/table">
            <a:tbl>
              <a:tblPr/>
              <a:tblGrid>
                <a:gridCol w="971280">
                  <a:extLst>
                    <a:ext uri="{9D8B030D-6E8A-4147-A177-3AD203B41FA5}">
                      <a16:colId xmlns:a16="http://schemas.microsoft.com/office/drawing/2014/main" val="20000"/>
                    </a:ext>
                  </a:extLst>
                </a:gridCol>
                <a:gridCol w="971640">
                  <a:extLst>
                    <a:ext uri="{9D8B030D-6E8A-4147-A177-3AD203B41FA5}">
                      <a16:colId xmlns:a16="http://schemas.microsoft.com/office/drawing/2014/main" val="20001"/>
                    </a:ext>
                  </a:extLst>
                </a:gridCol>
              </a:tblGrid>
              <a:tr h="370800">
                <a:tc>
                  <a:txBody>
                    <a:bodyPr/>
                    <a:lstStyle/>
                    <a:p>
                      <a:pPr>
                        <a:lnSpc>
                          <a:spcPct val="100000"/>
                        </a:lnSpc>
                      </a:pPr>
                      <a:r>
                        <a:rPr lang="de-DE" sz="1800" b="1" strike="noStrike" spc="-1">
                          <a:solidFill>
                            <a:srgbClr val="000000"/>
                          </a:solidFill>
                          <a:uFill>
                            <a:solidFill>
                              <a:srgbClr val="FFFFFF"/>
                            </a:solidFill>
                          </a:uFill>
                          <a:latin typeface="Calibri"/>
                        </a:rPr>
                        <a:t>Monat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1" strike="noStrike" spc="-1">
                          <a:solidFill>
                            <a:srgbClr val="000000"/>
                          </a:solidFill>
                          <a:uFill>
                            <a:solidFill>
                              <a:srgbClr val="FFFFFF"/>
                            </a:solidFill>
                          </a:uFill>
                          <a:latin typeface="Calibri"/>
                        </a:rPr>
                        <a:t>Wert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70800">
                <a:tc>
                  <a:txBody>
                    <a:bodyPr/>
                    <a:lstStyle/>
                    <a:p>
                      <a:pPr>
                        <a:lnSpc>
                          <a:spcPct val="100000"/>
                        </a:lnSpc>
                      </a:pPr>
                      <a:r>
                        <a:rPr lang="de-DE" sz="1800" b="0" strike="noStrike" spc="-1">
                          <a:solidFill>
                            <a:srgbClr val="000000"/>
                          </a:solidFill>
                          <a:uFill>
                            <a:solidFill>
                              <a:srgbClr val="FFFFFF"/>
                            </a:solidFill>
                          </a:uFill>
                          <a:latin typeface="Calibri"/>
                        </a:rPr>
                        <a:t>Jan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20%</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370800">
                <a:tc>
                  <a:txBody>
                    <a:bodyPr/>
                    <a:lstStyle/>
                    <a:p>
                      <a:pPr>
                        <a:lnSpc>
                          <a:spcPct val="100000"/>
                        </a:lnSpc>
                      </a:pPr>
                      <a:r>
                        <a:rPr lang="de-DE" sz="1800" b="0" strike="noStrike" spc="-1">
                          <a:solidFill>
                            <a:srgbClr val="000000"/>
                          </a:solidFill>
                          <a:uFill>
                            <a:solidFill>
                              <a:srgbClr val="FFFFFF"/>
                            </a:solidFill>
                          </a:uFill>
                          <a:latin typeface="Calibri"/>
                        </a:rPr>
                        <a:t>Feb</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370800">
                <a:tc>
                  <a:txBody>
                    <a:bodyPr/>
                    <a:lstStyle/>
                    <a:p>
                      <a:pPr>
                        <a:lnSpc>
                          <a:spcPct val="100000"/>
                        </a:lnSpc>
                      </a:pPr>
                      <a:r>
                        <a:rPr lang="de-DE" sz="1800" b="0" strike="noStrike" spc="-1">
                          <a:solidFill>
                            <a:srgbClr val="000000"/>
                          </a:solidFill>
                          <a:uFill>
                            <a:solidFill>
                              <a:srgbClr val="FFFFFF"/>
                            </a:solidFill>
                          </a:uFill>
                          <a:latin typeface="Calibri"/>
                        </a:rPr>
                        <a:t>Mär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370800">
                <a:tc>
                  <a:txBody>
                    <a:bodyPr/>
                    <a:lstStyle/>
                    <a:p>
                      <a:pPr>
                        <a:lnSpc>
                          <a:spcPct val="100000"/>
                        </a:lnSpc>
                      </a:pPr>
                      <a:r>
                        <a:rPr lang="de-DE" sz="1800" b="0" strike="noStrike" spc="-1">
                          <a:solidFill>
                            <a:srgbClr val="000000"/>
                          </a:solidFill>
                          <a:uFill>
                            <a:solidFill>
                              <a:srgbClr val="FFFFFF"/>
                            </a:solidFill>
                          </a:uFill>
                          <a:latin typeface="Calibri"/>
                        </a:rPr>
                        <a:t>Apr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17%</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370800">
                <a:tc>
                  <a:txBody>
                    <a:bodyPr/>
                    <a:lstStyle/>
                    <a:p>
                      <a:pPr>
                        <a:lnSpc>
                          <a:spcPct val="100000"/>
                        </a:lnSpc>
                      </a:pPr>
                      <a:r>
                        <a:rPr lang="de-DE" sz="1800" b="0" strike="noStrike" spc="-1">
                          <a:solidFill>
                            <a:srgbClr val="000000"/>
                          </a:solidFill>
                          <a:uFill>
                            <a:solidFill>
                              <a:srgbClr val="FFFFFF"/>
                            </a:solidFill>
                          </a:uFill>
                          <a:latin typeface="Calibri"/>
                        </a:rPr>
                        <a:t>Mai</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16%</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11%</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Jul</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8%</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370800">
                <a:tc>
                  <a:txBody>
                    <a:bodyPr/>
                    <a:lstStyle/>
                    <a:p>
                      <a:pPr>
                        <a:lnSpc>
                          <a:spcPct val="100000"/>
                        </a:lnSpc>
                      </a:pPr>
                      <a:r>
                        <a:rPr lang="de-DE" sz="1800" b="0" strike="noStrike" spc="-1">
                          <a:solidFill>
                            <a:srgbClr val="000000"/>
                          </a:solidFill>
                          <a:uFill>
                            <a:solidFill>
                              <a:srgbClr val="FFFFFF"/>
                            </a:solidFill>
                          </a:uFill>
                          <a:latin typeface="Calibri"/>
                        </a:rPr>
                        <a:t>Aug</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3%</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370800">
                <a:tc>
                  <a:txBody>
                    <a:bodyPr/>
                    <a:lstStyle/>
                    <a:p>
                      <a:pPr>
                        <a:lnSpc>
                          <a:spcPct val="100000"/>
                        </a:lnSpc>
                      </a:pPr>
                      <a:r>
                        <a:rPr lang="de-DE" sz="1800" b="0" strike="noStrike" spc="-1">
                          <a:solidFill>
                            <a:srgbClr val="000000"/>
                          </a:solidFill>
                          <a:uFill>
                            <a:solidFill>
                              <a:srgbClr val="FFFFFF"/>
                            </a:solidFill>
                          </a:uFill>
                          <a:latin typeface="Calibri"/>
                        </a:rPr>
                        <a:t>Sep</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4%</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370800">
                <a:tc>
                  <a:txBody>
                    <a:bodyPr/>
                    <a:lstStyle/>
                    <a:p>
                      <a:pPr>
                        <a:lnSpc>
                          <a:spcPct val="100000"/>
                        </a:lnSpc>
                      </a:pPr>
                      <a:r>
                        <a:rPr lang="de-DE" sz="1800" b="0" strike="noStrike" spc="-1">
                          <a:solidFill>
                            <a:srgbClr val="000000"/>
                          </a:solidFill>
                          <a:uFill>
                            <a:solidFill>
                              <a:srgbClr val="FFFFFF"/>
                            </a:solidFill>
                          </a:uFill>
                          <a:latin typeface="Calibri"/>
                        </a:rPr>
                        <a:t>Okt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370800">
                <a:tc>
                  <a:txBody>
                    <a:bodyPr/>
                    <a:lstStyle/>
                    <a:p>
                      <a:pPr>
                        <a:lnSpc>
                          <a:spcPct val="100000"/>
                        </a:lnSpc>
                      </a:pPr>
                      <a:r>
                        <a:rPr lang="de-DE" sz="1800" b="0" strike="noStrike" spc="-1">
                          <a:solidFill>
                            <a:srgbClr val="000000"/>
                          </a:solidFill>
                          <a:uFill>
                            <a:solidFill>
                              <a:srgbClr val="FFFFFF"/>
                            </a:solidFill>
                          </a:uFill>
                          <a:latin typeface="Calibri"/>
                        </a:rPr>
                        <a:t>Nov</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370800">
                <a:tc>
                  <a:txBody>
                    <a:bodyPr/>
                    <a:lstStyle/>
                    <a:p>
                      <a:pPr>
                        <a:lnSpc>
                          <a:spcPct val="100000"/>
                        </a:lnSpc>
                      </a:pPr>
                      <a:r>
                        <a:rPr lang="de-DE" sz="1800" b="0" strike="noStrike" spc="-1">
                          <a:solidFill>
                            <a:srgbClr val="000000"/>
                          </a:solidFill>
                          <a:uFill>
                            <a:solidFill>
                              <a:srgbClr val="FFFFFF"/>
                            </a:solidFill>
                          </a:uFill>
                          <a:latin typeface="Calibri"/>
                        </a:rPr>
                        <a:t>Dez</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bl>
          </a:graphicData>
        </a:graphic>
      </p:graphicFrame>
      <p:sp>
        <p:nvSpPr>
          <p:cNvPr id="1139" name="TextShape 3"/>
          <p:cNvSpPr txBox="1"/>
          <p:nvPr/>
        </p:nvSpPr>
        <p:spPr>
          <a:xfrm>
            <a:off x="6553080" y="6430680"/>
            <a:ext cx="2133360" cy="364680"/>
          </a:xfrm>
          <a:prstGeom prst="rect">
            <a:avLst/>
          </a:prstGeom>
          <a:noFill/>
          <a:ln>
            <a:noFill/>
          </a:ln>
        </p:spPr>
        <p:txBody>
          <a:bodyPr anchor="ctr"/>
          <a:lstStyle/>
          <a:p>
            <a:pPr algn="r">
              <a:lnSpc>
                <a:spcPct val="100000"/>
              </a:lnSpc>
            </a:pPr>
            <a:fld id="{B5FD489D-C368-4EC5-8FAB-4376CFB84FAD}" type="slidenum">
              <a:rPr lang="de-DE" sz="1200" b="0" strike="noStrike" spc="-1">
                <a:solidFill>
                  <a:srgbClr val="8B8B8B"/>
                </a:solidFill>
                <a:uFill>
                  <a:solidFill>
                    <a:srgbClr val="FFFFFF"/>
                  </a:solidFill>
                </a:uFill>
                <a:latin typeface="Calibri"/>
              </a:rPr>
              <a:t>133</a:t>
            </a:fld>
            <a:endParaRPr lang="de-DE" sz="1400" b="0" strike="noStrike" spc="-1">
              <a:solidFill>
                <a:srgbClr val="000000"/>
              </a:solidFill>
              <a:uFill>
                <a:solidFill>
                  <a:srgbClr val="FFFFFF"/>
                </a:solidFill>
              </a:uFill>
              <a:latin typeface="Times New Roman"/>
            </a:endParaRPr>
          </a:p>
        </p:txBody>
      </p:sp>
      <p:sp>
        <p:nvSpPr>
          <p:cNvPr id="1140" name="CustomShape 4"/>
          <p:cNvSpPr/>
          <p:nvPr/>
        </p:nvSpPr>
        <p:spPr>
          <a:xfrm>
            <a:off x="2764440" y="1774080"/>
            <a:ext cx="3290760" cy="3290760"/>
          </a:xfrm>
          <a:prstGeom prst="ellipse">
            <a:avLst/>
          </a:prstGeom>
          <a:ln>
            <a:rou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sp>
      <p:sp>
        <p:nvSpPr>
          <p:cNvPr id="1141" name="CustomShape 5"/>
          <p:cNvSpPr/>
          <p:nvPr/>
        </p:nvSpPr>
        <p:spPr>
          <a:xfrm>
            <a:off x="3246480" y="2255760"/>
            <a:ext cx="2326680" cy="2326680"/>
          </a:xfrm>
          <a:prstGeom prst="rect">
            <a:avLst/>
          </a:prstGeom>
          <a:noFill/>
          <a:ln>
            <a:noFill/>
          </a:ln>
        </p:spPr>
        <p:style>
          <a:lnRef idx="0">
            <a:scrgbClr r="0" g="0" b="0"/>
          </a:lnRef>
          <a:fillRef idx="0">
            <a:scrgbClr r="0" g="0" b="0"/>
          </a:fillRef>
          <a:effectRef idx="0">
            <a:scrgbClr r="0" g="0" b="0"/>
          </a:effectRef>
          <a:fontRef idx="minor"/>
        </p:style>
        <p:txBody>
          <a:bodyPr lIns="23040" tIns="23040" rIns="23040" bIns="23040" anchor="ctr"/>
          <a:lstStyle/>
          <a:p>
            <a:pPr algn="ctr">
              <a:lnSpc>
                <a:spcPct val="100000"/>
              </a:lnSpc>
            </a:pPr>
            <a:r>
              <a:rPr lang="de-DE" sz="1800" b="1" strike="noStrike" spc="-1">
                <a:solidFill>
                  <a:srgbClr val="000000"/>
                </a:solidFill>
                <a:uFill>
                  <a:solidFill>
                    <a:srgbClr val="FFFFFF"/>
                  </a:solidFill>
                </a:uFill>
                <a:latin typeface="Calibri"/>
              </a:rPr>
              <a:t>KPI:</a:t>
            </a:r>
            <a:r>
              <a:rPr lang="de-DE" sz="1800" b="0" strike="noStrike" spc="-1">
                <a:solidFill>
                  <a:srgbClr val="000000"/>
                </a:solidFill>
                <a:uFill>
                  <a:solidFill>
                    <a:srgbClr val="FFFFFF"/>
                  </a:solidFill>
                </a:uFill>
                <a:latin typeface="Calibri"/>
              </a:rPr>
              <a:t> Prozentsatz der Incidents, bei denen die maximale Lösungszeit nach vereinbarten SLAs überschritten wurde (d.h. ein oder mehrere SLAs wurden verletzt)</a:t>
            </a:r>
            <a:endParaRPr lang="de-DE" sz="1800" b="0" strike="noStrike" spc="-1">
              <a:solidFill>
                <a:srgbClr val="000000"/>
              </a:solidFill>
              <a:uFill>
                <a:solidFill>
                  <a:srgbClr val="FFFFFF"/>
                </a:solidFill>
              </a:uFill>
              <a:latin typeface="Arial"/>
            </a:endParaRPr>
          </a:p>
        </p:txBody>
      </p:sp>
      <p:sp>
        <p:nvSpPr>
          <p:cNvPr id="1142" name="CustomShape 6"/>
          <p:cNvSpPr/>
          <p:nvPr/>
        </p:nvSpPr>
        <p:spPr>
          <a:xfrm>
            <a:off x="6200640" y="4759200"/>
            <a:ext cx="283824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0" strike="noStrike" spc="-1">
                <a:solidFill>
                  <a:srgbClr val="000000"/>
                </a:solidFill>
                <a:uFill>
                  <a:solidFill>
                    <a:srgbClr val="FFFFFF"/>
                  </a:solidFill>
                </a:uFill>
                <a:latin typeface="Calibri"/>
              </a:rPr>
              <a:t>Basierend auf diesen Zahlen, was wären </a:t>
            </a:r>
            <a:r>
              <a:rPr lang="de-DE" sz="2400" b="1" strike="noStrike" spc="-1">
                <a:solidFill>
                  <a:srgbClr val="000000"/>
                </a:solidFill>
                <a:uFill>
                  <a:solidFill>
                    <a:srgbClr val="FFFFFF"/>
                  </a:solidFill>
                </a:uFill>
                <a:latin typeface="Calibri"/>
              </a:rPr>
              <a:t>gültige Schluss-folgerungen?</a:t>
            </a:r>
            <a:endParaRPr lang="de-DE" sz="1800" b="0" strike="noStrike" spc="-1">
              <a:solidFill>
                <a:srgbClr val="000000"/>
              </a:solidFill>
              <a:uFill>
                <a:solidFill>
                  <a:srgbClr val="FFFFFF"/>
                </a:solidFill>
              </a:uFill>
              <a:latin typeface="Arial"/>
            </a:endParaRPr>
          </a:p>
        </p:txBody>
      </p:sp>
      <p:sp>
        <p:nvSpPr>
          <p:cNvPr id="1143" name="CustomShape 7"/>
          <p:cNvSpPr/>
          <p:nvPr/>
        </p:nvSpPr>
        <p:spPr>
          <a:xfrm>
            <a:off x="2764440" y="5367960"/>
            <a:ext cx="3328920" cy="352080"/>
          </a:xfrm>
          <a:prstGeom prst="right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Management eines Auditprogramms und Durchführung von Audits</a:t>
            </a:r>
            <a:endParaRPr lang="en-US" sz="1800" b="0" strike="noStrike" spc="-1">
              <a:solidFill>
                <a:srgbClr val="000000"/>
              </a:solidFill>
              <a:uFill>
                <a:solidFill>
                  <a:srgbClr val="FFFFFF"/>
                </a:solidFill>
              </a:uFill>
              <a:latin typeface="Calibri"/>
            </a:endParaRPr>
          </a:p>
        </p:txBody>
      </p:sp>
      <p:sp>
        <p:nvSpPr>
          <p:cNvPr id="1145" name="TextShape 2"/>
          <p:cNvSpPr txBox="1"/>
          <p:nvPr/>
        </p:nvSpPr>
        <p:spPr>
          <a:xfrm>
            <a:off x="6553080" y="6430680"/>
            <a:ext cx="2133360" cy="364680"/>
          </a:xfrm>
          <a:prstGeom prst="rect">
            <a:avLst/>
          </a:prstGeom>
          <a:noFill/>
          <a:ln>
            <a:noFill/>
          </a:ln>
        </p:spPr>
        <p:txBody>
          <a:bodyPr anchor="ctr"/>
          <a:lstStyle/>
          <a:p>
            <a:pPr algn="r">
              <a:lnSpc>
                <a:spcPct val="100000"/>
              </a:lnSpc>
            </a:pPr>
            <a:fld id="{1F02D479-1ACE-491D-9C54-8F068269B10E}" type="slidenum">
              <a:rPr lang="de-DE" sz="1200" b="0" strike="noStrike" spc="-1">
                <a:solidFill>
                  <a:srgbClr val="FFFFFF"/>
                </a:solidFill>
                <a:uFill>
                  <a:solidFill>
                    <a:srgbClr val="FFFFFF"/>
                  </a:solidFill>
                </a:uFill>
                <a:latin typeface="Calibri"/>
              </a:rPr>
              <a:t>134</a:t>
            </a:fld>
            <a:endParaRPr lang="de-DE" sz="1400" b="0" strike="noStrike" spc="-1">
              <a:solidFill>
                <a:srgbClr val="000000"/>
              </a:solidFill>
              <a:uFill>
                <a:solidFill>
                  <a:srgbClr val="FFFFFF"/>
                </a:solidFill>
              </a:uFill>
              <a:latin typeface="Times New Roman"/>
            </a:endParaRPr>
          </a:p>
        </p:txBody>
      </p:sp>
      <p:sp>
        <p:nvSpPr>
          <p:cNvPr id="1146"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147"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148"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Auditbezogene Terminologie, Grundsätze der Auditierung, Audit-Typen, interne und externe Audits, Management eines Audit-Programms, Durchführung eines Audits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Was ist ein Audit?</a:t>
            </a:r>
            <a:endParaRPr lang="en-US" sz="1800" b="0" strike="noStrike" spc="-1">
              <a:solidFill>
                <a:srgbClr val="000000"/>
              </a:solidFill>
              <a:uFill>
                <a:solidFill>
                  <a:srgbClr val="FFFFFF"/>
                </a:solidFill>
              </a:uFill>
              <a:latin typeface="Calibri"/>
            </a:endParaRPr>
          </a:p>
        </p:txBody>
      </p:sp>
      <p:sp>
        <p:nvSpPr>
          <p:cNvPr id="1154" name="TextShape 2"/>
          <p:cNvSpPr txBox="1"/>
          <p:nvPr/>
        </p:nvSpPr>
        <p:spPr>
          <a:xfrm>
            <a:off x="4989960" y="1801440"/>
            <a:ext cx="4087080" cy="4625640"/>
          </a:xfrm>
          <a:prstGeom prst="rect">
            <a:avLst/>
          </a:prstGeom>
          <a:noFill/>
          <a:ln>
            <a:noFill/>
          </a:ln>
        </p:spPr>
        <p:txBody>
          <a:bodyPr/>
          <a:lstStyle/>
          <a:p>
            <a:pPr>
              <a:lnSpc>
                <a:spcPct val="100000"/>
              </a:lnSpc>
            </a:pPr>
            <a:r>
              <a:rPr lang="en-US" sz="2800" b="0" strike="noStrike" spc="-1">
                <a:solidFill>
                  <a:srgbClr val="000000"/>
                </a:solidFill>
                <a:uFill>
                  <a:solidFill>
                    <a:srgbClr val="FFFFFF"/>
                  </a:solidFill>
                </a:uFill>
                <a:latin typeface="Calibri"/>
              </a:rPr>
              <a:t>Schwerpunkte zur Vorbereitung und Durchführung:</a:t>
            </a:r>
          </a:p>
          <a:p>
            <a:pPr marL="447840" lvl="1" indent="-26640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Systematisch = klarer Auditplan</a:t>
            </a:r>
            <a:endParaRPr lang="en-US" sz="2000" b="0" strike="noStrike" spc="-1">
              <a:solidFill>
                <a:srgbClr val="000000"/>
              </a:solidFill>
              <a:uFill>
                <a:solidFill>
                  <a:srgbClr val="FFFFFF"/>
                </a:solidFill>
              </a:uFill>
              <a:latin typeface="Calibri"/>
            </a:endParaRPr>
          </a:p>
          <a:p>
            <a:pPr marL="447840" lvl="1" indent="-26640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Unabhängig = Auditoren auditieren nicht eigene Arbeit</a:t>
            </a:r>
            <a:endParaRPr lang="en-US" sz="2000" b="0" strike="noStrike" spc="-1">
              <a:solidFill>
                <a:srgbClr val="000000"/>
              </a:solidFill>
              <a:uFill>
                <a:solidFill>
                  <a:srgbClr val="FFFFFF"/>
                </a:solidFill>
              </a:uFill>
              <a:latin typeface="Calibri"/>
            </a:endParaRPr>
          </a:p>
          <a:p>
            <a:pPr marL="447840" lvl="1" indent="-26640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Dokumentiert = definierter Prozess + Aufzeichnung der Auditaktivitäten</a:t>
            </a:r>
            <a:endParaRPr lang="en-US" sz="2000" b="0" strike="noStrike" spc="-1">
              <a:solidFill>
                <a:srgbClr val="000000"/>
              </a:solidFill>
              <a:uFill>
                <a:solidFill>
                  <a:srgbClr val="FFFFFF"/>
                </a:solidFill>
              </a:uFill>
              <a:latin typeface="Calibri"/>
            </a:endParaRPr>
          </a:p>
          <a:p>
            <a:pPr marL="447840" lvl="1" indent="-26640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Erlangung von Auditnachweisen = dokumentierte Prüfungen, Interviews, Beobachtungen</a:t>
            </a:r>
            <a:endParaRPr lang="en-US" sz="2000" b="0" strike="noStrike" spc="-1">
              <a:solidFill>
                <a:srgbClr val="000000"/>
              </a:solidFill>
              <a:uFill>
                <a:solidFill>
                  <a:srgbClr val="FFFFFF"/>
                </a:solidFill>
              </a:uFill>
              <a:latin typeface="Calibri"/>
            </a:endParaRPr>
          </a:p>
          <a:p>
            <a:pPr marL="447840" lvl="1" indent="-26640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Auswertung der Auditnachweise = Befunde (Findings) darstellen</a:t>
            </a:r>
            <a:endParaRPr lang="en-US" sz="2000" b="0" strike="noStrike" spc="-1">
              <a:solidFill>
                <a:srgbClr val="000000"/>
              </a:solidFill>
              <a:uFill>
                <a:solidFill>
                  <a:srgbClr val="FFFFFF"/>
                </a:solidFill>
              </a:uFill>
              <a:latin typeface="Calibri"/>
            </a:endParaRPr>
          </a:p>
          <a:p>
            <a:pPr marL="447840" lvl="1" indent="-26640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Bestimmung, inwieweit Auditkriterien erfüllt sind = Schlussfolgerungen ziehen</a:t>
            </a:r>
            <a:endParaRPr lang="en-US" sz="2000" b="0" strike="noStrike" spc="-1">
              <a:solidFill>
                <a:srgbClr val="000000"/>
              </a:solidFill>
              <a:uFill>
                <a:solidFill>
                  <a:srgbClr val="FFFFFF"/>
                </a:solidFill>
              </a:uFill>
              <a:latin typeface="Calibri"/>
            </a:endParaRPr>
          </a:p>
        </p:txBody>
      </p:sp>
      <p:sp>
        <p:nvSpPr>
          <p:cNvPr id="1155" name="TextShape 3"/>
          <p:cNvSpPr txBox="1"/>
          <p:nvPr/>
        </p:nvSpPr>
        <p:spPr>
          <a:xfrm>
            <a:off x="6553080" y="6430680"/>
            <a:ext cx="2133360" cy="364680"/>
          </a:xfrm>
          <a:prstGeom prst="rect">
            <a:avLst/>
          </a:prstGeom>
          <a:noFill/>
          <a:ln>
            <a:noFill/>
          </a:ln>
        </p:spPr>
        <p:txBody>
          <a:bodyPr anchor="ctr"/>
          <a:lstStyle/>
          <a:p>
            <a:pPr algn="r">
              <a:lnSpc>
                <a:spcPct val="100000"/>
              </a:lnSpc>
            </a:pPr>
            <a:fld id="{71223C01-9B53-48D8-AB64-0DDEC21711D2}" type="slidenum">
              <a:rPr lang="de-DE" sz="1200" b="0" strike="noStrike" spc="-1">
                <a:solidFill>
                  <a:srgbClr val="8B8B8B"/>
                </a:solidFill>
                <a:uFill>
                  <a:solidFill>
                    <a:srgbClr val="FFFFFF"/>
                  </a:solidFill>
                </a:uFill>
                <a:latin typeface="Calibri"/>
              </a:rPr>
              <a:t>135</a:t>
            </a:fld>
            <a:endParaRPr lang="de-DE" sz="1400" b="0" strike="noStrike" spc="-1">
              <a:solidFill>
                <a:srgbClr val="000000"/>
              </a:solidFill>
              <a:uFill>
                <a:solidFill>
                  <a:srgbClr val="FFFFFF"/>
                </a:solidFill>
              </a:uFill>
              <a:latin typeface="Times New Roman"/>
            </a:endParaRPr>
          </a:p>
        </p:txBody>
      </p:sp>
      <p:sp>
        <p:nvSpPr>
          <p:cNvPr id="1156" name="CustomShape 4"/>
          <p:cNvSpPr/>
          <p:nvPr/>
        </p:nvSpPr>
        <p:spPr>
          <a:xfrm>
            <a:off x="516240" y="1728720"/>
            <a:ext cx="4292640" cy="4704120"/>
          </a:xfrm>
          <a:prstGeom prst="rect">
            <a:avLst/>
          </a:prstGeom>
          <a:noFill/>
          <a:ln w="25560">
            <a:solidFill>
              <a:srgbClr val="8CB8FF"/>
            </a:solidFill>
            <a:miter/>
          </a:ln>
        </p:spPr>
        <p:style>
          <a:lnRef idx="0">
            <a:scrgbClr r="0" g="0" b="0"/>
          </a:lnRef>
          <a:fillRef idx="0">
            <a:scrgbClr r="0" g="0" b="0"/>
          </a:fillRef>
          <a:effectRef idx="0">
            <a:scrgbClr r="0" g="0" b="0"/>
          </a:effectRef>
          <a:fontRef idx="minor"/>
        </p:style>
      </p:sp>
      <p:sp>
        <p:nvSpPr>
          <p:cNvPr id="1157" name="CustomShape 5"/>
          <p:cNvSpPr/>
          <p:nvPr/>
        </p:nvSpPr>
        <p:spPr>
          <a:xfrm>
            <a:off x="4908240" y="1826640"/>
            <a:ext cx="297000" cy="4506840"/>
          </a:xfrm>
          <a:prstGeom prst="rightArrow">
            <a:avLst>
              <a:gd name="adj1" fmla="val 76094"/>
              <a:gd name="adj2" fmla="val 100000"/>
            </a:avLst>
          </a:prstGeom>
          <a:solidFill>
            <a:schemeClr val="bg2"/>
          </a:solidFill>
          <a:ln w="9360">
            <a:noFill/>
          </a:ln>
        </p:spPr>
        <p:style>
          <a:lnRef idx="0">
            <a:scrgbClr r="0" g="0" b="0"/>
          </a:lnRef>
          <a:fillRef idx="0">
            <a:scrgbClr r="0" g="0" b="0"/>
          </a:fillRef>
          <a:effectRef idx="0">
            <a:scrgbClr r="0" g="0" b="0"/>
          </a:effectRef>
          <a:fontRef idx="minor"/>
        </p:style>
      </p:sp>
      <p:sp>
        <p:nvSpPr>
          <p:cNvPr id="1158" name="CustomShape 6"/>
          <p:cNvSpPr/>
          <p:nvPr/>
        </p:nvSpPr>
        <p:spPr>
          <a:xfrm>
            <a:off x="616680" y="558252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sp>
      <p:sp>
        <p:nvSpPr>
          <p:cNvPr id="1159" name="CustomShape 7"/>
          <p:cNvSpPr/>
          <p:nvPr/>
        </p:nvSpPr>
        <p:spPr>
          <a:xfrm>
            <a:off x="631800" y="5591160"/>
            <a:ext cx="4026960" cy="693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zu ermitteln, inwieweit Auditkriterien erfüllt sind.</a:t>
            </a:r>
            <a:endParaRPr lang="de-DE" sz="1800" b="0" strike="noStrike" spc="-1">
              <a:solidFill>
                <a:srgbClr val="000000"/>
              </a:solidFill>
              <a:uFill>
                <a:solidFill>
                  <a:srgbClr val="FFFFFF"/>
                </a:solidFill>
              </a:uFill>
              <a:latin typeface="Arial"/>
            </a:endParaRPr>
          </a:p>
        </p:txBody>
      </p:sp>
      <p:sp>
        <p:nvSpPr>
          <p:cNvPr id="1160" name="CustomShape 8"/>
          <p:cNvSpPr/>
          <p:nvPr/>
        </p:nvSpPr>
        <p:spPr>
          <a:xfrm>
            <a:off x="616680" y="223236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sp>
      <p:sp>
        <p:nvSpPr>
          <p:cNvPr id="1161" name="CustomShape 9"/>
          <p:cNvSpPr/>
          <p:nvPr/>
        </p:nvSpPr>
        <p:spPr>
          <a:xfrm>
            <a:off x="636120" y="2223000"/>
            <a:ext cx="4061160" cy="693000"/>
          </a:xfrm>
          <a:prstGeom prst="roundRect">
            <a:avLst>
              <a:gd name="adj" fmla="val 12495"/>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nchorCtr="1"/>
          <a:lstStyle/>
          <a:p>
            <a:pPr algn="ctr">
              <a:lnSpc>
                <a:spcPct val="90000"/>
              </a:lnSpc>
            </a:pPr>
            <a:r>
              <a:rPr lang="de-DE" sz="1800" b="0" strike="noStrike" spc="-1">
                <a:solidFill>
                  <a:srgbClr val="000000"/>
                </a:solidFill>
                <a:uFill>
                  <a:solidFill>
                    <a:srgbClr val="FFFFFF"/>
                  </a:solidFill>
                </a:uFill>
                <a:latin typeface="Calibri"/>
              </a:rPr>
              <a:t>systematischer, unabhängiger 
und dokumentierter Prozess</a:t>
            </a:r>
            <a:endParaRPr lang="de-DE" sz="1800" b="0" strike="noStrike" spc="-1">
              <a:solidFill>
                <a:srgbClr val="000000"/>
              </a:solidFill>
              <a:uFill>
                <a:solidFill>
                  <a:srgbClr val="FFFFFF"/>
                </a:solidFill>
              </a:uFill>
              <a:latin typeface="Arial"/>
            </a:endParaRPr>
          </a:p>
        </p:txBody>
      </p:sp>
      <p:sp>
        <p:nvSpPr>
          <p:cNvPr id="1162" name="CustomShape 10"/>
          <p:cNvSpPr/>
          <p:nvPr/>
        </p:nvSpPr>
        <p:spPr>
          <a:xfrm>
            <a:off x="616680" y="3857400"/>
            <a:ext cx="4093200" cy="77328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sp>
      <p:sp>
        <p:nvSpPr>
          <p:cNvPr id="1163" name="CustomShape 11"/>
          <p:cNvSpPr/>
          <p:nvPr/>
        </p:nvSpPr>
        <p:spPr>
          <a:xfrm>
            <a:off x="636120" y="3868200"/>
            <a:ext cx="4061160" cy="7743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Erlangung von Auditnachweisen</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und zu deren objektiven Auswertung,</a:t>
            </a:r>
            <a:endParaRPr lang="de-DE" sz="1800" b="0" strike="noStrike" spc="-1">
              <a:solidFill>
                <a:srgbClr val="000000"/>
              </a:solidFill>
              <a:uFill>
                <a:solidFill>
                  <a:srgbClr val="FFFFFF"/>
                </a:solidFill>
              </a:uFill>
              <a:latin typeface="Arial"/>
            </a:endParaRPr>
          </a:p>
        </p:txBody>
      </p:sp>
      <p:sp>
        <p:nvSpPr>
          <p:cNvPr id="1164" name="CustomShape 12"/>
          <p:cNvSpPr/>
          <p:nvPr/>
        </p:nvSpPr>
        <p:spPr>
          <a:xfrm flipV="1">
            <a:off x="645840" y="3171600"/>
            <a:ext cx="4002840" cy="51696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sp>
      <p:sp>
        <p:nvSpPr>
          <p:cNvPr id="1165" name="CustomShape 13"/>
          <p:cNvSpPr/>
          <p:nvPr/>
        </p:nvSpPr>
        <p:spPr>
          <a:xfrm>
            <a:off x="2443320" y="3204720"/>
            <a:ext cx="40464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zur</a:t>
            </a:r>
            <a:endParaRPr lang="de-DE" sz="1800" b="0" strike="noStrike" spc="-1">
              <a:solidFill>
                <a:srgbClr val="000000"/>
              </a:solidFill>
              <a:uFill>
                <a:solidFill>
                  <a:srgbClr val="FFFFFF"/>
                </a:solidFill>
              </a:uFill>
              <a:latin typeface="Arial"/>
            </a:endParaRPr>
          </a:p>
        </p:txBody>
      </p:sp>
      <p:sp>
        <p:nvSpPr>
          <p:cNvPr id="1166" name="CustomShape 14"/>
          <p:cNvSpPr/>
          <p:nvPr/>
        </p:nvSpPr>
        <p:spPr>
          <a:xfrm flipV="1">
            <a:off x="645840" y="4847400"/>
            <a:ext cx="4002840" cy="51588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sp>
      <p:sp>
        <p:nvSpPr>
          <p:cNvPr id="1167" name="CustomShape 15"/>
          <p:cNvSpPr/>
          <p:nvPr/>
        </p:nvSpPr>
        <p:spPr>
          <a:xfrm>
            <a:off x="1904040" y="4848120"/>
            <a:ext cx="148212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um</a:t>
            </a:r>
            <a:endParaRPr lang="de-DE" sz="1800" b="0" strike="noStrike" spc="-1">
              <a:solidFill>
                <a:srgbClr val="000000"/>
              </a:solidFill>
              <a:uFill>
                <a:solidFill>
                  <a:srgbClr val="FFFFFF"/>
                </a:solidFill>
              </a:uFill>
              <a:latin typeface="Arial"/>
            </a:endParaRPr>
          </a:p>
        </p:txBody>
      </p:sp>
      <p:sp>
        <p:nvSpPr>
          <p:cNvPr id="1168" name="CustomShape 16"/>
          <p:cNvSpPr/>
          <p:nvPr/>
        </p:nvSpPr>
        <p:spPr>
          <a:xfrm>
            <a:off x="661320" y="1878840"/>
            <a:ext cx="1746720" cy="31212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lstStyle/>
          <a:p>
            <a:pPr>
              <a:lnSpc>
                <a:spcPct val="90000"/>
              </a:lnSpc>
            </a:pPr>
            <a:r>
              <a:rPr lang="de-DE" sz="1800" b="0" strike="noStrike" spc="-1">
                <a:solidFill>
                  <a:srgbClr val="000000"/>
                </a:solidFill>
                <a:uFill>
                  <a:solidFill>
                    <a:srgbClr val="FFFFFF"/>
                  </a:solidFill>
                </a:uFill>
                <a:latin typeface="Calibri"/>
              </a:rPr>
              <a:t>Ein </a:t>
            </a:r>
            <a:r>
              <a:rPr lang="de-DE" sz="1800" b="1" strike="noStrike" spc="-1">
                <a:solidFill>
                  <a:srgbClr val="000000"/>
                </a:solidFill>
                <a:uFill>
                  <a:solidFill>
                    <a:srgbClr val="FFFFFF"/>
                  </a:solidFill>
                </a:uFill>
                <a:latin typeface="Calibri"/>
              </a:rPr>
              <a:t>Audit</a:t>
            </a:r>
            <a:r>
              <a:rPr lang="de-DE" sz="1800" b="0" strike="noStrike" spc="-1">
                <a:solidFill>
                  <a:srgbClr val="000000"/>
                </a:solidFill>
                <a:uFill>
                  <a:solidFill>
                    <a:srgbClr val="FFFFFF"/>
                  </a:solidFill>
                </a:uFill>
                <a:latin typeface="Calibri"/>
              </a:rPr>
              <a:t> ist ein …</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Auditprinzipien</a:t>
            </a:r>
            <a:endParaRPr lang="en-US" sz="1800" b="0" strike="noStrike" spc="-1">
              <a:solidFill>
                <a:srgbClr val="000000"/>
              </a:solidFill>
              <a:uFill>
                <a:solidFill>
                  <a:srgbClr val="FFFFFF"/>
                </a:solidFill>
              </a:uFill>
              <a:latin typeface="Calibri"/>
            </a:endParaRPr>
          </a:p>
        </p:txBody>
      </p:sp>
      <p:sp>
        <p:nvSpPr>
          <p:cNvPr id="1170" name="CustomShape 2"/>
          <p:cNvSpPr/>
          <p:nvPr/>
        </p:nvSpPr>
        <p:spPr>
          <a:xfrm>
            <a:off x="3858840" y="276156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71" name="CustomShape 3"/>
          <p:cNvSpPr/>
          <p:nvPr/>
        </p:nvSpPr>
        <p:spPr>
          <a:xfrm>
            <a:off x="3680280" y="1696680"/>
            <a:ext cx="1783080" cy="97128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1900" b="0" strike="noStrike" spc="-1">
                <a:solidFill>
                  <a:srgbClr val="000000"/>
                </a:solidFill>
                <a:uFill>
                  <a:solidFill>
                    <a:srgbClr val="FFFFFF"/>
                  </a:solidFill>
                </a:uFill>
                <a:latin typeface="Calibri"/>
              </a:rPr>
              <a:t>Integrität</a:t>
            </a:r>
            <a:endParaRPr lang="de-DE" sz="1800" b="0" strike="noStrike" spc="-1">
              <a:solidFill>
                <a:srgbClr val="000000"/>
              </a:solidFill>
              <a:uFill>
                <a:solidFill>
                  <a:srgbClr val="FFFFFF"/>
                </a:solidFill>
              </a:uFill>
              <a:latin typeface="Arial"/>
            </a:endParaRPr>
          </a:p>
        </p:txBody>
      </p:sp>
      <p:sp>
        <p:nvSpPr>
          <p:cNvPr id="1172" name="CustomShape 4"/>
          <p:cNvSpPr/>
          <p:nvPr/>
        </p:nvSpPr>
        <p:spPr>
          <a:xfrm>
            <a:off x="4321800" y="30290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73" name="CustomShape 5"/>
          <p:cNvSpPr/>
          <p:nvPr/>
        </p:nvSpPr>
        <p:spPr>
          <a:xfrm>
            <a:off x="5854320" y="2621880"/>
            <a:ext cx="1689480" cy="106380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1900" b="0" strike="noStrike" spc="-1">
                <a:solidFill>
                  <a:srgbClr val="000000"/>
                </a:solidFill>
                <a:uFill>
                  <a:solidFill>
                    <a:srgbClr val="FFFFFF"/>
                  </a:solidFill>
                </a:uFill>
                <a:latin typeface="Calibri"/>
              </a:rPr>
              <a:t>Angemessene, gerechte Präsentation</a:t>
            </a:r>
            <a:endParaRPr lang="de-DE" sz="1800" b="0" strike="noStrike" spc="-1">
              <a:solidFill>
                <a:srgbClr val="000000"/>
              </a:solidFill>
              <a:uFill>
                <a:solidFill>
                  <a:srgbClr val="FFFFFF"/>
                </a:solidFill>
              </a:uFill>
              <a:latin typeface="Arial"/>
            </a:endParaRPr>
          </a:p>
        </p:txBody>
      </p:sp>
      <p:sp>
        <p:nvSpPr>
          <p:cNvPr id="1174" name="CustomShape 6"/>
          <p:cNvSpPr/>
          <p:nvPr/>
        </p:nvSpPr>
        <p:spPr>
          <a:xfrm>
            <a:off x="4321800" y="35636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75" name="CustomShape 7"/>
          <p:cNvSpPr/>
          <p:nvPr/>
        </p:nvSpPr>
        <p:spPr>
          <a:xfrm>
            <a:off x="5854320" y="4208400"/>
            <a:ext cx="1689480" cy="118836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1900" b="0" strike="noStrike" spc="-1">
                <a:solidFill>
                  <a:srgbClr val="000000"/>
                </a:solidFill>
                <a:uFill>
                  <a:solidFill>
                    <a:srgbClr val="FFFFFF"/>
                  </a:solidFill>
                </a:uFill>
                <a:latin typeface="Calibri"/>
              </a:rPr>
              <a:t>Professionalität</a:t>
            </a:r>
            <a:endParaRPr lang="de-DE" sz="1800" b="0" strike="noStrike" spc="-1">
              <a:solidFill>
                <a:srgbClr val="000000"/>
              </a:solidFill>
              <a:uFill>
                <a:solidFill>
                  <a:srgbClr val="FFFFFF"/>
                </a:solidFill>
              </a:uFill>
              <a:latin typeface="Arial"/>
            </a:endParaRPr>
          </a:p>
        </p:txBody>
      </p:sp>
      <p:sp>
        <p:nvSpPr>
          <p:cNvPr id="1176" name="CustomShape 8"/>
          <p:cNvSpPr/>
          <p:nvPr/>
        </p:nvSpPr>
        <p:spPr>
          <a:xfrm>
            <a:off x="3858840" y="383148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77" name="CustomShape 9"/>
          <p:cNvSpPr/>
          <p:nvPr/>
        </p:nvSpPr>
        <p:spPr>
          <a:xfrm>
            <a:off x="3680280" y="5351040"/>
            <a:ext cx="1783080" cy="97128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1900" b="0" strike="noStrike" spc="-1">
                <a:solidFill>
                  <a:srgbClr val="000000"/>
                </a:solidFill>
                <a:uFill>
                  <a:solidFill>
                    <a:srgbClr val="FFFFFF"/>
                  </a:solidFill>
                </a:uFill>
                <a:latin typeface="Calibri"/>
              </a:rPr>
              <a:t>Vertraulichkeit</a:t>
            </a:r>
            <a:endParaRPr lang="de-DE" sz="1800" b="0" strike="noStrike" spc="-1">
              <a:solidFill>
                <a:srgbClr val="000000"/>
              </a:solidFill>
              <a:uFill>
                <a:solidFill>
                  <a:srgbClr val="FFFFFF"/>
                </a:solidFill>
              </a:uFill>
              <a:latin typeface="Arial"/>
            </a:endParaRPr>
          </a:p>
        </p:txBody>
      </p:sp>
      <p:sp>
        <p:nvSpPr>
          <p:cNvPr id="1178" name="CustomShape 10"/>
          <p:cNvSpPr/>
          <p:nvPr/>
        </p:nvSpPr>
        <p:spPr>
          <a:xfrm>
            <a:off x="3395520" y="35636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79" name="CustomShape 11"/>
          <p:cNvSpPr/>
          <p:nvPr/>
        </p:nvSpPr>
        <p:spPr>
          <a:xfrm>
            <a:off x="1599840" y="4208400"/>
            <a:ext cx="1689480" cy="118836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1900" b="0" strike="noStrike" spc="-1">
                <a:solidFill>
                  <a:srgbClr val="000000"/>
                </a:solidFill>
                <a:uFill>
                  <a:solidFill>
                    <a:srgbClr val="FFFFFF"/>
                  </a:solidFill>
                </a:uFill>
                <a:latin typeface="Calibri"/>
              </a:rPr>
              <a:t>Unabhängigkeit</a:t>
            </a:r>
            <a:endParaRPr lang="de-DE" sz="1800" b="0" strike="noStrike" spc="-1">
              <a:solidFill>
                <a:srgbClr val="000000"/>
              </a:solidFill>
              <a:uFill>
                <a:solidFill>
                  <a:srgbClr val="FFFFFF"/>
                </a:solidFill>
              </a:uFill>
              <a:latin typeface="Arial"/>
            </a:endParaRPr>
          </a:p>
        </p:txBody>
      </p:sp>
      <p:sp>
        <p:nvSpPr>
          <p:cNvPr id="1180" name="CustomShape 12"/>
          <p:cNvSpPr/>
          <p:nvPr/>
        </p:nvSpPr>
        <p:spPr>
          <a:xfrm>
            <a:off x="3395520" y="30290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81" name="CustomShape 13"/>
          <p:cNvSpPr/>
          <p:nvPr/>
        </p:nvSpPr>
        <p:spPr>
          <a:xfrm>
            <a:off x="1599840" y="2621880"/>
            <a:ext cx="1689480" cy="118836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1900" b="0" strike="noStrike" spc="-1">
                <a:solidFill>
                  <a:srgbClr val="000000"/>
                </a:solidFill>
                <a:uFill>
                  <a:solidFill>
                    <a:srgbClr val="FFFFFF"/>
                  </a:solidFill>
                </a:uFill>
                <a:latin typeface="Calibri"/>
              </a:rPr>
              <a:t>Evidenzbasierter Ansatz</a:t>
            </a:r>
            <a:endParaRPr lang="de-DE" sz="1800" b="0" strike="noStrike" spc="-1">
              <a:solidFill>
                <a:srgbClr val="000000"/>
              </a:solidFill>
              <a:uFill>
                <a:solidFill>
                  <a:srgbClr val="FFFFFF"/>
                </a:solidFill>
              </a:uFill>
              <a:latin typeface="Arial"/>
            </a:endParaRPr>
          </a:p>
        </p:txBody>
      </p:sp>
      <p:sp>
        <p:nvSpPr>
          <p:cNvPr id="1182" name="TextShape 14"/>
          <p:cNvSpPr txBox="1"/>
          <p:nvPr/>
        </p:nvSpPr>
        <p:spPr>
          <a:xfrm>
            <a:off x="6553080" y="6430680"/>
            <a:ext cx="2133360" cy="364680"/>
          </a:xfrm>
          <a:prstGeom prst="rect">
            <a:avLst/>
          </a:prstGeom>
          <a:noFill/>
          <a:ln>
            <a:noFill/>
          </a:ln>
        </p:spPr>
        <p:txBody>
          <a:bodyPr anchor="ctr"/>
          <a:lstStyle/>
          <a:p>
            <a:pPr algn="r">
              <a:lnSpc>
                <a:spcPct val="100000"/>
              </a:lnSpc>
            </a:pPr>
            <a:fld id="{7B6C769C-D989-4A7D-841E-49CB93C1369C}" type="slidenum">
              <a:rPr lang="de-DE" sz="1200" b="0" strike="noStrike" spc="-1">
                <a:solidFill>
                  <a:srgbClr val="8B8B8B"/>
                </a:solidFill>
                <a:uFill>
                  <a:solidFill>
                    <a:srgbClr val="FFFFFF"/>
                  </a:solidFill>
                </a:uFill>
                <a:latin typeface="Calibri"/>
              </a:rPr>
              <a:t>136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Audittypen</a:t>
            </a:r>
            <a:endParaRPr lang="en-US" sz="1800" b="0" strike="noStrike" spc="-1">
              <a:solidFill>
                <a:srgbClr val="000000"/>
              </a:solidFill>
              <a:uFill>
                <a:solidFill>
                  <a:srgbClr val="FFFFFF"/>
                </a:solidFill>
              </a:uFill>
              <a:latin typeface="Calibri"/>
            </a:endParaRPr>
          </a:p>
        </p:txBody>
      </p:sp>
      <p:sp>
        <p:nvSpPr>
          <p:cNvPr id="118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Systemaudit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Prozessaudit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Produktaudit</a:t>
            </a:r>
          </a:p>
        </p:txBody>
      </p:sp>
      <p:sp>
        <p:nvSpPr>
          <p:cNvPr id="1185" name="TextShape 3"/>
          <p:cNvSpPr txBox="1"/>
          <p:nvPr/>
        </p:nvSpPr>
        <p:spPr>
          <a:xfrm>
            <a:off x="6553080" y="6430680"/>
            <a:ext cx="2133360" cy="364680"/>
          </a:xfrm>
          <a:prstGeom prst="rect">
            <a:avLst/>
          </a:prstGeom>
          <a:noFill/>
          <a:ln>
            <a:noFill/>
          </a:ln>
        </p:spPr>
        <p:txBody>
          <a:bodyPr anchor="ctr"/>
          <a:lstStyle/>
          <a:p>
            <a:pPr algn="r">
              <a:lnSpc>
                <a:spcPct val="100000"/>
              </a:lnSpc>
            </a:pPr>
            <a:fld id="{36DCEBC3-B7D3-488D-8C8A-F1B99814F6D6}" type="slidenum">
              <a:rPr lang="de-DE" sz="1200" b="0" strike="noStrike" spc="-1">
                <a:solidFill>
                  <a:srgbClr val="8B8B8B"/>
                </a:solidFill>
                <a:uFill>
                  <a:solidFill>
                    <a:srgbClr val="FFFFFF"/>
                  </a:solidFill>
                </a:uFill>
                <a:latin typeface="Calibri"/>
              </a:rPr>
              <a:t>137</a:t>
            </a:fld>
            <a:endParaRPr lang="de-DE" sz="1400" b="0" strike="noStrike" spc="-1">
              <a:solidFill>
                <a:srgbClr val="000000"/>
              </a:solidFill>
              <a:uFill>
                <a:solidFill>
                  <a:srgbClr val="FFFFFF"/>
                </a:solidFill>
              </a:uFill>
              <a:latin typeface="Times New Roman"/>
            </a:endParaRPr>
          </a:p>
        </p:txBody>
      </p:sp>
      <p:sp>
        <p:nvSpPr>
          <p:cNvPr id="1186" name="CustomShape 4"/>
          <p:cNvSpPr/>
          <p:nvPr/>
        </p:nvSpPr>
        <p:spPr>
          <a:xfrm>
            <a:off x="3811680" y="3112560"/>
            <a:ext cx="4017600" cy="2222640"/>
          </a:xfrm>
          <a:prstGeom prst="rect">
            <a:avLst/>
          </a:prstGeom>
          <a:solidFill>
            <a:srgbClr val="D3D3E3"/>
          </a:solidFill>
          <a:ln w="12600">
            <a:solidFill>
              <a:srgbClr val="000000"/>
            </a:solidFill>
            <a:miter/>
          </a:ln>
        </p:spPr>
        <p:style>
          <a:lnRef idx="0">
            <a:scrgbClr r="0" g="0" b="0"/>
          </a:lnRef>
          <a:fillRef idx="0">
            <a:scrgbClr r="0" g="0" b="0"/>
          </a:fillRef>
          <a:effectRef idx="0">
            <a:scrgbClr r="0" g="0" b="0"/>
          </a:effectRef>
          <a:fontRef idx="minor"/>
        </p:style>
      </p:sp>
      <p:sp>
        <p:nvSpPr>
          <p:cNvPr id="1187" name="CustomShape 5"/>
          <p:cNvSpPr/>
          <p:nvPr/>
        </p:nvSpPr>
        <p:spPr>
          <a:xfrm>
            <a:off x="3811680" y="3112560"/>
            <a:ext cx="3854520" cy="48276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sp>
      <p:sp>
        <p:nvSpPr>
          <p:cNvPr id="1188" name="CustomShape 6"/>
          <p:cNvSpPr/>
          <p:nvPr/>
        </p:nvSpPr>
        <p:spPr>
          <a:xfrm>
            <a:off x="5749920" y="3112560"/>
            <a:ext cx="1238400" cy="1586880"/>
          </a:xfrm>
          <a:prstGeom prst="rect">
            <a:avLst/>
          </a:prstGeom>
          <a:solidFill>
            <a:srgbClr val="91FF91"/>
          </a:solidFill>
          <a:ln w="12600">
            <a:solidFill>
              <a:srgbClr val="000000"/>
            </a:solidFill>
            <a:miter/>
          </a:ln>
        </p:spPr>
        <p:style>
          <a:lnRef idx="0">
            <a:scrgbClr r="0" g="0" b="0"/>
          </a:lnRef>
          <a:fillRef idx="0">
            <a:scrgbClr r="0" g="0" b="0"/>
          </a:fillRef>
          <a:effectRef idx="0">
            <a:scrgbClr r="0" g="0" b="0"/>
          </a:effectRef>
          <a:fontRef idx="minor"/>
        </p:style>
      </p:sp>
      <p:sp>
        <p:nvSpPr>
          <p:cNvPr id="1189" name="CustomShape 7"/>
          <p:cNvSpPr/>
          <p:nvPr/>
        </p:nvSpPr>
        <p:spPr>
          <a:xfrm>
            <a:off x="5857200" y="3112560"/>
            <a:ext cx="195840" cy="180684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190" name="CustomShape 8"/>
          <p:cNvSpPr/>
          <p:nvPr/>
        </p:nvSpPr>
        <p:spPr>
          <a:xfrm>
            <a:off x="3868920" y="4986720"/>
            <a:ext cx="2358720" cy="305640"/>
          </a:xfrm>
          <a:prstGeom prst="rect">
            <a:avLst/>
          </a:prstGeom>
          <a:noFill/>
          <a:ln w="9360">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de-DE" sz="1400" b="1" strike="noStrike" spc="-1">
                <a:solidFill>
                  <a:srgbClr val="000000"/>
                </a:solidFill>
                <a:uFill>
                  <a:solidFill>
                    <a:srgbClr val="FFFFFF"/>
                  </a:solidFill>
                </a:uFill>
                <a:latin typeface="Calibri"/>
              </a:rPr>
              <a:t>Organisation oder Föderation</a:t>
            </a:r>
            <a:endParaRPr lang="de-DE" sz="1800" b="0" strike="noStrike" spc="-1">
              <a:solidFill>
                <a:srgbClr val="000000"/>
              </a:solidFill>
              <a:uFill>
                <a:solidFill>
                  <a:srgbClr val="FFFFFF"/>
                </a:solidFill>
              </a:uFill>
              <a:latin typeface="Arial"/>
            </a:endParaRPr>
          </a:p>
        </p:txBody>
      </p:sp>
      <p:sp>
        <p:nvSpPr>
          <p:cNvPr id="1191" name="CustomShape 9"/>
          <p:cNvSpPr/>
          <p:nvPr/>
        </p:nvSpPr>
        <p:spPr>
          <a:xfrm>
            <a:off x="5270400" y="2775600"/>
            <a:ext cx="243720" cy="572040"/>
          </a:xfrm>
          <a:custGeom>
            <a:avLst/>
            <a:gdLst/>
            <a:ahLst/>
            <a:cxnLst/>
            <a:rect l="l" t="t" r="r" b="b"/>
            <a:pathLst>
              <a:path w="230" h="1166">
                <a:moveTo>
                  <a:pt x="230" y="1166"/>
                </a:moveTo>
                <a:lnTo>
                  <a:pt x="113" y="0"/>
                </a:lnTo>
                <a:lnTo>
                  <a:pt x="0" y="0"/>
                </a:ln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192" name="Line 10"/>
          <p:cNvSpPr/>
          <p:nvPr/>
        </p:nvSpPr>
        <p:spPr>
          <a:xfrm>
            <a:off x="4651560" y="2633040"/>
            <a:ext cx="720" cy="27828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193" name="CustomShape 11"/>
          <p:cNvSpPr/>
          <p:nvPr/>
        </p:nvSpPr>
        <p:spPr>
          <a:xfrm>
            <a:off x="3992760" y="2633400"/>
            <a:ext cx="1323720" cy="27792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sp>
      <p:sp>
        <p:nvSpPr>
          <p:cNvPr id="1194" name="CustomShape 12"/>
          <p:cNvSpPr/>
          <p:nvPr/>
        </p:nvSpPr>
        <p:spPr>
          <a:xfrm>
            <a:off x="4035600" y="2656800"/>
            <a:ext cx="1238400" cy="2304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1400" b="1" strike="noStrike" spc="-1">
                <a:solidFill>
                  <a:srgbClr val="000000"/>
                </a:solidFill>
                <a:uFill>
                  <a:solidFill>
                    <a:srgbClr val="FFFFFF"/>
                  </a:solidFill>
                </a:uFill>
                <a:latin typeface="Calibri"/>
              </a:rPr>
              <a:t>Systemaudit</a:t>
            </a:r>
            <a:endParaRPr lang="de-DE" sz="1800" b="0" strike="noStrike" spc="-1">
              <a:solidFill>
                <a:srgbClr val="000000"/>
              </a:solidFill>
              <a:uFill>
                <a:solidFill>
                  <a:srgbClr val="FFFFFF"/>
                </a:solidFill>
              </a:uFill>
              <a:latin typeface="Arial"/>
            </a:endParaRPr>
          </a:p>
        </p:txBody>
      </p:sp>
      <p:sp>
        <p:nvSpPr>
          <p:cNvPr id="1195" name="CustomShape 13"/>
          <p:cNvSpPr/>
          <p:nvPr/>
        </p:nvSpPr>
        <p:spPr>
          <a:xfrm>
            <a:off x="6608160" y="5558040"/>
            <a:ext cx="1229040" cy="367920"/>
          </a:xfrm>
          <a:prstGeom prst="rect">
            <a:avLst/>
          </a:prstGeom>
          <a:solidFill>
            <a:srgbClr val="FFFF99"/>
          </a:solidFill>
          <a:ln w="9360">
            <a:solidFill>
              <a:srgbClr val="000000"/>
            </a:solidFill>
            <a:miter/>
          </a:ln>
        </p:spPr>
        <p:style>
          <a:lnRef idx="0">
            <a:scrgbClr r="0" g="0" b="0"/>
          </a:lnRef>
          <a:fillRef idx="0">
            <a:scrgbClr r="0" g="0" b="0"/>
          </a:fillRef>
          <a:effectRef idx="0">
            <a:scrgbClr r="0" g="0" b="0"/>
          </a:effectRef>
          <a:fontRef idx="minor"/>
        </p:style>
      </p:sp>
      <p:sp>
        <p:nvSpPr>
          <p:cNvPr id="1196" name="CustomShape 14"/>
          <p:cNvSpPr/>
          <p:nvPr/>
        </p:nvSpPr>
        <p:spPr>
          <a:xfrm>
            <a:off x="6006600" y="4381920"/>
            <a:ext cx="560520" cy="1343880"/>
          </a:xfrm>
          <a:custGeom>
            <a:avLst/>
            <a:gdLst/>
            <a:ahLst/>
            <a:cxnLst/>
            <a:rect l="l" t="t" r="r" b="b"/>
            <a:pathLst>
              <a:path w="1057" h="2040">
                <a:moveTo>
                  <a:pt x="0" y="0"/>
                </a:moveTo>
                <a:lnTo>
                  <a:pt x="535" y="2040"/>
                </a:lnTo>
                <a:lnTo>
                  <a:pt x="1057" y="2040"/>
                </a:lnTo>
              </a:path>
            </a:pathLst>
          </a:custGeom>
          <a:noFill/>
          <a:ln w="7920">
            <a:solidFill>
              <a:srgbClr val="000000"/>
            </a:solidFill>
            <a:round/>
          </a:ln>
        </p:spPr>
        <p:style>
          <a:lnRef idx="0">
            <a:scrgbClr r="0" g="0" b="0"/>
          </a:lnRef>
          <a:fillRef idx="0">
            <a:scrgbClr r="0" g="0" b="0"/>
          </a:fillRef>
          <a:effectRef idx="0">
            <a:scrgbClr r="0" g="0" b="0"/>
          </a:effectRef>
          <a:fontRef idx="minor"/>
        </p:style>
      </p:sp>
      <p:sp>
        <p:nvSpPr>
          <p:cNvPr id="1197" name="Line 15"/>
          <p:cNvSpPr/>
          <p:nvPr/>
        </p:nvSpPr>
        <p:spPr>
          <a:xfrm>
            <a:off x="6567120" y="5564520"/>
            <a:ext cx="1080" cy="356040"/>
          </a:xfrm>
          <a:prstGeom prst="line">
            <a:avLst/>
          </a:prstGeom>
          <a:ln w="7920">
            <a:solidFill>
              <a:srgbClr val="000000"/>
            </a:solidFill>
            <a:round/>
          </a:ln>
        </p:spPr>
        <p:style>
          <a:lnRef idx="0">
            <a:scrgbClr r="0" g="0" b="0"/>
          </a:lnRef>
          <a:fillRef idx="0">
            <a:scrgbClr r="0" g="0" b="0"/>
          </a:fillRef>
          <a:effectRef idx="0">
            <a:scrgbClr r="0" g="0" b="0"/>
          </a:effectRef>
          <a:fontRef idx="minor"/>
        </p:style>
      </p:sp>
      <p:sp>
        <p:nvSpPr>
          <p:cNvPr id="1198" name="CustomShape 16"/>
          <p:cNvSpPr/>
          <p:nvPr/>
        </p:nvSpPr>
        <p:spPr>
          <a:xfrm>
            <a:off x="6623280" y="5623560"/>
            <a:ext cx="1213560" cy="2361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400" b="1" strike="noStrike" spc="-1">
                <a:solidFill>
                  <a:srgbClr val="000000"/>
                </a:solidFill>
                <a:uFill>
                  <a:solidFill>
                    <a:srgbClr val="FFFFFF"/>
                  </a:solidFill>
                </a:uFill>
                <a:latin typeface="Calibri"/>
              </a:rPr>
              <a:t>Produktaudit</a:t>
            </a:r>
            <a:endParaRPr lang="de-DE" sz="1800" b="0" strike="noStrike" spc="-1">
              <a:solidFill>
                <a:srgbClr val="000000"/>
              </a:solidFill>
              <a:uFill>
                <a:solidFill>
                  <a:srgbClr val="FFFFFF"/>
                </a:solidFill>
              </a:uFill>
              <a:latin typeface="Arial"/>
            </a:endParaRPr>
          </a:p>
        </p:txBody>
      </p:sp>
      <p:sp>
        <p:nvSpPr>
          <p:cNvPr id="1199" name="CustomShape 17"/>
          <p:cNvSpPr/>
          <p:nvPr/>
        </p:nvSpPr>
        <p:spPr>
          <a:xfrm>
            <a:off x="3038760" y="3419280"/>
            <a:ext cx="306360" cy="1985400"/>
          </a:xfrm>
          <a:custGeom>
            <a:avLst/>
            <a:gdLst/>
            <a:ahLst/>
            <a:cxnLst/>
            <a:rect l="l" t="t" r="r" b="b"/>
            <a:pathLst>
              <a:path w="289" h="1747">
                <a:moveTo>
                  <a:pt x="0" y="1458"/>
                </a:moveTo>
                <a:lnTo>
                  <a:pt x="107" y="1458"/>
                </a:lnTo>
                <a:lnTo>
                  <a:pt x="107" y="0"/>
                </a:lnTo>
                <a:lnTo>
                  <a:pt x="181" y="0"/>
                </a:lnTo>
                <a:lnTo>
                  <a:pt x="181" y="1458"/>
                </a:lnTo>
                <a:lnTo>
                  <a:pt x="288" y="1458"/>
                </a:lnTo>
                <a:lnTo>
                  <a:pt x="144" y="1746"/>
                </a:lnTo>
                <a:lnTo>
                  <a:pt x="0" y="1458"/>
                </a:lnTo>
              </a:path>
            </a:pathLst>
          </a:custGeom>
          <a:gradFill>
            <a:gsLst>
              <a:gs pos="0">
                <a:srgbClr val="656599"/>
              </a:gs>
              <a:gs pos="100000">
                <a:srgbClr val="D9D9E6"/>
              </a:gs>
            </a:gsLst>
            <a:lin ang="540000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sp>
      <p:sp>
        <p:nvSpPr>
          <p:cNvPr id="1200" name="CustomShape 18"/>
          <p:cNvSpPr/>
          <p:nvPr/>
        </p:nvSpPr>
        <p:spPr>
          <a:xfrm>
            <a:off x="3858840" y="5662080"/>
            <a:ext cx="1855440" cy="327960"/>
          </a:xfrm>
          <a:custGeom>
            <a:avLst/>
            <a:gdLst/>
            <a:ahLst/>
            <a:cxnLst/>
            <a:rect l="l" t="t" r="r" b="b"/>
            <a:pathLst>
              <a:path w="1747" h="289">
                <a:moveTo>
                  <a:pt x="1458" y="288"/>
                </a:moveTo>
                <a:lnTo>
                  <a:pt x="1458" y="181"/>
                </a:lnTo>
                <a:lnTo>
                  <a:pt x="0" y="181"/>
                </a:lnTo>
                <a:lnTo>
                  <a:pt x="0" y="107"/>
                </a:lnTo>
                <a:lnTo>
                  <a:pt x="1458" y="107"/>
                </a:lnTo>
                <a:lnTo>
                  <a:pt x="1458" y="0"/>
                </a:lnTo>
                <a:lnTo>
                  <a:pt x="1746" y="144"/>
                </a:lnTo>
                <a:lnTo>
                  <a:pt x="1458" y="288"/>
                </a:lnTo>
              </a:path>
            </a:pathLst>
          </a:custGeom>
          <a:gradFill>
            <a:gsLst>
              <a:gs pos="0">
                <a:srgbClr val="656599"/>
              </a:gs>
              <a:gs pos="100000">
                <a:srgbClr val="D0D0E0"/>
              </a:gs>
            </a:gsLst>
            <a:lin ang="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sp>
      <p:sp>
        <p:nvSpPr>
          <p:cNvPr id="1201" name="CustomShape 19"/>
          <p:cNvSpPr/>
          <p:nvPr/>
        </p:nvSpPr>
        <p:spPr>
          <a:xfrm>
            <a:off x="3765240" y="5479920"/>
            <a:ext cx="2154960" cy="3056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de-DE" sz="1400" b="1" strike="noStrike" spc="-1">
                <a:solidFill>
                  <a:srgbClr val="000000"/>
                </a:solidFill>
                <a:uFill>
                  <a:solidFill>
                    <a:srgbClr val="FFFFFF"/>
                  </a:solidFill>
                </a:uFill>
                <a:latin typeface="Calibri"/>
              </a:rPr>
              <a:t>Themen und Funktionen</a:t>
            </a:r>
            <a:endParaRPr lang="de-DE" sz="1800" b="0" strike="noStrike" spc="-1">
              <a:solidFill>
                <a:srgbClr val="000000"/>
              </a:solidFill>
              <a:uFill>
                <a:solidFill>
                  <a:srgbClr val="FFFFFF"/>
                </a:solidFill>
              </a:uFill>
              <a:latin typeface="Arial"/>
            </a:endParaRPr>
          </a:p>
        </p:txBody>
      </p:sp>
      <p:sp>
        <p:nvSpPr>
          <p:cNvPr id="1202" name="CustomShape 20"/>
          <p:cNvSpPr/>
          <p:nvPr/>
        </p:nvSpPr>
        <p:spPr>
          <a:xfrm rot="16200000">
            <a:off x="2514240" y="4101840"/>
            <a:ext cx="2099160" cy="5187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gn="ctr">
              <a:lnSpc>
                <a:spcPct val="100000"/>
              </a:lnSpc>
            </a:pPr>
            <a:r>
              <a:rPr lang="de-DE" sz="1400" b="1" strike="noStrike" spc="-1">
                <a:solidFill>
                  <a:srgbClr val="000000"/>
                </a:solidFill>
                <a:uFill>
                  <a:solidFill>
                    <a:srgbClr val="FFFFFF"/>
                  </a:solidFill>
                </a:uFill>
                <a:latin typeface="Calibri"/>
              </a:rPr>
              <a:t>Detaillierungsgrad / Intensität der Prüfung</a:t>
            </a:r>
            <a:endParaRPr lang="de-DE" sz="1800" b="0" strike="noStrike" spc="-1">
              <a:solidFill>
                <a:srgbClr val="000000"/>
              </a:solidFill>
              <a:uFill>
                <a:solidFill>
                  <a:srgbClr val="FFFFFF"/>
                </a:solidFill>
              </a:uFill>
              <a:latin typeface="Arial"/>
            </a:endParaRPr>
          </a:p>
        </p:txBody>
      </p:sp>
      <p:sp>
        <p:nvSpPr>
          <p:cNvPr id="1203" name="CustomShape 21"/>
          <p:cNvSpPr/>
          <p:nvPr/>
        </p:nvSpPr>
        <p:spPr>
          <a:xfrm>
            <a:off x="7196400" y="4699800"/>
            <a:ext cx="1305720" cy="305280"/>
          </a:xfrm>
          <a:prstGeom prst="accentBorderCallout2">
            <a:avLst>
              <a:gd name="adj1" fmla="val 25352"/>
              <a:gd name="adj2" fmla="val -3907"/>
              <a:gd name="adj3" fmla="val 25352"/>
              <a:gd name="adj4" fmla="val -35722"/>
              <a:gd name="adj5" fmla="val -79311"/>
              <a:gd name="adj6" fmla="val -83199"/>
            </a:avLst>
          </a:prstGeom>
          <a:solidFill>
            <a:srgbClr val="ABFFAB"/>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400" b="1" strike="noStrike" spc="-1">
                <a:solidFill>
                  <a:srgbClr val="000000"/>
                </a:solidFill>
                <a:uFill>
                  <a:solidFill>
                    <a:srgbClr val="FFFFFF"/>
                  </a:solidFill>
                </a:uFill>
                <a:latin typeface="Calibri"/>
              </a:rPr>
              <a:t>Prozessaudit</a:t>
            </a:r>
            <a:endParaRPr lang="de-DE" sz="1800" b="0" strike="noStrike" spc="-1">
              <a:solidFill>
                <a:srgbClr val="000000"/>
              </a:solidFill>
              <a:uFill>
                <a:solidFill>
                  <a:srgbClr val="FFFFFF"/>
                </a:solidFill>
              </a:uFill>
              <a:latin typeface="Arial"/>
            </a:endParaRPr>
          </a:p>
        </p:txBody>
      </p:sp>
      <p:sp>
        <p:nvSpPr>
          <p:cNvPr id="1204" name="CustomShape 22"/>
          <p:cNvSpPr/>
          <p:nvPr/>
        </p:nvSpPr>
        <p:spPr>
          <a:xfrm>
            <a:off x="8619480" y="5893920"/>
            <a:ext cx="71640" cy="231120"/>
          </a:xfrm>
          <a:prstGeom prst="rect">
            <a:avLst/>
          </a:prstGeom>
          <a:noFill/>
          <a:ln w="1260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Interne und externe Audits</a:t>
            </a:r>
            <a:endParaRPr lang="en-US" sz="1800" b="0" strike="noStrike" spc="-1">
              <a:solidFill>
                <a:srgbClr val="000000"/>
              </a:solidFill>
              <a:uFill>
                <a:solidFill>
                  <a:srgbClr val="FFFFFF"/>
                </a:solidFill>
              </a:uFill>
              <a:latin typeface="Calibri"/>
            </a:endParaRPr>
          </a:p>
        </p:txBody>
      </p:sp>
      <p:sp>
        <p:nvSpPr>
          <p:cNvPr id="1206" name="TextShape 2"/>
          <p:cNvSpPr txBox="1"/>
          <p:nvPr/>
        </p:nvSpPr>
        <p:spPr>
          <a:xfrm>
            <a:off x="457200" y="1696680"/>
            <a:ext cx="41144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Internes Audit:</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Durchführung unter der direkten Verantwortung und Kontrolle einer Organisation oder Föderation innerhalb ihrer eigenen Grenzen</a:t>
            </a:r>
          </a:p>
        </p:txBody>
      </p:sp>
      <p:sp>
        <p:nvSpPr>
          <p:cNvPr id="1207" name="TextShape 3"/>
          <p:cNvSpPr txBox="1"/>
          <p:nvPr/>
        </p:nvSpPr>
        <p:spPr>
          <a:xfrm>
            <a:off x="6553080" y="6430680"/>
            <a:ext cx="2133360" cy="364680"/>
          </a:xfrm>
          <a:prstGeom prst="rect">
            <a:avLst/>
          </a:prstGeom>
          <a:noFill/>
          <a:ln>
            <a:noFill/>
          </a:ln>
        </p:spPr>
        <p:txBody>
          <a:bodyPr anchor="ctr"/>
          <a:lstStyle/>
          <a:p>
            <a:pPr algn="r">
              <a:lnSpc>
                <a:spcPct val="100000"/>
              </a:lnSpc>
            </a:pPr>
            <a:fld id="{DBCADA7E-EF01-4CA1-9D0B-A3C66A9DB753}" type="slidenum">
              <a:rPr lang="de-DE" sz="1200" b="0" strike="noStrike" spc="-1">
                <a:solidFill>
                  <a:srgbClr val="8B8B8B"/>
                </a:solidFill>
                <a:uFill>
                  <a:solidFill>
                    <a:srgbClr val="FFFFFF"/>
                  </a:solidFill>
                </a:uFill>
                <a:latin typeface="Calibri"/>
              </a:rPr>
              <a:t>138</a:t>
            </a:fld>
            <a:endParaRPr lang="de-DE" sz="1400" b="0" strike="noStrike" spc="-1">
              <a:solidFill>
                <a:srgbClr val="000000"/>
              </a:solidFill>
              <a:uFill>
                <a:solidFill>
                  <a:srgbClr val="FFFFFF"/>
                </a:solidFill>
              </a:uFill>
              <a:latin typeface="Times New Roman"/>
            </a:endParaRPr>
          </a:p>
        </p:txBody>
      </p:sp>
      <p:sp>
        <p:nvSpPr>
          <p:cNvPr id="1208" name="CustomShape 4"/>
          <p:cNvSpPr/>
          <p:nvPr/>
        </p:nvSpPr>
        <p:spPr>
          <a:xfrm>
            <a:off x="1687320" y="3797640"/>
            <a:ext cx="631800" cy="6357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dirty="0">
                <a:solidFill>
                  <a:srgbClr val="000000"/>
                </a:solidFill>
                <a:uFill>
                  <a:solidFill>
                    <a:srgbClr val="FFFFFF"/>
                  </a:solidFill>
                </a:uFill>
                <a:latin typeface="Calibri"/>
              </a:rPr>
              <a:t>P</a:t>
            </a:r>
            <a:endParaRPr lang="de-DE" sz="1800" b="0" strike="noStrike" spc="-1" dirty="0">
              <a:solidFill>
                <a:srgbClr val="000000"/>
              </a:solidFill>
              <a:uFill>
                <a:solidFill>
                  <a:srgbClr val="FFFFFF"/>
                </a:solidFill>
              </a:uFill>
              <a:latin typeface="Arial"/>
            </a:endParaRPr>
          </a:p>
        </p:txBody>
      </p:sp>
      <p:sp>
        <p:nvSpPr>
          <p:cNvPr id="1209" name="CustomShape 5"/>
          <p:cNvSpPr/>
          <p:nvPr/>
        </p:nvSpPr>
        <p:spPr>
          <a:xfrm>
            <a:off x="2498040" y="4472280"/>
            <a:ext cx="631800" cy="6357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dirty="0">
                <a:solidFill>
                  <a:srgbClr val="000000"/>
                </a:solidFill>
                <a:uFill>
                  <a:solidFill>
                    <a:srgbClr val="FFFFFF"/>
                  </a:solidFill>
                </a:uFill>
                <a:latin typeface="Calibri"/>
              </a:rPr>
              <a:t>D</a:t>
            </a:r>
            <a:endParaRPr lang="de-DE" sz="1800" b="0" strike="noStrike" spc="-1" dirty="0">
              <a:solidFill>
                <a:srgbClr val="000000"/>
              </a:solidFill>
              <a:uFill>
                <a:solidFill>
                  <a:srgbClr val="FFFFFF"/>
                </a:solidFill>
              </a:uFill>
              <a:latin typeface="Arial"/>
            </a:endParaRPr>
          </a:p>
        </p:txBody>
      </p:sp>
      <p:sp>
        <p:nvSpPr>
          <p:cNvPr id="1210" name="CustomShape 6"/>
          <p:cNvSpPr/>
          <p:nvPr/>
        </p:nvSpPr>
        <p:spPr>
          <a:xfrm>
            <a:off x="1687320" y="5150520"/>
            <a:ext cx="631800" cy="635760"/>
          </a:xfrm>
          <a:prstGeom prst="rect">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p:txBody>
      </p:sp>
      <p:sp>
        <p:nvSpPr>
          <p:cNvPr id="1211" name="CustomShape 7"/>
          <p:cNvSpPr/>
          <p:nvPr/>
        </p:nvSpPr>
        <p:spPr>
          <a:xfrm>
            <a:off x="876240" y="4472280"/>
            <a:ext cx="631800" cy="635760"/>
          </a:xfrm>
          <a:prstGeom prst="rect">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A</a:t>
            </a:r>
            <a:endParaRPr lang="de-DE" sz="1800" b="0" strike="noStrike" spc="-1">
              <a:solidFill>
                <a:srgbClr val="000000"/>
              </a:solidFill>
              <a:uFill>
                <a:solidFill>
                  <a:srgbClr val="FFFFFF"/>
                </a:solidFill>
              </a:uFill>
              <a:latin typeface="Arial"/>
            </a:endParaRPr>
          </a:p>
        </p:txBody>
      </p:sp>
      <p:sp>
        <p:nvSpPr>
          <p:cNvPr id="1212" name="CustomShape 8"/>
          <p:cNvSpPr/>
          <p:nvPr/>
        </p:nvSpPr>
        <p:spPr>
          <a:xfrm>
            <a:off x="2319120" y="411732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13" name="CustomShape 9"/>
          <p:cNvSpPr/>
          <p:nvPr/>
        </p:nvSpPr>
        <p:spPr>
          <a:xfrm rot="5400000">
            <a:off x="2386800" y="504180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14" name="CustomShape 10"/>
          <p:cNvSpPr/>
          <p:nvPr/>
        </p:nvSpPr>
        <p:spPr>
          <a:xfrm rot="10800000">
            <a:off x="1687320" y="546660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15" name="CustomShape 11"/>
          <p:cNvSpPr/>
          <p:nvPr/>
        </p:nvSpPr>
        <p:spPr>
          <a:xfrm rot="5400000" flipH="1" flipV="1">
            <a:off x="1261800" y="404640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16" name="CustomShape 12"/>
          <p:cNvSpPr/>
          <p:nvPr/>
        </p:nvSpPr>
        <p:spPr>
          <a:xfrm>
            <a:off x="5552280" y="4663080"/>
            <a:ext cx="392040" cy="366120"/>
          </a:xfrm>
          <a:prstGeom prst="rightArrow">
            <a:avLst>
              <a:gd name="adj1" fmla="val 50000"/>
              <a:gd name="adj2" fmla="val 50000"/>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sp>
      <p:sp>
        <p:nvSpPr>
          <p:cNvPr id="1217" name="CustomShape 13"/>
          <p:cNvSpPr/>
          <p:nvPr/>
        </p:nvSpPr>
        <p:spPr>
          <a:xfrm>
            <a:off x="6862680" y="379404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P</a:t>
            </a:r>
            <a:endParaRPr lang="de-DE" sz="1800" b="0" strike="noStrike" spc="-1">
              <a:solidFill>
                <a:srgbClr val="000000"/>
              </a:solidFill>
              <a:uFill>
                <a:solidFill>
                  <a:srgbClr val="FFFFFF"/>
                </a:solidFill>
              </a:uFill>
              <a:latin typeface="Arial"/>
            </a:endParaRPr>
          </a:p>
        </p:txBody>
      </p:sp>
      <p:sp>
        <p:nvSpPr>
          <p:cNvPr id="1218" name="CustomShape 14"/>
          <p:cNvSpPr/>
          <p:nvPr/>
        </p:nvSpPr>
        <p:spPr>
          <a:xfrm>
            <a:off x="7673760" y="446868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D</a:t>
            </a:r>
            <a:endParaRPr lang="de-DE" sz="1800" b="0" strike="noStrike" spc="-1">
              <a:solidFill>
                <a:srgbClr val="000000"/>
              </a:solidFill>
              <a:uFill>
                <a:solidFill>
                  <a:srgbClr val="FFFFFF"/>
                </a:solidFill>
              </a:uFill>
              <a:latin typeface="Arial"/>
            </a:endParaRPr>
          </a:p>
        </p:txBody>
      </p:sp>
      <p:sp>
        <p:nvSpPr>
          <p:cNvPr id="1219" name="CustomShape 15"/>
          <p:cNvSpPr/>
          <p:nvPr/>
        </p:nvSpPr>
        <p:spPr>
          <a:xfrm>
            <a:off x="6862680" y="514692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p:txBody>
      </p:sp>
      <p:sp>
        <p:nvSpPr>
          <p:cNvPr id="1220" name="CustomShape 16"/>
          <p:cNvSpPr/>
          <p:nvPr/>
        </p:nvSpPr>
        <p:spPr>
          <a:xfrm>
            <a:off x="6051960" y="446868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A</a:t>
            </a:r>
            <a:endParaRPr lang="de-DE" sz="1800" b="0" strike="noStrike" spc="-1">
              <a:solidFill>
                <a:srgbClr val="000000"/>
              </a:solidFill>
              <a:uFill>
                <a:solidFill>
                  <a:srgbClr val="FFFFFF"/>
                </a:solidFill>
              </a:uFill>
              <a:latin typeface="Arial"/>
            </a:endParaRPr>
          </a:p>
        </p:txBody>
      </p:sp>
      <p:sp>
        <p:nvSpPr>
          <p:cNvPr id="1221" name="CustomShape 17"/>
          <p:cNvSpPr/>
          <p:nvPr/>
        </p:nvSpPr>
        <p:spPr>
          <a:xfrm>
            <a:off x="7494840" y="411408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22" name="CustomShape 18"/>
          <p:cNvSpPr/>
          <p:nvPr/>
        </p:nvSpPr>
        <p:spPr>
          <a:xfrm rot="5400000">
            <a:off x="7562160" y="503820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23" name="CustomShape 19"/>
          <p:cNvSpPr/>
          <p:nvPr/>
        </p:nvSpPr>
        <p:spPr>
          <a:xfrm rot="10800000">
            <a:off x="6862680" y="546336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24" name="CustomShape 20"/>
          <p:cNvSpPr/>
          <p:nvPr/>
        </p:nvSpPr>
        <p:spPr>
          <a:xfrm rot="5400000" flipH="1" flipV="1">
            <a:off x="6437160" y="404316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25" name="CustomShape 21"/>
          <p:cNvSpPr/>
          <p:nvPr/>
        </p:nvSpPr>
        <p:spPr>
          <a:xfrm>
            <a:off x="4572000" y="1697760"/>
            <a:ext cx="4114440" cy="462564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nSpc>
                <a:spcPct val="100000"/>
              </a:lnSpc>
              <a:buClr>
                <a:srgbClr val="000000"/>
              </a:buClr>
              <a:buFont typeface="Arial"/>
              <a:buChar char="•"/>
            </a:pPr>
            <a:r>
              <a:rPr lang="de-DE" sz="2400" b="0" strike="noStrike" spc="-1">
                <a:solidFill>
                  <a:srgbClr val="000000"/>
                </a:solidFill>
                <a:uFill>
                  <a:solidFill>
                    <a:srgbClr val="FFFFFF"/>
                  </a:solidFill>
                </a:uFill>
                <a:latin typeface="Calibri"/>
              </a:rPr>
              <a:t>Externes Audit:</a:t>
            </a:r>
            <a:endParaRPr lang="de-DE" sz="2800" b="0" strike="noStrike" spc="-1">
              <a:solidFill>
                <a:srgbClr val="000000"/>
              </a:solidFill>
              <a:uFill>
                <a:solidFill>
                  <a:srgbClr val="FFFFFF"/>
                </a:solidFill>
              </a:uFill>
              <a:latin typeface="Arial"/>
            </a:endParaRPr>
          </a:p>
          <a:p>
            <a:pPr marL="743040" lvl="1" indent="-285480">
              <a:lnSpc>
                <a:spcPct val="100000"/>
              </a:lnSpc>
              <a:buClr>
                <a:srgbClr val="000000"/>
              </a:buClr>
              <a:buFont typeface="Arial"/>
              <a:buChar char="–"/>
            </a:pPr>
            <a:r>
              <a:rPr lang="de-DE" sz="2000" b="0" strike="noStrike" spc="-1">
                <a:solidFill>
                  <a:srgbClr val="000000"/>
                </a:solidFill>
                <a:uFill>
                  <a:solidFill>
                    <a:srgbClr val="FFFFFF"/>
                  </a:solidFill>
                </a:uFill>
                <a:latin typeface="Calibri"/>
              </a:rPr>
              <a:t>Unter der Verantwortung und Kontrolle einer externen Organisation</a:t>
            </a:r>
            <a:endParaRPr lang="de-DE" sz="2800" b="0" strike="noStrike" spc="-1">
              <a:solidFill>
                <a:srgbClr val="000000"/>
              </a:solidFill>
              <a:uFill>
                <a:solidFill>
                  <a:srgbClr val="FFFFFF"/>
                </a:solidFill>
              </a:uFill>
              <a:latin typeface="Arial"/>
            </a:endParaRPr>
          </a:p>
        </p:txBody>
      </p:sp>
      <p:pic>
        <p:nvPicPr>
          <p:cNvPr id="1226" name="Grafik 1225"/>
          <p:cNvPicPr/>
          <p:nvPr/>
        </p:nvPicPr>
        <p:blipFill>
          <a:blip r:embed="rId3"/>
          <a:stretch/>
        </p:blipFill>
        <p:spPr>
          <a:xfrm>
            <a:off x="1447920" y="4368960"/>
            <a:ext cx="1041480" cy="825480"/>
          </a:xfrm>
          <a:prstGeom prst="rect">
            <a:avLst/>
          </a:prstGeom>
          <a:ln>
            <a:noFill/>
          </a:ln>
        </p:spPr>
      </p:pic>
      <p:pic>
        <p:nvPicPr>
          <p:cNvPr id="1227" name="Grafik 1226"/>
          <p:cNvPicPr/>
          <p:nvPr/>
        </p:nvPicPr>
        <p:blipFill>
          <a:blip r:embed="rId4"/>
          <a:stretch/>
        </p:blipFill>
        <p:spPr>
          <a:xfrm>
            <a:off x="4191120" y="4483080"/>
            <a:ext cx="1206360" cy="723960"/>
          </a:xfrm>
          <a:prstGeom prst="rect">
            <a:avLst/>
          </a:prstGeom>
          <a:ln>
            <a:noFill/>
          </a:ln>
        </p:spPr>
      </p:pic>
      <p:pic>
        <p:nvPicPr>
          <p:cNvPr id="1228" name="Grafik 1227"/>
          <p:cNvPicPr/>
          <p:nvPr/>
        </p:nvPicPr>
        <p:blipFill>
          <a:blip r:embed="rId3"/>
          <a:stretch/>
        </p:blipFill>
        <p:spPr>
          <a:xfrm>
            <a:off x="6730920" y="4317840"/>
            <a:ext cx="1041480" cy="825480"/>
          </a:xfrm>
          <a:prstGeom prst="rect">
            <a:avLst/>
          </a:prstGeom>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19011: Überblick und wichtige Fakten</a:t>
            </a:r>
            <a:endParaRPr lang="en-US" sz="1800" b="0" strike="noStrike" spc="-1">
              <a:solidFill>
                <a:srgbClr val="000000"/>
              </a:solidFill>
              <a:uFill>
                <a:solidFill>
                  <a:srgbClr val="FFFFFF"/>
                </a:solidFill>
              </a:uFill>
              <a:latin typeface="Calibri"/>
            </a:endParaRPr>
          </a:p>
        </p:txBody>
      </p:sp>
      <p:sp>
        <p:nvSpPr>
          <p:cNvPr id="517" name="TextShape 2"/>
          <p:cNvSpPr txBox="1"/>
          <p:nvPr/>
        </p:nvSpPr>
        <p:spPr>
          <a:xfrm>
            <a:off x="457200" y="1696680"/>
            <a:ext cx="8229240" cy="480852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Leitlinien für die Prüfung von Managementsystemen</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Thema: Grundsätze und Prozesse der Durchführung eines Audit-Programms und Durchführung von Audits von Managementsystemen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Herausgeber: ISO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Anwendungsdomäne: Jede Organisation, die ein Managementsystem betreibt und unterhält (z.B. Qualitätsmanagementsystem, Umweltmanagement-system, SMS oder ISMS)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Form der Veröffentlichung: Druck und PDF</a:t>
            </a:r>
          </a:p>
        </p:txBody>
      </p:sp>
      <p:sp>
        <p:nvSpPr>
          <p:cNvPr id="518" name="TextShape 3"/>
          <p:cNvSpPr txBox="1"/>
          <p:nvPr/>
        </p:nvSpPr>
        <p:spPr>
          <a:xfrm>
            <a:off x="6553080" y="6430680"/>
            <a:ext cx="2133360" cy="364680"/>
          </a:xfrm>
          <a:prstGeom prst="rect">
            <a:avLst/>
          </a:prstGeom>
          <a:noFill/>
          <a:ln>
            <a:noFill/>
          </a:ln>
        </p:spPr>
        <p:txBody>
          <a:bodyPr anchor="ctr"/>
          <a:lstStyle/>
          <a:p>
            <a:pPr algn="r">
              <a:lnSpc>
                <a:spcPct val="100000"/>
              </a:lnSpc>
            </a:pPr>
            <a:fld id="{11DB11D5-3EE6-4259-A520-BD9984E8DBDF}" type="slidenum">
              <a:rPr lang="de-DE" sz="1200" b="0" strike="noStrike" spc="-1">
                <a:solidFill>
                  <a:srgbClr val="8B8B8B"/>
                </a:solidFill>
                <a:uFill>
                  <a:solidFill>
                    <a:srgbClr val="FFFFFF"/>
                  </a:solidFill>
                </a:uFill>
                <a:latin typeface="Calibri"/>
              </a:rPr>
              <a:t>139</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9530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Verwandte Standards und Rahmenwerke im ITSM </a:t>
            </a:r>
            <a:endParaRPr lang="en-US" sz="1800" b="0" strike="noStrike" spc="-1">
              <a:solidFill>
                <a:srgbClr val="000000"/>
              </a:solidFill>
              <a:uFill>
                <a:solidFill>
                  <a:srgbClr val="FFFFFF"/>
                </a:solidFill>
              </a:uFill>
              <a:latin typeface="Calibri"/>
            </a:endParaRPr>
          </a:p>
        </p:txBody>
      </p:sp>
      <p:sp>
        <p:nvSpPr>
          <p:cNvPr id="177" name="TextShape 2"/>
          <p:cNvSpPr txBox="1"/>
          <p:nvPr/>
        </p:nvSpPr>
        <p:spPr>
          <a:xfrm>
            <a:off x="6553080" y="6430680"/>
            <a:ext cx="2133360" cy="364680"/>
          </a:xfrm>
          <a:prstGeom prst="rect">
            <a:avLst/>
          </a:prstGeom>
          <a:noFill/>
          <a:ln>
            <a:noFill/>
          </a:ln>
        </p:spPr>
        <p:txBody>
          <a:bodyPr anchor="ctr"/>
          <a:lstStyle/>
          <a:p>
            <a:pPr algn="r">
              <a:lnSpc>
                <a:spcPct val="100000"/>
              </a:lnSpc>
            </a:pPr>
            <a:fld id="{CDF9477A-3F4C-4135-9AF3-A556AD8EFA86}" type="slidenum">
              <a:rPr lang="de-DE" sz="1200" b="0" strike="noStrike" spc="-1">
                <a:solidFill>
                  <a:srgbClr val="FFFFFF"/>
                </a:solidFill>
                <a:uFill>
                  <a:solidFill>
                    <a:srgbClr val="FFFFFF"/>
                  </a:solidFill>
                </a:uFill>
                <a:latin typeface="Calibri"/>
              </a:rPr>
              <a:t>14</a:t>
            </a:fld>
            <a:endParaRPr lang="de-DE" sz="1400" b="0" strike="noStrike" spc="-1">
              <a:solidFill>
                <a:srgbClr val="000000"/>
              </a:solidFill>
              <a:uFill>
                <a:solidFill>
                  <a:srgbClr val="FFFFFF"/>
                </a:solidFill>
              </a:uFill>
              <a:latin typeface="Times New Roman"/>
            </a:endParaRPr>
          </a:p>
        </p:txBody>
      </p:sp>
      <p:sp>
        <p:nvSpPr>
          <p:cNvPr id="178"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19011: Themen</a:t>
            </a:r>
            <a:endParaRPr lang="en-US" sz="1800" b="0" strike="noStrike" spc="-1">
              <a:solidFill>
                <a:srgbClr val="000000"/>
              </a:solidFill>
              <a:uFill>
                <a:solidFill>
                  <a:srgbClr val="FFFFFF"/>
                </a:solidFill>
              </a:uFill>
              <a:latin typeface="Calibri"/>
            </a:endParaRPr>
          </a:p>
        </p:txBody>
      </p:sp>
      <p:sp>
        <p:nvSpPr>
          <p:cNvPr id="52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Adressierte Themen: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Begriffe und Definitionen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Generelle Auditprinzipien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Verwaltung eines Audit-Programms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Durchführung eines Audits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Kompetenz und Bewertung der Auditoren</a:t>
            </a:r>
            <a:endParaRPr lang="en-US" sz="2000" b="0" strike="noStrike" spc="-1">
              <a:solidFill>
                <a:srgbClr val="000000"/>
              </a:solidFill>
              <a:uFill>
                <a:solidFill>
                  <a:srgbClr val="FFFFFF"/>
                </a:solidFill>
              </a:uFill>
              <a:latin typeface="Calibri"/>
            </a:endParaRPr>
          </a:p>
        </p:txBody>
      </p:sp>
      <p:sp>
        <p:nvSpPr>
          <p:cNvPr id="521" name="TextShape 3"/>
          <p:cNvSpPr txBox="1"/>
          <p:nvPr/>
        </p:nvSpPr>
        <p:spPr>
          <a:xfrm>
            <a:off x="6553080" y="6430680"/>
            <a:ext cx="2133360" cy="364680"/>
          </a:xfrm>
          <a:prstGeom prst="rect">
            <a:avLst/>
          </a:prstGeom>
          <a:noFill/>
          <a:ln>
            <a:noFill/>
          </a:ln>
        </p:spPr>
        <p:txBody>
          <a:bodyPr anchor="ctr"/>
          <a:lstStyle/>
          <a:p>
            <a:pPr algn="r">
              <a:lnSpc>
                <a:spcPct val="100000"/>
              </a:lnSpc>
            </a:pPr>
            <a:fld id="{5257BEBF-FF15-4AB0-8B39-089F1519DC16}" type="slidenum">
              <a:rPr lang="de-DE" sz="1200" b="0" strike="noStrike" spc="-1">
                <a:solidFill>
                  <a:srgbClr val="8B8B8B"/>
                </a:solidFill>
                <a:uFill>
                  <a:solidFill>
                    <a:srgbClr val="FFFFFF"/>
                  </a:solidFill>
                </a:uFill>
                <a:latin typeface="Calibri"/>
              </a:rPr>
              <a:t>140</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406239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Begriffe nach ISO 19011</a:t>
            </a:r>
            <a:endParaRPr lang="en-US" sz="1800" b="0" strike="noStrike" spc="-1">
              <a:solidFill>
                <a:srgbClr val="000000"/>
              </a:solidFill>
              <a:uFill>
                <a:solidFill>
                  <a:srgbClr val="FFFFFF"/>
                </a:solidFill>
              </a:uFill>
              <a:latin typeface="Calibri"/>
            </a:endParaRPr>
          </a:p>
        </p:txBody>
      </p:sp>
      <p:sp>
        <p:nvSpPr>
          <p:cNvPr id="115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Auditkriterien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Auditnachweis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Auditfeststellungen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Auditschlussfolgerungen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Auditauftraggeber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auditierte Organisation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Auditor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Auditteam</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Fachexperte</a:t>
            </a:r>
          </a:p>
        </p:txBody>
      </p:sp>
      <p:sp>
        <p:nvSpPr>
          <p:cNvPr id="1151" name="TextShape 3"/>
          <p:cNvSpPr txBox="1"/>
          <p:nvPr/>
        </p:nvSpPr>
        <p:spPr>
          <a:xfrm>
            <a:off x="6553080" y="6430680"/>
            <a:ext cx="2133360" cy="364680"/>
          </a:xfrm>
          <a:prstGeom prst="rect">
            <a:avLst/>
          </a:prstGeom>
          <a:noFill/>
          <a:ln>
            <a:noFill/>
          </a:ln>
        </p:spPr>
        <p:txBody>
          <a:bodyPr anchor="ctr"/>
          <a:lstStyle/>
          <a:p>
            <a:pPr algn="r">
              <a:lnSpc>
                <a:spcPct val="100000"/>
              </a:lnSpc>
            </a:pPr>
            <a:fld id="{08BF9619-1CD6-43DD-B990-BA971F3E6FE6}" type="slidenum">
              <a:rPr lang="de-DE" sz="1200" b="0" strike="noStrike" spc="-1">
                <a:solidFill>
                  <a:srgbClr val="8B8B8B"/>
                </a:solidFill>
                <a:uFill>
                  <a:solidFill>
                    <a:srgbClr val="FFFFFF"/>
                  </a:solidFill>
                </a:uFill>
                <a:latin typeface="Calibri"/>
              </a:rPr>
              <a:t>141</a:t>
            </a:fld>
            <a:endParaRPr lang="de-DE" sz="1400" b="0" strike="noStrike" spc="-1">
              <a:solidFill>
                <a:srgbClr val="000000"/>
              </a:solidFill>
              <a:uFill>
                <a:solidFill>
                  <a:srgbClr val="FFFFFF"/>
                </a:solidFill>
              </a:uFill>
              <a:latin typeface="Times New Roman"/>
            </a:endParaRPr>
          </a:p>
        </p:txBody>
      </p:sp>
      <p:sp>
        <p:nvSpPr>
          <p:cNvPr id="1152" name="CustomShape 4"/>
          <p:cNvSpPr/>
          <p:nvPr/>
        </p:nvSpPr>
        <p:spPr>
          <a:xfrm>
            <a:off x="4572000" y="1696680"/>
            <a:ext cx="4114440" cy="462564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Beobachter</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Betreuer</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Auditprogramm</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Auditumfang</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Auditplan</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Risiko</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Kompetenz</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Konformität</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Nichtkonformität</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Managementsystem</a:t>
            </a:r>
            <a:endParaRPr lang="de-DE"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005021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Management eines Audit-Programms
</a:t>
            </a:r>
            <a:r>
              <a:rPr lang="en-US" sz="2400" b="0" strike="noStrike" spc="-1">
                <a:solidFill>
                  <a:srgbClr val="205595"/>
                </a:solidFill>
                <a:uFill>
                  <a:solidFill>
                    <a:srgbClr val="FFFFFF"/>
                  </a:solidFill>
                </a:uFill>
                <a:latin typeface="Calibri"/>
              </a:rPr>
              <a:t>nach ISO 19011</a:t>
            </a:r>
            <a:endParaRPr lang="en-US" sz="1800" b="0" strike="noStrike" spc="-1">
              <a:solidFill>
                <a:srgbClr val="000000"/>
              </a:solidFill>
              <a:uFill>
                <a:solidFill>
                  <a:srgbClr val="FFFFFF"/>
                </a:solidFill>
              </a:uFill>
              <a:latin typeface="Calibri"/>
            </a:endParaRPr>
          </a:p>
        </p:txBody>
      </p:sp>
      <p:sp>
        <p:nvSpPr>
          <p:cNvPr id="1230" name="TextShape 2"/>
          <p:cNvSpPr txBox="1"/>
          <p:nvPr/>
        </p:nvSpPr>
        <p:spPr>
          <a:xfrm>
            <a:off x="6553080" y="6430680"/>
            <a:ext cx="2133360" cy="364680"/>
          </a:xfrm>
          <a:prstGeom prst="rect">
            <a:avLst/>
          </a:prstGeom>
          <a:noFill/>
          <a:ln>
            <a:noFill/>
          </a:ln>
        </p:spPr>
        <p:txBody>
          <a:bodyPr anchor="ctr"/>
          <a:lstStyle/>
          <a:p>
            <a:pPr algn="r">
              <a:lnSpc>
                <a:spcPct val="100000"/>
              </a:lnSpc>
            </a:pPr>
            <a:fld id="{D8495928-CC15-4558-A03F-3EA1AA1A7A94}" type="slidenum">
              <a:rPr lang="de-DE" sz="1200" b="0" strike="noStrike" spc="-1">
                <a:solidFill>
                  <a:srgbClr val="8B8B8B"/>
                </a:solidFill>
                <a:uFill>
                  <a:solidFill>
                    <a:srgbClr val="FFFFFF"/>
                  </a:solidFill>
                </a:uFill>
                <a:latin typeface="Calibri"/>
              </a:rPr>
              <a:t>142</a:t>
            </a:fld>
            <a:endParaRPr lang="de-DE" sz="1400" b="0" strike="noStrike" spc="-1">
              <a:solidFill>
                <a:srgbClr val="000000"/>
              </a:solidFill>
              <a:uFill>
                <a:solidFill>
                  <a:srgbClr val="FFFFFF"/>
                </a:solidFill>
              </a:uFill>
              <a:latin typeface="Times New Roman"/>
            </a:endParaRPr>
          </a:p>
        </p:txBody>
      </p:sp>
      <p:sp>
        <p:nvSpPr>
          <p:cNvPr id="1231" name="CustomShape 3"/>
          <p:cNvSpPr/>
          <p:nvPr/>
        </p:nvSpPr>
        <p:spPr>
          <a:xfrm>
            <a:off x="2477520" y="1705680"/>
            <a:ext cx="2808360" cy="4186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Festlegen der Auditprogramm-Ziele</a:t>
            </a:r>
            <a:endParaRPr lang="de-DE" sz="1800" b="0" strike="noStrike" spc="-1">
              <a:solidFill>
                <a:srgbClr val="000000"/>
              </a:solidFill>
              <a:uFill>
                <a:solidFill>
                  <a:srgbClr val="FFFFFF"/>
                </a:solidFill>
              </a:uFill>
              <a:latin typeface="Arial"/>
            </a:endParaRPr>
          </a:p>
        </p:txBody>
      </p:sp>
      <p:sp>
        <p:nvSpPr>
          <p:cNvPr id="1232" name="CustomShape 4"/>
          <p:cNvSpPr/>
          <p:nvPr/>
        </p:nvSpPr>
        <p:spPr>
          <a:xfrm>
            <a:off x="2477520" y="2408040"/>
            <a:ext cx="2806200" cy="12031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Festlegen des Auditprogramms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Rollen und Verantwortlichkeiten</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Kompetenz des AP-Managers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Umfang</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Risiken</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Verfahren</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Ressourcen</a:t>
            </a:r>
            <a:endParaRPr lang="de-DE" sz="1800" b="0" strike="noStrike" spc="-1">
              <a:solidFill>
                <a:srgbClr val="000000"/>
              </a:solidFill>
              <a:uFill>
                <a:solidFill>
                  <a:srgbClr val="FFFFFF"/>
                </a:solidFill>
              </a:uFill>
              <a:latin typeface="Arial"/>
            </a:endParaRPr>
          </a:p>
        </p:txBody>
      </p:sp>
      <p:sp>
        <p:nvSpPr>
          <p:cNvPr id="1233" name="CustomShape 5"/>
          <p:cNvSpPr/>
          <p:nvPr/>
        </p:nvSpPr>
        <p:spPr>
          <a:xfrm>
            <a:off x="2477520" y="3912840"/>
            <a:ext cx="2806200" cy="13039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Umsetzen des Auditprogramms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Ziele, Umfang, Kriterien</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Auditmethoden</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Zuordnung von Auditteams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Steuerung der Audittätigkeiten</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Führen von Aufzeichnungen</a:t>
            </a:r>
            <a:endParaRPr lang="de-DE" sz="1800" b="0" strike="noStrike" spc="-1">
              <a:solidFill>
                <a:srgbClr val="000000"/>
              </a:solidFill>
              <a:uFill>
                <a:solidFill>
                  <a:srgbClr val="FFFFFF"/>
                </a:solidFill>
              </a:uFill>
              <a:latin typeface="Arial"/>
            </a:endParaRPr>
          </a:p>
        </p:txBody>
      </p:sp>
      <p:sp>
        <p:nvSpPr>
          <p:cNvPr id="1234" name="CustomShape 6"/>
          <p:cNvSpPr/>
          <p:nvPr/>
        </p:nvSpPr>
        <p:spPr>
          <a:xfrm>
            <a:off x="2412720" y="46134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35" name="CustomShape 7"/>
          <p:cNvSpPr/>
          <p:nvPr/>
        </p:nvSpPr>
        <p:spPr>
          <a:xfrm>
            <a:off x="2469600" y="5540400"/>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Überwachen des Auditprogramms</a:t>
            </a:r>
            <a:endParaRPr lang="de-DE" sz="1800" b="0" strike="noStrike" spc="-1">
              <a:solidFill>
                <a:srgbClr val="000000"/>
              </a:solidFill>
              <a:uFill>
                <a:solidFill>
                  <a:srgbClr val="FFFFFF"/>
                </a:solidFill>
              </a:uFill>
              <a:latin typeface="Arial"/>
            </a:endParaRPr>
          </a:p>
        </p:txBody>
      </p:sp>
      <p:sp>
        <p:nvSpPr>
          <p:cNvPr id="1236" name="CustomShape 8"/>
          <p:cNvSpPr/>
          <p:nvPr/>
        </p:nvSpPr>
        <p:spPr>
          <a:xfrm rot="10800000">
            <a:off x="2485440" y="1886377"/>
            <a:ext cx="7560" cy="4461840"/>
          </a:xfrm>
          <a:prstGeom prst="bentConnector3">
            <a:avLst>
              <a:gd name="adj1" fmla="val 9572138"/>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37" name="CustomShape 9"/>
          <p:cNvSpPr/>
          <p:nvPr/>
        </p:nvSpPr>
        <p:spPr>
          <a:xfrm rot="5400000">
            <a:off x="3730680" y="3762000"/>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38" name="CustomShape 10"/>
          <p:cNvSpPr/>
          <p:nvPr/>
        </p:nvSpPr>
        <p:spPr>
          <a:xfrm rot="5400000">
            <a:off x="3740040" y="2265840"/>
            <a:ext cx="28296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39" name="CustomShape 11"/>
          <p:cNvSpPr/>
          <p:nvPr/>
        </p:nvSpPr>
        <p:spPr>
          <a:xfrm>
            <a:off x="5675040" y="180612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5.2)</a:t>
            </a:r>
            <a:endParaRPr lang="de-DE" sz="1800" b="0" strike="noStrike" spc="-1">
              <a:solidFill>
                <a:srgbClr val="000000"/>
              </a:solidFill>
              <a:uFill>
                <a:solidFill>
                  <a:srgbClr val="FFFFFF"/>
                </a:solidFill>
              </a:uFill>
              <a:latin typeface="Arial"/>
            </a:endParaRPr>
          </a:p>
        </p:txBody>
      </p:sp>
      <p:sp>
        <p:nvSpPr>
          <p:cNvPr id="1240" name="CustomShape 12"/>
          <p:cNvSpPr/>
          <p:nvPr/>
        </p:nvSpPr>
        <p:spPr>
          <a:xfrm>
            <a:off x="5675040" y="282204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5.3)</a:t>
            </a:r>
            <a:endParaRPr lang="de-DE" sz="1800" b="0" strike="noStrike" spc="-1">
              <a:solidFill>
                <a:srgbClr val="000000"/>
              </a:solidFill>
              <a:uFill>
                <a:solidFill>
                  <a:srgbClr val="FFFFFF"/>
                </a:solidFill>
              </a:uFill>
              <a:latin typeface="Arial"/>
            </a:endParaRPr>
          </a:p>
        </p:txBody>
      </p:sp>
      <p:sp>
        <p:nvSpPr>
          <p:cNvPr id="1241" name="CustomShape 13"/>
          <p:cNvSpPr/>
          <p:nvPr/>
        </p:nvSpPr>
        <p:spPr>
          <a:xfrm>
            <a:off x="5675040" y="444348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5.4)</a:t>
            </a:r>
            <a:endParaRPr lang="de-DE" sz="1800" b="0" strike="noStrike" spc="-1">
              <a:solidFill>
                <a:srgbClr val="000000"/>
              </a:solidFill>
              <a:uFill>
                <a:solidFill>
                  <a:srgbClr val="FFFFFF"/>
                </a:solidFill>
              </a:uFill>
              <a:latin typeface="Arial"/>
            </a:endParaRPr>
          </a:p>
        </p:txBody>
      </p:sp>
      <p:sp>
        <p:nvSpPr>
          <p:cNvPr id="1242" name="CustomShape 14"/>
          <p:cNvSpPr/>
          <p:nvPr/>
        </p:nvSpPr>
        <p:spPr>
          <a:xfrm>
            <a:off x="5675040" y="557172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5.5)</a:t>
            </a:r>
            <a:endParaRPr lang="de-DE" sz="1800" b="0" strike="noStrike" spc="-1">
              <a:solidFill>
                <a:srgbClr val="000000"/>
              </a:solidFill>
              <a:uFill>
                <a:solidFill>
                  <a:srgbClr val="FFFFFF"/>
                </a:solidFill>
              </a:uFill>
              <a:latin typeface="Arial"/>
            </a:endParaRPr>
          </a:p>
        </p:txBody>
      </p:sp>
      <p:sp>
        <p:nvSpPr>
          <p:cNvPr id="1243" name="CustomShape 15"/>
          <p:cNvSpPr/>
          <p:nvPr/>
        </p:nvSpPr>
        <p:spPr>
          <a:xfrm rot="5400000">
            <a:off x="3702240" y="5375160"/>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44" name="CustomShape 16"/>
          <p:cNvSpPr/>
          <p:nvPr/>
        </p:nvSpPr>
        <p:spPr>
          <a:xfrm>
            <a:off x="2485440" y="6202080"/>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Verbessern des Auditprogramms</a:t>
            </a:r>
            <a:endParaRPr lang="de-DE" sz="1800" b="0" strike="noStrike" spc="-1">
              <a:solidFill>
                <a:srgbClr val="000000"/>
              </a:solidFill>
              <a:uFill>
                <a:solidFill>
                  <a:srgbClr val="FFFFFF"/>
                </a:solidFill>
              </a:uFill>
              <a:latin typeface="Arial"/>
            </a:endParaRPr>
          </a:p>
        </p:txBody>
      </p:sp>
      <p:sp>
        <p:nvSpPr>
          <p:cNvPr id="1245" name="CustomShape 17"/>
          <p:cNvSpPr/>
          <p:nvPr/>
        </p:nvSpPr>
        <p:spPr>
          <a:xfrm rot="5400000">
            <a:off x="3718080" y="6050160"/>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46" name="CustomShape 18"/>
          <p:cNvSpPr/>
          <p:nvPr/>
        </p:nvSpPr>
        <p:spPr>
          <a:xfrm>
            <a:off x="5681160" y="621684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5.6)</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Durchführung eines Audits
</a:t>
            </a:r>
            <a:r>
              <a:rPr lang="en-US" sz="2400" b="0" strike="noStrike" spc="-1">
                <a:solidFill>
                  <a:srgbClr val="205595"/>
                </a:solidFill>
                <a:uFill>
                  <a:solidFill>
                    <a:srgbClr val="FFFFFF"/>
                  </a:solidFill>
                </a:uFill>
                <a:latin typeface="Calibri"/>
              </a:rPr>
              <a:t>nach ISO 19011</a:t>
            </a:r>
            <a:endParaRPr lang="en-US" sz="1800" b="0" strike="noStrike" spc="-1">
              <a:solidFill>
                <a:srgbClr val="000000"/>
              </a:solidFill>
              <a:uFill>
                <a:solidFill>
                  <a:srgbClr val="FFFFFF"/>
                </a:solidFill>
              </a:uFill>
              <a:latin typeface="Calibri"/>
            </a:endParaRPr>
          </a:p>
        </p:txBody>
      </p:sp>
      <p:sp>
        <p:nvSpPr>
          <p:cNvPr id="1248" name="TextShape 2"/>
          <p:cNvSpPr txBox="1"/>
          <p:nvPr/>
        </p:nvSpPr>
        <p:spPr>
          <a:xfrm>
            <a:off x="6553080" y="6430680"/>
            <a:ext cx="2133360" cy="364680"/>
          </a:xfrm>
          <a:prstGeom prst="rect">
            <a:avLst/>
          </a:prstGeom>
          <a:noFill/>
          <a:ln>
            <a:noFill/>
          </a:ln>
        </p:spPr>
        <p:txBody>
          <a:bodyPr anchor="ctr"/>
          <a:lstStyle/>
          <a:p>
            <a:pPr algn="r">
              <a:lnSpc>
                <a:spcPct val="100000"/>
              </a:lnSpc>
            </a:pPr>
            <a:fld id="{0498EC0A-8118-430E-B1EF-ABBAC9D45278}" type="slidenum">
              <a:rPr lang="de-DE" sz="1200" b="0" strike="noStrike" spc="-1">
                <a:solidFill>
                  <a:srgbClr val="8B8B8B"/>
                </a:solidFill>
                <a:uFill>
                  <a:solidFill>
                    <a:srgbClr val="FFFFFF"/>
                  </a:solidFill>
                </a:uFill>
                <a:latin typeface="Calibri"/>
              </a:rPr>
              <a:t>143</a:t>
            </a:fld>
            <a:endParaRPr lang="de-DE" sz="1400" b="0" strike="noStrike" spc="-1">
              <a:solidFill>
                <a:srgbClr val="000000"/>
              </a:solidFill>
              <a:uFill>
                <a:solidFill>
                  <a:srgbClr val="FFFFFF"/>
                </a:solidFill>
              </a:uFill>
              <a:latin typeface="Times New Roman"/>
            </a:endParaRPr>
          </a:p>
        </p:txBody>
      </p:sp>
      <p:sp>
        <p:nvSpPr>
          <p:cNvPr id="1249" name="CustomShape 3"/>
          <p:cNvSpPr/>
          <p:nvPr/>
        </p:nvSpPr>
        <p:spPr>
          <a:xfrm>
            <a:off x="1626120" y="195696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 des Audits</a:t>
            </a:r>
            <a:endParaRPr lang="de-DE" sz="1800" b="0" strike="noStrike" spc="-1">
              <a:solidFill>
                <a:srgbClr val="000000"/>
              </a:solidFill>
              <a:uFill>
                <a:solidFill>
                  <a:srgbClr val="FFFFFF"/>
                </a:solidFill>
              </a:uFill>
              <a:latin typeface="Arial"/>
            </a:endParaRPr>
          </a:p>
        </p:txBody>
      </p:sp>
      <p:sp>
        <p:nvSpPr>
          <p:cNvPr id="1250" name="CustomShape 4"/>
          <p:cNvSpPr/>
          <p:nvPr/>
        </p:nvSpPr>
        <p:spPr>
          <a:xfrm>
            <a:off x="1626120" y="342900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Durchführung von Audittätigkeiten</a:t>
            </a:r>
            <a:endParaRPr lang="de-DE" sz="1800" b="0" strike="noStrike" spc="-1">
              <a:solidFill>
                <a:srgbClr val="000000"/>
              </a:solidFill>
              <a:uFill>
                <a:solidFill>
                  <a:srgbClr val="FFFFFF"/>
                </a:solidFill>
              </a:uFill>
              <a:latin typeface="Arial"/>
            </a:endParaRPr>
          </a:p>
        </p:txBody>
      </p:sp>
      <p:sp>
        <p:nvSpPr>
          <p:cNvPr id="1251" name="CustomShape 5"/>
          <p:cNvSpPr/>
          <p:nvPr/>
        </p:nvSpPr>
        <p:spPr>
          <a:xfrm>
            <a:off x="1542960" y="41144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52" name="CustomShape 6"/>
          <p:cNvSpPr/>
          <p:nvPr/>
        </p:nvSpPr>
        <p:spPr>
          <a:xfrm>
            <a:off x="1626120" y="416520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Erstellung, Genehmigung und Verteilung des Auditberichts</a:t>
            </a:r>
            <a:endParaRPr lang="de-DE" sz="1800" b="0" strike="noStrike" spc="-1">
              <a:solidFill>
                <a:srgbClr val="000000"/>
              </a:solidFill>
              <a:uFill>
                <a:solidFill>
                  <a:srgbClr val="FFFFFF"/>
                </a:solidFill>
              </a:uFill>
              <a:latin typeface="Arial"/>
            </a:endParaRPr>
          </a:p>
        </p:txBody>
      </p:sp>
      <p:sp>
        <p:nvSpPr>
          <p:cNvPr id="1253" name="CustomShape 7"/>
          <p:cNvSpPr/>
          <p:nvPr/>
        </p:nvSpPr>
        <p:spPr>
          <a:xfrm rot="16200000" flipH="1">
            <a:off x="3264480" y="472032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54" name="CustomShape 8"/>
          <p:cNvSpPr/>
          <p:nvPr/>
        </p:nvSpPr>
        <p:spPr>
          <a:xfrm rot="5400000">
            <a:off x="3256200" y="3993120"/>
            <a:ext cx="34308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55" name="CustomShape 9"/>
          <p:cNvSpPr/>
          <p:nvPr/>
        </p:nvSpPr>
        <p:spPr>
          <a:xfrm rot="5400000">
            <a:off x="3255840" y="325692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56" name="CustomShape 10"/>
          <p:cNvSpPr/>
          <p:nvPr/>
        </p:nvSpPr>
        <p:spPr>
          <a:xfrm>
            <a:off x="5730480" y="200592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6.2)</a:t>
            </a:r>
            <a:endParaRPr lang="de-DE" sz="1800" b="0" strike="noStrike" spc="-1">
              <a:solidFill>
                <a:srgbClr val="000000"/>
              </a:solidFill>
              <a:uFill>
                <a:solidFill>
                  <a:srgbClr val="FFFFFF"/>
                </a:solidFill>
              </a:uFill>
              <a:latin typeface="Arial"/>
            </a:endParaRPr>
          </a:p>
        </p:txBody>
      </p:sp>
      <p:sp>
        <p:nvSpPr>
          <p:cNvPr id="1257" name="CustomShape 11"/>
          <p:cNvSpPr/>
          <p:nvPr/>
        </p:nvSpPr>
        <p:spPr>
          <a:xfrm>
            <a:off x="5730480" y="347796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6.4)</a:t>
            </a:r>
            <a:endParaRPr lang="de-DE" sz="1800" b="0" strike="noStrike" spc="-1">
              <a:solidFill>
                <a:srgbClr val="000000"/>
              </a:solidFill>
              <a:uFill>
                <a:solidFill>
                  <a:srgbClr val="FFFFFF"/>
                </a:solidFill>
              </a:uFill>
              <a:latin typeface="Arial"/>
            </a:endParaRPr>
          </a:p>
        </p:txBody>
      </p:sp>
      <p:sp>
        <p:nvSpPr>
          <p:cNvPr id="1258" name="CustomShape 12"/>
          <p:cNvSpPr/>
          <p:nvPr/>
        </p:nvSpPr>
        <p:spPr>
          <a:xfrm>
            <a:off x="5730480" y="421416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6.5)</a:t>
            </a:r>
            <a:endParaRPr lang="de-DE" sz="1800" b="0" strike="noStrike" spc="-1">
              <a:solidFill>
                <a:srgbClr val="000000"/>
              </a:solidFill>
              <a:uFill>
                <a:solidFill>
                  <a:srgbClr val="FFFFFF"/>
                </a:solidFill>
              </a:uFill>
              <a:latin typeface="Arial"/>
            </a:endParaRPr>
          </a:p>
        </p:txBody>
      </p:sp>
      <p:sp>
        <p:nvSpPr>
          <p:cNvPr id="1259" name="CustomShape 13"/>
          <p:cNvSpPr/>
          <p:nvPr/>
        </p:nvSpPr>
        <p:spPr>
          <a:xfrm>
            <a:off x="5730480" y="495000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6.6)</a:t>
            </a:r>
            <a:endParaRPr lang="de-DE" sz="1800" b="0" strike="noStrike" spc="-1">
              <a:solidFill>
                <a:srgbClr val="000000"/>
              </a:solidFill>
              <a:uFill>
                <a:solidFill>
                  <a:srgbClr val="FFFFFF"/>
                </a:solidFill>
              </a:uFill>
              <a:latin typeface="Arial"/>
            </a:endParaRPr>
          </a:p>
        </p:txBody>
      </p:sp>
      <p:sp>
        <p:nvSpPr>
          <p:cNvPr id="1260" name="CustomShape 14"/>
          <p:cNvSpPr/>
          <p:nvPr/>
        </p:nvSpPr>
        <p:spPr>
          <a:xfrm>
            <a:off x="5730480" y="568620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6.7)</a:t>
            </a:r>
            <a:endParaRPr lang="de-DE" sz="1800" b="0" strike="noStrike" spc="-1">
              <a:solidFill>
                <a:srgbClr val="000000"/>
              </a:solidFill>
              <a:uFill>
                <a:solidFill>
                  <a:srgbClr val="FFFFFF"/>
                </a:solidFill>
              </a:uFill>
              <a:latin typeface="Arial"/>
            </a:endParaRPr>
          </a:p>
        </p:txBody>
      </p:sp>
      <p:sp>
        <p:nvSpPr>
          <p:cNvPr id="1261" name="CustomShape 15"/>
          <p:cNvSpPr/>
          <p:nvPr/>
        </p:nvSpPr>
        <p:spPr>
          <a:xfrm>
            <a:off x="1626120" y="269316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 der Audittätigkeiten</a:t>
            </a:r>
            <a:endParaRPr lang="de-DE" sz="1800" b="0" strike="noStrike" spc="-1">
              <a:solidFill>
                <a:srgbClr val="000000"/>
              </a:solidFill>
              <a:uFill>
                <a:solidFill>
                  <a:srgbClr val="FFFFFF"/>
                </a:solidFill>
              </a:uFill>
              <a:latin typeface="Arial"/>
            </a:endParaRPr>
          </a:p>
        </p:txBody>
      </p:sp>
      <p:sp>
        <p:nvSpPr>
          <p:cNvPr id="1262" name="CustomShape 16"/>
          <p:cNvSpPr/>
          <p:nvPr/>
        </p:nvSpPr>
        <p:spPr>
          <a:xfrm rot="16200000" flipH="1">
            <a:off x="3255480" y="252144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63" name="CustomShape 17"/>
          <p:cNvSpPr/>
          <p:nvPr/>
        </p:nvSpPr>
        <p:spPr>
          <a:xfrm>
            <a:off x="1626120" y="4883760"/>
            <a:ext cx="3605400" cy="40932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 des Audits</a:t>
            </a:r>
            <a:endParaRPr lang="de-DE" sz="1800" b="0" strike="noStrike" spc="-1">
              <a:solidFill>
                <a:srgbClr val="000000"/>
              </a:solidFill>
              <a:uFill>
                <a:solidFill>
                  <a:srgbClr val="FFFFFF"/>
                </a:solidFill>
              </a:uFill>
              <a:latin typeface="Arial"/>
            </a:endParaRPr>
          </a:p>
        </p:txBody>
      </p:sp>
      <p:sp>
        <p:nvSpPr>
          <p:cNvPr id="1264" name="CustomShape 18"/>
          <p:cNvSpPr/>
          <p:nvPr/>
        </p:nvSpPr>
        <p:spPr>
          <a:xfrm>
            <a:off x="1626120" y="5619960"/>
            <a:ext cx="3605400" cy="40932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Durchführung von Auditfolgemaßnahmen</a:t>
            </a:r>
            <a:endParaRPr lang="de-DE" sz="1800" b="0" strike="noStrike" spc="-1">
              <a:solidFill>
                <a:srgbClr val="000000"/>
              </a:solidFill>
              <a:uFill>
                <a:solidFill>
                  <a:srgbClr val="FFFFFF"/>
                </a:solidFill>
              </a:uFill>
              <a:latin typeface="Arial"/>
            </a:endParaRPr>
          </a:p>
        </p:txBody>
      </p:sp>
      <p:sp>
        <p:nvSpPr>
          <p:cNvPr id="1265" name="CustomShape 19"/>
          <p:cNvSpPr/>
          <p:nvPr/>
        </p:nvSpPr>
        <p:spPr>
          <a:xfrm>
            <a:off x="5730480" y="274212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(Abschnitt 6.3)</a:t>
            </a:r>
            <a:endParaRPr lang="de-DE" sz="1800" b="0" strike="noStrike" spc="-1">
              <a:solidFill>
                <a:srgbClr val="000000"/>
              </a:solidFill>
              <a:uFill>
                <a:solidFill>
                  <a:srgbClr val="FFFFFF"/>
                </a:solidFill>
              </a:uFill>
              <a:latin typeface="Arial"/>
            </a:endParaRPr>
          </a:p>
        </p:txBody>
      </p:sp>
      <p:sp>
        <p:nvSpPr>
          <p:cNvPr id="1266" name="CustomShape 20"/>
          <p:cNvSpPr/>
          <p:nvPr/>
        </p:nvSpPr>
        <p:spPr>
          <a:xfrm rot="5400000">
            <a:off x="3266280" y="545652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Veranlassen des Audits</a:t>
            </a:r>
            <a:endParaRPr lang="en-US" sz="1800" b="0" strike="noStrike" spc="-1">
              <a:solidFill>
                <a:srgbClr val="000000"/>
              </a:solidFill>
              <a:uFill>
                <a:solidFill>
                  <a:srgbClr val="FFFFFF"/>
                </a:solidFill>
              </a:uFill>
              <a:latin typeface="Calibri"/>
            </a:endParaRPr>
          </a:p>
        </p:txBody>
      </p:sp>
      <p:sp>
        <p:nvSpPr>
          <p:cNvPr id="126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Erster Kontakt mit der auditierten Organisation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Kontakt kann formell oder informell sein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Verantwortlich: Lead Auditor (Auditteam-Mitglied)</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Feststellung der Durchführbarkeit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Ausreichende und angemessene Informationen zur Planung und Durchführung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Ausreichende Zusammenarbeit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Ausreichende Zeit und Ressourcen</a:t>
            </a:r>
            <a:endParaRPr lang="en-US" sz="2000" b="0" strike="noStrike" spc="-1">
              <a:solidFill>
                <a:srgbClr val="000000"/>
              </a:solidFill>
              <a:uFill>
                <a:solidFill>
                  <a:srgbClr val="FFFFFF"/>
                </a:solidFill>
              </a:uFill>
              <a:latin typeface="Calibri"/>
            </a:endParaRPr>
          </a:p>
        </p:txBody>
      </p:sp>
      <p:sp>
        <p:nvSpPr>
          <p:cNvPr id="1269" name="TextShape 3"/>
          <p:cNvSpPr txBox="1"/>
          <p:nvPr/>
        </p:nvSpPr>
        <p:spPr>
          <a:xfrm>
            <a:off x="6553080" y="6430680"/>
            <a:ext cx="2133360" cy="364680"/>
          </a:xfrm>
          <a:prstGeom prst="rect">
            <a:avLst/>
          </a:prstGeom>
          <a:noFill/>
          <a:ln>
            <a:noFill/>
          </a:ln>
        </p:spPr>
        <p:txBody>
          <a:bodyPr anchor="ctr"/>
          <a:lstStyle/>
          <a:p>
            <a:pPr algn="r">
              <a:lnSpc>
                <a:spcPct val="100000"/>
              </a:lnSpc>
            </a:pPr>
            <a:fld id="{0935C3BC-56C0-4314-B269-1B72BFFB71DF}" type="slidenum">
              <a:rPr lang="de-DE" sz="1200" b="0" strike="noStrike" spc="-1">
                <a:solidFill>
                  <a:srgbClr val="8B8B8B"/>
                </a:solidFill>
                <a:uFill>
                  <a:solidFill>
                    <a:srgbClr val="FFFFFF"/>
                  </a:solidFill>
                </a:uFill>
                <a:latin typeface="Calibri"/>
              </a:rPr>
              <a:t>144</a:t>
            </a:fld>
            <a:endParaRPr lang="de-DE" sz="1400" b="0" strike="noStrike" spc="-1">
              <a:solidFill>
                <a:srgbClr val="000000"/>
              </a:solidFill>
              <a:uFill>
                <a:solidFill>
                  <a:srgbClr val="FFFFFF"/>
                </a:solidFill>
              </a:uFill>
              <a:latin typeface="Times New Roman"/>
            </a:endParaRPr>
          </a:p>
        </p:txBody>
      </p:sp>
      <p:sp>
        <p:nvSpPr>
          <p:cNvPr id="1270" name="CustomShape 4"/>
          <p:cNvSpPr/>
          <p:nvPr/>
        </p:nvSpPr>
        <p:spPr>
          <a:xfrm>
            <a:off x="7113960" y="242100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271"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272"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73"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274"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5"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6"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7"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278"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9"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280"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281"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Vorbereitung der Auditaktivitäten</a:t>
            </a:r>
            <a:endParaRPr lang="en-US" sz="1800" b="0" strike="noStrike" spc="-1">
              <a:solidFill>
                <a:srgbClr val="000000"/>
              </a:solidFill>
              <a:uFill>
                <a:solidFill>
                  <a:srgbClr val="FFFFFF"/>
                </a:solidFill>
              </a:uFill>
              <a:latin typeface="Calibri"/>
            </a:endParaRPr>
          </a:p>
        </p:txBody>
      </p:sp>
      <p:sp>
        <p:nvSpPr>
          <p:cNvPr id="1283"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Vorab- Dokumentenprüfung</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Dokumentation des Managementsystems (z.B. Richtlinien, Prozessbeschreibungen)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Aufzeichnungen durchgeführter Aktivitäten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Zuweisung von Arbeiten im Auditteam</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Definition und Zuweisung von Rollen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Berücksichtigung von Kompetenz und Erfahrung der einzelnen Auditoren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Erstellung eines Auditplans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Vorbereitung von Arbeitsdokumenten</a:t>
            </a:r>
          </a:p>
        </p:txBody>
      </p:sp>
      <p:sp>
        <p:nvSpPr>
          <p:cNvPr id="1284" name="TextShape 3"/>
          <p:cNvSpPr txBox="1"/>
          <p:nvPr/>
        </p:nvSpPr>
        <p:spPr>
          <a:xfrm>
            <a:off x="6553080" y="6430680"/>
            <a:ext cx="2133360" cy="364680"/>
          </a:xfrm>
          <a:prstGeom prst="rect">
            <a:avLst/>
          </a:prstGeom>
          <a:noFill/>
          <a:ln>
            <a:noFill/>
          </a:ln>
        </p:spPr>
        <p:txBody>
          <a:bodyPr anchor="ctr"/>
          <a:lstStyle/>
          <a:p>
            <a:pPr algn="r">
              <a:lnSpc>
                <a:spcPct val="100000"/>
              </a:lnSpc>
            </a:pPr>
            <a:fld id="{CCFB2E09-9C88-4F13-8508-A956C3A70D3A}" type="slidenum">
              <a:rPr lang="de-DE" sz="1200" b="0" strike="noStrike" spc="-1">
                <a:solidFill>
                  <a:srgbClr val="8B8B8B"/>
                </a:solidFill>
                <a:uFill>
                  <a:solidFill>
                    <a:srgbClr val="FFFFFF"/>
                  </a:solidFill>
                </a:uFill>
                <a:latin typeface="Calibri"/>
              </a:rPr>
              <a:t>145</a:t>
            </a:fld>
            <a:endParaRPr lang="de-DE" sz="1400" b="0" strike="noStrike" spc="-1">
              <a:solidFill>
                <a:srgbClr val="000000"/>
              </a:solidFill>
              <a:uFill>
                <a:solidFill>
                  <a:srgbClr val="FFFFFF"/>
                </a:solidFill>
              </a:uFill>
              <a:latin typeface="Times New Roman"/>
            </a:endParaRPr>
          </a:p>
        </p:txBody>
      </p:sp>
      <p:sp>
        <p:nvSpPr>
          <p:cNvPr id="1285"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286"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287"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88"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289"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90"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91"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92" name="CustomShape 11"/>
          <p:cNvSpPr/>
          <p:nvPr/>
        </p:nvSpPr>
        <p:spPr>
          <a:xfrm>
            <a:off x="7113960"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293"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94"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295"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296"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Vorbereitung der Auditaktivitäten</a:t>
            </a:r>
            <a:endParaRPr lang="en-US" sz="1800" b="0" strike="noStrike" spc="-1">
              <a:solidFill>
                <a:srgbClr val="000000"/>
              </a:solidFill>
              <a:uFill>
                <a:solidFill>
                  <a:srgbClr val="FFFFFF"/>
                </a:solidFill>
              </a:uFill>
              <a:latin typeface="Calibri"/>
            </a:endParaRPr>
          </a:p>
        </p:txBody>
      </p:sp>
      <p:sp>
        <p:nvSpPr>
          <p:cNvPr id="129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Rollen im Auditteam:</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(Lead) Auditor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 Auditor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Fachexperte (Person, die dem Audit-Team spezifisches Wissen oder Fachwissen zur Verfügung stellt)</a:t>
            </a:r>
            <a:endParaRPr lang="en-US" sz="2000" b="0" strike="noStrike" spc="-1">
              <a:solidFill>
                <a:srgbClr val="000000"/>
              </a:solidFill>
              <a:uFill>
                <a:solidFill>
                  <a:srgbClr val="FFFFFF"/>
                </a:solidFill>
              </a:uFill>
              <a:latin typeface="Calibri"/>
            </a:endParaRPr>
          </a:p>
        </p:txBody>
      </p:sp>
      <p:sp>
        <p:nvSpPr>
          <p:cNvPr id="1299" name="TextShape 3"/>
          <p:cNvSpPr txBox="1"/>
          <p:nvPr/>
        </p:nvSpPr>
        <p:spPr>
          <a:xfrm>
            <a:off x="6553080" y="6430680"/>
            <a:ext cx="2133360" cy="364680"/>
          </a:xfrm>
          <a:prstGeom prst="rect">
            <a:avLst/>
          </a:prstGeom>
          <a:noFill/>
          <a:ln>
            <a:noFill/>
          </a:ln>
        </p:spPr>
        <p:txBody>
          <a:bodyPr anchor="ctr"/>
          <a:lstStyle/>
          <a:p>
            <a:pPr algn="r">
              <a:lnSpc>
                <a:spcPct val="100000"/>
              </a:lnSpc>
            </a:pPr>
            <a:fld id="{04A24398-94B9-4903-9E64-F12ABF64A000}" type="slidenum">
              <a:rPr lang="de-DE" sz="1200" b="0" strike="noStrike" spc="-1">
                <a:solidFill>
                  <a:srgbClr val="8B8B8B"/>
                </a:solidFill>
                <a:uFill>
                  <a:solidFill>
                    <a:srgbClr val="FFFFFF"/>
                  </a:solidFill>
                </a:uFill>
                <a:latin typeface="Calibri"/>
              </a:rPr>
              <a:t>146</a:t>
            </a:fld>
            <a:endParaRPr lang="de-DE" sz="1400" b="0" strike="noStrike" spc="-1">
              <a:solidFill>
                <a:srgbClr val="000000"/>
              </a:solidFill>
              <a:uFill>
                <a:solidFill>
                  <a:srgbClr val="FFFFFF"/>
                </a:solidFill>
              </a:uFill>
              <a:latin typeface="Times New Roman"/>
            </a:endParaRPr>
          </a:p>
        </p:txBody>
      </p:sp>
      <p:sp>
        <p:nvSpPr>
          <p:cNvPr id="1300"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301"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302"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03"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304"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5"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6"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7" name="CustomShape 11"/>
          <p:cNvSpPr/>
          <p:nvPr/>
        </p:nvSpPr>
        <p:spPr>
          <a:xfrm>
            <a:off x="7113960"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08"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9"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310"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311"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Vorbereitung der Auditaktivitäten</a:t>
            </a:r>
            <a:endParaRPr lang="en-US" sz="1800" b="0" strike="noStrike" spc="-1">
              <a:solidFill>
                <a:srgbClr val="000000"/>
              </a:solidFill>
              <a:uFill>
                <a:solidFill>
                  <a:srgbClr val="FFFFFF"/>
                </a:solidFill>
              </a:uFill>
              <a:latin typeface="Calibri"/>
            </a:endParaRPr>
          </a:p>
        </p:txBody>
      </p:sp>
      <p:sp>
        <p:nvSpPr>
          <p:cNvPr id="1313"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Typische Inhalte eines Auditplans: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Auditziele </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Auditumfang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Auditkriterien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Termine und Orte für die Tätigkeiten vor Ort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Verwendete Auditmethoden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Rollen und Verantwortlichkeiten der Mitglieder des Auditteams</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Beispiele für Arbeitsdokumente:</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Checklisten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Formulare zur Aufzeichnung von Auditnachweisen (einschließlich Interviews und Befunde)</a:t>
            </a:r>
            <a:endParaRPr lang="en-US" sz="2000" b="0" strike="noStrike" spc="-1">
              <a:solidFill>
                <a:srgbClr val="000000"/>
              </a:solidFill>
              <a:uFill>
                <a:solidFill>
                  <a:srgbClr val="FFFFFF"/>
                </a:solidFill>
              </a:uFill>
              <a:latin typeface="Calibri"/>
            </a:endParaRPr>
          </a:p>
        </p:txBody>
      </p:sp>
      <p:sp>
        <p:nvSpPr>
          <p:cNvPr id="1314" name="TextShape 3"/>
          <p:cNvSpPr txBox="1"/>
          <p:nvPr/>
        </p:nvSpPr>
        <p:spPr>
          <a:xfrm>
            <a:off x="6553080" y="6430680"/>
            <a:ext cx="2133360" cy="364680"/>
          </a:xfrm>
          <a:prstGeom prst="rect">
            <a:avLst/>
          </a:prstGeom>
          <a:noFill/>
          <a:ln>
            <a:noFill/>
          </a:ln>
        </p:spPr>
        <p:txBody>
          <a:bodyPr anchor="ctr"/>
          <a:lstStyle/>
          <a:p>
            <a:pPr algn="r">
              <a:lnSpc>
                <a:spcPct val="100000"/>
              </a:lnSpc>
            </a:pPr>
            <a:fld id="{1AF466E0-03ED-4825-B474-1B5451A95065}" type="slidenum">
              <a:rPr lang="de-DE" sz="1200" b="0" strike="noStrike" spc="-1">
                <a:solidFill>
                  <a:srgbClr val="8B8B8B"/>
                </a:solidFill>
                <a:uFill>
                  <a:solidFill>
                    <a:srgbClr val="FFFFFF"/>
                  </a:solidFill>
                </a:uFill>
                <a:latin typeface="Calibri"/>
              </a:rPr>
              <a:t>147</a:t>
            </a:fld>
            <a:endParaRPr lang="de-DE" sz="1400" b="0" strike="noStrike" spc="-1">
              <a:solidFill>
                <a:srgbClr val="000000"/>
              </a:solidFill>
              <a:uFill>
                <a:solidFill>
                  <a:srgbClr val="FFFFFF"/>
                </a:solidFill>
              </a:uFill>
              <a:latin typeface="Times New Roman"/>
            </a:endParaRPr>
          </a:p>
        </p:txBody>
      </p:sp>
      <p:sp>
        <p:nvSpPr>
          <p:cNvPr id="1315"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316"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317"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18"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319"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20"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21"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22" name="CustomShape 11"/>
          <p:cNvSpPr/>
          <p:nvPr/>
        </p:nvSpPr>
        <p:spPr>
          <a:xfrm>
            <a:off x="7113960"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23"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24"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325"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326"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Durchführung der Auditaktivitäten</a:t>
            </a:r>
            <a:endParaRPr lang="en-US" sz="1800" b="0" strike="noStrike" spc="-1">
              <a:solidFill>
                <a:srgbClr val="000000"/>
              </a:solidFill>
              <a:uFill>
                <a:solidFill>
                  <a:srgbClr val="FFFFFF"/>
                </a:solidFill>
              </a:uFill>
              <a:latin typeface="Calibri"/>
            </a:endParaRPr>
          </a:p>
        </p:txBody>
      </p:sp>
      <p:sp>
        <p:nvSpPr>
          <p:cNvPr id="132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Überblick über Auditaktivitäten: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Eröffnungsbesprechung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Rollen und Verantwortlichkeiten von Betreuern und Beobachtern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Erfassen und Verifizieren von Informationen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Treffen von Auditfeststellungen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Erarbeiten von Auditschlussfolgerungen im Auditteam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Abschlussgespräch</a:t>
            </a:r>
            <a:endParaRPr lang="en-US" sz="2000" b="0" strike="noStrike" spc="-1">
              <a:solidFill>
                <a:srgbClr val="000000"/>
              </a:solidFill>
              <a:uFill>
                <a:solidFill>
                  <a:srgbClr val="FFFFFF"/>
                </a:solidFill>
              </a:uFill>
              <a:latin typeface="Calibri"/>
            </a:endParaRPr>
          </a:p>
        </p:txBody>
      </p:sp>
      <p:sp>
        <p:nvSpPr>
          <p:cNvPr id="1329" name="TextShape 3"/>
          <p:cNvSpPr txBox="1"/>
          <p:nvPr/>
        </p:nvSpPr>
        <p:spPr>
          <a:xfrm>
            <a:off x="6553080" y="6430680"/>
            <a:ext cx="2133360" cy="364680"/>
          </a:xfrm>
          <a:prstGeom prst="rect">
            <a:avLst/>
          </a:prstGeom>
          <a:noFill/>
          <a:ln>
            <a:noFill/>
          </a:ln>
        </p:spPr>
        <p:txBody>
          <a:bodyPr anchor="ctr"/>
          <a:lstStyle/>
          <a:p>
            <a:pPr algn="r">
              <a:lnSpc>
                <a:spcPct val="100000"/>
              </a:lnSpc>
            </a:pPr>
            <a:fld id="{FFF4391B-3222-4FBF-A801-234A12F7BD20}" type="slidenum">
              <a:rPr lang="de-DE" sz="1200" b="0" strike="noStrike" spc="-1">
                <a:solidFill>
                  <a:srgbClr val="8B8B8B"/>
                </a:solidFill>
                <a:uFill>
                  <a:solidFill>
                    <a:srgbClr val="FFFFFF"/>
                  </a:solidFill>
                </a:uFill>
                <a:latin typeface="Calibri"/>
              </a:rPr>
              <a:t>148</a:t>
            </a:fld>
            <a:endParaRPr lang="de-DE" sz="1400" b="0" strike="noStrike" spc="-1">
              <a:solidFill>
                <a:srgbClr val="000000"/>
              </a:solidFill>
              <a:uFill>
                <a:solidFill>
                  <a:srgbClr val="FFFFFF"/>
                </a:solidFill>
              </a:uFill>
              <a:latin typeface="Times New Roman"/>
            </a:endParaRPr>
          </a:p>
        </p:txBody>
      </p:sp>
      <p:sp>
        <p:nvSpPr>
          <p:cNvPr id="1330"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331" name="CustomShape 5"/>
          <p:cNvSpPr/>
          <p:nvPr/>
        </p:nvSpPr>
        <p:spPr>
          <a:xfrm>
            <a:off x="7113960" y="365508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332"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33"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334"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5"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6"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7"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38"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9"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340"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341"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Durchführung der Auditaktivitäten</a:t>
            </a:r>
            <a:endParaRPr lang="en-US" sz="1800" b="0" strike="noStrike" spc="-1">
              <a:solidFill>
                <a:srgbClr val="000000"/>
              </a:solidFill>
              <a:uFill>
                <a:solidFill>
                  <a:srgbClr val="FFFFFF"/>
                </a:solidFill>
              </a:uFill>
              <a:latin typeface="Calibri"/>
            </a:endParaRPr>
          </a:p>
        </p:txBody>
      </p:sp>
      <p:sp>
        <p:nvSpPr>
          <p:cNvPr id="1343" name="TextShape 2"/>
          <p:cNvSpPr txBox="1"/>
          <p:nvPr/>
        </p:nvSpPr>
        <p:spPr>
          <a:xfrm>
            <a:off x="457200" y="1696680"/>
            <a:ext cx="677196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Methoden der Erhebung und Überprüfung von Informationen / Auditnachweisen: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Vor-Ort Dokumentenprüfung</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Fokus: Vollständigkeit, Korrektheit, Konsistenz 
und Aktualität der Dokumentation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Wichtig: Angemessene Probenahme</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Interviews</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Sicherstellung der "richtigen" Personen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Sorgfältige Auswahl der Befragungstechniken
(z. B. offene und geschlossene Fragen)</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Beobachtung von Tatsachen</a:t>
            </a:r>
            <a:endParaRPr lang="en-US" sz="2000" b="0" strike="noStrike" spc="-1">
              <a:solidFill>
                <a:srgbClr val="000000"/>
              </a:solidFill>
              <a:uFill>
                <a:solidFill>
                  <a:srgbClr val="FFFFFF"/>
                </a:solidFill>
              </a:uFill>
              <a:latin typeface="Calibri"/>
            </a:endParaRPr>
          </a:p>
        </p:txBody>
      </p:sp>
      <p:sp>
        <p:nvSpPr>
          <p:cNvPr id="1344" name="TextShape 3"/>
          <p:cNvSpPr txBox="1"/>
          <p:nvPr/>
        </p:nvSpPr>
        <p:spPr>
          <a:xfrm>
            <a:off x="6553080" y="6430680"/>
            <a:ext cx="2133360" cy="364680"/>
          </a:xfrm>
          <a:prstGeom prst="rect">
            <a:avLst/>
          </a:prstGeom>
          <a:noFill/>
          <a:ln>
            <a:noFill/>
          </a:ln>
        </p:spPr>
        <p:txBody>
          <a:bodyPr anchor="ctr"/>
          <a:lstStyle/>
          <a:p>
            <a:pPr algn="r">
              <a:lnSpc>
                <a:spcPct val="100000"/>
              </a:lnSpc>
            </a:pPr>
            <a:fld id="{4EFC4DD7-D4A0-4DFC-9D82-EBB57FB15EA1}" type="slidenum">
              <a:rPr lang="de-DE" sz="1200" b="0" strike="noStrike" spc="-1">
                <a:solidFill>
                  <a:srgbClr val="8B8B8B"/>
                </a:solidFill>
                <a:uFill>
                  <a:solidFill>
                    <a:srgbClr val="FFFFFF"/>
                  </a:solidFill>
                </a:uFill>
                <a:latin typeface="Calibri"/>
              </a:rPr>
              <a:t>149</a:t>
            </a:fld>
            <a:endParaRPr lang="de-DE" sz="1400" b="0" strike="noStrike" spc="-1">
              <a:solidFill>
                <a:srgbClr val="000000"/>
              </a:solidFill>
              <a:uFill>
                <a:solidFill>
                  <a:srgbClr val="FFFFFF"/>
                </a:solidFill>
              </a:uFill>
              <a:latin typeface="Times New Roman"/>
            </a:endParaRPr>
          </a:p>
        </p:txBody>
      </p:sp>
      <p:sp>
        <p:nvSpPr>
          <p:cNvPr id="1345"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346" name="CustomShape 5"/>
          <p:cNvSpPr/>
          <p:nvPr/>
        </p:nvSpPr>
        <p:spPr>
          <a:xfrm>
            <a:off x="7113960" y="365508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347"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48"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349"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50"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51"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52"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53"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54"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355"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356"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Überblick</a:t>
            </a:r>
            <a:endParaRPr lang="en-US" sz="1800" b="0" strike="noStrike" spc="-1">
              <a:solidFill>
                <a:srgbClr val="000000"/>
              </a:solidFill>
              <a:uFill>
                <a:solidFill>
                  <a:srgbClr val="FFFFFF"/>
                </a:solidFill>
              </a:uFill>
              <a:latin typeface="Calibri"/>
            </a:endParaRPr>
          </a:p>
        </p:txBody>
      </p:sp>
      <p:sp>
        <p:nvSpPr>
          <p:cNvPr id="180" name="TextShape 2"/>
          <p:cNvSpPr txBox="1"/>
          <p:nvPr/>
        </p:nvSpPr>
        <p:spPr>
          <a:xfrm>
            <a:off x="6553080" y="6430680"/>
            <a:ext cx="2133360" cy="364680"/>
          </a:xfrm>
          <a:prstGeom prst="rect">
            <a:avLst/>
          </a:prstGeom>
          <a:noFill/>
          <a:ln>
            <a:noFill/>
          </a:ln>
        </p:spPr>
        <p:txBody>
          <a:bodyPr anchor="ctr"/>
          <a:lstStyle/>
          <a:p>
            <a:pPr algn="r">
              <a:lnSpc>
                <a:spcPct val="100000"/>
              </a:lnSpc>
            </a:pPr>
            <a:fld id="{4025689E-A34E-435E-864C-D7642ACE23B2}" type="slidenum">
              <a:rPr lang="de-DE" sz="1200" b="0" strike="noStrike" spc="-1">
                <a:solidFill>
                  <a:srgbClr val="8B8B8B"/>
                </a:solidFill>
                <a:uFill>
                  <a:solidFill>
                    <a:srgbClr val="FFFFFF"/>
                  </a:solidFill>
                </a:uFill>
                <a:latin typeface="Calibri"/>
              </a:rPr>
              <a:t>15</a:t>
            </a:fld>
            <a:endParaRPr lang="de-DE" sz="1400" b="0" strike="noStrike" spc="-1">
              <a:solidFill>
                <a:srgbClr val="000000"/>
              </a:solidFill>
              <a:uFill>
                <a:solidFill>
                  <a:srgbClr val="FFFFFF"/>
                </a:solidFill>
              </a:uFill>
              <a:latin typeface="Times New Roman"/>
            </a:endParaRPr>
          </a:p>
        </p:txBody>
      </p:sp>
      <p:sp>
        <p:nvSpPr>
          <p:cNvPr id="181" name="CustomShape 3"/>
          <p:cNvSpPr/>
          <p:nvPr/>
        </p:nvSpPr>
        <p:spPr>
          <a:xfrm>
            <a:off x="5733720" y="3663360"/>
            <a:ext cx="1994400" cy="2235240"/>
          </a:xfrm>
          <a:prstGeom prst="rect">
            <a:avLst/>
          </a:prstGeom>
          <a:solidFill>
            <a:srgbClr val="EAEAEA"/>
          </a:solidFill>
          <a:ln w="12600">
            <a:noFill/>
          </a:ln>
        </p:spPr>
        <p:style>
          <a:lnRef idx="0">
            <a:scrgbClr r="0" g="0" b="0"/>
          </a:lnRef>
          <a:fillRef idx="0">
            <a:scrgbClr r="0" g="0" b="0"/>
          </a:fillRef>
          <a:effectRef idx="0">
            <a:scrgbClr r="0" g="0" b="0"/>
          </a:effectRef>
          <a:fontRef idx="minor"/>
        </p:style>
      </p:sp>
      <p:sp>
        <p:nvSpPr>
          <p:cNvPr id="182" name="CustomShape 4"/>
          <p:cNvSpPr/>
          <p:nvPr/>
        </p:nvSpPr>
        <p:spPr>
          <a:xfrm>
            <a:off x="1358280" y="41256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ITIL</a:t>
            </a:r>
            <a:endParaRPr lang="de-DE" sz="1800" b="0" strike="noStrike" spc="-1">
              <a:solidFill>
                <a:srgbClr val="000000"/>
              </a:solidFill>
              <a:uFill>
                <a:solidFill>
                  <a:srgbClr val="FFFFFF"/>
                </a:solidFill>
              </a:uFill>
              <a:latin typeface="Arial"/>
            </a:endParaRPr>
          </a:p>
        </p:txBody>
      </p:sp>
      <p:sp>
        <p:nvSpPr>
          <p:cNvPr id="183" name="CustomShape 5"/>
          <p:cNvSpPr/>
          <p:nvPr/>
        </p:nvSpPr>
        <p:spPr>
          <a:xfrm>
            <a:off x="1364760" y="50886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COBIT</a:t>
            </a:r>
            <a:endParaRPr lang="de-DE" sz="1800" b="0" strike="noStrike" spc="-1">
              <a:solidFill>
                <a:srgbClr val="000000"/>
              </a:solidFill>
              <a:uFill>
                <a:solidFill>
                  <a:srgbClr val="FFFFFF"/>
                </a:solidFill>
              </a:uFill>
              <a:latin typeface="Arial"/>
            </a:endParaRPr>
          </a:p>
        </p:txBody>
      </p:sp>
      <p:sp>
        <p:nvSpPr>
          <p:cNvPr id="184" name="CustomShape 6"/>
          <p:cNvSpPr/>
          <p:nvPr/>
        </p:nvSpPr>
        <p:spPr>
          <a:xfrm>
            <a:off x="2552040" y="219960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ISO 9000</a:t>
            </a:r>
            <a:endParaRPr lang="de-DE" sz="1800" b="0" strike="noStrike" spc="-1">
              <a:solidFill>
                <a:srgbClr val="000000"/>
              </a:solidFill>
              <a:uFill>
                <a:solidFill>
                  <a:srgbClr val="FFFFFF"/>
                </a:solidFill>
              </a:uFill>
              <a:latin typeface="Arial"/>
            </a:endParaRPr>
          </a:p>
        </p:txBody>
      </p:sp>
      <p:sp>
        <p:nvSpPr>
          <p:cNvPr id="185" name="CustomShape 7"/>
          <p:cNvSpPr/>
          <p:nvPr/>
        </p:nvSpPr>
        <p:spPr>
          <a:xfrm>
            <a:off x="5916600" y="4062240"/>
            <a:ext cx="164484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100" b="0" i="1" strike="noStrike" spc="-1">
                <a:solidFill>
                  <a:srgbClr val="FFFFFF"/>
                </a:solidFill>
                <a:uFill>
                  <a:solidFill>
                    <a:srgbClr val="FFFFFF"/>
                  </a:solidFill>
                </a:uFill>
                <a:latin typeface="Arial"/>
              </a:rPr>
              <a:t>IT-Service-Management 
Standard / Rahmenwerk</a:t>
            </a:r>
            <a:endParaRPr lang="de-DE" sz="1800" b="0" strike="noStrike" spc="-1">
              <a:solidFill>
                <a:srgbClr val="000000"/>
              </a:solidFill>
              <a:uFill>
                <a:solidFill>
                  <a:srgbClr val="FFFFFF"/>
                </a:solidFill>
              </a:uFill>
              <a:latin typeface="Arial"/>
            </a:endParaRPr>
          </a:p>
        </p:txBody>
      </p:sp>
      <p:sp>
        <p:nvSpPr>
          <p:cNvPr id="186" name="CustomShape 8"/>
          <p:cNvSpPr/>
          <p:nvPr/>
        </p:nvSpPr>
        <p:spPr>
          <a:xfrm>
            <a:off x="5904000" y="458424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tIns="32040" rIns="64440" bIns="32040" anchor="ctr"/>
          <a:lstStyle/>
          <a:p>
            <a:pPr algn="ctr">
              <a:lnSpc>
                <a:spcPct val="100000"/>
              </a:lnSpc>
            </a:pPr>
            <a:r>
              <a:rPr lang="de-DE" sz="1100" b="0" i="1" strike="noStrike" spc="-1">
                <a:solidFill>
                  <a:srgbClr val="FFFFFF"/>
                </a:solidFill>
                <a:uFill>
                  <a:solidFill>
                    <a:srgbClr val="FFFFFF"/>
                  </a:solidFill>
                </a:uFill>
                <a:latin typeface="Arial"/>
              </a:rPr>
              <a:t>Qualitätsmanagement-</a:t>
            </a:r>
            <a:endParaRPr lang="de-DE" sz="1800" b="0" strike="noStrike" spc="-1">
              <a:solidFill>
                <a:srgbClr val="000000"/>
              </a:solidFill>
              <a:uFill>
                <a:solidFill>
                  <a:srgbClr val="FFFFFF"/>
                </a:solidFill>
              </a:uFill>
              <a:latin typeface="Arial"/>
            </a:endParaRPr>
          </a:p>
          <a:p>
            <a:pPr algn="ctr">
              <a:lnSpc>
                <a:spcPct val="100000"/>
              </a:lnSpc>
            </a:pPr>
            <a:r>
              <a:rPr lang="de-DE" sz="1100" b="0" i="1" strike="noStrike" spc="-1">
                <a:solidFill>
                  <a:srgbClr val="FFFFFF"/>
                </a:solidFill>
                <a:uFill>
                  <a:solidFill>
                    <a:srgbClr val="FFFFFF"/>
                  </a:solidFill>
                </a:uFill>
                <a:latin typeface="Arial"/>
              </a:rPr>
              <a:t>standard</a:t>
            </a:r>
            <a:endParaRPr lang="de-DE" sz="1800" b="0" strike="noStrike" spc="-1">
              <a:solidFill>
                <a:srgbClr val="000000"/>
              </a:solidFill>
              <a:uFill>
                <a:solidFill>
                  <a:srgbClr val="FFFFFF"/>
                </a:solidFill>
              </a:uFill>
              <a:latin typeface="Arial"/>
            </a:endParaRPr>
          </a:p>
        </p:txBody>
      </p:sp>
      <p:sp>
        <p:nvSpPr>
          <p:cNvPr id="187" name="Line 9"/>
          <p:cNvSpPr/>
          <p:nvPr/>
        </p:nvSpPr>
        <p:spPr>
          <a:xfrm>
            <a:off x="5985720" y="5656680"/>
            <a:ext cx="1518120" cy="360"/>
          </a:xfrm>
          <a:prstGeom prst="line">
            <a:avLst/>
          </a:prstGeom>
          <a:ln w="25560">
            <a:solidFill>
              <a:schemeClr val="tx1">
                <a:lumMod val="65000"/>
                <a:lumOff val="35000"/>
              </a:schemeClr>
            </a:solidFill>
            <a:round/>
            <a:tailEnd type="arrow" w="lg" len="lg"/>
          </a:ln>
        </p:spPr>
        <p:style>
          <a:lnRef idx="0">
            <a:scrgbClr r="0" g="0" b="0"/>
          </a:lnRef>
          <a:fillRef idx="0">
            <a:scrgbClr r="0" g="0" b="0"/>
          </a:fillRef>
          <a:effectRef idx="0">
            <a:scrgbClr r="0" g="0" b="0"/>
          </a:effectRef>
          <a:fontRef idx="minor"/>
        </p:style>
      </p:sp>
      <p:sp>
        <p:nvSpPr>
          <p:cNvPr id="188" name="CustomShape 10"/>
          <p:cNvSpPr/>
          <p:nvPr/>
        </p:nvSpPr>
        <p:spPr>
          <a:xfrm>
            <a:off x="5733720" y="5672520"/>
            <a:ext cx="2074680" cy="216720"/>
          </a:xfrm>
          <a:prstGeom prst="rect">
            <a:avLst/>
          </a:prstGeom>
          <a:noFill/>
          <a:ln w="50760">
            <a:noFill/>
          </a:ln>
        </p:spPr>
        <p:style>
          <a:lnRef idx="0">
            <a:scrgbClr r="0" g="0" b="0"/>
          </a:lnRef>
          <a:fillRef idx="0">
            <a:scrgbClr r="0" g="0" b="0"/>
          </a:fillRef>
          <a:effectRef idx="0">
            <a:scrgbClr r="0" g="0" b="0"/>
          </a:effectRef>
          <a:fontRef idx="minor"/>
        </p:style>
        <p:txBody>
          <a:bodyPr lIns="64440" tIns="32040" rIns="64440" bIns="32040"/>
          <a:lstStyle/>
          <a:p>
            <a:pPr algn="ctr">
              <a:lnSpc>
                <a:spcPct val="100000"/>
              </a:lnSpc>
            </a:pPr>
            <a:r>
              <a:rPr lang="de-DE" sz="1000" b="1" i="1" strike="noStrike" spc="-1">
                <a:solidFill>
                  <a:srgbClr val="000000"/>
                </a:solidFill>
                <a:uFill>
                  <a:solidFill>
                    <a:srgbClr val="FFFFFF"/>
                  </a:solidFill>
                </a:uFill>
                <a:latin typeface="Arial"/>
              </a:rPr>
              <a:t>Adaption von Konzepten</a:t>
            </a:r>
            <a:endParaRPr lang="de-DE" sz="1800" b="0" strike="noStrike" spc="-1">
              <a:solidFill>
                <a:srgbClr val="000000"/>
              </a:solidFill>
              <a:uFill>
                <a:solidFill>
                  <a:srgbClr val="FFFFFF"/>
                </a:solidFill>
              </a:uFill>
              <a:latin typeface="Arial"/>
            </a:endParaRPr>
          </a:p>
        </p:txBody>
      </p:sp>
      <p:sp>
        <p:nvSpPr>
          <p:cNvPr id="189" name="CustomShape 11"/>
          <p:cNvSpPr/>
          <p:nvPr/>
        </p:nvSpPr>
        <p:spPr>
          <a:xfrm>
            <a:off x="5819400" y="3710520"/>
            <a:ext cx="1807920" cy="216720"/>
          </a:xfrm>
          <a:prstGeom prst="rect">
            <a:avLst/>
          </a:prstGeom>
          <a:noFill/>
          <a:ln w="50760">
            <a:noFill/>
          </a:ln>
        </p:spPr>
        <p:style>
          <a:lnRef idx="0">
            <a:scrgbClr r="0" g="0" b="0"/>
          </a:lnRef>
          <a:fillRef idx="0">
            <a:scrgbClr r="0" g="0" b="0"/>
          </a:fillRef>
          <a:effectRef idx="0">
            <a:scrgbClr r="0" g="0" b="0"/>
          </a:effectRef>
          <a:fontRef idx="minor"/>
        </p:style>
        <p:txBody>
          <a:bodyPr lIns="64440" tIns="32040" rIns="64440" bIns="32040"/>
          <a:lstStyle/>
          <a:p>
            <a:pPr algn="ctr">
              <a:lnSpc>
                <a:spcPct val="100000"/>
              </a:lnSpc>
            </a:pPr>
            <a:r>
              <a:rPr lang="de-DE" sz="1000" b="1" i="1" strike="noStrike" spc="-1">
                <a:solidFill>
                  <a:srgbClr val="000000"/>
                </a:solidFill>
                <a:uFill>
                  <a:solidFill>
                    <a:srgbClr val="FFFFFF"/>
                  </a:solidFill>
                </a:uFill>
                <a:latin typeface="Arial"/>
              </a:rPr>
              <a:t>Legende</a:t>
            </a:r>
            <a:endParaRPr lang="de-DE" sz="1800" b="0" strike="noStrike" spc="-1">
              <a:solidFill>
                <a:srgbClr val="000000"/>
              </a:solidFill>
              <a:uFill>
                <a:solidFill>
                  <a:srgbClr val="FFFFFF"/>
                </a:solidFill>
              </a:uFill>
              <a:latin typeface="Arial"/>
            </a:endParaRPr>
          </a:p>
        </p:txBody>
      </p:sp>
      <p:sp>
        <p:nvSpPr>
          <p:cNvPr id="190" name="CustomShape 12"/>
          <p:cNvSpPr/>
          <p:nvPr/>
        </p:nvSpPr>
        <p:spPr>
          <a:xfrm>
            <a:off x="1335240" y="3162600"/>
            <a:ext cx="181872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ISO/IEC 27000</a:t>
            </a:r>
            <a:endParaRPr lang="de-DE" sz="1800" b="0" strike="noStrike" spc="-1">
              <a:solidFill>
                <a:srgbClr val="000000"/>
              </a:solidFill>
              <a:uFill>
                <a:solidFill>
                  <a:srgbClr val="FFFFFF"/>
                </a:solidFill>
              </a:uFill>
              <a:latin typeface="Arial"/>
            </a:endParaRPr>
          </a:p>
        </p:txBody>
      </p:sp>
      <p:sp>
        <p:nvSpPr>
          <p:cNvPr id="191" name="CustomShape 13"/>
          <p:cNvSpPr/>
          <p:nvPr/>
        </p:nvSpPr>
        <p:spPr>
          <a:xfrm>
            <a:off x="3594960" y="314856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ISO/IEC 20000</a:t>
            </a:r>
            <a:endParaRPr lang="de-DE" sz="1800" b="0" strike="noStrike" spc="-1">
              <a:solidFill>
                <a:srgbClr val="000000"/>
              </a:solidFill>
              <a:uFill>
                <a:solidFill>
                  <a:srgbClr val="FFFFFF"/>
                </a:solidFill>
              </a:uFill>
              <a:latin typeface="Arial"/>
            </a:endParaRPr>
          </a:p>
        </p:txBody>
      </p:sp>
      <p:sp>
        <p:nvSpPr>
          <p:cNvPr id="192" name="CustomShape 14"/>
          <p:cNvSpPr/>
          <p:nvPr/>
        </p:nvSpPr>
        <p:spPr>
          <a:xfrm>
            <a:off x="3594960" y="40834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FitSM</a:t>
            </a:r>
            <a:endParaRPr lang="de-DE" sz="1800" b="0" strike="noStrike" spc="-1">
              <a:solidFill>
                <a:srgbClr val="000000"/>
              </a:solidFill>
              <a:uFill>
                <a:solidFill>
                  <a:srgbClr val="FFFFFF"/>
                </a:solidFill>
              </a:uFill>
              <a:latin typeface="Arial"/>
            </a:endParaRPr>
          </a:p>
        </p:txBody>
      </p:sp>
      <p:sp>
        <p:nvSpPr>
          <p:cNvPr id="193" name="CustomShape 15"/>
          <p:cNvSpPr/>
          <p:nvPr/>
        </p:nvSpPr>
        <p:spPr>
          <a:xfrm flipV="1">
            <a:off x="3183840" y="4513320"/>
            <a:ext cx="1320480" cy="789840"/>
          </a:xfrm>
          <a:prstGeom prst="bentConnector2">
            <a:avLst/>
          </a:prstGeom>
          <a:noFill/>
          <a:ln w="25560">
            <a:solidFill>
              <a:schemeClr val="tx1">
                <a:lumMod val="75000"/>
                <a:lumOff val="25000"/>
              </a:schemeClr>
            </a:solidFill>
            <a:miter/>
            <a:tailEnd type="arrow" w="lg" len="lg"/>
          </a:ln>
        </p:spPr>
        <p:style>
          <a:lnRef idx="0">
            <a:scrgbClr r="0" g="0" b="0"/>
          </a:lnRef>
          <a:fillRef idx="0">
            <a:scrgbClr r="0" g="0" b="0"/>
          </a:fillRef>
          <a:effectRef idx="0">
            <a:scrgbClr r="0" g="0" b="0"/>
          </a:effectRef>
          <a:fontRef idx="minor"/>
        </p:style>
      </p:sp>
      <p:sp>
        <p:nvSpPr>
          <p:cNvPr id="194" name="Line 16"/>
          <p:cNvSpPr/>
          <p:nvPr/>
        </p:nvSpPr>
        <p:spPr>
          <a:xfrm>
            <a:off x="4504320" y="3578400"/>
            <a:ext cx="360" cy="50508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5" name="Line 17"/>
          <p:cNvSpPr/>
          <p:nvPr/>
        </p:nvSpPr>
        <p:spPr>
          <a:xfrm>
            <a:off x="2267640" y="4555080"/>
            <a:ext cx="0" cy="53316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6" name="Line 18"/>
          <p:cNvSpPr/>
          <p:nvPr/>
        </p:nvSpPr>
        <p:spPr>
          <a:xfrm flipV="1">
            <a:off x="3183480" y="3592080"/>
            <a:ext cx="411120" cy="533160"/>
          </a:xfrm>
          <a:prstGeom prst="line">
            <a:avLst/>
          </a:prstGeom>
          <a:ln w="25560">
            <a:solidFill>
              <a:schemeClr val="tx1">
                <a:lumMod val="75000"/>
                <a:lumOff val="25000"/>
              </a:schemeClr>
            </a:solidFill>
            <a:round/>
            <a:headEnd type="arrow" w="lg" len="lg"/>
            <a:tailEnd type="arrow" w="lg" len="lg"/>
          </a:ln>
        </p:spPr>
        <p:style>
          <a:lnRef idx="0">
            <a:scrgbClr r="0" g="0" b="0"/>
          </a:lnRef>
          <a:fillRef idx="0">
            <a:scrgbClr r="0" g="0" b="0"/>
          </a:fillRef>
          <a:effectRef idx="0">
            <a:scrgbClr r="0" g="0" b="0"/>
          </a:effectRef>
          <a:fontRef idx="minor"/>
        </p:style>
      </p:sp>
      <p:sp>
        <p:nvSpPr>
          <p:cNvPr id="197" name="Line 19"/>
          <p:cNvSpPr/>
          <p:nvPr/>
        </p:nvSpPr>
        <p:spPr>
          <a:xfrm>
            <a:off x="3177000" y="4298400"/>
            <a:ext cx="417600" cy="36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8" name="Line 20"/>
          <p:cNvSpPr/>
          <p:nvPr/>
        </p:nvSpPr>
        <p:spPr>
          <a:xfrm>
            <a:off x="3153960" y="3359160"/>
            <a:ext cx="440640" cy="360"/>
          </a:xfrm>
          <a:prstGeom prst="line">
            <a:avLst/>
          </a:prstGeom>
          <a:ln w="25560">
            <a:solidFill>
              <a:schemeClr val="tx1">
                <a:lumMod val="75000"/>
                <a:lumOff val="25000"/>
              </a:schemeClr>
            </a:solidFill>
            <a:round/>
            <a:headEnd type="arrow" w="lg" len="lg"/>
            <a:tailEnd type="arrow" w="lg" len="lg"/>
          </a:ln>
        </p:spPr>
        <p:style>
          <a:lnRef idx="0">
            <a:scrgbClr r="0" g="0" b="0"/>
          </a:lnRef>
          <a:fillRef idx="0">
            <a:scrgbClr r="0" g="0" b="0"/>
          </a:fillRef>
          <a:effectRef idx="0">
            <a:scrgbClr r="0" g="0" b="0"/>
          </a:effectRef>
          <a:fontRef idx="minor"/>
        </p:style>
      </p:sp>
      <p:sp>
        <p:nvSpPr>
          <p:cNvPr id="199" name="Line 21"/>
          <p:cNvSpPr/>
          <p:nvPr/>
        </p:nvSpPr>
        <p:spPr>
          <a:xfrm>
            <a:off x="3403080" y="2629080"/>
            <a:ext cx="1124280" cy="51948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200" name="Line 22"/>
          <p:cNvSpPr/>
          <p:nvPr/>
        </p:nvSpPr>
        <p:spPr>
          <a:xfrm flipH="1">
            <a:off x="2267640" y="2629080"/>
            <a:ext cx="1135440" cy="53316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201" name="CustomShape 23"/>
          <p:cNvSpPr/>
          <p:nvPr/>
        </p:nvSpPr>
        <p:spPr>
          <a:xfrm>
            <a:off x="5916600" y="5106240"/>
            <a:ext cx="164484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tIns="32040" rIns="64440" bIns="32040" anchor="ctr"/>
          <a:lstStyle/>
          <a:p>
            <a:pPr algn="ctr">
              <a:lnSpc>
                <a:spcPct val="100000"/>
              </a:lnSpc>
            </a:pPr>
            <a:r>
              <a:rPr lang="de-DE" sz="1100" b="0" i="1" strike="noStrike" spc="-1">
                <a:solidFill>
                  <a:srgbClr val="FFFFFF"/>
                </a:solidFill>
                <a:uFill>
                  <a:solidFill>
                    <a:srgbClr val="FFFFFF"/>
                  </a:solidFill>
                </a:uFill>
                <a:latin typeface="Arial"/>
              </a:rPr>
              <a:t>Informationssicherheits-
standard</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Durchführung der Auditaktivitäten</a:t>
            </a:r>
            <a:endParaRPr lang="en-US" sz="1800" b="0" strike="noStrike" spc="-1">
              <a:solidFill>
                <a:srgbClr val="000000"/>
              </a:solidFill>
              <a:uFill>
                <a:solidFill>
                  <a:srgbClr val="FFFFFF"/>
                </a:solidFill>
              </a:uFill>
              <a:latin typeface="Calibri"/>
            </a:endParaRPr>
          </a:p>
        </p:txBody>
      </p:sp>
      <p:sp>
        <p:nvSpPr>
          <p:cNvPr id="1364" name="TextShape 8"/>
          <p:cNvSpPr txBox="1"/>
          <p:nvPr/>
        </p:nvSpPr>
        <p:spPr>
          <a:xfrm>
            <a:off x="6553080" y="6430680"/>
            <a:ext cx="2133360" cy="364680"/>
          </a:xfrm>
          <a:prstGeom prst="rect">
            <a:avLst/>
          </a:prstGeom>
          <a:noFill/>
          <a:ln>
            <a:noFill/>
          </a:ln>
        </p:spPr>
        <p:txBody>
          <a:bodyPr anchor="ctr"/>
          <a:lstStyle/>
          <a:p>
            <a:pPr algn="r">
              <a:lnSpc>
                <a:spcPct val="100000"/>
              </a:lnSpc>
            </a:pPr>
            <a:fld id="{7E728D05-D8A7-465B-BB17-4A8C960846E4}" type="slidenum">
              <a:rPr lang="de-DE" sz="1200" b="0" strike="noStrike" spc="-1">
                <a:solidFill>
                  <a:srgbClr val="8B8B8B"/>
                </a:solidFill>
                <a:uFill>
                  <a:solidFill>
                    <a:srgbClr val="FFFFFF"/>
                  </a:solidFill>
                </a:uFill>
                <a:latin typeface="Calibri"/>
              </a:rPr>
              <a:t>150</a:t>
            </a:fld>
            <a:endParaRPr lang="de-DE" sz="1400" b="0" strike="noStrike" spc="-1">
              <a:solidFill>
                <a:srgbClr val="000000"/>
              </a:solidFill>
              <a:uFill>
                <a:solidFill>
                  <a:srgbClr val="FFFFFF"/>
                </a:solidFill>
              </a:uFill>
              <a:latin typeface="Times New Roman"/>
            </a:endParaRPr>
          </a:p>
        </p:txBody>
      </p:sp>
      <p:graphicFrame>
        <p:nvGraphicFramePr>
          <p:cNvPr id="22" name="Inhaltsplatzhalter 17">
            <a:extLst>
              <a:ext uri="{FF2B5EF4-FFF2-40B4-BE49-F238E27FC236}">
                <a16:creationId xmlns:a16="http://schemas.microsoft.com/office/drawing/2014/main" id="{D6553F4A-4636-DA4C-9BDD-05AC5EB55518}"/>
              </a:ext>
            </a:extLst>
          </p:cNvPr>
          <p:cNvGraphicFramePr>
            <a:graphicFrameLocks/>
          </p:cNvGraphicFramePr>
          <p:nvPr>
            <p:extLst>
              <p:ext uri="{D42A27DB-BD31-4B8C-83A1-F6EECF244321}">
                <p14:modId xmlns:p14="http://schemas.microsoft.com/office/powerpoint/2010/main" val="1888140226"/>
              </p:ext>
            </p:extLst>
          </p:nvPr>
        </p:nvGraphicFramePr>
        <p:xfrm>
          <a:off x="1009650" y="1781175"/>
          <a:ext cx="5305426" cy="454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uppieren 46">
            <a:extLst>
              <a:ext uri="{FF2B5EF4-FFF2-40B4-BE49-F238E27FC236}">
                <a16:creationId xmlns:a16="http://schemas.microsoft.com/office/drawing/2014/main" id="{E0EB32A0-4133-2241-A93E-C5C717DDD49A}"/>
              </a:ext>
            </a:extLst>
          </p:cNvPr>
          <p:cNvGrpSpPr/>
          <p:nvPr/>
        </p:nvGrpSpPr>
        <p:grpSpPr>
          <a:xfrm>
            <a:off x="7072330" y="2420888"/>
            <a:ext cx="1857387" cy="3414475"/>
            <a:chOff x="3052719" y="3305165"/>
            <a:chExt cx="4092623" cy="5929353"/>
          </a:xfrm>
        </p:grpSpPr>
        <p:sp>
          <p:nvSpPr>
            <p:cNvPr id="24" name="Rectangle 5">
              <a:extLst>
                <a:ext uri="{FF2B5EF4-FFF2-40B4-BE49-F238E27FC236}">
                  <a16:creationId xmlns:a16="http://schemas.microsoft.com/office/drawing/2014/main" id="{BAA2E50E-6ABB-6448-82F3-B33EA8E42816}"/>
                </a:ext>
              </a:extLst>
            </p:cNvPr>
            <p:cNvSpPr>
              <a:spLocks noChangeArrowheads="1"/>
            </p:cNvSpPr>
            <p:nvPr/>
          </p:nvSpPr>
          <p:spPr bwMode="auto">
            <a:xfrm>
              <a:off x="3144793" y="3305165"/>
              <a:ext cx="3997325" cy="571504"/>
            </a:xfrm>
            <a:prstGeom prst="rect">
              <a:avLst/>
            </a:prstGeom>
            <a:solidFill>
              <a:srgbClr val="FFFFFF"/>
            </a:solidFill>
            <a:ln w="3175">
              <a:solidFill>
                <a:srgbClr val="000000"/>
              </a:solidFill>
              <a:miter lim="800000"/>
              <a:headEnd/>
              <a:tailEnd/>
            </a:ln>
          </p:spPr>
          <p:txBody>
            <a:bodyPr anchor="ctr" anchorCtr="0"/>
            <a:lstStyle/>
            <a:p>
              <a:pPr marL="184138" indent="-184138" algn="ctr">
                <a:lnSpc>
                  <a:spcPct val="90000"/>
                </a:lnSpc>
              </a:pPr>
              <a:r>
                <a:rPr lang="en-GB" sz="1200" b="1" kern="0" dirty="0" err="1">
                  <a:solidFill>
                    <a:srgbClr val="000000"/>
                  </a:solidFill>
                  <a:cs typeface="Arial" pitchFamily="34" charset="0"/>
                </a:rPr>
                <a:t>Veranlassen</a:t>
              </a:r>
              <a:endParaRPr lang="en-GB" sz="1200" b="1" kern="0" dirty="0">
                <a:solidFill>
                  <a:srgbClr val="000000"/>
                </a:solidFill>
                <a:cs typeface="Arial" pitchFamily="34" charset="0"/>
              </a:endParaRPr>
            </a:p>
          </p:txBody>
        </p:sp>
        <p:sp>
          <p:nvSpPr>
            <p:cNvPr id="25" name="Rectangle 7">
              <a:extLst>
                <a:ext uri="{FF2B5EF4-FFF2-40B4-BE49-F238E27FC236}">
                  <a16:creationId xmlns:a16="http://schemas.microsoft.com/office/drawing/2014/main" id="{036588D7-DDC6-4642-A170-CBDF9D2862AE}"/>
                </a:ext>
              </a:extLst>
            </p:cNvPr>
            <p:cNvSpPr>
              <a:spLocks noChangeArrowheads="1"/>
            </p:cNvSpPr>
            <p:nvPr/>
          </p:nvSpPr>
          <p:spPr bwMode="auto">
            <a:xfrm>
              <a:off x="3144793" y="5448304"/>
              <a:ext cx="3997325" cy="571504"/>
            </a:xfrm>
            <a:prstGeom prst="rect">
              <a:avLst/>
            </a:prstGeom>
            <a:solidFill>
              <a:srgbClr val="8CB8FF"/>
            </a:solidFill>
            <a:ln w="12700">
              <a:solidFill>
                <a:srgbClr val="000000"/>
              </a:solidFill>
              <a:round/>
              <a:headEnd type="none" w="sm" len="sm"/>
              <a:tailEnd type="none" w="sm" len="sm"/>
            </a:ln>
          </p:spPr>
          <p:txBody>
            <a:bodyPr wrap="none" anchor="ctr" anchorCtr="1"/>
            <a:lstStyle/>
            <a:p>
              <a:r>
                <a:rPr lang="en-GB" sz="1200" b="1" kern="0" dirty="0" err="1">
                  <a:solidFill>
                    <a:schemeClr val="bg1"/>
                  </a:solidFill>
                  <a:cs typeface="Arial" pitchFamily="34" charset="0"/>
                </a:rPr>
                <a:t>Auditaktivitäten</a:t>
              </a:r>
              <a:endParaRPr lang="en-GB" sz="1200" b="1" kern="0" dirty="0">
                <a:solidFill>
                  <a:schemeClr val="bg1"/>
                </a:solidFill>
                <a:cs typeface="Arial" pitchFamily="34" charset="0"/>
              </a:endParaRPr>
            </a:p>
          </p:txBody>
        </p:sp>
        <p:sp>
          <p:nvSpPr>
            <p:cNvPr id="26" name="Rectangle 9">
              <a:extLst>
                <a:ext uri="{FF2B5EF4-FFF2-40B4-BE49-F238E27FC236}">
                  <a16:creationId xmlns:a16="http://schemas.microsoft.com/office/drawing/2014/main" id="{1D5E23C9-6805-E34E-B3ED-3447BDEEEF28}"/>
                </a:ext>
              </a:extLst>
            </p:cNvPr>
            <p:cNvSpPr>
              <a:spLocks noChangeArrowheads="1"/>
            </p:cNvSpPr>
            <p:nvPr/>
          </p:nvSpPr>
          <p:spPr bwMode="auto">
            <a:xfrm>
              <a:off x="3052719" y="6446068"/>
              <a:ext cx="77706" cy="320679"/>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a:solidFill>
                    <a:srgbClr val="000000"/>
                  </a:solidFill>
                  <a:cs typeface="Arial" pitchFamily="34" charset="0"/>
                </a:rPr>
                <a:t> </a:t>
              </a:r>
              <a:endParaRPr lang="en-GB" sz="1200" b="1" kern="0" dirty="0">
                <a:solidFill>
                  <a:sysClr val="windowText" lastClr="000000"/>
                </a:solidFill>
                <a:cs typeface="Arial" pitchFamily="34" charset="0"/>
              </a:endParaRPr>
            </a:p>
          </p:txBody>
        </p:sp>
        <p:sp>
          <p:nvSpPr>
            <p:cNvPr id="27" name="Rectangle 10">
              <a:extLst>
                <a:ext uri="{FF2B5EF4-FFF2-40B4-BE49-F238E27FC236}">
                  <a16:creationId xmlns:a16="http://schemas.microsoft.com/office/drawing/2014/main" id="{1BAF0956-BEEE-A74F-ADB5-9AD26F8E1F04}"/>
                </a:ext>
              </a:extLst>
            </p:cNvPr>
            <p:cNvSpPr>
              <a:spLocks noChangeArrowheads="1"/>
            </p:cNvSpPr>
            <p:nvPr/>
          </p:nvSpPr>
          <p:spPr bwMode="auto">
            <a:xfrm>
              <a:off x="3144793" y="6519874"/>
              <a:ext cx="3997325" cy="571504"/>
            </a:xfrm>
            <a:prstGeom prst="rect">
              <a:avLst/>
            </a:prstGeom>
            <a:solidFill>
              <a:srgbClr val="FFFFFF"/>
            </a:solidFill>
            <a:ln w="3175">
              <a:solidFill>
                <a:srgbClr val="000000"/>
              </a:solidFill>
              <a:miter lim="800000"/>
              <a:headEnd/>
              <a:tailEnd/>
            </a:ln>
          </p:spPr>
          <p:txBody>
            <a:bodyPr anchor="ctr" anchorCtr="0"/>
            <a:lstStyle/>
            <a:p>
              <a:pPr marL="184138" indent="-184138" algn="ctr" fontAlgn="auto">
                <a:lnSpc>
                  <a:spcPct val="80000"/>
                </a:lnSpc>
                <a:spcBef>
                  <a:spcPts val="0"/>
                </a:spcBef>
                <a:spcAft>
                  <a:spcPts val="0"/>
                </a:spcAft>
                <a:defRPr/>
              </a:pPr>
              <a:r>
                <a:rPr lang="en-GB" sz="1200" b="1" kern="0" dirty="0" err="1">
                  <a:solidFill>
                    <a:srgbClr val="000000"/>
                  </a:solidFill>
                  <a:cs typeface="Arial" pitchFamily="34" charset="0"/>
                </a:rPr>
                <a:t>Auditbericht</a:t>
              </a:r>
              <a:endParaRPr lang="en-GB" sz="1200" b="1" kern="0" dirty="0">
                <a:solidFill>
                  <a:srgbClr val="000000"/>
                </a:solidFill>
                <a:cs typeface="Arial" pitchFamily="34" charset="0"/>
              </a:endParaRPr>
            </a:p>
          </p:txBody>
        </p:sp>
        <p:cxnSp>
          <p:nvCxnSpPr>
            <p:cNvPr id="28" name="AutoShape 30">
              <a:extLst>
                <a:ext uri="{FF2B5EF4-FFF2-40B4-BE49-F238E27FC236}">
                  <a16:creationId xmlns:a16="http://schemas.microsoft.com/office/drawing/2014/main" id="{1D244C36-E793-794D-9D35-61CA61352556}"/>
                </a:ext>
              </a:extLst>
            </p:cNvPr>
            <p:cNvCxnSpPr>
              <a:cxnSpLocks noChangeShapeType="1"/>
              <a:stCxn id="27" idx="2"/>
              <a:endCxn id="33" idx="0"/>
            </p:cNvCxnSpPr>
            <p:nvPr/>
          </p:nvCxnSpPr>
          <p:spPr bwMode="auto">
            <a:xfrm rot="16200000" flipH="1">
              <a:off x="4906762" y="7328072"/>
              <a:ext cx="475011" cy="1622"/>
            </a:xfrm>
            <a:prstGeom prst="bentConnector3">
              <a:avLst>
                <a:gd name="adj1" fmla="val 50000"/>
              </a:avLst>
            </a:prstGeom>
            <a:noFill/>
            <a:ln w="25400">
              <a:solidFill>
                <a:srgbClr val="000000"/>
              </a:solidFill>
              <a:miter lim="800000"/>
              <a:headEnd type="none" w="sm" len="sm"/>
              <a:tailEnd type="stealth" w="lg" len="lg"/>
            </a:ln>
          </p:spPr>
        </p:cxnSp>
        <p:cxnSp>
          <p:nvCxnSpPr>
            <p:cNvPr id="29" name="AutoShape 30">
              <a:extLst>
                <a:ext uri="{FF2B5EF4-FFF2-40B4-BE49-F238E27FC236}">
                  <a16:creationId xmlns:a16="http://schemas.microsoft.com/office/drawing/2014/main" id="{DA776F3B-FEBC-3D49-B63B-A0D87B1916F6}"/>
                </a:ext>
              </a:extLst>
            </p:cNvPr>
            <p:cNvCxnSpPr>
              <a:cxnSpLocks noChangeShapeType="1"/>
              <a:stCxn id="25" idx="2"/>
              <a:endCxn id="27" idx="0"/>
            </p:cNvCxnSpPr>
            <p:nvPr/>
          </p:nvCxnSpPr>
          <p:spPr bwMode="auto">
            <a:xfrm rot="5400000">
              <a:off x="4893423" y="6269841"/>
              <a:ext cx="500066" cy="1588"/>
            </a:xfrm>
            <a:prstGeom prst="bentConnector3">
              <a:avLst>
                <a:gd name="adj1" fmla="val 50000"/>
              </a:avLst>
            </a:prstGeom>
            <a:noFill/>
            <a:ln w="25400">
              <a:solidFill>
                <a:srgbClr val="000000"/>
              </a:solidFill>
              <a:miter lim="800000"/>
              <a:headEnd type="none" w="sm" len="sm"/>
              <a:tailEnd type="stealth" w="lg" len="lg"/>
            </a:ln>
          </p:spPr>
        </p:cxnSp>
        <p:cxnSp>
          <p:nvCxnSpPr>
            <p:cNvPr id="30" name="AutoShape 30">
              <a:extLst>
                <a:ext uri="{FF2B5EF4-FFF2-40B4-BE49-F238E27FC236}">
                  <a16:creationId xmlns:a16="http://schemas.microsoft.com/office/drawing/2014/main" id="{09E9A691-B09B-7C40-BCBA-97E6389DC795}"/>
                </a:ext>
              </a:extLst>
            </p:cNvPr>
            <p:cNvCxnSpPr>
              <a:cxnSpLocks noChangeShapeType="1"/>
              <a:stCxn id="31" idx="2"/>
              <a:endCxn id="25" idx="0"/>
            </p:cNvCxnSpPr>
            <p:nvPr/>
          </p:nvCxnSpPr>
          <p:spPr bwMode="auto">
            <a:xfrm rot="5400000">
              <a:off x="4893434" y="5198261"/>
              <a:ext cx="500066" cy="21"/>
            </a:xfrm>
            <a:prstGeom prst="bentConnector3">
              <a:avLst>
                <a:gd name="adj1" fmla="val 50000"/>
              </a:avLst>
            </a:prstGeom>
            <a:noFill/>
            <a:ln w="25400">
              <a:solidFill>
                <a:srgbClr val="000000"/>
              </a:solidFill>
              <a:miter lim="800000"/>
              <a:headEnd type="none" w="sm" len="sm"/>
              <a:tailEnd type="stealth" w="lg" len="lg"/>
            </a:ln>
          </p:spPr>
        </p:cxnSp>
        <p:sp>
          <p:nvSpPr>
            <p:cNvPr id="31" name="Rectangle 5">
              <a:extLst>
                <a:ext uri="{FF2B5EF4-FFF2-40B4-BE49-F238E27FC236}">
                  <a16:creationId xmlns:a16="http://schemas.microsoft.com/office/drawing/2014/main" id="{72B30552-25D0-5F4E-941D-7D4B9771DCC4}"/>
                </a:ext>
              </a:extLst>
            </p:cNvPr>
            <p:cNvSpPr>
              <a:spLocks noChangeArrowheads="1"/>
            </p:cNvSpPr>
            <p:nvPr/>
          </p:nvSpPr>
          <p:spPr bwMode="auto">
            <a:xfrm>
              <a:off x="3144814" y="4376734"/>
              <a:ext cx="3997325" cy="571504"/>
            </a:xfrm>
            <a:prstGeom prst="rect">
              <a:avLst/>
            </a:prstGeom>
            <a:solidFill>
              <a:srgbClr val="FFFFFF"/>
            </a:solidFill>
            <a:ln w="3175">
              <a:solidFill>
                <a:srgbClr val="000000"/>
              </a:solidFill>
              <a:miter lim="800000"/>
              <a:headEnd/>
              <a:tailEnd/>
            </a:ln>
          </p:spPr>
          <p:txBody>
            <a:bodyPr anchor="ctr" anchorCtr="0"/>
            <a:lstStyle/>
            <a:p>
              <a:pPr marL="184138" indent="-184138" algn="ctr" fontAlgn="auto">
                <a:lnSpc>
                  <a:spcPct val="90000"/>
                </a:lnSpc>
                <a:spcBef>
                  <a:spcPts val="0"/>
                </a:spcBef>
                <a:spcAft>
                  <a:spcPts val="0"/>
                </a:spcAft>
                <a:defRPr/>
              </a:pPr>
              <a:r>
                <a:rPr lang="en-GB" sz="1200" b="1" kern="0" dirty="0" err="1">
                  <a:solidFill>
                    <a:srgbClr val="000000"/>
                  </a:solidFill>
                  <a:cs typeface="Arial" pitchFamily="34" charset="0"/>
                </a:rPr>
                <a:t>Vorbereitung</a:t>
              </a:r>
              <a:endParaRPr lang="en-GB" sz="1200" b="1" kern="0" dirty="0">
                <a:solidFill>
                  <a:sysClr val="windowText" lastClr="000000"/>
                </a:solidFill>
                <a:cs typeface="Arial" pitchFamily="34" charset="0"/>
              </a:endParaRPr>
            </a:p>
          </p:txBody>
        </p:sp>
        <p:cxnSp>
          <p:nvCxnSpPr>
            <p:cNvPr id="32" name="AutoShape 30">
              <a:extLst>
                <a:ext uri="{FF2B5EF4-FFF2-40B4-BE49-F238E27FC236}">
                  <a16:creationId xmlns:a16="http://schemas.microsoft.com/office/drawing/2014/main" id="{0B8C990D-7426-A34E-A17B-892B59A80B6A}"/>
                </a:ext>
              </a:extLst>
            </p:cNvPr>
            <p:cNvCxnSpPr>
              <a:cxnSpLocks noChangeShapeType="1"/>
              <a:stCxn id="24" idx="2"/>
              <a:endCxn id="31" idx="0"/>
            </p:cNvCxnSpPr>
            <p:nvPr/>
          </p:nvCxnSpPr>
          <p:spPr bwMode="auto">
            <a:xfrm rot="16200000" flipH="1">
              <a:off x="4893434" y="4126690"/>
              <a:ext cx="500065" cy="21"/>
            </a:xfrm>
            <a:prstGeom prst="bentConnector3">
              <a:avLst>
                <a:gd name="adj1" fmla="val 50000"/>
              </a:avLst>
            </a:prstGeom>
            <a:noFill/>
            <a:ln w="25400">
              <a:solidFill>
                <a:srgbClr val="000000"/>
              </a:solidFill>
              <a:miter lim="800000"/>
              <a:headEnd type="none" w="sm" len="sm"/>
              <a:tailEnd type="stealth" w="lg" len="lg"/>
            </a:ln>
          </p:spPr>
        </p:cxnSp>
        <p:sp>
          <p:nvSpPr>
            <p:cNvPr id="33" name="AutoShape 3">
              <a:extLst>
                <a:ext uri="{FF2B5EF4-FFF2-40B4-BE49-F238E27FC236}">
                  <a16:creationId xmlns:a16="http://schemas.microsoft.com/office/drawing/2014/main" id="{C7AA446B-B24A-A94E-B0A5-D21FA6BA7E05}"/>
                </a:ext>
              </a:extLst>
            </p:cNvPr>
            <p:cNvSpPr>
              <a:spLocks noChangeArrowheads="1"/>
            </p:cNvSpPr>
            <p:nvPr/>
          </p:nvSpPr>
          <p:spPr bwMode="auto">
            <a:xfrm>
              <a:off x="3144814" y="7566389"/>
              <a:ext cx="4000528" cy="596559"/>
            </a:xfrm>
            <a:prstGeom prst="roundRect">
              <a:avLst>
                <a:gd name="adj" fmla="val 16667"/>
              </a:avLst>
            </a:prstGeom>
            <a:solidFill>
              <a:srgbClr val="FFFFFF"/>
            </a:solidFill>
            <a:ln w="12700">
              <a:solidFill>
                <a:srgbClr val="000000"/>
              </a:solidFill>
              <a:round/>
              <a:headEnd type="none" w="sm" len="sm"/>
              <a:tailEnd type="none" w="sm" len="sm"/>
            </a:ln>
          </p:spPr>
          <p:txBody>
            <a:bodyPr wrap="none" anchor="ctr" anchorCtr="1"/>
            <a:lstStyle/>
            <a:p>
              <a:pPr fontAlgn="auto">
                <a:spcBef>
                  <a:spcPts val="0"/>
                </a:spcBef>
                <a:spcAft>
                  <a:spcPts val="0"/>
                </a:spcAft>
                <a:defRPr/>
              </a:pPr>
              <a:r>
                <a:rPr lang="en-GB" sz="1200" b="1" kern="0" dirty="0" err="1">
                  <a:solidFill>
                    <a:sysClr val="windowText" lastClr="000000"/>
                  </a:solidFill>
                  <a:cs typeface="Arial" pitchFamily="34" charset="0"/>
                </a:rPr>
                <a:t>Abschluss</a:t>
              </a:r>
              <a:endParaRPr lang="en-GB" sz="1200" b="1" kern="0" dirty="0">
                <a:solidFill>
                  <a:sysClr val="windowText" lastClr="000000"/>
                </a:solidFill>
                <a:cs typeface="Arial" pitchFamily="34" charset="0"/>
              </a:endParaRPr>
            </a:p>
          </p:txBody>
        </p:sp>
        <p:sp>
          <p:nvSpPr>
            <p:cNvPr id="34" name="AutoShape 3">
              <a:extLst>
                <a:ext uri="{FF2B5EF4-FFF2-40B4-BE49-F238E27FC236}">
                  <a16:creationId xmlns:a16="http://schemas.microsoft.com/office/drawing/2014/main" id="{ECEA7A49-2EE5-8C4B-963D-8767010AF0DD}"/>
                </a:ext>
              </a:extLst>
            </p:cNvPr>
            <p:cNvSpPr>
              <a:spLocks noChangeArrowheads="1"/>
            </p:cNvSpPr>
            <p:nvPr/>
          </p:nvSpPr>
          <p:spPr bwMode="auto">
            <a:xfrm>
              <a:off x="3144814" y="8637959"/>
              <a:ext cx="4000528" cy="596559"/>
            </a:xfrm>
            <a:prstGeom prst="roundRect">
              <a:avLst>
                <a:gd name="adj" fmla="val 16667"/>
              </a:avLst>
            </a:prstGeom>
            <a:solidFill>
              <a:srgbClr val="FFFFFF"/>
            </a:solidFill>
            <a:ln w="12700">
              <a:solidFill>
                <a:srgbClr val="000000"/>
              </a:solidFill>
              <a:prstDash val="dash"/>
              <a:round/>
              <a:headEnd type="none" w="sm" len="sm"/>
              <a:tailEnd type="none" w="sm" len="sm"/>
            </a:ln>
          </p:spPr>
          <p:txBody>
            <a:bodyPr wrap="square" anchor="ctr" anchorCtr="1"/>
            <a:lstStyle/>
            <a:p>
              <a:pPr algn="ctr" fontAlgn="auto">
                <a:spcBef>
                  <a:spcPts val="0"/>
                </a:spcBef>
                <a:spcAft>
                  <a:spcPts val="0"/>
                </a:spcAft>
                <a:defRPr/>
              </a:pPr>
              <a:r>
                <a:rPr lang="en-GB" sz="1200" b="1" kern="0" dirty="0" err="1">
                  <a:solidFill>
                    <a:sysClr val="windowText" lastClr="000000"/>
                  </a:solidFill>
                  <a:cs typeface="Arial" pitchFamily="34" charset="0"/>
                </a:rPr>
                <a:t>Folgemaßnahmen</a:t>
              </a:r>
              <a:endParaRPr lang="en-GB" sz="1200" b="1" kern="0" dirty="0">
                <a:solidFill>
                  <a:sysClr val="windowText" lastClr="000000"/>
                </a:solidFill>
                <a:cs typeface="Arial" pitchFamily="34" charset="0"/>
              </a:endParaRPr>
            </a:p>
          </p:txBody>
        </p:sp>
        <p:cxnSp>
          <p:nvCxnSpPr>
            <p:cNvPr id="35" name="AutoShape 30">
              <a:extLst>
                <a:ext uri="{FF2B5EF4-FFF2-40B4-BE49-F238E27FC236}">
                  <a16:creationId xmlns:a16="http://schemas.microsoft.com/office/drawing/2014/main" id="{2DA73220-5640-6F4D-A234-D6BF62688BBE}"/>
                </a:ext>
              </a:extLst>
            </p:cNvPr>
            <p:cNvCxnSpPr>
              <a:cxnSpLocks noChangeShapeType="1"/>
              <a:stCxn id="33" idx="2"/>
              <a:endCxn id="34" idx="0"/>
            </p:cNvCxnSpPr>
            <p:nvPr/>
          </p:nvCxnSpPr>
          <p:spPr bwMode="auto">
            <a:xfrm rot="5400000">
              <a:off x="4907573" y="8400453"/>
              <a:ext cx="475011" cy="1588"/>
            </a:xfrm>
            <a:prstGeom prst="bentConnector3">
              <a:avLst>
                <a:gd name="adj1" fmla="val 50000"/>
              </a:avLst>
            </a:prstGeom>
            <a:noFill/>
            <a:ln w="25400">
              <a:solidFill>
                <a:srgbClr val="000000"/>
              </a:solidFill>
              <a:miter lim="800000"/>
              <a:headEnd type="none" w="sm" len="sm"/>
              <a:tailEnd type="stealth" w="lg" len="lg"/>
            </a:ln>
          </p:spPr>
        </p:cxn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Vorbereitung und Verteilung des Auditberichts</a:t>
            </a:r>
            <a:endParaRPr lang="en-US" sz="1800" b="0" strike="noStrike" spc="-1">
              <a:solidFill>
                <a:srgbClr val="000000"/>
              </a:solidFill>
              <a:uFill>
                <a:solidFill>
                  <a:srgbClr val="FFFFFF"/>
                </a:solidFill>
              </a:uFill>
              <a:latin typeface="Calibri"/>
            </a:endParaRPr>
          </a:p>
        </p:txBody>
      </p:sp>
      <p:sp>
        <p:nvSpPr>
          <p:cNvPr id="137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Typische Inhalte eines Auditberichts: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Zielsetzung des Audits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Auditumfang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Auditkriterien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Benennung des Auditauftraggebers, des Auditteams und der Teilnehmer der auditierten Organisation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Termine und Orte, an denen Audittätigkeiten vor Ort durchgeführt wurden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Auditfeststellungen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Auditschlussfolgerungen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Erklärung, inwieweit Auditkriterien erfüllt wurden</a:t>
            </a:r>
            <a:endParaRPr lang="en-US" sz="20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p:txBody>
      </p:sp>
      <p:sp>
        <p:nvSpPr>
          <p:cNvPr id="1379" name="TextShape 3"/>
          <p:cNvSpPr txBox="1"/>
          <p:nvPr/>
        </p:nvSpPr>
        <p:spPr>
          <a:xfrm>
            <a:off x="6553080" y="6430680"/>
            <a:ext cx="2133360" cy="364680"/>
          </a:xfrm>
          <a:prstGeom prst="rect">
            <a:avLst/>
          </a:prstGeom>
          <a:noFill/>
          <a:ln>
            <a:noFill/>
          </a:ln>
        </p:spPr>
        <p:txBody>
          <a:bodyPr anchor="ctr"/>
          <a:lstStyle/>
          <a:p>
            <a:pPr algn="r">
              <a:lnSpc>
                <a:spcPct val="100000"/>
              </a:lnSpc>
            </a:pPr>
            <a:fld id="{1FD6FA08-1198-4B1F-9EED-99CF17CDFDAA}" type="slidenum">
              <a:rPr lang="de-DE" sz="1200" b="0" strike="noStrike" spc="-1">
                <a:solidFill>
                  <a:srgbClr val="8B8B8B"/>
                </a:solidFill>
                <a:uFill>
                  <a:solidFill>
                    <a:srgbClr val="FFFFFF"/>
                  </a:solidFill>
                </a:uFill>
                <a:latin typeface="Calibri"/>
              </a:rPr>
              <a:t>151</a:t>
            </a:fld>
            <a:endParaRPr lang="de-DE" sz="1400" b="0" strike="noStrike" spc="-1">
              <a:solidFill>
                <a:srgbClr val="000000"/>
              </a:solidFill>
              <a:uFill>
                <a:solidFill>
                  <a:srgbClr val="FFFFFF"/>
                </a:solidFill>
              </a:uFill>
              <a:latin typeface="Times New Roman"/>
            </a:endParaRPr>
          </a:p>
        </p:txBody>
      </p:sp>
      <p:sp>
        <p:nvSpPr>
          <p:cNvPr id="1380" name="CustomShape 4"/>
          <p:cNvSpPr/>
          <p:nvPr/>
        </p:nvSpPr>
        <p:spPr>
          <a:xfrm>
            <a:off x="7113960" y="24019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381" name="CustomShape 5"/>
          <p:cNvSpPr/>
          <p:nvPr/>
        </p:nvSpPr>
        <p:spPr>
          <a:xfrm>
            <a:off x="7113960" y="3636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382" name="CustomShape 6"/>
          <p:cNvSpPr/>
          <p:nvPr/>
        </p:nvSpPr>
        <p:spPr>
          <a:xfrm>
            <a:off x="7072200" y="421056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83" name="CustomShape 7"/>
          <p:cNvSpPr/>
          <p:nvPr/>
        </p:nvSpPr>
        <p:spPr>
          <a:xfrm>
            <a:off x="7113960" y="4253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384" name="CustomShape 8"/>
          <p:cNvSpPr/>
          <p:nvPr/>
        </p:nvSpPr>
        <p:spPr>
          <a:xfrm rot="16200000" flipH="1">
            <a:off x="7884000" y="47188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5" name="CustomShape 9"/>
          <p:cNvSpPr/>
          <p:nvPr/>
        </p:nvSpPr>
        <p:spPr>
          <a:xfrm rot="5400000">
            <a:off x="7877520" y="4109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6" name="CustomShape 10"/>
          <p:cNvSpPr/>
          <p:nvPr/>
        </p:nvSpPr>
        <p:spPr>
          <a:xfrm rot="5400000">
            <a:off x="7877160" y="34916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7" name="CustomShape 11"/>
          <p:cNvSpPr/>
          <p:nvPr/>
        </p:nvSpPr>
        <p:spPr>
          <a:xfrm>
            <a:off x="7113960" y="3018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88" name="CustomShape 12"/>
          <p:cNvSpPr/>
          <p:nvPr/>
        </p:nvSpPr>
        <p:spPr>
          <a:xfrm rot="16200000" flipH="1">
            <a:off x="7876800" y="287496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9" name="CustomShape 13"/>
          <p:cNvSpPr/>
          <p:nvPr/>
        </p:nvSpPr>
        <p:spPr>
          <a:xfrm>
            <a:off x="7113960" y="485568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390" name="CustomShape 14"/>
          <p:cNvSpPr/>
          <p:nvPr/>
        </p:nvSpPr>
        <p:spPr>
          <a:xfrm>
            <a:off x="7113960" y="547272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391" name="CustomShape 15"/>
          <p:cNvSpPr/>
          <p:nvPr/>
        </p:nvSpPr>
        <p:spPr>
          <a:xfrm rot="5400000">
            <a:off x="7885440" y="53362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Abschluss des Audits</a:t>
            </a:r>
            <a:endParaRPr lang="en-US" sz="1800" b="0" strike="noStrike" spc="-1">
              <a:solidFill>
                <a:srgbClr val="000000"/>
              </a:solidFill>
              <a:uFill>
                <a:solidFill>
                  <a:srgbClr val="FFFFFF"/>
                </a:solidFill>
              </a:uFill>
              <a:latin typeface="Calibri"/>
            </a:endParaRPr>
          </a:p>
        </p:txBody>
      </p:sp>
      <p:sp>
        <p:nvSpPr>
          <p:cNvPr id="1393"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Das Audit ist abgeschlossen, sobald alle geplanten Auditaktivitäten fertiggestellt wurden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Offenlegung der während des Audits gesammelten Dokumentation und Information ist Aufgabe des Auditteams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Im Falle einer externen Beauftragung des Audits ist der Auditbericht “im Besitz” des Auditauftraggebers</a:t>
            </a:r>
          </a:p>
        </p:txBody>
      </p:sp>
      <p:sp>
        <p:nvSpPr>
          <p:cNvPr id="1394" name="TextShape 3"/>
          <p:cNvSpPr txBox="1"/>
          <p:nvPr/>
        </p:nvSpPr>
        <p:spPr>
          <a:xfrm>
            <a:off x="6553080" y="6430680"/>
            <a:ext cx="2133360" cy="364680"/>
          </a:xfrm>
          <a:prstGeom prst="rect">
            <a:avLst/>
          </a:prstGeom>
          <a:noFill/>
          <a:ln>
            <a:noFill/>
          </a:ln>
        </p:spPr>
        <p:txBody>
          <a:bodyPr anchor="ctr"/>
          <a:lstStyle/>
          <a:p>
            <a:pPr algn="r">
              <a:lnSpc>
                <a:spcPct val="100000"/>
              </a:lnSpc>
            </a:pPr>
            <a:fld id="{99512327-24B0-4D2C-9B25-2257D413945B}" type="slidenum">
              <a:rPr lang="de-DE" sz="1200" b="0" strike="noStrike" spc="-1">
                <a:solidFill>
                  <a:srgbClr val="8B8B8B"/>
                </a:solidFill>
                <a:uFill>
                  <a:solidFill>
                    <a:srgbClr val="FFFFFF"/>
                  </a:solidFill>
                </a:uFill>
                <a:latin typeface="Calibri"/>
              </a:rPr>
              <a:t>152</a:t>
            </a:fld>
            <a:endParaRPr lang="de-DE" sz="1400" b="0" strike="noStrike" spc="-1">
              <a:solidFill>
                <a:srgbClr val="000000"/>
              </a:solidFill>
              <a:uFill>
                <a:solidFill>
                  <a:srgbClr val="FFFFFF"/>
                </a:solidFill>
              </a:uFill>
              <a:latin typeface="Times New Roman"/>
            </a:endParaRPr>
          </a:p>
        </p:txBody>
      </p:sp>
      <p:sp>
        <p:nvSpPr>
          <p:cNvPr id="1395"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Veranlassen</a:t>
            </a:r>
            <a:endParaRPr lang="de-DE" sz="1800" b="0" strike="noStrike" spc="-1">
              <a:solidFill>
                <a:srgbClr val="000000"/>
              </a:solidFill>
              <a:uFill>
                <a:solidFill>
                  <a:srgbClr val="FFFFFF"/>
                </a:solidFill>
              </a:uFill>
              <a:latin typeface="Arial"/>
            </a:endParaRPr>
          </a:p>
        </p:txBody>
      </p:sp>
      <p:sp>
        <p:nvSpPr>
          <p:cNvPr id="1396"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397"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98"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1399"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400"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401"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402"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403"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404" name="CustomShape 13"/>
          <p:cNvSpPr/>
          <p:nvPr/>
        </p:nvSpPr>
        <p:spPr>
          <a:xfrm>
            <a:off x="7113960" y="4874760"/>
            <a:ext cx="1815120" cy="343080"/>
          </a:xfrm>
          <a:prstGeom prst="roundRect">
            <a:avLst>
              <a:gd name="adj" fmla="val 16667"/>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Abschluss</a:t>
            </a:r>
            <a:endParaRPr lang="de-DE" sz="1800" b="0" strike="noStrike" spc="-1">
              <a:solidFill>
                <a:srgbClr val="000000"/>
              </a:solidFill>
              <a:uFill>
                <a:solidFill>
                  <a:srgbClr val="FFFFFF"/>
                </a:solidFill>
              </a:uFill>
              <a:latin typeface="Arial"/>
            </a:endParaRPr>
          </a:p>
        </p:txBody>
      </p:sp>
      <p:sp>
        <p:nvSpPr>
          <p:cNvPr id="1405"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Folgemaßnahmen</a:t>
            </a:r>
            <a:endParaRPr lang="de-DE" sz="1800" b="0" strike="noStrike" spc="-1">
              <a:solidFill>
                <a:srgbClr val="000000"/>
              </a:solidFill>
              <a:uFill>
                <a:solidFill>
                  <a:srgbClr val="FFFFFF"/>
                </a:solidFill>
              </a:uFill>
              <a:latin typeface="Arial"/>
            </a:endParaRPr>
          </a:p>
        </p:txBody>
      </p:sp>
      <p:sp>
        <p:nvSpPr>
          <p:cNvPr id="1406"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Capability &amp; Maturity Assessment</a:t>
            </a:r>
            <a:endParaRPr lang="en-US" sz="1800" b="0" strike="noStrike" spc="-1">
              <a:solidFill>
                <a:srgbClr val="000000"/>
              </a:solidFill>
              <a:uFill>
                <a:solidFill>
                  <a:srgbClr val="FFFFFF"/>
                </a:solidFill>
              </a:uFill>
              <a:latin typeface="Calibri"/>
            </a:endParaRPr>
          </a:p>
        </p:txBody>
      </p:sp>
      <p:sp>
        <p:nvSpPr>
          <p:cNvPr id="1408" name="TextShape 2"/>
          <p:cNvSpPr txBox="1"/>
          <p:nvPr/>
        </p:nvSpPr>
        <p:spPr>
          <a:xfrm>
            <a:off x="6553080" y="6430680"/>
            <a:ext cx="2133360" cy="364680"/>
          </a:xfrm>
          <a:prstGeom prst="rect">
            <a:avLst/>
          </a:prstGeom>
          <a:noFill/>
          <a:ln>
            <a:noFill/>
          </a:ln>
        </p:spPr>
        <p:txBody>
          <a:bodyPr anchor="ctr"/>
          <a:lstStyle/>
          <a:p>
            <a:pPr algn="r">
              <a:lnSpc>
                <a:spcPct val="100000"/>
              </a:lnSpc>
            </a:pPr>
            <a:fld id="{DC81E35E-6C86-4C8F-973B-8E3756241892}" type="slidenum">
              <a:rPr lang="de-DE" sz="1200" b="0" strike="noStrike" spc="-1">
                <a:solidFill>
                  <a:srgbClr val="FFFFFF"/>
                </a:solidFill>
                <a:uFill>
                  <a:solidFill>
                    <a:srgbClr val="FFFFFF"/>
                  </a:solidFill>
                </a:uFill>
                <a:latin typeface="Calibri"/>
              </a:rPr>
              <a:t>153</a:t>
            </a:fld>
            <a:endParaRPr lang="de-DE" sz="1400" b="0" strike="noStrike" spc="-1">
              <a:solidFill>
                <a:srgbClr val="000000"/>
              </a:solidFill>
              <a:uFill>
                <a:solidFill>
                  <a:srgbClr val="FFFFFF"/>
                </a:solidFill>
              </a:uFill>
              <a:latin typeface="Times New Roman"/>
            </a:endParaRPr>
          </a:p>
        </p:txBody>
      </p:sp>
      <p:sp>
        <p:nvSpPr>
          <p:cNvPr id="1409"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410"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411"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Capability &amp; Maturity Levels, Aufgaben- und Output-bezogene Fähigkeiten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Capability vs. Maturity</a:t>
            </a:r>
            <a:endParaRPr lang="en-US" sz="1800" b="0" strike="noStrike" spc="-1">
              <a:solidFill>
                <a:srgbClr val="000000"/>
              </a:solidFill>
              <a:uFill>
                <a:solidFill>
                  <a:srgbClr val="FFFFFF"/>
                </a:solidFill>
              </a:uFill>
              <a:latin typeface="Calibri"/>
            </a:endParaRPr>
          </a:p>
        </p:txBody>
      </p:sp>
      <p:sp>
        <p:nvSpPr>
          <p:cNvPr id="1413" name="CustomShape 2"/>
          <p:cNvSpPr/>
          <p:nvPr/>
        </p:nvSpPr>
        <p:spPr>
          <a:xfrm>
            <a:off x="458640" y="2723400"/>
            <a:ext cx="3427200" cy="2056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0040" tIns="140040" rIns="79920" bIns="140400"/>
          <a:lstStyle/>
          <a:p>
            <a:pPr>
              <a:lnSpc>
                <a:spcPct val="90000"/>
              </a:lnSpc>
            </a:pPr>
            <a:r>
              <a:rPr lang="de-DE" sz="2100" b="0" strike="noStrike" spc="-1">
                <a:solidFill>
                  <a:srgbClr val="FFFFFF"/>
                </a:solidFill>
                <a:uFill>
                  <a:solidFill>
                    <a:srgbClr val="FFFFFF"/>
                  </a:solidFill>
                </a:uFill>
                <a:latin typeface="Calibri"/>
              </a:rPr>
              <a:t>Capability (Fähigkeit):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Wie gut / effektiv ist man in einem einzelnen Prozess oder Aktivität?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Wie vollständig / konsistent / beschrieben ist eine spezifische Ausgabe?</a:t>
            </a:r>
            <a:endParaRPr lang="de-DE" sz="1800" b="0" strike="noStrike" spc="-1">
              <a:solidFill>
                <a:srgbClr val="000000"/>
              </a:solidFill>
              <a:uFill>
                <a:solidFill>
                  <a:srgbClr val="FFFFFF"/>
                </a:solidFill>
              </a:uFill>
              <a:latin typeface="Arial"/>
            </a:endParaRPr>
          </a:p>
        </p:txBody>
      </p:sp>
      <p:sp>
        <p:nvSpPr>
          <p:cNvPr id="1414" name="CustomShape 3"/>
          <p:cNvSpPr/>
          <p:nvPr/>
        </p:nvSpPr>
        <p:spPr>
          <a:xfrm>
            <a:off x="4229280" y="3326760"/>
            <a:ext cx="726480" cy="84960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415" name="CustomShape 4"/>
          <p:cNvSpPr/>
          <p:nvPr/>
        </p:nvSpPr>
        <p:spPr>
          <a:xfrm>
            <a:off x="5257440" y="2723400"/>
            <a:ext cx="3427200" cy="2056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0040" tIns="140040" rIns="79920" bIns="140400"/>
          <a:lstStyle/>
          <a:p>
            <a:pPr>
              <a:lnSpc>
                <a:spcPct val="90000"/>
              </a:lnSpc>
            </a:pPr>
            <a:r>
              <a:rPr lang="de-DE" sz="2100" b="0" strike="noStrike" spc="-1">
                <a:solidFill>
                  <a:srgbClr val="FFFFFF"/>
                </a:solidFill>
                <a:uFill>
                  <a:solidFill>
                    <a:srgbClr val="FFFFFF"/>
                  </a:solidFill>
                </a:uFill>
                <a:latin typeface="Calibri"/>
              </a:rPr>
              <a:t>Maturity (Reife):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Wie gut / effektiv ist das gesamte Management-System, basierend auf den spezifischen Fähigkeiten in jedem Prozess?</a:t>
            </a:r>
            <a:endParaRPr lang="de-DE" sz="1800" b="0" strike="noStrike" spc="-1">
              <a:solidFill>
                <a:srgbClr val="000000"/>
              </a:solidFill>
              <a:uFill>
                <a:solidFill>
                  <a:srgbClr val="FFFFFF"/>
                </a:solidFill>
              </a:uFill>
              <a:latin typeface="Arial"/>
            </a:endParaRPr>
          </a:p>
        </p:txBody>
      </p:sp>
      <p:sp>
        <p:nvSpPr>
          <p:cNvPr id="1416" name="TextShape 5"/>
          <p:cNvSpPr txBox="1"/>
          <p:nvPr/>
        </p:nvSpPr>
        <p:spPr>
          <a:xfrm>
            <a:off x="6553080" y="6430680"/>
            <a:ext cx="2133360" cy="364680"/>
          </a:xfrm>
          <a:prstGeom prst="rect">
            <a:avLst/>
          </a:prstGeom>
          <a:noFill/>
          <a:ln>
            <a:noFill/>
          </a:ln>
        </p:spPr>
        <p:txBody>
          <a:bodyPr anchor="ctr"/>
          <a:lstStyle/>
          <a:p>
            <a:pPr algn="r">
              <a:lnSpc>
                <a:spcPct val="100000"/>
              </a:lnSpc>
            </a:pPr>
            <a:fld id="{16DAF31C-A2B5-42AB-AAF6-3D36EA78844F}" type="slidenum">
              <a:rPr lang="de-DE" sz="1200" b="0" strike="noStrike" spc="-1">
                <a:solidFill>
                  <a:srgbClr val="8B8B8B"/>
                </a:solidFill>
                <a:uFill>
                  <a:solidFill>
                    <a:srgbClr val="FFFFFF"/>
                  </a:solidFill>
                </a:uFill>
                <a:latin typeface="Calibri"/>
              </a:rPr>
              <a:t>154</a:t>
            </a:fld>
            <a:endParaRPr lang="de-DE" sz="1400" b="0" strike="noStrike" spc="-1">
              <a:solidFill>
                <a:srgbClr val="000000"/>
              </a:solidFill>
              <a:uFill>
                <a:solidFill>
                  <a:srgbClr val="FFFFFF"/>
                </a:solidFill>
              </a:uFill>
              <a:latin typeface="Times New Roman"/>
            </a:endParaRPr>
          </a:p>
        </p:txBody>
      </p:sp>
      <p:sp>
        <p:nvSpPr>
          <p:cNvPr id="1417" name="CustomShape 6"/>
          <p:cNvSpPr/>
          <p:nvPr/>
        </p:nvSpPr>
        <p:spPr>
          <a:xfrm>
            <a:off x="481680" y="5407920"/>
            <a:ext cx="710460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Es gibt zwei verschiedene allgemeine Kategorien von Capability (Fähigkeit):</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800" b="0" strike="noStrike" spc="-1">
                <a:solidFill>
                  <a:srgbClr val="000000"/>
                </a:solidFill>
                <a:uFill>
                  <a:solidFill>
                    <a:srgbClr val="FFFFFF"/>
                  </a:solidFill>
                </a:uFill>
                <a:latin typeface="Calibri"/>
              </a:rPr>
              <a:t>Aufgaben-bezogene Capability</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800" b="0" strike="noStrike" spc="-1">
                <a:solidFill>
                  <a:srgbClr val="000000"/>
                </a:solidFill>
                <a:uFill>
                  <a:solidFill>
                    <a:srgbClr val="FFFFFF"/>
                  </a:solidFill>
                </a:uFill>
                <a:latin typeface="Calibri"/>
              </a:rPr>
              <a:t>Output-bezogene Capability</a:t>
            </a:r>
            <a:endParaRPr lang="de-DE" sz="1800" b="0" strike="noStrike" spc="-1">
              <a:solidFill>
                <a:srgbClr val="000000"/>
              </a:solidFill>
              <a:uFill>
                <a:solidFill>
                  <a:srgbClr val="FFFFFF"/>
                </a:solidFill>
              </a:uFill>
              <a:latin typeface="Arial"/>
            </a:endParaRPr>
          </a:p>
        </p:txBody>
      </p:sp>
      <p:sp>
        <p:nvSpPr>
          <p:cNvPr id="1418" name="CustomShape 7"/>
          <p:cNvSpPr/>
          <p:nvPr/>
        </p:nvSpPr>
        <p:spPr>
          <a:xfrm>
            <a:off x="1752480" y="4943520"/>
            <a:ext cx="618840" cy="352080"/>
          </a:xfrm>
          <a:prstGeom prst="down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Ein typisches Capability- / Maturity-Modell</a:t>
            </a:r>
            <a:endParaRPr lang="en-US" sz="1800" b="0" strike="noStrike" spc="-1">
              <a:solidFill>
                <a:srgbClr val="000000"/>
              </a:solidFill>
              <a:uFill>
                <a:solidFill>
                  <a:srgbClr val="FFFFFF"/>
                </a:solidFill>
              </a:uFill>
              <a:latin typeface="Calibri"/>
            </a:endParaRPr>
          </a:p>
        </p:txBody>
      </p:sp>
      <p:sp>
        <p:nvSpPr>
          <p:cNvPr id="1420" name="TextShape 2"/>
          <p:cNvSpPr txBox="1"/>
          <p:nvPr/>
        </p:nvSpPr>
        <p:spPr>
          <a:xfrm>
            <a:off x="6553080" y="6430680"/>
            <a:ext cx="2133360" cy="364680"/>
          </a:xfrm>
          <a:prstGeom prst="rect">
            <a:avLst/>
          </a:prstGeom>
          <a:noFill/>
          <a:ln>
            <a:noFill/>
          </a:ln>
        </p:spPr>
        <p:txBody>
          <a:bodyPr anchor="ctr"/>
          <a:lstStyle/>
          <a:p>
            <a:pPr algn="r">
              <a:lnSpc>
                <a:spcPct val="100000"/>
              </a:lnSpc>
            </a:pPr>
            <a:fld id="{544DAEF1-8E98-4A3A-BEAA-AB10C3FDCAA2}" type="slidenum">
              <a:rPr lang="de-DE" sz="1200" b="0" strike="noStrike" spc="-1">
                <a:solidFill>
                  <a:srgbClr val="8B8B8B"/>
                </a:solidFill>
                <a:uFill>
                  <a:solidFill>
                    <a:srgbClr val="FFFFFF"/>
                  </a:solidFill>
                </a:uFill>
                <a:latin typeface="Calibri"/>
              </a:rPr>
              <a:t>155</a:t>
            </a:fld>
            <a:endParaRPr lang="de-DE" sz="1400" b="0" strike="noStrike" spc="-1">
              <a:solidFill>
                <a:srgbClr val="000000"/>
              </a:solidFill>
              <a:uFill>
                <a:solidFill>
                  <a:srgbClr val="FFFFFF"/>
                </a:solidFill>
              </a:uFill>
              <a:latin typeface="Times New Roman"/>
            </a:endParaRPr>
          </a:p>
        </p:txBody>
      </p:sp>
      <p:sp>
        <p:nvSpPr>
          <p:cNvPr id="1421" name="CustomShape 3"/>
          <p:cNvSpPr/>
          <p:nvPr/>
        </p:nvSpPr>
        <p:spPr>
          <a:xfrm>
            <a:off x="1239840" y="2473560"/>
            <a:ext cx="6739920" cy="4212360"/>
          </a:xfrm>
          <a:prstGeom prst="swooshArrow">
            <a:avLst>
              <a:gd name="adj1" fmla="val 25000"/>
              <a:gd name="adj2" fmla="val 25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422" name="CustomShape 4"/>
          <p:cNvSpPr/>
          <p:nvPr/>
        </p:nvSpPr>
        <p:spPr>
          <a:xfrm>
            <a:off x="1903680" y="5606280"/>
            <a:ext cx="154800" cy="154800"/>
          </a:xfrm>
          <a:prstGeom prst="ellipse">
            <a:avLst/>
          </a:prstGeom>
          <a:solidFill>
            <a:schemeClr val="accent1">
              <a:alpha val="9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23" name="CustomShape 5"/>
          <p:cNvSpPr/>
          <p:nvPr/>
        </p:nvSpPr>
        <p:spPr>
          <a:xfrm>
            <a:off x="1981440" y="5683680"/>
            <a:ext cx="1152360" cy="1002240"/>
          </a:xfrm>
          <a:prstGeom prst="rect">
            <a:avLst/>
          </a:prstGeom>
          <a:noFill/>
          <a:ln>
            <a:noFill/>
          </a:ln>
        </p:spPr>
        <p:style>
          <a:lnRef idx="0">
            <a:scrgbClr r="0" g="0" b="0"/>
          </a:lnRef>
          <a:fillRef idx="0">
            <a:scrgbClr r="0" g="0" b="0"/>
          </a:fillRef>
          <a:effectRef idx="0">
            <a:scrgbClr r="0" g="0" b="0"/>
          </a:effectRef>
          <a:fontRef idx="minor"/>
        </p:style>
        <p:txBody>
          <a:bodyPr lIns="82080" tIns="0" rIns="0" bIns="0"/>
          <a:lstStyle/>
          <a:p>
            <a:pPr>
              <a:lnSpc>
                <a:spcPct val="90000"/>
              </a:lnSpc>
            </a:pPr>
            <a:r>
              <a:rPr lang="de-DE" sz="2000" b="0" strike="noStrike" spc="-1">
                <a:solidFill>
                  <a:srgbClr val="000000"/>
                </a:solidFill>
                <a:uFill>
                  <a:solidFill>
                    <a:srgbClr val="FFFFFF"/>
                  </a:solidFill>
                </a:uFill>
                <a:latin typeface="Calibri"/>
              </a:rPr>
              <a:t>Capability Level 1: </a:t>
            </a:r>
            <a:r>
              <a:rPr lang="de-DE" sz="2000" b="1" strike="noStrike" spc="-1">
                <a:solidFill>
                  <a:srgbClr val="000000"/>
                </a:solidFill>
                <a:uFill>
                  <a:solidFill>
                    <a:srgbClr val="FFFFFF"/>
                  </a:solidFill>
                </a:uFill>
                <a:latin typeface="Calibri"/>
              </a:rPr>
              <a:t>Ad-hoc</a:t>
            </a:r>
            <a:endParaRPr lang="de-DE" sz="1800" b="0" strike="noStrike" spc="-1">
              <a:solidFill>
                <a:srgbClr val="000000"/>
              </a:solidFill>
              <a:uFill>
                <a:solidFill>
                  <a:srgbClr val="FFFFFF"/>
                </a:solidFill>
              </a:uFill>
              <a:latin typeface="Arial"/>
            </a:endParaRPr>
          </a:p>
        </p:txBody>
      </p:sp>
      <p:sp>
        <p:nvSpPr>
          <p:cNvPr id="1424" name="CustomShape 6"/>
          <p:cNvSpPr/>
          <p:nvPr/>
        </p:nvSpPr>
        <p:spPr>
          <a:xfrm>
            <a:off x="2999160" y="4626360"/>
            <a:ext cx="269280" cy="269280"/>
          </a:xfrm>
          <a:prstGeom prst="ellipse">
            <a:avLst/>
          </a:prstGeom>
          <a:solidFill>
            <a:schemeClr val="accent1">
              <a:alpha val="90000"/>
              <a:hueOff val="0"/>
              <a:satOff val="0"/>
              <a:lumOff val="0"/>
              <a:alphaOff val="-13333"/>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25" name="CustomShape 7"/>
          <p:cNvSpPr/>
          <p:nvPr/>
        </p:nvSpPr>
        <p:spPr>
          <a:xfrm>
            <a:off x="3160440" y="4761000"/>
            <a:ext cx="1362240" cy="1924920"/>
          </a:xfrm>
          <a:prstGeom prst="rect">
            <a:avLst/>
          </a:prstGeom>
          <a:noFill/>
          <a:ln>
            <a:noFill/>
          </a:ln>
        </p:spPr>
        <p:style>
          <a:lnRef idx="0">
            <a:scrgbClr r="0" g="0" b="0"/>
          </a:lnRef>
          <a:fillRef idx="0">
            <a:scrgbClr r="0" g="0" b="0"/>
          </a:fillRef>
          <a:effectRef idx="0">
            <a:scrgbClr r="0" g="0" b="0"/>
          </a:effectRef>
          <a:fontRef idx="minor"/>
        </p:style>
        <p:txBody>
          <a:bodyPr lIns="142920" tIns="0" rIns="0" bIns="0"/>
          <a:lstStyle/>
          <a:p>
            <a:pPr>
              <a:lnSpc>
                <a:spcPct val="90000"/>
              </a:lnSpc>
            </a:pPr>
            <a:r>
              <a:rPr lang="de-DE" sz="2000" b="0" strike="noStrike" spc="-1">
                <a:solidFill>
                  <a:srgbClr val="000000"/>
                </a:solidFill>
                <a:uFill>
                  <a:solidFill>
                    <a:srgbClr val="FFFFFF"/>
                  </a:solidFill>
                </a:uFill>
                <a:latin typeface="Calibri"/>
              </a:rPr>
              <a:t>Capability Level 2:         </a:t>
            </a:r>
            <a:r>
              <a:rPr lang="de-DE" sz="2000" b="1" strike="noStrike" spc="-1">
                <a:solidFill>
                  <a:srgbClr val="000000"/>
                </a:solidFill>
                <a:uFill>
                  <a:solidFill>
                    <a:srgbClr val="FFFFFF"/>
                  </a:solidFill>
                </a:uFill>
                <a:latin typeface="Calibri"/>
              </a:rPr>
              <a:t>Repeatable</a:t>
            </a:r>
            <a:endParaRPr lang="de-DE" sz="1800" b="0" strike="noStrike" spc="-1">
              <a:solidFill>
                <a:srgbClr val="000000"/>
              </a:solidFill>
              <a:uFill>
                <a:solidFill>
                  <a:srgbClr val="FFFFFF"/>
                </a:solidFill>
              </a:uFill>
              <a:latin typeface="Arial"/>
            </a:endParaRPr>
          </a:p>
        </p:txBody>
      </p:sp>
      <p:sp>
        <p:nvSpPr>
          <p:cNvPr id="1426" name="CustomShape 8"/>
          <p:cNvSpPr/>
          <p:nvPr/>
        </p:nvSpPr>
        <p:spPr>
          <a:xfrm>
            <a:off x="4397760" y="3904200"/>
            <a:ext cx="356760" cy="356760"/>
          </a:xfrm>
          <a:prstGeom prst="ellipse">
            <a:avLst/>
          </a:prstGeom>
          <a:solidFill>
            <a:schemeClr val="accent1">
              <a:alpha val="90000"/>
              <a:hueOff val="0"/>
              <a:satOff val="0"/>
              <a:lumOff val="0"/>
              <a:alphaOff val="-26667"/>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27" name="CustomShape 9"/>
          <p:cNvSpPr/>
          <p:nvPr/>
        </p:nvSpPr>
        <p:spPr>
          <a:xfrm>
            <a:off x="4576320" y="4082760"/>
            <a:ext cx="1415160" cy="2603160"/>
          </a:xfrm>
          <a:prstGeom prst="rect">
            <a:avLst/>
          </a:prstGeom>
          <a:noFill/>
          <a:ln>
            <a:noFill/>
          </a:ln>
        </p:spPr>
        <p:style>
          <a:lnRef idx="0">
            <a:scrgbClr r="0" g="0" b="0"/>
          </a:lnRef>
          <a:fillRef idx="0">
            <a:scrgbClr r="0" g="0" b="0"/>
          </a:fillRef>
          <a:effectRef idx="0">
            <a:scrgbClr r="0" g="0" b="0"/>
          </a:effectRef>
          <a:fontRef idx="minor"/>
        </p:style>
        <p:txBody>
          <a:bodyPr lIns="189360" tIns="0" rIns="0" bIns="0"/>
          <a:lstStyle/>
          <a:p>
            <a:pPr>
              <a:lnSpc>
                <a:spcPct val="90000"/>
              </a:lnSpc>
            </a:pPr>
            <a:r>
              <a:rPr lang="de-DE" sz="2000" b="0" strike="noStrike" spc="-1">
                <a:solidFill>
                  <a:srgbClr val="000000"/>
                </a:solidFill>
                <a:uFill>
                  <a:solidFill>
                    <a:srgbClr val="FFFFFF"/>
                  </a:solidFill>
                </a:uFill>
                <a:latin typeface="Calibri"/>
              </a:rPr>
              <a:t>Capability Level 3: </a:t>
            </a:r>
            <a:r>
              <a:rPr lang="de-DE" sz="2000" b="1" strike="noStrike" spc="-1">
                <a:solidFill>
                  <a:srgbClr val="000000"/>
                </a:solidFill>
                <a:uFill>
                  <a:solidFill>
                    <a:srgbClr val="FFFFFF"/>
                  </a:solidFill>
                </a:uFill>
                <a:latin typeface="Calibri"/>
              </a:rPr>
              <a:t>Defined</a:t>
            </a:r>
            <a:endParaRPr lang="de-DE" sz="1800" b="0" strike="noStrike" spc="-1">
              <a:solidFill>
                <a:srgbClr val="000000"/>
              </a:solidFill>
              <a:uFill>
                <a:solidFill>
                  <a:srgbClr val="FFFFFF"/>
                </a:solidFill>
              </a:uFill>
              <a:latin typeface="Arial"/>
            </a:endParaRPr>
          </a:p>
        </p:txBody>
      </p:sp>
      <p:sp>
        <p:nvSpPr>
          <p:cNvPr id="1428" name="CustomShape 10"/>
          <p:cNvSpPr/>
          <p:nvPr/>
        </p:nvSpPr>
        <p:spPr>
          <a:xfrm>
            <a:off x="5921280" y="3426480"/>
            <a:ext cx="478080" cy="478080"/>
          </a:xfrm>
          <a:prstGeom prst="ellipse">
            <a:avLst/>
          </a:prstGeom>
          <a:solidFill>
            <a:schemeClr val="accent1">
              <a:alpha val="90000"/>
              <a:hueOff val="0"/>
              <a:satOff val="0"/>
              <a:lumOff val="0"/>
              <a:alphaOff val="-4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29" name="CustomShape 11"/>
          <p:cNvSpPr/>
          <p:nvPr/>
        </p:nvSpPr>
        <p:spPr>
          <a:xfrm>
            <a:off x="6160320" y="3665880"/>
            <a:ext cx="1415160" cy="3020040"/>
          </a:xfrm>
          <a:prstGeom prst="rect">
            <a:avLst/>
          </a:prstGeom>
          <a:noFill/>
          <a:ln>
            <a:noFill/>
          </a:ln>
        </p:spPr>
        <p:style>
          <a:lnRef idx="0">
            <a:scrgbClr r="0" g="0" b="0"/>
          </a:lnRef>
          <a:fillRef idx="0">
            <a:scrgbClr r="0" g="0" b="0"/>
          </a:fillRef>
          <a:effectRef idx="0">
            <a:scrgbClr r="0" g="0" b="0"/>
          </a:effectRef>
          <a:fontRef idx="minor"/>
        </p:style>
        <p:txBody>
          <a:bodyPr lIns="253440" tIns="0" rIns="0" bIns="0"/>
          <a:lstStyle/>
          <a:p>
            <a:pPr>
              <a:lnSpc>
                <a:spcPct val="90000"/>
              </a:lnSpc>
            </a:pPr>
            <a:r>
              <a:rPr lang="de-DE" sz="2000" b="0" strike="noStrike" spc="-1">
                <a:solidFill>
                  <a:srgbClr val="000000"/>
                </a:solidFill>
                <a:uFill>
                  <a:solidFill>
                    <a:srgbClr val="FFFFFF"/>
                  </a:solidFill>
                </a:uFill>
                <a:latin typeface="Calibri"/>
              </a:rPr>
              <a:t>Capability Level 4: </a:t>
            </a:r>
            <a:r>
              <a:rPr lang="de-DE" sz="2000" b="1" strike="noStrike" spc="-1">
                <a:solidFill>
                  <a:srgbClr val="000000"/>
                </a:solidFill>
                <a:uFill>
                  <a:solidFill>
                    <a:srgbClr val="FFFFFF"/>
                  </a:solidFill>
                </a:uFill>
                <a:latin typeface="Calibri"/>
              </a:rPr>
              <a:t>Managed</a:t>
            </a:r>
            <a:endParaRPr lang="de-DE" sz="1800" b="0" strike="noStrike" spc="-1">
              <a:solidFill>
                <a:srgbClr val="000000"/>
              </a:solidFill>
              <a:uFill>
                <a:solidFill>
                  <a:srgbClr val="FFFFFF"/>
                </a:solidFill>
              </a:uFill>
              <a:latin typeface="Arial"/>
            </a:endParaRPr>
          </a:p>
        </p:txBody>
      </p:sp>
      <p:pic>
        <p:nvPicPr>
          <p:cNvPr id="1430" name="Picture 2"/>
          <p:cNvPicPr/>
          <p:nvPr/>
        </p:nvPicPr>
        <p:blipFill>
          <a:blip r:embed="rId2"/>
          <a:stretch/>
        </p:blipFill>
        <p:spPr>
          <a:xfrm>
            <a:off x="2584800" y="1875600"/>
            <a:ext cx="2366640" cy="1653480"/>
          </a:xfrm>
          <a:prstGeom prst="rect">
            <a:avLst/>
          </a:prstGeom>
          <a:ln>
            <a:noFill/>
          </a:ln>
        </p:spPr>
      </p:pic>
      <p:sp>
        <p:nvSpPr>
          <p:cNvPr id="1431" name="CustomShape 12"/>
          <p:cNvSpPr/>
          <p:nvPr/>
        </p:nvSpPr>
        <p:spPr>
          <a:xfrm>
            <a:off x="2725920" y="3529440"/>
            <a:ext cx="2422080" cy="18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600" b="1" strike="noStrike" spc="-1">
                <a:solidFill>
                  <a:srgbClr val="000000"/>
                </a:solidFill>
                <a:uFill>
                  <a:solidFill>
                    <a:srgbClr val="FFFFFF"/>
                  </a:solidFill>
                </a:uFill>
                <a:latin typeface="Calibri"/>
              </a:rPr>
              <a:t>Bundesarchiv, Bild 183-1990-0321-031 / CC-BY-SA 3.0</a:t>
            </a:r>
            <a:endParaRPr lang="de-DE" sz="1800" b="0" strike="noStrike" spc="-1">
              <a:solidFill>
                <a:srgbClr val="000000"/>
              </a:solidFill>
              <a:uFill>
                <a:solidFill>
                  <a:srgbClr val="FFFFFF"/>
                </a:solidFill>
              </a:uFill>
              <a:latin typeface="Arial"/>
            </a:endParaRPr>
          </a:p>
        </p:txBody>
      </p:sp>
      <p:pic>
        <p:nvPicPr>
          <p:cNvPr id="1432" name="Picture 9"/>
          <p:cNvPicPr/>
          <p:nvPr/>
        </p:nvPicPr>
        <p:blipFill>
          <a:blip r:embed="rId3"/>
          <a:stretch/>
        </p:blipFill>
        <p:spPr>
          <a:xfrm>
            <a:off x="165240" y="3143880"/>
            <a:ext cx="2187360" cy="1460160"/>
          </a:xfrm>
          <a:prstGeom prst="rect">
            <a:avLst/>
          </a:prstGeom>
          <a:ln>
            <a:noFill/>
          </a:ln>
        </p:spPr>
      </p:pic>
      <p:sp>
        <p:nvSpPr>
          <p:cNvPr id="1433" name="CustomShape 13"/>
          <p:cNvSpPr/>
          <p:nvPr/>
        </p:nvSpPr>
        <p:spPr>
          <a:xfrm>
            <a:off x="495360" y="4579920"/>
            <a:ext cx="1857240" cy="18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600" b="1" strike="noStrike" spc="-1">
                <a:solidFill>
                  <a:srgbClr val="000000"/>
                </a:solidFill>
                <a:uFill>
                  <a:solidFill>
                    <a:srgbClr val="FFFFFF"/>
                  </a:solidFill>
                </a:uFill>
                <a:latin typeface="Calibri"/>
              </a:rPr>
              <a:t>Brendan Bush Photography</a:t>
            </a:r>
            <a:endParaRPr lang="de-DE" sz="1800" b="0" strike="noStrike" spc="-1">
              <a:solidFill>
                <a:srgbClr val="000000"/>
              </a:solidFill>
              <a:uFill>
                <a:solidFill>
                  <a:srgbClr val="FFFFFF"/>
                </a:solidFill>
              </a:uFill>
              <a:latin typeface="Arial"/>
            </a:endParaRPr>
          </a:p>
        </p:txBody>
      </p:sp>
      <p:pic>
        <p:nvPicPr>
          <p:cNvPr id="1434" name="Picture 11"/>
          <p:cNvPicPr/>
          <p:nvPr/>
        </p:nvPicPr>
        <p:blipFill>
          <a:blip r:embed="rId4"/>
          <a:stretch/>
        </p:blipFill>
        <p:spPr>
          <a:xfrm>
            <a:off x="5531040" y="1720800"/>
            <a:ext cx="2669760" cy="1504800"/>
          </a:xfrm>
          <a:prstGeom prst="rect">
            <a:avLst/>
          </a:prstGeom>
          <a:ln>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Capability Stufen für Aufgaben</a:t>
            </a:r>
            <a:endParaRPr lang="en-US" sz="1800" b="0" strike="noStrike" spc="-1">
              <a:solidFill>
                <a:srgbClr val="000000"/>
              </a:solidFill>
              <a:uFill>
                <a:solidFill>
                  <a:srgbClr val="FFFFFF"/>
                </a:solidFill>
              </a:uFill>
              <a:latin typeface="Calibri"/>
            </a:endParaRPr>
          </a:p>
        </p:txBody>
      </p:sp>
      <p:sp>
        <p:nvSpPr>
          <p:cNvPr id="1436"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437" name="TextShape 3"/>
          <p:cNvSpPr txBox="1"/>
          <p:nvPr/>
        </p:nvSpPr>
        <p:spPr>
          <a:xfrm>
            <a:off x="6553080" y="6430680"/>
            <a:ext cx="2133360" cy="364680"/>
          </a:xfrm>
          <a:prstGeom prst="rect">
            <a:avLst/>
          </a:prstGeom>
          <a:noFill/>
          <a:ln>
            <a:noFill/>
          </a:ln>
        </p:spPr>
        <p:txBody>
          <a:bodyPr anchor="ctr"/>
          <a:lstStyle/>
          <a:p>
            <a:pPr algn="r">
              <a:lnSpc>
                <a:spcPct val="100000"/>
              </a:lnSpc>
            </a:pPr>
            <a:fld id="{62A67CC6-95BE-4F50-AC84-11F65713DB9B}" type="slidenum">
              <a:rPr lang="de-DE" sz="1200" b="0" strike="noStrike" spc="-1">
                <a:solidFill>
                  <a:srgbClr val="8B8B8B"/>
                </a:solidFill>
                <a:uFill>
                  <a:solidFill>
                    <a:srgbClr val="FFFFFF"/>
                  </a:solidFill>
                </a:uFill>
                <a:latin typeface="Calibri"/>
              </a:rPr>
              <a:t>156</a:t>
            </a:fld>
            <a:endParaRPr lang="de-DE" sz="1400" b="0" strike="noStrike" spc="-1">
              <a:solidFill>
                <a:srgbClr val="000000"/>
              </a:solidFill>
              <a:uFill>
                <a:solidFill>
                  <a:srgbClr val="FFFFFF"/>
                </a:solidFill>
              </a:uFill>
              <a:latin typeface="Times New Roman"/>
            </a:endParaRPr>
          </a:p>
        </p:txBody>
      </p:sp>
      <p:graphicFrame>
        <p:nvGraphicFramePr>
          <p:cNvPr id="1438" name="Table 4"/>
          <p:cNvGraphicFramePr/>
          <p:nvPr/>
        </p:nvGraphicFramePr>
        <p:xfrm>
          <a:off x="457200" y="1699560"/>
          <a:ext cx="8229240" cy="4881360"/>
        </p:xfrm>
        <a:graphic>
          <a:graphicData uri="http://schemas.openxmlformats.org/drawingml/2006/table">
            <a:tbl>
              <a:tblPr/>
              <a:tblGrid>
                <a:gridCol w="1782360">
                  <a:extLst>
                    <a:ext uri="{9D8B030D-6E8A-4147-A177-3AD203B41FA5}">
                      <a16:colId xmlns:a16="http://schemas.microsoft.com/office/drawing/2014/main" val="20000"/>
                    </a:ext>
                  </a:extLst>
                </a:gridCol>
                <a:gridCol w="6446880">
                  <a:extLst>
                    <a:ext uri="{9D8B030D-6E8A-4147-A177-3AD203B41FA5}">
                      <a16:colId xmlns:a16="http://schemas.microsoft.com/office/drawing/2014/main" val="20001"/>
                    </a:ext>
                  </a:extLst>
                </a:gridCol>
              </a:tblGrid>
              <a:tr h="360000">
                <a:tc>
                  <a:txBody>
                    <a:bodyPr/>
                    <a:lstStyle/>
                    <a:p>
                      <a:pPr>
                        <a:lnSpc>
                          <a:spcPct val="100000"/>
                        </a:lnSpc>
                      </a:pPr>
                      <a:r>
                        <a:rPr lang="de-DE" sz="1400" b="1" strike="noStrike" spc="-1">
                          <a:solidFill>
                            <a:srgbClr val="000000"/>
                          </a:solidFill>
                          <a:uFill>
                            <a:solidFill>
                              <a:srgbClr val="FFFFFF"/>
                            </a:solidFill>
                          </a:uFill>
                          <a:latin typeface="Calibri"/>
                        </a:rPr>
                        <a:t>0 – Unaware</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Kein Bewusstsein für die Aufgabe, erheblicher Mangel an Verständnis</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0"/>
                  </a:ext>
                </a:extLst>
              </a:tr>
              <a:tr h="576000">
                <a:tc>
                  <a:txBody>
                    <a:bodyPr/>
                    <a:lstStyle/>
                    <a:p>
                      <a:pPr>
                        <a:lnSpc>
                          <a:spcPct val="100000"/>
                        </a:lnSpc>
                      </a:pPr>
                      <a:r>
                        <a:rPr lang="de-DE" sz="1400" b="1" strike="noStrike" spc="-1">
                          <a:solidFill>
                            <a:srgbClr val="000000"/>
                          </a:solidFill>
                          <a:uFill>
                            <a:solidFill>
                              <a:srgbClr val="FFFFFF"/>
                            </a:solidFill>
                          </a:uFill>
                          <a:latin typeface="Calibri"/>
                        </a:rPr>
                        <a:t>1 – Ad-hoc</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Bewusstsein für die Aufgabe vorhanden, aber die Ausführung ist unkontrolliert und reaktiv, Verantwortlichkeiten sind nicht immer klar und Ergebnis variiert je nach individuellen Anstrengungen</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1"/>
                  </a:ext>
                </a:extLst>
              </a:tr>
              <a:tr h="1260000">
                <a:tc>
                  <a:txBody>
                    <a:bodyPr/>
                    <a:lstStyle/>
                    <a:p>
                      <a:pPr>
                        <a:lnSpc>
                          <a:spcPct val="100000"/>
                        </a:lnSpc>
                      </a:pPr>
                      <a:r>
                        <a:rPr lang="de-DE" sz="1400" b="1" strike="noStrike" spc="-1">
                          <a:solidFill>
                            <a:srgbClr val="000000"/>
                          </a:solidFill>
                          <a:uFill>
                            <a:solidFill>
                              <a:srgbClr val="FFFFFF"/>
                            </a:solidFill>
                          </a:uFill>
                          <a:latin typeface="Calibri"/>
                        </a:rPr>
                        <a:t>2 – Repeatable</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Die Aufgabe wird so durchgeführt, dass die beabsichtigten Ergebnisse die meiste Zeit wiederholt erreicht werden. Verantwortlichkeiten werden allgemein verstanden, und die durchgeführten Tätigkeiten folgen einem intuitiven Verständnis, wie sie zu erfüllen sind, aber dies kann von Individuum zu Individuum variieren. Es gibt nicht genügend Dokumentation, um eine konsistente Erreichung der gewünschten Ziele, wie dokumentierte Rollen und Verfahren, zu unterstützen.</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2"/>
                  </a:ext>
                </a:extLst>
              </a:tr>
              <a:tr h="1260000">
                <a:tc>
                  <a:txBody>
                    <a:bodyPr/>
                    <a:lstStyle/>
                    <a:p>
                      <a:pPr>
                        <a:lnSpc>
                          <a:spcPct val="100000"/>
                        </a:lnSpc>
                      </a:pPr>
                      <a:r>
                        <a:rPr lang="de-DE" sz="1400" b="1" strike="noStrike" spc="-1">
                          <a:solidFill>
                            <a:srgbClr val="000000"/>
                          </a:solidFill>
                          <a:uFill>
                            <a:solidFill>
                              <a:srgbClr val="FFFFFF"/>
                            </a:solidFill>
                          </a:uFill>
                          <a:latin typeface="Calibri"/>
                        </a:rPr>
                        <a:t>3 – Defined</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Rollen und Verantwortlichkeiten sind klar definiert. Die Dokumentation von Rollen, Verfahren und Vorlagen genügt, um eine konsequente Erreichung der gewünschten Ziele zu unterstützen. Allerdings werden Prozess-Compliance, -Effektivität und -Effizienz nicht umfassend erfasst und auditiert, um einen strukturierten Ansatz zur kontinuierlichen Verbesserung zu unterstützen.</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3"/>
                  </a:ext>
                </a:extLst>
              </a:tr>
              <a:tr h="1082160">
                <a:tc>
                  <a:txBody>
                    <a:bodyPr/>
                    <a:lstStyle/>
                    <a:p>
                      <a:pPr>
                        <a:lnSpc>
                          <a:spcPct val="100000"/>
                        </a:lnSpc>
                      </a:pPr>
                      <a:r>
                        <a:rPr lang="de-DE" sz="1400" b="1" strike="noStrike" spc="-1">
                          <a:solidFill>
                            <a:srgbClr val="000000"/>
                          </a:solidFill>
                          <a:uFill>
                            <a:solidFill>
                              <a:srgbClr val="FFFFFF"/>
                            </a:solidFill>
                          </a:uFill>
                          <a:latin typeface="Calibri"/>
                        </a:rPr>
                        <a:t>4 – Managed</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Die Wirksamkeit der Service-Management-Aktivitäten wird auf Basis aussagekräftiger Leistungsindikatoren gemessen und überwacht. Abweichungen werden durch regelmäßige Überprüfungen und Audits festgestellt. Jegliche Nichtkonformität oder mangelnde Effektivität wird bewertet und als Eingang für eine kontinuierliche Verbesserung verwendet.</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Capability Stufen für Outputs</a:t>
            </a:r>
            <a:endParaRPr lang="en-US" sz="1800" b="0" strike="noStrike" spc="-1">
              <a:solidFill>
                <a:srgbClr val="000000"/>
              </a:solidFill>
              <a:uFill>
                <a:solidFill>
                  <a:srgbClr val="FFFFFF"/>
                </a:solidFill>
              </a:uFill>
              <a:latin typeface="Calibri"/>
            </a:endParaRPr>
          </a:p>
        </p:txBody>
      </p:sp>
      <p:sp>
        <p:nvSpPr>
          <p:cNvPr id="1440"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441" name="TextShape 3"/>
          <p:cNvSpPr txBox="1"/>
          <p:nvPr/>
        </p:nvSpPr>
        <p:spPr>
          <a:xfrm>
            <a:off x="6553080" y="6430680"/>
            <a:ext cx="2133360" cy="364680"/>
          </a:xfrm>
          <a:prstGeom prst="rect">
            <a:avLst/>
          </a:prstGeom>
          <a:noFill/>
          <a:ln>
            <a:noFill/>
          </a:ln>
        </p:spPr>
        <p:txBody>
          <a:bodyPr anchor="ctr"/>
          <a:lstStyle/>
          <a:p>
            <a:pPr algn="r">
              <a:lnSpc>
                <a:spcPct val="100000"/>
              </a:lnSpc>
            </a:pPr>
            <a:fld id="{23A0CFD3-FD9F-4FAA-8A84-37BF7FBA895E}" type="slidenum">
              <a:rPr lang="de-DE" sz="1200" b="0" strike="noStrike" spc="-1">
                <a:solidFill>
                  <a:srgbClr val="8B8B8B"/>
                </a:solidFill>
                <a:uFill>
                  <a:solidFill>
                    <a:srgbClr val="FFFFFF"/>
                  </a:solidFill>
                </a:uFill>
                <a:latin typeface="Calibri"/>
              </a:rPr>
              <a:t>157</a:t>
            </a:fld>
            <a:endParaRPr lang="de-DE" sz="1400" b="0" strike="noStrike" spc="-1">
              <a:solidFill>
                <a:srgbClr val="000000"/>
              </a:solidFill>
              <a:uFill>
                <a:solidFill>
                  <a:srgbClr val="FFFFFF"/>
                </a:solidFill>
              </a:uFill>
              <a:latin typeface="Times New Roman"/>
            </a:endParaRPr>
          </a:p>
        </p:txBody>
      </p:sp>
      <p:graphicFrame>
        <p:nvGraphicFramePr>
          <p:cNvPr id="1442" name="Table 4"/>
          <p:cNvGraphicFramePr/>
          <p:nvPr/>
        </p:nvGraphicFramePr>
        <p:xfrm>
          <a:off x="457200" y="1699560"/>
          <a:ext cx="8229240" cy="3389280"/>
        </p:xfrm>
        <a:graphic>
          <a:graphicData uri="http://schemas.openxmlformats.org/drawingml/2006/table">
            <a:tbl>
              <a:tblPr/>
              <a:tblGrid>
                <a:gridCol w="1782360">
                  <a:extLst>
                    <a:ext uri="{9D8B030D-6E8A-4147-A177-3AD203B41FA5}">
                      <a16:colId xmlns:a16="http://schemas.microsoft.com/office/drawing/2014/main" val="20000"/>
                    </a:ext>
                  </a:extLst>
                </a:gridCol>
                <a:gridCol w="6446880">
                  <a:extLst>
                    <a:ext uri="{9D8B030D-6E8A-4147-A177-3AD203B41FA5}">
                      <a16:colId xmlns:a16="http://schemas.microsoft.com/office/drawing/2014/main" val="20001"/>
                    </a:ext>
                  </a:extLst>
                </a:gridCol>
              </a:tblGrid>
              <a:tr h="558360">
                <a:tc>
                  <a:txBody>
                    <a:bodyPr/>
                    <a:lstStyle/>
                    <a:p>
                      <a:pPr>
                        <a:lnSpc>
                          <a:spcPct val="100000"/>
                        </a:lnSpc>
                      </a:pPr>
                      <a:r>
                        <a:rPr lang="de-DE" sz="1400" b="1" strike="noStrike" spc="-1">
                          <a:solidFill>
                            <a:srgbClr val="000000"/>
                          </a:solidFill>
                          <a:uFill>
                            <a:solidFill>
                              <a:srgbClr val="FFFFFF"/>
                            </a:solidFill>
                          </a:uFill>
                          <a:latin typeface="Calibri"/>
                        </a:rPr>
                        <a:t>0 – Non-existent</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Der gewünschte Output (z. B. Dokumentation) existiert nicht. / Die beabsichtigte Leistung wurde nicht erreicht.</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0"/>
                  </a:ext>
                </a:extLst>
              </a:tr>
              <a:tr h="558360">
                <a:tc>
                  <a:txBody>
                    <a:bodyPr/>
                    <a:lstStyle/>
                    <a:p>
                      <a:pPr>
                        <a:lnSpc>
                          <a:spcPct val="100000"/>
                        </a:lnSpc>
                      </a:pPr>
                      <a:r>
                        <a:rPr lang="de-DE" sz="1400" b="1" strike="noStrike" spc="-1">
                          <a:solidFill>
                            <a:srgbClr val="000000"/>
                          </a:solidFill>
                          <a:uFill>
                            <a:solidFill>
                              <a:srgbClr val="FFFFFF"/>
                            </a:solidFill>
                          </a:uFill>
                          <a:latin typeface="Calibri"/>
                        </a:rPr>
                        <a:t>1 – Initial</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Einige Teile des erforderlichen Outputs / der erforderlichen Leistung wurden produziert / erreicht. Kernelemente fehlen jedoch.</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1"/>
                  </a:ext>
                </a:extLst>
              </a:tr>
              <a:tr h="663840">
                <a:tc>
                  <a:txBody>
                    <a:bodyPr/>
                    <a:lstStyle/>
                    <a:p>
                      <a:pPr>
                        <a:lnSpc>
                          <a:spcPct val="100000"/>
                        </a:lnSpc>
                      </a:pPr>
                      <a:r>
                        <a:rPr lang="de-DE" sz="1400" b="1" strike="noStrike" spc="-1">
                          <a:solidFill>
                            <a:srgbClr val="000000"/>
                          </a:solidFill>
                          <a:uFill>
                            <a:solidFill>
                              <a:srgbClr val="FFFFFF"/>
                            </a:solidFill>
                          </a:uFill>
                          <a:latin typeface="Calibri"/>
                        </a:rPr>
                        <a:t>2 – Partial</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Die meisten Kernelemente des geforderten Outputs wurden erreicht, aber der Output ist noch nicht vollständig.</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2"/>
                  </a:ext>
                </a:extLst>
              </a:tr>
              <a:tr h="663840">
                <a:tc>
                  <a:txBody>
                    <a:bodyPr/>
                    <a:lstStyle/>
                    <a:p>
                      <a:pPr>
                        <a:lnSpc>
                          <a:spcPct val="100000"/>
                        </a:lnSpc>
                      </a:pPr>
                      <a:r>
                        <a:rPr lang="de-DE" sz="1400" b="1" strike="noStrike" spc="-1">
                          <a:solidFill>
                            <a:srgbClr val="000000"/>
                          </a:solidFill>
                          <a:uFill>
                            <a:solidFill>
                              <a:srgbClr val="FFFFFF"/>
                            </a:solidFill>
                          </a:uFill>
                          <a:latin typeface="Calibri"/>
                        </a:rPr>
                        <a:t>3 – Complete</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Der erforderliche Output wurde erreicht, und alle erforderlichen Elemente wurden berücksichtigt.</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3"/>
                  </a:ext>
                </a:extLst>
              </a:tr>
              <a:tr h="831600">
                <a:tc>
                  <a:txBody>
                    <a:bodyPr/>
                    <a:lstStyle/>
                    <a:p>
                      <a:pPr>
                        <a:lnSpc>
                          <a:spcPct val="100000"/>
                        </a:lnSpc>
                      </a:pPr>
                      <a:r>
                        <a:rPr lang="de-DE" sz="1400" b="1" strike="noStrike" spc="-1">
                          <a:solidFill>
                            <a:srgbClr val="000000"/>
                          </a:solidFill>
                          <a:uFill>
                            <a:solidFill>
                              <a:srgbClr val="FFFFFF"/>
                            </a:solidFill>
                          </a:uFill>
                          <a:latin typeface="Calibri"/>
                        </a:rPr>
                        <a:t>4 – Aligned</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Der erforderliche Output ist klar und sichtbar an anderen Outputs / Elementen des Service-Management-Systems ausgerichtet, d.h. ein hoher Grad an Konsistenz und Kompatibilität wurde erreicht (z.B. Dokumente enthalten Verweise auf andere dokumentierte Informationen).</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FitSM-6: Maturity &amp; Capability Bewertungssystem</a:t>
            </a:r>
            <a:endParaRPr lang="en-US" sz="1800" b="0" strike="noStrike" spc="-1">
              <a:solidFill>
                <a:srgbClr val="000000"/>
              </a:solidFill>
              <a:uFill>
                <a:solidFill>
                  <a:srgbClr val="FFFFFF"/>
                </a:solidFill>
              </a:uFill>
              <a:latin typeface="Calibri"/>
            </a:endParaRPr>
          </a:p>
        </p:txBody>
      </p:sp>
      <p:sp>
        <p:nvSpPr>
          <p:cNvPr id="144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FitSM-6 ist ein einfaches Tool (Excel-basiert), um den Reifegrad von ITSM-Prozessen in einem bestimmten Anwendungskontext zu beurteilen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 Anforderung in FitSM-1: Zustandsbeschreibung-en für jeden der Leistungsstufen (nicht Level 0 und 4) - für den spezifischen Kontext der Anforderung</a:t>
            </a:r>
          </a:p>
        </p:txBody>
      </p:sp>
      <p:sp>
        <p:nvSpPr>
          <p:cNvPr id="1445" name="TextShape 3"/>
          <p:cNvSpPr txBox="1"/>
          <p:nvPr/>
        </p:nvSpPr>
        <p:spPr>
          <a:xfrm>
            <a:off x="6553080" y="6430680"/>
            <a:ext cx="2133360" cy="364680"/>
          </a:xfrm>
          <a:prstGeom prst="rect">
            <a:avLst/>
          </a:prstGeom>
          <a:noFill/>
          <a:ln>
            <a:noFill/>
          </a:ln>
        </p:spPr>
        <p:txBody>
          <a:bodyPr anchor="ctr"/>
          <a:lstStyle/>
          <a:p>
            <a:pPr algn="r">
              <a:lnSpc>
                <a:spcPct val="100000"/>
              </a:lnSpc>
            </a:pPr>
            <a:fld id="{F98CA75B-0DDE-4B28-8F2B-B10871E2670A}" type="slidenum">
              <a:rPr lang="de-DE" sz="1200" b="0" strike="noStrike" spc="-1">
                <a:solidFill>
                  <a:srgbClr val="8B8B8B"/>
                </a:solidFill>
                <a:uFill>
                  <a:solidFill>
                    <a:srgbClr val="FFFFFF"/>
                  </a:solidFill>
                </a:uFill>
                <a:latin typeface="Calibri"/>
              </a:rPr>
              <a:t>158</a:t>
            </a:fld>
            <a:endParaRPr lang="de-DE" sz="1400" b="0" strike="noStrike" spc="-1">
              <a:solidFill>
                <a:srgbClr val="000000"/>
              </a:solidFill>
              <a:uFill>
                <a:solidFill>
                  <a:srgbClr val="FFFFFF"/>
                </a:solidFill>
              </a:uFill>
              <a:latin typeface="Times New Roman"/>
            </a:endParaRPr>
          </a:p>
        </p:txBody>
      </p:sp>
      <p:sp>
        <p:nvSpPr>
          <p:cNvPr id="1446" name="CustomShape 4"/>
          <p:cNvSpPr/>
          <p:nvPr/>
        </p:nvSpPr>
        <p:spPr>
          <a:xfrm>
            <a:off x="5548680" y="4543560"/>
            <a:ext cx="1686600" cy="1686960"/>
          </a:xfrm>
          <a:prstGeom prst="ellipse">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47" name="CustomShape 5"/>
          <p:cNvSpPr/>
          <p:nvPr/>
        </p:nvSpPr>
        <p:spPr>
          <a:xfrm>
            <a:off x="5604840" y="4599720"/>
            <a:ext cx="1574640" cy="1574640"/>
          </a:xfrm>
          <a:prstGeom prst="ellipse">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16560" rIns="16560" bIns="16560" anchor="ctr"/>
          <a:lstStyle/>
          <a:p>
            <a:pPr algn="ctr">
              <a:lnSpc>
                <a:spcPct val="90000"/>
              </a:lnSpc>
            </a:pPr>
            <a:r>
              <a:rPr lang="de-DE" sz="1300" b="0" strike="noStrike" spc="-1">
                <a:solidFill>
                  <a:srgbClr val="000000"/>
                </a:solidFill>
                <a:uFill>
                  <a:solidFill>
                    <a:srgbClr val="FFFFFF"/>
                  </a:solidFill>
                </a:uFill>
                <a:latin typeface="Calibri"/>
              </a:rPr>
              <a:t>255 Capability Zustands-beschreibungen</a:t>
            </a:r>
            <a:endParaRPr lang="de-DE" sz="1800" b="0" strike="noStrike" spc="-1">
              <a:solidFill>
                <a:srgbClr val="000000"/>
              </a:solidFill>
              <a:uFill>
                <a:solidFill>
                  <a:srgbClr val="FFFFFF"/>
                </a:solidFill>
              </a:uFill>
              <a:latin typeface="Arial"/>
            </a:endParaRPr>
          </a:p>
          <a:p>
            <a:pPr algn="ctr">
              <a:lnSpc>
                <a:spcPct val="90000"/>
              </a:lnSpc>
            </a:pPr>
            <a:r>
              <a:rPr lang="de-DE" sz="1300" b="0" strike="noStrike" spc="-1">
                <a:solidFill>
                  <a:srgbClr val="000000"/>
                </a:solidFill>
                <a:uFill>
                  <a:solidFill>
                    <a:srgbClr val="FFFFFF"/>
                  </a:solidFill>
                </a:uFill>
                <a:latin typeface="Calibri"/>
              </a:rPr>
              <a:t>(3 pro Anforderung)</a:t>
            </a:r>
            <a:endParaRPr lang="de-DE" sz="1800" b="0" strike="noStrike" spc="-1">
              <a:solidFill>
                <a:srgbClr val="000000"/>
              </a:solidFill>
              <a:uFill>
                <a:solidFill>
                  <a:srgbClr val="FFFFFF"/>
                </a:solidFill>
              </a:uFill>
              <a:latin typeface="Arial"/>
            </a:endParaRPr>
          </a:p>
        </p:txBody>
      </p:sp>
      <p:sp>
        <p:nvSpPr>
          <p:cNvPr id="1448" name="CustomShape 6"/>
          <p:cNvSpPr/>
          <p:nvPr/>
        </p:nvSpPr>
        <p:spPr>
          <a:xfrm rot="2700000">
            <a:off x="3807360" y="4545360"/>
            <a:ext cx="1682640" cy="1682640"/>
          </a:xfrm>
          <a:prstGeom prst="teardrop">
            <a:avLst>
              <a:gd name="adj" fmla="val 10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49" name="CustomShape 7"/>
          <p:cNvSpPr/>
          <p:nvPr/>
        </p:nvSpPr>
        <p:spPr>
          <a:xfrm>
            <a:off x="3861000" y="4599720"/>
            <a:ext cx="1574640" cy="1574640"/>
          </a:xfrm>
          <a:prstGeom prst="ellipse">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16560" rIns="16560" bIns="16560" anchor="ctr"/>
          <a:lstStyle/>
          <a:p>
            <a:pPr algn="ctr">
              <a:lnSpc>
                <a:spcPct val="90000"/>
              </a:lnSpc>
            </a:pPr>
            <a:r>
              <a:rPr lang="de-DE" sz="1300" b="0" strike="noStrike" spc="-1">
                <a:solidFill>
                  <a:srgbClr val="000000"/>
                </a:solidFill>
                <a:uFill>
                  <a:solidFill>
                    <a:srgbClr val="FFFFFF"/>
                  </a:solidFill>
                </a:uFill>
                <a:latin typeface="Calibri"/>
              </a:rPr>
              <a:t>85 Anforderungen</a:t>
            </a:r>
            <a:endParaRPr lang="de-DE" sz="1800" b="0" strike="noStrike" spc="-1">
              <a:solidFill>
                <a:srgbClr val="000000"/>
              </a:solidFill>
              <a:uFill>
                <a:solidFill>
                  <a:srgbClr val="FFFFFF"/>
                </a:solidFill>
              </a:uFill>
              <a:latin typeface="Arial"/>
            </a:endParaRPr>
          </a:p>
          <a:p>
            <a:pPr algn="ctr">
              <a:lnSpc>
                <a:spcPct val="90000"/>
              </a:lnSpc>
            </a:pPr>
            <a:r>
              <a:rPr lang="de-DE" sz="1300" b="0" strike="noStrike" spc="-1">
                <a:solidFill>
                  <a:srgbClr val="000000"/>
                </a:solidFill>
                <a:uFill>
                  <a:solidFill>
                    <a:srgbClr val="FFFFFF"/>
                  </a:solidFill>
                </a:uFill>
                <a:latin typeface="Calibri"/>
              </a:rPr>
              <a:t>(3 bis 8 pro Prozess)</a:t>
            </a:r>
            <a:endParaRPr lang="de-DE" sz="1800" b="0" strike="noStrike" spc="-1">
              <a:solidFill>
                <a:srgbClr val="000000"/>
              </a:solidFill>
              <a:uFill>
                <a:solidFill>
                  <a:srgbClr val="FFFFFF"/>
                </a:solidFill>
              </a:uFill>
              <a:latin typeface="Arial"/>
            </a:endParaRPr>
          </a:p>
        </p:txBody>
      </p:sp>
      <p:sp>
        <p:nvSpPr>
          <p:cNvPr id="1450" name="CustomShape 8"/>
          <p:cNvSpPr/>
          <p:nvPr/>
        </p:nvSpPr>
        <p:spPr>
          <a:xfrm rot="2700000">
            <a:off x="2063160" y="4545360"/>
            <a:ext cx="1682640" cy="1682640"/>
          </a:xfrm>
          <a:prstGeom prst="teardrop">
            <a:avLst>
              <a:gd name="adj" fmla="val 10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51" name="CustomShape 9"/>
          <p:cNvSpPr/>
          <p:nvPr/>
        </p:nvSpPr>
        <p:spPr>
          <a:xfrm>
            <a:off x="2117520" y="4599720"/>
            <a:ext cx="1574640" cy="1574640"/>
          </a:xfrm>
          <a:prstGeom prst="ellipse">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16560" rIns="16560" bIns="16560" anchor="ctr"/>
          <a:lstStyle/>
          <a:p>
            <a:pPr algn="ctr">
              <a:lnSpc>
                <a:spcPct val="90000"/>
              </a:lnSpc>
            </a:pPr>
            <a:r>
              <a:rPr lang="de-DE" sz="1300" b="0" strike="noStrike" spc="-1">
                <a:solidFill>
                  <a:srgbClr val="000000"/>
                </a:solidFill>
                <a:uFill>
                  <a:solidFill>
                    <a:srgbClr val="FFFFFF"/>
                  </a:solidFill>
                </a:uFill>
                <a:latin typeface="Calibri"/>
              </a:rPr>
              <a:t>14 ITSM Prozesse</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Management Reviews</a:t>
            </a:r>
            <a:endParaRPr lang="en-US" sz="1800" b="0" strike="noStrike" spc="-1">
              <a:solidFill>
                <a:srgbClr val="000000"/>
              </a:solidFill>
              <a:uFill>
                <a:solidFill>
                  <a:srgbClr val="FFFFFF"/>
                </a:solidFill>
              </a:uFill>
              <a:latin typeface="Calibri"/>
            </a:endParaRPr>
          </a:p>
        </p:txBody>
      </p:sp>
      <p:sp>
        <p:nvSpPr>
          <p:cNvPr id="1453" name="TextShape 2"/>
          <p:cNvSpPr txBox="1"/>
          <p:nvPr/>
        </p:nvSpPr>
        <p:spPr>
          <a:xfrm>
            <a:off x="6553080" y="6430680"/>
            <a:ext cx="2133360" cy="364680"/>
          </a:xfrm>
          <a:prstGeom prst="rect">
            <a:avLst/>
          </a:prstGeom>
          <a:noFill/>
          <a:ln>
            <a:noFill/>
          </a:ln>
        </p:spPr>
        <p:txBody>
          <a:bodyPr anchor="ctr"/>
          <a:lstStyle/>
          <a:p>
            <a:pPr algn="r">
              <a:lnSpc>
                <a:spcPct val="100000"/>
              </a:lnSpc>
            </a:pPr>
            <a:fld id="{5D7A1201-BCDD-4D76-BC23-3B7E6A38A162}" type="slidenum">
              <a:rPr lang="de-DE" sz="1200" b="0" strike="noStrike" spc="-1">
                <a:solidFill>
                  <a:srgbClr val="FFFFFF"/>
                </a:solidFill>
                <a:uFill>
                  <a:solidFill>
                    <a:srgbClr val="FFFFFF"/>
                  </a:solidFill>
                </a:uFill>
                <a:latin typeface="Calibri"/>
              </a:rPr>
              <a:t>159</a:t>
            </a:fld>
            <a:endParaRPr lang="de-DE" sz="1400" b="0" strike="noStrike" spc="-1">
              <a:solidFill>
                <a:srgbClr val="000000"/>
              </a:solidFill>
              <a:uFill>
                <a:solidFill>
                  <a:srgbClr val="FFFFFF"/>
                </a:solidFill>
              </a:uFill>
              <a:latin typeface="Times New Roman"/>
            </a:endParaRPr>
          </a:p>
        </p:txBody>
      </p:sp>
      <p:sp>
        <p:nvSpPr>
          <p:cNvPr id="1454"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455"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456"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Überprüfung der Angemessenheit, Konformität, Effektivität und Effizienz des Service Management Systems (SMS)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ITIL, COBIT</a:t>
            </a:r>
            <a:endParaRPr lang="en-US" sz="1800" b="0" strike="noStrike" spc="-1">
              <a:solidFill>
                <a:srgbClr val="000000"/>
              </a:solidFill>
              <a:uFill>
                <a:solidFill>
                  <a:srgbClr val="FFFFFF"/>
                </a:solidFill>
              </a:uFill>
              <a:latin typeface="Calibri"/>
            </a:endParaRPr>
          </a:p>
        </p:txBody>
      </p:sp>
      <p:sp>
        <p:nvSpPr>
          <p:cNvPr id="203" name="TextShape 2"/>
          <p:cNvSpPr txBox="1"/>
          <p:nvPr/>
        </p:nvSpPr>
        <p:spPr>
          <a:xfrm>
            <a:off x="6553080" y="6430680"/>
            <a:ext cx="2133360" cy="364680"/>
          </a:xfrm>
          <a:prstGeom prst="rect">
            <a:avLst/>
          </a:prstGeom>
          <a:noFill/>
          <a:ln>
            <a:noFill/>
          </a:ln>
        </p:spPr>
        <p:txBody>
          <a:bodyPr anchor="ctr"/>
          <a:lstStyle/>
          <a:p>
            <a:pPr algn="r">
              <a:lnSpc>
                <a:spcPct val="100000"/>
              </a:lnSpc>
            </a:pPr>
            <a:fld id="{DD45964B-390A-494F-8F28-E7DAB224CE6F}" type="slidenum">
              <a:rPr lang="de-DE" sz="1200" b="0" strike="noStrike" spc="-1">
                <a:solidFill>
                  <a:srgbClr val="8B8B8B"/>
                </a:solidFill>
                <a:uFill>
                  <a:solidFill>
                    <a:srgbClr val="FFFFFF"/>
                  </a:solidFill>
                </a:uFill>
                <a:latin typeface="Calibri"/>
              </a:rPr>
              <a:t>16</a:t>
            </a:fld>
            <a:endParaRPr lang="de-DE" sz="1400" b="0" strike="noStrike" spc="-1">
              <a:solidFill>
                <a:srgbClr val="000000"/>
              </a:solidFill>
              <a:uFill>
                <a:solidFill>
                  <a:srgbClr val="FFFFFF"/>
                </a:solidFill>
              </a:uFill>
              <a:latin typeface="Times New Roman"/>
            </a:endParaRPr>
          </a:p>
        </p:txBody>
      </p:sp>
      <p:pic>
        <p:nvPicPr>
          <p:cNvPr id="204" name="Picture 3"/>
          <p:cNvPicPr/>
          <p:nvPr/>
        </p:nvPicPr>
        <p:blipFill>
          <a:blip r:embed="rId2"/>
          <a:stretch/>
        </p:blipFill>
        <p:spPr>
          <a:xfrm>
            <a:off x="277920" y="3809160"/>
            <a:ext cx="1979280" cy="883800"/>
          </a:xfrm>
          <a:prstGeom prst="rect">
            <a:avLst/>
          </a:prstGeom>
          <a:ln w="9360">
            <a:noFill/>
          </a:ln>
        </p:spPr>
      </p:pic>
      <p:graphicFrame>
        <p:nvGraphicFramePr>
          <p:cNvPr id="205" name="Table 3"/>
          <p:cNvGraphicFramePr/>
          <p:nvPr>
            <p:extLst>
              <p:ext uri="{D42A27DB-BD31-4B8C-83A1-F6EECF244321}">
                <p14:modId xmlns:p14="http://schemas.microsoft.com/office/powerpoint/2010/main" val="2488178433"/>
              </p:ext>
            </p:extLst>
          </p:nvPr>
        </p:nvGraphicFramePr>
        <p:xfrm>
          <a:off x="2417760" y="1689840"/>
          <a:ext cx="6314760" cy="5151120"/>
        </p:xfrm>
        <a:graphic>
          <a:graphicData uri="http://schemas.openxmlformats.org/drawingml/2006/table">
            <a:tbl>
              <a:tblPr/>
              <a:tblGrid>
                <a:gridCol w="3541680">
                  <a:extLst>
                    <a:ext uri="{9D8B030D-6E8A-4147-A177-3AD203B41FA5}">
                      <a16:colId xmlns:a16="http://schemas.microsoft.com/office/drawing/2014/main" val="20000"/>
                    </a:ext>
                  </a:extLst>
                </a:gridCol>
                <a:gridCol w="2773080">
                  <a:extLst>
                    <a:ext uri="{9D8B030D-6E8A-4147-A177-3AD203B41FA5}">
                      <a16:colId xmlns:a16="http://schemas.microsoft.com/office/drawing/2014/main" val="20001"/>
                    </a:ext>
                  </a:extLst>
                </a:gridCol>
              </a:tblGrid>
              <a:tr h="1500480">
                <a:tc>
                  <a:txBody>
                    <a:bodyPr/>
                    <a:lstStyle/>
                    <a:p>
                      <a:pPr>
                        <a:lnSpc>
                          <a:spcPct val="100000"/>
                        </a:lnSpc>
                      </a:pPr>
                      <a:r>
                        <a:rPr lang="de-DE" sz="1600" b="1" strike="noStrike" spc="-1" dirty="0">
                          <a:solidFill>
                            <a:srgbClr val="000000"/>
                          </a:solidFill>
                          <a:uFill>
                            <a:solidFill>
                              <a:srgbClr val="FFFFFF"/>
                            </a:solidFill>
                          </a:uFill>
                          <a:latin typeface="Calibri"/>
                        </a:rPr>
                        <a:t>FitSM</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Standardfamilie für leichtgewichtiges IT Service Management</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Design-Prinzip: Keep </a:t>
                      </a:r>
                      <a:r>
                        <a:rPr lang="de-DE" sz="1600" b="0" strike="noStrike" spc="-1" dirty="0" err="1">
                          <a:solidFill>
                            <a:srgbClr val="000000"/>
                          </a:solidFill>
                          <a:uFill>
                            <a:solidFill>
                              <a:srgbClr val="FFFFFF"/>
                            </a:solidFill>
                          </a:uFill>
                          <a:latin typeface="Calibri"/>
                        </a:rPr>
                        <a:t>it</a:t>
                      </a:r>
                      <a:r>
                        <a:rPr lang="de-DE" sz="1600" b="0" strike="noStrike" spc="-1" dirty="0">
                          <a:solidFill>
                            <a:srgbClr val="000000"/>
                          </a:solidFill>
                          <a:uFill>
                            <a:solidFill>
                              <a:srgbClr val="FFFFFF"/>
                            </a:solidFill>
                          </a:uFill>
                          <a:latin typeface="Calibri"/>
                        </a:rPr>
                        <a:t> simple!</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Enthält ein Begriffsglossar, Anforderungen, Aktivitäten, Rollen und ein Tool zur Bewertung des Reifegrads</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Mehrere Teile / Kern-dokumente, sowie ITSM Templates und Beispiele</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Entwickelt im Rahmen einer von der Europäischen Kommis-</a:t>
                      </a:r>
                      <a:r>
                        <a:rPr lang="de-DE" sz="1600" b="0" strike="noStrike" spc="-1" dirty="0" err="1">
                          <a:solidFill>
                            <a:srgbClr val="000000"/>
                          </a:solidFill>
                          <a:uFill>
                            <a:solidFill>
                              <a:srgbClr val="FFFFFF"/>
                            </a:solidFill>
                          </a:uFill>
                          <a:latin typeface="Calibri"/>
                        </a:rPr>
                        <a:t>sion</a:t>
                      </a:r>
                      <a:r>
                        <a:rPr lang="de-DE" sz="1600" b="0" strike="noStrike" spc="-1" dirty="0">
                          <a:solidFill>
                            <a:srgbClr val="000000"/>
                          </a:solidFill>
                          <a:uFill>
                            <a:solidFill>
                              <a:srgbClr val="FFFFFF"/>
                            </a:solidFill>
                          </a:uFill>
                          <a:latin typeface="Calibri"/>
                        </a:rPr>
                        <a:t> geförderten Initiative</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1500480">
                <a:tc>
                  <a:txBody>
                    <a:bodyPr/>
                    <a:lstStyle/>
                    <a:p>
                      <a:pPr>
                        <a:lnSpc>
                          <a:spcPct val="100000"/>
                        </a:lnSpc>
                      </a:pPr>
                      <a:r>
                        <a:rPr lang="de-DE" sz="1600" b="1" strike="noStrike" spc="-1" dirty="0">
                          <a:solidFill>
                            <a:srgbClr val="000000"/>
                          </a:solidFill>
                          <a:uFill>
                            <a:solidFill>
                              <a:srgbClr val="FFFFFF"/>
                            </a:solidFill>
                          </a:uFill>
                          <a:latin typeface="Calibri"/>
                        </a:rPr>
                        <a:t>IT Infrastructure Library (ITIL)</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Bücherreihe mit “</a:t>
                      </a:r>
                      <a:r>
                        <a:rPr lang="de-DE" sz="1600" b="0" strike="noStrike" spc="-1" dirty="0" err="1">
                          <a:solidFill>
                            <a:srgbClr val="000000"/>
                          </a:solidFill>
                          <a:uFill>
                            <a:solidFill>
                              <a:srgbClr val="FFFFFF"/>
                            </a:solidFill>
                          </a:uFill>
                          <a:latin typeface="Calibri"/>
                        </a:rPr>
                        <a:t>Good</a:t>
                      </a:r>
                      <a:r>
                        <a:rPr lang="de-DE" sz="1600" b="0" strike="noStrike" spc="-1" dirty="0">
                          <a:solidFill>
                            <a:srgbClr val="000000"/>
                          </a:solidFill>
                          <a:uFill>
                            <a:solidFill>
                              <a:srgbClr val="FFFFFF"/>
                            </a:solidFill>
                          </a:uFill>
                          <a:latin typeface="Calibri"/>
                        </a:rPr>
                        <a:t> Practices” für IT Service Management</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Slogan: "</a:t>
                      </a:r>
                      <a:r>
                        <a:rPr lang="de-DE" sz="1600" b="0" strike="noStrike" spc="-1" dirty="0" err="1">
                          <a:solidFill>
                            <a:srgbClr val="000000"/>
                          </a:solidFill>
                          <a:uFill>
                            <a:solidFill>
                              <a:srgbClr val="FFFFFF"/>
                            </a:solidFill>
                          </a:uFill>
                          <a:latin typeface="Calibri"/>
                        </a:rPr>
                        <a:t>the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key</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to</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managing</a:t>
                      </a:r>
                      <a:r>
                        <a:rPr lang="de-DE" sz="1600" b="0" strike="noStrike" spc="-1" dirty="0">
                          <a:solidFill>
                            <a:srgbClr val="000000"/>
                          </a:solidFill>
                          <a:uFill>
                            <a:solidFill>
                              <a:srgbClr val="FFFFFF"/>
                            </a:solidFill>
                          </a:uFill>
                          <a:latin typeface="Calibri"/>
                        </a:rPr>
                        <a:t> IT </a:t>
                      </a:r>
                      <a:r>
                        <a:rPr lang="de-DE" sz="1600" b="0" strike="noStrike" spc="-1" dirty="0" err="1">
                          <a:solidFill>
                            <a:srgbClr val="000000"/>
                          </a:solidFill>
                          <a:uFill>
                            <a:solidFill>
                              <a:srgbClr val="FFFFFF"/>
                            </a:solidFill>
                          </a:uFill>
                          <a:latin typeface="Calibri"/>
                        </a:rPr>
                        <a:t>services</a:t>
                      </a:r>
                      <a:r>
                        <a:rPr lang="de-DE" sz="16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Beschreibungen von Prinzipien, Konzepten und Prozessen für ITSM</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Bekannt und weit verbreitet</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5 Kernbücher (ITIL V3), je eins für jede Phase im „Service-Lebenszyklus“</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896760">
                <a:tc>
                  <a:txBody>
                    <a:bodyPr/>
                    <a:lstStyle/>
                    <a:p>
                      <a:pPr>
                        <a:lnSpc>
                          <a:spcPct val="100000"/>
                        </a:lnSpc>
                      </a:pPr>
                      <a:r>
                        <a:rPr lang="de-DE" sz="1600" b="1" strike="noStrike" spc="-1" dirty="0">
                          <a:solidFill>
                            <a:srgbClr val="000000"/>
                          </a:solidFill>
                          <a:uFill>
                            <a:solidFill>
                              <a:srgbClr val="FFFFFF"/>
                            </a:solidFill>
                          </a:uFill>
                          <a:latin typeface="Calibri"/>
                        </a:rPr>
                        <a:t>Control </a:t>
                      </a:r>
                      <a:r>
                        <a:rPr lang="de-DE" sz="1600" b="1" strike="noStrike" spc="-1" dirty="0" err="1">
                          <a:solidFill>
                            <a:srgbClr val="000000"/>
                          </a:solidFill>
                          <a:uFill>
                            <a:solidFill>
                              <a:srgbClr val="FFFFFF"/>
                            </a:solidFill>
                          </a:uFill>
                          <a:latin typeface="Calibri"/>
                        </a:rPr>
                        <a:t>Objectives</a:t>
                      </a:r>
                      <a:r>
                        <a:rPr lang="de-DE" sz="1600" b="1" strike="noStrike" spc="-1" dirty="0">
                          <a:solidFill>
                            <a:srgbClr val="000000"/>
                          </a:solidFill>
                          <a:uFill>
                            <a:solidFill>
                              <a:srgbClr val="FFFFFF"/>
                            </a:solidFill>
                          </a:uFill>
                          <a:latin typeface="Calibri"/>
                        </a:rPr>
                        <a:t> </a:t>
                      </a:r>
                      <a:r>
                        <a:rPr lang="de-DE" sz="1600" b="1" strike="noStrike" spc="-1" dirty="0" err="1">
                          <a:solidFill>
                            <a:srgbClr val="000000"/>
                          </a:solidFill>
                          <a:uFill>
                            <a:solidFill>
                              <a:srgbClr val="FFFFFF"/>
                            </a:solidFill>
                          </a:uFill>
                          <a:latin typeface="Calibri"/>
                        </a:rPr>
                        <a:t>for</a:t>
                      </a:r>
                      <a:r>
                        <a:rPr lang="de-DE" sz="1600" b="1" strike="noStrike" spc="-1" dirty="0">
                          <a:solidFill>
                            <a:srgbClr val="000000"/>
                          </a:solidFill>
                          <a:uFill>
                            <a:solidFill>
                              <a:srgbClr val="FFFFFF"/>
                            </a:solidFill>
                          </a:uFill>
                          <a:latin typeface="Calibri"/>
                        </a:rPr>
                        <a:t> Information </a:t>
                      </a:r>
                      <a:r>
                        <a:rPr lang="de-DE" sz="1600" b="1" strike="noStrike" spc="-1" dirty="0" err="1">
                          <a:solidFill>
                            <a:srgbClr val="000000"/>
                          </a:solidFill>
                          <a:uFill>
                            <a:solidFill>
                              <a:srgbClr val="FFFFFF"/>
                            </a:solidFill>
                          </a:uFill>
                          <a:latin typeface="Calibri"/>
                        </a:rPr>
                        <a:t>and</a:t>
                      </a:r>
                      <a:r>
                        <a:rPr lang="de-DE" sz="1600" b="1" strike="noStrike" spc="-1" dirty="0">
                          <a:solidFill>
                            <a:srgbClr val="000000"/>
                          </a:solidFill>
                          <a:uFill>
                            <a:solidFill>
                              <a:srgbClr val="FFFFFF"/>
                            </a:solidFill>
                          </a:uFill>
                          <a:latin typeface="Calibri"/>
                        </a:rPr>
                        <a:t> </a:t>
                      </a:r>
                      <a:r>
                        <a:rPr lang="de-DE" sz="1600" b="1" strike="noStrike" spc="-1" dirty="0" err="1">
                          <a:solidFill>
                            <a:srgbClr val="000000"/>
                          </a:solidFill>
                          <a:uFill>
                            <a:solidFill>
                              <a:srgbClr val="FFFFFF"/>
                            </a:solidFill>
                          </a:uFill>
                          <a:latin typeface="Calibri"/>
                        </a:rPr>
                        <a:t>Related</a:t>
                      </a:r>
                      <a:r>
                        <a:rPr lang="de-DE" sz="1600" b="1" strike="noStrike" spc="-1" dirty="0">
                          <a:solidFill>
                            <a:srgbClr val="000000"/>
                          </a:solidFill>
                          <a:uFill>
                            <a:solidFill>
                              <a:srgbClr val="FFFFFF"/>
                            </a:solidFill>
                          </a:uFill>
                          <a:latin typeface="Calibri"/>
                        </a:rPr>
                        <a:t> Technologies (COBIT)</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Rahmenwerk für </a:t>
                      </a:r>
                      <a:r>
                        <a:rPr lang="de-DE" sz="1600" b="0" strike="noStrike" spc="-1" dirty="0" err="1">
                          <a:solidFill>
                            <a:srgbClr val="000000"/>
                          </a:solidFill>
                          <a:uFill>
                            <a:solidFill>
                              <a:srgbClr val="FFFFFF"/>
                            </a:solidFill>
                          </a:uFill>
                          <a:latin typeface="Calibri"/>
                        </a:rPr>
                        <a:t>Governance</a:t>
                      </a:r>
                      <a:r>
                        <a:rPr lang="de-DE" sz="1600" b="0" strike="noStrike" spc="-1" dirty="0">
                          <a:solidFill>
                            <a:srgbClr val="000000"/>
                          </a:solidFill>
                          <a:uFill>
                            <a:solidFill>
                              <a:srgbClr val="FFFFFF"/>
                            </a:solidFill>
                          </a:uFill>
                          <a:latin typeface="Calibri"/>
                        </a:rPr>
                        <a:t> und Management der Unternehmens-IT</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Entwickelt durch ISACA</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Kann mit ITIL, ISO/IEC 20000, FitSM kombiniert werden</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pic>
        <p:nvPicPr>
          <p:cNvPr id="206" name="Picture 2"/>
          <p:cNvPicPr/>
          <p:nvPr/>
        </p:nvPicPr>
        <p:blipFill>
          <a:blip r:embed="rId3"/>
          <a:srcRect t="7158" r="9677" b="7158"/>
          <a:stretch/>
        </p:blipFill>
        <p:spPr>
          <a:xfrm>
            <a:off x="263520" y="5496840"/>
            <a:ext cx="2007720" cy="875880"/>
          </a:xfrm>
          <a:prstGeom prst="rect">
            <a:avLst/>
          </a:prstGeom>
          <a:ln w="9360">
            <a:noFill/>
          </a:ln>
        </p:spPr>
      </p:pic>
      <p:pic>
        <p:nvPicPr>
          <p:cNvPr id="207" name="Picture 13"/>
          <p:cNvPicPr/>
          <p:nvPr/>
        </p:nvPicPr>
        <p:blipFill>
          <a:blip r:embed="rId4"/>
          <a:stretch/>
        </p:blipFill>
        <p:spPr>
          <a:xfrm>
            <a:off x="635040" y="1893960"/>
            <a:ext cx="1264680" cy="1264680"/>
          </a:xfrm>
          <a:prstGeom prst="rect">
            <a:avLst/>
          </a:prstGeom>
          <a:ln>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Management Reviews: 
Anforderungen nach FitSM-1</a:t>
            </a:r>
            <a:endParaRPr lang="en-US" sz="1800" b="0" strike="noStrike" spc="-1">
              <a:solidFill>
                <a:srgbClr val="000000"/>
              </a:solidFill>
              <a:uFill>
                <a:solidFill>
                  <a:srgbClr val="FFFFFF"/>
                </a:solidFill>
              </a:uFill>
              <a:latin typeface="Calibri"/>
            </a:endParaRPr>
          </a:p>
        </p:txBody>
      </p:sp>
      <p:sp>
        <p:nvSpPr>
          <p:cNvPr id="1458" name="TextShape 2"/>
          <p:cNvSpPr txBox="1"/>
          <p:nvPr/>
        </p:nvSpPr>
        <p:spPr>
          <a:xfrm>
            <a:off x="471588" y="4514318"/>
            <a:ext cx="8229240" cy="204552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Was </a:t>
            </a:r>
            <a:r>
              <a:rPr lang="en-US" sz="2000" b="0" strike="noStrike" spc="-1" dirty="0" err="1">
                <a:solidFill>
                  <a:srgbClr val="000000"/>
                </a:solidFill>
                <a:uFill>
                  <a:solidFill>
                    <a:srgbClr val="FFFFFF"/>
                  </a:solidFill>
                </a:uFill>
                <a:latin typeface="Calibri"/>
              </a:rPr>
              <a:t>ist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a:t>
            </a:r>
            <a:r>
              <a:rPr lang="en-US" sz="2000" b="0" strike="noStrike" spc="-1" dirty="0">
                <a:solidFill>
                  <a:srgbClr val="000000"/>
                </a:solidFill>
                <a:uFill>
                  <a:solidFill>
                    <a:srgbClr val="FFFFFF"/>
                  </a:solidFill>
                </a:uFill>
                <a:latin typeface="Calibri"/>
              </a:rPr>
              <a:t> Management Review?</a:t>
            </a:r>
          </a:p>
          <a:p>
            <a:pPr marL="743040" lvl="1" indent="-28548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Regelmäßige</a:t>
            </a:r>
            <a:r>
              <a:rPr lang="en-US" b="0" strike="noStrike" spc="-1" dirty="0">
                <a:solidFill>
                  <a:srgbClr val="000000"/>
                </a:solidFill>
                <a:uFill>
                  <a:solidFill>
                    <a:srgbClr val="FFFFFF"/>
                  </a:solidFill>
                </a:uFill>
                <a:latin typeface="Calibri"/>
              </a:rPr>
              <a:t> (oft </a:t>
            </a:r>
            <a:r>
              <a:rPr lang="en-US" b="0" strike="noStrike" spc="-1" dirty="0" err="1">
                <a:solidFill>
                  <a:srgbClr val="000000"/>
                </a:solidFill>
                <a:uFill>
                  <a:solidFill>
                    <a:srgbClr val="FFFFFF"/>
                  </a:solidFill>
                </a:uFill>
                <a:latin typeface="Calibri"/>
              </a:rPr>
              <a:t>jährliche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Überprüfung</a:t>
            </a:r>
            <a:r>
              <a:rPr lang="en-US" b="0" strike="noStrike" spc="-1" dirty="0">
                <a:solidFill>
                  <a:srgbClr val="000000"/>
                </a:solidFill>
                <a:uFill>
                  <a:solidFill>
                    <a:srgbClr val="FFFFFF"/>
                  </a:solidFill>
                </a:uFill>
                <a:latin typeface="Calibri"/>
              </a:rPr>
              <a:t> der SMS </a:t>
            </a:r>
            <a:r>
              <a:rPr lang="en-US" b="0" strike="noStrike" spc="-1" dirty="0" err="1">
                <a:solidFill>
                  <a:srgbClr val="000000"/>
                </a:solidFill>
                <a:uFill>
                  <a:solidFill>
                    <a:srgbClr val="FFFFFF"/>
                  </a:solidFill>
                </a:uFill>
                <a:latin typeface="Calibri"/>
              </a:rPr>
              <a:t>durch</a:t>
            </a:r>
            <a:r>
              <a:rPr lang="en-US" b="0" strike="noStrike" spc="-1" dirty="0">
                <a:solidFill>
                  <a:srgbClr val="000000"/>
                </a:solidFill>
                <a:uFill>
                  <a:solidFill>
                    <a:srgbClr val="FFFFFF"/>
                  </a:solidFill>
                </a:uFill>
                <a:latin typeface="Calibri"/>
              </a:rPr>
              <a:t> den SMS Owner </a:t>
            </a:r>
            <a:r>
              <a:rPr lang="en-US" b="0" strike="noStrike" spc="-1" dirty="0" err="1">
                <a:solidFill>
                  <a:srgbClr val="000000"/>
                </a:solidFill>
                <a:uFill>
                  <a:solidFill>
                    <a:srgbClr val="FFFFFF"/>
                  </a:solidFill>
                </a:uFill>
                <a:latin typeface="Calibri"/>
              </a:rPr>
              <a:t>oder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ein</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anderes</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Mitglied</a:t>
            </a:r>
            <a:r>
              <a:rPr lang="en-US" b="0" strike="noStrike" spc="-1" dirty="0">
                <a:solidFill>
                  <a:srgbClr val="000000"/>
                </a:solidFill>
                <a:uFill>
                  <a:solidFill>
                    <a:srgbClr val="FFFFFF"/>
                  </a:solidFill>
                </a:uFill>
                <a:latin typeface="Calibri"/>
              </a:rPr>
              <a:t> des Top Managements</a:t>
            </a:r>
            <a:endParaRPr lang="en-US" sz="16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Schlüsselfragen</a:t>
            </a:r>
            <a:r>
              <a:rPr lang="en-US" b="0" strike="noStrike" spc="-1" dirty="0">
                <a:solidFill>
                  <a:srgbClr val="000000"/>
                </a:solidFill>
                <a:uFill>
                  <a:solidFill>
                    <a:srgbClr val="FFFFFF"/>
                  </a:solidFill>
                </a:uFill>
                <a:latin typeface="Calibri"/>
              </a:rPr>
              <a:t>:</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1600" b="0" strike="noStrike" spc="-1" dirty="0">
                <a:solidFill>
                  <a:srgbClr val="000000"/>
                </a:solidFill>
                <a:uFill>
                  <a:solidFill>
                    <a:srgbClr val="FFFFFF"/>
                  </a:solidFill>
                </a:uFill>
                <a:latin typeface="Calibri"/>
              </a:rPr>
              <a:t>Sind </a:t>
            </a:r>
            <a:r>
              <a:rPr lang="en-US" sz="1600" b="0" strike="noStrike" spc="-1" dirty="0" err="1">
                <a:solidFill>
                  <a:srgbClr val="000000"/>
                </a:solidFill>
                <a:uFill>
                  <a:solidFill>
                    <a:srgbClr val="FFFFFF"/>
                  </a:solidFill>
                </a:uFill>
                <a:latin typeface="Calibri"/>
              </a:rPr>
              <a:t>Richtlinien</a:t>
            </a:r>
            <a:r>
              <a:rPr lang="en-US" sz="1600" b="0" strike="noStrike" spc="-1" dirty="0">
                <a:solidFill>
                  <a:srgbClr val="000000"/>
                </a:solidFill>
                <a:uFill>
                  <a:solidFill>
                    <a:srgbClr val="FFFFFF"/>
                  </a:solidFill>
                </a:uFill>
                <a:latin typeface="Calibri"/>
              </a:rPr>
              <a:t> und </a:t>
            </a:r>
            <a:r>
              <a:rPr lang="en-US" sz="1600" b="0" strike="noStrike" spc="-1" dirty="0" err="1">
                <a:solidFill>
                  <a:srgbClr val="000000"/>
                </a:solidFill>
                <a:uFill>
                  <a:solidFill>
                    <a:srgbClr val="FFFFFF"/>
                  </a:solidFill>
                </a:uFill>
                <a:latin typeface="Calibri"/>
              </a:rPr>
              <a:t>Prozesse</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angemessen</a:t>
            </a:r>
            <a:r>
              <a:rPr lang="en-US" sz="1600" b="0" strike="noStrike" spc="-1" dirty="0">
                <a:solidFill>
                  <a:srgbClr val="000000"/>
                </a:solidFill>
                <a:uFill>
                  <a:solidFill>
                    <a:srgbClr val="FFFFFF"/>
                  </a:solidFill>
                </a:uFill>
                <a:latin typeface="Calibri"/>
              </a:rPr>
              <a:t> und </a:t>
            </a:r>
            <a:r>
              <a:rPr lang="en-US" sz="1600" b="0" strike="noStrike" spc="-1" dirty="0" err="1">
                <a:solidFill>
                  <a:srgbClr val="000000"/>
                </a:solidFill>
                <a:uFill>
                  <a:solidFill>
                    <a:srgbClr val="FFFFFF"/>
                  </a:solidFill>
                </a:uFill>
                <a:latin typeface="Calibri"/>
              </a:rPr>
              <a:t>zielführend</a:t>
            </a:r>
            <a:r>
              <a:rPr lang="en-US" sz="1600" b="0" strike="noStrike" spc="-1" dirty="0">
                <a:solidFill>
                  <a:srgbClr val="000000"/>
                </a:solidFill>
                <a:uFill>
                  <a:solidFill>
                    <a:srgbClr val="FFFFFF"/>
                  </a:solidFill>
                </a:uFill>
                <a:latin typeface="Calibri"/>
              </a:rPr>
              <a:t>?</a:t>
            </a:r>
            <a:endParaRPr lang="en-US" sz="14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1600" b="0" strike="noStrike" spc="-1" dirty="0" err="1">
                <a:solidFill>
                  <a:srgbClr val="000000"/>
                </a:solidFill>
                <a:uFill>
                  <a:solidFill>
                    <a:srgbClr val="FFFFFF"/>
                  </a:solidFill>
                </a:uFill>
                <a:latin typeface="Calibri"/>
              </a:rPr>
              <a:t>Welcher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Konformitätsgrad</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wurde</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erreicht</a:t>
            </a:r>
            <a:r>
              <a:rPr lang="en-US" sz="1600" b="0" strike="noStrike" spc="-1" dirty="0">
                <a:solidFill>
                  <a:srgbClr val="000000"/>
                </a:solidFill>
                <a:uFill>
                  <a:solidFill>
                    <a:srgbClr val="FFFFFF"/>
                  </a:solidFill>
                </a:uFill>
                <a:latin typeface="Calibri"/>
              </a:rPr>
              <a:t>?</a:t>
            </a:r>
            <a:endParaRPr lang="en-US" sz="14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1600" b="0" strike="noStrike" spc="-1" dirty="0" err="1">
                <a:solidFill>
                  <a:srgbClr val="000000"/>
                </a:solidFill>
                <a:uFill>
                  <a:solidFill>
                    <a:srgbClr val="FFFFFF"/>
                  </a:solidFill>
                </a:uFill>
                <a:latin typeface="Calibri"/>
              </a:rPr>
              <a:t>Ist</a:t>
            </a:r>
            <a:r>
              <a:rPr lang="en-US" sz="1600" b="0" strike="noStrike" spc="-1" dirty="0">
                <a:solidFill>
                  <a:srgbClr val="000000"/>
                </a:solidFill>
                <a:uFill>
                  <a:solidFill>
                    <a:srgbClr val="FFFFFF"/>
                  </a:solidFill>
                </a:uFill>
                <a:latin typeface="Calibri"/>
              </a:rPr>
              <a:t> das SMS </a:t>
            </a:r>
            <a:r>
              <a:rPr lang="en-US" sz="1600" b="0" strike="noStrike" spc="-1" dirty="0" err="1">
                <a:solidFill>
                  <a:srgbClr val="000000"/>
                </a:solidFill>
                <a:uFill>
                  <a:solidFill>
                    <a:srgbClr val="FFFFFF"/>
                  </a:solidFill>
                </a:uFill>
                <a:latin typeface="Calibri"/>
              </a:rPr>
              <a:t>effektiv</a:t>
            </a:r>
            <a:r>
              <a:rPr lang="en-US" sz="1600" b="0" strike="noStrike" spc="-1" dirty="0">
                <a:solidFill>
                  <a:srgbClr val="000000"/>
                </a:solidFill>
                <a:uFill>
                  <a:solidFill>
                    <a:srgbClr val="FFFFFF"/>
                  </a:solidFill>
                </a:uFill>
                <a:latin typeface="Calibri"/>
              </a:rPr>
              <a:t> und </a:t>
            </a:r>
            <a:r>
              <a:rPr lang="en-US" sz="1600" b="0" strike="noStrike" spc="-1" dirty="0" err="1">
                <a:solidFill>
                  <a:srgbClr val="000000"/>
                </a:solidFill>
                <a:uFill>
                  <a:solidFill>
                    <a:srgbClr val="FFFFFF"/>
                  </a:solidFill>
                </a:uFill>
                <a:latin typeface="Calibri"/>
              </a:rPr>
              <a:t>effizient</a:t>
            </a:r>
            <a:r>
              <a:rPr lang="en-US" sz="1600" b="0" strike="noStrike" spc="-1" dirty="0">
                <a:solidFill>
                  <a:srgbClr val="000000"/>
                </a:solidFill>
                <a:uFill>
                  <a:solidFill>
                    <a:srgbClr val="FFFFFF"/>
                  </a:solidFill>
                </a:uFill>
                <a:latin typeface="Calibri"/>
              </a:rPr>
              <a:t> in seiner </a:t>
            </a:r>
            <a:r>
              <a:rPr lang="en-US" sz="1600" b="0" strike="noStrike" spc="-1" dirty="0" err="1">
                <a:solidFill>
                  <a:srgbClr val="000000"/>
                </a:solidFill>
                <a:uFill>
                  <a:solidFill>
                    <a:srgbClr val="FFFFFF"/>
                  </a:solidFill>
                </a:uFill>
                <a:latin typeface="Calibri"/>
              </a:rPr>
              <a:t>praktischen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Anwendung</a:t>
            </a:r>
            <a:r>
              <a:rPr lang="en-US" sz="1600" b="0" strike="noStrike" spc="-1" dirty="0">
                <a:solidFill>
                  <a:srgbClr val="000000"/>
                </a:solidFill>
                <a:uFill>
                  <a:solidFill>
                    <a:srgbClr val="FFFFFF"/>
                  </a:solidFill>
                </a:uFill>
                <a:latin typeface="Calibri"/>
              </a:rPr>
              <a:t>?</a:t>
            </a:r>
            <a:endParaRPr lang="en-US" sz="1400" b="0" strike="noStrike" spc="-1" dirty="0">
              <a:solidFill>
                <a:srgbClr val="000000"/>
              </a:solidFill>
              <a:uFill>
                <a:solidFill>
                  <a:srgbClr val="FFFFFF"/>
                </a:solidFill>
              </a:uFill>
              <a:latin typeface="Calibri"/>
            </a:endParaRPr>
          </a:p>
        </p:txBody>
      </p:sp>
      <p:sp>
        <p:nvSpPr>
          <p:cNvPr id="1459" name="TextShape 3"/>
          <p:cNvSpPr txBox="1"/>
          <p:nvPr/>
        </p:nvSpPr>
        <p:spPr>
          <a:xfrm>
            <a:off x="6553080" y="6430680"/>
            <a:ext cx="2133360" cy="364680"/>
          </a:xfrm>
          <a:prstGeom prst="rect">
            <a:avLst/>
          </a:prstGeom>
          <a:noFill/>
          <a:ln>
            <a:noFill/>
          </a:ln>
        </p:spPr>
        <p:txBody>
          <a:bodyPr anchor="ctr"/>
          <a:lstStyle/>
          <a:p>
            <a:pPr algn="r">
              <a:lnSpc>
                <a:spcPct val="100000"/>
              </a:lnSpc>
            </a:pPr>
            <a:fld id="{6A53E03F-E1DB-4762-880F-94C20C61CC54}" type="slidenum">
              <a:rPr lang="de-DE" sz="1200" b="0" strike="noStrike" spc="-1">
                <a:solidFill>
                  <a:srgbClr val="8B8B8B"/>
                </a:solidFill>
                <a:uFill>
                  <a:solidFill>
                    <a:srgbClr val="FFFFFF"/>
                  </a:solidFill>
                </a:uFill>
                <a:latin typeface="Calibri"/>
              </a:rPr>
              <a:t>160</a:t>
            </a:fld>
            <a:endParaRPr lang="de-DE" sz="1400" b="0" strike="noStrike" spc="-1">
              <a:solidFill>
                <a:srgbClr val="000000"/>
              </a:solidFill>
              <a:uFill>
                <a:solidFill>
                  <a:srgbClr val="FFFFFF"/>
                </a:solidFill>
              </a:uFill>
              <a:latin typeface="Times New Roman"/>
            </a:endParaRPr>
          </a:p>
        </p:txBody>
      </p:sp>
      <p:graphicFrame>
        <p:nvGraphicFramePr>
          <p:cNvPr id="1460" name="Table 4"/>
          <p:cNvGraphicFramePr/>
          <p:nvPr/>
        </p:nvGraphicFramePr>
        <p:xfrm>
          <a:off x="457200" y="1776960"/>
          <a:ext cx="8229600" cy="2737358"/>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GR1 Engagement &amp; Verantwortung des Top-Managements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Anforderungen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66068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GR1.1 Das Top-Management der in die Service-Erbringung involvierten Organisation(en) muss nachweisen, dass es sich im Zusammenhang mit der Planung, Implementierung, Anwendung, Überwachung, Bewertung und Verbesserung des Service-Management-Systems (SMS) und der Services engagiert. Es muss:</a:t>
                      </a:r>
                      <a:endParaRPr lang="de-DE" sz="1800" b="0" strike="noStrike" spc="-1">
                        <a:solidFill>
                          <a:srgbClr val="000000"/>
                        </a:solidFill>
                        <a:uFill>
                          <a:solidFill>
                            <a:srgbClr val="FFFFFF"/>
                          </a:solidFill>
                        </a:uFill>
                        <a:latin typeface="Arial"/>
                      </a:endParaRPr>
                    </a:p>
                    <a:p>
                      <a:pPr marL="743040" lvl="1" indent="-285480">
                        <a:lnSpc>
                          <a:spcPct val="115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p>
                      <a:pPr marL="743040" lvl="1" indent="-285480">
                        <a:lnSpc>
                          <a:spcPct val="115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In geplanten Abständen Management-Reviews durchführen</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Management Reviews: Inputs</a:t>
            </a:r>
            <a:endParaRPr lang="en-US" sz="1800" b="0" strike="noStrike" spc="-1">
              <a:solidFill>
                <a:srgbClr val="000000"/>
              </a:solidFill>
              <a:uFill>
                <a:solidFill>
                  <a:srgbClr val="FFFFFF"/>
                </a:solidFill>
              </a:uFill>
              <a:latin typeface="Calibri"/>
            </a:endParaRPr>
          </a:p>
        </p:txBody>
      </p:sp>
      <p:sp>
        <p:nvSpPr>
          <p:cNvPr id="146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Kundenfeedback</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Informationen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über</a:t>
            </a:r>
            <a:r>
              <a:rPr lang="en-US" sz="2400" b="0" strike="noStrike" spc="-1" dirty="0">
                <a:solidFill>
                  <a:srgbClr val="000000"/>
                </a:solidFill>
                <a:uFill>
                  <a:solidFill>
                    <a:srgbClr val="FFFFFF"/>
                  </a:solidFill>
                </a:uFill>
                <a:latin typeface="Calibri"/>
              </a:rPr>
              <a:t> Service- und </a:t>
            </a:r>
            <a:r>
              <a:rPr lang="en-US" sz="2400" b="0" strike="noStrike" spc="-1" dirty="0" err="1">
                <a:solidFill>
                  <a:srgbClr val="000000"/>
                </a:solidFill>
                <a:uFill>
                  <a:solidFill>
                    <a:srgbClr val="FFFFFF"/>
                  </a:solidFill>
                </a:uFill>
                <a:latin typeface="Calibri"/>
              </a:rPr>
              <a:t>Prozessleistung</a:t>
            </a:r>
            <a:r>
              <a:rPr lang="en-US" sz="2400" b="0" strike="noStrike" spc="-1" dirty="0">
                <a:solidFill>
                  <a:srgbClr val="000000"/>
                </a:solidFill>
                <a:uFill>
                  <a:solidFill>
                    <a:srgbClr val="FFFFFF"/>
                  </a:solidFill>
                </a:uFill>
                <a:latin typeface="Calibri"/>
              </a:rPr>
              <a:t> und Compliance</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Aktuelle</a:t>
            </a:r>
            <a:r>
              <a:rPr lang="en-US" sz="2400" b="0" strike="noStrike" spc="-1" dirty="0">
                <a:solidFill>
                  <a:srgbClr val="000000"/>
                </a:solidFill>
                <a:uFill>
                  <a:solidFill>
                    <a:srgbClr val="FFFFFF"/>
                  </a:solidFill>
                </a:uFill>
                <a:latin typeface="Calibri"/>
              </a:rPr>
              <a:t> und </a:t>
            </a:r>
            <a:r>
              <a:rPr lang="en-US" sz="2400" b="0" strike="noStrike" spc="-1" dirty="0" err="1">
                <a:solidFill>
                  <a:srgbClr val="000000"/>
                </a:solidFill>
                <a:uFill>
                  <a:solidFill>
                    <a:srgbClr val="FFFFFF"/>
                  </a:solidFill>
                </a:uFill>
                <a:latin typeface="Calibri"/>
              </a:rPr>
              <a:t>prognostizierte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Nachfrage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nach</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Ressourcen</a:t>
            </a:r>
            <a:r>
              <a:rPr lang="en-US" sz="2400" b="0" strike="noStrike" spc="-1" dirty="0">
                <a:solidFill>
                  <a:srgbClr val="000000"/>
                </a:solidFill>
                <a:uFill>
                  <a:solidFill>
                    <a:srgbClr val="FFFFFF"/>
                  </a:solidFill>
                </a:uFill>
                <a:latin typeface="Calibri"/>
              </a:rPr>
              <a:t> und </a:t>
            </a:r>
            <a:r>
              <a:rPr lang="en-US" sz="2400" b="0" strike="noStrike" spc="-1" dirty="0" err="1">
                <a:solidFill>
                  <a:srgbClr val="000000"/>
                </a:solidFill>
                <a:uFill>
                  <a:solidFill>
                    <a:srgbClr val="FFFFFF"/>
                  </a:solidFill>
                </a:uFill>
                <a:latin typeface="Calibri"/>
              </a:rPr>
              <a:t>Fähigkeiten</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Ergebnisse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aus</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aktuellen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Risikobewertungen</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Ergebnisse</a:t>
            </a:r>
            <a:r>
              <a:rPr lang="en-US" sz="2400" b="0" strike="noStrike" spc="-1" dirty="0">
                <a:solidFill>
                  <a:srgbClr val="000000"/>
                </a:solidFill>
                <a:uFill>
                  <a:solidFill>
                    <a:srgbClr val="FFFFFF"/>
                  </a:solidFill>
                </a:uFill>
                <a:latin typeface="Calibri"/>
              </a:rPr>
              <a:t> und </a:t>
            </a:r>
            <a:r>
              <a:rPr lang="en-US" sz="2400" b="0" strike="noStrike" spc="-1" dirty="0" err="1">
                <a:solidFill>
                  <a:srgbClr val="000000"/>
                </a:solidFill>
                <a:uFill>
                  <a:solidFill>
                    <a:srgbClr val="FFFFFF"/>
                  </a:solidFill>
                </a:uFill>
                <a:latin typeface="Calibri"/>
              </a:rPr>
              <a:t>Folgemaßnahmen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aus</a:t>
            </a:r>
            <a:r>
              <a:rPr lang="en-US" sz="2400" b="0" strike="noStrike" spc="-1" dirty="0">
                <a:solidFill>
                  <a:srgbClr val="000000"/>
                </a:solidFill>
                <a:uFill>
                  <a:solidFill>
                    <a:srgbClr val="FFFFFF"/>
                  </a:solidFill>
                </a:uFill>
                <a:latin typeface="Calibri"/>
              </a:rPr>
              <a:t> Audits</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Ergebnisse</a:t>
            </a:r>
            <a:r>
              <a:rPr lang="en-US" sz="2400" b="0" strike="noStrike" spc="-1" dirty="0">
                <a:solidFill>
                  <a:srgbClr val="000000"/>
                </a:solidFill>
                <a:uFill>
                  <a:solidFill>
                    <a:srgbClr val="FFFFFF"/>
                  </a:solidFill>
                </a:uFill>
                <a:latin typeface="Calibri"/>
              </a:rPr>
              <a:t> und </a:t>
            </a:r>
            <a:r>
              <a:rPr lang="en-US" sz="2400" b="0" strike="noStrike" spc="-1" dirty="0" err="1">
                <a:solidFill>
                  <a:srgbClr val="000000"/>
                </a:solidFill>
                <a:uFill>
                  <a:solidFill>
                    <a:srgbClr val="FFFFFF"/>
                  </a:solidFill>
                </a:uFill>
                <a:latin typeface="Calibri"/>
              </a:rPr>
              <a:t>Folgemaßnahmen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aus</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früheren</a:t>
            </a:r>
            <a:r>
              <a:rPr lang="en-US" sz="2400" b="0" strike="noStrike" spc="-1" dirty="0">
                <a:solidFill>
                  <a:srgbClr val="000000"/>
                </a:solidFill>
                <a:uFill>
                  <a:solidFill>
                    <a:srgbClr val="FFFFFF"/>
                  </a:solidFill>
                </a:uFill>
                <a:latin typeface="Calibri"/>
              </a:rPr>
              <a:t> Management Reviews</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Informationen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zu</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Änderungen</a:t>
            </a:r>
            <a:r>
              <a:rPr lang="en-US" sz="2400" b="0" strike="noStrike" spc="-1" dirty="0">
                <a:solidFill>
                  <a:srgbClr val="000000"/>
                </a:solidFill>
                <a:uFill>
                  <a:solidFill>
                    <a:srgbClr val="FFFFFF"/>
                  </a:solidFill>
                </a:uFill>
                <a:latin typeface="Calibri"/>
              </a:rPr>
              <a:t>, die das SMS und die </a:t>
            </a:r>
            <a:r>
              <a:rPr lang="en-US" sz="2400" b="0" strike="noStrike" spc="-1" dirty="0" err="1">
                <a:solidFill>
                  <a:srgbClr val="000000"/>
                </a:solidFill>
                <a:uFill>
                  <a:solidFill>
                    <a:srgbClr val="FFFFFF"/>
                  </a:solidFill>
                </a:uFill>
                <a:latin typeface="Calibri"/>
              </a:rPr>
              <a:t>Dienste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möglicherweise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beeinträchtigen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könnten</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Bereits</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erkannte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Verbesserungsmöglichkeiten</a:t>
            </a:r>
            <a:endParaRPr lang="en-US" sz="2400" b="0" strike="noStrike" spc="-1" dirty="0">
              <a:solidFill>
                <a:srgbClr val="000000"/>
              </a:solidFill>
              <a:uFill>
                <a:solidFill>
                  <a:srgbClr val="FFFFFF"/>
                </a:solidFill>
              </a:uFill>
              <a:latin typeface="Calibri"/>
            </a:endParaRPr>
          </a:p>
        </p:txBody>
      </p:sp>
      <p:sp>
        <p:nvSpPr>
          <p:cNvPr id="1463" name="TextShape 3"/>
          <p:cNvSpPr txBox="1"/>
          <p:nvPr/>
        </p:nvSpPr>
        <p:spPr>
          <a:xfrm>
            <a:off x="6553080" y="6430680"/>
            <a:ext cx="2133360" cy="364680"/>
          </a:xfrm>
          <a:prstGeom prst="rect">
            <a:avLst/>
          </a:prstGeom>
          <a:noFill/>
          <a:ln>
            <a:noFill/>
          </a:ln>
        </p:spPr>
        <p:txBody>
          <a:bodyPr anchor="ctr"/>
          <a:lstStyle/>
          <a:p>
            <a:pPr algn="r">
              <a:lnSpc>
                <a:spcPct val="100000"/>
              </a:lnSpc>
            </a:pPr>
            <a:fld id="{D946AB81-647B-4B51-8F63-5B0CAC9B7C09}" type="slidenum">
              <a:rPr lang="de-DE" sz="1200" b="0" strike="noStrike" spc="-1">
                <a:solidFill>
                  <a:srgbClr val="8B8B8B"/>
                </a:solidFill>
                <a:uFill>
                  <a:solidFill>
                    <a:srgbClr val="FFFFFF"/>
                  </a:solidFill>
                </a:uFill>
                <a:latin typeface="Calibri"/>
              </a:rPr>
              <a:t>161</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Management Reviews: Outputs</a:t>
            </a:r>
            <a:endParaRPr lang="en-US" sz="1800" b="0" strike="noStrike" spc="-1">
              <a:solidFill>
                <a:srgbClr val="000000"/>
              </a:solidFill>
              <a:uFill>
                <a:solidFill>
                  <a:srgbClr val="FFFFFF"/>
                </a:solidFill>
              </a:uFill>
              <a:latin typeface="Calibri"/>
            </a:endParaRPr>
          </a:p>
        </p:txBody>
      </p:sp>
      <p:sp>
        <p:nvSpPr>
          <p:cNvPr id="146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Aufzeichnung / Bericht der Management Review, einschließlich:</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Gesamtbewertung des SMS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Ermittlung der Schwerpunkte für Verbesserungen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Pläne für Folgemaßnahmen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Änderungen auf der Führungsebene, einschließlich :</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Neue oder geänderte Richtlinien </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Änderungen der Bereitstellung / Allokation von Ressourcen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Kommunikationspläne</a:t>
            </a:r>
          </a:p>
        </p:txBody>
      </p:sp>
      <p:sp>
        <p:nvSpPr>
          <p:cNvPr id="1466" name="TextShape 3"/>
          <p:cNvSpPr txBox="1"/>
          <p:nvPr/>
        </p:nvSpPr>
        <p:spPr>
          <a:xfrm>
            <a:off x="6553080" y="6430680"/>
            <a:ext cx="2133360" cy="364680"/>
          </a:xfrm>
          <a:prstGeom prst="rect">
            <a:avLst/>
          </a:prstGeom>
          <a:noFill/>
          <a:ln>
            <a:noFill/>
          </a:ln>
        </p:spPr>
        <p:txBody>
          <a:bodyPr anchor="ctr"/>
          <a:lstStyle/>
          <a:p>
            <a:pPr algn="r">
              <a:lnSpc>
                <a:spcPct val="100000"/>
              </a:lnSpc>
            </a:pPr>
            <a:fld id="{E40F7F2E-516F-4E4F-9B7A-CABD83032B58}" type="slidenum">
              <a:rPr lang="de-DE" sz="1200" b="0" strike="noStrike" spc="-1">
                <a:solidFill>
                  <a:srgbClr val="8B8B8B"/>
                </a:solidFill>
                <a:uFill>
                  <a:solidFill>
                    <a:srgbClr val="FFFFFF"/>
                  </a:solidFill>
                </a:uFill>
                <a:latin typeface="Calibri"/>
              </a:rPr>
              <a:t>162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9000, ISO/IEC 20000, ISO/IEC 27000</a:t>
            </a:r>
            <a:endParaRPr lang="en-US" sz="1800" b="0" strike="noStrike" spc="-1">
              <a:solidFill>
                <a:srgbClr val="000000"/>
              </a:solidFill>
              <a:uFill>
                <a:solidFill>
                  <a:srgbClr val="FFFFFF"/>
                </a:solidFill>
              </a:uFill>
              <a:latin typeface="Calibri"/>
            </a:endParaRPr>
          </a:p>
        </p:txBody>
      </p:sp>
      <p:sp>
        <p:nvSpPr>
          <p:cNvPr id="209" name="TextShape 2"/>
          <p:cNvSpPr txBox="1"/>
          <p:nvPr/>
        </p:nvSpPr>
        <p:spPr>
          <a:xfrm>
            <a:off x="6553080" y="6430680"/>
            <a:ext cx="2133360" cy="364680"/>
          </a:xfrm>
          <a:prstGeom prst="rect">
            <a:avLst/>
          </a:prstGeom>
          <a:noFill/>
          <a:ln>
            <a:noFill/>
          </a:ln>
        </p:spPr>
        <p:txBody>
          <a:bodyPr anchor="ctr"/>
          <a:lstStyle/>
          <a:p>
            <a:pPr algn="r">
              <a:lnSpc>
                <a:spcPct val="100000"/>
              </a:lnSpc>
            </a:pPr>
            <a:fld id="{990E2B45-B443-42DF-97CB-7121938F4852}" type="slidenum">
              <a:rPr lang="de-DE" sz="1200" b="0" strike="noStrike" spc="-1">
                <a:solidFill>
                  <a:srgbClr val="8B8B8B"/>
                </a:solidFill>
                <a:uFill>
                  <a:solidFill>
                    <a:srgbClr val="FFFFFF"/>
                  </a:solidFill>
                </a:uFill>
                <a:latin typeface="Calibri"/>
              </a:rPr>
              <a:t>17</a:t>
            </a:fld>
            <a:endParaRPr lang="de-DE" sz="1400" b="0" strike="noStrike" spc="-1">
              <a:solidFill>
                <a:srgbClr val="000000"/>
              </a:solidFill>
              <a:uFill>
                <a:solidFill>
                  <a:srgbClr val="FFFFFF"/>
                </a:solidFill>
              </a:uFill>
              <a:latin typeface="Times New Roman"/>
            </a:endParaRPr>
          </a:p>
        </p:txBody>
      </p:sp>
      <p:pic>
        <p:nvPicPr>
          <p:cNvPr id="210" name="Picture 2"/>
          <p:cNvPicPr/>
          <p:nvPr/>
        </p:nvPicPr>
        <p:blipFill>
          <a:blip r:embed="rId2"/>
          <a:stretch/>
        </p:blipFill>
        <p:spPr>
          <a:xfrm>
            <a:off x="817920" y="4892400"/>
            <a:ext cx="805680" cy="1059120"/>
          </a:xfrm>
          <a:prstGeom prst="rect">
            <a:avLst/>
          </a:prstGeom>
          <a:ln w="9360">
            <a:noFill/>
          </a:ln>
        </p:spPr>
      </p:pic>
      <p:pic>
        <p:nvPicPr>
          <p:cNvPr id="211" name="Picture 2"/>
          <p:cNvPicPr/>
          <p:nvPr/>
        </p:nvPicPr>
        <p:blipFill>
          <a:blip r:embed="rId3"/>
          <a:stretch/>
        </p:blipFill>
        <p:spPr>
          <a:xfrm>
            <a:off x="802080" y="4908240"/>
            <a:ext cx="805680" cy="1058400"/>
          </a:xfrm>
          <a:prstGeom prst="rect">
            <a:avLst/>
          </a:prstGeom>
          <a:ln w="9360">
            <a:noFill/>
          </a:ln>
        </p:spPr>
      </p:pic>
      <p:pic>
        <p:nvPicPr>
          <p:cNvPr id="212" name="Picture 2"/>
          <p:cNvPicPr/>
          <p:nvPr/>
        </p:nvPicPr>
        <p:blipFill>
          <a:blip r:embed="rId3"/>
          <a:stretch/>
        </p:blipFill>
        <p:spPr>
          <a:xfrm>
            <a:off x="784080" y="4928760"/>
            <a:ext cx="805680" cy="1058400"/>
          </a:xfrm>
          <a:prstGeom prst="rect">
            <a:avLst/>
          </a:prstGeom>
          <a:ln w="9360">
            <a:noFill/>
          </a:ln>
        </p:spPr>
      </p:pic>
      <p:sp>
        <p:nvSpPr>
          <p:cNvPr id="213" name="CustomShape 3"/>
          <p:cNvSpPr/>
          <p:nvPr/>
        </p:nvSpPr>
        <p:spPr>
          <a:xfrm>
            <a:off x="285840" y="5233680"/>
            <a:ext cx="1861920" cy="456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1" strike="noStrike" spc="-1">
                <a:solidFill>
                  <a:srgbClr val="000000"/>
                </a:solidFill>
                <a:uFill>
                  <a:solidFill>
                    <a:srgbClr val="FFFFFF"/>
                  </a:solidFill>
                </a:uFill>
                <a:latin typeface="Arial Narrow"/>
              </a:rPr>
              <a:t>ISO/IEC 27000</a:t>
            </a:r>
            <a:endParaRPr lang="de-DE" sz="1800" b="0" strike="noStrike" spc="-1">
              <a:solidFill>
                <a:srgbClr val="000000"/>
              </a:solidFill>
              <a:uFill>
                <a:solidFill>
                  <a:srgbClr val="FFFFFF"/>
                </a:solidFill>
              </a:uFill>
              <a:latin typeface="Arial"/>
            </a:endParaRPr>
          </a:p>
        </p:txBody>
      </p:sp>
      <p:graphicFrame>
        <p:nvGraphicFramePr>
          <p:cNvPr id="214" name="Table 4"/>
          <p:cNvGraphicFramePr/>
          <p:nvPr>
            <p:extLst>
              <p:ext uri="{D42A27DB-BD31-4B8C-83A1-F6EECF244321}">
                <p14:modId xmlns:p14="http://schemas.microsoft.com/office/powerpoint/2010/main" val="1823342069"/>
              </p:ext>
            </p:extLst>
          </p:nvPr>
        </p:nvGraphicFramePr>
        <p:xfrm>
          <a:off x="2290680" y="1689840"/>
          <a:ext cx="6441840" cy="4935240"/>
        </p:xfrm>
        <a:graphic>
          <a:graphicData uri="http://schemas.openxmlformats.org/drawingml/2006/table">
            <a:tbl>
              <a:tblPr/>
              <a:tblGrid>
                <a:gridCol w="3612954">
                  <a:extLst>
                    <a:ext uri="{9D8B030D-6E8A-4147-A177-3AD203B41FA5}">
                      <a16:colId xmlns:a16="http://schemas.microsoft.com/office/drawing/2014/main" val="20000"/>
                    </a:ext>
                  </a:extLst>
                </a:gridCol>
                <a:gridCol w="2828886">
                  <a:extLst>
                    <a:ext uri="{9D8B030D-6E8A-4147-A177-3AD203B41FA5}">
                      <a16:colId xmlns:a16="http://schemas.microsoft.com/office/drawing/2014/main" val="20001"/>
                    </a:ext>
                  </a:extLst>
                </a:gridCol>
              </a:tblGrid>
              <a:tr h="1551960">
                <a:tc>
                  <a:txBody>
                    <a:bodyPr/>
                    <a:lstStyle/>
                    <a:p>
                      <a:pPr>
                        <a:lnSpc>
                          <a:spcPct val="100000"/>
                        </a:lnSpc>
                      </a:pPr>
                      <a:r>
                        <a:rPr lang="de-DE" sz="1600" b="1" strike="noStrike" spc="-1" dirty="0">
                          <a:solidFill>
                            <a:srgbClr val="000000"/>
                          </a:solidFill>
                          <a:uFill>
                            <a:solidFill>
                              <a:srgbClr val="FFFFFF"/>
                            </a:solidFill>
                          </a:uFill>
                          <a:latin typeface="Calibri"/>
                        </a:rPr>
                        <a:t>ISO 9000</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Internationaler Standard für Qualitätsmanagement</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Qualitätsmanagementprinzipien</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Anforderungen an ein Qualitätsmanagementsystem</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Anwendbar auf alle Organisationen und Branchen</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Auditierbar</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zertifizierbar</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Mehrere Dokumente</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1551960">
                <a:tc>
                  <a:txBody>
                    <a:bodyPr/>
                    <a:lstStyle/>
                    <a:p>
                      <a:pPr>
                        <a:lnSpc>
                          <a:spcPct val="100000"/>
                        </a:lnSpc>
                      </a:pPr>
                      <a:r>
                        <a:rPr lang="de-DE" sz="1600" b="1" strike="noStrike" spc="-1" dirty="0">
                          <a:solidFill>
                            <a:srgbClr val="000000"/>
                          </a:solidFill>
                          <a:uFill>
                            <a:solidFill>
                              <a:srgbClr val="FFFFFF"/>
                            </a:solidFill>
                          </a:uFill>
                          <a:latin typeface="Calibri"/>
                        </a:rPr>
                        <a:t>ISO/IEC 20000</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Internationaler Standard  für ITSM</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Anforderungen an ein Service Management System (SMS)</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Entwickelt durch ein Joint </a:t>
                      </a:r>
                      <a:r>
                        <a:rPr lang="de-DE" sz="1600" b="0" strike="noStrike" spc="-1" dirty="0" err="1">
                          <a:solidFill>
                            <a:srgbClr val="000000"/>
                          </a:solidFill>
                          <a:uFill>
                            <a:solidFill>
                              <a:srgbClr val="FFFFFF"/>
                            </a:solidFill>
                          </a:uFill>
                          <a:latin typeface="Calibri"/>
                        </a:rPr>
                        <a:t>Committee</a:t>
                      </a:r>
                      <a:r>
                        <a:rPr lang="de-DE" sz="1600" b="0" strike="noStrike" spc="-1" dirty="0">
                          <a:solidFill>
                            <a:srgbClr val="000000"/>
                          </a:solidFill>
                          <a:uFill>
                            <a:solidFill>
                              <a:srgbClr val="FFFFFF"/>
                            </a:solidFill>
                          </a:uFill>
                          <a:latin typeface="Calibri"/>
                        </a:rPr>
                        <a:t> (JTC) von ISO und IEC</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Auf Basis von ITIL, BS 15000</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Auditierbar</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zertifizierbar</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795320">
                <a:tc>
                  <a:txBody>
                    <a:bodyPr/>
                    <a:lstStyle/>
                    <a:p>
                      <a:pPr>
                        <a:lnSpc>
                          <a:spcPct val="100000"/>
                        </a:lnSpc>
                      </a:pPr>
                      <a:r>
                        <a:rPr lang="de-DE" sz="1600" b="1" strike="noStrike" spc="-1" dirty="0">
                          <a:solidFill>
                            <a:srgbClr val="000000"/>
                          </a:solidFill>
                          <a:uFill>
                            <a:solidFill>
                              <a:srgbClr val="FFFFFF"/>
                            </a:solidFill>
                          </a:uFill>
                          <a:latin typeface="Calibri"/>
                        </a:rPr>
                        <a:t>ISO/IEC 27000</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Internationaler Standard  für Informationssicherheits-Management</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Anforderungen an ein Informationssicherheits-Managementsystem (ISMS)</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Mehr als 100 Sicherheitsmaßnahmen</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Anwendbar auf alle Organisationen und Branchen</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Auditierbar</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zertifizierbar</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Basiert auf BS 7799</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Mehrere Dokumente</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pic>
        <p:nvPicPr>
          <p:cNvPr id="215" name="Picture 2"/>
          <p:cNvPicPr/>
          <p:nvPr/>
        </p:nvPicPr>
        <p:blipFill>
          <a:blip r:embed="rId2"/>
          <a:stretch/>
        </p:blipFill>
        <p:spPr>
          <a:xfrm>
            <a:off x="816120" y="1914840"/>
            <a:ext cx="805680" cy="1059120"/>
          </a:xfrm>
          <a:prstGeom prst="rect">
            <a:avLst/>
          </a:prstGeom>
          <a:ln w="9360">
            <a:noFill/>
          </a:ln>
        </p:spPr>
      </p:pic>
      <p:pic>
        <p:nvPicPr>
          <p:cNvPr id="216" name="Picture 2"/>
          <p:cNvPicPr/>
          <p:nvPr/>
        </p:nvPicPr>
        <p:blipFill>
          <a:blip r:embed="rId3"/>
          <a:stretch/>
        </p:blipFill>
        <p:spPr>
          <a:xfrm>
            <a:off x="800280" y="1930680"/>
            <a:ext cx="805680" cy="1058400"/>
          </a:xfrm>
          <a:prstGeom prst="rect">
            <a:avLst/>
          </a:prstGeom>
          <a:ln w="9360">
            <a:noFill/>
          </a:ln>
        </p:spPr>
      </p:pic>
      <p:pic>
        <p:nvPicPr>
          <p:cNvPr id="217" name="Picture 2"/>
          <p:cNvPicPr/>
          <p:nvPr/>
        </p:nvPicPr>
        <p:blipFill>
          <a:blip r:embed="rId3"/>
          <a:stretch/>
        </p:blipFill>
        <p:spPr>
          <a:xfrm>
            <a:off x="782280" y="1951200"/>
            <a:ext cx="805680" cy="1058400"/>
          </a:xfrm>
          <a:prstGeom prst="rect">
            <a:avLst/>
          </a:prstGeom>
          <a:ln w="9360">
            <a:noFill/>
          </a:ln>
        </p:spPr>
      </p:pic>
      <p:sp>
        <p:nvSpPr>
          <p:cNvPr id="218" name="CustomShape 5"/>
          <p:cNvSpPr/>
          <p:nvPr/>
        </p:nvSpPr>
        <p:spPr>
          <a:xfrm>
            <a:off x="555120" y="2256120"/>
            <a:ext cx="1237320" cy="456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1" strike="noStrike" spc="-1">
                <a:solidFill>
                  <a:srgbClr val="000000"/>
                </a:solidFill>
                <a:uFill>
                  <a:solidFill>
                    <a:srgbClr val="FFFFFF"/>
                  </a:solidFill>
                </a:uFill>
                <a:latin typeface="Arial Narrow"/>
              </a:rPr>
              <a:t>ISO 9000</a:t>
            </a:r>
            <a:endParaRPr lang="de-DE" sz="1800" b="0" strike="noStrike" spc="-1">
              <a:solidFill>
                <a:srgbClr val="000000"/>
              </a:solidFill>
              <a:uFill>
                <a:solidFill>
                  <a:srgbClr val="FFFFFF"/>
                </a:solidFill>
              </a:uFill>
              <a:latin typeface="Arial"/>
            </a:endParaRPr>
          </a:p>
        </p:txBody>
      </p:sp>
      <p:pic>
        <p:nvPicPr>
          <p:cNvPr id="219" name="Picture 2"/>
          <p:cNvPicPr/>
          <p:nvPr/>
        </p:nvPicPr>
        <p:blipFill>
          <a:blip r:embed="rId2"/>
          <a:stretch/>
        </p:blipFill>
        <p:spPr>
          <a:xfrm>
            <a:off x="817920" y="3311280"/>
            <a:ext cx="805680" cy="1059120"/>
          </a:xfrm>
          <a:prstGeom prst="rect">
            <a:avLst/>
          </a:prstGeom>
          <a:ln w="9360">
            <a:noFill/>
          </a:ln>
        </p:spPr>
      </p:pic>
      <p:pic>
        <p:nvPicPr>
          <p:cNvPr id="220" name="Picture 2"/>
          <p:cNvPicPr/>
          <p:nvPr/>
        </p:nvPicPr>
        <p:blipFill>
          <a:blip r:embed="rId3"/>
          <a:stretch/>
        </p:blipFill>
        <p:spPr>
          <a:xfrm>
            <a:off x="802080" y="3327120"/>
            <a:ext cx="805680" cy="1058400"/>
          </a:xfrm>
          <a:prstGeom prst="rect">
            <a:avLst/>
          </a:prstGeom>
          <a:ln w="9360">
            <a:noFill/>
          </a:ln>
        </p:spPr>
      </p:pic>
      <p:pic>
        <p:nvPicPr>
          <p:cNvPr id="221" name="Picture 2"/>
          <p:cNvPicPr/>
          <p:nvPr/>
        </p:nvPicPr>
        <p:blipFill>
          <a:blip r:embed="rId3"/>
          <a:stretch/>
        </p:blipFill>
        <p:spPr>
          <a:xfrm>
            <a:off x="784080" y="3347640"/>
            <a:ext cx="805680" cy="1058400"/>
          </a:xfrm>
          <a:prstGeom prst="rect">
            <a:avLst/>
          </a:prstGeom>
          <a:ln w="9360">
            <a:noFill/>
          </a:ln>
        </p:spPr>
      </p:pic>
      <p:sp>
        <p:nvSpPr>
          <p:cNvPr id="222" name="CustomShape 6"/>
          <p:cNvSpPr/>
          <p:nvPr/>
        </p:nvSpPr>
        <p:spPr>
          <a:xfrm>
            <a:off x="285840" y="3652560"/>
            <a:ext cx="1861920" cy="456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1" strike="noStrike" spc="-1">
                <a:solidFill>
                  <a:srgbClr val="000000"/>
                </a:solidFill>
                <a:uFill>
                  <a:solidFill>
                    <a:srgbClr val="FFFFFF"/>
                  </a:solidFill>
                </a:uFill>
                <a:latin typeface="Arial Narrow"/>
              </a:rPr>
              <a:t>ISO/IEC 20000</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FitSM</a:t>
            </a:r>
            <a:endParaRPr lang="en-US" sz="1800" b="0" strike="noStrike" spc="-1">
              <a:solidFill>
                <a:srgbClr val="000000"/>
              </a:solidFill>
              <a:uFill>
                <a:solidFill>
                  <a:srgbClr val="FFFFFF"/>
                </a:solidFill>
              </a:uFill>
              <a:latin typeface="Calibri"/>
            </a:endParaRPr>
          </a:p>
        </p:txBody>
      </p:sp>
      <p:sp>
        <p:nvSpPr>
          <p:cNvPr id="224" name="TextShape 2"/>
          <p:cNvSpPr txBox="1"/>
          <p:nvPr/>
        </p:nvSpPr>
        <p:spPr>
          <a:xfrm>
            <a:off x="6553080" y="6430680"/>
            <a:ext cx="2133360" cy="364680"/>
          </a:xfrm>
          <a:prstGeom prst="rect">
            <a:avLst/>
          </a:prstGeom>
          <a:noFill/>
          <a:ln>
            <a:noFill/>
          </a:ln>
        </p:spPr>
        <p:txBody>
          <a:bodyPr anchor="ctr"/>
          <a:lstStyle/>
          <a:p>
            <a:pPr algn="r">
              <a:lnSpc>
                <a:spcPct val="100000"/>
              </a:lnSpc>
            </a:pPr>
            <a:fld id="{24125C6F-EFC9-4C50-8A44-59DB3569F969}" type="slidenum">
              <a:rPr lang="de-DE" sz="1200" b="0" strike="noStrike" spc="-1">
                <a:solidFill>
                  <a:srgbClr val="FFFFFF"/>
                </a:solidFill>
                <a:uFill>
                  <a:solidFill>
                    <a:srgbClr val="FFFFFF"/>
                  </a:solidFill>
                </a:uFill>
                <a:latin typeface="Calibri"/>
              </a:rPr>
              <a:t>18</a:t>
            </a:fld>
            <a:endParaRPr lang="de-DE" sz="1400" b="0" strike="noStrike" spc="-1">
              <a:solidFill>
                <a:srgbClr val="000000"/>
              </a:solidFill>
              <a:uFill>
                <a:solidFill>
                  <a:srgbClr val="FFFFFF"/>
                </a:solidFill>
              </a:uFill>
              <a:latin typeface="Times New Roman"/>
            </a:endParaRPr>
          </a:p>
        </p:txBody>
      </p:sp>
      <p:sp>
        <p:nvSpPr>
          <p:cNvPr id="225"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226"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Schlagworte</a:t>
            </a:r>
            <a:endParaRPr lang="de-DE" sz="1800" b="0" strike="noStrike" spc="-1">
              <a:solidFill>
                <a:srgbClr val="000000"/>
              </a:solidFill>
              <a:uFill>
                <a:solidFill>
                  <a:srgbClr val="FFFFFF"/>
                </a:solidFill>
              </a:uFill>
              <a:latin typeface="Arial"/>
            </a:endParaRPr>
          </a:p>
        </p:txBody>
      </p:sp>
      <p:sp>
        <p:nvSpPr>
          <p:cNvPr id="227" name="CustomShape 5"/>
          <p:cNvSpPr/>
          <p:nvPr/>
        </p:nvSpPr>
        <p:spPr>
          <a:xfrm>
            <a:off x="1445760" y="4448520"/>
            <a:ext cx="6232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Standardfamilie für leichtgewichtiges IT Service Management; alle Teile frei verfügbar; Kernprinzip: Keep it simple; Fokus auf ITSM Kernprozesse; anwendbar auf Service-Erbringung durch Föderationen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Überblick und wichtige Fakten</a:t>
            </a:r>
            <a:endParaRPr lang="en-US" sz="1800" b="0" strike="noStrike" spc="-1">
              <a:solidFill>
                <a:srgbClr val="000000"/>
              </a:solidFill>
              <a:uFill>
                <a:solidFill>
                  <a:srgbClr val="FFFFFF"/>
                </a:solidFill>
              </a:uFill>
              <a:latin typeface="Calibri"/>
            </a:endParaRPr>
          </a:p>
        </p:txBody>
      </p:sp>
      <p:sp>
        <p:nvSpPr>
          <p:cNvPr id="22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Standardfamilie für leichtgewichtiges IT Service Management</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Geeignet für alle IT Service Provider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Kernprinzip: Keep it simple!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Alle Teile frei verfügbar :</a:t>
            </a:r>
          </a:p>
          <a:p>
            <a:pPr algn="ctr">
              <a:lnSpc>
                <a:spcPct val="100000"/>
              </a:lnSpc>
            </a:pPr>
            <a:r>
              <a:rPr lang="en-US" sz="2800" b="0" u="sng" strike="noStrike" spc="-1">
                <a:solidFill>
                  <a:srgbClr val="0000FF"/>
                </a:solidFill>
                <a:uFill>
                  <a:solidFill>
                    <a:srgbClr val="FFFFFF"/>
                  </a:solidFill>
                </a:uFill>
                <a:latin typeface="Calibri"/>
                <a:hlinkClick r:id="rId2"/>
              </a:rPr>
              <a:t>www.fitsm.eu</a:t>
            </a:r>
            <a:endParaRPr lang="en-US" sz="2800" b="0" strike="noStrike" spc="-1">
              <a:solidFill>
                <a:srgbClr val="000000"/>
              </a:solidFill>
              <a:uFill>
                <a:solidFill>
                  <a:srgbClr val="FFFFFF"/>
                </a:solidFill>
              </a:uFill>
              <a:latin typeface="Calibri"/>
            </a:endParaRPr>
          </a:p>
          <a:p>
            <a:pPr algn="ctr">
              <a:lnSpc>
                <a:spcPct val="100000"/>
              </a:lnSpc>
            </a:pPr>
            <a:endParaRPr lang="en-US" sz="2800" b="0" strike="noStrike" spc="-1">
              <a:solidFill>
                <a:srgbClr val="000000"/>
              </a:solidFill>
              <a:uFill>
                <a:solidFill>
                  <a:srgbClr val="FFFFFF"/>
                </a:solidFill>
              </a:uFill>
              <a:latin typeface="Calibri"/>
            </a:endParaRPr>
          </a:p>
          <a:p>
            <a:pPr algn="ctr">
              <a:lnSpc>
                <a:spcPct val="100000"/>
              </a:lnSpc>
            </a:pPr>
            <a:r>
              <a:rPr lang="en-US" sz="1800" b="0" i="1" strike="noStrike" spc="-1">
                <a:solidFill>
                  <a:srgbClr val="000000"/>
                </a:solidFill>
                <a:uFill>
                  <a:solidFill>
                    <a:srgbClr val="FFFFFF"/>
                  </a:solidFill>
                </a:uFill>
                <a:latin typeface="Calibri"/>
              </a:rPr>
              <a:t>The development of the FitSM standards is supported and funded by the European Commission through the EC-FP7 project “FedSM” under contract number 312851.</a:t>
            </a:r>
            <a:endParaRPr lang="en-US" sz="2800" b="0" strike="noStrike" spc="-1">
              <a:solidFill>
                <a:srgbClr val="000000"/>
              </a:solidFill>
              <a:uFill>
                <a:solidFill>
                  <a:srgbClr val="FFFFFF"/>
                </a:solidFill>
              </a:uFill>
              <a:latin typeface="Calibri"/>
            </a:endParaRPr>
          </a:p>
        </p:txBody>
      </p:sp>
      <p:sp>
        <p:nvSpPr>
          <p:cNvPr id="230" name="TextShape 3"/>
          <p:cNvSpPr txBox="1"/>
          <p:nvPr/>
        </p:nvSpPr>
        <p:spPr>
          <a:xfrm>
            <a:off x="6553080" y="6430680"/>
            <a:ext cx="2133360" cy="364680"/>
          </a:xfrm>
          <a:prstGeom prst="rect">
            <a:avLst/>
          </a:prstGeom>
          <a:noFill/>
          <a:ln>
            <a:noFill/>
          </a:ln>
        </p:spPr>
        <p:txBody>
          <a:bodyPr anchor="ctr"/>
          <a:lstStyle/>
          <a:p>
            <a:pPr algn="r">
              <a:lnSpc>
                <a:spcPct val="100000"/>
              </a:lnSpc>
            </a:pPr>
            <a:fld id="{C2CDEC27-8BB3-467A-B29D-086E33E66205}" type="slidenum">
              <a:rPr lang="de-DE" sz="1200" b="0" strike="noStrike" spc="-1">
                <a:solidFill>
                  <a:srgbClr val="8B8B8B"/>
                </a:solidFill>
                <a:uFill>
                  <a:solidFill>
                    <a:srgbClr val="FFFFFF"/>
                  </a:solidFill>
                </a:uFill>
                <a:latin typeface="Calibri"/>
              </a:rPr>
              <a:t>19</a:t>
            </a:fld>
            <a:endParaRPr lang="de-DE" sz="1400" b="0" strike="noStrike" spc="-1">
              <a:solidFill>
                <a:srgbClr val="000000"/>
              </a:solidFill>
              <a:uFill>
                <a:solidFill>
                  <a:srgbClr val="FFFFFF"/>
                </a:solidFill>
              </a:uFill>
              <a:latin typeface="Times New Roman"/>
            </a:endParaRPr>
          </a:p>
        </p:txBody>
      </p:sp>
      <p:pic>
        <p:nvPicPr>
          <p:cNvPr id="231" name="Picture 1"/>
          <p:cNvPicPr/>
          <p:nvPr/>
        </p:nvPicPr>
        <p:blipFill>
          <a:blip r:embed="rId3"/>
          <a:stretch/>
        </p:blipFill>
        <p:spPr>
          <a:xfrm>
            <a:off x="4164840" y="5876640"/>
            <a:ext cx="813600" cy="55332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Zweck dieses Trainings</a:t>
            </a:r>
            <a:endParaRPr lang="en-US" sz="1800" b="0" strike="noStrike" spc="-1">
              <a:solidFill>
                <a:srgbClr val="000000"/>
              </a:solidFill>
              <a:uFill>
                <a:solidFill>
                  <a:srgbClr val="FFFFFF"/>
                </a:solidFill>
              </a:uFill>
              <a:latin typeface="Calibri"/>
            </a:endParaRPr>
          </a:p>
        </p:txBody>
      </p:sp>
      <p:sp>
        <p:nvSpPr>
          <p:cNvPr id="103"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Vertraut werden mit…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verwandten Standards und Rahmenwerken zu ITSM;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dem organisatorischen Umfeld von Service Erbringung und Service Management;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Leadership und Governance;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Planung und Implementierung von ITSM;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Überwachung, Überprüfung und Verbesserung von ITSM.</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Erreichen des </a:t>
            </a:r>
            <a:r>
              <a:rPr lang="en-US" sz="2800" b="0" i="1" strike="noStrike" spc="-1">
                <a:solidFill>
                  <a:srgbClr val="000000"/>
                </a:solidFill>
                <a:uFill>
                  <a:solidFill>
                    <a:srgbClr val="FFFFFF"/>
                  </a:solidFill>
                </a:uFill>
                <a:latin typeface="Calibri"/>
              </a:rPr>
              <a:t>Expert level certificate in IT service management according to FitSM</a:t>
            </a:r>
            <a:endParaRPr lang="en-US" sz="2800" b="0" strike="noStrike" spc="-1">
              <a:solidFill>
                <a:srgbClr val="000000"/>
              </a:solidFill>
              <a:uFill>
                <a:solidFill>
                  <a:srgbClr val="FFFFFF"/>
                </a:solidFill>
              </a:uFill>
              <a:latin typeface="Calibri"/>
            </a:endParaRPr>
          </a:p>
        </p:txBody>
      </p:sp>
      <p:sp>
        <p:nvSpPr>
          <p:cNvPr id="104" name="TextShape 3"/>
          <p:cNvSpPr txBox="1"/>
          <p:nvPr/>
        </p:nvSpPr>
        <p:spPr>
          <a:xfrm>
            <a:off x="6553080" y="6430680"/>
            <a:ext cx="2133360" cy="364680"/>
          </a:xfrm>
          <a:prstGeom prst="rect">
            <a:avLst/>
          </a:prstGeom>
          <a:noFill/>
          <a:ln>
            <a:noFill/>
          </a:ln>
        </p:spPr>
        <p:txBody>
          <a:bodyPr anchor="ctr"/>
          <a:lstStyle/>
          <a:p>
            <a:pPr algn="r">
              <a:lnSpc>
                <a:spcPct val="100000"/>
              </a:lnSpc>
            </a:pPr>
            <a:fld id="{AABCCFB9-FAD5-4E99-9333-B0F1093C1DEA}" type="slidenum">
              <a:rPr lang="de-DE" sz="1200" b="0" strike="noStrike" spc="-1">
                <a:solidFill>
                  <a:srgbClr val="8B8B8B"/>
                </a:solidFill>
                <a:uFill>
                  <a:solidFill>
                    <a:srgbClr val="FFFFFF"/>
                  </a:solidFill>
                </a:uFill>
                <a:latin typeface="Calibri"/>
              </a:rPr>
              <a:t>2</a:t>
            </a:fld>
            <a:endParaRPr lang="de-DE" sz="1400" b="0" strike="noStrike" spc="-1">
              <a:solidFill>
                <a:srgbClr val="000000"/>
              </a:solidFill>
              <a:uFill>
                <a:solidFill>
                  <a:srgbClr val="FFFFFF"/>
                </a:solidFill>
              </a:uFill>
              <a:latin typeface="Times New Roman"/>
            </a:endParaRPr>
          </a:p>
        </p:txBody>
      </p:sp>
      <p:pic>
        <p:nvPicPr>
          <p:cNvPr id="6" name="Picture 2">
            <a:extLst>
              <a:ext uri="{FF2B5EF4-FFF2-40B4-BE49-F238E27FC236}">
                <a16:creationId xmlns:a16="http://schemas.microsoft.com/office/drawing/2014/main" id="{61D34E80-6C3A-704E-B476-2EED03FA75DA}"/>
              </a:ext>
            </a:extLst>
          </p:cNvPr>
          <p:cNvPicPr/>
          <p:nvPr/>
        </p:nvPicPr>
        <p:blipFill>
          <a:blip r:embed="rId2"/>
          <a:stretch/>
        </p:blipFill>
        <p:spPr>
          <a:xfrm>
            <a:off x="5900212" y="4886100"/>
            <a:ext cx="2293560" cy="993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Teile</a:t>
            </a:r>
            <a:endParaRPr lang="en-US" sz="1800" b="0" strike="noStrike" spc="-1">
              <a:solidFill>
                <a:srgbClr val="000000"/>
              </a:solidFill>
              <a:uFill>
                <a:solidFill>
                  <a:srgbClr val="FFFFFF"/>
                </a:solidFill>
              </a:uFill>
              <a:latin typeface="Calibri"/>
            </a:endParaRPr>
          </a:p>
        </p:txBody>
      </p:sp>
      <p:sp>
        <p:nvSpPr>
          <p:cNvPr id="233" name="TextShape 2"/>
          <p:cNvSpPr txBox="1"/>
          <p:nvPr/>
        </p:nvSpPr>
        <p:spPr>
          <a:xfrm>
            <a:off x="6553080" y="6430680"/>
            <a:ext cx="2133360" cy="364680"/>
          </a:xfrm>
          <a:prstGeom prst="rect">
            <a:avLst/>
          </a:prstGeom>
          <a:noFill/>
          <a:ln>
            <a:noFill/>
          </a:ln>
        </p:spPr>
        <p:txBody>
          <a:bodyPr anchor="ctr"/>
          <a:lstStyle/>
          <a:p>
            <a:pPr algn="r">
              <a:lnSpc>
                <a:spcPct val="100000"/>
              </a:lnSpc>
            </a:pPr>
            <a:fld id="{D5884C1A-AF49-4ABA-8947-7752349EBC25}" type="slidenum">
              <a:rPr lang="de-DE" sz="1200" b="0" strike="noStrike" spc="-1">
                <a:solidFill>
                  <a:srgbClr val="8B8B8B"/>
                </a:solidFill>
                <a:uFill>
                  <a:solidFill>
                    <a:srgbClr val="FFFFFF"/>
                  </a:solidFill>
                </a:uFill>
                <a:latin typeface="Calibri"/>
              </a:rPr>
              <a:t>20</a:t>
            </a:fld>
            <a:endParaRPr lang="de-DE" sz="1400" b="0" strike="noStrike" spc="-1">
              <a:solidFill>
                <a:srgbClr val="000000"/>
              </a:solidFill>
              <a:uFill>
                <a:solidFill>
                  <a:srgbClr val="FFFFFF"/>
                </a:solidFill>
              </a:uFill>
              <a:latin typeface="Times New Roman"/>
            </a:endParaRPr>
          </a:p>
        </p:txBody>
      </p:sp>
      <p:sp>
        <p:nvSpPr>
          <p:cNvPr id="234" name="CustomShape 3"/>
          <p:cNvSpPr/>
          <p:nvPr/>
        </p:nvSpPr>
        <p:spPr>
          <a:xfrm>
            <a:off x="1033560" y="4648320"/>
            <a:ext cx="7284960" cy="1871640"/>
          </a:xfrm>
          <a:prstGeom prst="upArrowCallout">
            <a:avLst>
              <a:gd name="adj1" fmla="val 30626"/>
              <a:gd name="adj2" fmla="val 25000"/>
              <a:gd name="adj3" fmla="val 18308"/>
              <a:gd name="adj4" fmla="val 76340"/>
            </a:avLst>
          </a:prstGeom>
          <a:ln>
            <a:round/>
          </a:ln>
        </p:spPr>
        <p:style>
          <a:lnRef idx="2">
            <a:schemeClr val="accent1"/>
          </a:lnRef>
          <a:fillRef idx="1">
            <a:schemeClr val="lt1"/>
          </a:fillRef>
          <a:effectRef idx="0">
            <a:schemeClr val="accent1"/>
          </a:effectRef>
          <a:fontRef idx="minor"/>
        </p:style>
      </p:sp>
      <p:sp>
        <p:nvSpPr>
          <p:cNvPr id="235" name="CustomShape 4"/>
          <p:cNvSpPr/>
          <p:nvPr/>
        </p:nvSpPr>
        <p:spPr>
          <a:xfrm>
            <a:off x="1015920" y="1727280"/>
            <a:ext cx="7302600" cy="2839320"/>
          </a:xfrm>
          <a:prstGeom prst="rect">
            <a:avLst/>
          </a:prstGeom>
          <a:ln>
            <a:round/>
          </a:ln>
        </p:spPr>
        <p:style>
          <a:lnRef idx="2">
            <a:schemeClr val="accent1"/>
          </a:lnRef>
          <a:fillRef idx="1">
            <a:schemeClr val="lt1"/>
          </a:fillRef>
          <a:effectRef idx="0">
            <a:schemeClr val="accent1"/>
          </a:effectRef>
          <a:fontRef idx="minor"/>
        </p:style>
      </p:sp>
      <p:sp>
        <p:nvSpPr>
          <p:cNvPr id="236" name="CustomShape 5"/>
          <p:cNvSpPr/>
          <p:nvPr/>
        </p:nvSpPr>
        <p:spPr>
          <a:xfrm>
            <a:off x="3287520" y="289080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FitSM-1</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Anforderungen</a:t>
            </a:r>
            <a:endParaRPr lang="de-DE" sz="1800" b="0" strike="noStrike" spc="-1">
              <a:solidFill>
                <a:srgbClr val="000000"/>
              </a:solidFill>
              <a:uFill>
                <a:solidFill>
                  <a:srgbClr val="FFFFFF"/>
                </a:solidFill>
              </a:uFill>
              <a:latin typeface="Arial"/>
            </a:endParaRPr>
          </a:p>
        </p:txBody>
      </p:sp>
      <p:sp>
        <p:nvSpPr>
          <p:cNvPr id="237" name="CustomShape 6"/>
          <p:cNvSpPr/>
          <p:nvPr/>
        </p:nvSpPr>
        <p:spPr>
          <a:xfrm>
            <a:off x="1483200" y="381564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FitSM-2</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Ziele und Aktivitäten</a:t>
            </a:r>
            <a:endParaRPr lang="de-DE" sz="1800" b="0" strike="noStrike" spc="-1">
              <a:solidFill>
                <a:srgbClr val="000000"/>
              </a:solidFill>
              <a:uFill>
                <a:solidFill>
                  <a:srgbClr val="FFFFFF"/>
                </a:solidFill>
              </a:uFill>
              <a:latin typeface="Arial"/>
            </a:endParaRPr>
          </a:p>
        </p:txBody>
      </p:sp>
      <p:sp>
        <p:nvSpPr>
          <p:cNvPr id="238" name="CustomShape 7"/>
          <p:cNvSpPr/>
          <p:nvPr/>
        </p:nvSpPr>
        <p:spPr>
          <a:xfrm>
            <a:off x="5100120" y="381564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FitSM-3</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Rollenmodell</a:t>
            </a:r>
            <a:endParaRPr lang="de-DE" sz="1800" b="0" strike="noStrike" spc="-1">
              <a:solidFill>
                <a:srgbClr val="000000"/>
              </a:solidFill>
              <a:uFill>
                <a:solidFill>
                  <a:srgbClr val="FFFFFF"/>
                </a:solidFill>
              </a:uFill>
              <a:latin typeface="Arial"/>
            </a:endParaRPr>
          </a:p>
        </p:txBody>
      </p:sp>
      <p:sp>
        <p:nvSpPr>
          <p:cNvPr id="239" name="CustomShape 8"/>
          <p:cNvSpPr/>
          <p:nvPr/>
        </p:nvSpPr>
        <p:spPr>
          <a:xfrm>
            <a:off x="3644640" y="547632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r>
              <a:rPr lang="de-DE" sz="1400" b="1" strike="noStrike" spc="-1">
                <a:solidFill>
                  <a:srgbClr val="FFFFFF"/>
                </a:solidFill>
                <a:uFill>
                  <a:solidFill>
                    <a:srgbClr val="FFFFFF"/>
                  </a:solidFill>
                </a:uFill>
                <a:latin typeface="Helvetica Neue"/>
              </a:rPr>
              <a:t>FitSM-5</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Ausgewählte Im-plementierungsleitfäden</a:t>
            </a:r>
            <a:endParaRPr lang="de-DE" sz="1800" b="0" strike="noStrike" spc="-1">
              <a:solidFill>
                <a:srgbClr val="000000"/>
              </a:solidFill>
              <a:uFill>
                <a:solidFill>
                  <a:srgbClr val="FFFFFF"/>
                </a:solidFill>
              </a:uFill>
              <a:latin typeface="Arial"/>
            </a:endParaRPr>
          </a:p>
        </p:txBody>
      </p:sp>
      <p:sp>
        <p:nvSpPr>
          <p:cNvPr id="240" name="CustomShape 9"/>
          <p:cNvSpPr/>
          <p:nvPr/>
        </p:nvSpPr>
        <p:spPr>
          <a:xfrm rot="5400000" flipH="1" flipV="1">
            <a:off x="3636000" y="2734920"/>
            <a:ext cx="355320" cy="1803960"/>
          </a:xfrm>
          <a:prstGeom prst="bentConnector3">
            <a:avLst>
              <a:gd name="adj1" fmla="val 50000"/>
            </a:avLst>
          </a:prstGeom>
          <a:noFill/>
          <a:ln w="12600">
            <a:solidFill>
              <a:schemeClr val="tx1"/>
            </a:solidFill>
            <a:round/>
            <a:tailEnd type="arrow" w="med" len="med"/>
          </a:ln>
        </p:spPr>
        <p:style>
          <a:lnRef idx="1">
            <a:schemeClr val="accent1"/>
          </a:lnRef>
          <a:fillRef idx="0">
            <a:schemeClr val="accent1"/>
          </a:fillRef>
          <a:effectRef idx="0">
            <a:schemeClr val="accent1"/>
          </a:effectRef>
          <a:fontRef idx="minor"/>
        </p:style>
      </p:sp>
      <p:sp>
        <p:nvSpPr>
          <p:cNvPr id="241" name="CustomShape 10"/>
          <p:cNvSpPr/>
          <p:nvPr/>
        </p:nvSpPr>
        <p:spPr>
          <a:xfrm rot="16200000" flipV="1">
            <a:off x="5444640" y="2730960"/>
            <a:ext cx="355320" cy="1812240"/>
          </a:xfrm>
          <a:prstGeom prst="bentConnector3">
            <a:avLst>
              <a:gd name="adj1" fmla="val 50000"/>
            </a:avLst>
          </a:prstGeom>
          <a:noFill/>
          <a:ln w="12600">
            <a:solidFill>
              <a:schemeClr val="tx1"/>
            </a:solidFill>
            <a:round/>
            <a:tailEnd type="arrow" w="med" len="med"/>
          </a:ln>
        </p:spPr>
        <p:style>
          <a:lnRef idx="1">
            <a:schemeClr val="accent1"/>
          </a:lnRef>
          <a:fillRef idx="0">
            <a:schemeClr val="accent1"/>
          </a:fillRef>
          <a:effectRef idx="0">
            <a:schemeClr val="accent1"/>
          </a:effectRef>
          <a:fontRef idx="minor"/>
        </p:style>
      </p:sp>
      <p:sp>
        <p:nvSpPr>
          <p:cNvPr id="242" name="CustomShape 11"/>
          <p:cNvSpPr/>
          <p:nvPr/>
        </p:nvSpPr>
        <p:spPr>
          <a:xfrm>
            <a:off x="3287520" y="196632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FitSM-0</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Überblick &amp; Begriffe</a:t>
            </a:r>
            <a:endParaRPr lang="de-DE" sz="1800" b="0" strike="noStrike" spc="-1">
              <a:solidFill>
                <a:srgbClr val="000000"/>
              </a:solidFill>
              <a:uFill>
                <a:solidFill>
                  <a:srgbClr val="FFFFFF"/>
                </a:solidFill>
              </a:uFill>
              <a:latin typeface="Arial"/>
            </a:endParaRPr>
          </a:p>
        </p:txBody>
      </p:sp>
      <p:sp>
        <p:nvSpPr>
          <p:cNvPr id="243" name="CustomShape 12"/>
          <p:cNvSpPr/>
          <p:nvPr/>
        </p:nvSpPr>
        <p:spPr>
          <a:xfrm>
            <a:off x="1177560" y="547272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r>
              <a:rPr lang="de-DE" sz="1400" b="1" strike="noStrike" spc="-1">
                <a:solidFill>
                  <a:srgbClr val="FFFFFF"/>
                </a:solidFill>
                <a:uFill>
                  <a:solidFill>
                    <a:srgbClr val="FFFFFF"/>
                  </a:solidFill>
                </a:uFill>
                <a:latin typeface="Helvetica Neue"/>
              </a:rPr>
              <a:t>FitSM-4</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Ausgewählte Templates und Beispiele</a:t>
            </a:r>
            <a:endParaRPr lang="de-DE" sz="1800" b="0" strike="noStrike" spc="-1">
              <a:solidFill>
                <a:srgbClr val="000000"/>
              </a:solidFill>
              <a:uFill>
                <a:solidFill>
                  <a:srgbClr val="FFFFFF"/>
                </a:solidFill>
              </a:uFill>
              <a:latin typeface="Arial"/>
            </a:endParaRPr>
          </a:p>
        </p:txBody>
      </p:sp>
      <p:sp>
        <p:nvSpPr>
          <p:cNvPr id="244" name="CustomShape 13"/>
          <p:cNvSpPr/>
          <p:nvPr/>
        </p:nvSpPr>
        <p:spPr>
          <a:xfrm>
            <a:off x="6061680" y="547632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r>
              <a:rPr lang="de-DE" sz="1400" b="1" strike="noStrike" spc="-1">
                <a:solidFill>
                  <a:srgbClr val="FFFFFF"/>
                </a:solidFill>
                <a:uFill>
                  <a:solidFill>
                    <a:srgbClr val="FFFFFF"/>
                  </a:solidFill>
                </a:uFill>
                <a:latin typeface="Helvetica Neue"/>
              </a:rPr>
              <a:t>FitSM-6</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Bewertung von Fähig-keiten und Reifegrad</a:t>
            </a:r>
            <a:endParaRPr lang="de-DE" sz="1800" b="0" strike="noStrike" spc="-1">
              <a:solidFill>
                <a:srgbClr val="000000"/>
              </a:solidFill>
              <a:uFill>
                <a:solidFill>
                  <a:srgbClr val="FFFFFF"/>
                </a:solidFill>
              </a:uFill>
              <a:latin typeface="Arial"/>
            </a:endParaRPr>
          </a:p>
        </p:txBody>
      </p:sp>
      <p:sp>
        <p:nvSpPr>
          <p:cNvPr id="245" name="CustomShape 14"/>
          <p:cNvSpPr/>
          <p:nvPr/>
        </p:nvSpPr>
        <p:spPr>
          <a:xfrm rot="5400000">
            <a:off x="4538520" y="2712600"/>
            <a:ext cx="355320" cy="360"/>
          </a:xfrm>
          <a:prstGeom prst="bentConnector3">
            <a:avLst>
              <a:gd name="adj1" fmla="val 50000"/>
            </a:avLst>
          </a:prstGeom>
          <a:noFill/>
          <a:ln w="12600">
            <a:solidFill>
              <a:schemeClr val="tx1"/>
            </a:solidFill>
            <a:round/>
            <a:tailEnd type="arrow" w="med" len="med"/>
          </a:ln>
        </p:spPr>
        <p:style>
          <a:lnRef idx="1">
            <a:schemeClr val="accent1"/>
          </a:lnRef>
          <a:fillRef idx="0">
            <a:schemeClr val="accent1"/>
          </a:fillRef>
          <a:effectRef idx="0">
            <a:schemeClr val="accent1"/>
          </a:effectRef>
          <a:fontRef idx="minor"/>
        </p:style>
      </p:sp>
      <p:sp>
        <p:nvSpPr>
          <p:cNvPr id="246" name="CustomShape 15"/>
          <p:cNvSpPr/>
          <p:nvPr/>
        </p:nvSpPr>
        <p:spPr>
          <a:xfrm>
            <a:off x="1125000" y="5112000"/>
            <a:ext cx="17676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1" i="1" strike="noStrike" spc="-1">
                <a:solidFill>
                  <a:srgbClr val="12447E"/>
                </a:solidFill>
                <a:uFill>
                  <a:solidFill>
                    <a:srgbClr val="FFFFFF"/>
                  </a:solidFill>
                </a:uFill>
                <a:latin typeface="Helvetica Neue"/>
              </a:rPr>
              <a:t>Umsetzungshilfen</a:t>
            </a:r>
            <a:endParaRPr lang="de-DE" sz="1800" b="0" strike="noStrike" spc="-1">
              <a:solidFill>
                <a:srgbClr val="000000"/>
              </a:solidFill>
              <a:uFill>
                <a:solidFill>
                  <a:srgbClr val="FFFFFF"/>
                </a:solidFill>
              </a:uFill>
              <a:latin typeface="Arial"/>
            </a:endParaRPr>
          </a:p>
        </p:txBody>
      </p:sp>
      <p:sp>
        <p:nvSpPr>
          <p:cNvPr id="247" name="CustomShape 16"/>
          <p:cNvSpPr/>
          <p:nvPr/>
        </p:nvSpPr>
        <p:spPr>
          <a:xfrm>
            <a:off x="1088280" y="1741680"/>
            <a:ext cx="14979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1" i="1" strike="noStrike" spc="-1">
                <a:solidFill>
                  <a:srgbClr val="12447E"/>
                </a:solidFill>
                <a:uFill>
                  <a:solidFill>
                    <a:srgbClr val="FFFFFF"/>
                  </a:solidFill>
                </a:uFill>
                <a:latin typeface="Helvetica Neue"/>
              </a:rPr>
              <a:t>Kern-Standard</a:t>
            </a:r>
            <a:endParaRPr lang="de-DE" sz="1800" b="0" strike="noStrike" spc="-1">
              <a:solidFill>
                <a:srgbClr val="000000"/>
              </a:solidFill>
              <a:uFill>
                <a:solidFill>
                  <a:srgbClr val="FFFFFF"/>
                </a:solidFill>
              </a:uFill>
              <a:latin typeface="Arial"/>
            </a:endParaRPr>
          </a:p>
        </p:txBody>
      </p:sp>
      <p:pic>
        <p:nvPicPr>
          <p:cNvPr id="248" name="Grafik 5"/>
          <p:cNvPicPr/>
          <p:nvPr/>
        </p:nvPicPr>
        <p:blipFill>
          <a:blip r:embed="rId3"/>
          <a:stretch/>
        </p:blipFill>
        <p:spPr>
          <a:xfrm>
            <a:off x="5951520" y="3146760"/>
            <a:ext cx="1131480" cy="395640"/>
          </a:xfrm>
          <a:prstGeom prst="rect">
            <a:avLst/>
          </a:prstGeom>
          <a:ln>
            <a:noFill/>
          </a:ln>
        </p:spPr>
      </p:pic>
      <p:pic>
        <p:nvPicPr>
          <p:cNvPr id="249" name="Grafik 5"/>
          <p:cNvPicPr/>
          <p:nvPr/>
        </p:nvPicPr>
        <p:blipFill>
          <a:blip r:embed="rId3"/>
          <a:stretch/>
        </p:blipFill>
        <p:spPr>
          <a:xfrm>
            <a:off x="6702120" y="6248160"/>
            <a:ext cx="1131480" cy="395640"/>
          </a:xfrm>
          <a:prstGeom prst="rect">
            <a:avLst/>
          </a:prstGeom>
          <a:ln>
            <a:noFill/>
          </a:ln>
        </p:spPr>
      </p:pic>
      <p:pic>
        <p:nvPicPr>
          <p:cNvPr id="250" name="Inhaltsplatzhalter 4"/>
          <p:cNvPicPr/>
          <p:nvPr/>
        </p:nvPicPr>
        <p:blipFill>
          <a:blip r:embed="rId4"/>
          <a:stretch/>
        </p:blipFill>
        <p:spPr>
          <a:xfrm>
            <a:off x="5987160" y="2289600"/>
            <a:ext cx="1131480" cy="395640"/>
          </a:xfrm>
          <a:prstGeom prst="rect">
            <a:avLst/>
          </a:prstGeom>
          <a:ln>
            <a:noFill/>
          </a:ln>
        </p:spPr>
      </p:pic>
      <p:pic>
        <p:nvPicPr>
          <p:cNvPr id="251" name="Inhaltsplatzhalter 4"/>
          <p:cNvPicPr/>
          <p:nvPr/>
        </p:nvPicPr>
        <p:blipFill>
          <a:blip r:embed="rId4"/>
          <a:stretch/>
        </p:blipFill>
        <p:spPr>
          <a:xfrm>
            <a:off x="4227120" y="6232680"/>
            <a:ext cx="1131480" cy="395640"/>
          </a:xfrm>
          <a:prstGeom prst="rect">
            <a:avLst/>
          </a:prstGeom>
          <a:ln>
            <a:noFill/>
          </a:ln>
        </p:spPr>
      </p:pic>
      <p:pic>
        <p:nvPicPr>
          <p:cNvPr id="252" name="Inhaltsplatzhalter 4"/>
          <p:cNvPicPr/>
          <p:nvPr/>
        </p:nvPicPr>
        <p:blipFill>
          <a:blip r:embed="rId4"/>
          <a:stretch/>
        </p:blipFill>
        <p:spPr>
          <a:xfrm>
            <a:off x="1807200" y="6242040"/>
            <a:ext cx="1131480" cy="395640"/>
          </a:xfrm>
          <a:prstGeom prst="rect">
            <a:avLst/>
          </a:prstGeom>
          <a:ln>
            <a:noFill/>
          </a:ln>
        </p:spPr>
      </p:pic>
      <p:pic>
        <p:nvPicPr>
          <p:cNvPr id="253" name="Inhaltsplatzhalter 4"/>
          <p:cNvPicPr/>
          <p:nvPr/>
        </p:nvPicPr>
        <p:blipFill>
          <a:blip r:embed="rId4"/>
          <a:stretch/>
        </p:blipFill>
        <p:spPr>
          <a:xfrm>
            <a:off x="2373120" y="4355280"/>
            <a:ext cx="1131480" cy="395640"/>
          </a:xfrm>
          <a:prstGeom prst="rect">
            <a:avLst/>
          </a:prstGeom>
          <a:ln>
            <a:noFill/>
          </a:ln>
        </p:spPr>
      </p:pic>
      <p:pic>
        <p:nvPicPr>
          <p:cNvPr id="254" name="Inhaltsplatzhalter 4"/>
          <p:cNvPicPr/>
          <p:nvPr/>
        </p:nvPicPr>
        <p:blipFill>
          <a:blip r:embed="rId4"/>
          <a:stretch/>
        </p:blipFill>
        <p:spPr>
          <a:xfrm>
            <a:off x="5987160" y="4341960"/>
            <a:ext cx="1131480" cy="39564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Logik</a:t>
            </a:r>
            <a:endParaRPr lang="en-US" sz="1800" b="0" strike="noStrike" spc="-1">
              <a:solidFill>
                <a:srgbClr val="000000"/>
              </a:solidFill>
              <a:uFill>
                <a:solidFill>
                  <a:srgbClr val="FFFFFF"/>
                </a:solidFill>
              </a:uFill>
              <a:latin typeface="Calibri"/>
            </a:endParaRPr>
          </a:p>
        </p:txBody>
      </p:sp>
      <p:sp>
        <p:nvSpPr>
          <p:cNvPr id="256" name="TextShape 2"/>
          <p:cNvSpPr txBox="1"/>
          <p:nvPr/>
        </p:nvSpPr>
        <p:spPr>
          <a:xfrm>
            <a:off x="6553080" y="6430680"/>
            <a:ext cx="2133360" cy="364680"/>
          </a:xfrm>
          <a:prstGeom prst="rect">
            <a:avLst/>
          </a:prstGeom>
          <a:noFill/>
          <a:ln>
            <a:noFill/>
          </a:ln>
        </p:spPr>
        <p:txBody>
          <a:bodyPr anchor="ctr"/>
          <a:lstStyle/>
          <a:p>
            <a:pPr algn="r">
              <a:lnSpc>
                <a:spcPct val="100000"/>
              </a:lnSpc>
            </a:pPr>
            <a:fld id="{45FC140F-89A0-46D4-8538-B7B13B27A353}" type="slidenum">
              <a:rPr lang="de-DE" sz="1200" b="0" strike="noStrike" spc="-1">
                <a:solidFill>
                  <a:srgbClr val="8B8B8B"/>
                </a:solidFill>
                <a:uFill>
                  <a:solidFill>
                    <a:srgbClr val="FFFFFF"/>
                  </a:solidFill>
                </a:uFill>
                <a:latin typeface="Calibri"/>
              </a:rPr>
              <a:t>21</a:t>
            </a:fld>
            <a:endParaRPr lang="de-DE" sz="1400" b="0" strike="noStrike" spc="-1">
              <a:solidFill>
                <a:srgbClr val="000000"/>
              </a:solidFill>
              <a:uFill>
                <a:solidFill>
                  <a:srgbClr val="FFFFFF"/>
                </a:solidFill>
              </a:uFill>
              <a:latin typeface="Times New Roman"/>
            </a:endParaRPr>
          </a:p>
        </p:txBody>
      </p:sp>
      <p:pic>
        <p:nvPicPr>
          <p:cNvPr id="257" name="Grafik 4"/>
          <p:cNvPicPr/>
          <p:nvPr/>
        </p:nvPicPr>
        <p:blipFill>
          <a:blip r:embed="rId2"/>
          <a:stretch/>
        </p:blipFill>
        <p:spPr>
          <a:xfrm>
            <a:off x="727560" y="1683720"/>
            <a:ext cx="7733520" cy="464868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FitSM-1: ITSM-Prozessmodell</a:t>
            </a:r>
            <a:endParaRPr lang="en-US" sz="1800" b="0" strike="noStrike" spc="-1">
              <a:solidFill>
                <a:srgbClr val="000000"/>
              </a:solidFill>
              <a:uFill>
                <a:solidFill>
                  <a:srgbClr val="FFFFFF"/>
                </a:solidFill>
              </a:uFill>
              <a:latin typeface="Calibri"/>
            </a:endParaRPr>
          </a:p>
        </p:txBody>
      </p:sp>
      <p:sp>
        <p:nvSpPr>
          <p:cNvPr id="259" name="TextShape 2"/>
          <p:cNvSpPr txBox="1"/>
          <p:nvPr/>
        </p:nvSpPr>
        <p:spPr>
          <a:xfrm>
            <a:off x="457200" y="1696680"/>
            <a:ext cx="8229240" cy="4625640"/>
          </a:xfrm>
          <a:prstGeom prst="rect">
            <a:avLst/>
          </a:prstGeom>
          <a:noFill/>
          <a:ln>
            <a:noFill/>
          </a:ln>
        </p:spPr>
        <p:txBody>
          <a:bodyPr/>
          <a:lstStyle/>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Portfolio Management (SPM)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Level Management (SLM)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Reporting Management (SRM)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Availability &amp; Continuity Management (SACM)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Capacity Management (CAPM)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Information Security Management (ISM)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Customer Relationship Management (CRM)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Supplier Relationship Management (SUPPM)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Incident &amp; Service Request Management (ISRM)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Problem Management (PM)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Configuration Management (CONFM)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Change Management (CHM)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Release &amp; Deployment Management (RDM)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Continual Service Improvement Management (CSI)</a:t>
            </a:r>
          </a:p>
        </p:txBody>
      </p:sp>
      <p:sp>
        <p:nvSpPr>
          <p:cNvPr id="260" name="TextShape 3"/>
          <p:cNvSpPr txBox="1"/>
          <p:nvPr/>
        </p:nvSpPr>
        <p:spPr>
          <a:xfrm>
            <a:off x="6553080" y="6430680"/>
            <a:ext cx="2133360" cy="364680"/>
          </a:xfrm>
          <a:prstGeom prst="rect">
            <a:avLst/>
          </a:prstGeom>
          <a:noFill/>
          <a:ln>
            <a:noFill/>
          </a:ln>
        </p:spPr>
        <p:txBody>
          <a:bodyPr anchor="ctr"/>
          <a:lstStyle/>
          <a:p>
            <a:pPr algn="r">
              <a:lnSpc>
                <a:spcPct val="100000"/>
              </a:lnSpc>
            </a:pPr>
            <a:fld id="{343062F4-F967-411A-BE92-ADAA031186E8}" type="slidenum">
              <a:rPr lang="de-DE" sz="1200" b="0" strike="noStrike" spc="-1">
                <a:solidFill>
                  <a:srgbClr val="8B8B8B"/>
                </a:solidFill>
                <a:uFill>
                  <a:solidFill>
                    <a:srgbClr val="FFFFFF"/>
                  </a:solidFill>
                </a:uFill>
                <a:latin typeface="Calibri"/>
              </a:rPr>
              <a:t>22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Mögliche Prozessgruppierung</a:t>
            </a:r>
            <a:endParaRPr lang="en-US" sz="1800" b="0" strike="noStrike" spc="-1">
              <a:solidFill>
                <a:srgbClr val="000000"/>
              </a:solidFill>
              <a:uFill>
                <a:solidFill>
                  <a:srgbClr val="FFFFFF"/>
                </a:solidFill>
              </a:uFill>
              <a:latin typeface="Calibri"/>
            </a:endParaRPr>
          </a:p>
        </p:txBody>
      </p:sp>
      <p:sp>
        <p:nvSpPr>
          <p:cNvPr id="262" name="TextShape 2"/>
          <p:cNvSpPr txBox="1"/>
          <p:nvPr/>
        </p:nvSpPr>
        <p:spPr>
          <a:xfrm>
            <a:off x="457200" y="1696680"/>
            <a:ext cx="8229240" cy="4625640"/>
          </a:xfrm>
          <a:prstGeom prst="rect">
            <a:avLst/>
          </a:prstGeom>
          <a:noFill/>
          <a:ln>
            <a:noFill/>
          </a:ln>
        </p:spPr>
        <p:txBody>
          <a:bodyPr/>
          <a:lstStyle/>
          <a:p>
            <a:pPr>
              <a:lnSpc>
                <a:spcPct val="100000"/>
              </a:lnSpc>
            </a:pPr>
            <a:r>
              <a:rPr lang="en-US" sz="2800" b="0" strike="noStrike" spc="-1">
                <a:solidFill>
                  <a:srgbClr val="000000"/>
                </a:solidFill>
                <a:uFill>
                  <a:solidFill>
                    <a:srgbClr val="FFFFFF"/>
                  </a:solidFill>
                </a:uFill>
                <a:latin typeface="Calibri"/>
              </a:rPr>
              <a:t>Sechs Bereiche:</a:t>
            </a:r>
          </a:p>
        </p:txBody>
      </p:sp>
      <p:sp>
        <p:nvSpPr>
          <p:cNvPr id="263" name="TextShape 3"/>
          <p:cNvSpPr txBox="1"/>
          <p:nvPr/>
        </p:nvSpPr>
        <p:spPr>
          <a:xfrm>
            <a:off x="6553080" y="6430680"/>
            <a:ext cx="2133360" cy="364680"/>
          </a:xfrm>
          <a:prstGeom prst="rect">
            <a:avLst/>
          </a:prstGeom>
          <a:noFill/>
          <a:ln>
            <a:noFill/>
          </a:ln>
        </p:spPr>
        <p:txBody>
          <a:bodyPr anchor="ctr"/>
          <a:lstStyle/>
          <a:p>
            <a:pPr algn="r">
              <a:lnSpc>
                <a:spcPct val="100000"/>
              </a:lnSpc>
            </a:pPr>
            <a:fld id="{51521A33-5A4A-42EB-9AAC-E890476BC1CB}" type="slidenum">
              <a:rPr lang="de-DE" sz="1200" b="0" strike="noStrike" spc="-1">
                <a:solidFill>
                  <a:srgbClr val="8B8B8B"/>
                </a:solidFill>
                <a:uFill>
                  <a:solidFill>
                    <a:srgbClr val="FFFFFF"/>
                  </a:solidFill>
                </a:uFill>
                <a:latin typeface="Calibri"/>
              </a:rPr>
              <a:t>23</a:t>
            </a:fld>
            <a:endParaRPr lang="de-DE" sz="1400" b="0" strike="noStrike" spc="-1">
              <a:solidFill>
                <a:srgbClr val="000000"/>
              </a:solidFill>
              <a:uFill>
                <a:solidFill>
                  <a:srgbClr val="FFFFFF"/>
                </a:solidFill>
              </a:uFill>
              <a:latin typeface="Times New Roman"/>
            </a:endParaRPr>
          </a:p>
        </p:txBody>
      </p:sp>
      <p:sp>
        <p:nvSpPr>
          <p:cNvPr id="264" name="CustomShape 4"/>
          <p:cNvSpPr/>
          <p:nvPr/>
        </p:nvSpPr>
        <p:spPr>
          <a:xfrm rot="16200000">
            <a:off x="-552600" y="3570120"/>
            <a:ext cx="3316320" cy="1289520"/>
          </a:xfrm>
          <a:prstGeom prst="flowChartManualOperation">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Offer &amp; Agree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SPM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SLM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CRM</a:t>
            </a:r>
            <a:endParaRPr lang="de-DE" sz="1800" b="0" strike="noStrike" spc="-1">
              <a:solidFill>
                <a:srgbClr val="000000"/>
              </a:solidFill>
              <a:uFill>
                <a:solidFill>
                  <a:srgbClr val="FFFFFF"/>
                </a:solidFill>
              </a:uFill>
              <a:latin typeface="Arial"/>
            </a:endParaRPr>
          </a:p>
        </p:txBody>
      </p:sp>
      <p:sp>
        <p:nvSpPr>
          <p:cNvPr id="265" name="CustomShape 5"/>
          <p:cNvSpPr/>
          <p:nvPr/>
        </p:nvSpPr>
        <p:spPr>
          <a:xfrm rot="16200000">
            <a:off x="833760" y="3570120"/>
            <a:ext cx="3316320" cy="1289520"/>
          </a:xfrm>
          <a:prstGeom prst="flowChartManualOperation">
            <a:avLst/>
          </a:prstGeom>
          <a:solidFill>
            <a:schemeClr val="accent2">
              <a:hueOff val="936304"/>
              <a:satOff val="-1168"/>
              <a:lumOff val="275"/>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Plan &amp; Ensure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SUPPM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SACM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CAPM</a:t>
            </a:r>
            <a:endParaRPr lang="de-DE" sz="1800" b="0" strike="noStrike" spc="-1">
              <a:solidFill>
                <a:srgbClr val="000000"/>
              </a:solidFill>
              <a:uFill>
                <a:solidFill>
                  <a:srgbClr val="FFFFFF"/>
                </a:solidFill>
              </a:uFill>
              <a:latin typeface="Arial"/>
            </a:endParaRPr>
          </a:p>
        </p:txBody>
      </p:sp>
      <p:sp>
        <p:nvSpPr>
          <p:cNvPr id="266" name="CustomShape 6"/>
          <p:cNvSpPr/>
          <p:nvPr/>
        </p:nvSpPr>
        <p:spPr>
          <a:xfrm rot="16200000">
            <a:off x="2220480" y="3570120"/>
            <a:ext cx="3316320" cy="1289520"/>
          </a:xfrm>
          <a:prstGeom prst="flowChartManualOperation">
            <a:avLst/>
          </a:prstGeom>
          <a:solidFill>
            <a:schemeClr val="accent2">
              <a:hueOff val="1872608"/>
              <a:satOff val="-2336"/>
              <a:lumOff val="549"/>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Control &amp; Deploy</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CONFM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CHM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RDM</a:t>
            </a:r>
            <a:endParaRPr lang="de-DE" sz="1800" b="0" strike="noStrike" spc="-1">
              <a:solidFill>
                <a:srgbClr val="000000"/>
              </a:solidFill>
              <a:uFill>
                <a:solidFill>
                  <a:srgbClr val="FFFFFF"/>
                </a:solidFill>
              </a:uFill>
              <a:latin typeface="Arial"/>
            </a:endParaRPr>
          </a:p>
        </p:txBody>
      </p:sp>
      <p:sp>
        <p:nvSpPr>
          <p:cNvPr id="267" name="CustomShape 7"/>
          <p:cNvSpPr/>
          <p:nvPr/>
        </p:nvSpPr>
        <p:spPr>
          <a:xfrm rot="16200000">
            <a:off x="3606840" y="3570120"/>
            <a:ext cx="3316320" cy="1289520"/>
          </a:xfrm>
          <a:prstGeom prst="flowChartManualOperation">
            <a:avLst/>
          </a:prstGeom>
          <a:solidFill>
            <a:schemeClr val="accent2">
              <a:hueOff val="2808912"/>
              <a:satOff val="-3503"/>
              <a:lumOff val="824"/>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Resolve &amp; Prevent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ISRM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PM</a:t>
            </a:r>
            <a:endParaRPr lang="de-DE" sz="1800" b="0" strike="noStrike" spc="-1">
              <a:solidFill>
                <a:srgbClr val="000000"/>
              </a:solidFill>
              <a:uFill>
                <a:solidFill>
                  <a:srgbClr val="FFFFFF"/>
                </a:solidFill>
              </a:uFill>
              <a:latin typeface="Arial"/>
            </a:endParaRPr>
          </a:p>
        </p:txBody>
      </p:sp>
      <p:sp>
        <p:nvSpPr>
          <p:cNvPr id="268" name="CustomShape 8"/>
          <p:cNvSpPr/>
          <p:nvPr/>
        </p:nvSpPr>
        <p:spPr>
          <a:xfrm rot="16200000">
            <a:off x="4993560" y="3570120"/>
            <a:ext cx="3316320" cy="1289520"/>
          </a:xfrm>
          <a:prstGeom prst="flowChartManualOperation">
            <a:avLst/>
          </a:prstGeom>
          <a:solidFill>
            <a:schemeClr val="accent2">
              <a:hueOff val="3745216"/>
              <a:satOff val="-4671"/>
              <a:lumOff val="1098"/>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Report &amp; Improve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SRM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CSI</a:t>
            </a:r>
            <a:endParaRPr lang="de-DE" sz="1800" b="0" strike="noStrike" spc="-1">
              <a:solidFill>
                <a:srgbClr val="000000"/>
              </a:solidFill>
              <a:uFill>
                <a:solidFill>
                  <a:srgbClr val="FFFFFF"/>
                </a:solidFill>
              </a:uFill>
              <a:latin typeface="Arial"/>
            </a:endParaRPr>
          </a:p>
        </p:txBody>
      </p:sp>
      <p:sp>
        <p:nvSpPr>
          <p:cNvPr id="269" name="CustomShape 9"/>
          <p:cNvSpPr/>
          <p:nvPr/>
        </p:nvSpPr>
        <p:spPr>
          <a:xfrm rot="16200000">
            <a:off x="6380280" y="3570120"/>
            <a:ext cx="3316320" cy="1289520"/>
          </a:xfrm>
          <a:prstGeom prst="flowChartManualOperation">
            <a:avLst/>
          </a:prstGeom>
          <a:solidFill>
            <a:schemeClr val="accent2">
              <a:hueOff val="4681520"/>
              <a:satOff val="-5839"/>
              <a:lumOff val="1373"/>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Protect &amp; Secure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ISM</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ITIL</a:t>
            </a:r>
            <a:endParaRPr lang="en-US" sz="1800" b="0" strike="noStrike" spc="-1">
              <a:solidFill>
                <a:srgbClr val="000000"/>
              </a:solidFill>
              <a:uFill>
                <a:solidFill>
                  <a:srgbClr val="FFFFFF"/>
                </a:solidFill>
              </a:uFill>
              <a:latin typeface="Calibri"/>
            </a:endParaRPr>
          </a:p>
        </p:txBody>
      </p:sp>
      <p:sp>
        <p:nvSpPr>
          <p:cNvPr id="271" name="TextShape 2"/>
          <p:cNvSpPr txBox="1"/>
          <p:nvPr/>
        </p:nvSpPr>
        <p:spPr>
          <a:xfrm>
            <a:off x="6553080" y="6430680"/>
            <a:ext cx="2133360" cy="364680"/>
          </a:xfrm>
          <a:prstGeom prst="rect">
            <a:avLst/>
          </a:prstGeom>
          <a:noFill/>
          <a:ln>
            <a:noFill/>
          </a:ln>
        </p:spPr>
        <p:txBody>
          <a:bodyPr anchor="ctr"/>
          <a:lstStyle/>
          <a:p>
            <a:pPr algn="r">
              <a:lnSpc>
                <a:spcPct val="100000"/>
              </a:lnSpc>
            </a:pPr>
            <a:fld id="{3E5E14E1-856D-45FF-A3E1-378C57DFB02C}" type="slidenum">
              <a:rPr lang="de-DE" sz="1200" b="0" strike="noStrike" spc="-1">
                <a:solidFill>
                  <a:srgbClr val="FFFFFF"/>
                </a:solidFill>
                <a:uFill>
                  <a:solidFill>
                    <a:srgbClr val="FFFFFF"/>
                  </a:solidFill>
                </a:uFill>
                <a:latin typeface="Calibri"/>
              </a:rPr>
              <a:t>24</a:t>
            </a:fld>
            <a:endParaRPr lang="de-DE" sz="1400" b="0" strike="noStrike" spc="-1">
              <a:solidFill>
                <a:srgbClr val="000000"/>
              </a:solidFill>
              <a:uFill>
                <a:solidFill>
                  <a:srgbClr val="FFFFFF"/>
                </a:solidFill>
              </a:uFill>
              <a:latin typeface="Times New Roman"/>
            </a:endParaRPr>
          </a:p>
        </p:txBody>
      </p:sp>
      <p:sp>
        <p:nvSpPr>
          <p:cNvPr id="272"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273"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Schlagworte</a:t>
            </a:r>
            <a:endParaRPr lang="de-DE" sz="1800" b="0" strike="noStrike" spc="-1">
              <a:solidFill>
                <a:srgbClr val="000000"/>
              </a:solidFill>
              <a:uFill>
                <a:solidFill>
                  <a:srgbClr val="FFFFFF"/>
                </a:solidFill>
              </a:uFill>
              <a:latin typeface="Arial"/>
            </a:endParaRPr>
          </a:p>
        </p:txBody>
      </p:sp>
      <p:sp>
        <p:nvSpPr>
          <p:cNvPr id="274" name="CustomShape 5"/>
          <p:cNvSpPr/>
          <p:nvPr/>
        </p:nvSpPr>
        <p:spPr>
          <a:xfrm>
            <a:off x="1445760" y="4448520"/>
            <a:ext cx="6232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Büchersammlung; Good Practices für ITSM; Basierend auf einem Service-Lifecycle-Ansatz mit 5 Phasen: Service Strategy, Service Design, Service Transition, Service Operation, Continual Service Improvement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ITIL: Überblick und wichtige Fakten</a:t>
            </a:r>
            <a:endParaRPr lang="en-US" sz="1800" b="0" strike="noStrike" spc="-1">
              <a:solidFill>
                <a:srgbClr val="000000"/>
              </a:solidFill>
              <a:uFill>
                <a:solidFill>
                  <a:srgbClr val="FFFFFF"/>
                </a:solidFill>
              </a:uFill>
              <a:latin typeface="Calibri"/>
            </a:endParaRPr>
          </a:p>
        </p:txBody>
      </p:sp>
      <p:sp>
        <p:nvSpPr>
          <p:cNvPr id="276"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5 Bücher mit “good practices” für IT Service Management (ITSM)</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Slogan: “the key to managing IT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Beschreibung von ITSM Prozessen und unterstützenden Konzepten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Form der Veröffentlichung: Bücher</a:t>
            </a:r>
          </a:p>
          <a:p>
            <a:pPr>
              <a:lnSpc>
                <a:spcPct val="100000"/>
              </a:lnSpc>
            </a:pPr>
            <a:endParaRPr lang="en-US" sz="2800" b="0" strike="noStrike" spc="-1">
              <a:solidFill>
                <a:srgbClr val="000000"/>
              </a:solidFill>
              <a:uFill>
                <a:solidFill>
                  <a:srgbClr val="FFFFFF"/>
                </a:solidFill>
              </a:uFill>
              <a:latin typeface="Calibri"/>
            </a:endParaRPr>
          </a:p>
        </p:txBody>
      </p:sp>
      <p:sp>
        <p:nvSpPr>
          <p:cNvPr id="277" name="TextShape 3"/>
          <p:cNvSpPr txBox="1"/>
          <p:nvPr/>
        </p:nvSpPr>
        <p:spPr>
          <a:xfrm>
            <a:off x="6553080" y="6430680"/>
            <a:ext cx="2133360" cy="364680"/>
          </a:xfrm>
          <a:prstGeom prst="rect">
            <a:avLst/>
          </a:prstGeom>
          <a:noFill/>
          <a:ln>
            <a:noFill/>
          </a:ln>
        </p:spPr>
        <p:txBody>
          <a:bodyPr anchor="ctr"/>
          <a:lstStyle/>
          <a:p>
            <a:pPr algn="r">
              <a:lnSpc>
                <a:spcPct val="100000"/>
              </a:lnSpc>
            </a:pPr>
            <a:fld id="{FEB6FEE1-A521-4E56-83D3-7E20D05D173F}" type="slidenum">
              <a:rPr lang="de-DE" sz="1200" b="0" strike="noStrike" spc="-1">
                <a:solidFill>
                  <a:srgbClr val="8B8B8B"/>
                </a:solidFill>
                <a:uFill>
                  <a:solidFill>
                    <a:srgbClr val="FFFFFF"/>
                  </a:solidFill>
                </a:uFill>
                <a:latin typeface="Calibri"/>
              </a:rPr>
              <a:t>25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ITIL: Struktur</a:t>
            </a:r>
            <a:endParaRPr lang="en-US" sz="1800" b="0" strike="noStrike" spc="-1">
              <a:solidFill>
                <a:srgbClr val="000000"/>
              </a:solidFill>
              <a:uFill>
                <a:solidFill>
                  <a:srgbClr val="FFFFFF"/>
                </a:solidFill>
              </a:uFill>
              <a:latin typeface="Calibri"/>
            </a:endParaRPr>
          </a:p>
        </p:txBody>
      </p:sp>
      <p:sp>
        <p:nvSpPr>
          <p:cNvPr id="27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5 Lifecycle </a:t>
            </a:r>
            <a:r>
              <a:rPr lang="en-US" sz="2800" b="0" strike="noStrike" spc="-1" dirty="0" err="1">
                <a:solidFill>
                  <a:srgbClr val="000000"/>
                </a:solidFill>
                <a:uFill>
                  <a:solidFill>
                    <a:srgbClr val="FFFFFF"/>
                  </a:solidFill>
                </a:uFill>
                <a:latin typeface="Calibri"/>
              </a:rPr>
              <a:t>Phasen</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ein</a:t>
            </a:r>
            <a:r>
              <a:rPr lang="en-US" sz="2800" b="0" strike="noStrike" spc="-1" dirty="0">
                <a:solidFill>
                  <a:srgbClr val="000000"/>
                </a:solidFill>
                <a:uFill>
                  <a:solidFill>
                    <a:srgbClr val="FFFFFF"/>
                  </a:solidFill>
                </a:uFill>
                <a:latin typeface="Calibri"/>
              </a:rPr>
              <a:t> Buch pro Phase, </a:t>
            </a:r>
            <a:r>
              <a:rPr lang="en-US" sz="2800" b="0" strike="noStrike" spc="-1" dirty="0" err="1">
                <a:solidFill>
                  <a:srgbClr val="000000"/>
                </a:solidFill>
                <a:uFill>
                  <a:solidFill>
                    <a:srgbClr val="FFFFFF"/>
                  </a:solidFill>
                </a:uFill>
                <a:latin typeface="Calibri"/>
              </a:rPr>
              <a:t>jeweils</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nach</a:t>
            </a:r>
            <a:r>
              <a:rPr lang="en-US" sz="2800" b="0" strike="noStrike" spc="-1" dirty="0">
                <a:solidFill>
                  <a:srgbClr val="000000"/>
                </a:solidFill>
                <a:uFill>
                  <a:solidFill>
                    <a:srgbClr val="FFFFFF"/>
                  </a:solidFill>
                </a:uFill>
                <a:latin typeface="Calibri"/>
              </a:rPr>
              <a:t> der Phase </a:t>
            </a:r>
            <a:r>
              <a:rPr lang="en-US" sz="2800" b="0" strike="noStrike" spc="-1" dirty="0" err="1">
                <a:solidFill>
                  <a:srgbClr val="000000"/>
                </a:solidFill>
                <a:uFill>
                  <a:solidFill>
                    <a:srgbClr val="FFFFFF"/>
                  </a:solidFill>
                </a:uFill>
                <a:latin typeface="Calibri"/>
              </a:rPr>
              <a:t>benannt</a:t>
            </a:r>
            <a:r>
              <a:rPr lang="en-US" sz="28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Strategy</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Design</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Transition</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Operation</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Continual Service Improvement </a:t>
            </a:r>
            <a:endParaRPr lang="en-US" sz="20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dirty="0" err="1">
                <a:solidFill>
                  <a:srgbClr val="000000"/>
                </a:solidFill>
                <a:uFill>
                  <a:solidFill>
                    <a:srgbClr val="FFFFFF"/>
                  </a:solidFill>
                </a:uFill>
                <a:latin typeface="Calibri"/>
              </a:rPr>
              <a:t>Prozessmodell</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aus</a:t>
            </a:r>
            <a:r>
              <a:rPr lang="en-US" sz="2800" b="0" strike="noStrike" spc="-1" dirty="0">
                <a:solidFill>
                  <a:srgbClr val="000000"/>
                </a:solidFill>
                <a:uFill>
                  <a:solidFill>
                    <a:srgbClr val="FFFFFF"/>
                  </a:solidFill>
                </a:uFill>
                <a:latin typeface="Calibri"/>
              </a:rPr>
              <a:t> 26 ITSM </a:t>
            </a:r>
            <a:r>
              <a:rPr lang="en-US" sz="2800" b="0" strike="noStrike" spc="-1" dirty="0" err="1">
                <a:solidFill>
                  <a:srgbClr val="000000"/>
                </a:solidFill>
                <a:uFill>
                  <a:solidFill>
                    <a:srgbClr val="FFFFFF"/>
                  </a:solidFill>
                </a:uFill>
                <a:latin typeface="Calibri"/>
              </a:rPr>
              <a:t>Prozessen</a:t>
            </a:r>
            <a:r>
              <a:rPr lang="en-US" sz="2800" b="0" strike="noStrike" spc="-1" dirty="0">
                <a:solidFill>
                  <a:srgbClr val="000000"/>
                </a:solidFill>
                <a:uFill>
                  <a:solidFill>
                    <a:srgbClr val="FFFFFF"/>
                  </a:solidFill>
                </a:uFill>
                <a:latin typeface="Calibri"/>
              </a:rPr>
              <a:t> und </a:t>
            </a:r>
            <a:br>
              <a:rPr lang="en-US" sz="2800" b="0" strike="noStrike" spc="-1" dirty="0">
                <a:solidFill>
                  <a:srgbClr val="000000"/>
                </a:solidFill>
                <a:uFill>
                  <a:solidFill>
                    <a:srgbClr val="FFFFFF"/>
                  </a:solidFill>
                </a:uFill>
                <a:latin typeface="Calibri"/>
              </a:rPr>
            </a:br>
            <a:r>
              <a:rPr lang="en-US" sz="2800" b="0" strike="noStrike" spc="-1" dirty="0">
                <a:solidFill>
                  <a:srgbClr val="000000"/>
                </a:solidFill>
                <a:uFill>
                  <a:solidFill>
                    <a:srgbClr val="FFFFFF"/>
                  </a:solidFill>
                </a:uFill>
                <a:latin typeface="Calibri"/>
              </a:rPr>
              <a:t>4 “</a:t>
            </a:r>
            <a:r>
              <a:rPr lang="en-US" sz="2800" b="0" strike="noStrike" spc="-1" dirty="0" err="1">
                <a:solidFill>
                  <a:srgbClr val="000000"/>
                </a:solidFill>
                <a:uFill>
                  <a:solidFill>
                    <a:srgbClr val="FFFFFF"/>
                  </a:solidFill>
                </a:uFill>
                <a:latin typeface="Calibri"/>
              </a:rPr>
              <a:t>Funktionen</a:t>
            </a:r>
            <a:r>
              <a:rPr lang="en-US" sz="2800" b="0" strike="noStrike" spc="-1" dirty="0">
                <a:solidFill>
                  <a:srgbClr val="000000"/>
                </a:solidFill>
                <a:uFill>
                  <a:solidFill>
                    <a:srgbClr val="FFFFFF"/>
                  </a:solidFill>
                </a:uFill>
                <a:latin typeface="Calibri"/>
              </a:rPr>
              <a:t>” (ITIL V3 / 2011)</a:t>
            </a:r>
          </a:p>
        </p:txBody>
      </p:sp>
      <p:sp>
        <p:nvSpPr>
          <p:cNvPr id="280" name="TextShape 3"/>
          <p:cNvSpPr txBox="1"/>
          <p:nvPr/>
        </p:nvSpPr>
        <p:spPr>
          <a:xfrm>
            <a:off x="6553080" y="6430680"/>
            <a:ext cx="2133360" cy="364680"/>
          </a:xfrm>
          <a:prstGeom prst="rect">
            <a:avLst/>
          </a:prstGeom>
          <a:noFill/>
          <a:ln>
            <a:noFill/>
          </a:ln>
        </p:spPr>
        <p:txBody>
          <a:bodyPr anchor="ctr"/>
          <a:lstStyle/>
          <a:p>
            <a:pPr algn="r">
              <a:lnSpc>
                <a:spcPct val="100000"/>
              </a:lnSpc>
            </a:pPr>
            <a:fld id="{87E31B51-98A6-452D-984A-45132A395114}" type="slidenum">
              <a:rPr lang="de-DE" sz="1200" b="0" strike="noStrike" spc="-1">
                <a:solidFill>
                  <a:srgbClr val="8B8B8B"/>
                </a:solidFill>
                <a:uFill>
                  <a:solidFill>
                    <a:srgbClr val="FFFFFF"/>
                  </a:solidFill>
                </a:uFill>
                <a:latin typeface="Calibri"/>
              </a:rPr>
              <a:t>26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ITIL V3 / 2011: </a:t>
            </a:r>
            <a:r>
              <a:rPr lang="en-US" sz="3200" b="0" strike="noStrike" spc="-1" dirty="0" err="1">
                <a:solidFill>
                  <a:srgbClr val="205595"/>
                </a:solidFill>
                <a:uFill>
                  <a:solidFill>
                    <a:srgbClr val="FFFFFF"/>
                  </a:solidFill>
                </a:uFill>
                <a:latin typeface="Calibri"/>
              </a:rPr>
              <a:t>Prozessmodell</a:t>
            </a:r>
            <a:r>
              <a:rPr lang="en-US" sz="3200" b="0" strike="noStrike" spc="-1" dirty="0">
                <a:solidFill>
                  <a:srgbClr val="205595"/>
                </a:solidFill>
                <a:uFill>
                  <a:solidFill>
                    <a:srgbClr val="FFFFFF"/>
                  </a:solidFill>
                </a:uFill>
                <a:latin typeface="Calibri"/>
              </a:rPr>
              <a:t> </a:t>
            </a:r>
            <a:endParaRPr lang="en-US" sz="1800" b="0" strike="noStrike" spc="-1" dirty="0">
              <a:solidFill>
                <a:srgbClr val="000000"/>
              </a:solidFill>
              <a:uFill>
                <a:solidFill>
                  <a:srgbClr val="FFFFFF"/>
                </a:solidFill>
              </a:uFill>
              <a:latin typeface="Calibri"/>
            </a:endParaRPr>
          </a:p>
        </p:txBody>
      </p:sp>
      <p:graphicFrame>
        <p:nvGraphicFramePr>
          <p:cNvPr id="14" name="Inhaltsplatzhalter 2">
            <a:extLst>
              <a:ext uri="{FF2B5EF4-FFF2-40B4-BE49-F238E27FC236}">
                <a16:creationId xmlns:a16="http://schemas.microsoft.com/office/drawing/2014/main" id="{D7482594-0CF5-FE47-8D7E-7624A8252359}"/>
              </a:ext>
            </a:extLst>
          </p:cNvPr>
          <p:cNvGraphicFramePr>
            <a:graphicFrameLocks/>
          </p:cNvGraphicFramePr>
          <p:nvPr/>
        </p:nvGraphicFramePr>
        <p:xfrm>
          <a:off x="628650" y="1797844"/>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24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ITIL V3 / 2011: </a:t>
            </a:r>
            <a:r>
              <a:rPr lang="en-US" sz="3200" b="0" strike="noStrike" spc="-1" dirty="0" err="1">
                <a:solidFill>
                  <a:srgbClr val="205595"/>
                </a:solidFill>
                <a:uFill>
                  <a:solidFill>
                    <a:srgbClr val="FFFFFF"/>
                  </a:solidFill>
                </a:uFill>
                <a:latin typeface="Calibri"/>
              </a:rPr>
              <a:t>Prozessmodell</a:t>
            </a:r>
            <a:r>
              <a:rPr lang="en-US" sz="3200" b="0" strike="noStrike" spc="-1" dirty="0">
                <a:solidFill>
                  <a:srgbClr val="205595"/>
                </a:solidFill>
                <a:uFill>
                  <a:solidFill>
                    <a:srgbClr val="FFFFFF"/>
                  </a:solidFill>
                </a:uFill>
                <a:latin typeface="Calibri"/>
              </a:rPr>
              <a:t> (2)</a:t>
            </a:r>
            <a:endParaRPr lang="en-US" sz="1800" b="0" strike="noStrike" spc="-1" dirty="0">
              <a:solidFill>
                <a:srgbClr val="000000"/>
              </a:solidFill>
              <a:uFill>
                <a:solidFill>
                  <a:srgbClr val="FFFFFF"/>
                </a:solidFill>
              </a:uFill>
              <a:latin typeface="Calibri"/>
            </a:endParaRPr>
          </a:p>
        </p:txBody>
      </p:sp>
      <p:graphicFrame>
        <p:nvGraphicFramePr>
          <p:cNvPr id="7" name="Inhaltsplatzhalter 2">
            <a:extLst>
              <a:ext uri="{FF2B5EF4-FFF2-40B4-BE49-F238E27FC236}">
                <a16:creationId xmlns:a16="http://schemas.microsoft.com/office/drawing/2014/main" id="{849823AF-0015-3344-9188-0F8B86C5EDF2}"/>
              </a:ext>
            </a:extLst>
          </p:cNvPr>
          <p:cNvGraphicFramePr>
            <a:graphicFrameLocks/>
          </p:cNvGraphicFramePr>
          <p:nvPr/>
        </p:nvGraphicFramePr>
        <p:xfrm>
          <a:off x="555171" y="1725115"/>
          <a:ext cx="8098972" cy="4858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44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COBIT</a:t>
            </a:r>
            <a:endParaRPr lang="en-US" sz="1800" b="0" strike="noStrike" spc="-1">
              <a:solidFill>
                <a:srgbClr val="000000"/>
              </a:solidFill>
              <a:uFill>
                <a:solidFill>
                  <a:srgbClr val="FFFFFF"/>
                </a:solidFill>
              </a:uFill>
              <a:latin typeface="Calibri"/>
            </a:endParaRPr>
          </a:p>
        </p:txBody>
      </p:sp>
      <p:sp>
        <p:nvSpPr>
          <p:cNvPr id="306" name="TextShape 2"/>
          <p:cNvSpPr txBox="1"/>
          <p:nvPr/>
        </p:nvSpPr>
        <p:spPr>
          <a:xfrm>
            <a:off x="6553080" y="6430680"/>
            <a:ext cx="2133360" cy="364680"/>
          </a:xfrm>
          <a:prstGeom prst="rect">
            <a:avLst/>
          </a:prstGeom>
          <a:noFill/>
          <a:ln>
            <a:noFill/>
          </a:ln>
        </p:spPr>
        <p:txBody>
          <a:bodyPr anchor="ctr"/>
          <a:lstStyle/>
          <a:p>
            <a:pPr algn="r">
              <a:lnSpc>
                <a:spcPct val="100000"/>
              </a:lnSpc>
            </a:pPr>
            <a:fld id="{895E4CDE-1C11-489A-9F12-9529BEA7B27D}" type="slidenum">
              <a:rPr lang="de-DE" sz="1200" b="0" strike="noStrike" spc="-1">
                <a:solidFill>
                  <a:srgbClr val="FFFFFF"/>
                </a:solidFill>
                <a:uFill>
                  <a:solidFill>
                    <a:srgbClr val="FFFFFF"/>
                  </a:solidFill>
                </a:uFill>
                <a:latin typeface="Calibri"/>
              </a:rPr>
              <a:t>29</a:t>
            </a:fld>
            <a:endParaRPr lang="de-DE" sz="1400" b="0" strike="noStrike" spc="-1">
              <a:solidFill>
                <a:srgbClr val="000000"/>
              </a:solidFill>
              <a:uFill>
                <a:solidFill>
                  <a:srgbClr val="FFFFFF"/>
                </a:solidFill>
              </a:uFill>
              <a:latin typeface="Times New Roman"/>
            </a:endParaRPr>
          </a:p>
        </p:txBody>
      </p:sp>
      <p:sp>
        <p:nvSpPr>
          <p:cNvPr id="307"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
        <p:nvSpPr>
          <p:cNvPr id="30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0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Schlagworte</a:t>
            </a:r>
            <a:endParaRPr lang="de-DE" sz="1800" b="0" strike="noStrike" spc="-1">
              <a:solidFill>
                <a:srgbClr val="000000"/>
              </a:solidFill>
              <a:uFill>
                <a:solidFill>
                  <a:srgbClr val="FFFFFF"/>
                </a:solidFill>
              </a:uFill>
              <a:latin typeface="Arial"/>
            </a:endParaRPr>
          </a:p>
        </p:txBody>
      </p:sp>
      <p:sp>
        <p:nvSpPr>
          <p:cNvPr id="310" name="CustomShape 6"/>
          <p:cNvSpPr/>
          <p:nvPr/>
        </p:nvSpPr>
        <p:spPr>
          <a:xfrm>
            <a:off x="1445760" y="4448520"/>
            <a:ext cx="623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Framework für IT Governance und IT Enterprise Management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Expert Prüfung</a:t>
            </a:r>
            <a:endParaRPr lang="en-US" sz="1800" b="0" strike="noStrike" spc="-1">
              <a:solidFill>
                <a:srgbClr val="000000"/>
              </a:solidFill>
              <a:uFill>
                <a:solidFill>
                  <a:srgbClr val="FFFFFF"/>
                </a:solidFill>
              </a:uFill>
              <a:latin typeface="Calibri"/>
            </a:endParaRPr>
          </a:p>
        </p:txBody>
      </p:sp>
      <p:sp>
        <p:nvSpPr>
          <p:cNvPr id="10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Am Ende dieses Trainings</a:t>
            </a:r>
          </a:p>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Closed book, </a:t>
            </a:r>
            <a:r>
              <a:rPr lang="en-US" sz="2800" b="0" strike="noStrike" spc="-1" dirty="0" err="1">
                <a:solidFill>
                  <a:srgbClr val="000000"/>
                </a:solidFill>
                <a:uFill>
                  <a:solidFill>
                    <a:srgbClr val="FFFFFF"/>
                  </a:solidFill>
                </a:uFill>
                <a:latin typeface="Calibri"/>
              </a:rPr>
              <a:t>d.h.</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keine</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Hilfsmittel</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zugelassen</a:t>
            </a:r>
            <a:endParaRPr lang="en-US" sz="28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Dauer: 75 </a:t>
            </a:r>
            <a:r>
              <a:rPr lang="en-US" sz="2800" b="0" strike="noStrike" spc="-1" dirty="0" err="1">
                <a:solidFill>
                  <a:srgbClr val="000000"/>
                </a:solidFill>
                <a:uFill>
                  <a:solidFill>
                    <a:srgbClr val="FFFFFF"/>
                  </a:solidFill>
                </a:uFill>
                <a:latin typeface="Calibri"/>
              </a:rPr>
              <a:t>Minuten</a:t>
            </a:r>
            <a:r>
              <a:rPr lang="en-US" sz="2800" b="0" strike="noStrike" spc="-1" dirty="0">
                <a:solidFill>
                  <a:srgbClr val="000000"/>
                </a:solidFill>
                <a:uFill>
                  <a:solidFill>
                    <a:srgbClr val="FFFFFF"/>
                  </a:solidFill>
                </a:uFill>
                <a:latin typeface="Calibri"/>
              </a:rPr>
              <a:t> </a:t>
            </a:r>
          </a:p>
          <a:p>
            <a:pPr marL="343080" indent="-342720">
              <a:lnSpc>
                <a:spcPct val="100000"/>
              </a:lnSpc>
              <a:buClr>
                <a:srgbClr val="000000"/>
              </a:buClr>
              <a:buFont typeface="Arial"/>
              <a:buChar char="•"/>
            </a:pPr>
            <a:r>
              <a:rPr lang="en-US" sz="2800" spc="-1" dirty="0">
                <a:solidFill>
                  <a:srgbClr val="000000"/>
                </a:solidFill>
                <a:uFill>
                  <a:solidFill>
                    <a:srgbClr val="FFFFFF"/>
                  </a:solidFill>
                </a:uFill>
                <a:latin typeface="Calibri"/>
              </a:rPr>
              <a:t>40</a:t>
            </a:r>
            <a:r>
              <a:rPr lang="en-US" sz="2800" b="0" strike="noStrike" spc="-1" dirty="0">
                <a:solidFill>
                  <a:srgbClr val="000000"/>
                </a:solidFill>
                <a:uFill>
                  <a:solidFill>
                    <a:srgbClr val="FFFFFF"/>
                  </a:solidFill>
                </a:uFill>
                <a:latin typeface="Calibri"/>
              </a:rPr>
              <a:t> Multiple-Choice-</a:t>
            </a:r>
            <a:r>
              <a:rPr lang="en-US" sz="2800" b="0" strike="noStrike" spc="-1" dirty="0" err="1">
                <a:solidFill>
                  <a:srgbClr val="000000"/>
                </a:solidFill>
                <a:uFill>
                  <a:solidFill>
                    <a:srgbClr val="FFFFFF"/>
                  </a:solidFill>
                </a:uFill>
                <a:latin typeface="Calibri"/>
              </a:rPr>
              <a:t>Fragen</a:t>
            </a:r>
            <a:r>
              <a:rPr lang="en-US" sz="28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400" spc="-1" dirty="0" err="1">
                <a:solidFill>
                  <a:srgbClr val="000000"/>
                </a:solidFill>
                <a:uFill>
                  <a:solidFill>
                    <a:srgbClr val="FFFFFF"/>
                  </a:solidFill>
                </a:uFill>
                <a:latin typeface="Calibri"/>
              </a:rPr>
              <a:t>Testen</a:t>
            </a:r>
            <a:r>
              <a:rPr lang="en-US" sz="2400" spc="-1" dirty="0">
                <a:solidFill>
                  <a:srgbClr val="000000"/>
                </a:solidFill>
                <a:uFill>
                  <a:solidFill>
                    <a:srgbClr val="FFFFFF"/>
                  </a:solidFill>
                </a:uFill>
                <a:latin typeface="Calibri"/>
              </a:rPr>
              <a:t> </a:t>
            </a:r>
            <a:r>
              <a:rPr lang="en-US" sz="2400" spc="-1" dirty="0" err="1">
                <a:solidFill>
                  <a:srgbClr val="000000"/>
                </a:solidFill>
                <a:uFill>
                  <a:solidFill>
                    <a:srgbClr val="FFFFFF"/>
                  </a:solidFill>
                </a:uFill>
                <a:latin typeface="Calibri"/>
              </a:rPr>
              <a:t>Wissen</a:t>
            </a:r>
            <a:r>
              <a:rPr lang="en-US" sz="2400" spc="-1" dirty="0">
                <a:solidFill>
                  <a:srgbClr val="000000"/>
                </a:solidFill>
                <a:uFill>
                  <a:solidFill>
                    <a:srgbClr val="FFFFFF"/>
                  </a:solidFill>
                </a:uFill>
                <a:latin typeface="Calibri"/>
              </a:rPr>
              <a:t> und </a:t>
            </a:r>
            <a:r>
              <a:rPr lang="en-US" sz="2400" spc="-1" dirty="0" err="1">
                <a:solidFill>
                  <a:srgbClr val="000000"/>
                </a:solidFill>
                <a:uFill>
                  <a:solidFill>
                    <a:srgbClr val="FFFFFF"/>
                  </a:solidFill>
                </a:uFill>
                <a:latin typeface="Calibri"/>
              </a:rPr>
              <a:t>Anwendung</a:t>
            </a:r>
            <a:r>
              <a:rPr lang="en-US" sz="2400" spc="-1" dirty="0">
                <a:solidFill>
                  <a:srgbClr val="000000"/>
                </a:solidFill>
                <a:uFill>
                  <a:solidFill>
                    <a:srgbClr val="FFFFFF"/>
                  </a:solidFill>
                </a:uFill>
                <a:latin typeface="Calibri"/>
              </a:rPr>
              <a:t> des </a:t>
            </a:r>
            <a:r>
              <a:rPr lang="en-US" sz="2400" spc="-1" dirty="0" err="1">
                <a:solidFill>
                  <a:srgbClr val="000000"/>
                </a:solidFill>
                <a:uFill>
                  <a:solidFill>
                    <a:srgbClr val="FFFFFF"/>
                  </a:solidFill>
                </a:uFill>
                <a:latin typeface="Calibri"/>
              </a:rPr>
              <a:t>Wissens</a:t>
            </a:r>
            <a:r>
              <a:rPr lang="en-US" sz="2400" spc="-1" dirty="0">
                <a:solidFill>
                  <a:srgbClr val="000000"/>
                </a:solidFill>
                <a:uFill>
                  <a:solidFill>
                    <a:srgbClr val="FFFFFF"/>
                  </a:solidFill>
                </a:uFill>
                <a:latin typeface="Calibri"/>
              </a:rPr>
              <a:t> auf </a:t>
            </a:r>
            <a:r>
              <a:rPr lang="en-US" sz="2400" spc="-1" dirty="0" err="1">
                <a:solidFill>
                  <a:srgbClr val="000000"/>
                </a:solidFill>
                <a:uFill>
                  <a:solidFill>
                    <a:srgbClr val="FFFFFF"/>
                  </a:solidFill>
                </a:uFill>
                <a:latin typeface="Calibri"/>
              </a:rPr>
              <a:t>typische</a:t>
            </a:r>
            <a:r>
              <a:rPr lang="en-US" sz="2400" spc="-1" dirty="0">
                <a:solidFill>
                  <a:srgbClr val="000000"/>
                </a:solidFill>
                <a:uFill>
                  <a:solidFill>
                    <a:srgbClr val="FFFFFF"/>
                  </a:solidFill>
                </a:uFill>
                <a:latin typeface="Calibri"/>
              </a:rPr>
              <a:t> Service-Management-</a:t>
            </a:r>
            <a:r>
              <a:rPr lang="en-US" sz="2400" spc="-1" dirty="0" err="1">
                <a:solidFill>
                  <a:srgbClr val="000000"/>
                </a:solidFill>
                <a:uFill>
                  <a:solidFill>
                    <a:srgbClr val="FFFFFF"/>
                  </a:solidFill>
                </a:uFill>
                <a:latin typeface="Calibri"/>
              </a:rPr>
              <a:t>Szenarien</a:t>
            </a:r>
            <a:endParaRPr lang="en-US" sz="2400"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spc="-1" dirty="0" err="1">
                <a:solidFill>
                  <a:srgbClr val="000000"/>
                </a:solidFill>
                <a:uFill>
                  <a:solidFill>
                    <a:srgbClr val="FFFFFF"/>
                  </a:solidFill>
                </a:uFill>
                <a:latin typeface="Calibri"/>
              </a:rPr>
              <a:t>Vier</a:t>
            </a:r>
            <a:r>
              <a:rPr lang="en-US" sz="2400"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Antwortmöglichkeiten</a:t>
            </a:r>
            <a:r>
              <a:rPr lang="en-US" sz="2400" b="0" strike="noStrike" spc="-1" dirty="0">
                <a:solidFill>
                  <a:srgbClr val="000000"/>
                </a:solidFill>
                <a:uFill>
                  <a:solidFill>
                    <a:srgbClr val="FFFFFF"/>
                  </a:solidFill>
                </a:uFill>
                <a:latin typeface="Calibri"/>
              </a:rPr>
              <a:t> pro </a:t>
            </a:r>
            <a:r>
              <a:rPr lang="en-US" sz="2400" b="0" strike="noStrike" spc="-1" dirty="0" err="1">
                <a:solidFill>
                  <a:srgbClr val="000000"/>
                </a:solidFill>
                <a:uFill>
                  <a:solidFill>
                    <a:srgbClr val="FFFFFF"/>
                  </a:solidFill>
                </a:uFill>
                <a:latin typeface="Calibri"/>
              </a:rPr>
              <a:t>Frage</a:t>
            </a:r>
            <a:r>
              <a:rPr lang="en-US" sz="2400" b="0" strike="noStrike" spc="-1" dirty="0">
                <a:solidFill>
                  <a:srgbClr val="000000"/>
                </a:solidFill>
                <a:uFill>
                  <a:solidFill>
                    <a:srgbClr val="FFFFFF"/>
                  </a:solidFill>
                </a:uFill>
                <a:latin typeface="Calibri"/>
              </a:rPr>
              <a:t> : A, B, C</a:t>
            </a:r>
            <a:r>
              <a:rPr lang="en-US" sz="2400" spc="-1" dirty="0">
                <a:solidFill>
                  <a:srgbClr val="000000"/>
                </a:solidFill>
                <a:uFill>
                  <a:solidFill>
                    <a:srgbClr val="FFFFFF"/>
                  </a:solidFill>
                </a:uFill>
                <a:latin typeface="Calibri"/>
              </a:rPr>
              <a:t> </a:t>
            </a:r>
            <a:r>
              <a:rPr lang="en-US" sz="2400" b="0" strike="noStrike" spc="-1" dirty="0">
                <a:solidFill>
                  <a:srgbClr val="000000"/>
                </a:solidFill>
                <a:uFill>
                  <a:solidFill>
                    <a:srgbClr val="FFFFFF"/>
                  </a:solidFill>
                </a:uFill>
                <a:latin typeface="Calibri"/>
              </a:rPr>
              <a:t>und </a:t>
            </a:r>
            <a:r>
              <a:rPr lang="en-US" sz="2400" spc="-1" dirty="0">
                <a:solidFill>
                  <a:srgbClr val="000000"/>
                </a:solidFill>
                <a:uFill>
                  <a:solidFill>
                    <a:srgbClr val="FFFFFF"/>
                  </a:solidFill>
                </a:uFill>
                <a:latin typeface="Calibri"/>
              </a:rPr>
              <a:t>D</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Genau</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korrekte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Antwort</a:t>
            </a:r>
            <a:r>
              <a:rPr lang="en-US" sz="2400" b="0" strike="noStrike" spc="-1" dirty="0">
                <a:solidFill>
                  <a:srgbClr val="000000"/>
                </a:solidFill>
                <a:uFill>
                  <a:solidFill>
                    <a:srgbClr val="FFFFFF"/>
                  </a:solidFill>
                </a:uFill>
                <a:latin typeface="Calibri"/>
              </a:rPr>
              <a:t> pro </a:t>
            </a:r>
            <a:r>
              <a:rPr lang="en-US" sz="2400" b="0" strike="noStrike" spc="-1" dirty="0" err="1">
                <a:solidFill>
                  <a:srgbClr val="000000"/>
                </a:solidFill>
                <a:uFill>
                  <a:solidFill>
                    <a:srgbClr val="FFFFFF"/>
                  </a:solidFill>
                </a:uFill>
                <a:latin typeface="Calibri"/>
              </a:rPr>
              <a:t>Frage</a:t>
            </a:r>
            <a:endParaRPr lang="en-US" sz="20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dirty="0" err="1">
                <a:solidFill>
                  <a:srgbClr val="000000"/>
                </a:solidFill>
                <a:uFill>
                  <a:solidFill>
                    <a:srgbClr val="FFFFFF"/>
                  </a:solidFill>
                </a:uFill>
                <a:latin typeface="Calibri"/>
              </a:rPr>
              <a:t>Mindestens</a:t>
            </a:r>
            <a:r>
              <a:rPr lang="en-US" sz="2800" b="0" strike="noStrike" spc="-1" dirty="0">
                <a:solidFill>
                  <a:srgbClr val="000000"/>
                </a:solidFill>
                <a:uFill>
                  <a:solidFill>
                    <a:srgbClr val="FFFFFF"/>
                  </a:solidFill>
                </a:uFill>
                <a:latin typeface="Calibri"/>
              </a:rPr>
              <a:t> 75% </a:t>
            </a:r>
            <a:r>
              <a:rPr lang="en-US" sz="2800" b="0" strike="noStrike" spc="-1" dirty="0" err="1">
                <a:solidFill>
                  <a:srgbClr val="000000"/>
                </a:solidFill>
                <a:uFill>
                  <a:solidFill>
                    <a:srgbClr val="FFFFFF"/>
                  </a:solidFill>
                </a:uFill>
                <a:latin typeface="Calibri"/>
              </a:rPr>
              <a:t>korrekte</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Antworten</a:t>
            </a:r>
            <a:r>
              <a:rPr lang="en-US" sz="2800" b="0" strike="noStrike" spc="-1" dirty="0">
                <a:solidFill>
                  <a:srgbClr val="000000"/>
                </a:solidFill>
                <a:uFill>
                  <a:solidFill>
                    <a:srgbClr val="FFFFFF"/>
                  </a:solidFill>
                </a:uFill>
                <a:latin typeface="Calibri"/>
              </a:rPr>
              <a:t> (30 von 40) </a:t>
            </a:r>
            <a:r>
              <a:rPr lang="en-US" sz="2800" b="0" strike="noStrike" spc="-1" dirty="0" err="1">
                <a:solidFill>
                  <a:srgbClr val="000000"/>
                </a:solidFill>
                <a:uFill>
                  <a:solidFill>
                    <a:srgbClr val="FFFFFF"/>
                  </a:solidFill>
                </a:uFill>
                <a:latin typeface="Calibri"/>
              </a:rPr>
              <a:t>werden</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benötigt</a:t>
            </a:r>
            <a:r>
              <a:rPr lang="en-US" sz="2800" b="0" strike="noStrike" spc="-1" dirty="0">
                <a:solidFill>
                  <a:srgbClr val="000000"/>
                </a:solidFill>
                <a:uFill>
                  <a:solidFill>
                    <a:srgbClr val="FFFFFF"/>
                  </a:solidFill>
                </a:uFill>
                <a:latin typeface="Calibri"/>
              </a:rPr>
              <a:t>, um die </a:t>
            </a:r>
            <a:r>
              <a:rPr lang="en-US" sz="2800" b="0" strike="noStrike" spc="-1" dirty="0" err="1">
                <a:solidFill>
                  <a:srgbClr val="000000"/>
                </a:solidFill>
                <a:uFill>
                  <a:solidFill>
                    <a:srgbClr val="FFFFFF"/>
                  </a:solidFill>
                </a:uFill>
                <a:latin typeface="Calibri"/>
              </a:rPr>
              <a:t>Prüfung</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zu</a:t>
            </a:r>
            <a:r>
              <a:rPr lang="en-US" sz="2800" b="0" strike="noStrike" spc="-1" dirty="0">
                <a:solidFill>
                  <a:srgbClr val="000000"/>
                </a:solidFill>
                <a:uFill>
                  <a:solidFill>
                    <a:srgbClr val="FFFFFF"/>
                  </a:solidFill>
                </a:uFill>
                <a:latin typeface="Calibri"/>
              </a:rPr>
              <a:t> </a:t>
            </a:r>
            <a:r>
              <a:rPr lang="en-US" sz="2800" b="0" strike="noStrike" spc="-1" dirty="0" err="1">
                <a:solidFill>
                  <a:srgbClr val="000000"/>
                </a:solidFill>
                <a:uFill>
                  <a:solidFill>
                    <a:srgbClr val="FFFFFF"/>
                  </a:solidFill>
                </a:uFill>
                <a:latin typeface="Calibri"/>
              </a:rPr>
              <a:t>bestehen</a:t>
            </a:r>
            <a:endParaRPr lang="en-US" sz="2800" b="0" strike="noStrike" spc="-1" dirty="0">
              <a:solidFill>
                <a:srgbClr val="000000"/>
              </a:solidFill>
              <a:uFill>
                <a:solidFill>
                  <a:srgbClr val="FFFFFF"/>
                </a:solidFill>
              </a:uFill>
              <a:latin typeface="Calibri"/>
            </a:endParaRPr>
          </a:p>
          <a:p>
            <a:pPr>
              <a:lnSpc>
                <a:spcPct val="100000"/>
              </a:lnSpc>
            </a:pPr>
            <a:endParaRPr lang="en-US" sz="2800" b="0" strike="noStrike" spc="-1" dirty="0">
              <a:solidFill>
                <a:srgbClr val="000000"/>
              </a:solidFill>
              <a:uFill>
                <a:solidFill>
                  <a:srgbClr val="FFFFFF"/>
                </a:solidFill>
              </a:uFill>
              <a:latin typeface="Calibri"/>
            </a:endParaRPr>
          </a:p>
        </p:txBody>
      </p:sp>
      <p:sp>
        <p:nvSpPr>
          <p:cNvPr id="108" name="TextShape 3"/>
          <p:cNvSpPr txBox="1"/>
          <p:nvPr/>
        </p:nvSpPr>
        <p:spPr>
          <a:xfrm>
            <a:off x="6553080" y="6430680"/>
            <a:ext cx="2133360" cy="364680"/>
          </a:xfrm>
          <a:prstGeom prst="rect">
            <a:avLst/>
          </a:prstGeom>
          <a:noFill/>
          <a:ln>
            <a:noFill/>
          </a:ln>
        </p:spPr>
        <p:txBody>
          <a:bodyPr anchor="ctr"/>
          <a:lstStyle/>
          <a:p>
            <a:pPr algn="r">
              <a:lnSpc>
                <a:spcPct val="100000"/>
              </a:lnSpc>
            </a:pPr>
            <a:fld id="{5C410593-3F7B-42A6-947D-C5F00A222408}" type="slidenum">
              <a:rPr lang="de-DE" sz="1200" b="0" strike="noStrike" spc="-1">
                <a:solidFill>
                  <a:srgbClr val="8B8B8B"/>
                </a:solidFill>
                <a:uFill>
                  <a:solidFill>
                    <a:srgbClr val="FFFFFF"/>
                  </a:solidFill>
                </a:uFill>
                <a:latin typeface="Calibri"/>
              </a:rPr>
              <a:t>3</a:t>
            </a:fld>
            <a:endParaRPr lang="de-DE" sz="1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COBIT: Überblick und wichtige Fakten</a:t>
            </a:r>
            <a:endParaRPr lang="en-US" sz="1800" b="0" strike="noStrike" spc="-1">
              <a:solidFill>
                <a:srgbClr val="000000"/>
              </a:solidFill>
              <a:uFill>
                <a:solidFill>
                  <a:srgbClr val="FFFFFF"/>
                </a:solidFill>
              </a:uFill>
              <a:latin typeface="Calibri"/>
            </a:endParaRPr>
          </a:p>
        </p:txBody>
      </p:sp>
      <p:sp>
        <p:nvSpPr>
          <p:cNvPr id="31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Framework für IT Governance und IT Enterprise Management</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Entwicklelt und veröffentlicht von der ISACA (Information Systems Audit and Control Association)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Mehrere Dokumente, darunter "Enabling Processes" basierend auf einem Prozessreferenzmodell mit 37 Governance- und Managementprozessen in 5 Gruppen (COBIT 5)</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Form der Veröffentlichung: Digitale Documente (PDF), frei für Mitglieder der ISACA</a:t>
            </a:r>
          </a:p>
        </p:txBody>
      </p:sp>
      <p:sp>
        <p:nvSpPr>
          <p:cNvPr id="313" name="TextShape 3"/>
          <p:cNvSpPr txBox="1"/>
          <p:nvPr/>
        </p:nvSpPr>
        <p:spPr>
          <a:xfrm>
            <a:off x="6553080" y="6430680"/>
            <a:ext cx="2133360" cy="364680"/>
          </a:xfrm>
          <a:prstGeom prst="rect">
            <a:avLst/>
          </a:prstGeom>
          <a:noFill/>
          <a:ln>
            <a:noFill/>
          </a:ln>
        </p:spPr>
        <p:txBody>
          <a:bodyPr anchor="ctr"/>
          <a:lstStyle/>
          <a:p>
            <a:pPr algn="r">
              <a:lnSpc>
                <a:spcPct val="100000"/>
              </a:lnSpc>
            </a:pPr>
            <a:fld id="{6B537BF5-A8E5-4DFB-A796-632931517B15}" type="slidenum">
              <a:rPr lang="de-DE" sz="1200" b="0" strike="noStrike" spc="-1">
                <a:solidFill>
                  <a:srgbClr val="8B8B8B"/>
                </a:solidFill>
                <a:uFill>
                  <a:solidFill>
                    <a:srgbClr val="FFFFFF"/>
                  </a:solidFill>
                </a:uFill>
                <a:latin typeface="Calibri"/>
              </a:rPr>
              <a:t>30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COBIT 5: </a:t>
            </a:r>
            <a:r>
              <a:rPr lang="en-US" sz="3200" b="0" strike="noStrike" spc="-1" dirty="0" err="1">
                <a:solidFill>
                  <a:srgbClr val="205595"/>
                </a:solidFill>
                <a:uFill>
                  <a:solidFill>
                    <a:srgbClr val="FFFFFF"/>
                  </a:solidFill>
                </a:uFill>
                <a:latin typeface="Calibri"/>
              </a:rPr>
              <a:t>Grundprinzipien</a:t>
            </a:r>
            <a:endParaRPr lang="en-US" sz="1800" b="0" strike="noStrike" spc="-1" dirty="0">
              <a:solidFill>
                <a:srgbClr val="000000"/>
              </a:solidFill>
              <a:uFill>
                <a:solidFill>
                  <a:srgbClr val="FFFFFF"/>
                </a:solidFill>
              </a:uFill>
              <a:latin typeface="Calibri"/>
            </a:endParaRPr>
          </a:p>
        </p:txBody>
      </p:sp>
      <p:sp>
        <p:nvSpPr>
          <p:cNvPr id="325" name="TextShape 12"/>
          <p:cNvSpPr txBox="1"/>
          <p:nvPr/>
        </p:nvSpPr>
        <p:spPr>
          <a:xfrm>
            <a:off x="6553080" y="6430680"/>
            <a:ext cx="2133360" cy="364680"/>
          </a:xfrm>
          <a:prstGeom prst="rect">
            <a:avLst/>
          </a:prstGeom>
          <a:noFill/>
          <a:ln>
            <a:noFill/>
          </a:ln>
        </p:spPr>
        <p:txBody>
          <a:bodyPr anchor="ctr"/>
          <a:lstStyle/>
          <a:p>
            <a:pPr algn="r">
              <a:lnSpc>
                <a:spcPct val="100000"/>
              </a:lnSpc>
            </a:pPr>
            <a:fld id="{B3F364E5-E0F3-4818-BC47-693410297128}" type="slidenum">
              <a:rPr lang="de-DE" sz="1200" b="0" strike="noStrike" spc="-1">
                <a:solidFill>
                  <a:srgbClr val="8B8B8B"/>
                </a:solidFill>
                <a:uFill>
                  <a:solidFill>
                    <a:srgbClr val="FFFFFF"/>
                  </a:solidFill>
                </a:uFill>
                <a:latin typeface="Calibri"/>
              </a:rPr>
              <a:t>31</a:t>
            </a:fld>
            <a:endParaRPr lang="de-DE" sz="1400" b="0" strike="noStrike" spc="-1">
              <a:solidFill>
                <a:srgbClr val="000000"/>
              </a:solidFill>
              <a:uFill>
                <a:solidFill>
                  <a:srgbClr val="FFFFFF"/>
                </a:solidFill>
              </a:uFill>
              <a:latin typeface="Times New Roman"/>
            </a:endParaRPr>
          </a:p>
        </p:txBody>
      </p:sp>
      <p:graphicFrame>
        <p:nvGraphicFramePr>
          <p:cNvPr id="14" name="Inhaltsplatzhalter 3">
            <a:extLst>
              <a:ext uri="{FF2B5EF4-FFF2-40B4-BE49-F238E27FC236}">
                <a16:creationId xmlns:a16="http://schemas.microsoft.com/office/drawing/2014/main" id="{E316736D-4FE1-234D-BA29-2E512D9A1AEA}"/>
              </a:ext>
            </a:extLst>
          </p:cNvPr>
          <p:cNvGraphicFramePr>
            <a:graphicFrameLocks/>
          </p:cNvGraphicFramePr>
          <p:nvPr>
            <p:extLst>
              <p:ext uri="{D42A27DB-BD31-4B8C-83A1-F6EECF244321}">
                <p14:modId xmlns:p14="http://schemas.microsoft.com/office/powerpoint/2010/main" val="2965837130"/>
              </p:ext>
            </p:extLst>
          </p:nvPr>
        </p:nvGraphicFramePr>
        <p:xfrm>
          <a:off x="-685800" y="177646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Governance vs. Management</a:t>
            </a:r>
            <a:endParaRPr lang="en-US" sz="1800" b="0" strike="noStrike" spc="-1">
              <a:solidFill>
                <a:srgbClr val="000000"/>
              </a:solidFill>
              <a:uFill>
                <a:solidFill>
                  <a:srgbClr val="FFFFFF"/>
                </a:solidFill>
              </a:uFill>
              <a:latin typeface="Calibri"/>
            </a:endParaRPr>
          </a:p>
        </p:txBody>
      </p:sp>
      <p:sp>
        <p:nvSpPr>
          <p:cNvPr id="327"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328" name="TextShape 3"/>
          <p:cNvSpPr txBox="1"/>
          <p:nvPr/>
        </p:nvSpPr>
        <p:spPr>
          <a:xfrm>
            <a:off x="6553080" y="6430680"/>
            <a:ext cx="2133360" cy="364680"/>
          </a:xfrm>
          <a:prstGeom prst="rect">
            <a:avLst/>
          </a:prstGeom>
          <a:noFill/>
          <a:ln>
            <a:noFill/>
          </a:ln>
        </p:spPr>
        <p:txBody>
          <a:bodyPr anchor="ctr"/>
          <a:lstStyle/>
          <a:p>
            <a:pPr algn="r">
              <a:lnSpc>
                <a:spcPct val="100000"/>
              </a:lnSpc>
            </a:pPr>
            <a:fld id="{DF07868A-704A-4267-94BB-B66E01624267}" type="slidenum">
              <a:rPr lang="de-DE" sz="1200" b="0" strike="noStrike" spc="-1">
                <a:solidFill>
                  <a:srgbClr val="8B8B8B"/>
                </a:solidFill>
                <a:uFill>
                  <a:solidFill>
                    <a:srgbClr val="FFFFFF"/>
                  </a:solidFill>
                </a:uFill>
                <a:latin typeface="Calibri"/>
              </a:rPr>
              <a:t>32</a:t>
            </a:fld>
            <a:endParaRPr lang="de-DE" sz="1400" b="0" strike="noStrike" spc="-1">
              <a:solidFill>
                <a:srgbClr val="000000"/>
              </a:solidFill>
              <a:uFill>
                <a:solidFill>
                  <a:srgbClr val="FFFFFF"/>
                </a:solidFill>
              </a:uFill>
              <a:latin typeface="Times New Roman"/>
            </a:endParaRPr>
          </a:p>
        </p:txBody>
      </p:sp>
      <p:graphicFrame>
        <p:nvGraphicFramePr>
          <p:cNvPr id="329" name="Table 4"/>
          <p:cNvGraphicFramePr/>
          <p:nvPr/>
        </p:nvGraphicFramePr>
        <p:xfrm>
          <a:off x="457200" y="1696680"/>
          <a:ext cx="8229600" cy="179832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COBIT:</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C0504D"/>
                    </a:solidFill>
                  </a:tcPr>
                </a:tc>
                <a:extLst>
                  <a:ext uri="{0D108BD9-81ED-4DB2-BD59-A6C34878D82A}">
                    <a16:rowId xmlns:a16="http://schemas.microsoft.com/office/drawing/2014/main" val="10000"/>
                  </a:ext>
                </a:extLst>
              </a:tr>
              <a:tr h="1162080">
                <a:tc>
                  <a:txBody>
                    <a:bodyPr/>
                    <a:lstStyle/>
                    <a:p>
                      <a:pPr>
                        <a:lnSpc>
                          <a:spcPct val="100000"/>
                        </a:lnSpc>
                      </a:pPr>
                      <a:r>
                        <a:rPr lang="de-DE" sz="2000" b="1" strike="noStrike" spc="-1">
                          <a:solidFill>
                            <a:srgbClr val="000000"/>
                          </a:solidFill>
                          <a:uFill>
                            <a:solidFill>
                              <a:srgbClr val="FFFFFF"/>
                            </a:solidFill>
                          </a:uFill>
                          <a:latin typeface="Calibri"/>
                        </a:rPr>
                        <a:t>Governance: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Governance ensures that stakeholder needs, conditions and options are evaluated to determine balanced, agreed-on enterprise objectives to be achieved; setting direction through prioritisation and decision making; and monitoring performance and compliance against agreed-on direction and objectives.</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330" name="Table 5"/>
          <p:cNvGraphicFramePr/>
          <p:nvPr/>
        </p:nvGraphicFramePr>
        <p:xfrm>
          <a:off x="457200" y="3552120"/>
          <a:ext cx="8229600" cy="207264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COBIT:</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C0504D"/>
                    </a:solidFill>
                  </a:tcPr>
                </a:tc>
                <a:extLst>
                  <a:ext uri="{0D108BD9-81ED-4DB2-BD59-A6C34878D82A}">
                    <a16:rowId xmlns:a16="http://schemas.microsoft.com/office/drawing/2014/main" val="10000"/>
                  </a:ext>
                </a:extLst>
              </a:tr>
              <a:tr h="1389240">
                <a:tc>
                  <a:txBody>
                    <a:bodyPr/>
                    <a:lstStyle/>
                    <a:p>
                      <a:pPr>
                        <a:lnSpc>
                          <a:spcPct val="100000"/>
                        </a:lnSpc>
                      </a:pPr>
                      <a:r>
                        <a:rPr lang="de-DE" sz="2000" b="1" strike="noStrike" spc="-1">
                          <a:solidFill>
                            <a:srgbClr val="000000"/>
                          </a:solidFill>
                          <a:uFill>
                            <a:solidFill>
                              <a:srgbClr val="FFFFFF"/>
                            </a:solidFill>
                          </a:uFill>
                          <a:latin typeface="Calibri"/>
                        </a:rPr>
                        <a:t>Management:</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Management plans, builds, runs and monitors activities in alignment with the direction set by the governance body to achieve the enterprise objectives.</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This definition refers to “management” as a discipline, not as a function, person or group of persons.</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COBIT 5: </a:t>
            </a:r>
            <a:r>
              <a:rPr lang="en-US" sz="3200" b="0" strike="noStrike" spc="-1" dirty="0" err="1">
                <a:solidFill>
                  <a:srgbClr val="205595"/>
                </a:solidFill>
                <a:uFill>
                  <a:solidFill>
                    <a:srgbClr val="FFFFFF"/>
                  </a:solidFill>
                </a:uFill>
                <a:latin typeface="Calibri"/>
              </a:rPr>
              <a:t>Ziel-Kaskade</a:t>
            </a:r>
            <a:r>
              <a:rPr lang="en-US" sz="3200" b="0" strike="noStrike" spc="-1" dirty="0">
                <a:solidFill>
                  <a:srgbClr val="205595"/>
                </a:solidFill>
                <a:uFill>
                  <a:solidFill>
                    <a:srgbClr val="FFFFFF"/>
                  </a:solidFill>
                </a:uFill>
                <a:latin typeface="Calibri"/>
              </a:rPr>
              <a:t> </a:t>
            </a:r>
            <a:r>
              <a:rPr lang="en-US" sz="3200" b="0" strike="noStrike" spc="-1" dirty="0" err="1">
                <a:solidFill>
                  <a:srgbClr val="205595"/>
                </a:solidFill>
                <a:uFill>
                  <a:solidFill>
                    <a:srgbClr val="FFFFFF"/>
                  </a:solidFill>
                </a:uFill>
                <a:latin typeface="Calibri"/>
              </a:rPr>
              <a:t>zur</a:t>
            </a:r>
            <a:r>
              <a:rPr lang="en-US" sz="3200" b="0" strike="noStrike" spc="-1" dirty="0">
                <a:solidFill>
                  <a:srgbClr val="205595"/>
                </a:solidFill>
                <a:uFill>
                  <a:solidFill>
                    <a:srgbClr val="FFFFFF"/>
                  </a:solidFill>
                </a:uFill>
                <a:latin typeface="Calibri"/>
              </a:rPr>
              <a:t> </a:t>
            </a:r>
            <a:r>
              <a:rPr lang="en-US" sz="3200" b="0" strike="noStrike" spc="-1" dirty="0" err="1">
                <a:solidFill>
                  <a:srgbClr val="205595"/>
                </a:solidFill>
                <a:uFill>
                  <a:solidFill>
                    <a:srgbClr val="FFFFFF"/>
                  </a:solidFill>
                </a:uFill>
                <a:latin typeface="Calibri"/>
              </a:rPr>
              <a:t>Erfüllung</a:t>
            </a:r>
            <a:r>
              <a:rPr lang="en-US" sz="3200" b="0" strike="noStrike" spc="-1" dirty="0">
                <a:solidFill>
                  <a:srgbClr val="205595"/>
                </a:solidFill>
                <a:uFill>
                  <a:solidFill>
                    <a:srgbClr val="FFFFFF"/>
                  </a:solidFill>
                </a:uFill>
                <a:latin typeface="Calibri"/>
              </a:rPr>
              <a:t> von </a:t>
            </a:r>
            <a:r>
              <a:rPr lang="en-US" sz="3200" b="0" strike="noStrike" spc="-1" dirty="0" err="1">
                <a:solidFill>
                  <a:srgbClr val="205595"/>
                </a:solidFill>
                <a:uFill>
                  <a:solidFill>
                    <a:srgbClr val="FFFFFF"/>
                  </a:solidFill>
                </a:uFill>
                <a:latin typeface="Calibri"/>
              </a:rPr>
              <a:t>Bedürfnissen</a:t>
            </a:r>
            <a:r>
              <a:rPr lang="en-US" sz="3200" b="0" strike="noStrike" spc="-1" dirty="0">
                <a:solidFill>
                  <a:srgbClr val="205595"/>
                </a:solidFill>
                <a:uFill>
                  <a:solidFill>
                    <a:srgbClr val="FFFFFF"/>
                  </a:solidFill>
                </a:uFill>
                <a:latin typeface="Calibri"/>
              </a:rPr>
              <a:t> der Stakeholder</a:t>
            </a:r>
            <a:endParaRPr lang="en-US" sz="1800" b="0" strike="noStrike" spc="-1" dirty="0">
              <a:solidFill>
                <a:srgbClr val="000000"/>
              </a:solidFill>
              <a:uFill>
                <a:solidFill>
                  <a:srgbClr val="FFFFFF"/>
                </a:solidFill>
              </a:uFill>
              <a:latin typeface="Calibri"/>
            </a:endParaRPr>
          </a:p>
        </p:txBody>
      </p:sp>
      <p:sp>
        <p:nvSpPr>
          <p:cNvPr id="332" name="CustomShape 2"/>
          <p:cNvSpPr/>
          <p:nvPr/>
        </p:nvSpPr>
        <p:spPr>
          <a:xfrm>
            <a:off x="457200" y="169668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Stakeholder Treiber</a:t>
            </a:r>
            <a:endParaRPr lang="de-DE" sz="1800" b="0" strike="noStrike" spc="-1">
              <a:solidFill>
                <a:srgbClr val="000000"/>
              </a:solidFill>
              <a:uFill>
                <a:solidFill>
                  <a:srgbClr val="FFFFFF"/>
                </a:solidFill>
              </a:uFill>
              <a:latin typeface="Arial"/>
            </a:endParaRPr>
          </a:p>
        </p:txBody>
      </p:sp>
      <p:sp>
        <p:nvSpPr>
          <p:cNvPr id="333" name="CustomShape 3"/>
          <p:cNvSpPr/>
          <p:nvPr/>
        </p:nvSpPr>
        <p:spPr>
          <a:xfrm>
            <a:off x="930240" y="264492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Stakeholder Bedürfnisse</a:t>
            </a:r>
            <a:endParaRPr lang="de-DE" sz="1800" b="0" strike="noStrike" spc="-1">
              <a:solidFill>
                <a:srgbClr val="000000"/>
              </a:solidFill>
              <a:uFill>
                <a:solidFill>
                  <a:srgbClr val="FFFFFF"/>
                </a:solidFill>
              </a:uFill>
              <a:latin typeface="Arial"/>
            </a:endParaRPr>
          </a:p>
        </p:txBody>
      </p:sp>
      <p:sp>
        <p:nvSpPr>
          <p:cNvPr id="334" name="CustomShape 4"/>
          <p:cNvSpPr/>
          <p:nvPr/>
        </p:nvSpPr>
        <p:spPr>
          <a:xfrm>
            <a:off x="1403640" y="359316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Enterprise Ziele</a:t>
            </a:r>
            <a:endParaRPr lang="de-DE" sz="1800" b="0" strike="noStrike" spc="-1">
              <a:solidFill>
                <a:srgbClr val="000000"/>
              </a:solidFill>
              <a:uFill>
                <a:solidFill>
                  <a:srgbClr val="FFFFFF"/>
                </a:solidFill>
              </a:uFill>
              <a:latin typeface="Arial"/>
            </a:endParaRPr>
          </a:p>
        </p:txBody>
      </p:sp>
      <p:sp>
        <p:nvSpPr>
          <p:cNvPr id="335" name="CustomShape 5"/>
          <p:cNvSpPr/>
          <p:nvPr/>
        </p:nvSpPr>
        <p:spPr>
          <a:xfrm>
            <a:off x="1876680" y="454176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IT-bezogene Ziele</a:t>
            </a:r>
            <a:endParaRPr lang="de-DE" sz="1800" b="0" strike="noStrike" spc="-1">
              <a:solidFill>
                <a:srgbClr val="000000"/>
              </a:solidFill>
              <a:uFill>
                <a:solidFill>
                  <a:srgbClr val="FFFFFF"/>
                </a:solidFill>
              </a:uFill>
              <a:latin typeface="Arial"/>
            </a:endParaRPr>
          </a:p>
        </p:txBody>
      </p:sp>
      <p:sp>
        <p:nvSpPr>
          <p:cNvPr id="336" name="CustomShape 6"/>
          <p:cNvSpPr/>
          <p:nvPr/>
        </p:nvSpPr>
        <p:spPr>
          <a:xfrm>
            <a:off x="2350080" y="549000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Enabler Ziele</a:t>
            </a:r>
            <a:endParaRPr lang="de-DE" sz="1800" b="0" strike="noStrike" spc="-1">
              <a:solidFill>
                <a:srgbClr val="000000"/>
              </a:solidFill>
              <a:uFill>
                <a:solidFill>
                  <a:srgbClr val="FFFFFF"/>
                </a:solidFill>
              </a:uFill>
              <a:latin typeface="Arial"/>
            </a:endParaRPr>
          </a:p>
        </p:txBody>
      </p:sp>
      <p:sp>
        <p:nvSpPr>
          <p:cNvPr id="337" name="CustomShape 7"/>
          <p:cNvSpPr/>
          <p:nvPr/>
        </p:nvSpPr>
        <p:spPr>
          <a:xfrm>
            <a:off x="6252840" y="230508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38" name="CustomShape 8"/>
          <p:cNvSpPr/>
          <p:nvPr/>
        </p:nvSpPr>
        <p:spPr>
          <a:xfrm>
            <a:off x="6725880" y="325332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39" name="CustomShape 9"/>
          <p:cNvSpPr/>
          <p:nvPr/>
        </p:nvSpPr>
        <p:spPr>
          <a:xfrm>
            <a:off x="7199280" y="418788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40" name="CustomShape 10"/>
          <p:cNvSpPr/>
          <p:nvPr/>
        </p:nvSpPr>
        <p:spPr>
          <a:xfrm>
            <a:off x="7672320" y="514512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41" name="TextShape 11"/>
          <p:cNvSpPr txBox="1"/>
          <p:nvPr/>
        </p:nvSpPr>
        <p:spPr>
          <a:xfrm>
            <a:off x="6553080" y="6430680"/>
            <a:ext cx="2133360" cy="364680"/>
          </a:xfrm>
          <a:prstGeom prst="rect">
            <a:avLst/>
          </a:prstGeom>
          <a:noFill/>
          <a:ln>
            <a:noFill/>
          </a:ln>
        </p:spPr>
        <p:txBody>
          <a:bodyPr anchor="ctr"/>
          <a:lstStyle/>
          <a:p>
            <a:pPr algn="r">
              <a:lnSpc>
                <a:spcPct val="100000"/>
              </a:lnSpc>
            </a:pPr>
            <a:fld id="{9DE9DDC3-5022-48CF-83CC-3EEB7624362A}" type="slidenum">
              <a:rPr lang="de-DE" sz="1200" b="0" strike="noStrike" spc="-1">
                <a:solidFill>
                  <a:srgbClr val="8B8B8B"/>
                </a:solidFill>
                <a:uFill>
                  <a:solidFill>
                    <a:srgbClr val="FFFFFF"/>
                  </a:solidFill>
                </a:uFill>
                <a:latin typeface="Calibri"/>
              </a:rPr>
              <a:t>33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COBIT 5: Enabler</a:t>
            </a:r>
            <a:endParaRPr lang="en-US" sz="1800" b="0" strike="noStrike" spc="-1" dirty="0">
              <a:solidFill>
                <a:srgbClr val="000000"/>
              </a:solidFill>
              <a:uFill>
                <a:solidFill>
                  <a:srgbClr val="FFFFFF"/>
                </a:solidFill>
              </a:uFill>
              <a:latin typeface="Calibri"/>
            </a:endParaRPr>
          </a:p>
        </p:txBody>
      </p:sp>
      <p:sp>
        <p:nvSpPr>
          <p:cNvPr id="343" name="TextShape 2"/>
          <p:cNvSpPr txBox="1"/>
          <p:nvPr/>
        </p:nvSpPr>
        <p:spPr>
          <a:xfrm>
            <a:off x="457200" y="3171960"/>
            <a:ext cx="8229240" cy="315036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Typische Kategorien von Enablern: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Grundsätze und Richtlinien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Prozesse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Organisatorische Strukturen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Kultur und Verhalten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Informationen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Services, Infrastruktur und Anwendungen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Menschen, Fähigkeiten und Kompetenzen</a:t>
            </a:r>
            <a:endParaRPr lang="en-US" sz="2000" b="0" strike="noStrike" spc="-1">
              <a:solidFill>
                <a:srgbClr val="000000"/>
              </a:solidFill>
              <a:uFill>
                <a:solidFill>
                  <a:srgbClr val="FFFFFF"/>
                </a:solidFill>
              </a:uFill>
              <a:latin typeface="Calibri"/>
            </a:endParaRPr>
          </a:p>
        </p:txBody>
      </p:sp>
      <p:sp>
        <p:nvSpPr>
          <p:cNvPr id="344" name="TextShape 3"/>
          <p:cNvSpPr txBox="1"/>
          <p:nvPr/>
        </p:nvSpPr>
        <p:spPr>
          <a:xfrm>
            <a:off x="6553080" y="6430680"/>
            <a:ext cx="2133360" cy="364680"/>
          </a:xfrm>
          <a:prstGeom prst="rect">
            <a:avLst/>
          </a:prstGeom>
          <a:noFill/>
          <a:ln>
            <a:noFill/>
          </a:ln>
        </p:spPr>
        <p:txBody>
          <a:bodyPr anchor="ctr"/>
          <a:lstStyle/>
          <a:p>
            <a:pPr algn="r">
              <a:lnSpc>
                <a:spcPct val="100000"/>
              </a:lnSpc>
            </a:pPr>
            <a:fld id="{C9C35EED-BBCB-4345-A28A-AA8F10ACCCC6}" type="slidenum">
              <a:rPr lang="de-DE" sz="1200" b="0" strike="noStrike" spc="-1">
                <a:solidFill>
                  <a:srgbClr val="8B8B8B"/>
                </a:solidFill>
                <a:uFill>
                  <a:solidFill>
                    <a:srgbClr val="FFFFFF"/>
                  </a:solidFill>
                </a:uFill>
                <a:latin typeface="Calibri"/>
              </a:rPr>
              <a:t>34</a:t>
            </a:fld>
            <a:endParaRPr lang="de-DE" sz="1400" b="0" strike="noStrike" spc="-1">
              <a:solidFill>
                <a:srgbClr val="000000"/>
              </a:solidFill>
              <a:uFill>
                <a:solidFill>
                  <a:srgbClr val="FFFFFF"/>
                </a:solidFill>
              </a:uFill>
              <a:latin typeface="Times New Roman"/>
            </a:endParaRPr>
          </a:p>
        </p:txBody>
      </p:sp>
      <p:graphicFrame>
        <p:nvGraphicFramePr>
          <p:cNvPr id="345" name="Table 4"/>
          <p:cNvGraphicFramePr/>
          <p:nvPr/>
        </p:nvGraphicFramePr>
        <p:xfrm>
          <a:off x="457200" y="1696680"/>
          <a:ext cx="8229600" cy="152400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COBIT:</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C0504D"/>
                    </a:solidFill>
                  </a:tcPr>
                </a:tc>
                <a:extLst>
                  <a:ext uri="{0D108BD9-81ED-4DB2-BD59-A6C34878D82A}">
                    <a16:rowId xmlns:a16="http://schemas.microsoft.com/office/drawing/2014/main" val="10000"/>
                  </a:ext>
                </a:extLst>
              </a:tr>
              <a:tr h="934920">
                <a:tc>
                  <a:txBody>
                    <a:bodyPr/>
                    <a:lstStyle/>
                    <a:p>
                      <a:pPr>
                        <a:lnSpc>
                          <a:spcPct val="100000"/>
                        </a:lnSpc>
                      </a:pPr>
                      <a:r>
                        <a:rPr lang="de-DE" sz="2000" b="1" strike="noStrike" spc="-1">
                          <a:solidFill>
                            <a:srgbClr val="000000"/>
                          </a:solidFill>
                          <a:uFill>
                            <a:solidFill>
                              <a:srgbClr val="FFFFFF"/>
                            </a:solidFill>
                          </a:uFill>
                          <a:latin typeface="Calibri"/>
                        </a:rPr>
                        <a:t>Enabler:</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Enablers are factors that influence whether something works or not. Enablers are driven by the goals cascade, which means that IT-related goals define what the different enablers should achieve.</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err="1">
                <a:solidFill>
                  <a:srgbClr val="205595"/>
                </a:solidFill>
                <a:uFill>
                  <a:solidFill>
                    <a:srgbClr val="FFFFFF"/>
                  </a:solidFill>
                </a:uFill>
                <a:latin typeface="Calibri"/>
              </a:rPr>
              <a:t>Prozessreferenzmodell</a:t>
            </a:r>
            <a:r>
              <a:rPr lang="en-US" sz="3200" b="0" strike="noStrike" spc="-1" dirty="0">
                <a:solidFill>
                  <a:srgbClr val="205595"/>
                </a:solidFill>
                <a:uFill>
                  <a:solidFill>
                    <a:srgbClr val="FFFFFF"/>
                  </a:solidFill>
                </a:uFill>
                <a:latin typeface="Calibri"/>
              </a:rPr>
              <a:t> </a:t>
            </a:r>
            <a:r>
              <a:rPr lang="en-US" sz="3200" b="0" strike="noStrike" spc="-1" dirty="0" err="1">
                <a:solidFill>
                  <a:srgbClr val="205595"/>
                </a:solidFill>
                <a:uFill>
                  <a:solidFill>
                    <a:srgbClr val="FFFFFF"/>
                  </a:solidFill>
                </a:uFill>
                <a:latin typeface="Calibri"/>
              </a:rPr>
              <a:t>nach</a:t>
            </a:r>
            <a:r>
              <a:rPr lang="en-US" sz="3200" b="0" strike="noStrike" spc="-1" dirty="0">
                <a:solidFill>
                  <a:srgbClr val="205595"/>
                </a:solidFill>
                <a:uFill>
                  <a:solidFill>
                    <a:srgbClr val="FFFFFF"/>
                  </a:solidFill>
                </a:uFill>
                <a:latin typeface="Calibri"/>
              </a:rPr>
              <a:t> COBIT 5</a:t>
            </a:r>
            <a:endParaRPr lang="en-US" sz="1800" b="0" strike="noStrike" spc="-1" dirty="0">
              <a:solidFill>
                <a:srgbClr val="000000"/>
              </a:solidFill>
              <a:uFill>
                <a:solidFill>
                  <a:srgbClr val="FFFFFF"/>
                </a:solidFill>
              </a:uFill>
              <a:latin typeface="Calibri"/>
            </a:endParaRPr>
          </a:p>
        </p:txBody>
      </p:sp>
      <p:sp>
        <p:nvSpPr>
          <p:cNvPr id="347" name="CustomShape 2"/>
          <p:cNvSpPr/>
          <p:nvPr/>
        </p:nvSpPr>
        <p:spPr>
          <a:xfrm>
            <a:off x="5040" y="1696680"/>
            <a:ext cx="1722960" cy="5160960"/>
          </a:xfrm>
          <a:prstGeom prst="roundRect">
            <a:avLst>
              <a:gd name="adj" fmla="val 10000"/>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Evaluate, direct and monitor</a:t>
            </a:r>
            <a:endParaRPr lang="de-DE" sz="1800" b="0" strike="noStrike" spc="-1">
              <a:solidFill>
                <a:srgbClr val="000000"/>
              </a:solidFill>
              <a:uFill>
                <a:solidFill>
                  <a:srgbClr val="FFFFFF"/>
                </a:solidFill>
              </a:uFill>
              <a:latin typeface="Arial"/>
            </a:endParaRPr>
          </a:p>
        </p:txBody>
      </p:sp>
      <p:sp>
        <p:nvSpPr>
          <p:cNvPr id="348" name="CustomShape 3"/>
          <p:cNvSpPr/>
          <p:nvPr/>
        </p:nvSpPr>
        <p:spPr>
          <a:xfrm>
            <a:off x="177120" y="324612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ea typeface="Arial Narrow"/>
              </a:rPr>
              <a:t>Ensure governance framework setting and maintenance</a:t>
            </a:r>
            <a:endParaRPr lang="de-DE" sz="1800" b="0" strike="noStrike" spc="-1">
              <a:solidFill>
                <a:srgbClr val="000000"/>
              </a:solidFill>
              <a:uFill>
                <a:solidFill>
                  <a:srgbClr val="FFFFFF"/>
                </a:solidFill>
              </a:uFill>
              <a:latin typeface="Arial"/>
            </a:endParaRPr>
          </a:p>
        </p:txBody>
      </p:sp>
      <p:sp>
        <p:nvSpPr>
          <p:cNvPr id="349" name="CustomShape 4"/>
          <p:cNvSpPr/>
          <p:nvPr/>
        </p:nvSpPr>
        <p:spPr>
          <a:xfrm>
            <a:off x="177120" y="393480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ea typeface="Arial Narrow"/>
              </a:rPr>
              <a:t>Ensure benefits delivery</a:t>
            </a:r>
            <a:endParaRPr lang="de-DE" sz="1800" b="0" strike="noStrike" spc="-1">
              <a:solidFill>
                <a:srgbClr val="000000"/>
              </a:solidFill>
              <a:uFill>
                <a:solidFill>
                  <a:srgbClr val="FFFFFF"/>
                </a:solidFill>
              </a:uFill>
              <a:latin typeface="Arial"/>
            </a:endParaRPr>
          </a:p>
        </p:txBody>
      </p:sp>
      <p:sp>
        <p:nvSpPr>
          <p:cNvPr id="350" name="CustomShape 5"/>
          <p:cNvSpPr/>
          <p:nvPr/>
        </p:nvSpPr>
        <p:spPr>
          <a:xfrm>
            <a:off x="177120" y="462384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ea typeface="Arial Narrow"/>
              </a:rPr>
              <a:t>Ensure risk optimisation</a:t>
            </a:r>
            <a:endParaRPr lang="de-DE" sz="1800" b="0" strike="noStrike" spc="-1">
              <a:solidFill>
                <a:srgbClr val="000000"/>
              </a:solidFill>
              <a:uFill>
                <a:solidFill>
                  <a:srgbClr val="FFFFFF"/>
                </a:solidFill>
              </a:uFill>
              <a:latin typeface="Arial"/>
            </a:endParaRPr>
          </a:p>
        </p:txBody>
      </p:sp>
      <p:sp>
        <p:nvSpPr>
          <p:cNvPr id="351" name="CustomShape 6"/>
          <p:cNvSpPr/>
          <p:nvPr/>
        </p:nvSpPr>
        <p:spPr>
          <a:xfrm>
            <a:off x="177120" y="531288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rPr>
              <a:t>Ensure resource optimisation</a:t>
            </a:r>
            <a:endParaRPr lang="de-DE" sz="1800" b="0" strike="noStrike" spc="-1">
              <a:solidFill>
                <a:srgbClr val="000000"/>
              </a:solidFill>
              <a:uFill>
                <a:solidFill>
                  <a:srgbClr val="FFFFFF"/>
                </a:solidFill>
              </a:uFill>
              <a:latin typeface="Arial"/>
            </a:endParaRPr>
          </a:p>
        </p:txBody>
      </p:sp>
      <p:sp>
        <p:nvSpPr>
          <p:cNvPr id="352" name="CustomShape 7"/>
          <p:cNvSpPr/>
          <p:nvPr/>
        </p:nvSpPr>
        <p:spPr>
          <a:xfrm>
            <a:off x="177120" y="600192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rPr>
              <a:t>Ensure stakeholder transparency</a:t>
            </a:r>
            <a:endParaRPr lang="de-DE" sz="1800" b="0" strike="noStrike" spc="-1">
              <a:solidFill>
                <a:srgbClr val="000000"/>
              </a:solidFill>
              <a:uFill>
                <a:solidFill>
                  <a:srgbClr val="FFFFFF"/>
                </a:solidFill>
              </a:uFill>
              <a:latin typeface="Arial"/>
            </a:endParaRPr>
          </a:p>
        </p:txBody>
      </p:sp>
      <p:sp>
        <p:nvSpPr>
          <p:cNvPr id="353" name="CustomShape 8"/>
          <p:cNvSpPr/>
          <p:nvPr/>
        </p:nvSpPr>
        <p:spPr>
          <a:xfrm>
            <a:off x="185760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Align, plan and organise</a:t>
            </a:r>
            <a:endParaRPr lang="de-DE" sz="1800" b="0" strike="noStrike" spc="-1">
              <a:solidFill>
                <a:srgbClr val="000000"/>
              </a:solidFill>
              <a:uFill>
                <a:solidFill>
                  <a:srgbClr val="FFFFFF"/>
                </a:solidFill>
              </a:uFill>
              <a:latin typeface="Arial"/>
            </a:endParaRPr>
          </a:p>
        </p:txBody>
      </p:sp>
      <p:sp>
        <p:nvSpPr>
          <p:cNvPr id="354" name="CustomShape 9"/>
          <p:cNvSpPr/>
          <p:nvPr/>
        </p:nvSpPr>
        <p:spPr>
          <a:xfrm>
            <a:off x="2030040" y="324756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the IT management framework</a:t>
            </a:r>
            <a:endParaRPr lang="de-DE" sz="1800" b="0" strike="noStrike" spc="-1">
              <a:solidFill>
                <a:srgbClr val="000000"/>
              </a:solidFill>
              <a:uFill>
                <a:solidFill>
                  <a:srgbClr val="FFFFFF"/>
                </a:solidFill>
              </a:uFill>
              <a:latin typeface="Arial"/>
            </a:endParaRPr>
          </a:p>
        </p:txBody>
      </p:sp>
      <p:sp>
        <p:nvSpPr>
          <p:cNvPr id="355" name="CustomShape 10"/>
          <p:cNvSpPr/>
          <p:nvPr/>
        </p:nvSpPr>
        <p:spPr>
          <a:xfrm>
            <a:off x="2030040" y="350784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strategy</a:t>
            </a:r>
            <a:endParaRPr lang="de-DE" sz="1800" b="0" strike="noStrike" spc="-1">
              <a:solidFill>
                <a:srgbClr val="000000"/>
              </a:solidFill>
              <a:uFill>
                <a:solidFill>
                  <a:srgbClr val="FFFFFF"/>
                </a:solidFill>
              </a:uFill>
              <a:latin typeface="Arial"/>
            </a:endParaRPr>
          </a:p>
        </p:txBody>
      </p:sp>
      <p:sp>
        <p:nvSpPr>
          <p:cNvPr id="356" name="CustomShape 11"/>
          <p:cNvSpPr/>
          <p:nvPr/>
        </p:nvSpPr>
        <p:spPr>
          <a:xfrm>
            <a:off x="2030040" y="376812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enterprise architecture</a:t>
            </a:r>
            <a:endParaRPr lang="de-DE" sz="1800" b="0" strike="noStrike" spc="-1">
              <a:solidFill>
                <a:srgbClr val="000000"/>
              </a:solidFill>
              <a:uFill>
                <a:solidFill>
                  <a:srgbClr val="FFFFFF"/>
                </a:solidFill>
              </a:uFill>
              <a:latin typeface="Arial"/>
            </a:endParaRPr>
          </a:p>
        </p:txBody>
      </p:sp>
      <p:sp>
        <p:nvSpPr>
          <p:cNvPr id="357" name="CustomShape 12"/>
          <p:cNvSpPr/>
          <p:nvPr/>
        </p:nvSpPr>
        <p:spPr>
          <a:xfrm>
            <a:off x="2030040" y="40284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innovation</a:t>
            </a:r>
            <a:endParaRPr lang="de-DE" sz="1800" b="0" strike="noStrike" spc="-1">
              <a:solidFill>
                <a:srgbClr val="000000"/>
              </a:solidFill>
              <a:uFill>
                <a:solidFill>
                  <a:srgbClr val="FFFFFF"/>
                </a:solidFill>
              </a:uFill>
              <a:latin typeface="Arial"/>
            </a:endParaRPr>
          </a:p>
        </p:txBody>
      </p:sp>
      <p:sp>
        <p:nvSpPr>
          <p:cNvPr id="358" name="CustomShape 13"/>
          <p:cNvSpPr/>
          <p:nvPr/>
        </p:nvSpPr>
        <p:spPr>
          <a:xfrm>
            <a:off x="2030040" y="428904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portfolio</a:t>
            </a:r>
            <a:endParaRPr lang="de-DE" sz="1800" b="0" strike="noStrike" spc="-1">
              <a:solidFill>
                <a:srgbClr val="000000"/>
              </a:solidFill>
              <a:uFill>
                <a:solidFill>
                  <a:srgbClr val="FFFFFF"/>
                </a:solidFill>
              </a:uFill>
              <a:latin typeface="Arial"/>
            </a:endParaRPr>
          </a:p>
        </p:txBody>
      </p:sp>
      <p:sp>
        <p:nvSpPr>
          <p:cNvPr id="359" name="CustomShape 14"/>
          <p:cNvSpPr/>
          <p:nvPr/>
        </p:nvSpPr>
        <p:spPr>
          <a:xfrm>
            <a:off x="2030040" y="454932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budget and costs</a:t>
            </a:r>
            <a:endParaRPr lang="de-DE" sz="1800" b="0" strike="noStrike" spc="-1">
              <a:solidFill>
                <a:srgbClr val="000000"/>
              </a:solidFill>
              <a:uFill>
                <a:solidFill>
                  <a:srgbClr val="FFFFFF"/>
                </a:solidFill>
              </a:uFill>
              <a:latin typeface="Arial"/>
            </a:endParaRPr>
          </a:p>
        </p:txBody>
      </p:sp>
      <p:sp>
        <p:nvSpPr>
          <p:cNvPr id="360" name="CustomShape 15"/>
          <p:cNvSpPr/>
          <p:nvPr/>
        </p:nvSpPr>
        <p:spPr>
          <a:xfrm>
            <a:off x="2030040" y="48096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human resources</a:t>
            </a:r>
            <a:endParaRPr lang="de-DE" sz="1800" b="0" strike="noStrike" spc="-1">
              <a:solidFill>
                <a:srgbClr val="000000"/>
              </a:solidFill>
              <a:uFill>
                <a:solidFill>
                  <a:srgbClr val="FFFFFF"/>
                </a:solidFill>
              </a:uFill>
              <a:latin typeface="Arial"/>
            </a:endParaRPr>
          </a:p>
        </p:txBody>
      </p:sp>
      <p:sp>
        <p:nvSpPr>
          <p:cNvPr id="361" name="CustomShape 16"/>
          <p:cNvSpPr/>
          <p:nvPr/>
        </p:nvSpPr>
        <p:spPr>
          <a:xfrm>
            <a:off x="2030040" y="506988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relationships</a:t>
            </a:r>
            <a:endParaRPr lang="de-DE" sz="1800" b="0" strike="noStrike" spc="-1">
              <a:solidFill>
                <a:srgbClr val="000000"/>
              </a:solidFill>
              <a:uFill>
                <a:solidFill>
                  <a:srgbClr val="FFFFFF"/>
                </a:solidFill>
              </a:uFill>
              <a:latin typeface="Arial"/>
            </a:endParaRPr>
          </a:p>
        </p:txBody>
      </p:sp>
      <p:sp>
        <p:nvSpPr>
          <p:cNvPr id="362" name="CustomShape 17"/>
          <p:cNvSpPr/>
          <p:nvPr/>
        </p:nvSpPr>
        <p:spPr>
          <a:xfrm>
            <a:off x="2030040" y="533052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service agreements</a:t>
            </a:r>
            <a:endParaRPr lang="de-DE" sz="1800" b="0" strike="noStrike" spc="-1">
              <a:solidFill>
                <a:srgbClr val="000000"/>
              </a:solidFill>
              <a:uFill>
                <a:solidFill>
                  <a:srgbClr val="FFFFFF"/>
                </a:solidFill>
              </a:uFill>
              <a:latin typeface="Arial"/>
            </a:endParaRPr>
          </a:p>
        </p:txBody>
      </p:sp>
      <p:sp>
        <p:nvSpPr>
          <p:cNvPr id="363" name="CustomShape 18"/>
          <p:cNvSpPr/>
          <p:nvPr/>
        </p:nvSpPr>
        <p:spPr>
          <a:xfrm>
            <a:off x="2030040" y="55908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suppliers</a:t>
            </a:r>
            <a:endParaRPr lang="de-DE" sz="1800" b="0" strike="noStrike" spc="-1">
              <a:solidFill>
                <a:srgbClr val="000000"/>
              </a:solidFill>
              <a:uFill>
                <a:solidFill>
                  <a:srgbClr val="FFFFFF"/>
                </a:solidFill>
              </a:uFill>
              <a:latin typeface="Arial"/>
            </a:endParaRPr>
          </a:p>
        </p:txBody>
      </p:sp>
      <p:sp>
        <p:nvSpPr>
          <p:cNvPr id="364" name="CustomShape 19"/>
          <p:cNvSpPr/>
          <p:nvPr/>
        </p:nvSpPr>
        <p:spPr>
          <a:xfrm>
            <a:off x="2030040" y="585108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quality</a:t>
            </a:r>
            <a:endParaRPr lang="de-DE" sz="1800" b="0" strike="noStrike" spc="-1">
              <a:solidFill>
                <a:srgbClr val="000000"/>
              </a:solidFill>
              <a:uFill>
                <a:solidFill>
                  <a:srgbClr val="FFFFFF"/>
                </a:solidFill>
              </a:uFill>
              <a:latin typeface="Arial"/>
            </a:endParaRPr>
          </a:p>
        </p:txBody>
      </p:sp>
      <p:sp>
        <p:nvSpPr>
          <p:cNvPr id="365" name="CustomShape 20"/>
          <p:cNvSpPr/>
          <p:nvPr/>
        </p:nvSpPr>
        <p:spPr>
          <a:xfrm>
            <a:off x="2030040" y="611136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risks</a:t>
            </a:r>
            <a:endParaRPr lang="de-DE" sz="1800" b="0" strike="noStrike" spc="-1">
              <a:solidFill>
                <a:srgbClr val="000000"/>
              </a:solidFill>
              <a:uFill>
                <a:solidFill>
                  <a:srgbClr val="FFFFFF"/>
                </a:solidFill>
              </a:uFill>
              <a:latin typeface="Arial"/>
            </a:endParaRPr>
          </a:p>
        </p:txBody>
      </p:sp>
      <p:sp>
        <p:nvSpPr>
          <p:cNvPr id="366" name="CustomShape 21"/>
          <p:cNvSpPr/>
          <p:nvPr/>
        </p:nvSpPr>
        <p:spPr>
          <a:xfrm>
            <a:off x="2030040" y="63720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security</a:t>
            </a:r>
            <a:endParaRPr lang="de-DE" sz="1800" b="0" strike="noStrike" spc="-1">
              <a:solidFill>
                <a:srgbClr val="000000"/>
              </a:solidFill>
              <a:uFill>
                <a:solidFill>
                  <a:srgbClr val="FFFFFF"/>
                </a:solidFill>
              </a:uFill>
              <a:latin typeface="Arial"/>
            </a:endParaRPr>
          </a:p>
        </p:txBody>
      </p:sp>
      <p:sp>
        <p:nvSpPr>
          <p:cNvPr id="367" name="CustomShape 22"/>
          <p:cNvSpPr/>
          <p:nvPr/>
        </p:nvSpPr>
        <p:spPr>
          <a:xfrm>
            <a:off x="371016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ea typeface="Arial Narrow"/>
              </a:rPr>
              <a:t>Build, acquire and implement</a:t>
            </a:r>
            <a:endParaRPr lang="de-DE" sz="1800" b="0" strike="noStrike" spc="-1">
              <a:solidFill>
                <a:srgbClr val="000000"/>
              </a:solidFill>
              <a:uFill>
                <a:solidFill>
                  <a:srgbClr val="FFFFFF"/>
                </a:solidFill>
              </a:uFill>
              <a:latin typeface="Arial"/>
            </a:endParaRPr>
          </a:p>
        </p:txBody>
      </p:sp>
      <p:sp>
        <p:nvSpPr>
          <p:cNvPr id="368" name="CustomShape 23"/>
          <p:cNvSpPr/>
          <p:nvPr/>
        </p:nvSpPr>
        <p:spPr>
          <a:xfrm>
            <a:off x="3882600" y="324648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programme and projects</a:t>
            </a:r>
            <a:endParaRPr lang="de-DE" sz="1800" b="0" strike="noStrike" spc="-1">
              <a:solidFill>
                <a:srgbClr val="000000"/>
              </a:solidFill>
              <a:uFill>
                <a:solidFill>
                  <a:srgbClr val="FFFFFF"/>
                </a:solidFill>
              </a:uFill>
              <a:latin typeface="Arial"/>
            </a:endParaRPr>
          </a:p>
        </p:txBody>
      </p:sp>
      <p:sp>
        <p:nvSpPr>
          <p:cNvPr id="369" name="CustomShape 24"/>
          <p:cNvSpPr/>
          <p:nvPr/>
        </p:nvSpPr>
        <p:spPr>
          <a:xfrm>
            <a:off x="3882600" y="358596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Anforderungen definition</a:t>
            </a:r>
            <a:endParaRPr lang="de-DE" sz="1800" b="0" strike="noStrike" spc="-1">
              <a:solidFill>
                <a:srgbClr val="000000"/>
              </a:solidFill>
              <a:uFill>
                <a:solidFill>
                  <a:srgbClr val="FFFFFF"/>
                </a:solidFill>
              </a:uFill>
              <a:latin typeface="Arial"/>
            </a:endParaRPr>
          </a:p>
        </p:txBody>
      </p:sp>
      <p:sp>
        <p:nvSpPr>
          <p:cNvPr id="370" name="CustomShape 25"/>
          <p:cNvSpPr/>
          <p:nvPr/>
        </p:nvSpPr>
        <p:spPr>
          <a:xfrm>
            <a:off x="3882600" y="392580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solutions identification and build</a:t>
            </a:r>
            <a:endParaRPr lang="de-DE" sz="1800" b="0" strike="noStrike" spc="-1">
              <a:solidFill>
                <a:srgbClr val="000000"/>
              </a:solidFill>
              <a:uFill>
                <a:solidFill>
                  <a:srgbClr val="FFFFFF"/>
                </a:solidFill>
              </a:uFill>
              <a:latin typeface="Arial"/>
            </a:endParaRPr>
          </a:p>
        </p:txBody>
      </p:sp>
      <p:sp>
        <p:nvSpPr>
          <p:cNvPr id="371" name="CustomShape 26"/>
          <p:cNvSpPr/>
          <p:nvPr/>
        </p:nvSpPr>
        <p:spPr>
          <a:xfrm>
            <a:off x="3882600" y="426564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rPr>
              <a:t>Manage availability and capacity</a:t>
            </a:r>
            <a:endParaRPr lang="de-DE" sz="1800" b="0" strike="noStrike" spc="-1">
              <a:solidFill>
                <a:srgbClr val="000000"/>
              </a:solidFill>
              <a:uFill>
                <a:solidFill>
                  <a:srgbClr val="FFFFFF"/>
                </a:solidFill>
              </a:uFill>
              <a:latin typeface="Arial"/>
            </a:endParaRPr>
          </a:p>
        </p:txBody>
      </p:sp>
      <p:sp>
        <p:nvSpPr>
          <p:cNvPr id="372" name="CustomShape 27"/>
          <p:cNvSpPr/>
          <p:nvPr/>
        </p:nvSpPr>
        <p:spPr>
          <a:xfrm>
            <a:off x="3882600" y="460548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organisational change enablement</a:t>
            </a:r>
            <a:endParaRPr lang="de-DE" sz="1800" b="0" strike="noStrike" spc="-1">
              <a:solidFill>
                <a:srgbClr val="000000"/>
              </a:solidFill>
              <a:uFill>
                <a:solidFill>
                  <a:srgbClr val="FFFFFF"/>
                </a:solidFill>
              </a:uFill>
              <a:latin typeface="Arial"/>
            </a:endParaRPr>
          </a:p>
        </p:txBody>
      </p:sp>
      <p:sp>
        <p:nvSpPr>
          <p:cNvPr id="373" name="CustomShape 28"/>
          <p:cNvSpPr/>
          <p:nvPr/>
        </p:nvSpPr>
        <p:spPr>
          <a:xfrm>
            <a:off x="3882600" y="494496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changes</a:t>
            </a:r>
            <a:endParaRPr lang="de-DE" sz="1800" b="0" strike="noStrike" spc="-1">
              <a:solidFill>
                <a:srgbClr val="000000"/>
              </a:solidFill>
              <a:uFill>
                <a:solidFill>
                  <a:srgbClr val="FFFFFF"/>
                </a:solidFill>
              </a:uFill>
              <a:latin typeface="Arial"/>
            </a:endParaRPr>
          </a:p>
        </p:txBody>
      </p:sp>
      <p:sp>
        <p:nvSpPr>
          <p:cNvPr id="374" name="CustomShape 29"/>
          <p:cNvSpPr/>
          <p:nvPr/>
        </p:nvSpPr>
        <p:spPr>
          <a:xfrm>
            <a:off x="3882600" y="528480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change acceptance and transitioning</a:t>
            </a:r>
            <a:endParaRPr lang="de-DE" sz="1800" b="0" strike="noStrike" spc="-1">
              <a:solidFill>
                <a:srgbClr val="000000"/>
              </a:solidFill>
              <a:uFill>
                <a:solidFill>
                  <a:srgbClr val="FFFFFF"/>
                </a:solidFill>
              </a:uFill>
              <a:latin typeface="Arial"/>
            </a:endParaRPr>
          </a:p>
        </p:txBody>
      </p:sp>
      <p:sp>
        <p:nvSpPr>
          <p:cNvPr id="375" name="CustomShape 30"/>
          <p:cNvSpPr/>
          <p:nvPr/>
        </p:nvSpPr>
        <p:spPr>
          <a:xfrm>
            <a:off x="3882600" y="562464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knowledge</a:t>
            </a:r>
            <a:endParaRPr lang="de-DE" sz="1800" b="0" strike="noStrike" spc="-1">
              <a:solidFill>
                <a:srgbClr val="000000"/>
              </a:solidFill>
              <a:uFill>
                <a:solidFill>
                  <a:srgbClr val="FFFFFF"/>
                </a:solidFill>
              </a:uFill>
              <a:latin typeface="Arial"/>
            </a:endParaRPr>
          </a:p>
        </p:txBody>
      </p:sp>
      <p:sp>
        <p:nvSpPr>
          <p:cNvPr id="376" name="CustomShape 31"/>
          <p:cNvSpPr/>
          <p:nvPr/>
        </p:nvSpPr>
        <p:spPr>
          <a:xfrm>
            <a:off x="3882600" y="596448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assets</a:t>
            </a:r>
            <a:endParaRPr lang="de-DE" sz="1800" b="0" strike="noStrike" spc="-1">
              <a:solidFill>
                <a:srgbClr val="000000"/>
              </a:solidFill>
              <a:uFill>
                <a:solidFill>
                  <a:srgbClr val="FFFFFF"/>
                </a:solidFill>
              </a:uFill>
              <a:latin typeface="Arial"/>
            </a:endParaRPr>
          </a:p>
        </p:txBody>
      </p:sp>
      <p:sp>
        <p:nvSpPr>
          <p:cNvPr id="377" name="CustomShape 32"/>
          <p:cNvSpPr/>
          <p:nvPr/>
        </p:nvSpPr>
        <p:spPr>
          <a:xfrm>
            <a:off x="3882600" y="630432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configuration</a:t>
            </a:r>
            <a:endParaRPr lang="de-DE" sz="1800" b="0" strike="noStrike" spc="-1">
              <a:solidFill>
                <a:srgbClr val="000000"/>
              </a:solidFill>
              <a:uFill>
                <a:solidFill>
                  <a:srgbClr val="FFFFFF"/>
                </a:solidFill>
              </a:uFill>
              <a:latin typeface="Arial"/>
            </a:endParaRPr>
          </a:p>
        </p:txBody>
      </p:sp>
      <p:sp>
        <p:nvSpPr>
          <p:cNvPr id="378" name="CustomShape 33"/>
          <p:cNvSpPr/>
          <p:nvPr/>
        </p:nvSpPr>
        <p:spPr>
          <a:xfrm>
            <a:off x="556308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Deliver, service and support</a:t>
            </a:r>
            <a:endParaRPr lang="de-DE" sz="1800" b="0" strike="noStrike" spc="-1">
              <a:solidFill>
                <a:srgbClr val="000000"/>
              </a:solidFill>
              <a:uFill>
                <a:solidFill>
                  <a:srgbClr val="FFFFFF"/>
                </a:solidFill>
              </a:uFill>
              <a:latin typeface="Arial"/>
            </a:endParaRPr>
          </a:p>
        </p:txBody>
      </p:sp>
      <p:sp>
        <p:nvSpPr>
          <p:cNvPr id="379" name="CustomShape 34"/>
          <p:cNvSpPr/>
          <p:nvPr/>
        </p:nvSpPr>
        <p:spPr>
          <a:xfrm>
            <a:off x="5735160" y="324540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operations</a:t>
            </a:r>
            <a:endParaRPr lang="de-DE" sz="1800" b="0" strike="noStrike" spc="-1">
              <a:solidFill>
                <a:srgbClr val="000000"/>
              </a:solidFill>
              <a:uFill>
                <a:solidFill>
                  <a:srgbClr val="FFFFFF"/>
                </a:solidFill>
              </a:uFill>
              <a:latin typeface="Arial"/>
            </a:endParaRPr>
          </a:p>
        </p:txBody>
      </p:sp>
      <p:sp>
        <p:nvSpPr>
          <p:cNvPr id="380" name="CustomShape 35"/>
          <p:cNvSpPr/>
          <p:nvPr/>
        </p:nvSpPr>
        <p:spPr>
          <a:xfrm>
            <a:off x="5735160" y="381708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service requests and incidents</a:t>
            </a:r>
            <a:endParaRPr lang="de-DE" sz="1800" b="0" strike="noStrike" spc="-1">
              <a:solidFill>
                <a:srgbClr val="000000"/>
              </a:solidFill>
              <a:uFill>
                <a:solidFill>
                  <a:srgbClr val="FFFFFF"/>
                </a:solidFill>
              </a:uFill>
              <a:latin typeface="Arial"/>
            </a:endParaRPr>
          </a:p>
        </p:txBody>
      </p:sp>
      <p:sp>
        <p:nvSpPr>
          <p:cNvPr id="381" name="CustomShape 36"/>
          <p:cNvSpPr/>
          <p:nvPr/>
        </p:nvSpPr>
        <p:spPr>
          <a:xfrm>
            <a:off x="5735160" y="438876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problems</a:t>
            </a:r>
            <a:endParaRPr lang="de-DE" sz="1800" b="0" strike="noStrike" spc="-1">
              <a:solidFill>
                <a:srgbClr val="000000"/>
              </a:solidFill>
              <a:uFill>
                <a:solidFill>
                  <a:srgbClr val="FFFFFF"/>
                </a:solidFill>
              </a:uFill>
              <a:latin typeface="Arial"/>
            </a:endParaRPr>
          </a:p>
        </p:txBody>
      </p:sp>
      <p:sp>
        <p:nvSpPr>
          <p:cNvPr id="382" name="CustomShape 37"/>
          <p:cNvSpPr/>
          <p:nvPr/>
        </p:nvSpPr>
        <p:spPr>
          <a:xfrm>
            <a:off x="5735160" y="496044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continuity</a:t>
            </a:r>
            <a:endParaRPr lang="de-DE" sz="1800" b="0" strike="noStrike" spc="-1">
              <a:solidFill>
                <a:srgbClr val="000000"/>
              </a:solidFill>
              <a:uFill>
                <a:solidFill>
                  <a:srgbClr val="FFFFFF"/>
                </a:solidFill>
              </a:uFill>
              <a:latin typeface="Arial"/>
            </a:endParaRPr>
          </a:p>
        </p:txBody>
      </p:sp>
      <p:sp>
        <p:nvSpPr>
          <p:cNvPr id="383" name="CustomShape 38"/>
          <p:cNvSpPr/>
          <p:nvPr/>
        </p:nvSpPr>
        <p:spPr>
          <a:xfrm>
            <a:off x="5735160" y="553248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security services</a:t>
            </a:r>
            <a:endParaRPr lang="de-DE" sz="1800" b="0" strike="noStrike" spc="-1">
              <a:solidFill>
                <a:srgbClr val="000000"/>
              </a:solidFill>
              <a:uFill>
                <a:solidFill>
                  <a:srgbClr val="FFFFFF"/>
                </a:solidFill>
              </a:uFill>
              <a:latin typeface="Arial"/>
            </a:endParaRPr>
          </a:p>
        </p:txBody>
      </p:sp>
      <p:sp>
        <p:nvSpPr>
          <p:cNvPr id="384" name="CustomShape 39"/>
          <p:cNvSpPr/>
          <p:nvPr/>
        </p:nvSpPr>
        <p:spPr>
          <a:xfrm>
            <a:off x="5735160" y="610416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business process controls</a:t>
            </a:r>
            <a:endParaRPr lang="de-DE" sz="1800" b="0" strike="noStrike" spc="-1">
              <a:solidFill>
                <a:srgbClr val="000000"/>
              </a:solidFill>
              <a:uFill>
                <a:solidFill>
                  <a:srgbClr val="FFFFFF"/>
                </a:solidFill>
              </a:uFill>
              <a:latin typeface="Arial"/>
            </a:endParaRPr>
          </a:p>
        </p:txBody>
      </p:sp>
      <p:sp>
        <p:nvSpPr>
          <p:cNvPr id="385" name="CustomShape 40"/>
          <p:cNvSpPr/>
          <p:nvPr/>
        </p:nvSpPr>
        <p:spPr>
          <a:xfrm>
            <a:off x="741564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Monitor, evaluate and assess</a:t>
            </a:r>
            <a:endParaRPr lang="de-DE" sz="1800" b="0" strike="noStrike" spc="-1">
              <a:solidFill>
                <a:srgbClr val="000000"/>
              </a:solidFill>
              <a:uFill>
                <a:solidFill>
                  <a:srgbClr val="FFFFFF"/>
                </a:solidFill>
              </a:uFill>
              <a:latin typeface="Arial"/>
            </a:endParaRPr>
          </a:p>
        </p:txBody>
      </p:sp>
      <p:sp>
        <p:nvSpPr>
          <p:cNvPr id="386" name="CustomShape 41"/>
          <p:cNvSpPr/>
          <p:nvPr/>
        </p:nvSpPr>
        <p:spPr>
          <a:xfrm>
            <a:off x="7588080" y="3245400"/>
            <a:ext cx="1378440" cy="10137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2560" tIns="46800" rIns="23040" bIns="47160" anchor="ctr"/>
          <a:lstStyle/>
          <a:p>
            <a:pPr algn="ctr">
              <a:lnSpc>
                <a:spcPct val="90000"/>
              </a:lnSpc>
            </a:pPr>
            <a:r>
              <a:rPr lang="de-DE" sz="900" b="0" strike="noStrike" spc="-1">
                <a:solidFill>
                  <a:srgbClr val="FFFFFF"/>
                </a:solidFill>
                <a:uFill>
                  <a:solidFill>
                    <a:srgbClr val="FFFFFF"/>
                  </a:solidFill>
                </a:uFill>
                <a:latin typeface="Calibri"/>
                <a:ea typeface="Arial Narrow"/>
              </a:rPr>
              <a:t>Monitor, evaluate and assess performance and conformance</a:t>
            </a:r>
            <a:endParaRPr lang="de-DE" sz="1800" b="0" strike="noStrike" spc="-1">
              <a:solidFill>
                <a:srgbClr val="000000"/>
              </a:solidFill>
              <a:uFill>
                <a:solidFill>
                  <a:srgbClr val="FFFFFF"/>
                </a:solidFill>
              </a:uFill>
              <a:latin typeface="Arial"/>
            </a:endParaRPr>
          </a:p>
        </p:txBody>
      </p:sp>
      <p:sp>
        <p:nvSpPr>
          <p:cNvPr id="387" name="CustomShape 42"/>
          <p:cNvSpPr/>
          <p:nvPr/>
        </p:nvSpPr>
        <p:spPr>
          <a:xfrm>
            <a:off x="7588080" y="4415400"/>
            <a:ext cx="1378440" cy="10137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2560" tIns="46800" rIns="23040" bIns="47160" anchor="ctr"/>
          <a:lstStyle/>
          <a:p>
            <a:pPr algn="ctr">
              <a:lnSpc>
                <a:spcPct val="90000"/>
              </a:lnSpc>
            </a:pPr>
            <a:r>
              <a:rPr lang="de-DE" sz="900" b="0" strike="noStrike" spc="-1">
                <a:solidFill>
                  <a:srgbClr val="FFFFFF"/>
                </a:solidFill>
                <a:uFill>
                  <a:solidFill>
                    <a:srgbClr val="FFFFFF"/>
                  </a:solidFill>
                </a:uFill>
                <a:latin typeface="Calibri"/>
                <a:ea typeface="Arial Narrow"/>
              </a:rPr>
              <a:t>Monitor, evaluate and assess the system of internal control</a:t>
            </a:r>
            <a:endParaRPr lang="de-DE" sz="1800" b="0" strike="noStrike" spc="-1">
              <a:solidFill>
                <a:srgbClr val="000000"/>
              </a:solidFill>
              <a:uFill>
                <a:solidFill>
                  <a:srgbClr val="FFFFFF"/>
                </a:solidFill>
              </a:uFill>
              <a:latin typeface="Arial"/>
            </a:endParaRPr>
          </a:p>
        </p:txBody>
      </p:sp>
      <p:sp>
        <p:nvSpPr>
          <p:cNvPr id="388" name="CustomShape 43"/>
          <p:cNvSpPr/>
          <p:nvPr/>
        </p:nvSpPr>
        <p:spPr>
          <a:xfrm>
            <a:off x="7588080" y="5585400"/>
            <a:ext cx="1378440" cy="10137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2560" tIns="46800" rIns="23040" bIns="47160" anchor="ctr"/>
          <a:lstStyle/>
          <a:p>
            <a:pPr algn="ctr">
              <a:lnSpc>
                <a:spcPct val="90000"/>
              </a:lnSpc>
            </a:pPr>
            <a:r>
              <a:rPr lang="de-DE" sz="900" b="0" strike="noStrike" spc="-1">
                <a:solidFill>
                  <a:srgbClr val="FFFFFF"/>
                </a:solidFill>
                <a:uFill>
                  <a:solidFill>
                    <a:srgbClr val="FFFFFF"/>
                  </a:solidFill>
                </a:uFill>
                <a:latin typeface="Calibri"/>
                <a:ea typeface="Arial Narrow"/>
              </a:rPr>
              <a:t>Monitor, evaluate and assess compliance with external Anforderungen</a:t>
            </a:r>
            <a:endParaRPr lang="de-DE" sz="1800" b="0" strike="noStrike" spc="-1">
              <a:solidFill>
                <a:srgbClr val="000000"/>
              </a:solidFill>
              <a:uFill>
                <a:solidFill>
                  <a:srgbClr val="FFFFFF"/>
                </a:solidFill>
              </a:uFill>
              <a:latin typeface="Arial"/>
            </a:endParaRPr>
          </a:p>
        </p:txBody>
      </p:sp>
      <p:sp>
        <p:nvSpPr>
          <p:cNvPr id="389" name="TextShape 44"/>
          <p:cNvSpPr txBox="1"/>
          <p:nvPr/>
        </p:nvSpPr>
        <p:spPr>
          <a:xfrm>
            <a:off x="6553080" y="6430680"/>
            <a:ext cx="2133360" cy="364680"/>
          </a:xfrm>
          <a:prstGeom prst="rect">
            <a:avLst/>
          </a:prstGeom>
          <a:noFill/>
          <a:ln>
            <a:noFill/>
          </a:ln>
        </p:spPr>
        <p:txBody>
          <a:bodyPr anchor="ctr"/>
          <a:lstStyle/>
          <a:p>
            <a:pPr algn="r">
              <a:lnSpc>
                <a:spcPct val="100000"/>
              </a:lnSpc>
            </a:pPr>
            <a:fld id="{CF1571D6-C589-41D6-89A0-C81196953C9F}" type="slidenum">
              <a:rPr lang="de-DE" sz="1200" b="0" strike="noStrike" spc="-1">
                <a:solidFill>
                  <a:srgbClr val="8B8B8B"/>
                </a:solidFill>
                <a:uFill>
                  <a:solidFill>
                    <a:srgbClr val="FFFFFF"/>
                  </a:solidFill>
                </a:uFill>
                <a:latin typeface="Calibri"/>
              </a:rPr>
              <a:t>35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ISO 9000</a:t>
            </a:r>
            <a:endParaRPr lang="en-US" sz="1800" b="0" strike="noStrike" spc="-1">
              <a:solidFill>
                <a:srgbClr val="000000"/>
              </a:solidFill>
              <a:uFill>
                <a:solidFill>
                  <a:srgbClr val="FFFFFF"/>
                </a:solidFill>
              </a:uFill>
              <a:latin typeface="Calibri"/>
            </a:endParaRPr>
          </a:p>
        </p:txBody>
      </p:sp>
      <p:sp>
        <p:nvSpPr>
          <p:cNvPr id="391" name="TextShape 2"/>
          <p:cNvSpPr txBox="1"/>
          <p:nvPr/>
        </p:nvSpPr>
        <p:spPr>
          <a:xfrm>
            <a:off x="6553080" y="6430680"/>
            <a:ext cx="2133360" cy="364680"/>
          </a:xfrm>
          <a:prstGeom prst="rect">
            <a:avLst/>
          </a:prstGeom>
          <a:noFill/>
          <a:ln>
            <a:noFill/>
          </a:ln>
        </p:spPr>
        <p:txBody>
          <a:bodyPr anchor="ctr"/>
          <a:lstStyle/>
          <a:p>
            <a:pPr algn="r">
              <a:lnSpc>
                <a:spcPct val="100000"/>
              </a:lnSpc>
            </a:pPr>
            <a:fld id="{0918292A-A4EB-4885-9887-F412EB2EA51C}" type="slidenum">
              <a:rPr lang="de-DE" sz="1200" b="0" strike="noStrike" spc="-1">
                <a:solidFill>
                  <a:srgbClr val="FFFFFF"/>
                </a:solidFill>
                <a:uFill>
                  <a:solidFill>
                    <a:srgbClr val="FFFFFF"/>
                  </a:solidFill>
                </a:uFill>
                <a:latin typeface="Calibri"/>
              </a:rPr>
              <a:t>36</a:t>
            </a:fld>
            <a:endParaRPr lang="de-DE" sz="1400" b="0" strike="noStrike" spc="-1">
              <a:solidFill>
                <a:srgbClr val="000000"/>
              </a:solidFill>
              <a:uFill>
                <a:solidFill>
                  <a:srgbClr val="FFFFFF"/>
                </a:solidFill>
              </a:uFill>
              <a:latin typeface="Times New Roman"/>
            </a:endParaRPr>
          </a:p>
        </p:txBody>
      </p:sp>
      <p:sp>
        <p:nvSpPr>
          <p:cNvPr id="392"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93"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Schlagworte</a:t>
            </a:r>
            <a:endParaRPr lang="de-DE" sz="1800" b="0" strike="noStrike" spc="-1">
              <a:solidFill>
                <a:srgbClr val="000000"/>
              </a:solidFill>
              <a:uFill>
                <a:solidFill>
                  <a:srgbClr val="FFFFFF"/>
                </a:solidFill>
              </a:uFill>
              <a:latin typeface="Arial"/>
            </a:endParaRPr>
          </a:p>
        </p:txBody>
      </p:sp>
      <p:sp>
        <p:nvSpPr>
          <p:cNvPr id="394"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Anforderungen an Qualitätsmanagementsysteme, Grundsätze des Qualitätsmanagements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9000: Überblick und wichtige Fakten</a:t>
            </a:r>
            <a:endParaRPr lang="en-US" sz="1800" b="0" strike="noStrike" spc="-1">
              <a:solidFill>
                <a:srgbClr val="000000"/>
              </a:solidFill>
              <a:uFill>
                <a:solidFill>
                  <a:srgbClr val="FFFFFF"/>
                </a:solidFill>
              </a:uFill>
              <a:latin typeface="Calibri"/>
            </a:endParaRPr>
          </a:p>
        </p:txBody>
      </p:sp>
      <p:sp>
        <p:nvSpPr>
          <p:cNvPr id="396" name="TextShape 2"/>
          <p:cNvSpPr txBox="1"/>
          <p:nvPr/>
        </p:nvSpPr>
        <p:spPr>
          <a:xfrm>
            <a:off x="457200" y="1696680"/>
            <a:ext cx="8229240" cy="491328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err="1">
                <a:solidFill>
                  <a:srgbClr val="000000"/>
                </a:solidFill>
                <a:uFill>
                  <a:solidFill>
                    <a:srgbClr val="FFFFFF"/>
                  </a:solidFill>
                </a:uFill>
                <a:latin typeface="Calibri"/>
              </a:rPr>
              <a:t>Internationaler</a:t>
            </a:r>
            <a:r>
              <a:rPr lang="en-US" sz="2400" b="1" strike="noStrike" spc="-1" dirty="0">
                <a:solidFill>
                  <a:srgbClr val="000000"/>
                </a:solidFill>
                <a:uFill>
                  <a:solidFill>
                    <a:srgbClr val="FFFFFF"/>
                  </a:solidFill>
                </a:uFill>
                <a:latin typeface="Calibri"/>
              </a:rPr>
              <a:t> Standard </a:t>
            </a:r>
            <a:r>
              <a:rPr lang="en-US" sz="2400" b="1" strike="noStrike" spc="-1" dirty="0" err="1">
                <a:solidFill>
                  <a:srgbClr val="000000"/>
                </a:solidFill>
                <a:uFill>
                  <a:solidFill>
                    <a:srgbClr val="FFFFFF"/>
                  </a:solidFill>
                </a:uFill>
                <a:latin typeface="Calibri"/>
              </a:rPr>
              <a:t>für</a:t>
            </a:r>
            <a:r>
              <a:rPr lang="en-US" sz="2400" b="1" strike="noStrike" spc="-1" dirty="0">
                <a:solidFill>
                  <a:srgbClr val="000000"/>
                </a:solidFill>
                <a:uFill>
                  <a:solidFill>
                    <a:srgbClr val="FFFFFF"/>
                  </a:solidFill>
                </a:uFill>
                <a:latin typeface="Calibri"/>
              </a:rPr>
              <a:t> </a:t>
            </a:r>
            <a:r>
              <a:rPr lang="en-US" sz="2400" b="1" strike="noStrike" spc="-1" dirty="0" err="1">
                <a:solidFill>
                  <a:srgbClr val="000000"/>
                </a:solidFill>
                <a:uFill>
                  <a:solidFill>
                    <a:srgbClr val="FFFFFF"/>
                  </a:solidFill>
                </a:uFill>
                <a:latin typeface="Calibri"/>
              </a:rPr>
              <a:t>Qualitätsmanagement</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Thema</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Entwicklung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eines</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Qualitätsmanagementsystems</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Herausgeber</a:t>
            </a:r>
            <a:r>
              <a:rPr lang="en-US" sz="2400" b="0" strike="noStrike" spc="-1" dirty="0">
                <a:solidFill>
                  <a:srgbClr val="000000"/>
                </a:solidFill>
                <a:uFill>
                  <a:solidFill>
                    <a:srgbClr val="FFFFFF"/>
                  </a:solidFill>
                </a:uFill>
                <a:latin typeface="Calibri"/>
              </a:rPr>
              <a:t>: ISO (International Organization for Standardization)</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Anwendungsdomäne</a:t>
            </a:r>
            <a:r>
              <a:rPr lang="en-US" sz="24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Fertigungsindustrie</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Dienstleister</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Jede</a:t>
            </a:r>
            <a:r>
              <a:rPr lang="en-US" sz="2000" b="0" strike="noStrike" spc="-1" dirty="0">
                <a:solidFill>
                  <a:srgbClr val="000000"/>
                </a:solidFill>
                <a:uFill>
                  <a:solidFill>
                    <a:srgbClr val="FFFFFF"/>
                  </a:solidFill>
                </a:uFill>
                <a:latin typeface="Calibri"/>
              </a:rPr>
              <a:t> Form von </a:t>
            </a:r>
            <a:r>
              <a:rPr lang="en-US" sz="2000" b="0" strike="noStrike" spc="-1" dirty="0" err="1">
                <a:solidFill>
                  <a:srgbClr val="000000"/>
                </a:solidFill>
                <a:uFill>
                  <a:solidFill>
                    <a:srgbClr val="FFFFFF"/>
                  </a:solidFill>
                </a:uFill>
                <a:latin typeface="Calibri"/>
              </a:rPr>
              <a:t>Industrie</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Organisation</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Form der </a:t>
            </a:r>
            <a:r>
              <a:rPr lang="en-US" sz="2400" b="0" strike="noStrike" spc="-1" dirty="0" err="1">
                <a:solidFill>
                  <a:srgbClr val="000000"/>
                </a:solidFill>
                <a:uFill>
                  <a:solidFill>
                    <a:srgbClr val="FFFFFF"/>
                  </a:solidFill>
                </a:uFill>
                <a:latin typeface="Calibri"/>
              </a:rPr>
              <a:t>Veröffentlichung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Druck</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digitale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Dokumente</a:t>
            </a:r>
            <a:r>
              <a:rPr lang="en-US" sz="2400" b="0" strike="noStrike" spc="-1" dirty="0">
                <a:solidFill>
                  <a:srgbClr val="000000"/>
                </a:solidFill>
                <a:uFill>
                  <a:solidFill>
                    <a:srgbClr val="FFFFFF"/>
                  </a:solidFill>
                </a:uFill>
                <a:latin typeface="Calibri"/>
              </a:rPr>
              <a:t> (PDF)</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Verschiedene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Teile</a:t>
            </a:r>
            <a:r>
              <a:rPr lang="en-US" sz="24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9000: </a:t>
            </a:r>
            <a:r>
              <a:rPr lang="en-US" sz="2000" b="0" strike="noStrike" spc="-1" dirty="0" err="1">
                <a:solidFill>
                  <a:srgbClr val="000000"/>
                </a:solidFill>
                <a:uFill>
                  <a:solidFill>
                    <a:srgbClr val="FFFFFF"/>
                  </a:solidFill>
                </a:uFill>
                <a:latin typeface="Calibri"/>
              </a:rPr>
              <a:t>Überblick</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Begriffe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9001 (</a:t>
            </a:r>
            <a:r>
              <a:rPr lang="en-US" sz="2000" b="0" strike="noStrike" spc="-1" dirty="0" err="1">
                <a:solidFill>
                  <a:srgbClr val="000000"/>
                </a:solidFill>
                <a:uFill>
                  <a:solidFill>
                    <a:srgbClr val="FFFFFF"/>
                  </a:solidFill>
                </a:uFill>
                <a:latin typeface="Calibri"/>
              </a:rPr>
              <a:t>normativ</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Anforderungen</a:t>
            </a:r>
            <a:r>
              <a:rPr lang="en-US" sz="2000" b="0" strike="noStrike" spc="-1" dirty="0">
                <a:solidFill>
                  <a:srgbClr val="000000"/>
                </a:solidFill>
                <a:uFill>
                  <a:solidFill>
                    <a:srgbClr val="FFFFFF"/>
                  </a:solidFill>
                </a:uFill>
                <a:latin typeface="Calibri"/>
              </a:rPr>
              <a:t> an </a:t>
            </a:r>
            <a:r>
              <a:rPr lang="en-US" sz="2000" b="0" strike="noStrike" spc="-1" dirty="0" err="1">
                <a:solidFill>
                  <a:srgbClr val="000000"/>
                </a:solidFill>
                <a:uFill>
                  <a:solidFill>
                    <a:srgbClr val="FFFFFF"/>
                  </a:solidFill>
                </a:uFill>
                <a:latin typeface="Calibri"/>
              </a:rPr>
              <a:t>ein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Qualitätsmgmt</a:t>
            </a:r>
            <a:r>
              <a:rPr lang="en-US" sz="2000" b="0" strike="noStrike" spc="-1" dirty="0">
                <a:solidFill>
                  <a:srgbClr val="000000"/>
                </a:solidFill>
                <a:uFill>
                  <a:solidFill>
                    <a:srgbClr val="FFFFFF"/>
                  </a:solidFill>
                </a:uFill>
                <a:latin typeface="Calibri"/>
              </a:rPr>
              <a:t>.-System</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9004: Management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den </a:t>
            </a:r>
            <a:r>
              <a:rPr lang="en-US" sz="2000" b="0" strike="noStrike" spc="-1" dirty="0" err="1">
                <a:solidFill>
                  <a:srgbClr val="000000"/>
                </a:solidFill>
                <a:uFill>
                  <a:solidFill>
                    <a:srgbClr val="FFFFFF"/>
                  </a:solidFill>
                </a:uFill>
                <a:latin typeface="Calibri"/>
              </a:rPr>
              <a:t>nachhaltigen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Erfolg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Organisation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19011: </a:t>
            </a:r>
            <a:r>
              <a:rPr lang="en-US" sz="2000" b="0" strike="noStrike" spc="-1" dirty="0" err="1">
                <a:solidFill>
                  <a:srgbClr val="000000"/>
                </a:solidFill>
                <a:uFill>
                  <a:solidFill>
                    <a:srgbClr val="FFFFFF"/>
                  </a:solidFill>
                </a:uFill>
                <a:latin typeface="Calibri"/>
              </a:rPr>
              <a:t>Leitlinien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zum</a:t>
            </a:r>
            <a:r>
              <a:rPr lang="en-US" sz="2000" b="0" strike="noStrike" spc="-1" dirty="0">
                <a:solidFill>
                  <a:srgbClr val="000000"/>
                </a:solidFill>
                <a:uFill>
                  <a:solidFill>
                    <a:srgbClr val="FFFFFF"/>
                  </a:solidFill>
                </a:uFill>
                <a:latin typeface="Calibri"/>
              </a:rPr>
              <a:t> Audit von </a:t>
            </a:r>
            <a:r>
              <a:rPr lang="en-US" sz="2000" b="0" strike="noStrike" spc="-1" dirty="0" err="1">
                <a:solidFill>
                  <a:srgbClr val="000000"/>
                </a:solidFill>
                <a:uFill>
                  <a:solidFill>
                    <a:srgbClr val="FFFFFF"/>
                  </a:solidFill>
                </a:uFill>
                <a:latin typeface="Calibri"/>
              </a:rPr>
              <a:t>Managementsystemen</a:t>
            </a:r>
            <a:r>
              <a:rPr lang="en-US" sz="2000" b="0" strike="noStrike" spc="-1" dirty="0">
                <a:solidFill>
                  <a:srgbClr val="000000"/>
                </a:solidFill>
                <a:uFill>
                  <a:solidFill>
                    <a:srgbClr val="FFFFFF"/>
                  </a:solidFill>
                </a:uFill>
                <a:latin typeface="Calibri"/>
              </a:rPr>
              <a:t> </a:t>
            </a:r>
            <a:br>
              <a:rPr lang="en-US" sz="2000" b="0" strike="noStrike" spc="-1" dirty="0">
                <a:solidFill>
                  <a:srgbClr val="000000"/>
                </a:solidFill>
                <a:uFill>
                  <a:solidFill>
                    <a:srgbClr val="FFFFFF"/>
                  </a:solidFill>
                </a:uFill>
                <a:latin typeface="Calibri"/>
              </a:rPr>
            </a:br>
            <a:r>
              <a:rPr lang="en-US" sz="2000" b="0" strike="noStrike" spc="-1" dirty="0">
                <a:solidFill>
                  <a:srgbClr val="000000"/>
                </a:solidFill>
                <a:uFill>
                  <a:solidFill>
                    <a:srgbClr val="FFFFFF"/>
                  </a:solidFill>
                </a:uFill>
                <a:latin typeface="Calibri"/>
              </a:rPr>
              <a:t>(</a:t>
            </a:r>
            <a:r>
              <a:rPr lang="en-US" sz="2000" b="0" strike="noStrike" spc="-1" dirty="0" err="1">
                <a:solidFill>
                  <a:srgbClr val="000000"/>
                </a:solidFill>
                <a:uFill>
                  <a:solidFill>
                    <a:srgbClr val="FFFFFF"/>
                  </a:solidFill>
                </a:uFill>
                <a:latin typeface="Calibri"/>
              </a:rPr>
              <a:t>wird</a:t>
            </a:r>
            <a:r>
              <a:rPr lang="en-US" sz="2000" b="0" strike="noStrike" spc="-1" dirty="0">
                <a:solidFill>
                  <a:srgbClr val="000000"/>
                </a:solidFill>
                <a:uFill>
                  <a:solidFill>
                    <a:srgbClr val="FFFFFF"/>
                  </a:solidFill>
                </a:uFill>
                <a:latin typeface="Calibri"/>
              </a:rPr>
              <a:t> in </a:t>
            </a:r>
            <a:r>
              <a:rPr lang="en-US" sz="2000" b="0" strike="noStrike" spc="-1" dirty="0" err="1">
                <a:solidFill>
                  <a:srgbClr val="000000"/>
                </a:solidFill>
                <a:uFill>
                  <a:solidFill>
                    <a:srgbClr val="FFFFFF"/>
                  </a:solidFill>
                </a:uFill>
                <a:latin typeface="Calibri"/>
              </a:rPr>
              <a:t>späterem</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Abschnitt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a:t>
            </a:r>
            <a:r>
              <a:rPr lang="en-US" sz="2000" b="0" strike="noStrike" spc="-1" dirty="0">
                <a:solidFill>
                  <a:srgbClr val="000000"/>
                </a:solidFill>
                <a:uFill>
                  <a:solidFill>
                    <a:srgbClr val="FFFFFF"/>
                  </a:solidFill>
                </a:uFill>
                <a:latin typeface="Calibri"/>
              </a:rPr>
              <a:t> Audits </a:t>
            </a:r>
            <a:r>
              <a:rPr lang="en-US" sz="2000" b="0" strike="noStrike" spc="-1" dirty="0" err="1">
                <a:solidFill>
                  <a:srgbClr val="000000"/>
                </a:solidFill>
                <a:uFill>
                  <a:solidFill>
                    <a:srgbClr val="FFFFFF"/>
                  </a:solidFill>
                </a:uFill>
                <a:latin typeface="Calibri"/>
              </a:rPr>
              <a:t>behandelt</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p:txBody>
      </p:sp>
      <p:sp>
        <p:nvSpPr>
          <p:cNvPr id="397" name="TextShape 3"/>
          <p:cNvSpPr txBox="1"/>
          <p:nvPr/>
        </p:nvSpPr>
        <p:spPr>
          <a:xfrm>
            <a:off x="6553080" y="6430680"/>
            <a:ext cx="2133360" cy="364680"/>
          </a:xfrm>
          <a:prstGeom prst="rect">
            <a:avLst/>
          </a:prstGeom>
          <a:noFill/>
          <a:ln>
            <a:noFill/>
          </a:ln>
        </p:spPr>
        <p:txBody>
          <a:bodyPr anchor="ctr"/>
          <a:lstStyle/>
          <a:p>
            <a:pPr algn="r">
              <a:lnSpc>
                <a:spcPct val="100000"/>
              </a:lnSpc>
            </a:pPr>
            <a:fld id="{1ADE4DBF-EF68-4B05-BBB9-99B672607E54}" type="slidenum">
              <a:rPr lang="de-DE" sz="1200" b="0" strike="noStrike" spc="-1">
                <a:solidFill>
                  <a:srgbClr val="8B8B8B"/>
                </a:solidFill>
                <a:uFill>
                  <a:solidFill>
                    <a:srgbClr val="FFFFFF"/>
                  </a:solidFill>
                </a:uFill>
                <a:latin typeface="Calibri"/>
              </a:rPr>
              <a:t>37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9000: </a:t>
            </a:r>
            <a:br>
              <a:rPr lang="en-US" sz="3200" b="0" strike="noStrike" spc="-1" dirty="0">
                <a:solidFill>
                  <a:srgbClr val="205595"/>
                </a:solidFill>
                <a:uFill>
                  <a:solidFill>
                    <a:srgbClr val="FFFFFF"/>
                  </a:solidFill>
                </a:uFill>
                <a:latin typeface="Calibri"/>
              </a:rPr>
            </a:br>
            <a:r>
              <a:rPr lang="en-US" sz="3200" b="0" strike="noStrike" spc="-1" dirty="0" err="1">
                <a:solidFill>
                  <a:srgbClr val="205595"/>
                </a:solidFill>
                <a:uFill>
                  <a:solidFill>
                    <a:srgbClr val="FFFFFF"/>
                  </a:solidFill>
                </a:uFill>
                <a:latin typeface="Calibri"/>
              </a:rPr>
              <a:t>Qualitätsmanagementprinzipien</a:t>
            </a:r>
            <a:endParaRPr lang="en-US" sz="1800" b="0" strike="noStrike" spc="-1" dirty="0">
              <a:solidFill>
                <a:srgbClr val="000000"/>
              </a:solidFill>
              <a:uFill>
                <a:solidFill>
                  <a:srgbClr val="FFFFFF"/>
                </a:solidFill>
              </a:uFill>
              <a:latin typeface="Calibri"/>
            </a:endParaRPr>
          </a:p>
        </p:txBody>
      </p:sp>
      <p:sp>
        <p:nvSpPr>
          <p:cNvPr id="415" name="TextShape 18"/>
          <p:cNvSpPr txBox="1"/>
          <p:nvPr/>
        </p:nvSpPr>
        <p:spPr>
          <a:xfrm>
            <a:off x="6553080" y="6430680"/>
            <a:ext cx="2133360" cy="364680"/>
          </a:xfrm>
          <a:prstGeom prst="rect">
            <a:avLst/>
          </a:prstGeom>
          <a:noFill/>
          <a:ln>
            <a:noFill/>
          </a:ln>
        </p:spPr>
        <p:txBody>
          <a:bodyPr anchor="ctr"/>
          <a:lstStyle/>
          <a:p>
            <a:pPr algn="r">
              <a:lnSpc>
                <a:spcPct val="100000"/>
              </a:lnSpc>
            </a:pPr>
            <a:fld id="{298C9FD4-A237-42E9-972B-9ACE0A44B0F5}" type="slidenum">
              <a:rPr lang="de-DE" sz="1200" b="0" strike="noStrike" spc="-1">
                <a:solidFill>
                  <a:srgbClr val="8B8B8B"/>
                </a:solidFill>
                <a:uFill>
                  <a:solidFill>
                    <a:srgbClr val="FFFFFF"/>
                  </a:solidFill>
                </a:uFill>
                <a:latin typeface="Calibri"/>
              </a:rPr>
              <a:t>38</a:t>
            </a:fld>
            <a:endParaRPr lang="de-DE" sz="1400" b="0" strike="noStrike" spc="-1">
              <a:solidFill>
                <a:srgbClr val="000000"/>
              </a:solidFill>
              <a:uFill>
                <a:solidFill>
                  <a:srgbClr val="FFFFFF"/>
                </a:solidFill>
              </a:uFill>
              <a:latin typeface="Times New Roman"/>
            </a:endParaRPr>
          </a:p>
        </p:txBody>
      </p:sp>
      <p:graphicFrame>
        <p:nvGraphicFramePr>
          <p:cNvPr id="22" name="Inhaltsplatzhalter 3">
            <a:extLst>
              <a:ext uri="{FF2B5EF4-FFF2-40B4-BE49-F238E27FC236}">
                <a16:creationId xmlns:a16="http://schemas.microsoft.com/office/drawing/2014/main" id="{71E2263D-915D-2E41-97BA-38709F3289A0}"/>
              </a:ext>
            </a:extLst>
          </p:cNvPr>
          <p:cNvGraphicFramePr>
            <a:graphicFrameLocks/>
          </p:cNvGraphicFramePr>
          <p:nvPr>
            <p:extLst>
              <p:ext uri="{D42A27DB-BD31-4B8C-83A1-F6EECF244321}">
                <p14:modId xmlns:p14="http://schemas.microsoft.com/office/powerpoint/2010/main" val="1980998893"/>
              </p:ext>
            </p:extLst>
          </p:nvPr>
        </p:nvGraphicFramePr>
        <p:xfrm>
          <a:off x="326923" y="1691148"/>
          <a:ext cx="8256638" cy="455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9000: </a:t>
            </a:r>
            <a:br>
              <a:rPr lang="en-US" sz="3200" b="0" strike="noStrike" spc="-1" dirty="0">
                <a:solidFill>
                  <a:srgbClr val="205595"/>
                </a:solidFill>
                <a:uFill>
                  <a:solidFill>
                    <a:srgbClr val="FFFFFF"/>
                  </a:solidFill>
                </a:uFill>
                <a:latin typeface="Calibri"/>
              </a:rPr>
            </a:br>
            <a:r>
              <a:rPr lang="en-US" sz="3200" b="0" strike="noStrike" spc="-1" dirty="0" err="1">
                <a:solidFill>
                  <a:srgbClr val="205595"/>
                </a:solidFill>
                <a:uFill>
                  <a:solidFill>
                    <a:srgbClr val="FFFFFF"/>
                  </a:solidFill>
                </a:uFill>
                <a:latin typeface="Calibri"/>
              </a:rPr>
              <a:t>Qualitätsmanagementprinzipien</a:t>
            </a:r>
            <a:r>
              <a:rPr lang="en-US" sz="3200" b="0" strike="noStrike" spc="-1" dirty="0">
                <a:solidFill>
                  <a:srgbClr val="205595"/>
                </a:solidFill>
                <a:uFill>
                  <a:solidFill>
                    <a:srgbClr val="FFFFFF"/>
                  </a:solidFill>
                </a:uFill>
                <a:latin typeface="Calibri"/>
              </a:rPr>
              <a:t> (2)</a:t>
            </a:r>
            <a:endParaRPr lang="en-US" sz="1800" b="0" strike="noStrike" spc="-1" dirty="0">
              <a:solidFill>
                <a:srgbClr val="000000"/>
              </a:solidFill>
              <a:uFill>
                <a:solidFill>
                  <a:srgbClr val="FFFFFF"/>
                </a:solidFill>
              </a:uFill>
              <a:latin typeface="Calibri"/>
            </a:endParaRPr>
          </a:p>
        </p:txBody>
      </p:sp>
      <p:sp>
        <p:nvSpPr>
          <p:cNvPr id="434" name="TextShape 18"/>
          <p:cNvSpPr txBox="1"/>
          <p:nvPr/>
        </p:nvSpPr>
        <p:spPr>
          <a:xfrm>
            <a:off x="6553080" y="6430680"/>
            <a:ext cx="2133360" cy="364680"/>
          </a:xfrm>
          <a:prstGeom prst="rect">
            <a:avLst/>
          </a:prstGeom>
          <a:noFill/>
          <a:ln>
            <a:noFill/>
          </a:ln>
        </p:spPr>
        <p:txBody>
          <a:bodyPr anchor="ctr"/>
          <a:lstStyle/>
          <a:p>
            <a:pPr algn="r">
              <a:lnSpc>
                <a:spcPct val="100000"/>
              </a:lnSpc>
            </a:pPr>
            <a:fld id="{BAE6E8D0-A244-4DCC-845B-5DCF5917028E}" type="slidenum">
              <a:rPr lang="de-DE" sz="1200" b="0" strike="noStrike" spc="-1">
                <a:solidFill>
                  <a:srgbClr val="8B8B8B"/>
                </a:solidFill>
                <a:uFill>
                  <a:solidFill>
                    <a:srgbClr val="FFFFFF"/>
                  </a:solidFill>
                </a:uFill>
                <a:latin typeface="Calibri"/>
              </a:rPr>
              <a:t>39</a:t>
            </a:fld>
            <a:endParaRPr lang="de-DE" sz="1400" b="0" strike="noStrike" spc="-1">
              <a:solidFill>
                <a:srgbClr val="000000"/>
              </a:solidFill>
              <a:uFill>
                <a:solidFill>
                  <a:srgbClr val="FFFFFF"/>
                </a:solidFill>
              </a:uFill>
              <a:latin typeface="Times New Roman"/>
            </a:endParaRPr>
          </a:p>
        </p:txBody>
      </p:sp>
      <p:graphicFrame>
        <p:nvGraphicFramePr>
          <p:cNvPr id="20" name="Inhaltsplatzhalter 3">
            <a:extLst>
              <a:ext uri="{FF2B5EF4-FFF2-40B4-BE49-F238E27FC236}">
                <a16:creationId xmlns:a16="http://schemas.microsoft.com/office/drawing/2014/main" id="{2825AD87-93CC-014F-8F15-3F090B91085C}"/>
              </a:ext>
            </a:extLst>
          </p:cNvPr>
          <p:cNvGraphicFramePr>
            <a:graphicFrameLocks/>
          </p:cNvGraphicFramePr>
          <p:nvPr>
            <p:extLst>
              <p:ext uri="{D42A27DB-BD31-4B8C-83A1-F6EECF244321}">
                <p14:modId xmlns:p14="http://schemas.microsoft.com/office/powerpoint/2010/main" val="368860061"/>
              </p:ext>
            </p:extLst>
          </p:nvPr>
        </p:nvGraphicFramePr>
        <p:xfrm>
          <a:off x="571500" y="1779641"/>
          <a:ext cx="8114940" cy="2408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CustomShape 19">
            <a:extLst>
              <a:ext uri="{FF2B5EF4-FFF2-40B4-BE49-F238E27FC236}">
                <a16:creationId xmlns:a16="http://schemas.microsoft.com/office/drawing/2014/main" id="{FF1891C5-01AC-2045-A634-715407EB6DDF}"/>
              </a:ext>
            </a:extLst>
          </p:cNvPr>
          <p:cNvSpPr/>
          <p:nvPr/>
        </p:nvSpPr>
        <p:spPr>
          <a:xfrm>
            <a:off x="476280" y="6346080"/>
            <a:ext cx="341352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0" strike="noStrike" spc="-1" dirty="0">
                <a:solidFill>
                  <a:srgbClr val="000000"/>
                </a:solidFill>
                <a:uFill>
                  <a:solidFill>
                    <a:srgbClr val="FFFFFF"/>
                  </a:solidFill>
                </a:uFill>
                <a:latin typeface="Calibri"/>
              </a:rPr>
              <a:t>Siehe </a:t>
            </a:r>
            <a:r>
              <a:rPr lang="de-DE" sz="1400" spc="-1" dirty="0">
                <a:solidFill>
                  <a:srgbClr val="000000"/>
                </a:solidFill>
                <a:uFill>
                  <a:solidFill>
                    <a:srgbClr val="FFFFFF"/>
                  </a:solidFill>
                </a:uFill>
                <a:latin typeface="Calibri"/>
              </a:rPr>
              <a:t>https://</a:t>
            </a:r>
            <a:r>
              <a:rPr lang="de-DE" sz="1400" spc="-1" dirty="0" err="1">
                <a:solidFill>
                  <a:srgbClr val="000000"/>
                </a:solidFill>
                <a:uFill>
                  <a:solidFill>
                    <a:srgbClr val="FFFFFF"/>
                  </a:solidFill>
                </a:uFill>
                <a:latin typeface="Calibri"/>
              </a:rPr>
              <a:t>www.iso.org</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files</a:t>
            </a:r>
            <a:r>
              <a:rPr lang="de-DE" sz="1400" spc="-1" dirty="0">
                <a:solidFill>
                  <a:srgbClr val="000000"/>
                </a:solidFill>
                <a:uFill>
                  <a:solidFill>
                    <a:srgbClr val="FFFFFF"/>
                  </a:solidFill>
                </a:uFill>
                <a:latin typeface="Calibri"/>
              </a:rPr>
              <a:t>/live/</a:t>
            </a:r>
            <a:r>
              <a:rPr lang="de-DE" sz="1400" spc="-1" dirty="0" err="1">
                <a:solidFill>
                  <a:srgbClr val="000000"/>
                </a:solidFill>
                <a:uFill>
                  <a:solidFill>
                    <a:srgbClr val="FFFFFF"/>
                  </a:solidFill>
                </a:uFill>
                <a:latin typeface="Calibri"/>
              </a:rPr>
              <a:t>sites</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isoorg</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files</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store</a:t>
            </a:r>
            <a:r>
              <a:rPr lang="de-DE" sz="1400" spc="-1" dirty="0">
                <a:solidFill>
                  <a:srgbClr val="000000"/>
                </a:solidFill>
                <a:uFill>
                  <a:solidFill>
                    <a:srgbClr val="FFFFFF"/>
                  </a:solidFill>
                </a:uFill>
                <a:latin typeface="Calibri"/>
              </a:rPr>
              <a:t>/en/PUB100080.pdf</a:t>
            </a:r>
            <a:endParaRPr lang="de-DE" sz="1800" b="0" strike="noStrike" spc="-1" dirty="0">
              <a:solidFill>
                <a:srgbClr val="000000"/>
              </a:solidFill>
              <a:uFill>
                <a:solidFill>
                  <a:srgbClr val="FFFFFF"/>
                </a:solidFill>
              </a:u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Qualifizierungsprogramm</a:t>
            </a:r>
            <a:endParaRPr lang="en-US" sz="1800" b="0" strike="noStrike" spc="-1">
              <a:solidFill>
                <a:srgbClr val="000000"/>
              </a:solidFill>
              <a:uFill>
                <a:solidFill>
                  <a:srgbClr val="FFFFFF"/>
                </a:solidFill>
              </a:uFill>
              <a:latin typeface="Calibri"/>
            </a:endParaRPr>
          </a:p>
        </p:txBody>
      </p:sp>
      <p:sp>
        <p:nvSpPr>
          <p:cNvPr id="110" name="TextShape 2"/>
          <p:cNvSpPr txBox="1"/>
          <p:nvPr/>
        </p:nvSpPr>
        <p:spPr>
          <a:xfrm>
            <a:off x="6553080" y="6430680"/>
            <a:ext cx="2133360" cy="364680"/>
          </a:xfrm>
          <a:prstGeom prst="rect">
            <a:avLst/>
          </a:prstGeom>
          <a:noFill/>
          <a:ln>
            <a:noFill/>
          </a:ln>
        </p:spPr>
        <p:txBody>
          <a:bodyPr anchor="ctr"/>
          <a:lstStyle/>
          <a:p>
            <a:pPr algn="r">
              <a:lnSpc>
                <a:spcPct val="100000"/>
              </a:lnSpc>
            </a:pPr>
            <a:fld id="{10E15526-0C54-4F6F-90A3-6DE3A72B8887}" type="slidenum">
              <a:rPr lang="de-DE" sz="1200" b="0" strike="noStrike" spc="-1">
                <a:solidFill>
                  <a:srgbClr val="8B8B8B"/>
                </a:solidFill>
                <a:uFill>
                  <a:solidFill>
                    <a:srgbClr val="FFFFFF"/>
                  </a:solidFill>
                </a:uFill>
                <a:latin typeface="Calibri"/>
              </a:rPr>
              <a:t>4</a:t>
            </a:fld>
            <a:endParaRPr lang="de-DE" sz="1400" b="0" strike="noStrike" spc="-1">
              <a:solidFill>
                <a:srgbClr val="000000"/>
              </a:solidFill>
              <a:uFill>
                <a:solidFill>
                  <a:srgbClr val="FFFFFF"/>
                </a:solidFill>
              </a:uFill>
              <a:latin typeface="Times New Roman"/>
            </a:endParaRPr>
          </a:p>
        </p:txBody>
      </p:sp>
      <p:graphicFrame>
        <p:nvGraphicFramePr>
          <p:cNvPr id="111" name="Table 3"/>
          <p:cNvGraphicFramePr/>
          <p:nvPr/>
        </p:nvGraphicFramePr>
        <p:xfrm>
          <a:off x="457200" y="506772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pPr>
                      <a:r>
                        <a:rPr lang="de-DE" sz="1400" b="1" strike="noStrike" spc="-1">
                          <a:solidFill>
                            <a:srgbClr val="FFFFFF"/>
                          </a:solidFill>
                          <a:uFill>
                            <a:solidFill>
                              <a:srgbClr val="FFFFFF"/>
                            </a:solidFill>
                          </a:uFill>
                          <a:latin typeface="Calibri"/>
                        </a:rPr>
                        <a:t>Foundation Level</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040400">
                <a:tc>
                  <a:txBody>
                    <a:bodyPr/>
                    <a:lstStyle/>
                    <a:p>
                      <a:endParaRPr lang="de-DE"/>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12" name="CustomShape 4"/>
          <p:cNvSpPr/>
          <p:nvPr/>
        </p:nvSpPr>
        <p:spPr>
          <a:xfrm>
            <a:off x="2190600" y="5513760"/>
            <a:ext cx="4762800" cy="68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Foundation training in IT-Service-Management</a:t>
            </a:r>
            <a:endParaRPr lang="de-DE" sz="1800" b="0" strike="noStrike" spc="-1">
              <a:solidFill>
                <a:srgbClr val="000000"/>
              </a:solidFill>
              <a:uFill>
                <a:solidFill>
                  <a:srgbClr val="FFFFFF"/>
                </a:solidFill>
              </a:uFill>
              <a:latin typeface="Arial"/>
            </a:endParaRPr>
          </a:p>
        </p:txBody>
      </p:sp>
      <p:graphicFrame>
        <p:nvGraphicFramePr>
          <p:cNvPr id="113" name="Table 5"/>
          <p:cNvGraphicFramePr/>
          <p:nvPr/>
        </p:nvGraphicFramePr>
        <p:xfrm>
          <a:off x="457200" y="340488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pPr>
                      <a:r>
                        <a:rPr lang="de-DE" sz="1400" b="1" strike="noStrike" spc="-1">
                          <a:solidFill>
                            <a:srgbClr val="FFFFFF"/>
                          </a:solidFill>
                          <a:uFill>
                            <a:solidFill>
                              <a:srgbClr val="FFFFFF"/>
                            </a:solidFill>
                          </a:uFill>
                          <a:latin typeface="Calibri"/>
                        </a:rPr>
                        <a:t>Advanced Level</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040400">
                <a:tc>
                  <a:txBody>
                    <a:bodyPr/>
                    <a:lstStyle/>
                    <a:p>
                      <a:endParaRPr lang="de-DE" dirty="0"/>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14" name="Table 6"/>
          <p:cNvGraphicFramePr/>
          <p:nvPr/>
        </p:nvGraphicFramePr>
        <p:xfrm>
          <a:off x="457200" y="174204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pPr>
                      <a:r>
                        <a:rPr lang="de-DE" sz="1400" b="1" strike="noStrike" spc="-1">
                          <a:solidFill>
                            <a:srgbClr val="FFFFFF"/>
                          </a:solidFill>
                          <a:uFill>
                            <a:solidFill>
                              <a:srgbClr val="FFFFFF"/>
                            </a:solidFill>
                          </a:uFill>
                          <a:latin typeface="Calibri"/>
                        </a:rPr>
                        <a:t>Expert Level</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040400">
                <a:tc>
                  <a:txBody>
                    <a:bodyPr/>
                    <a:lstStyle/>
                    <a:p>
                      <a:endParaRPr lang="de-DE"/>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15" name="CustomShape 7"/>
          <p:cNvSpPr/>
          <p:nvPr/>
        </p:nvSpPr>
        <p:spPr>
          <a:xfrm>
            <a:off x="2190600" y="2199600"/>
            <a:ext cx="4762800" cy="682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Expert training in IT-Service-Management</a:t>
            </a:r>
            <a:endParaRPr lang="de-DE" sz="1800" b="0" strike="noStrike" spc="-1">
              <a:solidFill>
                <a:srgbClr val="000000"/>
              </a:solidFill>
              <a:uFill>
                <a:solidFill>
                  <a:srgbClr val="FFFFFF"/>
                </a:solidFill>
              </a:uFill>
              <a:latin typeface="Arial"/>
            </a:endParaRPr>
          </a:p>
        </p:txBody>
      </p:sp>
      <p:sp>
        <p:nvSpPr>
          <p:cNvPr id="116" name="CustomShape 8"/>
          <p:cNvSpPr/>
          <p:nvPr/>
        </p:nvSpPr>
        <p:spPr>
          <a:xfrm>
            <a:off x="6346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Advanced training in</a:t>
            </a:r>
            <a:endParaRPr lang="de-DE" sz="1800" b="0" strike="noStrike" spc="-1">
              <a:solidFill>
                <a:srgbClr val="000000"/>
              </a:solidFill>
              <a:uFill>
                <a:solidFill>
                  <a:srgbClr val="FFFFFF"/>
                </a:solidFill>
              </a:uFill>
              <a:latin typeface="Arial"/>
            </a:endParaRPr>
          </a:p>
          <a:p>
            <a:pPr algn="ctr">
              <a:lnSpc>
                <a:spcPct val="100000"/>
              </a:lnSpc>
            </a:pPr>
            <a:r>
              <a:rPr lang="de-DE" sz="1800" b="1" strike="noStrike" spc="-1">
                <a:solidFill>
                  <a:srgbClr val="FFFFFF"/>
                </a:solidFill>
                <a:uFill>
                  <a:solidFill>
                    <a:srgbClr val="FFFFFF"/>
                  </a:solidFill>
                </a:uFill>
                <a:latin typeface="Calibri"/>
              </a:rPr>
              <a:t>service planning and delivery</a:t>
            </a:r>
            <a:endParaRPr lang="de-DE" sz="1800" b="0" strike="noStrike" spc="-1">
              <a:solidFill>
                <a:srgbClr val="000000"/>
              </a:solidFill>
              <a:uFill>
                <a:solidFill>
                  <a:srgbClr val="FFFFFF"/>
                </a:solidFill>
              </a:uFill>
              <a:latin typeface="Arial"/>
            </a:endParaRPr>
          </a:p>
        </p:txBody>
      </p:sp>
      <p:sp>
        <p:nvSpPr>
          <p:cNvPr id="117" name="CustomShape 9"/>
          <p:cNvSpPr/>
          <p:nvPr/>
        </p:nvSpPr>
        <p:spPr>
          <a:xfrm>
            <a:off x="46594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Advanced training in</a:t>
            </a:r>
            <a:endParaRPr lang="de-DE" sz="1800" b="0" strike="noStrike" spc="-1">
              <a:solidFill>
                <a:srgbClr val="000000"/>
              </a:solidFill>
              <a:uFill>
                <a:solidFill>
                  <a:srgbClr val="FFFFFF"/>
                </a:solidFill>
              </a:uFill>
              <a:latin typeface="Arial"/>
            </a:endParaRPr>
          </a:p>
          <a:p>
            <a:pPr algn="ctr">
              <a:lnSpc>
                <a:spcPct val="100000"/>
              </a:lnSpc>
            </a:pPr>
            <a:r>
              <a:rPr lang="de-DE" sz="1800" b="1" strike="noStrike" spc="-1">
                <a:solidFill>
                  <a:srgbClr val="FFFFFF"/>
                </a:solidFill>
                <a:uFill>
                  <a:solidFill>
                    <a:srgbClr val="FFFFFF"/>
                  </a:solidFill>
                </a:uFill>
                <a:latin typeface="Calibri"/>
              </a:rPr>
              <a:t>service operation and control</a:t>
            </a:r>
            <a:endParaRPr lang="de-DE" sz="1800" b="0" strike="noStrike" spc="-1">
              <a:solidFill>
                <a:srgbClr val="000000"/>
              </a:solidFill>
              <a:uFill>
                <a:solidFill>
                  <a:srgbClr val="FFFFFF"/>
                </a:solidFill>
              </a:uFill>
              <a:latin typeface="Arial"/>
            </a:endParaRPr>
          </a:p>
        </p:txBody>
      </p:sp>
      <p:sp>
        <p:nvSpPr>
          <p:cNvPr id="118" name="CustomShape 10"/>
          <p:cNvSpPr/>
          <p:nvPr/>
        </p:nvSpPr>
        <p:spPr>
          <a:xfrm rot="10800000">
            <a:off x="4759200" y="4785377"/>
            <a:ext cx="373680" cy="215640"/>
          </a:xfrm>
          <a:prstGeom prst="down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9" name="CustomShape 11"/>
          <p:cNvSpPr/>
          <p:nvPr/>
        </p:nvSpPr>
        <p:spPr>
          <a:xfrm rot="10800000">
            <a:off x="4743720" y="3139817"/>
            <a:ext cx="373680" cy="215640"/>
          </a:xfrm>
          <a:prstGeom prst="down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0" name="CustomShape 12"/>
          <p:cNvSpPr/>
          <p:nvPr/>
        </p:nvSpPr>
        <p:spPr>
          <a:xfrm>
            <a:off x="6844680" y="590184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1 Tag</a:t>
            </a:r>
            <a:endParaRPr lang="de-DE" sz="1800" b="0" strike="noStrike" spc="-1">
              <a:solidFill>
                <a:srgbClr val="000000"/>
              </a:solidFill>
              <a:uFill>
                <a:solidFill>
                  <a:srgbClr val="FFFFFF"/>
                </a:solidFill>
              </a:uFill>
              <a:latin typeface="Arial"/>
            </a:endParaRPr>
          </a:p>
        </p:txBody>
      </p:sp>
      <p:sp>
        <p:nvSpPr>
          <p:cNvPr id="121" name="CustomShape 13"/>
          <p:cNvSpPr/>
          <p:nvPr/>
        </p:nvSpPr>
        <p:spPr>
          <a:xfrm>
            <a:off x="458280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2 Tage</a:t>
            </a:r>
            <a:endParaRPr lang="de-DE" sz="1800" b="0" strike="noStrike" spc="-1">
              <a:solidFill>
                <a:srgbClr val="000000"/>
              </a:solidFill>
              <a:uFill>
                <a:solidFill>
                  <a:srgbClr val="FFFFFF"/>
                </a:solidFill>
              </a:uFill>
              <a:latin typeface="Arial"/>
            </a:endParaRPr>
          </a:p>
        </p:txBody>
      </p:sp>
      <p:sp>
        <p:nvSpPr>
          <p:cNvPr id="122" name="CustomShape 14"/>
          <p:cNvSpPr/>
          <p:nvPr/>
        </p:nvSpPr>
        <p:spPr>
          <a:xfrm>
            <a:off x="57996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2 Tage</a:t>
            </a:r>
            <a:endParaRPr lang="de-DE" sz="1800" b="0" strike="noStrike" spc="-1">
              <a:solidFill>
                <a:srgbClr val="000000"/>
              </a:solidFill>
              <a:uFill>
                <a:solidFill>
                  <a:srgbClr val="FFFFFF"/>
                </a:solidFill>
              </a:uFill>
              <a:latin typeface="Arial"/>
            </a:endParaRPr>
          </a:p>
        </p:txBody>
      </p:sp>
      <p:sp>
        <p:nvSpPr>
          <p:cNvPr id="123" name="CustomShape 15"/>
          <p:cNvSpPr/>
          <p:nvPr/>
        </p:nvSpPr>
        <p:spPr>
          <a:xfrm>
            <a:off x="6840000" y="259668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2 Tage</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9001: High Level Structure</a:t>
            </a:r>
            <a:endParaRPr lang="en-US" sz="1800" b="0" strike="noStrike" spc="-1" dirty="0">
              <a:solidFill>
                <a:srgbClr val="000000"/>
              </a:solidFill>
              <a:uFill>
                <a:solidFill>
                  <a:srgbClr val="FFFFFF"/>
                </a:solidFill>
              </a:uFill>
              <a:latin typeface="Calibri"/>
            </a:endParaRPr>
          </a:p>
        </p:txBody>
      </p:sp>
      <p:sp>
        <p:nvSpPr>
          <p:cNvPr id="394" name="TextShape 2"/>
          <p:cNvSpPr txBox="1"/>
          <p:nvPr/>
        </p:nvSpPr>
        <p:spPr>
          <a:xfrm>
            <a:off x="6162261" y="1833830"/>
            <a:ext cx="2524180" cy="4488489"/>
          </a:xfrm>
          <a:prstGeom prst="rect">
            <a:avLst/>
          </a:prstGeom>
          <a:noFill/>
          <a:ln>
            <a:noFill/>
          </a:ln>
        </p:spPr>
        <p:txBody>
          <a:bodyPr/>
          <a:lstStyle/>
          <a:p>
            <a:pPr marL="286110" indent="-285750">
              <a:lnSpc>
                <a:spcPct val="100000"/>
              </a:lnSpc>
              <a:buClr>
                <a:srgbClr val="000000"/>
              </a:buClr>
              <a:buFont typeface="Arial" panose="020B0604020202020204" pitchFamily="34" charset="0"/>
              <a:buChar char="•"/>
            </a:pPr>
            <a:r>
              <a:rPr lang="en-US" sz="1600" b="0" strike="noStrike" spc="-1" dirty="0" err="1">
                <a:solidFill>
                  <a:srgbClr val="000000"/>
                </a:solidFill>
                <a:uFill>
                  <a:solidFill>
                    <a:srgbClr val="FFFFFF"/>
                  </a:solidFill>
                </a:uFill>
                <a:latin typeface="Calibri"/>
              </a:rPr>
              <a:t>Gemeinsame</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Struktur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aller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seit</a:t>
            </a:r>
            <a:r>
              <a:rPr lang="en-US" sz="1600" b="0" strike="noStrike" spc="-1" dirty="0">
                <a:solidFill>
                  <a:srgbClr val="000000"/>
                </a:solidFill>
                <a:uFill>
                  <a:solidFill>
                    <a:srgbClr val="FFFFFF"/>
                  </a:solidFill>
                </a:uFill>
                <a:latin typeface="Calibri"/>
              </a:rPr>
              <a:t> 2013 </a:t>
            </a:r>
            <a:r>
              <a:rPr lang="en-US" sz="1600" b="0" strike="noStrike" spc="-1" dirty="0" err="1">
                <a:solidFill>
                  <a:srgbClr val="000000"/>
                </a:solidFill>
                <a:uFill>
                  <a:solidFill>
                    <a:srgbClr val="FFFFFF"/>
                  </a:solidFill>
                </a:uFill>
                <a:latin typeface="Calibri"/>
              </a:rPr>
              <a:t>veröffentlichten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oder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aktualisierten</a:t>
            </a:r>
            <a:r>
              <a:rPr lang="en-US" sz="1600" b="0" strike="noStrike" spc="-1" dirty="0">
                <a:solidFill>
                  <a:srgbClr val="000000"/>
                </a:solidFill>
                <a:uFill>
                  <a:solidFill>
                    <a:srgbClr val="FFFFFF"/>
                  </a:solidFill>
                </a:uFill>
                <a:latin typeface="Calibri"/>
              </a:rPr>
              <a:t> ISO- und ISO/IEC-</a:t>
            </a:r>
            <a:r>
              <a:rPr lang="en-US" sz="1600" b="0" strike="noStrike" spc="-1" dirty="0" err="1">
                <a:solidFill>
                  <a:srgbClr val="000000"/>
                </a:solidFill>
                <a:uFill>
                  <a:solidFill>
                    <a:srgbClr val="FFFFFF"/>
                  </a:solidFill>
                </a:uFill>
                <a:latin typeface="Calibri"/>
              </a:rPr>
              <a:t>Managementsystem</a:t>
            </a:r>
            <a:r>
              <a:rPr lang="en-US" sz="1600" b="0" strike="noStrike" spc="-1" dirty="0">
                <a:solidFill>
                  <a:srgbClr val="000000"/>
                </a:solidFill>
                <a:uFill>
                  <a:solidFill>
                    <a:srgbClr val="FFFFFF"/>
                  </a:solidFill>
                </a:uFill>
                <a:latin typeface="Calibri"/>
              </a:rPr>
              <a:t>-</a:t>
            </a:r>
            <a:r>
              <a:rPr lang="en-US" sz="1600" b="0" strike="noStrike" spc="-1" dirty="0" err="1">
                <a:solidFill>
                  <a:srgbClr val="000000"/>
                </a:solidFill>
                <a:uFill>
                  <a:solidFill>
                    <a:srgbClr val="FFFFFF"/>
                  </a:solidFill>
                </a:uFill>
                <a:latin typeface="Calibri"/>
              </a:rPr>
              <a:t>normen</a:t>
            </a:r>
            <a:endParaRPr lang="en-US" sz="1600" b="0" strike="noStrike" spc="-1" dirty="0">
              <a:solidFill>
                <a:srgbClr val="000000"/>
              </a:solidFill>
              <a:uFill>
                <a:solidFill>
                  <a:srgbClr val="FFFFFF"/>
                </a:solidFill>
              </a:uFill>
              <a:latin typeface="Calibri"/>
            </a:endParaRPr>
          </a:p>
          <a:p>
            <a:pPr marL="286110" indent="-285750">
              <a:lnSpc>
                <a:spcPct val="100000"/>
              </a:lnSpc>
              <a:buClr>
                <a:srgbClr val="000000"/>
              </a:buClr>
              <a:buFont typeface="Arial" panose="020B0604020202020204" pitchFamily="34" charset="0"/>
              <a:buChar char="•"/>
            </a:pPr>
            <a:r>
              <a:rPr lang="en-US" sz="1600" b="0" strike="noStrike" spc="-1" dirty="0" err="1">
                <a:solidFill>
                  <a:srgbClr val="000000"/>
                </a:solidFill>
                <a:uFill>
                  <a:solidFill>
                    <a:srgbClr val="FFFFFF"/>
                  </a:solidFill>
                </a:uFill>
                <a:latin typeface="Calibri"/>
              </a:rPr>
              <a:t>Identische</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Namen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für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Klauseln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ähnliche</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Namen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für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Unterklauseln</a:t>
            </a:r>
            <a:r>
              <a:rPr lang="en-US" sz="1600" b="0" strike="noStrike" spc="-1" dirty="0">
                <a:solidFill>
                  <a:srgbClr val="000000"/>
                </a:solidFill>
                <a:uFill>
                  <a:solidFill>
                    <a:srgbClr val="FFFFFF"/>
                  </a:solidFill>
                </a:uFill>
                <a:latin typeface="Calibri"/>
              </a:rPr>
              <a:t> in </a:t>
            </a:r>
            <a:r>
              <a:rPr lang="en-US" sz="1600" b="0" strike="noStrike" spc="-1" dirty="0" err="1">
                <a:solidFill>
                  <a:srgbClr val="000000"/>
                </a:solidFill>
                <a:uFill>
                  <a:solidFill>
                    <a:srgbClr val="FFFFFF"/>
                  </a:solidFill>
                </a:uFill>
                <a:latin typeface="Calibri"/>
              </a:rPr>
              <a:t>allen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Normen</a:t>
            </a:r>
            <a:endParaRPr lang="en-US" sz="1600" b="0" strike="noStrike" spc="-1" dirty="0">
              <a:solidFill>
                <a:srgbClr val="000000"/>
              </a:solidFill>
              <a:uFill>
                <a:solidFill>
                  <a:srgbClr val="FFFFFF"/>
                </a:solidFill>
              </a:uFill>
              <a:latin typeface="Calibri"/>
            </a:endParaRPr>
          </a:p>
          <a:p>
            <a:pPr marL="286110" indent="-285750">
              <a:lnSpc>
                <a:spcPct val="100000"/>
              </a:lnSpc>
              <a:buClr>
                <a:srgbClr val="000000"/>
              </a:buClr>
              <a:buFont typeface="Arial" panose="020B0604020202020204" pitchFamily="34" charset="0"/>
              <a:buChar char="•"/>
            </a:pPr>
            <a:r>
              <a:rPr lang="en-US" sz="1600" b="0" strike="noStrike" spc="-1" dirty="0" err="1">
                <a:solidFill>
                  <a:srgbClr val="000000"/>
                </a:solidFill>
                <a:uFill>
                  <a:solidFill>
                    <a:srgbClr val="FFFFFF"/>
                  </a:solidFill>
                </a:uFill>
                <a:latin typeface="Calibri"/>
              </a:rPr>
              <a:t>Verwendung</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einer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gemeinsamen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Terminologie</a:t>
            </a:r>
            <a:r>
              <a:rPr lang="en-US" sz="1600" b="0" strike="noStrike" spc="-1" dirty="0">
                <a:solidFill>
                  <a:srgbClr val="000000"/>
                </a:solidFill>
                <a:uFill>
                  <a:solidFill>
                    <a:srgbClr val="FFFFFF"/>
                  </a:solidFill>
                </a:uFill>
                <a:latin typeface="Calibri"/>
              </a:rPr>
              <a:t> und </a:t>
            </a:r>
            <a:r>
              <a:rPr lang="en-US" sz="1600" b="0" strike="noStrike" spc="-1" dirty="0" err="1">
                <a:solidFill>
                  <a:srgbClr val="000000"/>
                </a:solidFill>
                <a:uFill>
                  <a:solidFill>
                    <a:srgbClr val="FFFFFF"/>
                  </a:solidFill>
                </a:uFill>
                <a:latin typeface="Calibri"/>
              </a:rPr>
              <a:t>gemeinsamer</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Definitionen</a:t>
            </a:r>
            <a:r>
              <a:rPr lang="en-US" sz="1600" b="0" strike="noStrike" spc="-1" dirty="0">
                <a:solidFill>
                  <a:srgbClr val="000000"/>
                </a:solidFill>
                <a:uFill>
                  <a:solidFill>
                    <a:srgbClr val="FFFFFF"/>
                  </a:solidFill>
                </a:uFill>
                <a:latin typeface="Calibri"/>
              </a:rPr>
              <a:t> von </a:t>
            </a:r>
            <a:r>
              <a:rPr lang="en-US" sz="1600" b="0" strike="noStrike" spc="-1" dirty="0" err="1">
                <a:solidFill>
                  <a:srgbClr val="000000"/>
                </a:solidFill>
                <a:uFill>
                  <a:solidFill>
                    <a:srgbClr val="FFFFFF"/>
                  </a:solidFill>
                </a:uFill>
                <a:latin typeface="Calibri"/>
              </a:rPr>
              <a:t>Schlüsselbegriffen</a:t>
            </a:r>
            <a:endParaRPr lang="en-US" sz="1600"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40</a:t>
            </a:fld>
            <a:endParaRPr lang="de-DE" sz="1400" b="0" strike="noStrike" spc="-1">
              <a:solidFill>
                <a:srgbClr val="000000"/>
              </a:solidFill>
              <a:uFill>
                <a:solidFill>
                  <a:srgbClr val="FFFFFF"/>
                </a:solidFill>
              </a:uFill>
              <a:latin typeface="Times New Roman"/>
            </a:endParaRPr>
          </a:p>
        </p:txBody>
      </p:sp>
      <p:graphicFrame>
        <p:nvGraphicFramePr>
          <p:cNvPr id="5" name="Inhaltsplatzhalter 3">
            <a:extLst>
              <a:ext uri="{FF2B5EF4-FFF2-40B4-BE49-F238E27FC236}">
                <a16:creationId xmlns:a16="http://schemas.microsoft.com/office/drawing/2014/main" id="{D4234AAD-7684-7E4B-BF92-334F3FF5B72D}"/>
              </a:ext>
            </a:extLst>
          </p:cNvPr>
          <p:cNvGraphicFramePr>
            <a:graphicFrameLocks/>
          </p:cNvGraphicFramePr>
          <p:nvPr/>
        </p:nvGraphicFramePr>
        <p:xfrm>
          <a:off x="548640" y="1833831"/>
          <a:ext cx="529556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834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ISO/IEC 20000</a:t>
            </a:r>
            <a:endParaRPr lang="en-US" sz="1800" b="0" strike="noStrike" spc="-1">
              <a:solidFill>
                <a:srgbClr val="000000"/>
              </a:solidFill>
              <a:uFill>
                <a:solidFill>
                  <a:srgbClr val="FFFFFF"/>
                </a:solidFill>
              </a:uFill>
              <a:latin typeface="Calibri"/>
            </a:endParaRPr>
          </a:p>
        </p:txBody>
      </p:sp>
      <p:sp>
        <p:nvSpPr>
          <p:cNvPr id="436" name="TextShape 2"/>
          <p:cNvSpPr txBox="1"/>
          <p:nvPr/>
        </p:nvSpPr>
        <p:spPr>
          <a:xfrm>
            <a:off x="6553080" y="6430680"/>
            <a:ext cx="2133360" cy="364680"/>
          </a:xfrm>
          <a:prstGeom prst="rect">
            <a:avLst/>
          </a:prstGeom>
          <a:noFill/>
          <a:ln>
            <a:noFill/>
          </a:ln>
        </p:spPr>
        <p:txBody>
          <a:bodyPr anchor="ctr"/>
          <a:lstStyle/>
          <a:p>
            <a:pPr algn="r">
              <a:lnSpc>
                <a:spcPct val="100000"/>
              </a:lnSpc>
            </a:pPr>
            <a:fld id="{88DDCB7E-BB52-44BE-8E9F-BEE504B8193C}" type="slidenum">
              <a:rPr lang="de-DE" sz="1200" b="0" strike="noStrike" spc="-1">
                <a:solidFill>
                  <a:srgbClr val="FFFFFF"/>
                </a:solidFill>
                <a:uFill>
                  <a:solidFill>
                    <a:srgbClr val="FFFFFF"/>
                  </a:solidFill>
                </a:uFill>
                <a:latin typeface="Calibri"/>
              </a:rPr>
              <a:t>41</a:t>
            </a:fld>
            <a:endParaRPr lang="de-DE" sz="1400" b="0" strike="noStrike" spc="-1">
              <a:solidFill>
                <a:srgbClr val="000000"/>
              </a:solidFill>
              <a:uFill>
                <a:solidFill>
                  <a:srgbClr val="FFFFFF"/>
                </a:solidFill>
              </a:uFill>
              <a:latin typeface="Times New Roman"/>
            </a:endParaRPr>
          </a:p>
        </p:txBody>
      </p:sp>
      <p:sp>
        <p:nvSpPr>
          <p:cNvPr id="437"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
        <p:nvSpPr>
          <p:cNvPr id="43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3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Schlagworte</a:t>
            </a:r>
            <a:endParaRPr lang="de-DE" sz="1800" b="0" strike="noStrike" spc="-1">
              <a:solidFill>
                <a:srgbClr val="000000"/>
              </a:solidFill>
              <a:uFill>
                <a:solidFill>
                  <a:srgbClr val="FFFFFF"/>
                </a:solidFill>
              </a:uFill>
              <a:latin typeface="Arial"/>
            </a:endParaRPr>
          </a:p>
        </p:txBody>
      </p:sp>
      <p:sp>
        <p:nvSpPr>
          <p:cNvPr id="440" name="CustomShape 6"/>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Anforderungen und Anleitung für die Implementierung von IT Service Management Systemen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20000: Überblick und wichtige Fakten</a:t>
            </a:r>
            <a:endParaRPr lang="en-US" sz="1800" b="0" strike="noStrike" spc="-1">
              <a:solidFill>
                <a:srgbClr val="000000"/>
              </a:solidFill>
              <a:uFill>
                <a:solidFill>
                  <a:srgbClr val="FFFFFF"/>
                </a:solidFill>
              </a:uFill>
              <a:latin typeface="Calibri"/>
            </a:endParaRPr>
          </a:p>
        </p:txBody>
      </p:sp>
      <p:sp>
        <p:nvSpPr>
          <p:cNvPr id="44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err="1">
                <a:solidFill>
                  <a:srgbClr val="000000"/>
                </a:solidFill>
                <a:uFill>
                  <a:solidFill>
                    <a:srgbClr val="FFFFFF"/>
                  </a:solidFill>
                </a:uFill>
                <a:latin typeface="Calibri"/>
              </a:rPr>
              <a:t>Internationaler</a:t>
            </a:r>
            <a:r>
              <a:rPr lang="en-US" sz="2400" b="1" strike="noStrike" spc="-1" dirty="0">
                <a:solidFill>
                  <a:srgbClr val="000000"/>
                </a:solidFill>
                <a:uFill>
                  <a:solidFill>
                    <a:srgbClr val="FFFFFF"/>
                  </a:solidFill>
                </a:uFill>
                <a:latin typeface="Calibri"/>
              </a:rPr>
              <a:t> Standard </a:t>
            </a:r>
            <a:r>
              <a:rPr lang="en-US" sz="2400" b="1" strike="noStrike" spc="-1" dirty="0" err="1">
                <a:solidFill>
                  <a:srgbClr val="000000"/>
                </a:solidFill>
                <a:uFill>
                  <a:solidFill>
                    <a:srgbClr val="FFFFFF"/>
                  </a:solidFill>
                </a:uFill>
                <a:latin typeface="Calibri"/>
              </a:rPr>
              <a:t>für</a:t>
            </a:r>
            <a:r>
              <a:rPr lang="en-US" sz="2400" b="1" strike="noStrike" spc="-1" dirty="0">
                <a:solidFill>
                  <a:srgbClr val="000000"/>
                </a:solidFill>
                <a:uFill>
                  <a:solidFill>
                    <a:srgbClr val="FFFFFF"/>
                  </a:solidFill>
                </a:uFill>
                <a:latin typeface="Calibri"/>
              </a:rPr>
              <a:t> IT Service Management</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Thema</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Entwicklung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eines</a:t>
            </a:r>
            <a:r>
              <a:rPr lang="en-US" sz="2400" b="0" strike="noStrike" spc="-1" dirty="0">
                <a:solidFill>
                  <a:srgbClr val="000000"/>
                </a:solidFill>
                <a:uFill>
                  <a:solidFill>
                    <a:srgbClr val="FFFFFF"/>
                  </a:solidFill>
                </a:uFill>
                <a:latin typeface="Calibri"/>
              </a:rPr>
              <a:t> Service Management System (SMS)</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Herausgeber</a:t>
            </a:r>
            <a:r>
              <a:rPr lang="en-US" sz="2400" b="0" strike="noStrike" spc="-1" dirty="0">
                <a:solidFill>
                  <a:srgbClr val="000000"/>
                </a:solidFill>
                <a:uFill>
                  <a:solidFill>
                    <a:srgbClr val="FFFFFF"/>
                  </a:solidFill>
                </a:uFill>
                <a:latin typeface="Calibri"/>
              </a:rPr>
              <a:t>: ISO und IEC (Int. Electrotechnical Commission)</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Anwendungsdomäne</a:t>
            </a:r>
            <a:r>
              <a:rPr lang="en-US" sz="2400" b="0" strike="noStrike" spc="-1" dirty="0">
                <a:solidFill>
                  <a:srgbClr val="000000"/>
                </a:solidFill>
                <a:uFill>
                  <a:solidFill>
                    <a:srgbClr val="FFFFFF"/>
                  </a:solidFill>
                </a:uFill>
                <a:latin typeface="Calibri"/>
              </a:rPr>
              <a:t>: Interne und </a:t>
            </a:r>
            <a:r>
              <a:rPr lang="en-US" sz="2400" b="0" strike="noStrike" spc="-1" dirty="0" err="1">
                <a:solidFill>
                  <a:srgbClr val="000000"/>
                </a:solidFill>
                <a:uFill>
                  <a:solidFill>
                    <a:srgbClr val="FFFFFF"/>
                  </a:solidFill>
                </a:uFill>
                <a:latin typeface="Calibri"/>
              </a:rPr>
              <a:t>externe</a:t>
            </a:r>
            <a:r>
              <a:rPr lang="en-US" sz="2400" b="0" strike="noStrike" spc="-1" dirty="0">
                <a:solidFill>
                  <a:srgbClr val="000000"/>
                </a:solidFill>
                <a:uFill>
                  <a:solidFill>
                    <a:srgbClr val="FFFFFF"/>
                  </a:solidFill>
                </a:uFill>
                <a:latin typeface="Calibri"/>
              </a:rPr>
              <a:t> IT Service Provider</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Form der </a:t>
            </a:r>
            <a:r>
              <a:rPr lang="en-US" sz="2400" b="0" strike="noStrike" spc="-1" dirty="0" err="1">
                <a:solidFill>
                  <a:srgbClr val="000000"/>
                </a:solidFill>
                <a:uFill>
                  <a:solidFill>
                    <a:srgbClr val="FFFFFF"/>
                  </a:solidFill>
                </a:uFill>
                <a:latin typeface="Calibri"/>
              </a:rPr>
              <a:t>Veröffentlichung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Druck</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digitale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Dokumente</a:t>
            </a:r>
            <a:r>
              <a:rPr lang="en-US" sz="2400" b="0" strike="noStrike" spc="-1" dirty="0">
                <a:solidFill>
                  <a:srgbClr val="000000"/>
                </a:solidFill>
                <a:uFill>
                  <a:solidFill>
                    <a:srgbClr val="FFFFFF"/>
                  </a:solidFill>
                </a:uFill>
                <a:latin typeface="Calibri"/>
              </a:rPr>
              <a:t> (PDF)</a:t>
            </a: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Verschiedene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Teile</a:t>
            </a:r>
            <a:r>
              <a:rPr lang="en-US" sz="2400" b="0" strike="noStrike" spc="-1" dirty="0">
                <a:solidFill>
                  <a:srgbClr val="000000"/>
                </a:solidFill>
                <a:uFill>
                  <a:solidFill>
                    <a:srgbClr val="FFFFFF"/>
                  </a:solidFill>
                </a:uFill>
                <a:latin typeface="Calibri"/>
              </a:rPr>
              <a:t> :</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20000-1 (</a:t>
            </a:r>
            <a:r>
              <a:rPr lang="en-US" sz="2000" b="0" strike="noStrike" spc="-1" dirty="0" err="1">
                <a:solidFill>
                  <a:srgbClr val="000000"/>
                </a:solidFill>
                <a:uFill>
                  <a:solidFill>
                    <a:srgbClr val="FFFFFF"/>
                  </a:solidFill>
                </a:uFill>
                <a:latin typeface="Calibri"/>
              </a:rPr>
              <a:t>normativ</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Anforderungen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20000-2: Guidance on the application of service management systems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20000-3: Guidance on scope definition and applicability</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20000-4: Process reference model</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20000-5: Exemplar implementation plan</a:t>
            </a:r>
            <a:endParaRPr lang="en-US" b="0" strike="noStrike" spc="-1" dirty="0">
              <a:solidFill>
                <a:srgbClr val="000000"/>
              </a:solidFill>
              <a:uFill>
                <a:solidFill>
                  <a:srgbClr val="FFFFFF"/>
                </a:solidFill>
              </a:uFill>
              <a:latin typeface="Calibri"/>
            </a:endParaRPr>
          </a:p>
        </p:txBody>
      </p:sp>
      <p:sp>
        <p:nvSpPr>
          <p:cNvPr id="443" name="TextShape 3"/>
          <p:cNvSpPr txBox="1"/>
          <p:nvPr/>
        </p:nvSpPr>
        <p:spPr>
          <a:xfrm>
            <a:off x="6553080" y="6430680"/>
            <a:ext cx="2133360" cy="364680"/>
          </a:xfrm>
          <a:prstGeom prst="rect">
            <a:avLst/>
          </a:prstGeom>
          <a:noFill/>
          <a:ln>
            <a:noFill/>
          </a:ln>
        </p:spPr>
        <p:txBody>
          <a:bodyPr anchor="ctr"/>
          <a:lstStyle/>
          <a:p>
            <a:pPr algn="r">
              <a:lnSpc>
                <a:spcPct val="100000"/>
              </a:lnSpc>
            </a:pPr>
            <a:fld id="{4BA9D785-2AF4-4E3F-AA63-9D1D7F286EFF}" type="slidenum">
              <a:rPr lang="de-DE" sz="1200" b="0" strike="noStrike" spc="-1">
                <a:solidFill>
                  <a:srgbClr val="8B8B8B"/>
                </a:solidFill>
                <a:uFill>
                  <a:solidFill>
                    <a:srgbClr val="FFFFFF"/>
                  </a:solidFill>
                </a:uFill>
                <a:latin typeface="Calibri"/>
              </a:rPr>
              <a:t>42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ISO/IEC 20000-1: Overview</a:t>
            </a:r>
            <a:endParaRPr lang="en-US" sz="1800" b="0" strike="noStrike" spc="-1" dirty="0">
              <a:solidFill>
                <a:srgbClr val="000000"/>
              </a:solidFill>
              <a:uFill>
                <a:solidFill>
                  <a:srgbClr val="FFFFFF"/>
                </a:solidFill>
              </a:uFill>
              <a:latin typeface="Calibri"/>
            </a:endParaRPr>
          </a:p>
        </p:txBody>
      </p:sp>
      <p:sp>
        <p:nvSpPr>
          <p:cNvPr id="39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pc="-1" dirty="0" err="1">
                <a:solidFill>
                  <a:srgbClr val="000000"/>
                </a:solidFill>
                <a:uFill>
                  <a:solidFill>
                    <a:srgbClr val="FFFFFF"/>
                  </a:solidFill>
                </a:uFill>
                <a:latin typeface="Calibri"/>
              </a:rPr>
              <a:t>Normativer</a:t>
            </a:r>
            <a:r>
              <a:rPr lang="en-US" spc="-1" dirty="0">
                <a:solidFill>
                  <a:srgbClr val="000000"/>
                </a:solidFill>
                <a:uFill>
                  <a:solidFill>
                    <a:srgbClr val="FFFFFF"/>
                  </a:solidFill>
                </a:uFill>
                <a:latin typeface="Calibri"/>
              </a:rPr>
              <a:t> </a:t>
            </a:r>
            <a:r>
              <a:rPr lang="en-US" spc="-1" dirty="0" err="1">
                <a:solidFill>
                  <a:srgbClr val="000000"/>
                </a:solidFill>
                <a:uFill>
                  <a:solidFill>
                    <a:srgbClr val="FFFFFF"/>
                  </a:solidFill>
                </a:uFill>
                <a:latin typeface="Calibri"/>
              </a:rPr>
              <a:t>Teil</a:t>
            </a:r>
            <a:r>
              <a:rPr lang="en-US" spc="-1" dirty="0">
                <a:solidFill>
                  <a:srgbClr val="000000"/>
                </a:solidFill>
                <a:uFill>
                  <a:solidFill>
                    <a:srgbClr val="FFFFFF"/>
                  </a:solidFill>
                </a:uFill>
                <a:latin typeface="Calibri"/>
              </a:rPr>
              <a:t> der Norm </a:t>
            </a:r>
          </a:p>
          <a:p>
            <a:pPr marL="800280" lvl="1" indent="-342720">
              <a:buClr>
                <a:srgbClr val="000000"/>
              </a:buClr>
              <a:buFont typeface="Arial"/>
              <a:buChar char="•"/>
            </a:pPr>
            <a:r>
              <a:rPr lang="en-US" sz="1600" spc="-1" dirty="0" err="1">
                <a:solidFill>
                  <a:srgbClr val="000000"/>
                </a:solidFill>
                <a:uFill>
                  <a:solidFill>
                    <a:srgbClr val="FFFFFF"/>
                  </a:solidFill>
                </a:uFill>
                <a:latin typeface="Calibri"/>
              </a:rPr>
              <a:t>Auditierbare</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Anforderungen</a:t>
            </a:r>
            <a:r>
              <a:rPr lang="en-US" sz="1600" spc="-1" dirty="0">
                <a:solidFill>
                  <a:srgbClr val="000000"/>
                </a:solidFill>
                <a:uFill>
                  <a:solidFill>
                    <a:srgbClr val="FFFFFF"/>
                  </a:solidFill>
                </a:uFill>
                <a:latin typeface="Calibri"/>
              </a:rPr>
              <a:t> an </a:t>
            </a:r>
            <a:r>
              <a:rPr lang="en-US" sz="1600" spc="-1" dirty="0" err="1">
                <a:solidFill>
                  <a:srgbClr val="000000"/>
                </a:solidFill>
                <a:uFill>
                  <a:solidFill>
                    <a:srgbClr val="FFFFFF"/>
                  </a:solidFill>
                </a:uFill>
                <a:latin typeface="Calibri"/>
              </a:rPr>
              <a:t>ein</a:t>
            </a:r>
            <a:r>
              <a:rPr lang="en-US" sz="1600" spc="-1" dirty="0">
                <a:solidFill>
                  <a:srgbClr val="000000"/>
                </a:solidFill>
                <a:uFill>
                  <a:solidFill>
                    <a:srgbClr val="FFFFFF"/>
                  </a:solidFill>
                </a:uFill>
                <a:latin typeface="Calibri"/>
              </a:rPr>
              <a:t> Service Management System (SMS) </a:t>
            </a:r>
          </a:p>
          <a:p>
            <a:pPr marL="800280" lvl="1" indent="-342720">
              <a:buClr>
                <a:srgbClr val="000000"/>
              </a:buClr>
              <a:buFont typeface="Arial"/>
              <a:buChar char="•"/>
            </a:pPr>
            <a:r>
              <a:rPr lang="en-US" sz="1600" spc="-1" dirty="0" err="1">
                <a:solidFill>
                  <a:srgbClr val="000000"/>
                </a:solidFill>
                <a:uFill>
                  <a:solidFill>
                    <a:srgbClr val="FFFFFF"/>
                  </a:solidFill>
                </a:uFill>
                <a:latin typeface="Calibri"/>
              </a:rPr>
              <a:t>Folgt</a:t>
            </a:r>
            <a:r>
              <a:rPr lang="en-US" sz="1600" spc="-1" dirty="0">
                <a:solidFill>
                  <a:srgbClr val="000000"/>
                </a:solidFill>
                <a:uFill>
                  <a:solidFill>
                    <a:srgbClr val="FFFFFF"/>
                  </a:solidFill>
                </a:uFill>
                <a:latin typeface="Calibri"/>
              </a:rPr>
              <a:t> der ISO-High-Level-</a:t>
            </a:r>
            <a:r>
              <a:rPr lang="en-US" sz="1600" spc="-1" dirty="0" err="1">
                <a:solidFill>
                  <a:srgbClr val="000000"/>
                </a:solidFill>
                <a:uFill>
                  <a:solidFill>
                    <a:srgbClr val="FFFFFF"/>
                  </a:solidFill>
                </a:uFill>
                <a:latin typeface="Calibri"/>
              </a:rPr>
              <a:t>Struktur</a:t>
            </a:r>
            <a:r>
              <a:rPr lang="en-US" sz="1600" spc="-1" dirty="0">
                <a:solidFill>
                  <a:srgbClr val="000000"/>
                </a:solidFill>
                <a:uFill>
                  <a:solidFill>
                    <a:srgbClr val="FFFFFF"/>
                  </a:solidFill>
                </a:uFill>
                <a:latin typeface="Calibri"/>
              </a:rPr>
              <a:t>   </a:t>
            </a:r>
          </a:p>
          <a:p>
            <a:pPr marL="800280" lvl="1" indent="-342720">
              <a:buClr>
                <a:srgbClr val="000000"/>
              </a:buClr>
              <a:buFont typeface="Arial"/>
              <a:buChar char="•"/>
            </a:pPr>
            <a:r>
              <a:rPr lang="en-US" sz="1600" spc="-1" dirty="0" err="1">
                <a:solidFill>
                  <a:srgbClr val="000000"/>
                </a:solidFill>
                <a:uFill>
                  <a:solidFill>
                    <a:srgbClr val="FFFFFF"/>
                  </a:solidFill>
                </a:uFill>
                <a:latin typeface="Calibri"/>
              </a:rPr>
              <a:t>Großteil</a:t>
            </a:r>
            <a:r>
              <a:rPr lang="en-US" sz="1600" spc="-1" dirty="0">
                <a:solidFill>
                  <a:srgbClr val="000000"/>
                </a:solidFill>
                <a:uFill>
                  <a:solidFill>
                    <a:srgbClr val="FFFFFF"/>
                  </a:solidFill>
                </a:uFill>
                <a:latin typeface="Calibri"/>
              </a:rPr>
              <a:t> der </a:t>
            </a:r>
            <a:r>
              <a:rPr lang="en-US" sz="1600" spc="-1" dirty="0" err="1">
                <a:solidFill>
                  <a:srgbClr val="000000"/>
                </a:solidFill>
                <a:uFill>
                  <a:solidFill>
                    <a:srgbClr val="FFFFFF"/>
                  </a:solidFill>
                </a:uFill>
                <a:latin typeface="Calibri"/>
              </a:rPr>
              <a:t>Servicemanagement-spezifischen</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Anforderungen</a:t>
            </a:r>
            <a:r>
              <a:rPr lang="en-US" sz="1600" spc="-1" dirty="0">
                <a:solidFill>
                  <a:srgbClr val="000000"/>
                </a:solidFill>
                <a:uFill>
                  <a:solidFill>
                    <a:srgbClr val="FFFFFF"/>
                  </a:solidFill>
                </a:uFill>
                <a:latin typeface="Calibri"/>
              </a:rPr>
              <a:t> in </a:t>
            </a:r>
            <a:r>
              <a:rPr lang="en-US" sz="1600" spc="-1" dirty="0" err="1">
                <a:solidFill>
                  <a:srgbClr val="000000"/>
                </a:solidFill>
                <a:uFill>
                  <a:solidFill>
                    <a:srgbClr val="FFFFFF"/>
                  </a:solidFill>
                </a:uFill>
                <a:latin typeface="Calibri"/>
              </a:rPr>
              <a:t>Abschnitt</a:t>
            </a:r>
            <a:r>
              <a:rPr lang="en-US" sz="1600" spc="-1" dirty="0">
                <a:solidFill>
                  <a:srgbClr val="000000"/>
                </a:solidFill>
                <a:uFill>
                  <a:solidFill>
                    <a:srgbClr val="FFFFFF"/>
                  </a:solidFill>
                </a:uFill>
                <a:latin typeface="Calibri"/>
              </a:rPr>
              <a:t> 8 (Operation) </a:t>
            </a:r>
          </a:p>
          <a:p>
            <a:pPr marL="343080" indent="-342720">
              <a:lnSpc>
                <a:spcPct val="100000"/>
              </a:lnSpc>
              <a:buClr>
                <a:srgbClr val="000000"/>
              </a:buClr>
              <a:buFont typeface="Arial"/>
              <a:buChar char="•"/>
            </a:pPr>
            <a:r>
              <a:rPr lang="en-US" spc="-1" dirty="0">
                <a:solidFill>
                  <a:srgbClr val="000000"/>
                </a:solidFill>
                <a:uFill>
                  <a:solidFill>
                    <a:srgbClr val="FFFFFF"/>
                  </a:solidFill>
                </a:uFill>
                <a:latin typeface="Calibri"/>
              </a:rPr>
              <a:t>ITSM-</a:t>
            </a:r>
            <a:r>
              <a:rPr lang="en-US" spc="-1" dirty="0" err="1">
                <a:solidFill>
                  <a:srgbClr val="000000"/>
                </a:solidFill>
                <a:uFill>
                  <a:solidFill>
                    <a:srgbClr val="FFFFFF"/>
                  </a:solidFill>
                </a:uFill>
                <a:latin typeface="Calibri"/>
              </a:rPr>
              <a:t>Prozessanforderungen</a:t>
            </a:r>
            <a:r>
              <a:rPr lang="en-US" spc="-1" dirty="0">
                <a:solidFill>
                  <a:srgbClr val="000000"/>
                </a:solidFill>
                <a:uFill>
                  <a:solidFill>
                    <a:srgbClr val="FFFFFF"/>
                  </a:solidFill>
                </a:uFill>
                <a:latin typeface="Calibri"/>
              </a:rPr>
              <a:t> in </a:t>
            </a:r>
            <a:r>
              <a:rPr lang="en-US" spc="-1" dirty="0" err="1">
                <a:solidFill>
                  <a:srgbClr val="000000"/>
                </a:solidFill>
                <a:uFill>
                  <a:solidFill>
                    <a:srgbClr val="FFFFFF"/>
                  </a:solidFill>
                </a:uFill>
                <a:latin typeface="Calibri"/>
              </a:rPr>
              <a:t>Unterabschnitten</a:t>
            </a:r>
            <a:r>
              <a:rPr lang="en-US" spc="-1" dirty="0">
                <a:solidFill>
                  <a:srgbClr val="000000"/>
                </a:solidFill>
                <a:uFill>
                  <a:solidFill>
                    <a:srgbClr val="FFFFFF"/>
                  </a:solidFill>
                </a:uFill>
                <a:latin typeface="Calibri"/>
              </a:rPr>
              <a:t>  8.2 bis 8.7</a:t>
            </a:r>
          </a:p>
          <a:p>
            <a:pPr marL="800280" lvl="1" indent="-342720">
              <a:buClr>
                <a:srgbClr val="000000"/>
              </a:buClr>
              <a:buFont typeface="Arial"/>
              <a:buChar char="•"/>
            </a:pPr>
            <a:r>
              <a:rPr lang="en-US" sz="1600" b="0" strike="noStrike" spc="-1" dirty="0">
                <a:solidFill>
                  <a:srgbClr val="000000"/>
                </a:solidFill>
                <a:uFill>
                  <a:solidFill>
                    <a:srgbClr val="FFFFFF"/>
                  </a:solidFill>
                </a:uFill>
                <a:latin typeface="Calibri"/>
              </a:rPr>
              <a:t>Service portfolio</a:t>
            </a:r>
          </a:p>
          <a:p>
            <a:pPr marL="800280" lvl="1" indent="-342720">
              <a:buClr>
                <a:srgbClr val="000000"/>
              </a:buClr>
              <a:buFont typeface="Arial"/>
              <a:buChar char="•"/>
            </a:pPr>
            <a:r>
              <a:rPr lang="en-US" sz="1600" b="0" strike="noStrike" spc="-1" dirty="0">
                <a:solidFill>
                  <a:srgbClr val="000000"/>
                </a:solidFill>
                <a:uFill>
                  <a:solidFill>
                    <a:srgbClr val="FFFFFF"/>
                  </a:solidFill>
                </a:uFill>
                <a:latin typeface="Calibri"/>
              </a:rPr>
              <a:t>Relationship and agreement</a:t>
            </a:r>
          </a:p>
          <a:p>
            <a:pPr marL="800280" lvl="1" indent="-342720">
              <a:buClr>
                <a:srgbClr val="000000"/>
              </a:buClr>
              <a:buFont typeface="Arial"/>
              <a:buChar char="•"/>
            </a:pPr>
            <a:r>
              <a:rPr lang="en-US" sz="1600" b="0" strike="noStrike" spc="-1" dirty="0">
                <a:solidFill>
                  <a:srgbClr val="000000"/>
                </a:solidFill>
                <a:uFill>
                  <a:solidFill>
                    <a:srgbClr val="FFFFFF"/>
                  </a:solidFill>
                </a:uFill>
                <a:latin typeface="Calibri"/>
              </a:rPr>
              <a:t>Supply and demand</a:t>
            </a:r>
          </a:p>
          <a:p>
            <a:pPr marL="800280" lvl="1" indent="-342720">
              <a:buClr>
                <a:srgbClr val="000000"/>
              </a:buClr>
              <a:buFont typeface="Arial"/>
              <a:buChar char="•"/>
            </a:pPr>
            <a:r>
              <a:rPr lang="en-US" sz="1600" b="0" strike="noStrike" spc="-1" dirty="0">
                <a:solidFill>
                  <a:srgbClr val="000000"/>
                </a:solidFill>
                <a:uFill>
                  <a:solidFill>
                    <a:srgbClr val="FFFFFF"/>
                  </a:solidFill>
                </a:uFill>
                <a:latin typeface="Calibri"/>
              </a:rPr>
              <a:t>Service design, build and transition</a:t>
            </a:r>
          </a:p>
          <a:p>
            <a:pPr marL="800280" lvl="1" indent="-342720">
              <a:buClr>
                <a:srgbClr val="000000"/>
              </a:buClr>
              <a:buFont typeface="Arial"/>
              <a:buChar char="•"/>
            </a:pPr>
            <a:r>
              <a:rPr lang="en-US" sz="1600" b="0" strike="noStrike" spc="-1" dirty="0">
                <a:solidFill>
                  <a:srgbClr val="000000"/>
                </a:solidFill>
                <a:uFill>
                  <a:solidFill>
                    <a:srgbClr val="FFFFFF"/>
                  </a:solidFill>
                </a:uFill>
                <a:latin typeface="Calibri"/>
              </a:rPr>
              <a:t>Resolution and fulfilment</a:t>
            </a:r>
          </a:p>
          <a:p>
            <a:pPr marL="800280" lvl="1" indent="-342720">
              <a:buClr>
                <a:srgbClr val="000000"/>
              </a:buClr>
              <a:buFont typeface="Arial"/>
              <a:buChar char="•"/>
            </a:pPr>
            <a:r>
              <a:rPr lang="en-US" sz="1600" b="0" strike="noStrike" spc="-1" dirty="0">
                <a:solidFill>
                  <a:srgbClr val="000000"/>
                </a:solidFill>
                <a:uFill>
                  <a:solidFill>
                    <a:srgbClr val="FFFFFF"/>
                  </a:solidFill>
                </a:uFill>
                <a:latin typeface="Calibri"/>
              </a:rPr>
              <a:t>Service assurance</a:t>
            </a:r>
          </a:p>
          <a:p>
            <a:pPr marL="343080" indent="-342720">
              <a:lnSpc>
                <a:spcPct val="100000"/>
              </a:lnSpc>
              <a:buClr>
                <a:srgbClr val="000000"/>
              </a:buClr>
              <a:buFont typeface="Arial"/>
              <a:buChar char="•"/>
            </a:pPr>
            <a:r>
              <a:rPr lang="en-US" spc="-1" dirty="0">
                <a:solidFill>
                  <a:srgbClr val="000000"/>
                </a:solidFill>
                <a:uFill>
                  <a:solidFill>
                    <a:srgbClr val="FFFFFF"/>
                  </a:solidFill>
                </a:uFill>
                <a:latin typeface="Calibri"/>
              </a:rPr>
              <a:t>20 </a:t>
            </a:r>
            <a:r>
              <a:rPr lang="en-US" spc="-1" dirty="0" err="1">
                <a:solidFill>
                  <a:srgbClr val="000000"/>
                </a:solidFill>
                <a:uFill>
                  <a:solidFill>
                    <a:srgbClr val="FFFFFF"/>
                  </a:solidFill>
                </a:uFill>
                <a:latin typeface="Calibri"/>
              </a:rPr>
              <a:t>Unter-Unterabschnitte</a:t>
            </a:r>
            <a:r>
              <a:rPr lang="en-US" spc="-1" dirty="0">
                <a:solidFill>
                  <a:srgbClr val="000000"/>
                </a:solidFill>
                <a:uFill>
                  <a:solidFill>
                    <a:srgbClr val="FFFFFF"/>
                  </a:solidFill>
                </a:uFill>
                <a:latin typeface="Calibri"/>
              </a:rPr>
              <a:t> (</a:t>
            </a:r>
            <a:r>
              <a:rPr lang="en-US" spc="-1" dirty="0" err="1">
                <a:solidFill>
                  <a:srgbClr val="000000"/>
                </a:solidFill>
                <a:uFill>
                  <a:solidFill>
                    <a:srgbClr val="FFFFFF"/>
                  </a:solidFill>
                </a:uFill>
                <a:latin typeface="Calibri"/>
              </a:rPr>
              <a:t>zu</a:t>
            </a:r>
            <a:r>
              <a:rPr lang="en-US" spc="-1" dirty="0">
                <a:solidFill>
                  <a:srgbClr val="000000"/>
                </a:solidFill>
                <a:uFill>
                  <a:solidFill>
                    <a:srgbClr val="FFFFFF"/>
                  </a:solidFill>
                </a:uFill>
                <a:latin typeface="Calibri"/>
              </a:rPr>
              <a:t> 8.2 bis 8.7)</a:t>
            </a:r>
          </a:p>
          <a:p>
            <a:pPr marL="800280" lvl="1" indent="-342720">
              <a:buClr>
                <a:srgbClr val="000000"/>
              </a:buClr>
              <a:buFont typeface="Arial"/>
              <a:buChar char="•"/>
            </a:pPr>
            <a:r>
              <a:rPr lang="en-US" sz="1600" spc="-1" dirty="0">
                <a:solidFill>
                  <a:srgbClr val="000000"/>
                </a:solidFill>
                <a:uFill>
                  <a:solidFill>
                    <a:srgbClr val="FFFFFF"/>
                  </a:solidFill>
                </a:uFill>
                <a:latin typeface="Calibri"/>
              </a:rPr>
              <a:t>Z.B. "8.2.2 </a:t>
            </a:r>
            <a:r>
              <a:rPr lang="en-US" sz="1600" spc="-1" dirty="0" err="1">
                <a:solidFill>
                  <a:srgbClr val="000000"/>
                </a:solidFill>
                <a:uFill>
                  <a:solidFill>
                    <a:srgbClr val="FFFFFF"/>
                  </a:solidFill>
                </a:uFill>
                <a:latin typeface="Calibri"/>
              </a:rPr>
              <a:t>Servicekatalog</a:t>
            </a:r>
            <a:r>
              <a:rPr lang="en-US" sz="1600" spc="-1" dirty="0">
                <a:solidFill>
                  <a:srgbClr val="000000"/>
                </a:solidFill>
                <a:uFill>
                  <a:solidFill>
                    <a:srgbClr val="FFFFFF"/>
                  </a:solidFill>
                </a:uFill>
                <a:latin typeface="Calibri"/>
              </a:rPr>
              <a:t>-Management" </a:t>
            </a:r>
            <a:r>
              <a:rPr lang="en-US" sz="1600" spc="-1" dirty="0" err="1">
                <a:solidFill>
                  <a:srgbClr val="000000"/>
                </a:solidFill>
                <a:uFill>
                  <a:solidFill>
                    <a:srgbClr val="FFFFFF"/>
                  </a:solidFill>
                </a:uFill>
                <a:latin typeface="Calibri"/>
              </a:rPr>
              <a:t>ist</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Teil</a:t>
            </a:r>
            <a:r>
              <a:rPr lang="en-US" sz="1600" spc="-1" dirty="0">
                <a:solidFill>
                  <a:srgbClr val="000000"/>
                </a:solidFill>
                <a:uFill>
                  <a:solidFill>
                    <a:srgbClr val="FFFFFF"/>
                  </a:solidFill>
                </a:uFill>
                <a:latin typeface="Calibri"/>
              </a:rPr>
              <a:t> von "8.2 Service Portfolio". </a:t>
            </a:r>
          </a:p>
          <a:p>
            <a:pPr marL="800280" lvl="1" indent="-342720">
              <a:buClr>
                <a:srgbClr val="000000"/>
              </a:buClr>
              <a:buFont typeface="Arial"/>
              <a:buChar char="•"/>
            </a:pPr>
            <a:r>
              <a:rPr lang="en-US" sz="1600" spc="-1" dirty="0">
                <a:solidFill>
                  <a:srgbClr val="000000"/>
                </a:solidFill>
                <a:uFill>
                  <a:solidFill>
                    <a:srgbClr val="FFFFFF"/>
                  </a:solidFill>
                </a:uFill>
                <a:latin typeface="Calibri"/>
              </a:rPr>
              <a:t>Die </a:t>
            </a:r>
            <a:r>
              <a:rPr lang="en-US" sz="1600" spc="-1" dirty="0" err="1">
                <a:solidFill>
                  <a:srgbClr val="000000"/>
                </a:solidFill>
                <a:uFill>
                  <a:solidFill>
                    <a:srgbClr val="FFFFFF"/>
                  </a:solidFill>
                </a:uFill>
                <a:latin typeface="Calibri"/>
              </a:rPr>
              <a:t>Erfüllung</a:t>
            </a:r>
            <a:r>
              <a:rPr lang="en-US" sz="1600" spc="-1" dirty="0">
                <a:solidFill>
                  <a:srgbClr val="000000"/>
                </a:solidFill>
                <a:uFill>
                  <a:solidFill>
                    <a:srgbClr val="FFFFFF"/>
                  </a:solidFill>
                </a:uFill>
                <a:latin typeface="Calibri"/>
              </a:rPr>
              <a:t> der </a:t>
            </a:r>
            <a:r>
              <a:rPr lang="en-US" sz="1600" spc="-1" dirty="0" err="1">
                <a:solidFill>
                  <a:srgbClr val="000000"/>
                </a:solidFill>
                <a:uFill>
                  <a:solidFill>
                    <a:srgbClr val="FFFFFF"/>
                  </a:solidFill>
                </a:uFill>
                <a:latin typeface="Calibri"/>
              </a:rPr>
              <a:t>Anforderungen</a:t>
            </a:r>
            <a:r>
              <a:rPr lang="en-US" sz="1600" spc="-1" dirty="0">
                <a:solidFill>
                  <a:srgbClr val="000000"/>
                </a:solidFill>
                <a:uFill>
                  <a:solidFill>
                    <a:srgbClr val="FFFFFF"/>
                  </a:solidFill>
                </a:uFill>
                <a:latin typeface="Calibri"/>
              </a:rPr>
              <a:t> der </a:t>
            </a:r>
            <a:r>
              <a:rPr lang="en-US" sz="1600" spc="-1" dirty="0" err="1">
                <a:solidFill>
                  <a:srgbClr val="000000"/>
                </a:solidFill>
                <a:uFill>
                  <a:solidFill>
                    <a:srgbClr val="FFFFFF"/>
                  </a:solidFill>
                </a:uFill>
                <a:latin typeface="Calibri"/>
              </a:rPr>
              <a:t>einzelnen</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Unter-Unterklauseln</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lässt</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sich</a:t>
            </a:r>
            <a:r>
              <a:rPr lang="en-US" sz="1600" spc="-1" dirty="0">
                <a:solidFill>
                  <a:srgbClr val="000000"/>
                </a:solidFill>
                <a:uFill>
                  <a:solidFill>
                    <a:srgbClr val="FFFFFF"/>
                  </a:solidFill>
                </a:uFill>
                <a:latin typeface="Calibri"/>
              </a:rPr>
              <a:t> in den </a:t>
            </a:r>
            <a:r>
              <a:rPr lang="en-US" sz="1600" spc="-1" dirty="0" err="1">
                <a:solidFill>
                  <a:srgbClr val="000000"/>
                </a:solidFill>
                <a:uFill>
                  <a:solidFill>
                    <a:srgbClr val="FFFFFF"/>
                  </a:solidFill>
                </a:uFill>
                <a:latin typeface="Calibri"/>
              </a:rPr>
              <a:t>meisten</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Fällen</a:t>
            </a:r>
            <a:r>
              <a:rPr lang="en-US" sz="1600" spc="-1" dirty="0">
                <a:solidFill>
                  <a:srgbClr val="000000"/>
                </a:solidFill>
                <a:uFill>
                  <a:solidFill>
                    <a:srgbClr val="FFFFFF"/>
                  </a:solidFill>
                </a:uFill>
                <a:latin typeface="Calibri"/>
              </a:rPr>
              <a:t> am </a:t>
            </a:r>
            <a:r>
              <a:rPr lang="en-US" sz="1600" spc="-1" dirty="0" err="1">
                <a:solidFill>
                  <a:srgbClr val="000000"/>
                </a:solidFill>
                <a:uFill>
                  <a:solidFill>
                    <a:srgbClr val="FFFFFF"/>
                  </a:solidFill>
                </a:uFill>
                <a:latin typeface="Calibri"/>
              </a:rPr>
              <a:t>besten</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durch</a:t>
            </a:r>
            <a:r>
              <a:rPr lang="en-US" sz="1600" spc="-1" dirty="0">
                <a:solidFill>
                  <a:srgbClr val="000000"/>
                </a:solidFill>
                <a:uFill>
                  <a:solidFill>
                    <a:srgbClr val="FFFFFF"/>
                  </a:solidFill>
                </a:uFill>
                <a:latin typeface="Calibri"/>
              </a:rPr>
              <a:t> die </a:t>
            </a:r>
            <a:r>
              <a:rPr lang="en-US" sz="1600" spc="-1" dirty="0" err="1">
                <a:solidFill>
                  <a:srgbClr val="000000"/>
                </a:solidFill>
                <a:uFill>
                  <a:solidFill>
                    <a:srgbClr val="FFFFFF"/>
                  </a:solidFill>
                </a:uFill>
                <a:latin typeface="Calibri"/>
              </a:rPr>
              <a:t>Implementierung</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eines</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entsprechenden</a:t>
            </a:r>
            <a:r>
              <a:rPr lang="en-US" sz="1600" spc="-1" dirty="0">
                <a:solidFill>
                  <a:srgbClr val="000000"/>
                </a:solidFill>
                <a:uFill>
                  <a:solidFill>
                    <a:srgbClr val="FFFFFF"/>
                  </a:solidFill>
                </a:uFill>
                <a:latin typeface="Calibri"/>
              </a:rPr>
              <a:t> Service-Management-</a:t>
            </a:r>
            <a:r>
              <a:rPr lang="en-US" sz="1600" spc="-1" dirty="0" err="1">
                <a:solidFill>
                  <a:srgbClr val="000000"/>
                </a:solidFill>
                <a:uFill>
                  <a:solidFill>
                    <a:srgbClr val="FFFFFF"/>
                  </a:solidFill>
                </a:uFill>
                <a:latin typeface="Calibri"/>
              </a:rPr>
              <a:t>Prozesses</a:t>
            </a:r>
            <a:r>
              <a:rPr lang="en-US" sz="1600" spc="-1" dirty="0">
                <a:solidFill>
                  <a:srgbClr val="000000"/>
                </a:solidFill>
                <a:uFill>
                  <a:solidFill>
                    <a:srgbClr val="FFFFFF"/>
                  </a:solidFill>
                </a:uFill>
                <a:latin typeface="Calibri"/>
              </a:rPr>
              <a:t> </a:t>
            </a:r>
            <a:r>
              <a:rPr lang="en-US" sz="1600" spc="-1" dirty="0" err="1">
                <a:solidFill>
                  <a:srgbClr val="000000"/>
                </a:solidFill>
                <a:uFill>
                  <a:solidFill>
                    <a:srgbClr val="FFFFFF"/>
                  </a:solidFill>
                </a:uFill>
                <a:latin typeface="Calibri"/>
              </a:rPr>
              <a:t>erreichen</a:t>
            </a:r>
            <a:r>
              <a:rPr lang="en-US" sz="1600" spc="-1" dirty="0">
                <a:solidFill>
                  <a:srgbClr val="000000"/>
                </a:solidFill>
                <a:uFill>
                  <a:solidFill>
                    <a:srgbClr val="FFFFFF"/>
                  </a:solidFill>
                </a:uFill>
                <a:latin typeface="Calibri"/>
              </a:rPr>
              <a:t>.</a:t>
            </a:r>
            <a:endParaRPr lang="en-US" sz="1600"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43</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1210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20000-1: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ITSM-</a:t>
            </a:r>
            <a:r>
              <a:rPr lang="en-US" sz="3200" b="0" strike="noStrike" spc="-1" dirty="0" err="1">
                <a:solidFill>
                  <a:srgbClr val="205595"/>
                </a:solidFill>
                <a:uFill>
                  <a:solidFill>
                    <a:srgbClr val="FFFFFF"/>
                  </a:solidFill>
                </a:uFill>
                <a:latin typeface="Calibri"/>
              </a:rPr>
              <a:t>Prozesse</a:t>
            </a:r>
            <a:r>
              <a:rPr lang="en-US" sz="3200" b="0" strike="noStrike" spc="-1" dirty="0">
                <a:solidFill>
                  <a:srgbClr val="205595"/>
                </a:solidFill>
                <a:uFill>
                  <a:solidFill>
                    <a:srgbClr val="FFFFFF"/>
                  </a:solidFill>
                </a:uFill>
                <a:latin typeface="Calibri"/>
              </a:rPr>
              <a:t> (8.2 to 8.4)</a:t>
            </a:r>
            <a:endParaRPr lang="en-US" sz="1800"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44</a:t>
            </a:fld>
            <a:endParaRPr lang="de-DE" sz="1400" b="0" strike="noStrike" spc="-1">
              <a:solidFill>
                <a:srgbClr val="000000"/>
              </a:solidFill>
              <a:uFill>
                <a:solidFill>
                  <a:srgbClr val="FFFFFF"/>
                </a:solidFill>
              </a:uFill>
              <a:latin typeface="Times New Roman"/>
            </a:endParaRPr>
          </a:p>
        </p:txBody>
      </p:sp>
      <p:graphicFrame>
        <p:nvGraphicFramePr>
          <p:cNvPr id="5" name="Inhaltsplatzhalter 2">
            <a:extLst>
              <a:ext uri="{FF2B5EF4-FFF2-40B4-BE49-F238E27FC236}">
                <a16:creationId xmlns:a16="http://schemas.microsoft.com/office/drawing/2014/main" id="{46FA2B51-857E-C647-A50B-C82A58D4EF6F}"/>
              </a:ext>
            </a:extLst>
          </p:cNvPr>
          <p:cNvGraphicFramePr>
            <a:graphicFrameLocks/>
          </p:cNvGraphicFramePr>
          <p:nvPr>
            <p:extLst>
              <p:ext uri="{D42A27DB-BD31-4B8C-83A1-F6EECF244321}">
                <p14:modId xmlns:p14="http://schemas.microsoft.com/office/powerpoint/2010/main" val="938441583"/>
              </p:ext>
            </p:extLst>
          </p:nvPr>
        </p:nvGraphicFramePr>
        <p:xfrm>
          <a:off x="0" y="2058535"/>
          <a:ext cx="9144000" cy="3885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a:extLst>
              <a:ext uri="{FF2B5EF4-FFF2-40B4-BE49-F238E27FC236}">
                <a16:creationId xmlns:a16="http://schemas.microsoft.com/office/drawing/2014/main" id="{8A31ACAC-AB5C-854B-9FAF-45BF0B4AC11B}"/>
              </a:ext>
            </a:extLst>
          </p:cNvPr>
          <p:cNvSpPr txBox="1"/>
          <p:nvPr/>
        </p:nvSpPr>
        <p:spPr>
          <a:xfrm>
            <a:off x="457199" y="5477939"/>
            <a:ext cx="7969045" cy="1200329"/>
          </a:xfrm>
          <a:prstGeom prst="rect">
            <a:avLst/>
          </a:prstGeom>
          <a:noFill/>
        </p:spPr>
        <p:txBody>
          <a:bodyPr wrap="square" rtlCol="0">
            <a:spAutoFit/>
          </a:bodyPr>
          <a:lstStyle/>
          <a:p>
            <a:r>
              <a:rPr lang="de-DE" sz="1200" dirty="0"/>
              <a:t>Hinweis: </a:t>
            </a:r>
          </a:p>
          <a:p>
            <a:r>
              <a:rPr lang="de-DE" sz="1200" dirty="0"/>
              <a:t>ISO/IEC 20000-1 spricht hier nicht explizit von Prozessen. </a:t>
            </a:r>
            <a:br>
              <a:rPr lang="de-DE" sz="1200" dirty="0"/>
            </a:br>
            <a:r>
              <a:rPr lang="de-DE" sz="1200" dirty="0"/>
              <a:t>Die Erfüllung der Anforderungen der einzelnen Unter-Unterklauseln lässt sich in den meisten Fällen am besten durch die Implementierung eines entsprechenden Service-Management-Prozesses erreichen.</a:t>
            </a:r>
          </a:p>
          <a:p>
            <a:r>
              <a:rPr lang="de-DE" sz="1200" dirty="0"/>
              <a:t>Es gibt aber kein verpflichtendes Prozessmodell. Es ist zulässig mehr oder weniger Prozesse zu etablieren oder auch die Prozesse anders abzugrenzen, so lange alle Anforderungen erfüllt werden</a:t>
            </a:r>
          </a:p>
        </p:txBody>
      </p:sp>
    </p:spTree>
    <p:extLst>
      <p:ext uri="{BB962C8B-B14F-4D97-AF65-F5344CB8AC3E}">
        <p14:creationId xmlns:p14="http://schemas.microsoft.com/office/powerpoint/2010/main" val="96048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20000-1: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ITSM-</a:t>
            </a:r>
            <a:r>
              <a:rPr lang="en-US" sz="3200" b="0" strike="noStrike" spc="-1" dirty="0" err="1">
                <a:solidFill>
                  <a:srgbClr val="205595"/>
                </a:solidFill>
                <a:uFill>
                  <a:solidFill>
                    <a:srgbClr val="FFFFFF"/>
                  </a:solidFill>
                </a:uFill>
                <a:latin typeface="Calibri"/>
              </a:rPr>
              <a:t>Prozesse</a:t>
            </a:r>
            <a:r>
              <a:rPr lang="en-US" sz="3200" b="0" strike="noStrike" spc="-1" dirty="0">
                <a:solidFill>
                  <a:srgbClr val="205595"/>
                </a:solidFill>
                <a:uFill>
                  <a:solidFill>
                    <a:srgbClr val="FFFFFF"/>
                  </a:solidFill>
                </a:uFill>
                <a:latin typeface="Calibri"/>
              </a:rPr>
              <a:t> (8.5 to 8.7)</a:t>
            </a:r>
            <a:endParaRPr lang="en-US" sz="1800"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45</a:t>
            </a:fld>
            <a:endParaRPr lang="de-DE" sz="1400" b="0" strike="noStrike" spc="-1">
              <a:solidFill>
                <a:srgbClr val="000000"/>
              </a:solidFill>
              <a:uFill>
                <a:solidFill>
                  <a:srgbClr val="FFFFFF"/>
                </a:solidFill>
              </a:uFill>
              <a:latin typeface="Times New Roman"/>
            </a:endParaRPr>
          </a:p>
        </p:txBody>
      </p:sp>
      <p:graphicFrame>
        <p:nvGraphicFramePr>
          <p:cNvPr id="7" name="Inhaltsplatzhalter 2">
            <a:extLst>
              <a:ext uri="{FF2B5EF4-FFF2-40B4-BE49-F238E27FC236}">
                <a16:creationId xmlns:a16="http://schemas.microsoft.com/office/drawing/2014/main" id="{1724157F-30C0-C34A-9F10-EA422D2BDA5A}"/>
              </a:ext>
            </a:extLst>
          </p:cNvPr>
          <p:cNvGraphicFramePr>
            <a:graphicFrameLocks/>
          </p:cNvGraphicFramePr>
          <p:nvPr>
            <p:extLst>
              <p:ext uri="{D42A27DB-BD31-4B8C-83A1-F6EECF244321}">
                <p14:modId xmlns:p14="http://schemas.microsoft.com/office/powerpoint/2010/main" val="1482762755"/>
              </p:ext>
            </p:extLst>
          </p:nvPr>
        </p:nvGraphicFramePr>
        <p:xfrm>
          <a:off x="80176" y="2155623"/>
          <a:ext cx="9063824" cy="34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17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ISO/IEC 27000</a:t>
            </a:r>
            <a:endParaRPr lang="en-US" sz="1800" b="0" strike="noStrike" spc="-1">
              <a:solidFill>
                <a:srgbClr val="000000"/>
              </a:solidFill>
              <a:uFill>
                <a:solidFill>
                  <a:srgbClr val="FFFFFF"/>
                </a:solidFill>
              </a:uFill>
              <a:latin typeface="Calibri"/>
            </a:endParaRPr>
          </a:p>
        </p:txBody>
      </p:sp>
      <p:sp>
        <p:nvSpPr>
          <p:cNvPr id="470" name="TextShape 2"/>
          <p:cNvSpPr txBox="1"/>
          <p:nvPr/>
        </p:nvSpPr>
        <p:spPr>
          <a:xfrm>
            <a:off x="6553080" y="6430680"/>
            <a:ext cx="2133360" cy="364680"/>
          </a:xfrm>
          <a:prstGeom prst="rect">
            <a:avLst/>
          </a:prstGeom>
          <a:noFill/>
          <a:ln>
            <a:noFill/>
          </a:ln>
        </p:spPr>
        <p:txBody>
          <a:bodyPr anchor="ctr"/>
          <a:lstStyle/>
          <a:p>
            <a:pPr algn="r">
              <a:lnSpc>
                <a:spcPct val="100000"/>
              </a:lnSpc>
            </a:pPr>
            <a:fld id="{91E8DCBD-EBB2-438B-9A35-C690B24BE858}" type="slidenum">
              <a:rPr lang="de-DE" sz="1200" b="0" strike="noStrike" spc="-1">
                <a:solidFill>
                  <a:srgbClr val="FFFFFF"/>
                </a:solidFill>
                <a:uFill>
                  <a:solidFill>
                    <a:srgbClr val="FFFFFF"/>
                  </a:solidFill>
                </a:uFill>
                <a:latin typeface="Calibri"/>
              </a:rPr>
              <a:t>46</a:t>
            </a:fld>
            <a:endParaRPr lang="de-DE" sz="1400" b="0" strike="noStrike" spc="-1">
              <a:solidFill>
                <a:srgbClr val="000000"/>
              </a:solidFill>
              <a:uFill>
                <a:solidFill>
                  <a:srgbClr val="FFFFFF"/>
                </a:solidFill>
              </a:uFill>
              <a:latin typeface="Times New Roman"/>
            </a:endParaRPr>
          </a:p>
        </p:txBody>
      </p:sp>
      <p:sp>
        <p:nvSpPr>
          <p:cNvPr id="471"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72"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Schlagworte</a:t>
            </a:r>
            <a:endParaRPr lang="de-DE" sz="1800" b="0" strike="noStrike" spc="-1">
              <a:solidFill>
                <a:srgbClr val="000000"/>
              </a:solidFill>
              <a:uFill>
                <a:solidFill>
                  <a:srgbClr val="FFFFFF"/>
                </a:solidFill>
              </a:uFill>
              <a:latin typeface="Arial"/>
            </a:endParaRPr>
          </a:p>
        </p:txBody>
      </p:sp>
      <p:sp>
        <p:nvSpPr>
          <p:cNvPr id="473"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Anforderungen und Anleitung für die Implementierung von Informationssicherheitsmanagementsystemen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27000: Überblick und wichtige Fakten</a:t>
            </a:r>
            <a:endParaRPr lang="en-US" sz="1800" b="0" strike="noStrike" spc="-1">
              <a:solidFill>
                <a:srgbClr val="000000"/>
              </a:solidFill>
              <a:uFill>
                <a:solidFill>
                  <a:srgbClr val="FFFFFF"/>
                </a:solidFill>
              </a:uFill>
              <a:latin typeface="Calibri"/>
            </a:endParaRPr>
          </a:p>
        </p:txBody>
      </p:sp>
      <p:sp>
        <p:nvSpPr>
          <p:cNvPr id="47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Internationaler Standard für Informationssicherheitsmanagement</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Thema: Entwicklung eines Informationssicherheitsmanagementsystems (ISMS) </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Herausgeber: ISO und IEC</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Anwendungsdomäne:</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Fertigungsindustrie und Service Provider (Dienstleister)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Jede Form von Industrie und Organisation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Form der Veröffentlichung: Druck und PDF</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Verschiedene Teile (siehe nächste Folie)</a:t>
            </a:r>
          </a:p>
        </p:txBody>
      </p:sp>
      <p:sp>
        <p:nvSpPr>
          <p:cNvPr id="476" name="TextShape 3"/>
          <p:cNvSpPr txBox="1"/>
          <p:nvPr/>
        </p:nvSpPr>
        <p:spPr>
          <a:xfrm>
            <a:off x="6553080" y="6430680"/>
            <a:ext cx="2133360" cy="364680"/>
          </a:xfrm>
          <a:prstGeom prst="rect">
            <a:avLst/>
          </a:prstGeom>
          <a:noFill/>
          <a:ln>
            <a:noFill/>
          </a:ln>
        </p:spPr>
        <p:txBody>
          <a:bodyPr anchor="ctr"/>
          <a:lstStyle/>
          <a:p>
            <a:pPr algn="r">
              <a:lnSpc>
                <a:spcPct val="100000"/>
              </a:lnSpc>
            </a:pPr>
            <a:fld id="{4CD791FB-7D1E-4D5F-9DA4-283E3C1CFEA6}" type="slidenum">
              <a:rPr lang="de-DE" sz="1200" b="0" strike="noStrike" spc="-1">
                <a:solidFill>
                  <a:srgbClr val="8B8B8B"/>
                </a:solidFill>
                <a:uFill>
                  <a:solidFill>
                    <a:srgbClr val="FFFFFF"/>
                  </a:solidFill>
                </a:uFill>
                <a:latin typeface="Calibri"/>
              </a:rPr>
              <a:t>47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27000: Familie von ISMS Standards</a:t>
            </a:r>
            <a:endParaRPr lang="en-US" sz="1800" b="0" strike="noStrike" spc="-1">
              <a:solidFill>
                <a:srgbClr val="000000"/>
              </a:solidFill>
              <a:uFill>
                <a:solidFill>
                  <a:srgbClr val="FFFFFF"/>
                </a:solidFill>
              </a:uFill>
              <a:latin typeface="Calibri"/>
            </a:endParaRPr>
          </a:p>
        </p:txBody>
      </p:sp>
      <p:sp>
        <p:nvSpPr>
          <p:cNvPr id="478" name="TextShape 2"/>
          <p:cNvSpPr txBox="1"/>
          <p:nvPr/>
        </p:nvSpPr>
        <p:spPr>
          <a:xfrm>
            <a:off x="6553080" y="6430680"/>
            <a:ext cx="2133360" cy="364680"/>
          </a:xfrm>
          <a:prstGeom prst="rect">
            <a:avLst/>
          </a:prstGeom>
          <a:noFill/>
          <a:ln>
            <a:noFill/>
          </a:ln>
        </p:spPr>
        <p:txBody>
          <a:bodyPr anchor="ctr"/>
          <a:lstStyle/>
          <a:p>
            <a:pPr algn="r">
              <a:lnSpc>
                <a:spcPct val="100000"/>
              </a:lnSpc>
            </a:pPr>
            <a:fld id="{A586E7FD-A5D3-489C-8F3C-38540EC590C9}" type="slidenum">
              <a:rPr lang="de-DE" sz="1200" b="0" strike="noStrike" spc="-1">
                <a:solidFill>
                  <a:srgbClr val="8B8B8B"/>
                </a:solidFill>
                <a:uFill>
                  <a:solidFill>
                    <a:srgbClr val="FFFFFF"/>
                  </a:solidFill>
                </a:uFill>
                <a:latin typeface="Calibri"/>
              </a:rPr>
              <a:t>48</a:t>
            </a:fld>
            <a:endParaRPr lang="de-DE" sz="1400" b="0" strike="noStrike" spc="-1">
              <a:solidFill>
                <a:srgbClr val="000000"/>
              </a:solidFill>
              <a:uFill>
                <a:solidFill>
                  <a:srgbClr val="FFFFFF"/>
                </a:solidFill>
              </a:uFill>
              <a:latin typeface="Times New Roman"/>
            </a:endParaRPr>
          </a:p>
        </p:txBody>
      </p:sp>
      <p:cxnSp>
        <p:nvCxnSpPr>
          <p:cNvPr id="31" name="Gerade Verbindung 30">
            <a:extLst>
              <a:ext uri="{FF2B5EF4-FFF2-40B4-BE49-F238E27FC236}">
                <a16:creationId xmlns:a16="http://schemas.microsoft.com/office/drawing/2014/main" id="{29F1067D-8DF8-7C47-A7A6-D4A38E7DF814}"/>
              </a:ext>
            </a:extLst>
          </p:cNvPr>
          <p:cNvCxnSpPr/>
          <p:nvPr/>
        </p:nvCxnSpPr>
        <p:spPr>
          <a:xfrm>
            <a:off x="968312" y="3689648"/>
            <a:ext cx="6841504" cy="301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Rechteck 31">
            <a:extLst>
              <a:ext uri="{FF2B5EF4-FFF2-40B4-BE49-F238E27FC236}">
                <a16:creationId xmlns:a16="http://schemas.microsoft.com/office/drawing/2014/main" id="{1FA77E07-6EEB-3B4E-AA1E-085181D15ACF}"/>
              </a:ext>
            </a:extLst>
          </p:cNvPr>
          <p:cNvSpPr/>
          <p:nvPr/>
        </p:nvSpPr>
        <p:spPr>
          <a:xfrm>
            <a:off x="2547626" y="2825552"/>
            <a:ext cx="1490662" cy="50006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27001</a:t>
            </a:r>
          </a:p>
          <a:p>
            <a:pPr algn="ctr" fontAlgn="auto">
              <a:spcBef>
                <a:spcPts val="0"/>
              </a:spcBef>
              <a:spcAft>
                <a:spcPts val="0"/>
              </a:spcAft>
              <a:defRPr/>
            </a:pPr>
            <a:r>
              <a:rPr lang="de-DE" sz="1000" b="1" dirty="0">
                <a:solidFill>
                  <a:schemeClr val="bg1"/>
                </a:solidFill>
                <a:latin typeface="Arial" pitchFamily="34" charset="0"/>
                <a:cs typeface="Arial" pitchFamily="34" charset="0"/>
              </a:rPr>
              <a:t>ISMS</a:t>
            </a:r>
          </a:p>
        </p:txBody>
      </p:sp>
      <p:sp>
        <p:nvSpPr>
          <p:cNvPr id="33" name="Rechteck 32">
            <a:extLst>
              <a:ext uri="{FF2B5EF4-FFF2-40B4-BE49-F238E27FC236}">
                <a16:creationId xmlns:a16="http://schemas.microsoft.com/office/drawing/2014/main" id="{CDFFF383-2AD8-8D4F-9CB8-58FEFF869666}"/>
              </a:ext>
            </a:extLst>
          </p:cNvPr>
          <p:cNvSpPr/>
          <p:nvPr/>
        </p:nvSpPr>
        <p:spPr>
          <a:xfrm>
            <a:off x="4246568" y="2825552"/>
            <a:ext cx="1490663" cy="50006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27006</a:t>
            </a:r>
          </a:p>
          <a:p>
            <a:pPr algn="ctr" fontAlgn="auto">
              <a:spcBef>
                <a:spcPts val="0"/>
              </a:spcBef>
              <a:spcAft>
                <a:spcPts val="0"/>
              </a:spcAft>
              <a:defRPr/>
            </a:pPr>
            <a:r>
              <a:rPr lang="de-DE" sz="1000" b="1" dirty="0">
                <a:solidFill>
                  <a:schemeClr val="bg1"/>
                </a:solidFill>
                <a:latin typeface="Arial" pitchFamily="34" charset="0"/>
                <a:cs typeface="Arial" pitchFamily="34" charset="0"/>
              </a:rPr>
              <a:t>Zertifizierungsstellen</a:t>
            </a:r>
          </a:p>
        </p:txBody>
      </p:sp>
      <p:sp>
        <p:nvSpPr>
          <p:cNvPr id="34" name="Rechteck 33">
            <a:extLst>
              <a:ext uri="{FF2B5EF4-FFF2-40B4-BE49-F238E27FC236}">
                <a16:creationId xmlns:a16="http://schemas.microsoft.com/office/drawing/2014/main" id="{E75FC7D8-043A-5A4B-A77A-E26FC76C824F}"/>
              </a:ext>
            </a:extLst>
          </p:cNvPr>
          <p:cNvSpPr/>
          <p:nvPr/>
        </p:nvSpPr>
        <p:spPr>
          <a:xfrm>
            <a:off x="1473112" y="3854106"/>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27002</a:t>
            </a:r>
          </a:p>
          <a:p>
            <a:pPr algn="ctr" fontAlgn="auto">
              <a:spcBef>
                <a:spcPts val="0"/>
              </a:spcBef>
              <a:spcAft>
                <a:spcPts val="0"/>
              </a:spcAft>
              <a:defRPr/>
            </a:pPr>
            <a:r>
              <a:rPr lang="de-DE" sz="1000" dirty="0">
                <a:solidFill>
                  <a:schemeClr val="tx1"/>
                </a:solidFill>
                <a:latin typeface="Arial" pitchFamily="34" charset="0"/>
                <a:cs typeface="Arial" pitchFamily="34" charset="0"/>
              </a:rPr>
              <a:t>Anwendung der Controls</a:t>
            </a:r>
          </a:p>
        </p:txBody>
      </p:sp>
      <p:sp>
        <p:nvSpPr>
          <p:cNvPr id="35" name="Rechteck 34">
            <a:extLst>
              <a:ext uri="{FF2B5EF4-FFF2-40B4-BE49-F238E27FC236}">
                <a16:creationId xmlns:a16="http://schemas.microsoft.com/office/drawing/2014/main" id="{C84444AE-F805-1749-B6AD-989002E3908B}"/>
              </a:ext>
            </a:extLst>
          </p:cNvPr>
          <p:cNvSpPr/>
          <p:nvPr/>
        </p:nvSpPr>
        <p:spPr>
          <a:xfrm>
            <a:off x="3067006" y="3854106"/>
            <a:ext cx="1490662" cy="5000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27003</a:t>
            </a:r>
          </a:p>
          <a:p>
            <a:pPr algn="ctr" fontAlgn="auto">
              <a:spcBef>
                <a:spcPts val="0"/>
              </a:spcBef>
              <a:spcAft>
                <a:spcPts val="0"/>
              </a:spcAft>
              <a:defRPr/>
            </a:pPr>
            <a:r>
              <a:rPr lang="de-DE" sz="1000" dirty="0">
                <a:solidFill>
                  <a:schemeClr val="tx1"/>
                </a:solidFill>
                <a:latin typeface="Arial" pitchFamily="34" charset="0"/>
                <a:cs typeface="Arial" pitchFamily="34" charset="0"/>
              </a:rPr>
              <a:t>Umsetzung des Managementsystems</a:t>
            </a:r>
          </a:p>
        </p:txBody>
      </p:sp>
      <p:sp>
        <p:nvSpPr>
          <p:cNvPr id="36" name="Rechteck 35">
            <a:extLst>
              <a:ext uri="{FF2B5EF4-FFF2-40B4-BE49-F238E27FC236}">
                <a16:creationId xmlns:a16="http://schemas.microsoft.com/office/drawing/2014/main" id="{6132059C-1235-CF4C-AEBF-12F054ADDBA6}"/>
              </a:ext>
            </a:extLst>
          </p:cNvPr>
          <p:cNvSpPr/>
          <p:nvPr/>
        </p:nvSpPr>
        <p:spPr>
          <a:xfrm>
            <a:off x="6254791" y="3854106"/>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27005</a:t>
            </a:r>
          </a:p>
          <a:p>
            <a:pPr algn="ctr" fontAlgn="auto">
              <a:spcBef>
                <a:spcPts val="0"/>
              </a:spcBef>
              <a:spcAft>
                <a:spcPts val="0"/>
              </a:spcAft>
              <a:defRPr/>
            </a:pPr>
            <a:r>
              <a:rPr lang="de-DE" sz="1000" dirty="0">
                <a:solidFill>
                  <a:schemeClr val="tx1"/>
                </a:solidFill>
                <a:latin typeface="Arial" pitchFamily="34" charset="0"/>
                <a:cs typeface="Arial" pitchFamily="34" charset="0"/>
              </a:rPr>
              <a:t>Risikomanagement</a:t>
            </a:r>
          </a:p>
        </p:txBody>
      </p:sp>
      <p:sp>
        <p:nvSpPr>
          <p:cNvPr id="37" name="Rechteck 36">
            <a:extLst>
              <a:ext uri="{FF2B5EF4-FFF2-40B4-BE49-F238E27FC236}">
                <a16:creationId xmlns:a16="http://schemas.microsoft.com/office/drawing/2014/main" id="{6E727344-EEBD-814E-B70D-46C7DB2250BB}"/>
              </a:ext>
            </a:extLst>
          </p:cNvPr>
          <p:cNvSpPr/>
          <p:nvPr/>
        </p:nvSpPr>
        <p:spPr>
          <a:xfrm>
            <a:off x="4660899" y="3854106"/>
            <a:ext cx="1490662" cy="5000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27004</a:t>
            </a:r>
          </a:p>
          <a:p>
            <a:pPr algn="ctr" fontAlgn="auto">
              <a:spcBef>
                <a:spcPts val="0"/>
              </a:spcBef>
              <a:spcAft>
                <a:spcPts val="0"/>
              </a:spcAft>
              <a:defRPr/>
            </a:pPr>
            <a:r>
              <a:rPr lang="de-DE" sz="1000" dirty="0">
                <a:solidFill>
                  <a:schemeClr val="tx1"/>
                </a:solidFill>
                <a:latin typeface="Arial" pitchFamily="34" charset="0"/>
                <a:cs typeface="Arial" pitchFamily="34" charset="0"/>
              </a:rPr>
              <a:t>Messungen</a:t>
            </a:r>
          </a:p>
        </p:txBody>
      </p:sp>
      <p:sp>
        <p:nvSpPr>
          <p:cNvPr id="38" name="Rechteck 37">
            <a:extLst>
              <a:ext uri="{FF2B5EF4-FFF2-40B4-BE49-F238E27FC236}">
                <a16:creationId xmlns:a16="http://schemas.microsoft.com/office/drawing/2014/main" id="{D3A82564-145E-6144-A546-CF583418A5FD}"/>
              </a:ext>
            </a:extLst>
          </p:cNvPr>
          <p:cNvSpPr/>
          <p:nvPr/>
        </p:nvSpPr>
        <p:spPr>
          <a:xfrm>
            <a:off x="1473112" y="4701754"/>
            <a:ext cx="1490662"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27008</a:t>
            </a:r>
          </a:p>
          <a:p>
            <a:pPr algn="ctr" fontAlgn="auto">
              <a:spcBef>
                <a:spcPts val="0"/>
              </a:spcBef>
              <a:spcAft>
                <a:spcPts val="0"/>
              </a:spcAft>
              <a:defRPr/>
            </a:pPr>
            <a:r>
              <a:rPr lang="de-DE" sz="1000" dirty="0">
                <a:solidFill>
                  <a:schemeClr val="tx1"/>
                </a:solidFill>
                <a:latin typeface="Arial" pitchFamily="34" charset="0"/>
                <a:cs typeface="Arial" pitchFamily="34" charset="0"/>
              </a:rPr>
              <a:t>Audit der Controls</a:t>
            </a:r>
          </a:p>
        </p:txBody>
      </p:sp>
      <p:sp>
        <p:nvSpPr>
          <p:cNvPr id="39" name="Rechteck 38">
            <a:extLst>
              <a:ext uri="{FF2B5EF4-FFF2-40B4-BE49-F238E27FC236}">
                <a16:creationId xmlns:a16="http://schemas.microsoft.com/office/drawing/2014/main" id="{215E4973-276A-FF46-BD55-376C301C1A43}"/>
              </a:ext>
            </a:extLst>
          </p:cNvPr>
          <p:cNvSpPr/>
          <p:nvPr/>
        </p:nvSpPr>
        <p:spPr>
          <a:xfrm>
            <a:off x="1922238" y="5595861"/>
            <a:ext cx="1490662" cy="5000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27011</a:t>
            </a:r>
          </a:p>
          <a:p>
            <a:pPr algn="ctr" fontAlgn="auto">
              <a:spcBef>
                <a:spcPts val="0"/>
              </a:spcBef>
              <a:spcAft>
                <a:spcPts val="0"/>
              </a:spcAft>
              <a:defRPr/>
            </a:pPr>
            <a:r>
              <a:rPr lang="de-DE" sz="1000" i="1" dirty="0">
                <a:solidFill>
                  <a:schemeClr val="tx1"/>
                </a:solidFill>
                <a:latin typeface="Arial" pitchFamily="34" charset="0"/>
                <a:cs typeface="Arial" pitchFamily="34" charset="0"/>
              </a:rPr>
              <a:t>Telekommunikations-unternehmen</a:t>
            </a:r>
          </a:p>
        </p:txBody>
      </p:sp>
      <p:sp>
        <p:nvSpPr>
          <p:cNvPr id="40" name="Rechteck 39">
            <a:extLst>
              <a:ext uri="{FF2B5EF4-FFF2-40B4-BE49-F238E27FC236}">
                <a16:creationId xmlns:a16="http://schemas.microsoft.com/office/drawing/2014/main" id="{A1407B51-42C2-E04E-AAE4-78FB90ED9185}"/>
              </a:ext>
            </a:extLst>
          </p:cNvPr>
          <p:cNvSpPr/>
          <p:nvPr/>
        </p:nvSpPr>
        <p:spPr>
          <a:xfrm>
            <a:off x="3627907" y="6195697"/>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27033</a:t>
            </a:r>
          </a:p>
          <a:p>
            <a:pPr algn="ctr" fontAlgn="auto">
              <a:spcBef>
                <a:spcPts val="0"/>
              </a:spcBef>
              <a:spcAft>
                <a:spcPts val="0"/>
              </a:spcAft>
              <a:defRPr/>
            </a:pPr>
            <a:r>
              <a:rPr lang="de-DE" sz="1000" i="1" dirty="0">
                <a:solidFill>
                  <a:schemeClr val="tx1"/>
                </a:solidFill>
                <a:latin typeface="Arial" pitchFamily="34" charset="0"/>
                <a:cs typeface="Arial" pitchFamily="34" charset="0"/>
              </a:rPr>
              <a:t>Netzsicherheit</a:t>
            </a:r>
          </a:p>
        </p:txBody>
      </p:sp>
      <p:cxnSp>
        <p:nvCxnSpPr>
          <p:cNvPr id="41" name="Gewinkelte Verbindung 40">
            <a:extLst>
              <a:ext uri="{FF2B5EF4-FFF2-40B4-BE49-F238E27FC236}">
                <a16:creationId xmlns:a16="http://schemas.microsoft.com/office/drawing/2014/main" id="{2F24E508-73D0-D140-BC09-7A03C39D1AF5}"/>
              </a:ext>
            </a:extLst>
          </p:cNvPr>
          <p:cNvCxnSpPr>
            <a:stCxn id="34" idx="0"/>
            <a:endCxn id="32" idx="2"/>
          </p:cNvCxnSpPr>
          <p:nvPr/>
        </p:nvCxnSpPr>
        <p:spPr>
          <a:xfrm rot="5400000" flipH="1" flipV="1">
            <a:off x="2491455" y="3052605"/>
            <a:ext cx="528491" cy="107451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Gewinkelte Verbindung 41">
            <a:extLst>
              <a:ext uri="{FF2B5EF4-FFF2-40B4-BE49-F238E27FC236}">
                <a16:creationId xmlns:a16="http://schemas.microsoft.com/office/drawing/2014/main" id="{70426E37-555E-184A-AF73-0C8939602F72}"/>
              </a:ext>
            </a:extLst>
          </p:cNvPr>
          <p:cNvCxnSpPr>
            <a:stCxn id="35" idx="0"/>
            <a:endCxn id="32" idx="2"/>
          </p:cNvCxnSpPr>
          <p:nvPr/>
        </p:nvCxnSpPr>
        <p:spPr>
          <a:xfrm rot="16200000" flipV="1">
            <a:off x="3288402" y="3330171"/>
            <a:ext cx="528491" cy="519380"/>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Gewinkelte Verbindung 42">
            <a:extLst>
              <a:ext uri="{FF2B5EF4-FFF2-40B4-BE49-F238E27FC236}">
                <a16:creationId xmlns:a16="http://schemas.microsoft.com/office/drawing/2014/main" id="{E5433260-823F-D948-9865-77D3536EF38C}"/>
              </a:ext>
            </a:extLst>
          </p:cNvPr>
          <p:cNvCxnSpPr>
            <a:stCxn id="36" idx="0"/>
            <a:endCxn id="32" idx="2"/>
          </p:cNvCxnSpPr>
          <p:nvPr/>
        </p:nvCxnSpPr>
        <p:spPr>
          <a:xfrm rot="16200000" flipV="1">
            <a:off x="4882295" y="1736278"/>
            <a:ext cx="528491" cy="3707166"/>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Gewinkelte Verbindung 43">
            <a:extLst>
              <a:ext uri="{FF2B5EF4-FFF2-40B4-BE49-F238E27FC236}">
                <a16:creationId xmlns:a16="http://schemas.microsoft.com/office/drawing/2014/main" id="{7220DCEA-9D01-CA43-85BC-510EF61672A4}"/>
              </a:ext>
            </a:extLst>
          </p:cNvPr>
          <p:cNvCxnSpPr>
            <a:stCxn id="37" idx="0"/>
            <a:endCxn id="32" idx="2"/>
          </p:cNvCxnSpPr>
          <p:nvPr/>
        </p:nvCxnSpPr>
        <p:spPr>
          <a:xfrm rot="16200000" flipV="1">
            <a:off x="4085349" y="2533224"/>
            <a:ext cx="528491" cy="211327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Gewinkelte Verbindung 44">
            <a:extLst>
              <a:ext uri="{FF2B5EF4-FFF2-40B4-BE49-F238E27FC236}">
                <a16:creationId xmlns:a16="http://schemas.microsoft.com/office/drawing/2014/main" id="{32A94FCA-A1ED-8A43-884E-463F9A87EDF5}"/>
              </a:ext>
            </a:extLst>
          </p:cNvPr>
          <p:cNvCxnSpPr>
            <a:stCxn id="38" idx="0"/>
            <a:endCxn id="34" idx="2"/>
          </p:cNvCxnSpPr>
          <p:nvPr/>
        </p:nvCxnSpPr>
        <p:spPr>
          <a:xfrm rot="5400000" flipH="1" flipV="1">
            <a:off x="2044650" y="4527961"/>
            <a:ext cx="347586" cy="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hteck 45">
            <a:extLst>
              <a:ext uri="{FF2B5EF4-FFF2-40B4-BE49-F238E27FC236}">
                <a16:creationId xmlns:a16="http://schemas.microsoft.com/office/drawing/2014/main" id="{3F36C3D7-A2FB-4041-91B6-32DB4EDB751D}"/>
              </a:ext>
            </a:extLst>
          </p:cNvPr>
          <p:cNvSpPr/>
          <p:nvPr/>
        </p:nvSpPr>
        <p:spPr>
          <a:xfrm>
            <a:off x="5649006" y="5553348"/>
            <a:ext cx="928687" cy="50006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Normativ</a:t>
            </a:r>
            <a:br>
              <a:rPr lang="de-DE" sz="1000" b="1" dirty="0">
                <a:solidFill>
                  <a:schemeClr val="bg1"/>
                </a:solidFill>
                <a:latin typeface="Arial" pitchFamily="34" charset="0"/>
                <a:cs typeface="Arial" pitchFamily="34" charset="0"/>
              </a:rPr>
            </a:br>
            <a:r>
              <a:rPr lang="de-DE" sz="1000" b="1" dirty="0">
                <a:solidFill>
                  <a:schemeClr val="bg1"/>
                </a:solidFill>
                <a:latin typeface="Arial" pitchFamily="34" charset="0"/>
                <a:cs typeface="Arial" pitchFamily="34" charset="0"/>
              </a:rPr>
              <a:t>(„muss“)</a:t>
            </a:r>
          </a:p>
        </p:txBody>
      </p:sp>
      <p:sp>
        <p:nvSpPr>
          <p:cNvPr id="47" name="Rechteck 46">
            <a:extLst>
              <a:ext uri="{FF2B5EF4-FFF2-40B4-BE49-F238E27FC236}">
                <a16:creationId xmlns:a16="http://schemas.microsoft.com/office/drawing/2014/main" id="{9A6E2114-A8C9-144D-9CFF-8F4399E6241D}"/>
              </a:ext>
            </a:extLst>
          </p:cNvPr>
          <p:cNvSpPr/>
          <p:nvPr/>
        </p:nvSpPr>
        <p:spPr>
          <a:xfrm>
            <a:off x="6720568" y="5553348"/>
            <a:ext cx="928688"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Informativ</a:t>
            </a:r>
            <a:br>
              <a:rPr lang="de-DE" sz="1000" dirty="0">
                <a:solidFill>
                  <a:schemeClr val="tx1"/>
                </a:solidFill>
                <a:latin typeface="Arial" pitchFamily="34" charset="0"/>
                <a:cs typeface="Arial" pitchFamily="34" charset="0"/>
              </a:rPr>
            </a:br>
            <a:r>
              <a:rPr lang="de-DE" sz="1000" dirty="0">
                <a:solidFill>
                  <a:schemeClr val="tx1"/>
                </a:solidFill>
                <a:latin typeface="Arial" pitchFamily="34" charset="0"/>
                <a:cs typeface="Arial" pitchFamily="34" charset="0"/>
              </a:rPr>
              <a:t>(„sollte“)</a:t>
            </a:r>
          </a:p>
        </p:txBody>
      </p:sp>
      <p:cxnSp>
        <p:nvCxnSpPr>
          <p:cNvPr id="48" name="Gewinkelte Verbindung 47">
            <a:extLst>
              <a:ext uri="{FF2B5EF4-FFF2-40B4-BE49-F238E27FC236}">
                <a16:creationId xmlns:a16="http://schemas.microsoft.com/office/drawing/2014/main" id="{64668A18-FAA7-6A4E-9B6B-F199B091725E}"/>
              </a:ext>
            </a:extLst>
          </p:cNvPr>
          <p:cNvCxnSpPr/>
          <p:nvPr/>
        </p:nvCxnSpPr>
        <p:spPr>
          <a:xfrm rot="16200000" flipV="1">
            <a:off x="6016872" y="6257046"/>
            <a:ext cx="335831" cy="21431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feld 69">
            <a:extLst>
              <a:ext uri="{FF2B5EF4-FFF2-40B4-BE49-F238E27FC236}">
                <a16:creationId xmlns:a16="http://schemas.microsoft.com/office/drawing/2014/main" id="{1901B6EC-6B26-8040-847F-2E282CED9D62}"/>
              </a:ext>
            </a:extLst>
          </p:cNvPr>
          <p:cNvSpPr txBox="1">
            <a:spLocks noChangeArrowheads="1"/>
          </p:cNvSpPr>
          <p:nvPr/>
        </p:nvSpPr>
        <p:spPr bwMode="auto">
          <a:xfrm>
            <a:off x="6371318" y="6172077"/>
            <a:ext cx="849313" cy="400050"/>
          </a:xfrm>
          <a:prstGeom prst="rect">
            <a:avLst/>
          </a:prstGeom>
          <a:noFill/>
          <a:ln w="9525">
            <a:noFill/>
            <a:miter lim="800000"/>
            <a:headEnd/>
            <a:tailEnd/>
          </a:ln>
        </p:spPr>
        <p:txBody>
          <a:bodyPr wrap="none">
            <a:spAutoFit/>
          </a:bodyPr>
          <a:lstStyle/>
          <a:p>
            <a:r>
              <a:rPr lang="de-DE" sz="1000" dirty="0">
                <a:cs typeface="Arial" charset="0"/>
              </a:rPr>
              <a:t>unterstützt /</a:t>
            </a:r>
          </a:p>
          <a:p>
            <a:r>
              <a:rPr lang="de-DE" sz="1000" dirty="0">
                <a:cs typeface="Arial" charset="0"/>
              </a:rPr>
              <a:t>ergänzt</a:t>
            </a:r>
          </a:p>
        </p:txBody>
      </p:sp>
      <p:sp>
        <p:nvSpPr>
          <p:cNvPr id="50" name="Rechteck 49">
            <a:extLst>
              <a:ext uri="{FF2B5EF4-FFF2-40B4-BE49-F238E27FC236}">
                <a16:creationId xmlns:a16="http://schemas.microsoft.com/office/drawing/2014/main" id="{6BD820BE-004C-C648-84BA-3526D3CA6E6F}"/>
              </a:ext>
            </a:extLst>
          </p:cNvPr>
          <p:cNvSpPr/>
          <p:nvPr/>
        </p:nvSpPr>
        <p:spPr>
          <a:xfrm>
            <a:off x="5577568" y="5489849"/>
            <a:ext cx="2143125" cy="11179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000" dirty="0">
              <a:solidFill>
                <a:schemeClr val="tx1"/>
              </a:solidFill>
              <a:latin typeface="Arial" pitchFamily="34" charset="0"/>
              <a:cs typeface="Arial" pitchFamily="34" charset="0"/>
            </a:endParaRPr>
          </a:p>
        </p:txBody>
      </p:sp>
      <p:sp>
        <p:nvSpPr>
          <p:cNvPr id="51" name="Textfeld 72">
            <a:extLst>
              <a:ext uri="{FF2B5EF4-FFF2-40B4-BE49-F238E27FC236}">
                <a16:creationId xmlns:a16="http://schemas.microsoft.com/office/drawing/2014/main" id="{E39F2488-2A41-9145-820F-2CF39003845B}"/>
              </a:ext>
            </a:extLst>
          </p:cNvPr>
          <p:cNvSpPr txBox="1">
            <a:spLocks noChangeArrowheads="1"/>
          </p:cNvSpPr>
          <p:nvPr/>
        </p:nvSpPr>
        <p:spPr bwMode="auto">
          <a:xfrm rot="-5400000">
            <a:off x="497230" y="3052115"/>
            <a:ext cx="1224136" cy="246221"/>
          </a:xfrm>
          <a:prstGeom prst="rect">
            <a:avLst/>
          </a:prstGeom>
          <a:noFill/>
          <a:ln w="9525">
            <a:noFill/>
            <a:miter lim="800000"/>
            <a:headEnd/>
            <a:tailEnd/>
          </a:ln>
        </p:spPr>
        <p:txBody>
          <a:bodyPr wrap="square">
            <a:spAutoFit/>
          </a:bodyPr>
          <a:lstStyle/>
          <a:p>
            <a:pPr algn="ctr"/>
            <a:r>
              <a:rPr lang="de-DE" sz="1000" b="1" dirty="0">
                <a:cs typeface="Arial" charset="0"/>
              </a:rPr>
              <a:t>Anforderungen</a:t>
            </a:r>
          </a:p>
        </p:txBody>
      </p:sp>
      <p:sp>
        <p:nvSpPr>
          <p:cNvPr id="52" name="Textfeld 73">
            <a:extLst>
              <a:ext uri="{FF2B5EF4-FFF2-40B4-BE49-F238E27FC236}">
                <a16:creationId xmlns:a16="http://schemas.microsoft.com/office/drawing/2014/main" id="{61DD9EEF-0686-2F4A-9CA1-57D96D98A2BF}"/>
              </a:ext>
            </a:extLst>
          </p:cNvPr>
          <p:cNvSpPr txBox="1">
            <a:spLocks noChangeArrowheads="1"/>
          </p:cNvSpPr>
          <p:nvPr/>
        </p:nvSpPr>
        <p:spPr bwMode="auto">
          <a:xfrm rot="-5400000">
            <a:off x="272710" y="4403125"/>
            <a:ext cx="1673175" cy="246221"/>
          </a:xfrm>
          <a:prstGeom prst="rect">
            <a:avLst/>
          </a:prstGeom>
          <a:noFill/>
          <a:ln w="9525">
            <a:noFill/>
            <a:miter lim="800000"/>
            <a:headEnd/>
            <a:tailEnd/>
          </a:ln>
        </p:spPr>
        <p:txBody>
          <a:bodyPr wrap="square">
            <a:spAutoFit/>
          </a:bodyPr>
          <a:lstStyle/>
          <a:p>
            <a:pPr algn="ctr"/>
            <a:r>
              <a:rPr lang="de-DE" sz="1000" b="1" dirty="0">
                <a:cs typeface="Arial" charset="0"/>
              </a:rPr>
              <a:t>Allgemeine Leitfäden</a:t>
            </a:r>
          </a:p>
        </p:txBody>
      </p:sp>
      <p:sp>
        <p:nvSpPr>
          <p:cNvPr id="53" name="Textfeld 74">
            <a:extLst>
              <a:ext uri="{FF2B5EF4-FFF2-40B4-BE49-F238E27FC236}">
                <a16:creationId xmlns:a16="http://schemas.microsoft.com/office/drawing/2014/main" id="{0FDE0212-8DA3-0C4C-9134-70C270408758}"/>
              </a:ext>
            </a:extLst>
          </p:cNvPr>
          <p:cNvSpPr txBox="1">
            <a:spLocks noChangeArrowheads="1"/>
          </p:cNvSpPr>
          <p:nvPr/>
        </p:nvSpPr>
        <p:spPr bwMode="auto">
          <a:xfrm rot="-5400000">
            <a:off x="438653" y="5833412"/>
            <a:ext cx="1495177" cy="553998"/>
          </a:xfrm>
          <a:prstGeom prst="rect">
            <a:avLst/>
          </a:prstGeom>
          <a:noFill/>
          <a:ln w="9525">
            <a:noFill/>
            <a:miter lim="800000"/>
            <a:headEnd/>
            <a:tailEnd/>
          </a:ln>
        </p:spPr>
        <p:txBody>
          <a:bodyPr wrap="square">
            <a:spAutoFit/>
          </a:bodyPr>
          <a:lstStyle/>
          <a:p>
            <a:pPr algn="ctr"/>
            <a:r>
              <a:rPr lang="de-DE" sz="1000" b="1" dirty="0">
                <a:cs typeface="Arial" charset="0"/>
              </a:rPr>
              <a:t>Sektor- und maßnahmen-spezifische Leitfäden</a:t>
            </a:r>
          </a:p>
        </p:txBody>
      </p:sp>
      <p:sp>
        <p:nvSpPr>
          <p:cNvPr id="54" name="Rechteck 4">
            <a:extLst>
              <a:ext uri="{FF2B5EF4-FFF2-40B4-BE49-F238E27FC236}">
                <a16:creationId xmlns:a16="http://schemas.microsoft.com/office/drawing/2014/main" id="{E08665B7-A44C-FD4C-B3D2-32738CB1FEFA}"/>
              </a:ext>
            </a:extLst>
          </p:cNvPr>
          <p:cNvSpPr/>
          <p:nvPr/>
        </p:nvSpPr>
        <p:spPr>
          <a:xfrm>
            <a:off x="5945511" y="2825552"/>
            <a:ext cx="1490662" cy="50006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27009 Branchenspezifische Anwendung</a:t>
            </a:r>
          </a:p>
        </p:txBody>
      </p:sp>
      <p:sp>
        <p:nvSpPr>
          <p:cNvPr id="55" name="Rechteck 11">
            <a:extLst>
              <a:ext uri="{FF2B5EF4-FFF2-40B4-BE49-F238E27FC236}">
                <a16:creationId xmlns:a16="http://schemas.microsoft.com/office/drawing/2014/main" id="{2EB0F4D4-0EA0-1948-B935-FF228EE972B0}"/>
              </a:ext>
            </a:extLst>
          </p:cNvPr>
          <p:cNvSpPr/>
          <p:nvPr/>
        </p:nvSpPr>
        <p:spPr>
          <a:xfrm>
            <a:off x="3067005" y="4696494"/>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27007</a:t>
            </a:r>
          </a:p>
          <a:p>
            <a:pPr algn="ctr" fontAlgn="auto">
              <a:spcBef>
                <a:spcPts val="0"/>
              </a:spcBef>
              <a:spcAft>
                <a:spcPts val="0"/>
              </a:spcAft>
              <a:defRPr/>
            </a:pPr>
            <a:r>
              <a:rPr lang="de-DE" sz="1000" dirty="0">
                <a:solidFill>
                  <a:schemeClr val="tx1"/>
                </a:solidFill>
                <a:latin typeface="Arial" pitchFamily="34" charset="0"/>
                <a:cs typeface="Arial" pitchFamily="34" charset="0"/>
              </a:rPr>
              <a:t>Audit des Managementsystems</a:t>
            </a:r>
          </a:p>
        </p:txBody>
      </p:sp>
      <p:sp>
        <p:nvSpPr>
          <p:cNvPr id="56" name="Textfeld 72">
            <a:extLst>
              <a:ext uri="{FF2B5EF4-FFF2-40B4-BE49-F238E27FC236}">
                <a16:creationId xmlns:a16="http://schemas.microsoft.com/office/drawing/2014/main" id="{0768D43F-0647-AD45-A537-CC8F91BED37D}"/>
              </a:ext>
            </a:extLst>
          </p:cNvPr>
          <p:cNvSpPr txBox="1">
            <a:spLocks noChangeArrowheads="1"/>
          </p:cNvSpPr>
          <p:nvPr/>
        </p:nvSpPr>
        <p:spPr bwMode="auto">
          <a:xfrm rot="-5400000">
            <a:off x="610177" y="1905417"/>
            <a:ext cx="1152128" cy="400110"/>
          </a:xfrm>
          <a:prstGeom prst="rect">
            <a:avLst/>
          </a:prstGeom>
          <a:noFill/>
          <a:ln w="9525">
            <a:noFill/>
            <a:miter lim="800000"/>
            <a:headEnd/>
            <a:tailEnd/>
          </a:ln>
        </p:spPr>
        <p:txBody>
          <a:bodyPr wrap="square">
            <a:spAutoFit/>
          </a:bodyPr>
          <a:lstStyle/>
          <a:p>
            <a:pPr algn="ctr"/>
            <a:r>
              <a:rPr lang="de-DE" sz="1000" b="1" dirty="0">
                <a:cs typeface="Arial" charset="0"/>
              </a:rPr>
              <a:t>Begriffe und Grundlagen</a:t>
            </a:r>
          </a:p>
        </p:txBody>
      </p:sp>
      <p:cxnSp>
        <p:nvCxnSpPr>
          <p:cNvPr id="57" name="Gewinkelte Verbindung 44">
            <a:extLst>
              <a:ext uri="{FF2B5EF4-FFF2-40B4-BE49-F238E27FC236}">
                <a16:creationId xmlns:a16="http://schemas.microsoft.com/office/drawing/2014/main" id="{718BF6DA-50BD-C543-BDD8-C635BD2AB515}"/>
              </a:ext>
            </a:extLst>
          </p:cNvPr>
          <p:cNvCxnSpPr>
            <a:stCxn id="55" idx="0"/>
            <a:endCxn id="35" idx="2"/>
          </p:cNvCxnSpPr>
          <p:nvPr/>
        </p:nvCxnSpPr>
        <p:spPr>
          <a:xfrm flipV="1">
            <a:off x="3812337" y="4354169"/>
            <a:ext cx="0" cy="3423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hteck 57">
            <a:extLst>
              <a:ext uri="{FF2B5EF4-FFF2-40B4-BE49-F238E27FC236}">
                <a16:creationId xmlns:a16="http://schemas.microsoft.com/office/drawing/2014/main" id="{D064C3E2-011B-7747-88FA-51AA27D45982}"/>
              </a:ext>
            </a:extLst>
          </p:cNvPr>
          <p:cNvSpPr/>
          <p:nvPr/>
        </p:nvSpPr>
        <p:spPr>
          <a:xfrm>
            <a:off x="2025466" y="6195697"/>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27035</a:t>
            </a:r>
          </a:p>
          <a:p>
            <a:pPr algn="ctr" fontAlgn="auto">
              <a:spcBef>
                <a:spcPts val="0"/>
              </a:spcBef>
              <a:spcAft>
                <a:spcPts val="0"/>
              </a:spcAft>
              <a:defRPr/>
            </a:pPr>
            <a:r>
              <a:rPr lang="de-DE" sz="1000" i="1" dirty="0">
                <a:solidFill>
                  <a:schemeClr val="tx1"/>
                </a:solidFill>
                <a:latin typeface="Arial" pitchFamily="34" charset="0"/>
                <a:cs typeface="Arial" pitchFamily="34" charset="0"/>
              </a:rPr>
              <a:t>Sec</a:t>
            </a:r>
            <a:r>
              <a:rPr lang="en-US" sz="1000" i="1" dirty="0" err="1">
                <a:solidFill>
                  <a:schemeClr val="tx1"/>
                </a:solidFill>
                <a:latin typeface="Arial" pitchFamily="34" charset="0"/>
                <a:cs typeface="Arial" pitchFamily="34" charset="0"/>
              </a:rPr>
              <a:t>urity</a:t>
            </a:r>
            <a:r>
              <a:rPr lang="en-US" sz="1000" i="1" dirty="0">
                <a:solidFill>
                  <a:schemeClr val="tx1"/>
                </a:solidFill>
                <a:latin typeface="Arial" pitchFamily="34" charset="0"/>
                <a:cs typeface="Arial" pitchFamily="34" charset="0"/>
              </a:rPr>
              <a:t> </a:t>
            </a:r>
            <a:r>
              <a:rPr lang="de-DE" sz="1000" i="1" dirty="0" err="1">
                <a:solidFill>
                  <a:schemeClr val="tx1"/>
                </a:solidFill>
                <a:latin typeface="Arial" pitchFamily="34" charset="0"/>
                <a:cs typeface="Arial" pitchFamily="34" charset="0"/>
              </a:rPr>
              <a:t>Incident</a:t>
            </a:r>
            <a:r>
              <a:rPr lang="de-DE" sz="1000" i="1" dirty="0">
                <a:solidFill>
                  <a:schemeClr val="tx1"/>
                </a:solidFill>
                <a:latin typeface="Arial" pitchFamily="34" charset="0"/>
                <a:cs typeface="Arial" pitchFamily="34" charset="0"/>
              </a:rPr>
              <a:t> Management</a:t>
            </a:r>
          </a:p>
        </p:txBody>
      </p:sp>
      <p:sp>
        <p:nvSpPr>
          <p:cNvPr id="59" name="Rechteck 11">
            <a:extLst>
              <a:ext uri="{FF2B5EF4-FFF2-40B4-BE49-F238E27FC236}">
                <a16:creationId xmlns:a16="http://schemas.microsoft.com/office/drawing/2014/main" id="{FD36D274-9F25-8340-B896-F11338834297}"/>
              </a:ext>
            </a:extLst>
          </p:cNvPr>
          <p:cNvSpPr/>
          <p:nvPr/>
        </p:nvSpPr>
        <p:spPr>
          <a:xfrm>
            <a:off x="2547625" y="1855441"/>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27000</a:t>
            </a:r>
          </a:p>
          <a:p>
            <a:pPr algn="ctr" fontAlgn="auto">
              <a:spcBef>
                <a:spcPts val="0"/>
              </a:spcBef>
              <a:spcAft>
                <a:spcPts val="0"/>
              </a:spcAft>
              <a:defRPr/>
            </a:pPr>
            <a:r>
              <a:rPr lang="de-DE" sz="1000" dirty="0">
                <a:solidFill>
                  <a:schemeClr val="tx1"/>
                </a:solidFill>
                <a:latin typeface="Arial" pitchFamily="34" charset="0"/>
                <a:cs typeface="Arial" pitchFamily="34" charset="0"/>
              </a:rPr>
              <a:t>Überblick und Terminologie</a:t>
            </a:r>
          </a:p>
        </p:txBody>
      </p:sp>
      <p:cxnSp>
        <p:nvCxnSpPr>
          <p:cNvPr id="60" name="Gewinkelte Verbindung 44">
            <a:extLst>
              <a:ext uri="{FF2B5EF4-FFF2-40B4-BE49-F238E27FC236}">
                <a16:creationId xmlns:a16="http://schemas.microsoft.com/office/drawing/2014/main" id="{68FB14E4-701C-584A-A43E-8D8D53F4253B}"/>
              </a:ext>
            </a:extLst>
          </p:cNvPr>
          <p:cNvCxnSpPr>
            <a:stCxn id="59" idx="2"/>
            <a:endCxn id="32" idx="0"/>
          </p:cNvCxnSpPr>
          <p:nvPr/>
        </p:nvCxnSpPr>
        <p:spPr>
          <a:xfrm>
            <a:off x="3292957" y="2355503"/>
            <a:ext cx="0" cy="4700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echteck 60">
            <a:extLst>
              <a:ext uri="{FF2B5EF4-FFF2-40B4-BE49-F238E27FC236}">
                <a16:creationId xmlns:a16="http://schemas.microsoft.com/office/drawing/2014/main" id="{5830A299-45C3-F048-A53F-DD446AC31D1F}"/>
              </a:ext>
            </a:extLst>
          </p:cNvPr>
          <p:cNvSpPr/>
          <p:nvPr/>
        </p:nvSpPr>
        <p:spPr>
          <a:xfrm>
            <a:off x="3516131" y="5595861"/>
            <a:ext cx="1490662" cy="4936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27019</a:t>
            </a:r>
          </a:p>
          <a:p>
            <a:pPr algn="ctr" fontAlgn="auto">
              <a:spcBef>
                <a:spcPts val="0"/>
              </a:spcBef>
              <a:spcAft>
                <a:spcPts val="0"/>
              </a:spcAft>
              <a:defRPr/>
            </a:pPr>
            <a:r>
              <a:rPr lang="de-DE" sz="1000" i="1" dirty="0">
                <a:solidFill>
                  <a:schemeClr val="tx1"/>
                </a:solidFill>
                <a:latin typeface="Arial" pitchFamily="34" charset="0"/>
                <a:cs typeface="Arial" pitchFamily="34" charset="0"/>
              </a:rPr>
              <a:t>Prozessleittechnik in der Energiebranche</a:t>
            </a:r>
          </a:p>
        </p:txBody>
      </p:sp>
      <p:cxnSp>
        <p:nvCxnSpPr>
          <p:cNvPr id="62" name="Gerade Verbindung 61">
            <a:extLst>
              <a:ext uri="{FF2B5EF4-FFF2-40B4-BE49-F238E27FC236}">
                <a16:creationId xmlns:a16="http://schemas.microsoft.com/office/drawing/2014/main" id="{094F4929-A5A9-E549-AD36-C2E23C667B68}"/>
              </a:ext>
            </a:extLst>
          </p:cNvPr>
          <p:cNvCxnSpPr/>
          <p:nvPr/>
        </p:nvCxnSpPr>
        <p:spPr>
          <a:xfrm>
            <a:off x="969056" y="2609528"/>
            <a:ext cx="6841504" cy="301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Gerade Verbindung 62">
            <a:extLst>
              <a:ext uri="{FF2B5EF4-FFF2-40B4-BE49-F238E27FC236}">
                <a16:creationId xmlns:a16="http://schemas.microsoft.com/office/drawing/2014/main" id="{79766EDE-474B-874E-BE4B-0D4FB40DD1EC}"/>
              </a:ext>
            </a:extLst>
          </p:cNvPr>
          <p:cNvCxnSpPr/>
          <p:nvPr/>
        </p:nvCxnSpPr>
        <p:spPr>
          <a:xfrm>
            <a:off x="969056" y="5345832"/>
            <a:ext cx="6841504" cy="301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ISO/IEC 27001 und ISO/IEC 27002</a:t>
            </a:r>
            <a:endParaRPr lang="en-US" sz="1800" b="0" strike="noStrike" spc="-1">
              <a:solidFill>
                <a:srgbClr val="000000"/>
              </a:solidFill>
              <a:uFill>
                <a:solidFill>
                  <a:srgbClr val="FFFFFF"/>
                </a:solidFill>
              </a:uFill>
              <a:latin typeface="Calibri"/>
            </a:endParaRPr>
          </a:p>
        </p:txBody>
      </p:sp>
      <p:sp>
        <p:nvSpPr>
          <p:cNvPr id="507" name="TextShape 2"/>
          <p:cNvSpPr txBox="1"/>
          <p:nvPr/>
        </p:nvSpPr>
        <p:spPr>
          <a:xfrm>
            <a:off x="6553080" y="6430680"/>
            <a:ext cx="2133360" cy="364680"/>
          </a:xfrm>
          <a:prstGeom prst="rect">
            <a:avLst/>
          </a:prstGeom>
          <a:noFill/>
          <a:ln>
            <a:noFill/>
          </a:ln>
        </p:spPr>
        <p:txBody>
          <a:bodyPr anchor="ctr"/>
          <a:lstStyle/>
          <a:p>
            <a:pPr algn="r">
              <a:lnSpc>
                <a:spcPct val="100000"/>
              </a:lnSpc>
            </a:pPr>
            <a:fld id="{A71B5BC5-65D5-47FD-B99C-C29F6F38195F}" type="slidenum">
              <a:rPr lang="de-DE" sz="1200" b="0" strike="noStrike" spc="-1">
                <a:solidFill>
                  <a:srgbClr val="8B8B8B"/>
                </a:solidFill>
                <a:uFill>
                  <a:solidFill>
                    <a:srgbClr val="FFFFFF"/>
                  </a:solidFill>
                </a:uFill>
                <a:latin typeface="Calibri"/>
              </a:rPr>
              <a:t>49</a:t>
            </a:fld>
            <a:endParaRPr lang="de-DE" sz="1400" b="0" strike="noStrike" spc="-1">
              <a:solidFill>
                <a:srgbClr val="000000"/>
              </a:solidFill>
              <a:uFill>
                <a:solidFill>
                  <a:srgbClr val="FFFFFF"/>
                </a:solidFill>
              </a:uFill>
              <a:latin typeface="Times New Roman"/>
            </a:endParaRPr>
          </a:p>
        </p:txBody>
      </p:sp>
      <p:sp>
        <p:nvSpPr>
          <p:cNvPr id="508" name="CustomShape 3"/>
          <p:cNvSpPr/>
          <p:nvPr/>
        </p:nvSpPr>
        <p:spPr>
          <a:xfrm>
            <a:off x="503640" y="2095200"/>
            <a:ext cx="3129120" cy="3129120"/>
          </a:xfrm>
          <a:prstGeom prst="ellipse">
            <a:avLst/>
          </a:prstGeom>
          <a:solidFill>
            <a:schemeClr val="lt1">
              <a:hueOff val="0"/>
              <a:satOff val="0"/>
              <a:lumOff val="0"/>
              <a:alphaOff val="0"/>
            </a:schemeClr>
          </a:solidFill>
          <a:ln>
            <a:solidFill>
              <a:schemeClr val="dk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30600" tIns="30600" rIns="30600" bIns="30600" anchor="ctr"/>
          <a:lstStyle/>
          <a:p>
            <a:pPr>
              <a:lnSpc>
                <a:spcPct val="90000"/>
              </a:lnSpc>
            </a:pPr>
            <a:r>
              <a:rPr lang="de-DE" sz="2400" b="0" strike="noStrike" spc="-1">
                <a:solidFill>
                  <a:srgbClr val="000000"/>
                </a:solidFill>
                <a:uFill>
                  <a:solidFill>
                    <a:srgbClr val="FFFFFF"/>
                  </a:solidFill>
                </a:uFill>
                <a:latin typeface="Calibri"/>
              </a:rPr>
              <a:t>ISO/IEC 27001</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900" b="0" strike="noStrike" spc="-1">
                <a:solidFill>
                  <a:srgbClr val="000000"/>
                </a:solidFill>
                <a:uFill>
                  <a:solidFill>
                    <a:srgbClr val="FFFFFF"/>
                  </a:solidFill>
                </a:uFill>
                <a:latin typeface="Calibri"/>
              </a:rPr>
              <a:t>Anforderungen an ein ISMS</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900" b="0" strike="noStrike" spc="-1">
                <a:solidFill>
                  <a:srgbClr val="000000"/>
                </a:solidFill>
                <a:uFill>
                  <a:solidFill>
                    <a:srgbClr val="FFFFFF"/>
                  </a:solidFill>
                </a:uFill>
                <a:latin typeface="Calibri"/>
              </a:rPr>
              <a:t>Spezifikation von Maßnahmenzielen und Maßnahmen in Anhang A</a:t>
            </a:r>
            <a:endParaRPr lang="de-DE" sz="1800" b="0" strike="noStrike" spc="-1">
              <a:solidFill>
                <a:srgbClr val="000000"/>
              </a:solidFill>
              <a:uFill>
                <a:solidFill>
                  <a:srgbClr val="FFFFFF"/>
                </a:solidFill>
              </a:uFill>
              <a:latin typeface="Arial"/>
            </a:endParaRPr>
          </a:p>
        </p:txBody>
      </p:sp>
      <p:sp>
        <p:nvSpPr>
          <p:cNvPr id="509" name="CustomShape 4"/>
          <p:cNvSpPr/>
          <p:nvPr/>
        </p:nvSpPr>
        <p:spPr>
          <a:xfrm>
            <a:off x="4102560" y="3078000"/>
            <a:ext cx="994680" cy="1163880"/>
          </a:xfrm>
          <a:prstGeom prst="rightArrow">
            <a:avLst>
              <a:gd name="adj1" fmla="val 60000"/>
              <a:gd name="adj2" fmla="val 50000"/>
            </a:avLst>
          </a:prstGeom>
          <a:solidFill>
            <a:schemeClr val="dk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510" name="CustomShape 5"/>
          <p:cNvSpPr/>
          <p:nvPr/>
        </p:nvSpPr>
        <p:spPr>
          <a:xfrm>
            <a:off x="5510880" y="2095200"/>
            <a:ext cx="3129120" cy="3129120"/>
          </a:xfrm>
          <a:prstGeom prst="ellipse">
            <a:avLst/>
          </a:prstGeom>
          <a:solidFill>
            <a:schemeClr val="lt1">
              <a:hueOff val="0"/>
              <a:satOff val="0"/>
              <a:lumOff val="0"/>
              <a:alphaOff val="0"/>
            </a:schemeClr>
          </a:solidFill>
          <a:ln>
            <a:solidFill>
              <a:schemeClr val="dk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30600" tIns="30600" rIns="30600" bIns="30600" anchor="ctr"/>
          <a:lstStyle/>
          <a:p>
            <a:pPr>
              <a:lnSpc>
                <a:spcPct val="90000"/>
              </a:lnSpc>
            </a:pPr>
            <a:r>
              <a:rPr lang="de-DE" sz="2400" b="0" strike="noStrike" spc="-1">
                <a:solidFill>
                  <a:srgbClr val="000000"/>
                </a:solidFill>
                <a:uFill>
                  <a:solidFill>
                    <a:srgbClr val="FFFFFF"/>
                  </a:solidFill>
                </a:uFill>
                <a:latin typeface="Calibri"/>
              </a:rPr>
              <a:t>ISO/IEC 27002</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900" b="0" strike="noStrike" spc="-1">
                <a:solidFill>
                  <a:srgbClr val="000000"/>
                </a:solidFill>
                <a:uFill>
                  <a:solidFill>
                    <a:srgbClr val="FFFFFF"/>
                  </a:solidFill>
                </a:uFill>
                <a:latin typeface="Calibri"/>
              </a:rPr>
              <a:t>Umsetzungshilfen und Leitlinien für alle Maßnahmen-ziele und Maßnahmen
 </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dieses Trainings</a:t>
            </a:r>
            <a:endParaRPr lang="en-US" sz="1800" b="0" strike="noStrike" spc="-1">
              <a:solidFill>
                <a:srgbClr val="000000"/>
              </a:solidFill>
              <a:uFill>
                <a:solidFill>
                  <a:srgbClr val="FFFFFF"/>
                </a:solidFill>
              </a:uFill>
              <a:latin typeface="Calibri"/>
            </a:endParaRPr>
          </a:p>
        </p:txBody>
      </p:sp>
      <p:sp>
        <p:nvSpPr>
          <p:cNvPr id="12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Zusammenfassung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Verwandte Standards und Rahmenwerke im ITSM </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Das organisatorische Umfeld von Service Erbringung und Service Management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und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Planung und Implementierung von Services und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Überwachung, Überprüfung und Verbesserung von Services und ITSM (CHECK, ACT)</a:t>
            </a:r>
          </a:p>
        </p:txBody>
      </p:sp>
      <p:sp>
        <p:nvSpPr>
          <p:cNvPr id="126" name="TextShape 3"/>
          <p:cNvSpPr txBox="1"/>
          <p:nvPr/>
        </p:nvSpPr>
        <p:spPr>
          <a:xfrm>
            <a:off x="6553080" y="6430680"/>
            <a:ext cx="2133360" cy="364680"/>
          </a:xfrm>
          <a:prstGeom prst="rect">
            <a:avLst/>
          </a:prstGeom>
          <a:noFill/>
          <a:ln>
            <a:noFill/>
          </a:ln>
        </p:spPr>
        <p:txBody>
          <a:bodyPr anchor="ctr"/>
          <a:lstStyle/>
          <a:p>
            <a:pPr algn="r">
              <a:lnSpc>
                <a:spcPct val="100000"/>
              </a:lnSpc>
            </a:pPr>
            <a:fld id="{7A7AB20E-47D5-4F8D-A82E-D2483A3E00FD}" type="slidenum">
              <a:rPr lang="de-DE" sz="1200" b="0" strike="noStrike" spc="-1">
                <a:solidFill>
                  <a:srgbClr val="8B8B8B"/>
                </a:solidFill>
                <a:uFill>
                  <a:solidFill>
                    <a:srgbClr val="FFFFFF"/>
                  </a:solidFill>
                </a:uFill>
                <a:latin typeface="Calibri"/>
              </a:rPr>
              <a:t>5</a:t>
            </a:fld>
            <a:endParaRPr lang="de-DE" sz="1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dieses Trainings</a:t>
            </a:r>
            <a:endParaRPr lang="en-US" sz="1800" b="0" strike="noStrike" spc="-1">
              <a:solidFill>
                <a:srgbClr val="000000"/>
              </a:solidFill>
              <a:uFill>
                <a:solidFill>
                  <a:srgbClr val="FFFFFF"/>
                </a:solidFill>
              </a:uFill>
              <a:latin typeface="Calibri"/>
            </a:endParaRPr>
          </a:p>
        </p:txBody>
      </p:sp>
      <p:sp>
        <p:nvSpPr>
          <p:cNvPr id="523"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Zusammenfassung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Verwandte Standards und Rahmenwerke im ITSM </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Das organisatorische Umfeld von Service Erbringung und Service Management</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und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Planung und Implementierung von Services und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Überwachung, Überprüfung und Verbesserung von Services und ITSM (CHECK, ACT)</a:t>
            </a:r>
          </a:p>
        </p:txBody>
      </p:sp>
      <p:sp>
        <p:nvSpPr>
          <p:cNvPr id="524" name="TextShape 3"/>
          <p:cNvSpPr txBox="1"/>
          <p:nvPr/>
        </p:nvSpPr>
        <p:spPr>
          <a:xfrm>
            <a:off x="6553080" y="6430680"/>
            <a:ext cx="2133360" cy="364680"/>
          </a:xfrm>
          <a:prstGeom prst="rect">
            <a:avLst/>
          </a:prstGeom>
          <a:noFill/>
          <a:ln>
            <a:noFill/>
          </a:ln>
        </p:spPr>
        <p:txBody>
          <a:bodyPr anchor="ctr"/>
          <a:lstStyle/>
          <a:p>
            <a:pPr algn="r">
              <a:lnSpc>
                <a:spcPct val="100000"/>
              </a:lnSpc>
            </a:pPr>
            <a:fld id="{CAF4D6F7-B53C-4C1A-8F06-9A4F9489D765}" type="slidenum">
              <a:rPr lang="de-DE" sz="1200" b="0" strike="noStrike" spc="-1">
                <a:solidFill>
                  <a:srgbClr val="8B8B8B"/>
                </a:solidFill>
                <a:uFill>
                  <a:solidFill>
                    <a:srgbClr val="FFFFFF"/>
                  </a:solidFill>
                </a:uFill>
                <a:latin typeface="Calibri"/>
              </a:rPr>
              <a:t>50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Das organisatorische Umfeld von Service Erbringung und Service Management</a:t>
            </a:r>
            <a:endParaRPr lang="en-US" sz="1800" b="0" strike="noStrike" spc="-1">
              <a:solidFill>
                <a:srgbClr val="000000"/>
              </a:solidFill>
              <a:uFill>
                <a:solidFill>
                  <a:srgbClr val="FFFFFF"/>
                </a:solidFill>
              </a:uFill>
              <a:latin typeface="Calibri"/>
            </a:endParaRPr>
          </a:p>
        </p:txBody>
      </p:sp>
      <p:sp>
        <p:nvSpPr>
          <p:cNvPr id="526" name="TextShape 2"/>
          <p:cNvSpPr txBox="1"/>
          <p:nvPr/>
        </p:nvSpPr>
        <p:spPr>
          <a:xfrm>
            <a:off x="6553080" y="6430680"/>
            <a:ext cx="2133360" cy="364680"/>
          </a:xfrm>
          <a:prstGeom prst="rect">
            <a:avLst/>
          </a:prstGeom>
          <a:noFill/>
          <a:ln>
            <a:noFill/>
          </a:ln>
        </p:spPr>
        <p:txBody>
          <a:bodyPr anchor="ctr"/>
          <a:lstStyle/>
          <a:p>
            <a:pPr algn="r">
              <a:lnSpc>
                <a:spcPct val="100000"/>
              </a:lnSpc>
            </a:pPr>
            <a:fld id="{C36CDC75-EB07-4D9B-A124-88ABB1D4F88D}" type="slidenum">
              <a:rPr lang="de-DE" sz="1200" b="0" strike="noStrike" spc="-1">
                <a:solidFill>
                  <a:srgbClr val="FFFFFF"/>
                </a:solidFill>
                <a:uFill>
                  <a:solidFill>
                    <a:srgbClr val="FFFFFF"/>
                  </a:solidFill>
                </a:uFill>
                <a:latin typeface="Calibri"/>
              </a:rPr>
              <a:t>51</a:t>
            </a:fld>
            <a:endParaRPr lang="de-DE" sz="1400" b="0" strike="noStrike" spc="-1">
              <a:solidFill>
                <a:srgbClr val="000000"/>
              </a:solidFill>
              <a:uFill>
                <a:solidFill>
                  <a:srgbClr val="FFFFFF"/>
                </a:solidFill>
              </a:uFill>
              <a:latin typeface="Times New Roman"/>
            </a:endParaRPr>
          </a:p>
        </p:txBody>
      </p:sp>
      <p:sp>
        <p:nvSpPr>
          <p:cNvPr id="527"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Herausforderungen bei föderierter 
Service Bereitstellung</a:t>
            </a:r>
            <a:endParaRPr lang="en-US" sz="1800" b="0" strike="noStrike" spc="-1">
              <a:solidFill>
                <a:srgbClr val="000000"/>
              </a:solidFill>
              <a:uFill>
                <a:solidFill>
                  <a:srgbClr val="FFFFFF"/>
                </a:solidFill>
              </a:uFill>
              <a:latin typeface="Calibri"/>
            </a:endParaRPr>
          </a:p>
        </p:txBody>
      </p:sp>
      <p:sp>
        <p:nvSpPr>
          <p:cNvPr id="52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Traditionelle</a:t>
            </a:r>
            <a:r>
              <a:rPr lang="en-US" sz="2400" b="0" strike="noStrike" spc="-1" dirty="0">
                <a:solidFill>
                  <a:srgbClr val="000000"/>
                </a:solidFill>
                <a:uFill>
                  <a:solidFill>
                    <a:srgbClr val="FFFFFF"/>
                  </a:solidFill>
                </a:uFill>
                <a:latin typeface="Calibri"/>
              </a:rPr>
              <a:t> IT Service Management (ITSM) </a:t>
            </a:r>
            <a:r>
              <a:rPr lang="en-US" sz="2400" b="0" strike="noStrike" spc="-1" dirty="0" err="1">
                <a:solidFill>
                  <a:srgbClr val="000000"/>
                </a:solidFill>
                <a:uFill>
                  <a:solidFill>
                    <a:srgbClr val="FFFFFF"/>
                  </a:solidFill>
                </a:uFill>
                <a:latin typeface="Calibri"/>
              </a:rPr>
              <a:t>Praktiken</a:t>
            </a:r>
            <a:r>
              <a:rPr lang="en-US" sz="24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gehen</a:t>
            </a:r>
            <a:r>
              <a:rPr lang="en-US" sz="2000" b="0" strike="noStrike" spc="-1" dirty="0">
                <a:solidFill>
                  <a:srgbClr val="000000"/>
                </a:solidFill>
                <a:uFill>
                  <a:solidFill>
                    <a:srgbClr val="FFFFFF"/>
                  </a:solidFill>
                </a:uFill>
                <a:latin typeface="Calibri"/>
              </a:rPr>
              <a:t> von </a:t>
            </a:r>
            <a:r>
              <a:rPr lang="en-US" sz="2000" b="0" strike="noStrike" spc="-1" dirty="0" err="1">
                <a:solidFill>
                  <a:srgbClr val="000000"/>
                </a:solidFill>
                <a:uFill>
                  <a:solidFill>
                    <a:srgbClr val="FFFFFF"/>
                  </a:solidFill>
                </a:uFill>
                <a:latin typeface="Calibri"/>
              </a:rPr>
              <a:t>einer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zentralen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Kontrollinstanz</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Organisation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ist</a:t>
            </a:r>
            <a:r>
              <a:rPr lang="en-US" sz="2000" b="0" strike="noStrike" spc="-1" dirty="0">
                <a:solidFill>
                  <a:srgbClr val="000000"/>
                </a:solidFill>
                <a:uFill>
                  <a:solidFill>
                    <a:srgbClr val="FFFFFF"/>
                  </a:solidFill>
                </a:uFill>
                <a:latin typeface="Calibri"/>
              </a:rPr>
              <a:t> Service Provider) </a:t>
            </a:r>
            <a:r>
              <a:rPr lang="en-US" sz="2000" b="0" strike="noStrike" spc="-1" dirty="0" err="1">
                <a:solidFill>
                  <a:srgbClr val="000000"/>
                </a:solidFill>
                <a:uFill>
                  <a:solidFill>
                    <a:srgbClr val="FFFFFF"/>
                  </a:solidFill>
                </a:uFill>
                <a:latin typeface="Calibri"/>
              </a:rPr>
              <a:t>über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alle</a:t>
            </a:r>
            <a:r>
              <a:rPr lang="en-US" sz="2000" b="0" strike="noStrike" spc="-1" dirty="0">
                <a:solidFill>
                  <a:srgbClr val="000000"/>
                </a:solidFill>
                <a:uFill>
                  <a:solidFill>
                    <a:srgbClr val="FFFFFF"/>
                  </a:solidFill>
                </a:uFill>
                <a:latin typeface="Calibri"/>
              </a:rPr>
              <a:t> ITSM </a:t>
            </a:r>
            <a:r>
              <a:rPr lang="en-US" sz="2000" b="0" strike="noStrike" spc="-1" dirty="0" err="1">
                <a:solidFill>
                  <a:srgbClr val="000000"/>
                </a:solidFill>
                <a:uFill>
                  <a:solidFill>
                    <a:srgbClr val="FFFFFF"/>
                  </a:solidFill>
                </a:uFill>
                <a:latin typeface="Calibri"/>
              </a:rPr>
              <a:t>Prozesse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adressieren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kaum</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kooperative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Ansätze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zur</a:t>
            </a:r>
            <a:r>
              <a:rPr lang="en-US" sz="2000" b="0" strike="noStrike" spc="-1" dirty="0">
                <a:solidFill>
                  <a:srgbClr val="000000"/>
                </a:solidFill>
                <a:uFill>
                  <a:solidFill>
                    <a:srgbClr val="FFFFFF"/>
                  </a:solidFill>
                </a:uFill>
                <a:latin typeface="Calibri"/>
              </a:rPr>
              <a:t> Service-</a:t>
            </a:r>
            <a:r>
              <a:rPr lang="en-US" sz="2000" b="0" strike="noStrike" spc="-1" dirty="0" err="1">
                <a:solidFill>
                  <a:srgbClr val="000000"/>
                </a:solidFill>
                <a:uFill>
                  <a:solidFill>
                    <a:srgbClr val="FFFFFF"/>
                  </a:solidFill>
                </a:uFill>
                <a:latin typeface="Calibri"/>
              </a:rPr>
              <a:t>Erbringung</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Infolgedessen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kann</a:t>
            </a:r>
            <a:r>
              <a:rPr lang="en-US" sz="2400" b="0" strike="noStrike" spc="-1" dirty="0">
                <a:solidFill>
                  <a:srgbClr val="000000"/>
                </a:solidFill>
                <a:uFill>
                  <a:solidFill>
                    <a:srgbClr val="FFFFFF"/>
                  </a:solidFill>
                </a:uFill>
                <a:latin typeface="Calibri"/>
              </a:rPr>
              <a:t> die </a:t>
            </a:r>
            <a:r>
              <a:rPr lang="en-US" sz="2400" b="0" strike="noStrike" spc="-1" dirty="0" err="1">
                <a:solidFill>
                  <a:srgbClr val="000000"/>
                </a:solidFill>
                <a:uFill>
                  <a:solidFill>
                    <a:srgbClr val="FFFFFF"/>
                  </a:solidFill>
                </a:uFill>
                <a:latin typeface="Calibri"/>
              </a:rPr>
              <a:t>Anwendung</a:t>
            </a:r>
            <a:r>
              <a:rPr lang="en-US" sz="2400" b="0" strike="noStrike" spc="-1" dirty="0">
                <a:solidFill>
                  <a:srgbClr val="000000"/>
                </a:solidFill>
                <a:uFill>
                  <a:solidFill>
                    <a:srgbClr val="FFFFFF"/>
                  </a:solidFill>
                </a:uFill>
                <a:latin typeface="Calibri"/>
              </a:rPr>
              <a:t> von ITSM in </a:t>
            </a:r>
            <a:r>
              <a:rPr lang="en-US" sz="2400" b="0" strike="noStrike" spc="-1" dirty="0" err="1">
                <a:solidFill>
                  <a:srgbClr val="000000"/>
                </a:solidFill>
                <a:uFill>
                  <a:solidFill>
                    <a:srgbClr val="FFFFFF"/>
                  </a:solidFill>
                </a:uFill>
                <a:latin typeface="Calibri"/>
              </a:rPr>
              <a:t>föderierten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Umgebungen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schwieriger</a:t>
            </a:r>
            <a:r>
              <a:rPr lang="en-US" sz="2400" b="0" strike="noStrike" spc="-1" dirty="0">
                <a:solidFill>
                  <a:srgbClr val="000000"/>
                </a:solidFill>
                <a:uFill>
                  <a:solidFill>
                    <a:srgbClr val="FFFFFF"/>
                  </a:solidFill>
                </a:uFill>
                <a:latin typeface="Calibri"/>
              </a:rPr>
              <a:t> sein, da </a:t>
            </a:r>
            <a:r>
              <a:rPr lang="en-US" sz="2400" b="0" strike="noStrike" spc="-1" dirty="0" err="1">
                <a:solidFill>
                  <a:srgbClr val="000000"/>
                </a:solidFill>
                <a:uFill>
                  <a:solidFill>
                    <a:srgbClr val="FFFFFF"/>
                  </a:solidFill>
                </a:uFill>
                <a:latin typeface="Calibri"/>
              </a:rPr>
              <a:t>nicht</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alle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Konzepte</a:t>
            </a:r>
            <a:r>
              <a:rPr lang="en-US" sz="2400" b="0" strike="noStrike" spc="-1" dirty="0">
                <a:solidFill>
                  <a:srgbClr val="000000"/>
                </a:solidFill>
                <a:uFill>
                  <a:solidFill>
                    <a:srgbClr val="FFFFFF"/>
                  </a:solidFill>
                </a:uFill>
                <a:latin typeface="Calibri"/>
              </a:rPr>
              <a:t> und </a:t>
            </a:r>
            <a:r>
              <a:rPr lang="en-US" sz="2400" b="0" strike="noStrike" spc="-1" dirty="0" err="1">
                <a:solidFill>
                  <a:srgbClr val="000000"/>
                </a:solidFill>
                <a:uFill>
                  <a:solidFill>
                    <a:srgbClr val="FFFFFF"/>
                  </a:solidFill>
                </a:uFill>
                <a:latin typeface="Calibri"/>
              </a:rPr>
              <a:t>Ideen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funktionieren</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Wichtig</a:t>
            </a:r>
            <a:r>
              <a:rPr lang="en-US" sz="2400" b="0" strike="noStrike" spc="-1" dirty="0">
                <a:solidFill>
                  <a:srgbClr val="000000"/>
                </a:solidFill>
                <a:uFill>
                  <a:solidFill>
                    <a:srgbClr val="FFFFFF"/>
                  </a:solidFill>
                </a:uFill>
                <a:latin typeface="Calibri"/>
              </a:rPr>
              <a:t> in </a:t>
            </a:r>
            <a:r>
              <a:rPr lang="en-US" sz="2400" b="0" strike="noStrike" spc="-1" dirty="0" err="1">
                <a:solidFill>
                  <a:srgbClr val="000000"/>
                </a:solidFill>
                <a:uFill>
                  <a:solidFill>
                    <a:srgbClr val="FFFFFF"/>
                  </a:solidFill>
                </a:uFill>
                <a:latin typeface="Calibri"/>
              </a:rPr>
              <a:t>einer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föderierten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Umgebung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Verständnis</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für</a:t>
            </a:r>
            <a:r>
              <a:rPr lang="en-US" sz="2400" b="0" strike="noStrike" spc="-1" dirty="0">
                <a:solidFill>
                  <a:srgbClr val="000000"/>
                </a:solidFill>
                <a:uFill>
                  <a:solidFill>
                    <a:srgbClr val="FFFFFF"/>
                  </a:solidFill>
                </a:uFill>
                <a:latin typeface="Calibri"/>
              </a:rPr>
              <a:t> die </a:t>
            </a:r>
            <a:r>
              <a:rPr lang="en-US" sz="2400" b="0" strike="noStrike" spc="-1" dirty="0" err="1">
                <a:solidFill>
                  <a:srgbClr val="000000"/>
                </a:solidFill>
                <a:uFill>
                  <a:solidFill>
                    <a:srgbClr val="FFFFFF"/>
                  </a:solidFill>
                </a:uFill>
                <a:latin typeface="Calibri"/>
              </a:rPr>
              <a:t>Rollen</a:t>
            </a:r>
            <a:r>
              <a:rPr lang="en-US" sz="2400" b="0" strike="noStrike" spc="-1" dirty="0">
                <a:solidFill>
                  <a:srgbClr val="000000"/>
                </a:solidFill>
                <a:uFill>
                  <a:solidFill>
                    <a:srgbClr val="FFFFFF"/>
                  </a:solidFill>
                </a:uFill>
                <a:latin typeface="Calibri"/>
              </a:rPr>
              <a:t> der </a:t>
            </a:r>
            <a:r>
              <a:rPr lang="en-US" sz="2400" b="0" strike="noStrike" spc="-1" dirty="0" err="1">
                <a:solidFill>
                  <a:srgbClr val="000000"/>
                </a:solidFill>
                <a:uFill>
                  <a:solidFill>
                    <a:srgbClr val="FFFFFF"/>
                  </a:solidFill>
                </a:uFill>
                <a:latin typeface="Calibri"/>
              </a:rPr>
              <a:t>einzelnen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Föderationsmitglieder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inkl</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derer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Rollen</a:t>
            </a:r>
            <a:r>
              <a:rPr lang="en-US" sz="2400" b="0" strike="noStrike" spc="-1" dirty="0">
                <a:solidFill>
                  <a:srgbClr val="000000"/>
                </a:solidFill>
                <a:uFill>
                  <a:solidFill>
                    <a:srgbClr val="FFFFFF"/>
                  </a:solidFill>
                </a:uFill>
                <a:latin typeface="Calibri"/>
              </a:rPr>
              <a:t> und “</a:t>
            </a:r>
            <a:r>
              <a:rPr lang="en-US" sz="2400" b="0" strike="noStrike" spc="-1" dirty="0" err="1">
                <a:solidFill>
                  <a:srgbClr val="000000"/>
                </a:solidFill>
                <a:uFill>
                  <a:solidFill>
                    <a:srgbClr val="FFFFFF"/>
                  </a:solidFill>
                </a:uFill>
                <a:latin typeface="Calibri"/>
              </a:rPr>
              <a:t>Geschäftsmodelle</a:t>
            </a:r>
            <a:r>
              <a:rPr lang="en-US" sz="2400" b="0" strike="noStrike" spc="-1" dirty="0">
                <a:solidFill>
                  <a:srgbClr val="000000"/>
                </a:solidFill>
                <a:uFill>
                  <a:solidFill>
                    <a:srgbClr val="FFFFFF"/>
                  </a:solidFill>
                </a:uFill>
                <a:latin typeface="Calibri"/>
              </a:rPr>
              <a:t>”)</a:t>
            </a:r>
          </a:p>
        </p:txBody>
      </p:sp>
      <p:sp>
        <p:nvSpPr>
          <p:cNvPr id="530" name="TextShape 3"/>
          <p:cNvSpPr txBox="1"/>
          <p:nvPr/>
        </p:nvSpPr>
        <p:spPr>
          <a:xfrm>
            <a:off x="6553080" y="6430680"/>
            <a:ext cx="2133360" cy="364680"/>
          </a:xfrm>
          <a:prstGeom prst="rect">
            <a:avLst/>
          </a:prstGeom>
          <a:noFill/>
          <a:ln>
            <a:noFill/>
          </a:ln>
        </p:spPr>
        <p:txBody>
          <a:bodyPr anchor="ctr"/>
          <a:lstStyle/>
          <a:p>
            <a:pPr algn="r">
              <a:lnSpc>
                <a:spcPct val="100000"/>
              </a:lnSpc>
            </a:pPr>
            <a:fld id="{F7209AD3-A84F-4975-98D1-E68A386860FB}" type="slidenum">
              <a:rPr lang="de-DE" sz="1200" b="0" strike="noStrike" spc="-1">
                <a:solidFill>
                  <a:srgbClr val="8B8B8B"/>
                </a:solidFill>
                <a:uFill>
                  <a:solidFill>
                    <a:srgbClr val="FFFFFF"/>
                  </a:solidFill>
                </a:uFill>
                <a:latin typeface="Calibri"/>
              </a:rPr>
              <a:t>52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sp>
        <p:nvSpPr>
          <p:cNvPr id="53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Beispiele für Rollen in Föderationen
(“Geschäftsmodelle”)</a:t>
            </a:r>
            <a:endParaRPr lang="en-US" sz="1800" b="0" strike="noStrike" spc="-1">
              <a:solidFill>
                <a:srgbClr val="000000"/>
              </a:solidFill>
              <a:uFill>
                <a:solidFill>
                  <a:srgbClr val="FFFFFF"/>
                </a:solidFill>
              </a:uFill>
              <a:latin typeface="Calibri"/>
            </a:endParaRPr>
          </a:p>
        </p:txBody>
      </p:sp>
      <p:sp>
        <p:nvSpPr>
          <p:cNvPr id="542" name="TextShape 12"/>
          <p:cNvSpPr txBox="1"/>
          <p:nvPr/>
        </p:nvSpPr>
        <p:spPr>
          <a:xfrm>
            <a:off x="6553080" y="6430680"/>
            <a:ext cx="2133360" cy="364680"/>
          </a:xfrm>
          <a:prstGeom prst="rect">
            <a:avLst/>
          </a:prstGeom>
          <a:noFill/>
          <a:ln>
            <a:noFill/>
          </a:ln>
        </p:spPr>
        <p:txBody>
          <a:bodyPr anchor="ctr"/>
          <a:lstStyle/>
          <a:p>
            <a:pPr algn="r">
              <a:lnSpc>
                <a:spcPct val="100000"/>
              </a:lnSpc>
            </a:pPr>
            <a:fld id="{087ECE2D-FD7D-4797-811C-0637B47BD4AF}" type="slidenum">
              <a:rPr lang="de-DE" sz="1200" b="0" strike="noStrike" spc="-1">
                <a:solidFill>
                  <a:srgbClr val="8B8B8B"/>
                </a:solidFill>
                <a:uFill>
                  <a:solidFill>
                    <a:srgbClr val="FFFFFF"/>
                  </a:solidFill>
                </a:uFill>
                <a:latin typeface="Calibri"/>
              </a:rPr>
              <a:t>53</a:t>
            </a:fld>
            <a:endParaRPr lang="de-DE" sz="1400" b="0" strike="noStrike" spc="-1">
              <a:solidFill>
                <a:srgbClr val="000000"/>
              </a:solidFill>
              <a:uFill>
                <a:solidFill>
                  <a:srgbClr val="FFFFFF"/>
                </a:solidFill>
              </a:uFill>
              <a:latin typeface="Times New Roman"/>
            </a:endParaRPr>
          </a:p>
        </p:txBody>
      </p:sp>
      <p:graphicFrame>
        <p:nvGraphicFramePr>
          <p:cNvPr id="14" name="Inhaltsplatzhalter 4">
            <a:extLst>
              <a:ext uri="{FF2B5EF4-FFF2-40B4-BE49-F238E27FC236}">
                <a16:creationId xmlns:a16="http://schemas.microsoft.com/office/drawing/2014/main" id="{ADD82D56-328B-C04C-9E06-D551871FED7C}"/>
              </a:ext>
            </a:extLst>
          </p:cNvPr>
          <p:cNvGraphicFramePr>
            <a:graphicFrameLocks/>
          </p:cNvGraphicFramePr>
          <p:nvPr>
            <p:extLst>
              <p:ext uri="{D42A27DB-BD31-4B8C-83A1-F6EECF244321}">
                <p14:modId xmlns:p14="http://schemas.microsoft.com/office/powerpoint/2010/main" val="3544868258"/>
              </p:ext>
            </p:extLst>
          </p:nvPr>
        </p:nvGraphicFramePr>
        <p:xfrm>
          <a:off x="257175" y="1786356"/>
          <a:ext cx="8686800" cy="490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Beispiele für Rollen in Föderationen
(“Geschäftsmodelle”)</a:t>
            </a:r>
            <a:endParaRPr lang="en-US" sz="1800" b="0" strike="noStrike" spc="-1">
              <a:solidFill>
                <a:srgbClr val="000000"/>
              </a:solidFill>
              <a:uFill>
                <a:solidFill>
                  <a:srgbClr val="FFFFFF"/>
                </a:solidFill>
              </a:uFill>
              <a:latin typeface="Calibri"/>
            </a:endParaRPr>
          </a:p>
        </p:txBody>
      </p:sp>
      <p:sp>
        <p:nvSpPr>
          <p:cNvPr id="544" name="CustomShape 2"/>
          <p:cNvSpPr/>
          <p:nvPr/>
        </p:nvSpPr>
        <p:spPr>
          <a:xfrm>
            <a:off x="4606920" y="17884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Invisible Coordinator</a:t>
            </a:r>
            <a:endParaRPr lang="de-DE" sz="1800" b="0" strike="noStrike" spc="-1">
              <a:solidFill>
                <a:srgbClr val="000000"/>
              </a:solidFill>
              <a:uFill>
                <a:solidFill>
                  <a:srgbClr val="FFFFFF"/>
                </a:solidFill>
              </a:uFill>
              <a:latin typeface="Arial"/>
            </a:endParaRPr>
          </a:p>
        </p:txBody>
      </p:sp>
      <p:sp>
        <p:nvSpPr>
          <p:cNvPr id="545" name="CustomShape 3"/>
          <p:cNvSpPr/>
          <p:nvPr/>
        </p:nvSpPr>
        <p:spPr>
          <a:xfrm>
            <a:off x="4606920" y="27777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Advisor</a:t>
            </a:r>
            <a:endParaRPr lang="de-DE" sz="1800" b="0" strike="noStrike" spc="-1">
              <a:solidFill>
                <a:srgbClr val="000000"/>
              </a:solidFill>
              <a:uFill>
                <a:solidFill>
                  <a:srgbClr val="FFFFFF"/>
                </a:solidFill>
              </a:uFill>
              <a:latin typeface="Arial"/>
            </a:endParaRPr>
          </a:p>
        </p:txBody>
      </p:sp>
      <p:sp>
        <p:nvSpPr>
          <p:cNvPr id="546" name="CustomShape 4"/>
          <p:cNvSpPr/>
          <p:nvPr/>
        </p:nvSpPr>
        <p:spPr>
          <a:xfrm>
            <a:off x="4606920" y="37666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Matchmaker</a:t>
            </a:r>
            <a:endParaRPr lang="de-DE" sz="1800" b="0" strike="noStrike" spc="-1">
              <a:solidFill>
                <a:srgbClr val="000000"/>
              </a:solidFill>
              <a:uFill>
                <a:solidFill>
                  <a:srgbClr val="FFFFFF"/>
                </a:solidFill>
              </a:uFill>
              <a:latin typeface="Arial"/>
            </a:endParaRPr>
          </a:p>
        </p:txBody>
      </p:sp>
      <p:sp>
        <p:nvSpPr>
          <p:cNvPr id="547" name="CustomShape 5"/>
          <p:cNvSpPr/>
          <p:nvPr/>
        </p:nvSpPr>
        <p:spPr>
          <a:xfrm>
            <a:off x="4606920" y="47559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One Stop Shop</a:t>
            </a:r>
            <a:endParaRPr lang="de-DE" sz="1800" b="0" strike="noStrike" spc="-1">
              <a:solidFill>
                <a:srgbClr val="000000"/>
              </a:solidFill>
              <a:uFill>
                <a:solidFill>
                  <a:srgbClr val="FFFFFF"/>
                </a:solidFill>
              </a:uFill>
              <a:latin typeface="Arial"/>
            </a:endParaRPr>
          </a:p>
        </p:txBody>
      </p:sp>
      <p:sp>
        <p:nvSpPr>
          <p:cNvPr id="548" name="CustomShape 6"/>
          <p:cNvSpPr/>
          <p:nvPr/>
        </p:nvSpPr>
        <p:spPr>
          <a:xfrm>
            <a:off x="4606920" y="574524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Integrator</a:t>
            </a:r>
            <a:endParaRPr lang="de-DE" sz="1800" b="0" strike="noStrike" spc="-1">
              <a:solidFill>
                <a:srgbClr val="000000"/>
              </a:solidFill>
              <a:uFill>
                <a:solidFill>
                  <a:srgbClr val="FFFFFF"/>
                </a:solidFill>
              </a:uFill>
              <a:latin typeface="Arial"/>
            </a:endParaRPr>
          </a:p>
        </p:txBody>
      </p:sp>
      <p:sp>
        <p:nvSpPr>
          <p:cNvPr id="549" name="TextShape 7"/>
          <p:cNvSpPr txBox="1"/>
          <p:nvPr/>
        </p:nvSpPr>
        <p:spPr>
          <a:xfrm>
            <a:off x="6553080" y="6430680"/>
            <a:ext cx="2133360" cy="364680"/>
          </a:xfrm>
          <a:prstGeom prst="rect">
            <a:avLst/>
          </a:prstGeom>
          <a:noFill/>
          <a:ln>
            <a:noFill/>
          </a:ln>
        </p:spPr>
        <p:txBody>
          <a:bodyPr anchor="ctr"/>
          <a:lstStyle/>
          <a:p>
            <a:pPr algn="r">
              <a:lnSpc>
                <a:spcPct val="100000"/>
              </a:lnSpc>
            </a:pPr>
            <a:fld id="{68AB60D0-24A1-46E2-827C-B0C8D6E87194}" type="slidenum">
              <a:rPr lang="de-DE" sz="1200" b="0" strike="noStrike" spc="-1">
                <a:solidFill>
                  <a:srgbClr val="8B8B8B"/>
                </a:solidFill>
                <a:uFill>
                  <a:solidFill>
                    <a:srgbClr val="FFFFFF"/>
                  </a:solidFill>
                </a:uFill>
                <a:latin typeface="Calibri"/>
              </a:rPr>
              <a:t>54</a:t>
            </a:fld>
            <a:endParaRPr lang="de-DE" sz="1400" b="0" strike="noStrike" spc="-1">
              <a:solidFill>
                <a:srgbClr val="000000"/>
              </a:solidFill>
              <a:uFill>
                <a:solidFill>
                  <a:srgbClr val="FFFFFF"/>
                </a:solidFill>
              </a:uFill>
              <a:latin typeface="Times New Roman"/>
            </a:endParaRPr>
          </a:p>
        </p:txBody>
      </p:sp>
      <p:sp>
        <p:nvSpPr>
          <p:cNvPr id="550" name="CustomShape 8"/>
          <p:cNvSpPr/>
          <p:nvPr/>
        </p:nvSpPr>
        <p:spPr>
          <a:xfrm>
            <a:off x="1771560" y="3891960"/>
            <a:ext cx="1011960" cy="761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551" name="CustomShape 9"/>
          <p:cNvSpPr/>
          <p:nvPr/>
        </p:nvSpPr>
        <p:spPr>
          <a:xfrm>
            <a:off x="164520" y="1791360"/>
            <a:ext cx="422604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600" b="0" strike="noStrike" spc="-1">
                <a:solidFill>
                  <a:srgbClr val="000000"/>
                </a:solidFill>
                <a:uFill>
                  <a:solidFill>
                    <a:srgbClr val="FFFFFF"/>
                  </a:solidFill>
                </a:uFill>
                <a:latin typeface="Calibri"/>
              </a:rPr>
              <a:t>Jedes Mitglied der Föderation muss seine spezifischen Services selbst verwalten, d.h. ITSM ist oft </a:t>
            </a:r>
            <a:r>
              <a:rPr lang="de-DE" sz="1600" b="1" strike="noStrike" spc="-1">
                <a:solidFill>
                  <a:srgbClr val="000000"/>
                </a:solidFill>
                <a:uFill>
                  <a:solidFill>
                    <a:srgbClr val="FFFFFF"/>
                  </a:solidFill>
                </a:uFill>
                <a:latin typeface="Calibri"/>
              </a:rPr>
              <a:t>stark dezentralisiert</a:t>
            </a:r>
            <a:r>
              <a:rPr lang="de-DE" sz="1600" b="0" strike="noStrike" spc="-1">
                <a:solidFill>
                  <a:srgbClr val="000000"/>
                </a:solidFill>
                <a:uFill>
                  <a:solidFill>
                    <a:srgbClr val="FFFFFF"/>
                  </a:solidFill>
                </a:uFill>
                <a:latin typeface="Calibri"/>
              </a:rPr>
              <a:t>, die gesamte Integration / Koordination ist auf Schlüsselschnittstellen beschränkt.</a:t>
            </a:r>
            <a:endParaRPr lang="de-DE" sz="1800" b="0" strike="noStrike" spc="-1">
              <a:solidFill>
                <a:srgbClr val="000000"/>
              </a:solidFill>
              <a:uFill>
                <a:solidFill>
                  <a:srgbClr val="FFFFFF"/>
                </a:solidFill>
              </a:uFill>
              <a:latin typeface="Arial"/>
            </a:endParaRPr>
          </a:p>
        </p:txBody>
      </p:sp>
      <p:sp>
        <p:nvSpPr>
          <p:cNvPr id="552" name="CustomShape 10"/>
          <p:cNvSpPr/>
          <p:nvPr/>
        </p:nvSpPr>
        <p:spPr>
          <a:xfrm>
            <a:off x="164520" y="5582160"/>
            <a:ext cx="4226040" cy="106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600" b="0" strike="noStrike" spc="-1">
                <a:solidFill>
                  <a:srgbClr val="000000"/>
                </a:solidFill>
                <a:uFill>
                  <a:solidFill>
                    <a:srgbClr val="FFFFFF"/>
                  </a:solidFill>
                </a:uFill>
                <a:latin typeface="Calibri"/>
              </a:rPr>
              <a:t>Der Integrator muss die von der Föderation angebotenen Services verwalten, d.h. ITSM ist oft zentralisiert und ein </a:t>
            </a:r>
            <a:r>
              <a:rPr lang="de-DE" sz="1600" b="1" strike="noStrike" spc="-1">
                <a:solidFill>
                  <a:srgbClr val="000000"/>
                </a:solidFill>
                <a:uFill>
                  <a:solidFill>
                    <a:srgbClr val="FFFFFF"/>
                  </a:solidFill>
                </a:uFill>
                <a:latin typeface="Calibri"/>
              </a:rPr>
              <a:t>hoher Koordinations-aufwand</a:t>
            </a:r>
            <a:r>
              <a:rPr lang="de-DE" sz="1600" b="0" strike="noStrike" spc="-1">
                <a:solidFill>
                  <a:srgbClr val="000000"/>
                </a:solidFill>
                <a:uFill>
                  <a:solidFill>
                    <a:srgbClr val="FFFFFF"/>
                  </a:solidFill>
                </a:uFill>
                <a:latin typeface="Calibri"/>
              </a:rPr>
              <a:t> wird vom Integrator erfordert</a:t>
            </a:r>
            <a:endParaRPr lang="de-DE" sz="1800" b="0" strike="noStrike" spc="-1">
              <a:solidFill>
                <a:srgbClr val="000000"/>
              </a:solidFill>
              <a:uFill>
                <a:solidFill>
                  <a:srgbClr val="FFFFFF"/>
                </a:solidFill>
              </a:uFill>
              <a:latin typeface="Arial"/>
            </a:endParaRPr>
          </a:p>
        </p:txBody>
      </p:sp>
      <p:sp>
        <p:nvSpPr>
          <p:cNvPr id="553" name="CustomShape 11"/>
          <p:cNvSpPr/>
          <p:nvPr/>
        </p:nvSpPr>
        <p:spPr>
          <a:xfrm rot="16200000">
            <a:off x="-693000" y="4045680"/>
            <a:ext cx="239040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2400" b="0" strike="noStrike" spc="-1">
                <a:solidFill>
                  <a:srgbClr val="000000"/>
                </a:solidFill>
                <a:uFill>
                  <a:solidFill>
                    <a:srgbClr val="FFFFFF"/>
                  </a:solidFill>
                </a:uFill>
                <a:latin typeface="Calibri"/>
              </a:rPr>
              <a:t>ITSM Perspektove</a:t>
            </a:r>
            <a:endParaRPr lang="de-DE" sz="1800" b="0" strike="noStrike" spc="-1">
              <a:solidFill>
                <a:srgbClr val="000000"/>
              </a:solidFill>
              <a:uFill>
                <a:solidFill>
                  <a:srgbClr val="FFFFFF"/>
                </a:solidFill>
              </a:uFill>
              <a:latin typeface="Arial"/>
            </a:endParaRPr>
          </a:p>
        </p:txBody>
      </p:sp>
      <p:sp>
        <p:nvSpPr>
          <p:cNvPr id="554" name="CustomShape 12"/>
          <p:cNvSpPr/>
          <p:nvPr/>
        </p:nvSpPr>
        <p:spPr>
          <a:xfrm>
            <a:off x="7381800" y="1967400"/>
            <a:ext cx="1449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Hotelverband</a:t>
            </a:r>
            <a:endParaRPr lang="de-DE" sz="1800" b="0" strike="noStrike" spc="-1">
              <a:solidFill>
                <a:srgbClr val="000000"/>
              </a:solidFill>
              <a:uFill>
                <a:solidFill>
                  <a:srgbClr val="FFFFFF"/>
                </a:solidFill>
              </a:uFill>
              <a:latin typeface="Arial"/>
            </a:endParaRPr>
          </a:p>
        </p:txBody>
      </p:sp>
      <p:sp>
        <p:nvSpPr>
          <p:cNvPr id="555" name="CustomShape 13"/>
          <p:cNvSpPr/>
          <p:nvPr/>
        </p:nvSpPr>
        <p:spPr>
          <a:xfrm>
            <a:off x="7396920" y="3921480"/>
            <a:ext cx="16365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Reisebüro,</a:t>
            </a:r>
            <a:endParaRPr lang="de-DE" sz="1800" b="0" strike="noStrike" spc="-1">
              <a:solidFill>
                <a:srgbClr val="000000"/>
              </a:solidFill>
              <a:uFill>
                <a:solidFill>
                  <a:srgbClr val="FFFFFF"/>
                </a:solidFill>
              </a:uFill>
              <a:latin typeface="Arial"/>
            </a:endParaRPr>
          </a:p>
          <a:p>
            <a:pPr>
              <a:lnSpc>
                <a:spcPct val="100000"/>
              </a:lnSpc>
            </a:pPr>
            <a:r>
              <a:rPr lang="de-DE" sz="1800" b="0" strike="noStrike" spc="-1">
                <a:solidFill>
                  <a:srgbClr val="000000"/>
                </a:solidFill>
                <a:uFill>
                  <a:solidFill>
                    <a:srgbClr val="FFFFFF"/>
                  </a:solidFill>
                </a:uFill>
                <a:latin typeface="Calibri"/>
              </a:rPr>
              <a:t>Buchungsportal</a:t>
            </a:r>
            <a:endParaRPr lang="de-DE" sz="1800" b="0" strike="noStrike" spc="-1">
              <a:solidFill>
                <a:srgbClr val="000000"/>
              </a:solidFill>
              <a:uFill>
                <a:solidFill>
                  <a:srgbClr val="FFFFFF"/>
                </a:solidFill>
              </a:uFill>
              <a:latin typeface="Arial"/>
            </a:endParaRPr>
          </a:p>
        </p:txBody>
      </p:sp>
      <p:sp>
        <p:nvSpPr>
          <p:cNvPr id="556" name="CustomShape 14"/>
          <p:cNvSpPr/>
          <p:nvPr/>
        </p:nvSpPr>
        <p:spPr>
          <a:xfrm>
            <a:off x="7396560" y="4935960"/>
            <a:ext cx="14047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Airline mit
Code Sharing</a:t>
            </a:r>
            <a:endParaRPr lang="de-DE" sz="1800" b="0" strike="noStrike" spc="-1">
              <a:solidFill>
                <a:srgbClr val="000000"/>
              </a:solidFill>
              <a:uFill>
                <a:solidFill>
                  <a:srgbClr val="FFFFFF"/>
                </a:solidFill>
              </a:uFill>
              <a:latin typeface="Arial"/>
            </a:endParaRPr>
          </a:p>
        </p:txBody>
      </p:sp>
      <p:sp>
        <p:nvSpPr>
          <p:cNvPr id="557" name="CustomShape 15"/>
          <p:cNvSpPr/>
          <p:nvPr/>
        </p:nvSpPr>
        <p:spPr>
          <a:xfrm>
            <a:off x="7390440" y="5875920"/>
            <a:ext cx="17110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Virtueller Mobil-
funkanbieter</a:t>
            </a:r>
            <a:endParaRPr lang="de-DE" sz="1800" b="0" strike="noStrike" spc="-1">
              <a:solidFill>
                <a:srgbClr val="000000"/>
              </a:solidFill>
              <a:uFill>
                <a:solidFill>
                  <a:srgbClr val="FFFFFF"/>
                </a:solidFill>
              </a:uFill>
              <a:latin typeface="Arial"/>
            </a:endParaRPr>
          </a:p>
        </p:txBody>
      </p:sp>
      <p:sp>
        <p:nvSpPr>
          <p:cNvPr id="558" name="CustomShape 16"/>
          <p:cNvSpPr/>
          <p:nvPr/>
        </p:nvSpPr>
        <p:spPr>
          <a:xfrm>
            <a:off x="7377840" y="2907360"/>
            <a:ext cx="135900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Hotelführer,</a:t>
            </a:r>
            <a:endParaRPr lang="de-DE" sz="1800" b="0" strike="noStrike" spc="-1">
              <a:solidFill>
                <a:srgbClr val="000000"/>
              </a:solidFill>
              <a:uFill>
                <a:solidFill>
                  <a:srgbClr val="FFFFFF"/>
                </a:solidFill>
              </a:uFill>
              <a:latin typeface="Arial"/>
            </a:endParaRPr>
          </a:p>
          <a:p>
            <a:pPr>
              <a:lnSpc>
                <a:spcPct val="100000"/>
              </a:lnSpc>
            </a:pPr>
            <a:r>
              <a:rPr lang="de-DE" sz="1800" b="0" strike="noStrike" spc="-1">
                <a:solidFill>
                  <a:srgbClr val="000000"/>
                </a:solidFill>
                <a:uFill>
                  <a:solidFill>
                    <a:srgbClr val="FFFFFF"/>
                  </a:solidFill>
                </a:uFill>
                <a:latin typeface="Calibri"/>
              </a:rPr>
              <a:t>Bewertungs-
portal</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Definition des Geltungsbereichs des SMS</a:t>
            </a:r>
            <a:endParaRPr lang="en-US" sz="1800" b="0" strike="noStrike" spc="-1">
              <a:solidFill>
                <a:srgbClr val="000000"/>
              </a:solidFill>
              <a:uFill>
                <a:solidFill>
                  <a:srgbClr val="FFFFFF"/>
                </a:solidFill>
              </a:uFill>
              <a:latin typeface="Calibri"/>
            </a:endParaRPr>
          </a:p>
        </p:txBody>
      </p:sp>
      <p:sp>
        <p:nvSpPr>
          <p:cNvPr id="560" name="TextShape 2"/>
          <p:cNvSpPr txBox="1"/>
          <p:nvPr/>
        </p:nvSpPr>
        <p:spPr>
          <a:xfrm>
            <a:off x="457200" y="3254476"/>
            <a:ext cx="8229240" cy="3067843"/>
          </a:xfrm>
          <a:prstGeom prst="rect">
            <a:avLst/>
          </a:prstGeom>
          <a:noFill/>
          <a:ln>
            <a:noFill/>
          </a:ln>
        </p:spPr>
        <p:txBody>
          <a:bodyPr anchor="t"/>
          <a:lstStyle/>
          <a:p>
            <a:pPr marL="360">
              <a:lnSpc>
                <a:spcPct val="100000"/>
              </a:lnSpc>
              <a:buClr>
                <a:srgbClr val="000000"/>
              </a:buClr>
            </a:pPr>
            <a:r>
              <a:rPr lang="en-US" sz="2400" b="0" strike="noStrike" spc="-1" dirty="0">
                <a:solidFill>
                  <a:srgbClr val="000000"/>
                </a:solidFill>
                <a:uFill>
                  <a:solidFill>
                    <a:srgbClr val="FFFFFF"/>
                  </a:solidFill>
                </a:uFill>
                <a:latin typeface="Calibri"/>
              </a:rPr>
              <a:t>Der </a:t>
            </a:r>
            <a:r>
              <a:rPr lang="en-US" sz="2400" b="0" strike="noStrike" spc="-1" dirty="0" err="1">
                <a:solidFill>
                  <a:srgbClr val="000000"/>
                </a:solidFill>
                <a:uFill>
                  <a:solidFill>
                    <a:srgbClr val="FFFFFF"/>
                  </a:solidFill>
                </a:uFill>
                <a:latin typeface="Calibri"/>
              </a:rPr>
              <a:t>Geltungsbereich</a:t>
            </a:r>
            <a:r>
              <a:rPr lang="en-US" sz="2400" b="0" strike="noStrike" spc="-1" dirty="0">
                <a:solidFill>
                  <a:srgbClr val="000000"/>
                </a:solidFill>
                <a:uFill>
                  <a:solidFill>
                    <a:srgbClr val="FFFFFF"/>
                  </a:solidFill>
                </a:uFill>
                <a:latin typeface="Calibri"/>
              </a:rPr>
              <a:t> des SMS </a:t>
            </a:r>
            <a:r>
              <a:rPr lang="en-US" sz="2400" b="0" strike="noStrike" spc="-1" dirty="0" err="1">
                <a:solidFill>
                  <a:srgbClr val="000000"/>
                </a:solidFill>
                <a:uFill>
                  <a:solidFill>
                    <a:srgbClr val="FFFFFF"/>
                  </a:solidFill>
                </a:uFill>
                <a:latin typeface="Calibri"/>
              </a:rPr>
              <a:t>kann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beschränkt</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werden</a:t>
            </a:r>
            <a:r>
              <a:rPr lang="en-US" sz="2400" b="0" strike="noStrike" spc="-1" dirty="0">
                <a:solidFill>
                  <a:srgbClr val="000000"/>
                </a:solidFill>
                <a:uFill>
                  <a:solidFill>
                    <a:srgbClr val="FFFFFF"/>
                  </a:solidFill>
                </a:uFill>
                <a:latin typeface="Calibri"/>
              </a:rPr>
              <a:t> auf …</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Services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Servicekataloge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Technolgien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t>
            </a:r>
            <a:r>
              <a:rPr lang="en-US" sz="2000" b="0" strike="noStrike" spc="-1" dirty="0" err="1">
                <a:solidFill>
                  <a:srgbClr val="000000"/>
                </a:solidFill>
                <a:uFill>
                  <a:solidFill>
                    <a:srgbClr val="FFFFFF"/>
                  </a:solidFill>
                </a:uFill>
                <a:latin typeface="Calibri"/>
              </a:rPr>
              <a:t>geografische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Orte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Organisationen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Teile</a:t>
            </a:r>
            <a:r>
              <a:rPr lang="en-US" sz="2000" b="0" strike="noStrike" spc="-1" dirty="0">
                <a:solidFill>
                  <a:srgbClr val="000000"/>
                </a:solidFill>
                <a:uFill>
                  <a:solidFill>
                    <a:srgbClr val="FFFFFF"/>
                  </a:solidFill>
                </a:uFill>
                <a:latin typeface="Calibri"/>
              </a:rPr>
              <a:t> von </a:t>
            </a:r>
            <a:r>
              <a:rPr lang="en-US" sz="2000" b="0" strike="noStrike" spc="-1" dirty="0" err="1">
                <a:solidFill>
                  <a:srgbClr val="000000"/>
                </a:solidFill>
                <a:uFill>
                  <a:solidFill>
                    <a:srgbClr val="FFFFFF"/>
                  </a:solidFill>
                </a:uFill>
                <a:latin typeface="Calibri"/>
              </a:rPr>
              <a:t>Organisationen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Teile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Föderation</a:t>
            </a:r>
            <a:r>
              <a:rPr lang="en-US" sz="2000" b="0" strike="noStrike" spc="-1" dirty="0">
                <a:solidFill>
                  <a:srgbClr val="000000"/>
                </a:solidFill>
                <a:uFill>
                  <a:solidFill>
                    <a:srgbClr val="FFFFFF"/>
                  </a:solidFill>
                </a:uFill>
                <a:latin typeface="Calibri"/>
              </a:rPr>
              <a:t> (in </a:t>
            </a:r>
            <a:r>
              <a:rPr lang="en-US" sz="2000" b="0" strike="noStrike" spc="-1" dirty="0" err="1">
                <a:solidFill>
                  <a:srgbClr val="000000"/>
                </a:solidFill>
                <a:uFill>
                  <a:solidFill>
                    <a:srgbClr val="FFFFFF"/>
                  </a:solidFill>
                </a:uFill>
                <a:latin typeface="Calibri"/>
              </a:rPr>
              <a:t>föderierten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Umgebungen</a:t>
            </a:r>
            <a:r>
              <a:rPr lang="en-US" sz="2000" b="0" strike="noStrike" spc="-1" dirty="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Bereitstellung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eines</a:t>
            </a:r>
            <a:r>
              <a:rPr lang="en-US" sz="2000" b="0" strike="noStrike" spc="-1" dirty="0">
                <a:solidFill>
                  <a:srgbClr val="000000"/>
                </a:solidFill>
                <a:uFill>
                  <a:solidFill>
                    <a:srgbClr val="FFFFFF"/>
                  </a:solidFill>
                </a:uFill>
                <a:latin typeface="Calibri"/>
              </a:rPr>
              <a:t> Service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spezifische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Kunden</a:t>
            </a:r>
            <a:r>
              <a:rPr lang="en-US" sz="2000" b="0" strike="noStrike" spc="-1" dirty="0">
                <a:solidFill>
                  <a:srgbClr val="000000"/>
                </a:solidFill>
                <a:uFill>
                  <a:solidFill>
                    <a:srgbClr val="FFFFFF"/>
                  </a:solidFill>
                </a:uFill>
                <a:latin typeface="Calibri"/>
              </a:rPr>
              <a:t> / </a:t>
            </a:r>
            <a:r>
              <a:rPr lang="en-US" sz="2000" b="0" strike="noStrike" spc="-1" dirty="0" err="1">
                <a:solidFill>
                  <a:srgbClr val="000000"/>
                </a:solidFill>
                <a:uFill>
                  <a:solidFill>
                    <a:srgbClr val="FFFFFF"/>
                  </a:solidFill>
                </a:uFill>
                <a:latin typeface="Calibri"/>
              </a:rPr>
              <a:t>Nutzer</a:t>
            </a:r>
            <a:endParaRPr lang="en-US" b="0" strike="noStrike" spc="-1" dirty="0">
              <a:solidFill>
                <a:srgbClr val="000000"/>
              </a:solidFill>
              <a:uFill>
                <a:solidFill>
                  <a:srgbClr val="FFFFFF"/>
                </a:solidFill>
              </a:uFill>
              <a:latin typeface="Calibri"/>
            </a:endParaRPr>
          </a:p>
        </p:txBody>
      </p:sp>
      <p:sp>
        <p:nvSpPr>
          <p:cNvPr id="561" name="TextShape 3"/>
          <p:cNvSpPr txBox="1"/>
          <p:nvPr/>
        </p:nvSpPr>
        <p:spPr>
          <a:xfrm>
            <a:off x="6553080" y="6430680"/>
            <a:ext cx="2133360" cy="364680"/>
          </a:xfrm>
          <a:prstGeom prst="rect">
            <a:avLst/>
          </a:prstGeom>
          <a:noFill/>
          <a:ln>
            <a:noFill/>
          </a:ln>
        </p:spPr>
        <p:txBody>
          <a:bodyPr anchor="ctr"/>
          <a:lstStyle/>
          <a:p>
            <a:pPr algn="r">
              <a:lnSpc>
                <a:spcPct val="100000"/>
              </a:lnSpc>
            </a:pPr>
            <a:fld id="{5134DD03-A504-4475-8FE7-7C814C026435}" type="slidenum">
              <a:rPr lang="de-DE" sz="1200" b="0" strike="noStrike" spc="-1">
                <a:solidFill>
                  <a:srgbClr val="8B8B8B"/>
                </a:solidFill>
                <a:uFill>
                  <a:solidFill>
                    <a:srgbClr val="FFFFFF"/>
                  </a:solidFill>
                </a:uFill>
                <a:latin typeface="Calibri"/>
              </a:rPr>
              <a:t>55</a:t>
            </a:fld>
            <a:endParaRPr lang="de-DE" sz="1400" b="0" strike="noStrike" spc="-1">
              <a:solidFill>
                <a:srgbClr val="000000"/>
              </a:solidFill>
              <a:uFill>
                <a:solidFill>
                  <a:srgbClr val="FFFFFF"/>
                </a:solidFill>
              </a:uFill>
              <a:latin typeface="Times New Roman"/>
            </a:endParaRPr>
          </a:p>
        </p:txBody>
      </p:sp>
      <p:graphicFrame>
        <p:nvGraphicFramePr>
          <p:cNvPr id="562" name="Table 4"/>
          <p:cNvGraphicFramePr/>
          <p:nvPr/>
        </p:nvGraphicFramePr>
        <p:xfrm>
          <a:off x="457200" y="1774080"/>
          <a:ext cx="8229600" cy="1335278"/>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GR3 Definition des Geltungsbereichs des Service-Managements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Anforderungen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43272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GR3.1 Der Geltungsbereich des SMS muss definiert und eine entsprechende Erklärung zum Geltungsbereich erstellt werden.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Definition des Geltungsbereichs des SMS: Beispiele für Geltungsbereiche</a:t>
            </a:r>
            <a:endParaRPr lang="en-US" sz="1800" b="0" strike="noStrike" spc="-1">
              <a:solidFill>
                <a:srgbClr val="000000"/>
              </a:solidFill>
              <a:uFill>
                <a:solidFill>
                  <a:srgbClr val="FFFFFF"/>
                </a:solidFill>
              </a:uFill>
              <a:latin typeface="Calibri"/>
            </a:endParaRPr>
          </a:p>
        </p:txBody>
      </p:sp>
      <p:sp>
        <p:nvSpPr>
          <p:cNvPr id="56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Generischer Geltungsbereich (scope statement):</a:t>
            </a:r>
          </a:p>
          <a:p>
            <a:r>
              <a:rPr lang="en-US" sz="2400" b="0" i="1" strike="noStrike" spc="-1">
                <a:solidFill>
                  <a:srgbClr val="000000"/>
                </a:solidFill>
                <a:uFill>
                  <a:solidFill>
                    <a:srgbClr val="FFFFFF"/>
                  </a:solidFill>
                </a:uFill>
                <a:latin typeface="Calibri"/>
              </a:rPr>
              <a:t>Das SMS von [Name des Service-Providers oder der Föderation], welches [Technolgie] [Service(s)] von [Standort(e) des Service-Providers] an [Kunde(n)] am [Standort(e) des Kunden] erbringt</a:t>
            </a: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Beispiel:</a:t>
            </a:r>
          </a:p>
          <a:p>
            <a:r>
              <a:rPr lang="en-US" sz="2400" b="0" i="1" strike="noStrike" spc="-1">
                <a:solidFill>
                  <a:srgbClr val="000000"/>
                </a:solidFill>
                <a:uFill>
                  <a:solidFill>
                    <a:srgbClr val="FFFFFF"/>
                  </a:solidFill>
                </a:uFill>
                <a:latin typeface="Calibri"/>
              </a:rPr>
              <a:t>Das SMS der ACME IT Servicrabteilung, das Microsoft Windows basierte Desktop- und Kommunikationsservices von deren Rechenzentrum in Amsterdam allen ACME Niederlassungen in den Niederlanden erbringt</a:t>
            </a:r>
            <a:endParaRPr lang="en-US" sz="28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p:txBody>
      </p:sp>
      <p:sp>
        <p:nvSpPr>
          <p:cNvPr id="565" name="TextShape 3"/>
          <p:cNvSpPr txBox="1"/>
          <p:nvPr/>
        </p:nvSpPr>
        <p:spPr>
          <a:xfrm>
            <a:off x="6553080" y="6430680"/>
            <a:ext cx="2133360" cy="364680"/>
          </a:xfrm>
          <a:prstGeom prst="rect">
            <a:avLst/>
          </a:prstGeom>
          <a:noFill/>
          <a:ln>
            <a:noFill/>
          </a:ln>
        </p:spPr>
        <p:txBody>
          <a:bodyPr anchor="ctr"/>
          <a:lstStyle/>
          <a:p>
            <a:pPr algn="r">
              <a:lnSpc>
                <a:spcPct val="100000"/>
              </a:lnSpc>
            </a:pPr>
            <a:fld id="{7257861D-F847-4A20-9D82-651E97599C1A}" type="slidenum">
              <a:rPr lang="de-DE" sz="1200" b="0" strike="noStrike" spc="-1">
                <a:solidFill>
                  <a:srgbClr val="8B8B8B"/>
                </a:solidFill>
                <a:uFill>
                  <a:solidFill>
                    <a:srgbClr val="FFFFFF"/>
                  </a:solidFill>
                </a:uFill>
                <a:latin typeface="Calibri"/>
              </a:rPr>
              <a:t>56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dieses Trainings</a:t>
            </a:r>
            <a:endParaRPr lang="en-US" sz="1800" b="0" strike="noStrike" spc="-1">
              <a:solidFill>
                <a:srgbClr val="000000"/>
              </a:solidFill>
              <a:uFill>
                <a:solidFill>
                  <a:srgbClr val="FFFFFF"/>
                </a:solidFill>
              </a:uFill>
              <a:latin typeface="Calibri"/>
            </a:endParaRPr>
          </a:p>
        </p:txBody>
      </p:sp>
      <p:sp>
        <p:nvSpPr>
          <p:cNvPr id="56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Zusammenfassung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Verwandte Standards und Rahmenwerke im ITSM </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Das organisatorische Umfeld von Service Erbringung und Service Management</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Leadership und Governance</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Planung und Implementierung von Services und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Überwachung, Überprüfung und Verbesserung von Services und ITSM (CHECK, ACT)</a:t>
            </a:r>
          </a:p>
        </p:txBody>
      </p:sp>
      <p:sp>
        <p:nvSpPr>
          <p:cNvPr id="568" name="TextShape 3"/>
          <p:cNvSpPr txBox="1"/>
          <p:nvPr/>
        </p:nvSpPr>
        <p:spPr>
          <a:xfrm>
            <a:off x="6553080" y="6430680"/>
            <a:ext cx="2133360" cy="364680"/>
          </a:xfrm>
          <a:prstGeom prst="rect">
            <a:avLst/>
          </a:prstGeom>
          <a:noFill/>
          <a:ln>
            <a:noFill/>
          </a:ln>
        </p:spPr>
        <p:txBody>
          <a:bodyPr anchor="ctr"/>
          <a:lstStyle/>
          <a:p>
            <a:pPr algn="r">
              <a:lnSpc>
                <a:spcPct val="100000"/>
              </a:lnSpc>
            </a:pPr>
            <a:fld id="{1C159C25-A13C-4CCC-AD71-0B8697B52219}" type="slidenum">
              <a:rPr lang="de-DE" sz="1200" b="0" strike="noStrike" spc="-1">
                <a:solidFill>
                  <a:srgbClr val="8B8B8B"/>
                </a:solidFill>
                <a:uFill>
                  <a:solidFill>
                    <a:srgbClr val="FFFFFF"/>
                  </a:solidFill>
                </a:uFill>
                <a:latin typeface="Calibri"/>
              </a:rPr>
              <a:t>57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Leadership und Governance</a:t>
            </a:r>
            <a:endParaRPr lang="en-US" sz="1800" b="0" strike="noStrike" spc="-1">
              <a:solidFill>
                <a:srgbClr val="000000"/>
              </a:solidFill>
              <a:uFill>
                <a:solidFill>
                  <a:srgbClr val="FFFFFF"/>
                </a:solidFill>
              </a:uFill>
              <a:latin typeface="Calibri"/>
            </a:endParaRPr>
          </a:p>
        </p:txBody>
      </p:sp>
      <p:sp>
        <p:nvSpPr>
          <p:cNvPr id="570" name="TextShape 2"/>
          <p:cNvSpPr txBox="1"/>
          <p:nvPr/>
        </p:nvSpPr>
        <p:spPr>
          <a:xfrm>
            <a:off x="6553080" y="6430680"/>
            <a:ext cx="2133360" cy="364680"/>
          </a:xfrm>
          <a:prstGeom prst="rect">
            <a:avLst/>
          </a:prstGeom>
          <a:noFill/>
          <a:ln>
            <a:noFill/>
          </a:ln>
        </p:spPr>
        <p:txBody>
          <a:bodyPr anchor="ctr"/>
          <a:lstStyle/>
          <a:p>
            <a:pPr algn="r">
              <a:lnSpc>
                <a:spcPct val="100000"/>
              </a:lnSpc>
            </a:pPr>
            <a:fld id="{BB17347C-6A77-44F1-92B7-4A8891BC23B1}" type="slidenum">
              <a:rPr lang="de-DE" sz="1200" b="0" strike="noStrike" spc="-1">
                <a:solidFill>
                  <a:srgbClr val="FFFFFF"/>
                </a:solidFill>
                <a:uFill>
                  <a:solidFill>
                    <a:srgbClr val="FFFFFF"/>
                  </a:solidFill>
                </a:uFill>
                <a:latin typeface="Calibri"/>
              </a:rPr>
              <a:t>58</a:t>
            </a:fld>
            <a:endParaRPr lang="de-DE" sz="1400" b="0" strike="noStrike" spc="-1">
              <a:solidFill>
                <a:srgbClr val="000000"/>
              </a:solidFill>
              <a:uFill>
                <a:solidFill>
                  <a:srgbClr val="FFFFFF"/>
                </a:solidFill>
              </a:uFill>
              <a:latin typeface="Times New Roman"/>
            </a:endParaRPr>
          </a:p>
        </p:txBody>
      </p:sp>
      <p:sp>
        <p:nvSpPr>
          <p:cNvPr id="571"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Leadership und Governance: Überblick</a:t>
            </a:r>
            <a:endParaRPr lang="en-US" sz="1800" b="0" strike="noStrike" spc="-1">
              <a:solidFill>
                <a:srgbClr val="000000"/>
              </a:solidFill>
              <a:uFill>
                <a:solidFill>
                  <a:srgbClr val="FFFFFF"/>
                </a:solidFill>
              </a:uFill>
              <a:latin typeface="Calibri"/>
            </a:endParaRPr>
          </a:p>
        </p:txBody>
      </p:sp>
      <p:sp>
        <p:nvSpPr>
          <p:cNvPr id="573"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Effektive Richtlinien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Effektive Kommunikation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Wertschöpfung durch IT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Risikomanagement im ITSM</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Andere Governance Disziplinen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Transparenz</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Ressourcennutzung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Governance über Prozesse, die von anderen Parteien ausgeführt werden</a:t>
            </a:r>
            <a:endParaRPr lang="en-US" sz="2000" b="0" strike="noStrike" spc="-1">
              <a:solidFill>
                <a:srgbClr val="000000"/>
              </a:solidFill>
              <a:uFill>
                <a:solidFill>
                  <a:srgbClr val="FFFFFF"/>
                </a:solidFill>
              </a:uFill>
              <a:latin typeface="Calibri"/>
            </a:endParaRPr>
          </a:p>
        </p:txBody>
      </p:sp>
      <p:sp>
        <p:nvSpPr>
          <p:cNvPr id="574" name="TextShape 3"/>
          <p:cNvSpPr txBox="1"/>
          <p:nvPr/>
        </p:nvSpPr>
        <p:spPr>
          <a:xfrm>
            <a:off x="6553080" y="6430680"/>
            <a:ext cx="2133360" cy="364680"/>
          </a:xfrm>
          <a:prstGeom prst="rect">
            <a:avLst/>
          </a:prstGeom>
          <a:noFill/>
          <a:ln>
            <a:noFill/>
          </a:ln>
        </p:spPr>
        <p:txBody>
          <a:bodyPr anchor="ctr"/>
          <a:lstStyle/>
          <a:p>
            <a:pPr algn="r">
              <a:lnSpc>
                <a:spcPct val="100000"/>
              </a:lnSpc>
            </a:pPr>
            <a:fld id="{12A987B0-5464-4BF7-BB35-C6CEB394CD18}" type="slidenum">
              <a:rPr lang="de-DE" sz="1200" b="0" strike="noStrike" spc="-1">
                <a:solidFill>
                  <a:srgbClr val="8B8B8B"/>
                </a:solidFill>
                <a:uFill>
                  <a:solidFill>
                    <a:srgbClr val="FFFFFF"/>
                  </a:solidFill>
                </a:uFill>
                <a:latin typeface="Calibri"/>
              </a:rPr>
              <a:t>59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FitSM Foundation &amp; Advanced Zusammenfassung</a:t>
            </a:r>
            <a:endParaRPr lang="en-US" sz="1800" b="0" strike="noStrike" spc="-1">
              <a:solidFill>
                <a:srgbClr val="000000"/>
              </a:solidFill>
              <a:uFill>
                <a:solidFill>
                  <a:srgbClr val="FFFFFF"/>
                </a:solidFill>
              </a:uFill>
              <a:latin typeface="Calibri"/>
            </a:endParaRPr>
          </a:p>
        </p:txBody>
      </p:sp>
      <p:sp>
        <p:nvSpPr>
          <p:cNvPr id="128" name="TextShape 2"/>
          <p:cNvSpPr txBox="1"/>
          <p:nvPr/>
        </p:nvSpPr>
        <p:spPr>
          <a:xfrm>
            <a:off x="6553080" y="6430680"/>
            <a:ext cx="2133360" cy="364680"/>
          </a:xfrm>
          <a:prstGeom prst="rect">
            <a:avLst/>
          </a:prstGeom>
          <a:noFill/>
          <a:ln>
            <a:noFill/>
          </a:ln>
        </p:spPr>
        <p:txBody>
          <a:bodyPr anchor="ctr"/>
          <a:lstStyle/>
          <a:p>
            <a:pPr algn="r">
              <a:lnSpc>
                <a:spcPct val="100000"/>
              </a:lnSpc>
            </a:pPr>
            <a:fld id="{2CE52491-0FC8-4DAC-A2A5-0ECE43F5B49B}" type="slidenum">
              <a:rPr lang="de-DE" sz="1200" b="0" strike="noStrike" spc="-1">
                <a:solidFill>
                  <a:srgbClr val="FFFFFF"/>
                </a:solidFill>
                <a:uFill>
                  <a:solidFill>
                    <a:srgbClr val="FFFFFF"/>
                  </a:solidFill>
                </a:uFill>
                <a:latin typeface="Calibri"/>
              </a:rPr>
              <a:t>6</a:t>
            </a:fld>
            <a:endParaRPr lang="de-DE" sz="1400" b="0" strike="noStrike" spc="-1">
              <a:solidFill>
                <a:srgbClr val="000000"/>
              </a:solidFill>
              <a:uFill>
                <a:solidFill>
                  <a:srgbClr val="FFFFFF"/>
                </a:solidFill>
              </a:uFill>
              <a:latin typeface="Times New Roman"/>
            </a:endParaRPr>
          </a:p>
        </p:txBody>
      </p:sp>
      <p:sp>
        <p:nvSpPr>
          <p:cNvPr id="129"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Effektive Richtlinien</a:t>
            </a:r>
            <a:endParaRPr lang="en-US" sz="1800" b="0" strike="noStrike" spc="-1">
              <a:solidFill>
                <a:srgbClr val="000000"/>
              </a:solidFill>
              <a:uFill>
                <a:solidFill>
                  <a:srgbClr val="FFFFFF"/>
                </a:solidFill>
              </a:uFill>
              <a:latin typeface="Calibri"/>
            </a:endParaRPr>
          </a:p>
        </p:txBody>
      </p:sp>
      <p:sp>
        <p:nvSpPr>
          <p:cNvPr id="576" name="TextShape 2"/>
          <p:cNvSpPr txBox="1"/>
          <p:nvPr/>
        </p:nvSpPr>
        <p:spPr>
          <a:xfrm>
            <a:off x="6553080" y="6430680"/>
            <a:ext cx="2133360" cy="364680"/>
          </a:xfrm>
          <a:prstGeom prst="rect">
            <a:avLst/>
          </a:prstGeom>
          <a:noFill/>
          <a:ln>
            <a:noFill/>
          </a:ln>
        </p:spPr>
        <p:txBody>
          <a:bodyPr anchor="ctr"/>
          <a:lstStyle/>
          <a:p>
            <a:pPr algn="r">
              <a:lnSpc>
                <a:spcPct val="100000"/>
              </a:lnSpc>
            </a:pPr>
            <a:fld id="{B98B1635-8BE4-4461-AD4F-6AB81B2952EF}" type="slidenum">
              <a:rPr lang="de-DE" sz="1200" b="0" strike="noStrike" spc="-1">
                <a:solidFill>
                  <a:srgbClr val="FFFFFF"/>
                </a:solidFill>
                <a:uFill>
                  <a:solidFill>
                    <a:srgbClr val="FFFFFF"/>
                  </a:solidFill>
                </a:uFill>
                <a:latin typeface="Calibri"/>
              </a:rPr>
              <a:t>60</a:t>
            </a:fld>
            <a:endParaRPr lang="de-DE" sz="1400" b="0" strike="noStrike" spc="-1">
              <a:solidFill>
                <a:srgbClr val="000000"/>
              </a:solidFill>
              <a:uFill>
                <a:solidFill>
                  <a:srgbClr val="FFFFFF"/>
                </a:solidFill>
              </a:uFill>
              <a:latin typeface="Times New Roman"/>
            </a:endParaRPr>
          </a:p>
        </p:txBody>
      </p:sp>
      <p:sp>
        <p:nvSpPr>
          <p:cNvPr id="577"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78"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Warum?</a:t>
            </a:r>
            <a:endParaRPr lang="de-DE" sz="1800" b="0" strike="noStrike" spc="-1">
              <a:solidFill>
                <a:srgbClr val="000000"/>
              </a:solidFill>
              <a:uFill>
                <a:solidFill>
                  <a:srgbClr val="FFFFFF"/>
                </a:solidFill>
              </a:uFill>
              <a:latin typeface="Arial"/>
            </a:endParaRPr>
          </a:p>
        </p:txBody>
      </p:sp>
      <p:sp>
        <p:nvSpPr>
          <p:cNvPr id="579"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Sicherstellung dass Richtlinien effektiv sind, um Ausrichtungen zu vermitteln und durchzusetzen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Richtlinien in einem SMS</a:t>
            </a:r>
            <a:endParaRPr lang="en-US" sz="1800" b="0" strike="noStrike" spc="-1">
              <a:solidFill>
                <a:srgbClr val="000000"/>
              </a:solidFill>
              <a:uFill>
                <a:solidFill>
                  <a:srgbClr val="FFFFFF"/>
                </a:solidFill>
              </a:uFill>
              <a:latin typeface="Calibri"/>
            </a:endParaRPr>
          </a:p>
        </p:txBody>
      </p:sp>
      <p:sp>
        <p:nvSpPr>
          <p:cNvPr id="581" name="TextShape 2"/>
          <p:cNvSpPr txBox="1"/>
          <p:nvPr/>
        </p:nvSpPr>
        <p:spPr>
          <a:xfrm>
            <a:off x="6553080" y="6430680"/>
            <a:ext cx="2133360" cy="364680"/>
          </a:xfrm>
          <a:prstGeom prst="rect">
            <a:avLst/>
          </a:prstGeom>
          <a:noFill/>
          <a:ln>
            <a:noFill/>
          </a:ln>
        </p:spPr>
        <p:txBody>
          <a:bodyPr anchor="ctr"/>
          <a:lstStyle/>
          <a:p>
            <a:pPr algn="r">
              <a:lnSpc>
                <a:spcPct val="100000"/>
              </a:lnSpc>
            </a:pPr>
            <a:fld id="{E98D6114-AB5B-4274-ADF9-645321BDC066}" type="slidenum">
              <a:rPr lang="de-DE" sz="1200" b="0" strike="noStrike" spc="-1">
                <a:solidFill>
                  <a:srgbClr val="8B8B8B"/>
                </a:solidFill>
                <a:uFill>
                  <a:solidFill>
                    <a:srgbClr val="FFFFFF"/>
                  </a:solidFill>
                </a:uFill>
                <a:latin typeface="Calibri"/>
              </a:rPr>
              <a:t>61</a:t>
            </a:fld>
            <a:endParaRPr lang="de-DE" sz="1400" b="0" strike="noStrike" spc="-1">
              <a:solidFill>
                <a:srgbClr val="000000"/>
              </a:solidFill>
              <a:uFill>
                <a:solidFill>
                  <a:srgbClr val="FFFFFF"/>
                </a:solidFill>
              </a:uFill>
              <a:latin typeface="Times New Roman"/>
            </a:endParaRPr>
          </a:p>
        </p:txBody>
      </p:sp>
      <p:sp>
        <p:nvSpPr>
          <p:cNvPr id="582" name="CustomShape 3"/>
          <p:cNvSpPr/>
          <p:nvPr/>
        </p:nvSpPr>
        <p:spPr>
          <a:xfrm>
            <a:off x="3867120" y="524736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sp>
      <p:sp>
        <p:nvSpPr>
          <p:cNvPr id="583" name="CustomShape 4"/>
          <p:cNvSpPr/>
          <p:nvPr/>
        </p:nvSpPr>
        <p:spPr>
          <a:xfrm>
            <a:off x="314316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84" name="CustomShape 5"/>
          <p:cNvSpPr/>
          <p:nvPr/>
        </p:nvSpPr>
        <p:spPr>
          <a:xfrm>
            <a:off x="385776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85" name="CustomShape 6"/>
          <p:cNvSpPr/>
          <p:nvPr/>
        </p:nvSpPr>
        <p:spPr>
          <a:xfrm>
            <a:off x="457200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86" name="CustomShape 7"/>
          <p:cNvSpPr/>
          <p:nvPr/>
        </p:nvSpPr>
        <p:spPr>
          <a:xfrm>
            <a:off x="528624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87" name="CustomShape 8"/>
          <p:cNvSpPr/>
          <p:nvPr/>
        </p:nvSpPr>
        <p:spPr>
          <a:xfrm>
            <a:off x="4143240" y="173736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1" strike="noStrike" spc="-1">
                <a:solidFill>
                  <a:srgbClr val="000000"/>
                </a:solidFill>
                <a:uFill>
                  <a:solidFill>
                    <a:srgbClr val="FFFFFF"/>
                  </a:solidFill>
                </a:uFill>
                <a:latin typeface="Arial"/>
              </a:rPr>
              <a:t>Richtlinie</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1. Abc def ghijk.</a:t>
            </a: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2. Abc def ghijk.</a:t>
            </a: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3. Abc def ghijk.</a:t>
            </a: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4. Abc def ghijk.</a:t>
            </a:r>
            <a:endParaRPr lang="de-DE" sz="1800" b="0" strike="noStrike" spc="-1">
              <a:solidFill>
                <a:srgbClr val="000000"/>
              </a:solidFill>
              <a:uFill>
                <a:solidFill>
                  <a:srgbClr val="FFFFFF"/>
                </a:solidFill>
              </a:uFill>
              <a:latin typeface="Arial"/>
            </a:endParaRPr>
          </a:p>
        </p:txBody>
      </p:sp>
      <p:sp>
        <p:nvSpPr>
          <p:cNvPr id="588" name="CustomShape 9"/>
          <p:cNvSpPr/>
          <p:nvPr/>
        </p:nvSpPr>
        <p:spPr>
          <a:xfrm>
            <a:off x="3786120" y="516636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sp>
      <p:sp>
        <p:nvSpPr>
          <p:cNvPr id="589" name="CustomShape 10"/>
          <p:cNvSpPr/>
          <p:nvPr/>
        </p:nvSpPr>
        <p:spPr>
          <a:xfrm>
            <a:off x="3714840" y="509508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1" strike="noStrike" spc="-1">
                <a:solidFill>
                  <a:srgbClr val="000000"/>
                </a:solidFill>
                <a:uFill>
                  <a:solidFill>
                    <a:srgbClr val="FFFFFF"/>
                  </a:solidFill>
                </a:uFill>
                <a:latin typeface="Arial"/>
              </a:rPr>
              <a:t>Verfahren</a:t>
            </a:r>
            <a:endParaRPr lang="de-DE" sz="1800" b="0" strike="noStrike" spc="-1">
              <a:solidFill>
                <a:srgbClr val="000000"/>
              </a:solidFill>
              <a:uFill>
                <a:solidFill>
                  <a:srgbClr val="FFFFFF"/>
                </a:solidFill>
              </a:uFill>
              <a:latin typeface="Arial"/>
            </a:endParaRPr>
          </a:p>
        </p:txBody>
      </p:sp>
      <p:sp>
        <p:nvSpPr>
          <p:cNvPr id="590" name="CustomShape 11"/>
          <p:cNvSpPr/>
          <p:nvPr/>
        </p:nvSpPr>
        <p:spPr>
          <a:xfrm>
            <a:off x="646200" y="3501000"/>
            <a:ext cx="924840"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1" strike="noStrike" spc="-1">
                <a:solidFill>
                  <a:srgbClr val="000000"/>
                </a:solidFill>
                <a:uFill>
                  <a:solidFill>
                    <a:srgbClr val="FFFFFF"/>
                  </a:solidFill>
                </a:uFill>
                <a:latin typeface="Arial"/>
              </a:rPr>
              <a:t>Prozess:</a:t>
            </a:r>
            <a:endParaRPr lang="de-DE" sz="1800" b="0" strike="noStrike" spc="-1">
              <a:solidFill>
                <a:srgbClr val="000000"/>
              </a:solidFill>
              <a:uFill>
                <a:solidFill>
                  <a:srgbClr val="FFFFFF"/>
                </a:solidFill>
              </a:uFill>
              <a:latin typeface="Arial"/>
            </a:endParaRPr>
          </a:p>
        </p:txBody>
      </p:sp>
      <p:sp>
        <p:nvSpPr>
          <p:cNvPr id="591" name="CustomShape 12"/>
          <p:cNvSpPr/>
          <p:nvPr/>
        </p:nvSpPr>
        <p:spPr>
          <a:xfrm>
            <a:off x="2143080" y="3452040"/>
            <a:ext cx="713880" cy="42840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0" strike="noStrike" spc="-1">
                <a:solidFill>
                  <a:srgbClr val="000000"/>
                </a:solidFill>
                <a:uFill>
                  <a:solidFill>
                    <a:srgbClr val="FFFFFF"/>
                  </a:solidFill>
                </a:uFill>
                <a:latin typeface="Arial"/>
              </a:rPr>
              <a:t>Inputs</a:t>
            </a:r>
            <a:endParaRPr lang="de-DE" sz="1800" b="0" strike="noStrike" spc="-1">
              <a:solidFill>
                <a:srgbClr val="000000"/>
              </a:solidFill>
              <a:uFill>
                <a:solidFill>
                  <a:srgbClr val="FFFFFF"/>
                </a:solidFill>
              </a:uFill>
              <a:latin typeface="Arial"/>
            </a:endParaRPr>
          </a:p>
        </p:txBody>
      </p:sp>
      <p:sp>
        <p:nvSpPr>
          <p:cNvPr id="592" name="CustomShape 13"/>
          <p:cNvSpPr/>
          <p:nvPr/>
        </p:nvSpPr>
        <p:spPr>
          <a:xfrm>
            <a:off x="6572160" y="4166280"/>
            <a:ext cx="713880" cy="42840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0" strike="noStrike" spc="-1">
                <a:solidFill>
                  <a:srgbClr val="000000"/>
                </a:solidFill>
                <a:uFill>
                  <a:solidFill>
                    <a:srgbClr val="FFFFFF"/>
                  </a:solidFill>
                </a:uFill>
                <a:latin typeface="Arial"/>
              </a:rPr>
              <a:t>Outputs</a:t>
            </a:r>
            <a:endParaRPr lang="de-DE" sz="1800" b="0" strike="noStrike" spc="-1">
              <a:solidFill>
                <a:srgbClr val="000000"/>
              </a:solidFill>
              <a:uFill>
                <a:solidFill>
                  <a:srgbClr val="FFFFFF"/>
                </a:solidFill>
              </a:uFill>
              <a:latin typeface="Arial"/>
            </a:endParaRPr>
          </a:p>
        </p:txBody>
      </p:sp>
      <p:sp>
        <p:nvSpPr>
          <p:cNvPr id="593" name="CustomShape 14"/>
          <p:cNvSpPr/>
          <p:nvPr/>
        </p:nvSpPr>
        <p:spPr>
          <a:xfrm rot="16200000" flipH="1">
            <a:off x="2824920" y="3527640"/>
            <a:ext cx="313920" cy="963360"/>
          </a:xfrm>
          <a:prstGeom prst="bentConnector3">
            <a:avLst>
              <a:gd name="adj1" fmla="val 50000"/>
            </a:avLst>
          </a:prstGeom>
          <a:no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594" name="CustomShape 15"/>
          <p:cNvSpPr/>
          <p:nvPr/>
        </p:nvSpPr>
        <p:spPr>
          <a:xfrm>
            <a:off x="6143760" y="4380480"/>
            <a:ext cx="428400" cy="1080"/>
          </a:xfrm>
          <a:prstGeom prst="bentConnector3">
            <a:avLst>
              <a:gd name="adj1" fmla="val 50000"/>
            </a:avLst>
          </a:prstGeom>
          <a:no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595" name="Line 16"/>
          <p:cNvSpPr/>
          <p:nvPr/>
        </p:nvSpPr>
        <p:spPr>
          <a:xfrm flipH="1">
            <a:off x="4178160" y="4594680"/>
            <a:ext cx="1440" cy="50004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596" name="CustomShape 17"/>
          <p:cNvSpPr/>
          <p:nvPr/>
        </p:nvSpPr>
        <p:spPr>
          <a:xfrm rot="5400000">
            <a:off x="4482360" y="1790640"/>
            <a:ext cx="285480" cy="2607840"/>
          </a:xfrm>
          <a:prstGeom prst="rightBrace">
            <a:avLst>
              <a:gd name="adj1" fmla="val 3959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97" name="Line 18"/>
          <p:cNvSpPr/>
          <p:nvPr/>
        </p:nvSpPr>
        <p:spPr>
          <a:xfrm>
            <a:off x="714240" y="3166200"/>
            <a:ext cx="771516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598" name="CustomShape 19"/>
          <p:cNvSpPr/>
          <p:nvPr/>
        </p:nvSpPr>
        <p:spPr>
          <a:xfrm>
            <a:off x="6143760" y="1666080"/>
            <a:ext cx="2356920" cy="851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1" strike="noStrike" spc="-1">
                <a:solidFill>
                  <a:srgbClr val="0060A9"/>
                </a:solidFill>
                <a:uFill>
                  <a:solidFill>
                    <a:srgbClr val="FFFFFF"/>
                  </a:solidFill>
                </a:uFill>
                <a:latin typeface="Arial"/>
              </a:rPr>
              <a:t>Definitions-Ebene</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Top-Management</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Prozessverantwortliche</a:t>
            </a:r>
            <a:endParaRPr lang="de-DE" sz="1800" b="0" strike="noStrike" spc="-1">
              <a:solidFill>
                <a:srgbClr val="000000"/>
              </a:solidFill>
              <a:uFill>
                <a:solidFill>
                  <a:srgbClr val="FFFFFF"/>
                </a:solidFill>
              </a:uFill>
              <a:latin typeface="Arial"/>
            </a:endParaRPr>
          </a:p>
        </p:txBody>
      </p:sp>
      <p:sp>
        <p:nvSpPr>
          <p:cNvPr id="599" name="Line 20"/>
          <p:cNvSpPr/>
          <p:nvPr/>
        </p:nvSpPr>
        <p:spPr>
          <a:xfrm>
            <a:off x="4929120" y="4809240"/>
            <a:ext cx="350028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600" name="CustomShape 21"/>
          <p:cNvSpPr/>
          <p:nvPr/>
        </p:nvSpPr>
        <p:spPr>
          <a:xfrm>
            <a:off x="6016680" y="3193200"/>
            <a:ext cx="2484000" cy="851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1" strike="noStrike" spc="-1">
                <a:solidFill>
                  <a:srgbClr val="0060A9"/>
                </a:solidFill>
                <a:uFill>
                  <a:solidFill>
                    <a:srgbClr val="FFFFFF"/>
                  </a:solidFill>
                </a:uFill>
                <a:latin typeface="Arial"/>
              </a:rPr>
              <a:t>Steuerungs-Ebene</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Prozessmanager</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Prozessteams</a:t>
            </a:r>
            <a:endParaRPr lang="de-DE" sz="1800" b="0" strike="noStrike" spc="-1">
              <a:solidFill>
                <a:srgbClr val="000000"/>
              </a:solidFill>
              <a:uFill>
                <a:solidFill>
                  <a:srgbClr val="FFFFFF"/>
                </a:solidFill>
              </a:uFill>
              <a:latin typeface="Arial"/>
            </a:endParaRPr>
          </a:p>
        </p:txBody>
      </p:sp>
      <p:sp>
        <p:nvSpPr>
          <p:cNvPr id="601" name="CustomShape 22"/>
          <p:cNvSpPr/>
          <p:nvPr/>
        </p:nvSpPr>
        <p:spPr>
          <a:xfrm>
            <a:off x="5857920" y="4836240"/>
            <a:ext cx="2642760" cy="109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1" strike="noStrike" spc="-1">
                <a:solidFill>
                  <a:srgbClr val="0060A9"/>
                </a:solidFill>
                <a:uFill>
                  <a:solidFill>
                    <a:srgbClr val="FFFFFF"/>
                  </a:solidFill>
                </a:uFill>
                <a:latin typeface="Arial"/>
              </a:rPr>
              <a:t>Durchführungs-Ebene</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Abteilungen</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Funktionen</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Personen</a:t>
            </a:r>
            <a:endParaRPr lang="de-DE" sz="1800" b="0" strike="noStrike" spc="-1">
              <a:solidFill>
                <a:srgbClr val="000000"/>
              </a:solidFill>
              <a:uFill>
                <a:solidFill>
                  <a:srgbClr val="FFFFFF"/>
                </a:solidFill>
              </a:uFill>
              <a:latin typeface="Arial"/>
            </a:endParaRPr>
          </a:p>
        </p:txBody>
      </p:sp>
      <p:pic>
        <p:nvPicPr>
          <p:cNvPr id="602" name="Picture 112"/>
          <p:cNvPicPr/>
          <p:nvPr/>
        </p:nvPicPr>
        <p:blipFill>
          <a:blip r:embed="rId2"/>
          <a:stretch/>
        </p:blipFill>
        <p:spPr>
          <a:xfrm>
            <a:off x="4357800" y="4178880"/>
            <a:ext cx="215640" cy="306000"/>
          </a:xfrm>
          <a:prstGeom prst="rect">
            <a:avLst/>
          </a:prstGeom>
          <a:ln w="9360">
            <a:noFill/>
          </a:ln>
        </p:spPr>
      </p:pic>
      <p:pic>
        <p:nvPicPr>
          <p:cNvPr id="603" name="Picture 109"/>
          <p:cNvPicPr/>
          <p:nvPr/>
        </p:nvPicPr>
        <p:blipFill>
          <a:blip r:embed="rId3"/>
          <a:stretch/>
        </p:blipFill>
        <p:spPr>
          <a:xfrm>
            <a:off x="3627360" y="4193280"/>
            <a:ext cx="202680" cy="282240"/>
          </a:xfrm>
          <a:prstGeom prst="rect">
            <a:avLst/>
          </a:prstGeom>
          <a:ln w="9360">
            <a:noFill/>
          </a:ln>
        </p:spPr>
      </p:pic>
      <p:pic>
        <p:nvPicPr>
          <p:cNvPr id="604" name="Picture 109"/>
          <p:cNvPicPr/>
          <p:nvPr/>
        </p:nvPicPr>
        <p:blipFill>
          <a:blip r:embed="rId3"/>
          <a:stretch/>
        </p:blipFill>
        <p:spPr>
          <a:xfrm>
            <a:off x="5083200" y="4193280"/>
            <a:ext cx="202680" cy="282240"/>
          </a:xfrm>
          <a:prstGeom prst="rect">
            <a:avLst/>
          </a:prstGeom>
          <a:ln w="9360">
            <a:noFill/>
          </a:ln>
        </p:spPr>
      </p:pic>
      <p:pic>
        <p:nvPicPr>
          <p:cNvPr id="605" name="Picture 112"/>
          <p:cNvPicPr/>
          <p:nvPr/>
        </p:nvPicPr>
        <p:blipFill>
          <a:blip r:embed="rId2"/>
          <a:stretch/>
        </p:blipFill>
        <p:spPr>
          <a:xfrm>
            <a:off x="5799240" y="4193280"/>
            <a:ext cx="217080" cy="306000"/>
          </a:xfrm>
          <a:prstGeom prst="rect">
            <a:avLst/>
          </a:prstGeom>
          <a:ln w="9360">
            <a:noFill/>
          </a:ln>
        </p:spPr>
      </p:pic>
      <p:pic>
        <p:nvPicPr>
          <p:cNvPr id="606" name="Picture 112"/>
          <p:cNvPicPr/>
          <p:nvPr/>
        </p:nvPicPr>
        <p:blipFill>
          <a:blip r:embed="rId2"/>
          <a:stretch/>
        </p:blipFill>
        <p:spPr>
          <a:xfrm>
            <a:off x="3000240" y="5388840"/>
            <a:ext cx="499680" cy="705960"/>
          </a:xfrm>
          <a:prstGeom prst="rect">
            <a:avLst/>
          </a:prstGeom>
          <a:ln w="9360">
            <a:noFill/>
          </a:ln>
        </p:spPr>
      </p:pic>
      <p:sp>
        <p:nvSpPr>
          <p:cNvPr id="607" name="CustomShape 23"/>
          <p:cNvSpPr/>
          <p:nvPr/>
        </p:nvSpPr>
        <p:spPr>
          <a:xfrm>
            <a:off x="3646800" y="3858480"/>
            <a:ext cx="1909440"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0" strike="noStrike" spc="-1">
                <a:solidFill>
                  <a:srgbClr val="000000"/>
                </a:solidFill>
                <a:uFill>
                  <a:solidFill>
                    <a:srgbClr val="FFFFFF"/>
                  </a:solidFill>
                </a:uFill>
                <a:latin typeface="Arial"/>
              </a:rPr>
              <a:t>Aktivitäten und Rollen</a:t>
            </a:r>
            <a:endParaRPr lang="de-DE" sz="1800" b="0" strike="noStrike" spc="-1">
              <a:solidFill>
                <a:srgbClr val="000000"/>
              </a:solidFill>
              <a:uFill>
                <a:solidFill>
                  <a:srgbClr val="FFFFFF"/>
                </a:solidFill>
              </a:uFill>
              <a:latin typeface="Arial"/>
            </a:endParaRPr>
          </a:p>
        </p:txBody>
      </p:sp>
      <p:sp>
        <p:nvSpPr>
          <p:cNvPr id="608" name="CustomShape 24"/>
          <p:cNvSpPr/>
          <p:nvPr/>
        </p:nvSpPr>
        <p:spPr>
          <a:xfrm>
            <a:off x="1410480" y="5358600"/>
            <a:ext cx="1491840" cy="5166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0" strike="noStrike" spc="-1">
                <a:solidFill>
                  <a:srgbClr val="000000"/>
                </a:solidFill>
                <a:uFill>
                  <a:solidFill>
                    <a:srgbClr val="FFFFFF"/>
                  </a:solidFill>
                </a:uFill>
                <a:latin typeface="Arial"/>
              </a:rPr>
              <a:t>Person (in einer </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000000"/>
                </a:solidFill>
                <a:uFill>
                  <a:solidFill>
                    <a:srgbClr val="FFFFFF"/>
                  </a:solidFill>
                </a:uFill>
                <a:latin typeface="Arial"/>
              </a:rPr>
              <a:t>Rolle)</a:t>
            </a:r>
            <a:endParaRPr lang="de-DE" sz="1800" b="0" strike="noStrike" spc="-1">
              <a:solidFill>
                <a:srgbClr val="000000"/>
              </a:solidFill>
              <a:uFill>
                <a:solidFill>
                  <a:srgbClr val="FFFFFF"/>
                </a:solidFill>
              </a:uFill>
              <a:latin typeface="Arial"/>
            </a:endParaRPr>
          </a:p>
        </p:txBody>
      </p:sp>
      <p:sp>
        <p:nvSpPr>
          <p:cNvPr id="609" name="Line 25"/>
          <p:cNvSpPr/>
          <p:nvPr/>
        </p:nvSpPr>
        <p:spPr>
          <a:xfrm flipH="1">
            <a:off x="4927320" y="4809240"/>
            <a:ext cx="1800" cy="1144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610" name="Line 26"/>
          <p:cNvSpPr/>
          <p:nvPr/>
        </p:nvSpPr>
        <p:spPr>
          <a:xfrm>
            <a:off x="714240" y="4809240"/>
            <a:ext cx="285732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611" name="Line 27"/>
          <p:cNvSpPr/>
          <p:nvPr/>
        </p:nvSpPr>
        <p:spPr>
          <a:xfrm flipH="1">
            <a:off x="3570120" y="4809240"/>
            <a:ext cx="1440" cy="114300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612" name="Line 28"/>
          <p:cNvSpPr/>
          <p:nvPr/>
        </p:nvSpPr>
        <p:spPr>
          <a:xfrm>
            <a:off x="3571560" y="5952240"/>
            <a:ext cx="135756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613" name="CustomShape 29"/>
          <p:cNvSpPr/>
          <p:nvPr/>
        </p:nvSpPr>
        <p:spPr>
          <a:xfrm>
            <a:off x="2714760" y="6072840"/>
            <a:ext cx="1071360" cy="30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a:solidFill>
                  <a:srgbClr val="0060A9"/>
                </a:solidFill>
                <a:uFill>
                  <a:solidFill>
                    <a:srgbClr val="FFFFFF"/>
                  </a:solidFill>
                </a:uFill>
                <a:latin typeface="Arial"/>
              </a:rPr>
              <a:t>wendet an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Richtlinien für ITSM</a:t>
            </a:r>
            <a:endParaRPr lang="en-US" sz="1800" b="0" strike="noStrike" spc="-1">
              <a:solidFill>
                <a:srgbClr val="000000"/>
              </a:solidFill>
              <a:uFill>
                <a:solidFill>
                  <a:srgbClr val="FFFFFF"/>
                </a:solidFill>
              </a:uFill>
              <a:latin typeface="Calibri"/>
            </a:endParaRPr>
          </a:p>
        </p:txBody>
      </p:sp>
      <p:sp>
        <p:nvSpPr>
          <p:cNvPr id="61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Allgemeine Richtlinien, z.B.:</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Allgemeine Service Management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Policy für kontinuierliche Verbesserung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Prozessspezifische Richtlinien, z.B.:</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Configuration Management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Change Management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Release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Information Security Policies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t>
            </a:r>
            <a:endParaRPr lang="en-US" sz="2000" b="0" strike="noStrike" spc="-1">
              <a:solidFill>
                <a:srgbClr val="000000"/>
              </a:solidFill>
              <a:uFill>
                <a:solidFill>
                  <a:srgbClr val="FFFFFF"/>
                </a:solidFill>
              </a:uFill>
              <a:latin typeface="Calibri"/>
            </a:endParaRPr>
          </a:p>
        </p:txBody>
      </p:sp>
      <p:sp>
        <p:nvSpPr>
          <p:cNvPr id="616" name="TextShape 3"/>
          <p:cNvSpPr txBox="1"/>
          <p:nvPr/>
        </p:nvSpPr>
        <p:spPr>
          <a:xfrm>
            <a:off x="6553080" y="6430680"/>
            <a:ext cx="2133360" cy="364680"/>
          </a:xfrm>
          <a:prstGeom prst="rect">
            <a:avLst/>
          </a:prstGeom>
          <a:noFill/>
          <a:ln>
            <a:noFill/>
          </a:ln>
        </p:spPr>
        <p:txBody>
          <a:bodyPr anchor="ctr"/>
          <a:lstStyle/>
          <a:p>
            <a:pPr algn="r">
              <a:lnSpc>
                <a:spcPct val="100000"/>
              </a:lnSpc>
            </a:pPr>
            <a:fld id="{FB8B5BF9-83FF-426A-9BA7-3B8E1DDCC6D8}" type="slidenum">
              <a:rPr lang="de-DE" sz="1200" b="0" strike="noStrike" spc="-1">
                <a:solidFill>
                  <a:srgbClr val="8B8B8B"/>
                </a:solidFill>
                <a:uFill>
                  <a:solidFill>
                    <a:srgbClr val="FFFFFF"/>
                  </a:solidFill>
                </a:uFill>
                <a:latin typeface="Calibri"/>
              </a:rPr>
              <a:t>62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Richtlinien für ITSM</a:t>
            </a:r>
            <a:endParaRPr lang="en-US" sz="1800" b="0" strike="noStrike" spc="-1">
              <a:solidFill>
                <a:srgbClr val="000000"/>
              </a:solidFill>
              <a:uFill>
                <a:solidFill>
                  <a:srgbClr val="FFFFFF"/>
                </a:solidFill>
              </a:uFill>
              <a:latin typeface="Calibri"/>
            </a:endParaRPr>
          </a:p>
        </p:txBody>
      </p:sp>
      <p:sp>
        <p:nvSpPr>
          <p:cNvPr id="618" name="TextShape 2"/>
          <p:cNvSpPr txBox="1"/>
          <p:nvPr/>
        </p:nvSpPr>
        <p:spPr>
          <a:xfrm>
            <a:off x="457200" y="1696680"/>
            <a:ext cx="8229240" cy="4733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Richtlinien sind einer der wichtigsten Mechanismen für Governance (in einer Organisation / Föderation und über ein Managementsystem)</a:t>
            </a:r>
          </a:p>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Die 5 Cs für effektive Richtlinien:</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Clear: Vermeiden Sie zu generische oder zweideutige Formulierungen!</a:t>
            </a: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Concise: Halten Sie Richtlinien so kurz wie möglich!</a:t>
            </a: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Consistent: Verschiedene Richtlinien dürfen sich nicht widersprechen!</a:t>
            </a: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Communicated: Die Richtlinie sollte effektiv und mit relevanten Zielgruppen kommuniziert werden!</a:t>
            </a: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Committed: Diejenigen, die Richtlinien genehmigen und freigeben (z.B. SMS Owner, Prozess Owner), müssen sich selbst an deren Inhalt halten und die Einhaltung der Richtlinien durchsetzen!</a:t>
            </a:r>
          </a:p>
        </p:txBody>
      </p:sp>
      <p:sp>
        <p:nvSpPr>
          <p:cNvPr id="619" name="TextShape 3"/>
          <p:cNvSpPr txBox="1"/>
          <p:nvPr/>
        </p:nvSpPr>
        <p:spPr>
          <a:xfrm>
            <a:off x="6553080" y="6430680"/>
            <a:ext cx="2133360" cy="364680"/>
          </a:xfrm>
          <a:prstGeom prst="rect">
            <a:avLst/>
          </a:prstGeom>
          <a:noFill/>
          <a:ln>
            <a:noFill/>
          </a:ln>
        </p:spPr>
        <p:txBody>
          <a:bodyPr anchor="ctr"/>
          <a:lstStyle/>
          <a:p>
            <a:pPr algn="r">
              <a:lnSpc>
                <a:spcPct val="100000"/>
              </a:lnSpc>
            </a:pPr>
            <a:fld id="{1B702920-ACF3-45A3-AC57-5114992676E2}" type="slidenum">
              <a:rPr lang="de-DE" sz="1200" b="0" strike="noStrike" spc="-1">
                <a:solidFill>
                  <a:srgbClr val="8B8B8B"/>
                </a:solidFill>
                <a:uFill>
                  <a:solidFill>
                    <a:srgbClr val="FFFFFF"/>
                  </a:solidFill>
                </a:uFill>
                <a:latin typeface="Calibri"/>
              </a:rPr>
              <a:t>63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Durchsetzen von Richtlinien</a:t>
            </a:r>
            <a:endParaRPr lang="en-US" sz="1800" b="0" strike="noStrike" spc="-1">
              <a:solidFill>
                <a:srgbClr val="000000"/>
              </a:solidFill>
              <a:uFill>
                <a:solidFill>
                  <a:srgbClr val="FFFFFF"/>
                </a:solidFill>
              </a:uFill>
              <a:latin typeface="Calibri"/>
            </a:endParaRPr>
          </a:p>
        </p:txBody>
      </p:sp>
      <p:sp>
        <p:nvSpPr>
          <p:cNvPr id="621"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Bewusstsein schaffen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Befähigung der Organisation / Föderation und ihrer Mitarbeiter, nach Richtlinien zu handeln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Wissenstransfer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Bereitstellung von Ressourcen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Motivation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Überwachung der Konformität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Erkennung von Nonkonformitäten und Reaktion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Gründe für Nonkonformität ?</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Entscheidung über disziplinarische Maßnahmen</a:t>
            </a:r>
            <a:endParaRPr lang="en-US" sz="2000" b="0" strike="noStrike" spc="-1">
              <a:solidFill>
                <a:srgbClr val="000000"/>
              </a:solidFill>
              <a:uFill>
                <a:solidFill>
                  <a:srgbClr val="FFFFFF"/>
                </a:solidFill>
              </a:uFill>
              <a:latin typeface="Calibri"/>
            </a:endParaRPr>
          </a:p>
        </p:txBody>
      </p:sp>
      <p:sp>
        <p:nvSpPr>
          <p:cNvPr id="622" name="TextShape 3"/>
          <p:cNvSpPr txBox="1"/>
          <p:nvPr/>
        </p:nvSpPr>
        <p:spPr>
          <a:xfrm>
            <a:off x="6553080" y="6430680"/>
            <a:ext cx="2133360" cy="364680"/>
          </a:xfrm>
          <a:prstGeom prst="rect">
            <a:avLst/>
          </a:prstGeom>
          <a:noFill/>
          <a:ln>
            <a:noFill/>
          </a:ln>
        </p:spPr>
        <p:txBody>
          <a:bodyPr anchor="ctr"/>
          <a:lstStyle/>
          <a:p>
            <a:pPr algn="r">
              <a:lnSpc>
                <a:spcPct val="100000"/>
              </a:lnSpc>
            </a:pPr>
            <a:fld id="{217678F4-B78B-4E9E-88AE-9B5D1A8BE787}" type="slidenum">
              <a:rPr lang="de-DE" sz="1200" b="0" strike="noStrike" spc="-1">
                <a:solidFill>
                  <a:srgbClr val="8B8B8B"/>
                </a:solidFill>
                <a:uFill>
                  <a:solidFill>
                    <a:srgbClr val="FFFFFF"/>
                  </a:solidFill>
                </a:uFill>
                <a:latin typeface="Calibri"/>
              </a:rPr>
              <a:t>64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Durchsetzen von Richtlinien: 
Beispielhafte Disziplinarmaßnahmen</a:t>
            </a:r>
            <a:endParaRPr lang="en-US" sz="1800" b="0" strike="noStrike" spc="-1">
              <a:solidFill>
                <a:srgbClr val="000000"/>
              </a:solidFill>
              <a:uFill>
                <a:solidFill>
                  <a:srgbClr val="FFFFFF"/>
                </a:solidFill>
              </a:uFill>
              <a:latin typeface="Calibri"/>
            </a:endParaRPr>
          </a:p>
        </p:txBody>
      </p:sp>
      <p:graphicFrame>
        <p:nvGraphicFramePr>
          <p:cNvPr id="624" name="Table 2"/>
          <p:cNvGraphicFramePr/>
          <p:nvPr/>
        </p:nvGraphicFramePr>
        <p:xfrm>
          <a:off x="457200" y="1697040"/>
          <a:ext cx="8381520" cy="4389120"/>
        </p:xfrm>
        <a:graphic>
          <a:graphicData uri="http://schemas.openxmlformats.org/drawingml/2006/table">
            <a:tbl>
              <a:tblPr/>
              <a:tblGrid>
                <a:gridCol w="1676160">
                  <a:extLst>
                    <a:ext uri="{9D8B030D-6E8A-4147-A177-3AD203B41FA5}">
                      <a16:colId xmlns:a16="http://schemas.microsoft.com/office/drawing/2014/main" val="20000"/>
                    </a:ext>
                  </a:extLst>
                </a:gridCol>
                <a:gridCol w="1562040">
                  <a:extLst>
                    <a:ext uri="{9D8B030D-6E8A-4147-A177-3AD203B41FA5}">
                      <a16:colId xmlns:a16="http://schemas.microsoft.com/office/drawing/2014/main" val="20001"/>
                    </a:ext>
                  </a:extLst>
                </a:gridCol>
                <a:gridCol w="1819080">
                  <a:extLst>
                    <a:ext uri="{9D8B030D-6E8A-4147-A177-3AD203B41FA5}">
                      <a16:colId xmlns:a16="http://schemas.microsoft.com/office/drawing/2014/main" val="20002"/>
                    </a:ext>
                  </a:extLst>
                </a:gridCol>
                <a:gridCol w="1581120">
                  <a:extLst>
                    <a:ext uri="{9D8B030D-6E8A-4147-A177-3AD203B41FA5}">
                      <a16:colId xmlns:a16="http://schemas.microsoft.com/office/drawing/2014/main" val="20003"/>
                    </a:ext>
                  </a:extLst>
                </a:gridCol>
                <a:gridCol w="1743120">
                  <a:extLst>
                    <a:ext uri="{9D8B030D-6E8A-4147-A177-3AD203B41FA5}">
                      <a16:colId xmlns:a16="http://schemas.microsoft.com/office/drawing/2014/main" val="20004"/>
                    </a:ext>
                  </a:extLst>
                </a:gridCol>
              </a:tblGrid>
              <a:tr h="445320">
                <a:tc>
                  <a:txBody>
                    <a:bodyPr/>
                    <a:lstStyle/>
                    <a:p>
                      <a:endParaRPr lang="de-DE"/>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Unabsichtlich, 
erstes Mal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Unabsichtlich, wiederholt</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Bewusst,
erstes Mal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Bewusst, wiederholt</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1329120">
                <a:tc>
                  <a:txBody>
                    <a:bodyPr/>
                    <a:lstStyle/>
                    <a:p>
                      <a:pPr>
                        <a:lnSpc>
                          <a:spcPct val="100000"/>
                        </a:lnSpc>
                      </a:pPr>
                      <a:r>
                        <a:rPr lang="de-DE" sz="1400" b="1" strike="noStrike" spc="-1">
                          <a:solidFill>
                            <a:srgbClr val="FFFFFF"/>
                          </a:solidFill>
                          <a:uFill>
                            <a:solidFill>
                              <a:srgbClr val="FFFFFF"/>
                            </a:solidFill>
                          </a:uFill>
                          <a:latin typeface="Calibri"/>
                        </a:rPr>
                        <a:t>Kleinere Abwei-chungen (geringe Auswirkung auf die Effektivität von ITSM)</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nSpc>
                          <a:spcPct val="100000"/>
                        </a:lnSpc>
                      </a:pPr>
                      <a:r>
                        <a:rPr lang="de-DE" sz="1400" b="0" strike="noStrike" spc="-1">
                          <a:solidFill>
                            <a:srgbClr val="000000"/>
                          </a:solidFill>
                          <a:uFill>
                            <a:solidFill>
                              <a:srgbClr val="FFFFFF"/>
                            </a:solidFill>
                          </a:uFill>
                          <a:latin typeface="Calibri"/>
                        </a:rPr>
                        <a:t>Mitteilung / Gespräch</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400" b="0" strike="noStrike" spc="-1">
                          <a:solidFill>
                            <a:srgbClr val="000000"/>
                          </a:solidFill>
                          <a:uFill>
                            <a:solidFill>
                              <a:srgbClr val="FFFFFF"/>
                            </a:solidFill>
                          </a:uFill>
                          <a:latin typeface="Calibri"/>
                        </a:rPr>
                        <a:t>Mitteilung / Gespräch; 
Erwägung einer themenbezogenen Schulung</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400" b="0" strike="noStrike" spc="-1">
                          <a:solidFill>
                            <a:srgbClr val="000000"/>
                          </a:solidFill>
                          <a:uFill>
                            <a:solidFill>
                              <a:srgbClr val="FFFFFF"/>
                            </a:solidFill>
                          </a:uFill>
                          <a:latin typeface="Calibri"/>
                        </a:rPr>
                        <a:t>Mitteilung / Gespräch; Erwägung motivierender Maßnahmen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400" b="0" strike="noStrike" spc="-1">
                          <a:solidFill>
                            <a:srgbClr val="000000"/>
                          </a:solidFill>
                          <a:uFill>
                            <a:solidFill>
                              <a:srgbClr val="FFFFFF"/>
                            </a:solidFill>
                          </a:uFill>
                          <a:latin typeface="Calibri"/>
                        </a:rPr>
                        <a:t>Abmahnung; Erwägung von: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Motivierenden Maßnahmen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Umverteilung von Verant-wortlichkeiten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859400">
                <a:tc>
                  <a:txBody>
                    <a:bodyPr/>
                    <a:lstStyle/>
                    <a:p>
                      <a:pPr>
                        <a:lnSpc>
                          <a:spcPct val="100000"/>
                        </a:lnSpc>
                      </a:pPr>
                      <a:r>
                        <a:rPr lang="de-DE" sz="1400" b="1" strike="noStrike" spc="-1">
                          <a:solidFill>
                            <a:srgbClr val="FFFFFF"/>
                          </a:solidFill>
                          <a:uFill>
                            <a:solidFill>
                              <a:srgbClr val="FFFFFF"/>
                            </a:solidFill>
                          </a:uFill>
                          <a:latin typeface="Calibri"/>
                        </a:rPr>
                        <a:t>Signifikante Abwei-chungen (starke Auswirkung auf die Effektivität von ITSM)</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0000"/>
                        </a:lnSpc>
                      </a:pPr>
                      <a:r>
                        <a:rPr lang="de-DE" sz="1400" b="0" strike="noStrike" spc="-1">
                          <a:solidFill>
                            <a:srgbClr val="000000"/>
                          </a:solidFill>
                          <a:uFill>
                            <a:solidFill>
                              <a:srgbClr val="FFFFFF"/>
                            </a:solidFill>
                          </a:uFill>
                          <a:latin typeface="Calibri"/>
                        </a:rPr>
                        <a:t>Mitteilung / Gespräch; 
Erwägung einer themenbezogenen Schulung</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400" b="0" strike="noStrike" spc="-1">
                          <a:solidFill>
                            <a:srgbClr val="000000"/>
                          </a:solidFill>
                          <a:uFill>
                            <a:solidFill>
                              <a:srgbClr val="FFFFFF"/>
                            </a:solidFill>
                          </a:uFill>
                          <a:latin typeface="Calibri"/>
                        </a:rPr>
                        <a:t>Mitteilung / Gespräch; Erwägung von: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themenbezogene Schulung</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Abmahnung</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Umverteilung von Verantwortlich-keiten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400" b="0" strike="noStrike" spc="-1">
                          <a:solidFill>
                            <a:srgbClr val="000000"/>
                          </a:solidFill>
                          <a:uFill>
                            <a:solidFill>
                              <a:srgbClr val="FFFFFF"/>
                            </a:solidFill>
                          </a:uFill>
                          <a:latin typeface="Calibri"/>
                        </a:rPr>
                        <a:t>Abmahnung; Erwägung von: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Motivierenden Maßnahmen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Umverteilung von Verant-wortlichkeiten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400" b="0" strike="noStrike" spc="-1">
                          <a:solidFill>
                            <a:srgbClr val="000000"/>
                          </a:solidFill>
                          <a:uFill>
                            <a:solidFill>
                              <a:srgbClr val="FFFFFF"/>
                            </a:solidFill>
                          </a:uFill>
                          <a:latin typeface="Calibri"/>
                        </a:rPr>
                        <a:t>Abmahnung; Erwägung von: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Motivierenden Maßnahmen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Umverteilung von Verant-wortlichkeiten</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Weitere Maßnahmen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
        <p:nvSpPr>
          <p:cNvPr id="625" name="TextShape 3"/>
          <p:cNvSpPr txBox="1"/>
          <p:nvPr/>
        </p:nvSpPr>
        <p:spPr>
          <a:xfrm>
            <a:off x="6553080" y="6430680"/>
            <a:ext cx="2133360" cy="364680"/>
          </a:xfrm>
          <a:prstGeom prst="rect">
            <a:avLst/>
          </a:prstGeom>
          <a:noFill/>
          <a:ln>
            <a:noFill/>
          </a:ln>
        </p:spPr>
        <p:txBody>
          <a:bodyPr anchor="ctr"/>
          <a:lstStyle/>
          <a:p>
            <a:pPr algn="r">
              <a:lnSpc>
                <a:spcPct val="100000"/>
              </a:lnSpc>
            </a:pPr>
            <a:fld id="{EB530C56-23E8-4105-AD24-1C48A5D6CAC1}" type="slidenum">
              <a:rPr lang="de-DE" sz="1200" b="0" strike="noStrike" spc="-1">
                <a:solidFill>
                  <a:srgbClr val="8B8B8B"/>
                </a:solidFill>
                <a:uFill>
                  <a:solidFill>
                    <a:srgbClr val="FFFFFF"/>
                  </a:solidFill>
                </a:uFill>
                <a:latin typeface="Calibri"/>
              </a:rPr>
              <a:t>65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Effektive Kommunikation</a:t>
            </a:r>
            <a:endParaRPr lang="en-US" sz="1800" b="0" strike="noStrike" spc="-1">
              <a:solidFill>
                <a:srgbClr val="000000"/>
              </a:solidFill>
              <a:uFill>
                <a:solidFill>
                  <a:srgbClr val="FFFFFF"/>
                </a:solidFill>
              </a:uFill>
              <a:latin typeface="Calibri"/>
            </a:endParaRPr>
          </a:p>
        </p:txBody>
      </p:sp>
      <p:sp>
        <p:nvSpPr>
          <p:cNvPr id="627" name="TextShape 2"/>
          <p:cNvSpPr txBox="1"/>
          <p:nvPr/>
        </p:nvSpPr>
        <p:spPr>
          <a:xfrm>
            <a:off x="6553080" y="6430680"/>
            <a:ext cx="2133360" cy="364680"/>
          </a:xfrm>
          <a:prstGeom prst="rect">
            <a:avLst/>
          </a:prstGeom>
          <a:noFill/>
          <a:ln>
            <a:noFill/>
          </a:ln>
        </p:spPr>
        <p:txBody>
          <a:bodyPr anchor="ctr"/>
          <a:lstStyle/>
          <a:p>
            <a:pPr algn="r">
              <a:lnSpc>
                <a:spcPct val="100000"/>
              </a:lnSpc>
            </a:pPr>
            <a:fld id="{0286C672-BDD8-4F1B-8235-EB3CF64E2409}" type="slidenum">
              <a:rPr lang="de-DE" sz="1200" b="0" strike="noStrike" spc="-1">
                <a:solidFill>
                  <a:srgbClr val="FFFFFF"/>
                </a:solidFill>
                <a:uFill>
                  <a:solidFill>
                    <a:srgbClr val="FFFFFF"/>
                  </a:solidFill>
                </a:uFill>
                <a:latin typeface="Calibri"/>
              </a:rPr>
              <a:t>66</a:t>
            </a:fld>
            <a:endParaRPr lang="de-DE" sz="1400" b="0" strike="noStrike" spc="-1">
              <a:solidFill>
                <a:srgbClr val="000000"/>
              </a:solidFill>
              <a:uFill>
                <a:solidFill>
                  <a:srgbClr val="FFFFFF"/>
                </a:solidFill>
              </a:uFill>
              <a:latin typeface="Times New Roman"/>
            </a:endParaRPr>
          </a:p>
        </p:txBody>
      </p:sp>
      <p:sp>
        <p:nvSpPr>
          <p:cNvPr id="628"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29"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Warum?</a:t>
            </a:r>
            <a:endParaRPr lang="de-DE" sz="1800" b="0" strike="noStrike" spc="-1">
              <a:solidFill>
                <a:srgbClr val="000000"/>
              </a:solidFill>
              <a:uFill>
                <a:solidFill>
                  <a:srgbClr val="FFFFFF"/>
                </a:solidFill>
              </a:uFill>
              <a:latin typeface="Arial"/>
            </a:endParaRPr>
          </a:p>
        </p:txBody>
      </p:sp>
      <p:sp>
        <p:nvSpPr>
          <p:cNvPr id="630"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Sicherstellung, dass Kommunikation gut geplant und durchgeführt wird, angemessene Kommunikationsmittel gewählt werden und Meetings effektiv genutzt werden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Effektive Kommunikation</a:t>
            </a:r>
            <a:endParaRPr lang="en-US" sz="1800" b="0" strike="noStrike" spc="-1">
              <a:solidFill>
                <a:srgbClr val="000000"/>
              </a:solidFill>
              <a:uFill>
                <a:solidFill>
                  <a:srgbClr val="FFFFFF"/>
                </a:solidFill>
              </a:uFill>
              <a:latin typeface="Calibri"/>
            </a:endParaRPr>
          </a:p>
        </p:txBody>
      </p:sp>
      <p:sp>
        <p:nvSpPr>
          <p:cNvPr id="63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Erstellung eines Kommunikationsplans zur Kommunikation von Änderungen am SMS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Typische Aspekte der Kommunikationsplanung:</a:t>
            </a: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Wer informiert?</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Wer wird informiert?</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Worüber? (Was ist die Botschaft / Inhalt?)</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Wann und wie oft? (Zeit, Frequenz)</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Mit welchen Mitteln? (Kommunikationsmedium)</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Wie wird der Erfolg der Kommunikation gemessen?</a:t>
            </a:r>
            <a:endParaRPr lang="en-US" sz="2000" b="0" strike="noStrike" spc="-1">
              <a:solidFill>
                <a:srgbClr val="000000"/>
              </a:solidFill>
              <a:uFill>
                <a:solidFill>
                  <a:srgbClr val="FFFFFF"/>
                </a:solidFill>
              </a:uFill>
              <a:latin typeface="Calibri"/>
            </a:endParaRPr>
          </a:p>
        </p:txBody>
      </p:sp>
      <p:sp>
        <p:nvSpPr>
          <p:cNvPr id="633" name="TextShape 3"/>
          <p:cNvSpPr txBox="1"/>
          <p:nvPr/>
        </p:nvSpPr>
        <p:spPr>
          <a:xfrm>
            <a:off x="6553080" y="6430680"/>
            <a:ext cx="2133360" cy="364680"/>
          </a:xfrm>
          <a:prstGeom prst="rect">
            <a:avLst/>
          </a:prstGeom>
          <a:noFill/>
          <a:ln>
            <a:noFill/>
          </a:ln>
        </p:spPr>
        <p:txBody>
          <a:bodyPr anchor="ctr"/>
          <a:lstStyle/>
          <a:p>
            <a:pPr algn="r">
              <a:lnSpc>
                <a:spcPct val="100000"/>
              </a:lnSpc>
            </a:pPr>
            <a:fld id="{96974325-BC60-4436-8DF0-7BA17BE96677}" type="slidenum">
              <a:rPr lang="de-DE" sz="1200" b="0" strike="noStrike" spc="-1">
                <a:solidFill>
                  <a:srgbClr val="8B8B8B"/>
                </a:solidFill>
                <a:uFill>
                  <a:solidFill>
                    <a:srgbClr val="FFFFFF"/>
                  </a:solidFill>
                </a:uFill>
                <a:latin typeface="Calibri"/>
              </a:rPr>
              <a:t>67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Auswahl angemessener Kommunikation</a:t>
            </a:r>
            <a:endParaRPr lang="en-US" sz="1800" b="0" strike="noStrike" spc="-1">
              <a:solidFill>
                <a:srgbClr val="000000"/>
              </a:solidFill>
              <a:uFill>
                <a:solidFill>
                  <a:srgbClr val="FFFFFF"/>
                </a:solidFill>
              </a:uFill>
              <a:latin typeface="Calibri"/>
            </a:endParaRPr>
          </a:p>
        </p:txBody>
      </p:sp>
      <p:sp>
        <p:nvSpPr>
          <p:cNvPr id="63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ea typeface="ＭＳ Ｐゴシック"/>
              </a:rPr>
              <a:t>Beispiele für Kommunikationsmedien:</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Mailing, Memo</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Meeting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Social Event</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ea typeface="ＭＳ Ｐゴシック"/>
              </a:rPr>
              <a:t>Beispiele für Kommunikationskanäle:</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Broadcast Kommunikation (alle)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Gruppenkommunikation (einige)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Individuelle Kommunikation (genau einer)</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ea typeface="ＭＳ Ｐゴシック"/>
              </a:rPr>
              <a:t>Beispiele für Bestätigungsarten:</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Keine Bestätigung erforderlich</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Bestätigt / genehmigt, wenn kein Veto</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Explizite Bestätigung / Freigabe</a:t>
            </a:r>
            <a:endParaRPr lang="en-US" sz="2000" b="0" strike="noStrike" spc="-1">
              <a:solidFill>
                <a:srgbClr val="000000"/>
              </a:solidFill>
              <a:uFill>
                <a:solidFill>
                  <a:srgbClr val="FFFFFF"/>
                </a:solidFill>
              </a:uFill>
              <a:latin typeface="Calibri"/>
            </a:endParaRPr>
          </a:p>
        </p:txBody>
      </p:sp>
      <p:sp>
        <p:nvSpPr>
          <p:cNvPr id="636" name="TextShape 3"/>
          <p:cNvSpPr txBox="1"/>
          <p:nvPr/>
        </p:nvSpPr>
        <p:spPr>
          <a:xfrm>
            <a:off x="6553080" y="6430680"/>
            <a:ext cx="2133360" cy="364680"/>
          </a:xfrm>
          <a:prstGeom prst="rect">
            <a:avLst/>
          </a:prstGeom>
          <a:noFill/>
          <a:ln>
            <a:noFill/>
          </a:ln>
        </p:spPr>
        <p:txBody>
          <a:bodyPr anchor="ctr"/>
          <a:lstStyle/>
          <a:p>
            <a:pPr algn="r">
              <a:lnSpc>
                <a:spcPct val="100000"/>
              </a:lnSpc>
            </a:pPr>
            <a:fld id="{72DD5776-9C18-4CB4-956B-09AB57F11F24}" type="slidenum">
              <a:rPr lang="de-DE" sz="1200" b="0" strike="noStrike" spc="-1">
                <a:solidFill>
                  <a:srgbClr val="8B8B8B"/>
                </a:solidFill>
                <a:uFill>
                  <a:solidFill>
                    <a:srgbClr val="FFFFFF"/>
                  </a:solidFill>
                </a:uFill>
                <a:latin typeface="Calibri"/>
              </a:rPr>
              <a:t>68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Effektive Nutzung von Meetings</a:t>
            </a:r>
            <a:endParaRPr lang="en-US" sz="1800" b="0" strike="noStrike" spc="-1">
              <a:solidFill>
                <a:srgbClr val="000000"/>
              </a:solidFill>
              <a:uFill>
                <a:solidFill>
                  <a:srgbClr val="FFFFFF"/>
                </a:solidFill>
              </a:uFill>
              <a:latin typeface="Calibri"/>
            </a:endParaRPr>
          </a:p>
        </p:txBody>
      </p:sp>
      <p:sp>
        <p:nvSpPr>
          <p:cNvPr id="638" name="TextShape 2"/>
          <p:cNvSpPr txBox="1"/>
          <p:nvPr/>
        </p:nvSpPr>
        <p:spPr>
          <a:xfrm>
            <a:off x="457200" y="1696680"/>
            <a:ext cx="5909760" cy="4625640"/>
          </a:xfrm>
          <a:prstGeom prst="rect">
            <a:avLst/>
          </a:prstGeom>
          <a:noFill/>
          <a:ln>
            <a:noFill/>
          </a:ln>
        </p:spPr>
        <p:txBody>
          <a:bodyPr/>
          <a:lstStyle/>
          <a:p>
            <a:pPr marL="360">
              <a:lnSpc>
                <a:spcPct val="100000"/>
              </a:lnSpc>
              <a:buClr>
                <a:srgbClr val="000000"/>
              </a:buClr>
            </a:pPr>
            <a:r>
              <a:rPr lang="en-US" sz="2200" b="0" strike="noStrike" spc="-1" dirty="0" err="1">
                <a:solidFill>
                  <a:srgbClr val="000000"/>
                </a:solidFill>
                <a:uFill>
                  <a:solidFill>
                    <a:srgbClr val="FFFFFF"/>
                  </a:solidFill>
                </a:uFill>
                <a:latin typeface="Calibri"/>
                <a:ea typeface="ＭＳ Ｐゴシック"/>
              </a:rPr>
              <a:t>Gute</a:t>
            </a:r>
            <a:r>
              <a:rPr lang="en-US" sz="2200" b="0" strike="noStrike" spc="-1" dirty="0">
                <a:solidFill>
                  <a:srgbClr val="000000"/>
                </a:solidFill>
                <a:uFill>
                  <a:solidFill>
                    <a:srgbClr val="FFFFFF"/>
                  </a:solidFill>
                </a:uFill>
                <a:latin typeface="Calibri"/>
                <a:ea typeface="ＭＳ Ｐゴシック"/>
              </a:rPr>
              <a:t> Meetings … </a:t>
            </a:r>
            <a:endParaRPr lang="en-US" sz="2200" spc="-1" dirty="0">
              <a:solidFill>
                <a:srgbClr val="000000"/>
              </a:solidFill>
              <a:uFill>
                <a:solidFill>
                  <a:srgbClr val="FFFFFF"/>
                </a:solidFill>
              </a:uFill>
              <a:latin typeface="Calibri"/>
              <a:ea typeface="ＭＳ Ｐゴシック"/>
            </a:endParaRPr>
          </a:p>
          <a:p>
            <a:pPr marL="343080" indent="-342720">
              <a:lnSpc>
                <a:spcPct val="100000"/>
              </a:lnSpc>
              <a:buClr>
                <a:srgbClr val="000000"/>
              </a:buClr>
              <a:buFont typeface="Arial"/>
              <a:buChar char="•"/>
            </a:pP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werden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im</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Voraus</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geplant</a:t>
            </a:r>
            <a:r>
              <a:rPr lang="en-US" sz="2200" spc="-1" dirty="0">
                <a:solidFill>
                  <a:srgbClr val="000000"/>
                </a:solidFill>
                <a:uFill>
                  <a:solidFill>
                    <a:srgbClr val="FFFFFF"/>
                  </a:solidFill>
                </a:uFill>
                <a:latin typeface="Calibri"/>
                <a:ea typeface="ＭＳ Ｐゴシック"/>
              </a:rPr>
              <a:t> </a:t>
            </a:r>
          </a:p>
          <a:p>
            <a:pPr marL="343080" indent="-342720">
              <a:lnSpc>
                <a:spcPct val="100000"/>
              </a:lnSpc>
              <a:buClr>
                <a:srgbClr val="000000"/>
              </a:buClr>
              <a:buFont typeface="Arial"/>
              <a:buChar char="•"/>
            </a:pP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haben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einen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festgelegten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Zweck</a:t>
            </a:r>
            <a:r>
              <a:rPr lang="en-US" sz="2200" spc="-1" dirty="0">
                <a:solidFill>
                  <a:srgbClr val="000000"/>
                </a:solidFill>
                <a:uFill>
                  <a:solidFill>
                    <a:srgbClr val="FFFFFF"/>
                  </a:solidFill>
                </a:uFill>
                <a:latin typeface="Calibri"/>
                <a:ea typeface="ＭＳ Ｐゴシック"/>
              </a:rPr>
              <a:t> und Agenda</a:t>
            </a:r>
          </a:p>
          <a:p>
            <a:pPr marL="343080" indent="-342720">
              <a:lnSpc>
                <a:spcPct val="100000"/>
              </a:lnSpc>
              <a:buClr>
                <a:srgbClr val="000000"/>
              </a:buClr>
              <a:buFont typeface="Arial"/>
              <a:buChar char="•"/>
            </a:pP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beginnen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pünktlich</a:t>
            </a:r>
            <a:endParaRPr lang="en-US" sz="2200" spc="-1" dirty="0">
              <a:solidFill>
                <a:srgbClr val="000000"/>
              </a:solidFill>
              <a:uFill>
                <a:solidFill>
                  <a:srgbClr val="FFFFFF"/>
                </a:solidFill>
              </a:uFill>
              <a:latin typeface="Calibri"/>
              <a:ea typeface="ＭＳ Ｐゴシック"/>
            </a:endParaRPr>
          </a:p>
          <a:p>
            <a:pPr marL="343080" indent="-342720">
              <a:lnSpc>
                <a:spcPct val="100000"/>
              </a:lnSpc>
              <a:buClr>
                <a:srgbClr val="000000"/>
              </a:buClr>
              <a:buFont typeface="Arial"/>
              <a:buChar char="•"/>
            </a:pP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haben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Grundregeln</a:t>
            </a:r>
            <a:r>
              <a:rPr lang="en-US" sz="2200" spc="-1" dirty="0">
                <a:solidFill>
                  <a:srgbClr val="000000"/>
                </a:solidFill>
                <a:uFill>
                  <a:solidFill>
                    <a:srgbClr val="FFFFFF"/>
                  </a:solidFill>
                </a:uFill>
                <a:latin typeface="Calibri"/>
                <a:ea typeface="ＭＳ Ｐゴシック"/>
              </a:rPr>
              <a:t>, die </a:t>
            </a:r>
            <a:r>
              <a:rPr lang="en-US" sz="2200" spc="-1" dirty="0" err="1">
                <a:solidFill>
                  <a:srgbClr val="000000"/>
                </a:solidFill>
                <a:uFill>
                  <a:solidFill>
                    <a:srgbClr val="FFFFFF"/>
                  </a:solidFill>
                </a:uFill>
                <a:latin typeface="Calibri"/>
                <a:ea typeface="ＭＳ Ｐゴシック"/>
              </a:rPr>
              <a:t>für</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alle</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Teilnehmer</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gelten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z.B</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Handys</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sind</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ausgeschaltet</a:t>
            </a:r>
            <a:r>
              <a:rPr lang="en-US" sz="2200" spc="-1" dirty="0">
                <a:solidFill>
                  <a:srgbClr val="000000"/>
                </a:solidFill>
                <a:uFill>
                  <a:solidFill>
                    <a:srgbClr val="FFFFFF"/>
                  </a:solidFill>
                </a:uFill>
                <a:latin typeface="Calibri"/>
                <a:ea typeface="ＭＳ Ｐゴシック"/>
              </a:rPr>
              <a:t>")</a:t>
            </a:r>
          </a:p>
          <a:p>
            <a:pPr marL="343080" indent="-342720">
              <a:lnSpc>
                <a:spcPct val="100000"/>
              </a:lnSpc>
              <a:buClr>
                <a:srgbClr val="000000"/>
              </a:buClr>
              <a:buFont typeface="Arial"/>
              <a:buChar char="•"/>
            </a:pP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werden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mit</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Respekt</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für</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jeden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Teilnehmer</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aber</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auch</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mit</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Respekt</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für</a:t>
            </a:r>
            <a:r>
              <a:rPr lang="en-US" sz="2200" spc="-1" dirty="0">
                <a:solidFill>
                  <a:srgbClr val="000000"/>
                </a:solidFill>
                <a:uFill>
                  <a:solidFill>
                    <a:srgbClr val="FFFFFF"/>
                  </a:solidFill>
                </a:uFill>
                <a:latin typeface="Calibri"/>
                <a:ea typeface="ＭＳ Ｐゴシック"/>
              </a:rPr>
              <a:t> die Agenda und den </a:t>
            </a:r>
            <a:r>
              <a:rPr lang="en-US" sz="2200" spc="-1" dirty="0" err="1">
                <a:solidFill>
                  <a:srgbClr val="000000"/>
                </a:solidFill>
                <a:uFill>
                  <a:solidFill>
                    <a:srgbClr val="FFFFFF"/>
                  </a:solidFill>
                </a:uFill>
                <a:latin typeface="Calibri"/>
                <a:ea typeface="ＭＳ Ｐゴシック"/>
              </a:rPr>
              <a:t>Zeitplan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moderiert</a:t>
            </a:r>
            <a:r>
              <a:rPr lang="en-US" sz="2200" spc="-1" dirty="0">
                <a:solidFill>
                  <a:srgbClr val="000000"/>
                </a:solidFill>
                <a:uFill>
                  <a:solidFill>
                    <a:srgbClr val="FFFFFF"/>
                  </a:solidFill>
                </a:uFill>
                <a:latin typeface="Calibri"/>
                <a:ea typeface="ＭＳ Ｐゴシック"/>
              </a:rPr>
              <a:t> </a:t>
            </a:r>
          </a:p>
          <a:p>
            <a:pPr marL="343080" indent="-342720">
              <a:lnSpc>
                <a:spcPct val="100000"/>
              </a:lnSpc>
              <a:buClr>
                <a:srgbClr val="000000"/>
              </a:buClr>
              <a:buFont typeface="Arial"/>
              <a:buChar char="•"/>
            </a:pP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schließen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mit</a:t>
            </a:r>
            <a:r>
              <a:rPr lang="en-US" sz="2200" spc="-1" dirty="0">
                <a:solidFill>
                  <a:srgbClr val="000000"/>
                </a:solidFill>
                <a:uFill>
                  <a:solidFill>
                    <a:srgbClr val="FFFFFF"/>
                  </a:solidFill>
                </a:uFill>
                <a:latin typeface="Calibri"/>
                <a:ea typeface="ＭＳ Ｐゴシック"/>
              </a:rPr>
              <a:t> der </a:t>
            </a:r>
            <a:r>
              <a:rPr lang="en-US" sz="2200" spc="-1" dirty="0" err="1">
                <a:solidFill>
                  <a:srgbClr val="000000"/>
                </a:solidFill>
                <a:uFill>
                  <a:solidFill>
                    <a:srgbClr val="FFFFFF"/>
                  </a:solidFill>
                </a:uFill>
                <a:latin typeface="Calibri"/>
                <a:ea typeface="ＭＳ Ｐゴシック"/>
              </a:rPr>
              <a:t>Diskussion</a:t>
            </a:r>
            <a:r>
              <a:rPr lang="en-US" sz="2200" spc="-1" dirty="0">
                <a:solidFill>
                  <a:srgbClr val="000000"/>
                </a:solidFill>
                <a:uFill>
                  <a:solidFill>
                    <a:srgbClr val="FFFFFF"/>
                  </a:solidFill>
                </a:uFill>
                <a:latin typeface="Calibri"/>
                <a:ea typeface="ＭＳ Ｐゴシック"/>
              </a:rPr>
              <a:t> von </a:t>
            </a:r>
            <a:r>
              <a:rPr lang="en-US" sz="2200" spc="-1" dirty="0" err="1">
                <a:solidFill>
                  <a:srgbClr val="000000"/>
                </a:solidFill>
                <a:uFill>
                  <a:solidFill>
                    <a:srgbClr val="FFFFFF"/>
                  </a:solidFill>
                </a:uFill>
                <a:latin typeface="Calibri"/>
                <a:ea typeface="ＭＳ Ｐゴシック"/>
              </a:rPr>
              <a:t>Folgemaßnahmen</a:t>
            </a:r>
            <a:r>
              <a:rPr lang="en-US" sz="2200" spc="-1" dirty="0">
                <a:solidFill>
                  <a:srgbClr val="000000"/>
                </a:solidFill>
                <a:uFill>
                  <a:solidFill>
                    <a:srgbClr val="FFFFFF"/>
                  </a:solidFill>
                </a:uFill>
                <a:latin typeface="Calibri"/>
                <a:ea typeface="ＭＳ Ｐゴシック"/>
              </a:rPr>
              <a:t> ab ("</a:t>
            </a:r>
            <a:r>
              <a:rPr lang="en-US" sz="2200" spc="-1" dirty="0" err="1">
                <a:solidFill>
                  <a:srgbClr val="000000"/>
                </a:solidFill>
                <a:uFill>
                  <a:solidFill>
                    <a:srgbClr val="FFFFFF"/>
                  </a:solidFill>
                </a:uFill>
                <a:latin typeface="Calibri"/>
                <a:ea typeface="ＭＳ Ｐゴシック"/>
              </a:rPr>
              <a:t>Wer</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macht</a:t>
            </a:r>
            <a:r>
              <a:rPr lang="en-US" sz="2200" spc="-1" dirty="0">
                <a:solidFill>
                  <a:srgbClr val="000000"/>
                </a:solidFill>
                <a:uFill>
                  <a:solidFill>
                    <a:srgbClr val="FFFFFF"/>
                  </a:solidFill>
                </a:uFill>
                <a:latin typeface="Calibri"/>
                <a:ea typeface="ＭＳ Ｐゴシック"/>
              </a:rPr>
              <a:t> was bis </a:t>
            </a:r>
            <a:r>
              <a:rPr lang="en-US" sz="2200" spc="-1" dirty="0" err="1">
                <a:solidFill>
                  <a:srgbClr val="000000"/>
                </a:solidFill>
                <a:uFill>
                  <a:solidFill>
                    <a:srgbClr val="FFFFFF"/>
                  </a:solidFill>
                </a:uFill>
                <a:latin typeface="Calibri"/>
                <a:ea typeface="ＭＳ Ｐゴシック"/>
              </a:rPr>
              <a:t>wann</a:t>
            </a:r>
            <a:r>
              <a:rPr lang="en-US" sz="2200" spc="-1" dirty="0">
                <a:solidFill>
                  <a:srgbClr val="000000"/>
                </a:solidFill>
                <a:uFill>
                  <a:solidFill>
                    <a:srgbClr val="FFFFFF"/>
                  </a:solidFill>
                </a:uFill>
                <a:latin typeface="Calibri"/>
                <a:ea typeface="ＭＳ Ｐゴシック"/>
              </a:rPr>
              <a:t>?") </a:t>
            </a:r>
          </a:p>
          <a:p>
            <a:pPr marL="343080" indent="-342720">
              <a:lnSpc>
                <a:spcPct val="100000"/>
              </a:lnSpc>
              <a:buClr>
                <a:srgbClr val="000000"/>
              </a:buClr>
              <a:buFont typeface="Arial"/>
              <a:buChar char="•"/>
            </a:pP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enden</a:t>
            </a:r>
            <a:r>
              <a:rPr lang="en-US" sz="2200" spc="-1" dirty="0">
                <a:solidFill>
                  <a:srgbClr val="000000"/>
                </a:solidFill>
                <a:uFill>
                  <a:solidFill>
                    <a:srgbClr val="FFFFFF"/>
                  </a:solidFill>
                </a:uFill>
                <a:latin typeface="Calibri"/>
                <a:ea typeface="ＭＳ Ｐゴシック"/>
              </a:rPr>
              <a:t> </a:t>
            </a:r>
            <a:r>
              <a:rPr lang="en-US" sz="2200" spc="-1" dirty="0" err="1">
                <a:solidFill>
                  <a:srgbClr val="000000"/>
                </a:solidFill>
                <a:uFill>
                  <a:solidFill>
                    <a:srgbClr val="FFFFFF"/>
                  </a:solidFill>
                </a:uFill>
                <a:latin typeface="Calibri"/>
                <a:ea typeface="ＭＳ Ｐゴシック"/>
              </a:rPr>
              <a:t>pünktlich</a:t>
            </a:r>
            <a:endParaRPr lang="en-US" sz="2200" spc="-1" dirty="0">
              <a:solidFill>
                <a:srgbClr val="000000"/>
              </a:solidFill>
              <a:uFill>
                <a:solidFill>
                  <a:srgbClr val="FFFFFF"/>
                </a:solidFill>
              </a:uFill>
              <a:latin typeface="Calibri"/>
              <a:ea typeface="ＭＳ Ｐゴシック"/>
            </a:endParaRPr>
          </a:p>
          <a:p>
            <a:pPr marL="343080" indent="-342720">
              <a:lnSpc>
                <a:spcPct val="100000"/>
              </a:lnSpc>
              <a:buClr>
                <a:srgbClr val="000000"/>
              </a:buClr>
              <a:buFont typeface="Arial"/>
              <a:buChar char="•"/>
            </a:pPr>
            <a:endParaRPr lang="en-US" sz="2200" b="0" strike="noStrike" spc="-1" dirty="0">
              <a:solidFill>
                <a:srgbClr val="000000"/>
              </a:solidFill>
              <a:uFill>
                <a:solidFill>
                  <a:srgbClr val="FFFFFF"/>
                </a:solidFill>
              </a:uFill>
              <a:latin typeface="Calibri"/>
              <a:ea typeface="ＭＳ Ｐゴシック"/>
            </a:endParaRPr>
          </a:p>
        </p:txBody>
      </p:sp>
      <p:sp>
        <p:nvSpPr>
          <p:cNvPr id="639" name="TextShape 3"/>
          <p:cNvSpPr txBox="1"/>
          <p:nvPr/>
        </p:nvSpPr>
        <p:spPr>
          <a:xfrm>
            <a:off x="6553080" y="6430680"/>
            <a:ext cx="2133360" cy="364680"/>
          </a:xfrm>
          <a:prstGeom prst="rect">
            <a:avLst/>
          </a:prstGeom>
          <a:noFill/>
          <a:ln>
            <a:noFill/>
          </a:ln>
        </p:spPr>
        <p:txBody>
          <a:bodyPr anchor="ctr"/>
          <a:lstStyle/>
          <a:p>
            <a:pPr algn="r">
              <a:lnSpc>
                <a:spcPct val="100000"/>
              </a:lnSpc>
            </a:pPr>
            <a:fld id="{B63CDE1F-FEDC-410A-856B-C54CF80B269F}" type="slidenum">
              <a:rPr lang="de-DE" sz="1200" b="0" strike="noStrike" spc="-1">
                <a:solidFill>
                  <a:srgbClr val="8B8B8B"/>
                </a:solidFill>
                <a:uFill>
                  <a:solidFill>
                    <a:srgbClr val="FFFFFF"/>
                  </a:solidFill>
                </a:uFill>
                <a:latin typeface="Calibri"/>
              </a:rPr>
              <a:t>69</a:t>
            </a:fld>
            <a:endParaRPr lang="de-DE" sz="1400" b="0" strike="noStrike" spc="-1">
              <a:solidFill>
                <a:srgbClr val="000000"/>
              </a:solidFill>
              <a:uFill>
                <a:solidFill>
                  <a:srgbClr val="FFFFFF"/>
                </a:solidFill>
              </a:uFill>
              <a:latin typeface="Times New Roman"/>
            </a:endParaRPr>
          </a:p>
        </p:txBody>
      </p:sp>
      <p:sp>
        <p:nvSpPr>
          <p:cNvPr id="640" name="CustomShape 4"/>
          <p:cNvSpPr/>
          <p:nvPr/>
        </p:nvSpPr>
        <p:spPr>
          <a:xfrm>
            <a:off x="6453360" y="1844640"/>
            <a:ext cx="2344320" cy="3687480"/>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p:style>
        <p:txBody>
          <a:bodyPr wrap="none" lIns="64440" tIns="32040" rIns="64440" bIns="32040"/>
          <a:lstStyle/>
          <a:p>
            <a:pPr algn="ctr">
              <a:lnSpc>
                <a:spcPct val="100000"/>
              </a:lnSpc>
            </a:pPr>
            <a:r>
              <a:rPr lang="de-DE" sz="1200" b="0" strike="noStrike" spc="-1" dirty="0">
                <a:solidFill>
                  <a:srgbClr val="000000"/>
                </a:solidFill>
                <a:uFill>
                  <a:solidFill>
                    <a:srgbClr val="FFFFFF"/>
                  </a:solidFill>
                </a:uFill>
                <a:latin typeface="Calibri"/>
              </a:rPr>
              <a:t>Are </a:t>
            </a:r>
            <a:r>
              <a:rPr lang="de-DE" sz="1200" b="0" strike="noStrike" spc="-1" dirty="0" err="1">
                <a:solidFill>
                  <a:srgbClr val="000000"/>
                </a:solidFill>
                <a:uFill>
                  <a:solidFill>
                    <a:srgbClr val="FFFFFF"/>
                  </a:solidFill>
                </a:uFill>
                <a:latin typeface="Calibri"/>
              </a:rPr>
              <a:t>you</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lonely</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a:solidFill>
                  <a:srgbClr val="000000"/>
                </a:solidFill>
                <a:uFill>
                  <a:solidFill>
                    <a:srgbClr val="FFFFFF"/>
                  </a:solidFill>
                </a:uFill>
                <a:latin typeface="Calibri"/>
              </a:rPr>
              <a:t>Work on </a:t>
            </a:r>
            <a:r>
              <a:rPr lang="de-DE" sz="1200" b="0" strike="noStrike" spc="-1" dirty="0" err="1">
                <a:solidFill>
                  <a:srgbClr val="000000"/>
                </a:solidFill>
                <a:uFill>
                  <a:solidFill>
                    <a:srgbClr val="FFFFFF"/>
                  </a:solidFill>
                </a:uFill>
                <a:latin typeface="Calibri"/>
              </a:rPr>
              <a:t>your</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own</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Hate</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to</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make</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decisions</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Rather</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talk</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about</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it</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than</a:t>
            </a:r>
            <a:r>
              <a:rPr lang="de-DE" sz="1200" b="0" strike="noStrike" spc="-1" dirty="0">
                <a:solidFill>
                  <a:srgbClr val="000000"/>
                </a:solidFill>
                <a:uFill>
                  <a:solidFill>
                    <a:srgbClr val="FFFFFF"/>
                  </a:solidFill>
                </a:uFill>
                <a:latin typeface="Calibri"/>
              </a:rPr>
              <a:t> do </a:t>
            </a:r>
            <a:r>
              <a:rPr lang="de-DE" sz="1200" b="0" strike="noStrike" spc="-1" dirty="0" err="1">
                <a:solidFill>
                  <a:srgbClr val="000000"/>
                </a:solidFill>
                <a:uFill>
                  <a:solidFill>
                    <a:srgbClr val="FFFFFF"/>
                  </a:solidFill>
                </a:uFill>
                <a:latin typeface="Calibri"/>
              </a:rPr>
              <a:t>it</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a:p>
            <a:pPr algn="ctr">
              <a:lnSpc>
                <a:spcPct val="100000"/>
              </a:lnSpc>
            </a:pP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Then</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why</a:t>
            </a:r>
            <a:r>
              <a:rPr lang="de-DE" sz="1200" b="0" strike="noStrike" spc="-1" dirty="0">
                <a:solidFill>
                  <a:srgbClr val="000000"/>
                </a:solidFill>
                <a:uFill>
                  <a:solidFill>
                    <a:srgbClr val="FFFFFF"/>
                  </a:solidFill>
                </a:uFill>
                <a:latin typeface="Calibri"/>
              </a:rPr>
              <a:t> not</a:t>
            </a:r>
            <a:endParaRPr lang="de-DE" sz="1600" b="0" strike="noStrike" spc="-1" dirty="0">
              <a:solidFill>
                <a:srgbClr val="000000"/>
              </a:solidFill>
              <a:uFill>
                <a:solidFill>
                  <a:srgbClr val="FFFFFF"/>
                </a:solidFill>
              </a:uFill>
              <a:latin typeface="Arial"/>
            </a:endParaRPr>
          </a:p>
          <a:p>
            <a:pPr algn="ctr">
              <a:lnSpc>
                <a:spcPct val="100000"/>
              </a:lnSpc>
            </a:pPr>
            <a:r>
              <a:rPr lang="de-DE" sz="1200" b="1" strike="noStrike" spc="-1" dirty="0">
                <a:solidFill>
                  <a:srgbClr val="000000"/>
                </a:solidFill>
                <a:uFill>
                  <a:solidFill>
                    <a:srgbClr val="FFFFFF"/>
                  </a:solidFill>
                </a:uFill>
                <a:latin typeface="Calibri"/>
              </a:rPr>
              <a:t>HOLD A MEETING!</a:t>
            </a:r>
            <a:endParaRPr lang="de-DE" sz="1600" b="0" strike="noStrike" spc="-1" dirty="0">
              <a:solidFill>
                <a:srgbClr val="000000"/>
              </a:solidFill>
              <a:uFill>
                <a:solidFill>
                  <a:srgbClr val="FFFFFF"/>
                </a:solidFill>
              </a:uFill>
              <a:latin typeface="Arial"/>
            </a:endParaRPr>
          </a:p>
          <a:p>
            <a:pPr algn="ctr">
              <a:lnSpc>
                <a:spcPct val="100000"/>
              </a:lnSpc>
            </a:pP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You</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can</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get</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to</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see</a:t>
            </a:r>
            <a:r>
              <a:rPr lang="de-DE" sz="1200" b="0" strike="noStrike" spc="-1" dirty="0">
                <a:solidFill>
                  <a:srgbClr val="000000"/>
                </a:solidFill>
                <a:uFill>
                  <a:solidFill>
                    <a:srgbClr val="FFFFFF"/>
                  </a:solidFill>
                </a:uFill>
                <a:latin typeface="Calibri"/>
              </a:rPr>
              <a:t> </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other</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people</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offload</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decisions</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feel</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important</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and</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err="1">
                <a:solidFill>
                  <a:srgbClr val="000000"/>
                </a:solidFill>
                <a:uFill>
                  <a:solidFill>
                    <a:srgbClr val="FFFFFF"/>
                  </a:solidFill>
                </a:uFill>
                <a:latin typeface="Calibri"/>
              </a:rPr>
              <a:t>impress</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your</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colleagues</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a:p>
            <a:pPr algn="ctr">
              <a:lnSpc>
                <a:spcPct val="100000"/>
              </a:lnSpc>
            </a:pP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a:solidFill>
                  <a:srgbClr val="000000"/>
                </a:solidFill>
                <a:uFill>
                  <a:solidFill>
                    <a:srgbClr val="FFFFFF"/>
                  </a:solidFill>
                </a:uFill>
                <a:latin typeface="Calibri"/>
              </a:rPr>
              <a:t>MEETINGS</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the</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practical</a:t>
            </a:r>
            <a:endParaRPr lang="de-DE" sz="1600" b="0" strike="noStrike" spc="-1" dirty="0">
              <a:solidFill>
                <a:srgbClr val="000000"/>
              </a:solidFill>
              <a:uFill>
                <a:solidFill>
                  <a:srgbClr val="FFFFFF"/>
                </a:solidFill>
              </a:uFill>
              <a:latin typeface="Arial"/>
            </a:endParaRPr>
          </a:p>
          <a:p>
            <a:pPr algn="ctr">
              <a:lnSpc>
                <a:spcPct val="100000"/>
              </a:lnSpc>
            </a:pPr>
            <a:r>
              <a:rPr lang="de-DE" sz="1200" b="0" strike="noStrike" spc="-1" dirty="0">
                <a:solidFill>
                  <a:srgbClr val="000000"/>
                </a:solidFill>
                <a:uFill>
                  <a:solidFill>
                    <a:srgbClr val="FFFFFF"/>
                  </a:solidFill>
                </a:uFill>
                <a:latin typeface="Calibri"/>
              </a:rPr>
              <a:t>alternative </a:t>
            </a:r>
            <a:r>
              <a:rPr lang="de-DE" sz="1200" b="0" strike="noStrike" spc="-1" dirty="0" err="1">
                <a:solidFill>
                  <a:srgbClr val="000000"/>
                </a:solidFill>
                <a:uFill>
                  <a:solidFill>
                    <a:srgbClr val="FFFFFF"/>
                  </a:solidFill>
                </a:uFill>
                <a:latin typeface="Calibri"/>
              </a:rPr>
              <a:t>to</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work</a:t>
            </a:r>
            <a:r>
              <a:rPr lang="de-DE" sz="1200" b="0" strike="noStrike" spc="-1" dirty="0">
                <a:solidFill>
                  <a:srgbClr val="000000"/>
                </a:solidFill>
                <a:uFill>
                  <a:solidFill>
                    <a:srgbClr val="FFFFFF"/>
                  </a:solidFill>
                </a:uFill>
                <a:latin typeface="Calibri"/>
              </a:rPr>
              <a:t>!</a:t>
            </a:r>
            <a:endParaRPr lang="de-DE" sz="16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52152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Was ist ein Service?</a:t>
            </a:r>
            <a:endParaRPr lang="en-US" sz="1800" b="0" strike="noStrike" spc="-1">
              <a:solidFill>
                <a:srgbClr val="000000"/>
              </a:solidFill>
              <a:uFill>
                <a:solidFill>
                  <a:srgbClr val="FFFFFF"/>
                </a:solidFill>
              </a:uFill>
              <a:latin typeface="Calibri"/>
            </a:endParaRPr>
          </a:p>
        </p:txBody>
      </p:sp>
      <p:sp>
        <p:nvSpPr>
          <p:cNvPr id="131"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32" name="TextShape 3"/>
          <p:cNvSpPr txBox="1"/>
          <p:nvPr/>
        </p:nvSpPr>
        <p:spPr>
          <a:xfrm>
            <a:off x="6553080" y="6430680"/>
            <a:ext cx="2133360" cy="364680"/>
          </a:xfrm>
          <a:prstGeom prst="rect">
            <a:avLst/>
          </a:prstGeom>
          <a:noFill/>
          <a:ln>
            <a:noFill/>
          </a:ln>
        </p:spPr>
        <p:txBody>
          <a:bodyPr anchor="ctr"/>
          <a:lstStyle/>
          <a:p>
            <a:pPr algn="r">
              <a:lnSpc>
                <a:spcPct val="100000"/>
              </a:lnSpc>
            </a:pPr>
            <a:fld id="{68F0F8B7-D008-4D66-A50C-213CB9A10828}" type="slidenum">
              <a:rPr lang="de-DE" sz="1200" b="0" strike="noStrike" spc="-1">
                <a:solidFill>
                  <a:srgbClr val="8B8B8B"/>
                </a:solidFill>
                <a:uFill>
                  <a:solidFill>
                    <a:srgbClr val="FFFFFF"/>
                  </a:solidFill>
                </a:uFill>
                <a:latin typeface="Calibri"/>
              </a:rPr>
              <a:t>7</a:t>
            </a:fld>
            <a:endParaRPr lang="de-DE" sz="1400" b="0" strike="noStrike" spc="-1">
              <a:solidFill>
                <a:srgbClr val="000000"/>
              </a:solidFill>
              <a:uFill>
                <a:solidFill>
                  <a:srgbClr val="FFFFFF"/>
                </a:solidFill>
              </a:uFill>
              <a:latin typeface="Times New Roman"/>
            </a:endParaRPr>
          </a:p>
        </p:txBody>
      </p:sp>
      <p:graphicFrame>
        <p:nvGraphicFramePr>
          <p:cNvPr id="133" name="Table 4"/>
          <p:cNvGraphicFramePr/>
          <p:nvPr/>
        </p:nvGraphicFramePr>
        <p:xfrm>
          <a:off x="457200" y="1696680"/>
          <a:ext cx="8229240" cy="1249680"/>
        </p:xfrm>
        <a:graphic>
          <a:graphicData uri="http://schemas.openxmlformats.org/drawingml/2006/table">
            <a:tbl>
              <a:tblPr/>
              <a:tblGrid>
                <a:gridCol w="8229240">
                  <a:extLst>
                    <a:ext uri="{9D8B030D-6E8A-4147-A177-3AD203B41FA5}">
                      <a16:colId xmlns:a16="http://schemas.microsoft.com/office/drawing/2014/main" val="20000"/>
                    </a:ext>
                  </a:extLst>
                </a:gridCol>
              </a:tblGrid>
              <a:tr h="20664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937440">
                <a:tc>
                  <a:txBody>
                    <a:bodyPr/>
                    <a:lstStyle/>
                    <a:p>
                      <a:pPr>
                        <a:lnSpc>
                          <a:spcPct val="100000"/>
                        </a:lnSpc>
                      </a:pPr>
                      <a:r>
                        <a:rPr lang="de-DE" sz="2000" b="0" strike="noStrike" spc="-1">
                          <a:solidFill>
                            <a:srgbClr val="000000"/>
                          </a:solidFill>
                          <a:uFill>
                            <a:solidFill>
                              <a:srgbClr val="FFFFFF"/>
                            </a:solidFill>
                          </a:uFill>
                          <a:latin typeface="Calibri"/>
                        </a:rPr>
                        <a:t>Service: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Mittel zur Lieferung eines </a:t>
                      </a:r>
                      <a:r>
                        <a:rPr lang="de-DE" sz="1800" b="0" i="1" strike="noStrike" spc="-1">
                          <a:solidFill>
                            <a:srgbClr val="000000"/>
                          </a:solidFill>
                          <a:uFill>
                            <a:solidFill>
                              <a:srgbClr val="FFFFFF"/>
                            </a:solidFill>
                          </a:uFill>
                          <a:latin typeface="Calibri"/>
                        </a:rPr>
                        <a:t>Mehrwerts</a:t>
                      </a:r>
                      <a:r>
                        <a:rPr lang="de-DE" sz="1800" b="0" strike="noStrike" spc="-1">
                          <a:solidFill>
                            <a:srgbClr val="000000"/>
                          </a:solidFill>
                          <a:uFill>
                            <a:solidFill>
                              <a:srgbClr val="FFFFFF"/>
                            </a:solidFill>
                          </a:uFill>
                          <a:latin typeface="Calibri"/>
                        </a:rPr>
                        <a:t> für </a:t>
                      </a:r>
                      <a:r>
                        <a:rPr lang="de-DE" sz="1800" b="0" i="1" strike="noStrike" spc="-1">
                          <a:solidFill>
                            <a:srgbClr val="000000"/>
                          </a:solidFill>
                          <a:uFill>
                            <a:solidFill>
                              <a:srgbClr val="FFFFFF"/>
                            </a:solidFill>
                          </a:uFill>
                          <a:latin typeface="Calibri"/>
                        </a:rPr>
                        <a:t>Kunden</a:t>
                      </a:r>
                      <a:r>
                        <a:rPr lang="de-DE" sz="1800" b="0" strike="noStrike" spc="-1">
                          <a:solidFill>
                            <a:srgbClr val="000000"/>
                          </a:solidFill>
                          <a:uFill>
                            <a:solidFill>
                              <a:srgbClr val="FFFFFF"/>
                            </a:solidFill>
                          </a:uFill>
                          <a:latin typeface="Calibri"/>
                        </a:rPr>
                        <a:t>, indem die Ziele der Kunden unterstützt werden</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34" name="Table 5"/>
          <p:cNvGraphicFramePr/>
          <p:nvPr/>
        </p:nvGraphicFramePr>
        <p:xfrm>
          <a:off x="457200" y="3077640"/>
          <a:ext cx="8229240" cy="975360"/>
        </p:xfrm>
        <a:graphic>
          <a:graphicData uri="http://schemas.openxmlformats.org/drawingml/2006/table">
            <a:tbl>
              <a:tblPr/>
              <a:tblGrid>
                <a:gridCol w="822924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554760">
                <a:tc>
                  <a:txBody>
                    <a:bodyPr/>
                    <a:lstStyle/>
                    <a:p>
                      <a:pPr>
                        <a:lnSpc>
                          <a:spcPct val="100000"/>
                        </a:lnSpc>
                      </a:pPr>
                      <a:r>
                        <a:rPr lang="de-DE" sz="2000" b="0" strike="noStrike" spc="-1">
                          <a:solidFill>
                            <a:srgbClr val="000000"/>
                          </a:solidFill>
                          <a:uFill>
                            <a:solidFill>
                              <a:srgbClr val="FFFFFF"/>
                            </a:solidFill>
                          </a:uFill>
                          <a:latin typeface="Calibri"/>
                        </a:rPr>
                        <a:t>IT-Service:</a:t>
                      </a: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Service</a:t>
                      </a:r>
                      <a:r>
                        <a:rPr lang="de-DE" sz="1800" b="0" strike="noStrike" spc="-1">
                          <a:solidFill>
                            <a:srgbClr val="000000"/>
                          </a:solidFill>
                          <a:uFill>
                            <a:solidFill>
                              <a:srgbClr val="FFFFFF"/>
                            </a:solidFill>
                          </a:uFill>
                          <a:latin typeface="Calibri"/>
                        </a:rPr>
                        <a:t>, der durch den Einsatz von Informationstechnologie (IT) ermöglicht wird</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35" name="CustomShape 6"/>
          <p:cNvSpPr/>
          <p:nvPr/>
        </p:nvSpPr>
        <p:spPr>
          <a:xfrm>
            <a:off x="1067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17640" tIns="17640" rIns="17640" bIns="17640" anchor="ctr"/>
          <a:lstStyle/>
          <a:p>
            <a:pPr algn="ctr">
              <a:lnSpc>
                <a:spcPct val="90000"/>
              </a:lnSpc>
            </a:pPr>
            <a:r>
              <a:rPr lang="de-DE" sz="1400" b="1" strike="noStrike" spc="-1" dirty="0">
                <a:solidFill>
                  <a:srgbClr val="000000"/>
                </a:solidFill>
                <a:uFill>
                  <a:solidFill>
                    <a:srgbClr val="FFFFFF"/>
                  </a:solidFill>
                </a:uFill>
                <a:latin typeface="Calibri"/>
              </a:rPr>
              <a:t>Funktion</a:t>
            </a:r>
            <a:endParaRPr lang="de-DE" sz="1800" b="0" strike="noStrike" spc="-1" dirty="0">
              <a:solidFill>
                <a:srgbClr val="000000"/>
              </a:solidFill>
              <a:uFill>
                <a:solidFill>
                  <a:srgbClr val="FFFFFF"/>
                </a:solidFill>
              </a:uFill>
              <a:latin typeface="Arial"/>
            </a:endParaRPr>
          </a:p>
        </p:txBody>
      </p:sp>
      <p:sp>
        <p:nvSpPr>
          <p:cNvPr id="136" name="CustomShape 7"/>
          <p:cNvSpPr/>
          <p:nvPr/>
        </p:nvSpPr>
        <p:spPr>
          <a:xfrm>
            <a:off x="2704320" y="450396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37" name="CustomShape 8"/>
          <p:cNvSpPr/>
          <p:nvPr/>
        </p:nvSpPr>
        <p:spPr>
          <a:xfrm>
            <a:off x="3704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17640" tIns="17640" rIns="17640" bIns="17640" anchor="ctr"/>
          <a:lstStyle/>
          <a:p>
            <a:pPr algn="ctr">
              <a:lnSpc>
                <a:spcPct val="90000"/>
              </a:lnSpc>
            </a:pPr>
            <a:r>
              <a:rPr lang="de-DE" sz="1400" b="1" strike="noStrike" spc="-1" dirty="0">
                <a:solidFill>
                  <a:srgbClr val="000000"/>
                </a:solidFill>
                <a:uFill>
                  <a:solidFill>
                    <a:srgbClr val="FFFFFF"/>
                  </a:solidFill>
                </a:uFill>
                <a:latin typeface="Calibri"/>
              </a:rPr>
              <a:t>Qualität</a:t>
            </a:r>
            <a:endParaRPr lang="de-DE" sz="1800" b="0" strike="noStrike" spc="-1" dirty="0">
              <a:solidFill>
                <a:srgbClr val="000000"/>
              </a:solidFill>
              <a:uFill>
                <a:solidFill>
                  <a:srgbClr val="FFFFFF"/>
                </a:solidFill>
              </a:uFill>
              <a:latin typeface="Arial"/>
            </a:endParaRPr>
          </a:p>
        </p:txBody>
      </p:sp>
      <p:sp>
        <p:nvSpPr>
          <p:cNvPr id="138" name="CustomShape 9"/>
          <p:cNvSpPr/>
          <p:nvPr/>
        </p:nvSpPr>
        <p:spPr>
          <a:xfrm>
            <a:off x="5341320" y="450396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39" name="CustomShape 10"/>
          <p:cNvSpPr/>
          <p:nvPr/>
        </p:nvSpPr>
        <p:spPr>
          <a:xfrm>
            <a:off x="6341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17640" tIns="17640" rIns="17640" bIns="17640" anchor="ctr"/>
          <a:lstStyle/>
          <a:p>
            <a:pPr algn="ctr">
              <a:lnSpc>
                <a:spcPct val="90000"/>
              </a:lnSpc>
            </a:pPr>
            <a:r>
              <a:rPr lang="de-DE" sz="1400" b="1" strike="noStrike" spc="-1" dirty="0">
                <a:solidFill>
                  <a:srgbClr val="000000"/>
                </a:solidFill>
                <a:uFill>
                  <a:solidFill>
                    <a:srgbClr val="FFFFFF"/>
                  </a:solidFill>
                </a:uFill>
                <a:latin typeface="Calibri"/>
              </a:rPr>
              <a:t>Mehrwert</a:t>
            </a:r>
            <a:br>
              <a:rPr lang="de-DE" sz="1400" b="1" strike="noStrike" spc="-1" dirty="0">
                <a:solidFill>
                  <a:srgbClr val="000000"/>
                </a:solidFill>
                <a:uFill>
                  <a:solidFill>
                    <a:srgbClr val="FFFFFF"/>
                  </a:solidFill>
                </a:uFill>
                <a:latin typeface="Calibri"/>
              </a:rPr>
            </a:br>
            <a:r>
              <a:rPr lang="de-DE" sz="1400" b="1" strike="noStrike" spc="-1" dirty="0">
                <a:solidFill>
                  <a:srgbClr val="000000"/>
                </a:solidFill>
                <a:uFill>
                  <a:solidFill>
                    <a:srgbClr val="FFFFFF"/>
                  </a:solidFill>
                </a:uFill>
                <a:latin typeface="Calibri"/>
              </a:rPr>
              <a:t>(Value)</a:t>
            </a:r>
            <a:endParaRPr lang="de-DE" sz="1800" b="0" strike="noStrike" spc="-1" dirty="0">
              <a:solidFill>
                <a:srgbClr val="000000"/>
              </a:solidFill>
              <a:uFill>
                <a:solidFill>
                  <a:srgbClr val="FFFFFF"/>
                </a:solidFill>
              </a:uFill>
              <a:latin typeface="Arial"/>
            </a:endParaRPr>
          </a:p>
        </p:txBody>
      </p:sp>
      <p:sp>
        <p:nvSpPr>
          <p:cNvPr id="140" name="CustomShape 11"/>
          <p:cNvSpPr/>
          <p:nvPr/>
        </p:nvSpPr>
        <p:spPr>
          <a:xfrm>
            <a:off x="577800" y="5729400"/>
            <a:ext cx="2533320" cy="516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dirty="0">
                <a:solidFill>
                  <a:srgbClr val="000000"/>
                </a:solidFill>
                <a:uFill>
                  <a:solidFill>
                    <a:srgbClr val="FFFFFF"/>
                  </a:solidFill>
                </a:uFill>
                <a:latin typeface="Calibri"/>
              </a:rPr>
              <a:t>Welchen </a:t>
            </a:r>
            <a:r>
              <a:rPr lang="de-DE" sz="1400" b="1" strike="noStrike" spc="-1" dirty="0">
                <a:solidFill>
                  <a:srgbClr val="000000"/>
                </a:solidFill>
                <a:uFill>
                  <a:solidFill>
                    <a:srgbClr val="FFFFFF"/>
                  </a:solidFill>
                </a:uFill>
                <a:latin typeface="Calibri"/>
              </a:rPr>
              <a:t>Zweck</a:t>
            </a:r>
            <a:r>
              <a:rPr lang="de-DE" sz="1400" b="0" strike="noStrike" spc="-1" dirty="0">
                <a:solidFill>
                  <a:srgbClr val="000000"/>
                </a:solidFill>
                <a:uFill>
                  <a:solidFill>
                    <a:srgbClr val="FFFFFF"/>
                  </a:solidFill>
                </a:uFill>
                <a:latin typeface="Calibri"/>
              </a:rPr>
              <a:t> erfüllt der Service?</a:t>
            </a:r>
            <a:endParaRPr lang="de-DE" sz="1800" b="0" strike="noStrike" spc="-1" dirty="0">
              <a:solidFill>
                <a:srgbClr val="000000"/>
              </a:solidFill>
              <a:uFill>
                <a:solidFill>
                  <a:srgbClr val="FFFFFF"/>
                </a:solidFill>
              </a:uFill>
              <a:latin typeface="Arial"/>
            </a:endParaRPr>
          </a:p>
        </p:txBody>
      </p:sp>
      <p:sp>
        <p:nvSpPr>
          <p:cNvPr id="141" name="CustomShape 12"/>
          <p:cNvSpPr/>
          <p:nvPr/>
        </p:nvSpPr>
        <p:spPr>
          <a:xfrm>
            <a:off x="3243240" y="5729400"/>
            <a:ext cx="2895840" cy="942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dirty="0">
                <a:solidFill>
                  <a:srgbClr val="000000"/>
                </a:solidFill>
                <a:uFill>
                  <a:solidFill>
                    <a:srgbClr val="FFFFFF"/>
                  </a:solidFill>
                </a:uFill>
                <a:latin typeface="Calibri"/>
              </a:rPr>
              <a:t>Welche zusätzlichen Faktoren haben Einfluss auf die Wahrnehmung der </a:t>
            </a:r>
            <a:r>
              <a:rPr lang="de-DE" sz="1400" b="1" strike="noStrike" spc="-1" dirty="0">
                <a:solidFill>
                  <a:srgbClr val="000000"/>
                </a:solidFill>
                <a:uFill>
                  <a:solidFill>
                    <a:srgbClr val="FFFFFF"/>
                  </a:solidFill>
                </a:uFill>
                <a:latin typeface="Calibri"/>
              </a:rPr>
              <a:t>Service-Qualität und -Leistung </a:t>
            </a:r>
            <a:r>
              <a:rPr lang="de-DE" sz="1400" b="0" strike="noStrike" spc="-1" dirty="0">
                <a:solidFill>
                  <a:srgbClr val="000000"/>
                </a:solidFill>
                <a:uFill>
                  <a:solidFill>
                    <a:srgbClr val="FFFFFF"/>
                  </a:solidFill>
                </a:uFill>
                <a:latin typeface="Calibri"/>
              </a:rPr>
              <a:t>durch den Kunden?</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Effektive Nutzung von Meetings</a:t>
            </a:r>
            <a:endParaRPr lang="en-US" sz="1800" b="0" strike="noStrike" spc="-1">
              <a:solidFill>
                <a:srgbClr val="000000"/>
              </a:solidFill>
              <a:uFill>
                <a:solidFill>
                  <a:srgbClr val="FFFFFF"/>
                </a:solidFill>
              </a:uFill>
              <a:latin typeface="Calibri"/>
            </a:endParaRPr>
          </a:p>
        </p:txBody>
      </p:sp>
      <p:sp>
        <p:nvSpPr>
          <p:cNvPr id="657" name="TextShape 17"/>
          <p:cNvSpPr txBox="1"/>
          <p:nvPr/>
        </p:nvSpPr>
        <p:spPr>
          <a:xfrm>
            <a:off x="6553080" y="6430680"/>
            <a:ext cx="2133360" cy="364680"/>
          </a:xfrm>
          <a:prstGeom prst="rect">
            <a:avLst/>
          </a:prstGeom>
          <a:noFill/>
          <a:ln>
            <a:noFill/>
          </a:ln>
        </p:spPr>
        <p:txBody>
          <a:bodyPr anchor="ctr"/>
          <a:lstStyle/>
          <a:p>
            <a:pPr algn="r">
              <a:lnSpc>
                <a:spcPct val="100000"/>
              </a:lnSpc>
            </a:pPr>
            <a:fld id="{4031FFB8-8DD2-4E17-AF4C-EF5EACB436CA}" type="slidenum">
              <a:rPr lang="de-DE" sz="1200" b="0" strike="noStrike" spc="-1">
                <a:solidFill>
                  <a:srgbClr val="8B8B8B"/>
                </a:solidFill>
                <a:uFill>
                  <a:solidFill>
                    <a:srgbClr val="FFFFFF"/>
                  </a:solidFill>
                </a:uFill>
                <a:latin typeface="Calibri"/>
              </a:rPr>
              <a:t>70</a:t>
            </a:fld>
            <a:endParaRPr lang="de-DE" sz="1400" b="0" strike="noStrike" spc="-1">
              <a:solidFill>
                <a:srgbClr val="000000"/>
              </a:solidFill>
              <a:uFill>
                <a:solidFill>
                  <a:srgbClr val="FFFFFF"/>
                </a:solidFill>
              </a:uFill>
              <a:latin typeface="Times New Roman"/>
            </a:endParaRPr>
          </a:p>
        </p:txBody>
      </p:sp>
      <p:graphicFrame>
        <p:nvGraphicFramePr>
          <p:cNvPr id="19" name="Inhaltsplatzhalter 4">
            <a:extLst>
              <a:ext uri="{FF2B5EF4-FFF2-40B4-BE49-F238E27FC236}">
                <a16:creationId xmlns:a16="http://schemas.microsoft.com/office/drawing/2014/main" id="{25D7CAF1-0B3B-3E40-8357-78586B27F95F}"/>
              </a:ext>
            </a:extLst>
          </p:cNvPr>
          <p:cNvGraphicFramePr>
            <a:graphicFrameLocks/>
          </p:cNvGraphicFramePr>
          <p:nvPr>
            <p:extLst>
              <p:ext uri="{D42A27DB-BD31-4B8C-83A1-F6EECF244321}">
                <p14:modId xmlns:p14="http://schemas.microsoft.com/office/powerpoint/2010/main" val="4239669839"/>
              </p:ext>
            </p:extLst>
          </p:nvPr>
        </p:nvGraphicFramePr>
        <p:xfrm>
          <a:off x="457200" y="1696598"/>
          <a:ext cx="8229600" cy="4626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Wertschöpfung durch IT Services</a:t>
            </a:r>
            <a:endParaRPr lang="en-US" sz="1800" b="0" strike="noStrike" spc="-1">
              <a:solidFill>
                <a:srgbClr val="000000"/>
              </a:solidFill>
              <a:uFill>
                <a:solidFill>
                  <a:srgbClr val="FFFFFF"/>
                </a:solidFill>
              </a:uFill>
              <a:latin typeface="Calibri"/>
            </a:endParaRPr>
          </a:p>
        </p:txBody>
      </p:sp>
      <p:sp>
        <p:nvSpPr>
          <p:cNvPr id="659" name="TextShape 2"/>
          <p:cNvSpPr txBox="1"/>
          <p:nvPr/>
        </p:nvSpPr>
        <p:spPr>
          <a:xfrm>
            <a:off x="6553080" y="6430680"/>
            <a:ext cx="2133360" cy="364680"/>
          </a:xfrm>
          <a:prstGeom prst="rect">
            <a:avLst/>
          </a:prstGeom>
          <a:noFill/>
          <a:ln>
            <a:noFill/>
          </a:ln>
        </p:spPr>
        <p:txBody>
          <a:bodyPr anchor="ctr"/>
          <a:lstStyle/>
          <a:p>
            <a:pPr algn="r">
              <a:lnSpc>
                <a:spcPct val="100000"/>
              </a:lnSpc>
            </a:pPr>
            <a:fld id="{45FA8A72-3C37-4DCD-8FBB-67E7E6478C67}" type="slidenum">
              <a:rPr lang="de-DE" sz="1200" b="0" strike="noStrike" spc="-1">
                <a:solidFill>
                  <a:srgbClr val="FFFFFF"/>
                </a:solidFill>
                <a:uFill>
                  <a:solidFill>
                    <a:srgbClr val="FFFFFF"/>
                  </a:solidFill>
                </a:uFill>
                <a:latin typeface="Calibri"/>
              </a:rPr>
              <a:t>71</a:t>
            </a:fld>
            <a:endParaRPr lang="de-DE" sz="1400" b="0" strike="noStrike" spc="-1">
              <a:solidFill>
                <a:srgbClr val="000000"/>
              </a:solidFill>
              <a:uFill>
                <a:solidFill>
                  <a:srgbClr val="FFFFFF"/>
                </a:solidFill>
              </a:uFill>
              <a:latin typeface="Times New Roman"/>
            </a:endParaRPr>
          </a:p>
        </p:txBody>
      </p:sp>
      <p:sp>
        <p:nvSpPr>
          <p:cNvPr id="660"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61"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Warum?</a:t>
            </a:r>
            <a:endParaRPr lang="de-DE" sz="1800" b="0" strike="noStrike" spc="-1">
              <a:solidFill>
                <a:srgbClr val="000000"/>
              </a:solidFill>
              <a:uFill>
                <a:solidFill>
                  <a:srgbClr val="FFFFFF"/>
                </a:solidFill>
              </a:uFill>
              <a:latin typeface="Arial"/>
            </a:endParaRPr>
          </a:p>
        </p:txBody>
      </p:sp>
      <p:sp>
        <p:nvSpPr>
          <p:cNvPr id="662"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Sicherstellung, dass die den Kunden zur Verfügung gestellten IT-Services auf die Bedürfnisse der Kunden abgestimmt sind und das Business der Kunden effektiv unterstützen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 und Mehrwert</a:t>
            </a:r>
            <a:endParaRPr lang="en-US" sz="1800" b="0" strike="noStrike" spc="-1">
              <a:solidFill>
                <a:srgbClr val="000000"/>
              </a:solidFill>
              <a:uFill>
                <a:solidFill>
                  <a:srgbClr val="FFFFFF"/>
                </a:solidFill>
              </a:uFill>
              <a:latin typeface="Calibri"/>
            </a:endParaRPr>
          </a:p>
        </p:txBody>
      </p:sp>
      <p:sp>
        <p:nvSpPr>
          <p:cNvPr id="664"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graphicFrame>
        <p:nvGraphicFramePr>
          <p:cNvPr id="665" name="Table 3"/>
          <p:cNvGraphicFramePr/>
          <p:nvPr/>
        </p:nvGraphicFramePr>
        <p:xfrm>
          <a:off x="457200" y="1696680"/>
          <a:ext cx="8229240" cy="2072640"/>
        </p:xfrm>
        <a:graphic>
          <a:graphicData uri="http://schemas.openxmlformats.org/drawingml/2006/table">
            <a:tbl>
              <a:tblPr/>
              <a:tblGrid>
                <a:gridCol w="822924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389240">
                <a:tc>
                  <a:txBody>
                    <a:bodyPr/>
                    <a:lstStyle/>
                    <a:p>
                      <a:pPr>
                        <a:lnSpc>
                          <a:spcPct val="100000"/>
                        </a:lnSpc>
                      </a:pPr>
                      <a:r>
                        <a:rPr lang="de-DE" sz="2000" b="0" strike="noStrike" spc="-1">
                          <a:solidFill>
                            <a:srgbClr val="000000"/>
                          </a:solidFill>
                          <a:uFill>
                            <a:solidFill>
                              <a:srgbClr val="FFFFFF"/>
                            </a:solidFill>
                          </a:uFill>
                          <a:latin typeface="Calibri"/>
                        </a:rPr>
                        <a:t>Service: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Mittel zur Lieferung eines </a:t>
                      </a:r>
                      <a:r>
                        <a:rPr lang="de-DE" sz="1800" b="0" i="1" strike="noStrike" spc="-1">
                          <a:solidFill>
                            <a:srgbClr val="000000"/>
                          </a:solidFill>
                          <a:uFill>
                            <a:solidFill>
                              <a:srgbClr val="FFFFFF"/>
                            </a:solidFill>
                          </a:uFill>
                          <a:latin typeface="Calibri"/>
                        </a:rPr>
                        <a:t>Mehrwerts</a:t>
                      </a:r>
                      <a:r>
                        <a:rPr lang="de-DE" sz="1800" b="0" strike="noStrike" spc="-1">
                          <a:solidFill>
                            <a:srgbClr val="000000"/>
                          </a:solidFill>
                          <a:uFill>
                            <a:solidFill>
                              <a:srgbClr val="FFFFFF"/>
                            </a:solidFill>
                          </a:uFill>
                          <a:latin typeface="Calibri"/>
                        </a:rPr>
                        <a:t> für </a:t>
                      </a:r>
                      <a:r>
                        <a:rPr lang="de-DE" sz="1800" b="0" i="1" strike="noStrike" spc="-1">
                          <a:solidFill>
                            <a:srgbClr val="000000"/>
                          </a:solidFill>
                          <a:uFill>
                            <a:solidFill>
                              <a:srgbClr val="FFFFFF"/>
                            </a:solidFill>
                          </a:uFill>
                          <a:latin typeface="Calibri"/>
                        </a:rPr>
                        <a:t>Kunden</a:t>
                      </a:r>
                      <a:r>
                        <a:rPr lang="de-DE" sz="1800" b="0" strike="noStrike" spc="-1">
                          <a:solidFill>
                            <a:srgbClr val="000000"/>
                          </a:solidFill>
                          <a:uFill>
                            <a:solidFill>
                              <a:srgbClr val="FFFFFF"/>
                            </a:solidFill>
                          </a:uFill>
                          <a:latin typeface="Calibri"/>
                        </a:rPr>
                        <a:t>, indem die Ziele der Kunden unterstützt werden</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Anmerkung: Im Zusammenhang mit dem FitSM-Standard sind üblicherweise IT-Services gemeint, wenn von Services gesprochen wird</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673" name="TextShape 11"/>
          <p:cNvSpPr txBox="1"/>
          <p:nvPr/>
        </p:nvSpPr>
        <p:spPr>
          <a:xfrm>
            <a:off x="6553080" y="6430680"/>
            <a:ext cx="2133360" cy="364680"/>
          </a:xfrm>
          <a:prstGeom prst="rect">
            <a:avLst/>
          </a:prstGeom>
          <a:noFill/>
          <a:ln>
            <a:noFill/>
          </a:ln>
        </p:spPr>
        <p:txBody>
          <a:bodyPr anchor="ctr"/>
          <a:lstStyle/>
          <a:p>
            <a:pPr algn="r">
              <a:lnSpc>
                <a:spcPct val="100000"/>
              </a:lnSpc>
            </a:pPr>
            <a:fld id="{4694F36B-642E-4D19-BFE9-A8F0D76AFC57}" type="slidenum">
              <a:rPr lang="de-DE" sz="1200" b="0" strike="noStrike" spc="-1">
                <a:solidFill>
                  <a:srgbClr val="8B8B8B"/>
                </a:solidFill>
                <a:uFill>
                  <a:solidFill>
                    <a:srgbClr val="FFFFFF"/>
                  </a:solidFill>
                </a:uFill>
                <a:latin typeface="Calibri"/>
              </a:rPr>
              <a:t>72</a:t>
            </a:fld>
            <a:endParaRPr lang="de-DE" sz="1400" b="0" strike="noStrike" spc="-1">
              <a:solidFill>
                <a:srgbClr val="000000"/>
              </a:solidFill>
              <a:uFill>
                <a:solidFill>
                  <a:srgbClr val="FFFFFF"/>
                </a:solidFill>
              </a:uFill>
              <a:latin typeface="Times New Roman"/>
            </a:endParaRPr>
          </a:p>
        </p:txBody>
      </p:sp>
      <p:sp>
        <p:nvSpPr>
          <p:cNvPr id="13" name="CustomShape 6">
            <a:extLst>
              <a:ext uri="{FF2B5EF4-FFF2-40B4-BE49-F238E27FC236}">
                <a16:creationId xmlns:a16="http://schemas.microsoft.com/office/drawing/2014/main" id="{FD0DD604-9796-0543-A32A-C7788505149F}"/>
              </a:ext>
            </a:extLst>
          </p:cNvPr>
          <p:cNvSpPr/>
          <p:nvPr/>
        </p:nvSpPr>
        <p:spPr>
          <a:xfrm>
            <a:off x="1067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17640" tIns="17640" rIns="17640" bIns="17640" anchor="ctr"/>
          <a:lstStyle/>
          <a:p>
            <a:pPr algn="ctr">
              <a:lnSpc>
                <a:spcPct val="90000"/>
              </a:lnSpc>
            </a:pPr>
            <a:r>
              <a:rPr lang="de-DE" sz="1400" b="1" strike="noStrike" spc="-1" dirty="0">
                <a:solidFill>
                  <a:srgbClr val="000000"/>
                </a:solidFill>
                <a:uFill>
                  <a:solidFill>
                    <a:srgbClr val="FFFFFF"/>
                  </a:solidFill>
                </a:uFill>
                <a:latin typeface="Calibri"/>
              </a:rPr>
              <a:t>Funktion</a:t>
            </a:r>
            <a:endParaRPr lang="de-DE" sz="1800" b="0" strike="noStrike" spc="-1" dirty="0">
              <a:solidFill>
                <a:srgbClr val="000000"/>
              </a:solidFill>
              <a:uFill>
                <a:solidFill>
                  <a:srgbClr val="FFFFFF"/>
                </a:solidFill>
              </a:uFill>
              <a:latin typeface="Arial"/>
            </a:endParaRPr>
          </a:p>
        </p:txBody>
      </p:sp>
      <p:sp>
        <p:nvSpPr>
          <p:cNvPr id="14" name="CustomShape 7">
            <a:extLst>
              <a:ext uri="{FF2B5EF4-FFF2-40B4-BE49-F238E27FC236}">
                <a16:creationId xmlns:a16="http://schemas.microsoft.com/office/drawing/2014/main" id="{E7051EF0-25C9-654A-8B33-54512BA7D968}"/>
              </a:ext>
            </a:extLst>
          </p:cNvPr>
          <p:cNvSpPr/>
          <p:nvPr/>
        </p:nvSpPr>
        <p:spPr>
          <a:xfrm>
            <a:off x="2704320" y="450396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5" name="CustomShape 8">
            <a:extLst>
              <a:ext uri="{FF2B5EF4-FFF2-40B4-BE49-F238E27FC236}">
                <a16:creationId xmlns:a16="http://schemas.microsoft.com/office/drawing/2014/main" id="{49A124A8-CD1D-7146-8711-0AA6B8BA1E8A}"/>
              </a:ext>
            </a:extLst>
          </p:cNvPr>
          <p:cNvSpPr/>
          <p:nvPr/>
        </p:nvSpPr>
        <p:spPr>
          <a:xfrm>
            <a:off x="3704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17640" tIns="17640" rIns="17640" bIns="17640" anchor="ctr"/>
          <a:lstStyle/>
          <a:p>
            <a:pPr algn="ctr">
              <a:lnSpc>
                <a:spcPct val="90000"/>
              </a:lnSpc>
            </a:pPr>
            <a:r>
              <a:rPr lang="de-DE" sz="1400" b="1" strike="noStrike" spc="-1" dirty="0">
                <a:solidFill>
                  <a:srgbClr val="000000"/>
                </a:solidFill>
                <a:uFill>
                  <a:solidFill>
                    <a:srgbClr val="FFFFFF"/>
                  </a:solidFill>
                </a:uFill>
                <a:latin typeface="Calibri"/>
              </a:rPr>
              <a:t>Qualität</a:t>
            </a:r>
            <a:endParaRPr lang="de-DE" sz="1800" b="0" strike="noStrike" spc="-1" dirty="0">
              <a:solidFill>
                <a:srgbClr val="000000"/>
              </a:solidFill>
              <a:uFill>
                <a:solidFill>
                  <a:srgbClr val="FFFFFF"/>
                </a:solidFill>
              </a:uFill>
              <a:latin typeface="Arial"/>
            </a:endParaRPr>
          </a:p>
        </p:txBody>
      </p:sp>
      <p:sp>
        <p:nvSpPr>
          <p:cNvPr id="16" name="CustomShape 9">
            <a:extLst>
              <a:ext uri="{FF2B5EF4-FFF2-40B4-BE49-F238E27FC236}">
                <a16:creationId xmlns:a16="http://schemas.microsoft.com/office/drawing/2014/main" id="{8A48CFAC-10A4-ED42-9C59-11B9DED9CE11}"/>
              </a:ext>
            </a:extLst>
          </p:cNvPr>
          <p:cNvSpPr/>
          <p:nvPr/>
        </p:nvSpPr>
        <p:spPr>
          <a:xfrm>
            <a:off x="5341320" y="450396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7" name="CustomShape 10">
            <a:extLst>
              <a:ext uri="{FF2B5EF4-FFF2-40B4-BE49-F238E27FC236}">
                <a16:creationId xmlns:a16="http://schemas.microsoft.com/office/drawing/2014/main" id="{5249E04F-0AB9-AF41-8F69-FEC98BB8C9EA}"/>
              </a:ext>
            </a:extLst>
          </p:cNvPr>
          <p:cNvSpPr/>
          <p:nvPr/>
        </p:nvSpPr>
        <p:spPr>
          <a:xfrm>
            <a:off x="6341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17640" tIns="17640" rIns="17640" bIns="17640" anchor="ctr"/>
          <a:lstStyle/>
          <a:p>
            <a:pPr algn="ctr">
              <a:lnSpc>
                <a:spcPct val="90000"/>
              </a:lnSpc>
            </a:pPr>
            <a:r>
              <a:rPr lang="de-DE" sz="1400" b="1" strike="noStrike" spc="-1" dirty="0">
                <a:solidFill>
                  <a:srgbClr val="000000"/>
                </a:solidFill>
                <a:uFill>
                  <a:solidFill>
                    <a:srgbClr val="FFFFFF"/>
                  </a:solidFill>
                </a:uFill>
                <a:latin typeface="Calibri"/>
              </a:rPr>
              <a:t>Mehrwert</a:t>
            </a:r>
            <a:br>
              <a:rPr lang="de-DE" sz="1400" b="1" strike="noStrike" spc="-1" dirty="0">
                <a:solidFill>
                  <a:srgbClr val="000000"/>
                </a:solidFill>
                <a:uFill>
                  <a:solidFill>
                    <a:srgbClr val="FFFFFF"/>
                  </a:solidFill>
                </a:uFill>
                <a:latin typeface="Calibri"/>
              </a:rPr>
            </a:br>
            <a:r>
              <a:rPr lang="de-DE" sz="1400" b="1" strike="noStrike" spc="-1" dirty="0">
                <a:solidFill>
                  <a:srgbClr val="000000"/>
                </a:solidFill>
                <a:uFill>
                  <a:solidFill>
                    <a:srgbClr val="FFFFFF"/>
                  </a:solidFill>
                </a:uFill>
                <a:latin typeface="Calibri"/>
              </a:rPr>
              <a:t>(Value)</a:t>
            </a:r>
            <a:endParaRPr lang="de-DE" sz="1800" b="0" strike="noStrike" spc="-1" dirty="0">
              <a:solidFill>
                <a:srgbClr val="000000"/>
              </a:solidFill>
              <a:uFill>
                <a:solidFill>
                  <a:srgbClr val="FFFFFF"/>
                </a:solidFill>
              </a:uFill>
              <a:latin typeface="Arial"/>
            </a:endParaRPr>
          </a:p>
        </p:txBody>
      </p:sp>
      <p:sp>
        <p:nvSpPr>
          <p:cNvPr id="18" name="CustomShape 11">
            <a:extLst>
              <a:ext uri="{FF2B5EF4-FFF2-40B4-BE49-F238E27FC236}">
                <a16:creationId xmlns:a16="http://schemas.microsoft.com/office/drawing/2014/main" id="{F54C8138-A090-2F49-8056-46B80FCAF503}"/>
              </a:ext>
            </a:extLst>
          </p:cNvPr>
          <p:cNvSpPr/>
          <p:nvPr/>
        </p:nvSpPr>
        <p:spPr>
          <a:xfrm>
            <a:off x="577800" y="5729400"/>
            <a:ext cx="2533320" cy="516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dirty="0">
                <a:solidFill>
                  <a:srgbClr val="000000"/>
                </a:solidFill>
                <a:uFill>
                  <a:solidFill>
                    <a:srgbClr val="FFFFFF"/>
                  </a:solidFill>
                </a:uFill>
                <a:latin typeface="Calibri"/>
              </a:rPr>
              <a:t>Welchen </a:t>
            </a:r>
            <a:r>
              <a:rPr lang="de-DE" sz="1400" b="1" strike="noStrike" spc="-1" dirty="0">
                <a:solidFill>
                  <a:srgbClr val="000000"/>
                </a:solidFill>
                <a:uFill>
                  <a:solidFill>
                    <a:srgbClr val="FFFFFF"/>
                  </a:solidFill>
                </a:uFill>
                <a:latin typeface="Calibri"/>
              </a:rPr>
              <a:t>Zweck</a:t>
            </a:r>
            <a:r>
              <a:rPr lang="de-DE" sz="1400" b="0" strike="noStrike" spc="-1" dirty="0">
                <a:solidFill>
                  <a:srgbClr val="000000"/>
                </a:solidFill>
                <a:uFill>
                  <a:solidFill>
                    <a:srgbClr val="FFFFFF"/>
                  </a:solidFill>
                </a:uFill>
                <a:latin typeface="Calibri"/>
              </a:rPr>
              <a:t> erfüllt der Service?</a:t>
            </a:r>
            <a:endParaRPr lang="de-DE" sz="1800" b="0" strike="noStrike" spc="-1" dirty="0">
              <a:solidFill>
                <a:srgbClr val="000000"/>
              </a:solidFill>
              <a:uFill>
                <a:solidFill>
                  <a:srgbClr val="FFFFFF"/>
                </a:solidFill>
              </a:uFill>
              <a:latin typeface="Arial"/>
            </a:endParaRPr>
          </a:p>
        </p:txBody>
      </p:sp>
      <p:sp>
        <p:nvSpPr>
          <p:cNvPr id="19" name="CustomShape 12">
            <a:extLst>
              <a:ext uri="{FF2B5EF4-FFF2-40B4-BE49-F238E27FC236}">
                <a16:creationId xmlns:a16="http://schemas.microsoft.com/office/drawing/2014/main" id="{BA8801CB-C694-5046-A4F9-3B816E14C5C1}"/>
              </a:ext>
            </a:extLst>
          </p:cNvPr>
          <p:cNvSpPr/>
          <p:nvPr/>
        </p:nvSpPr>
        <p:spPr>
          <a:xfrm>
            <a:off x="3243240" y="5729400"/>
            <a:ext cx="2895840" cy="942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dirty="0">
                <a:solidFill>
                  <a:srgbClr val="000000"/>
                </a:solidFill>
                <a:uFill>
                  <a:solidFill>
                    <a:srgbClr val="FFFFFF"/>
                  </a:solidFill>
                </a:uFill>
                <a:latin typeface="Calibri"/>
              </a:rPr>
              <a:t>Welche zusätzlichen Faktoren haben Einfluss auf die Wahrnehmung der </a:t>
            </a:r>
            <a:r>
              <a:rPr lang="de-DE" sz="1400" b="1" strike="noStrike" spc="-1" dirty="0">
                <a:solidFill>
                  <a:srgbClr val="000000"/>
                </a:solidFill>
                <a:uFill>
                  <a:solidFill>
                    <a:srgbClr val="FFFFFF"/>
                  </a:solidFill>
                </a:uFill>
                <a:latin typeface="Calibri"/>
              </a:rPr>
              <a:t>Service-Qualität und -Leistung </a:t>
            </a:r>
            <a:r>
              <a:rPr lang="de-DE" sz="1400" b="0" strike="noStrike" spc="-1" dirty="0">
                <a:solidFill>
                  <a:srgbClr val="000000"/>
                </a:solidFill>
                <a:uFill>
                  <a:solidFill>
                    <a:srgbClr val="FFFFFF"/>
                  </a:solidFill>
                </a:uFill>
                <a:latin typeface="Calibri"/>
              </a:rPr>
              <a:t>durch den Kunden?</a:t>
            </a:r>
            <a:endParaRPr lang="de-DE" sz="1800" b="0" strike="noStrike" spc="-1" dirty="0">
              <a:solidFill>
                <a:srgbClr val="000000"/>
              </a:solidFill>
              <a:uFill>
                <a:solidFill>
                  <a:srgbClr val="FFFFFF"/>
                </a:solidFill>
              </a:uFill>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Business Cases für Services</a:t>
            </a:r>
            <a:endParaRPr lang="en-US" sz="1800" b="0" strike="noStrike" spc="-1">
              <a:solidFill>
                <a:srgbClr val="000000"/>
              </a:solidFill>
              <a:uFill>
                <a:solidFill>
                  <a:srgbClr val="FFFFFF"/>
                </a:solidFill>
              </a:uFill>
              <a:latin typeface="Calibri"/>
            </a:endParaRPr>
          </a:p>
        </p:txBody>
      </p:sp>
      <p:sp>
        <p:nvSpPr>
          <p:cNvPr id="678"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Ein Business Case </a:t>
            </a:r>
            <a:r>
              <a:rPr lang="en-US" sz="2400" b="0" strike="noStrike" spc="-1" dirty="0" err="1">
                <a:solidFill>
                  <a:srgbClr val="000000"/>
                </a:solidFill>
                <a:uFill>
                  <a:solidFill>
                    <a:srgbClr val="FFFFFF"/>
                  </a:solidFill>
                </a:uFill>
                <a:latin typeface="Calibri"/>
              </a:rPr>
              <a:t>ist</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konzeptionelles</a:t>
            </a:r>
            <a:r>
              <a:rPr lang="en-US" sz="2400" b="0" strike="noStrike" spc="-1" dirty="0">
                <a:solidFill>
                  <a:srgbClr val="000000"/>
                </a:solidFill>
                <a:uFill>
                  <a:solidFill>
                    <a:srgbClr val="FFFFFF"/>
                  </a:solidFill>
                </a:uFill>
                <a:latin typeface="Calibri"/>
              </a:rPr>
              <a:t> Instrument </a:t>
            </a:r>
            <a:r>
              <a:rPr lang="en-US" sz="2400" b="0" strike="noStrike" spc="-1" dirty="0" err="1">
                <a:solidFill>
                  <a:srgbClr val="000000"/>
                </a:solidFill>
                <a:uFill>
                  <a:solidFill>
                    <a:srgbClr val="FFFFFF"/>
                  </a:solidFill>
                </a:uFill>
                <a:latin typeface="Calibri"/>
              </a:rPr>
              <a:t>zur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Unterstützung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einer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Entscheidungsfindung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meist</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bei</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erheblichen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Ausgaben</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Allgemeine </a:t>
            </a:r>
            <a:r>
              <a:rPr lang="en-US" sz="2400" b="0" strike="noStrike" spc="-1" dirty="0" err="1">
                <a:solidFill>
                  <a:srgbClr val="000000"/>
                </a:solidFill>
                <a:uFill>
                  <a:solidFill>
                    <a:srgbClr val="FFFFFF"/>
                  </a:solidFill>
                </a:uFill>
                <a:latin typeface="Calibri"/>
              </a:rPr>
              <a:t>Empfehlungen</a:t>
            </a:r>
            <a:r>
              <a:rPr lang="en-US" sz="24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Erstellung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eines</a:t>
            </a:r>
            <a:r>
              <a:rPr lang="en-US" sz="2000" b="0" strike="noStrike" spc="-1" dirty="0">
                <a:solidFill>
                  <a:srgbClr val="000000"/>
                </a:solidFill>
                <a:uFill>
                  <a:solidFill>
                    <a:srgbClr val="FFFFFF"/>
                  </a:solidFill>
                </a:uFill>
                <a:latin typeface="Calibri"/>
              </a:rPr>
              <a:t> Business Case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jeden</a:t>
            </a:r>
            <a:r>
              <a:rPr lang="en-US" sz="2000" b="0" strike="noStrike" spc="-1" dirty="0">
                <a:solidFill>
                  <a:srgbClr val="000000"/>
                </a:solidFill>
                <a:uFill>
                  <a:solidFill>
                    <a:srgbClr val="FFFFFF"/>
                  </a:solidFill>
                </a:uFill>
                <a:latin typeface="Calibri"/>
              </a:rPr>
              <a:t> Service</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Bestehende</a:t>
            </a:r>
            <a:r>
              <a:rPr lang="en-US" b="0" strike="noStrike" spc="-1" dirty="0">
                <a:solidFill>
                  <a:srgbClr val="000000"/>
                </a:solidFill>
                <a:uFill>
                  <a:solidFill>
                    <a:srgbClr val="FFFFFF"/>
                  </a:solidFill>
                </a:uFill>
                <a:latin typeface="Calibri"/>
              </a:rPr>
              <a:t> Services (</a:t>
            </a:r>
            <a:r>
              <a:rPr lang="en-US" b="0" strike="noStrike" spc="-1" dirty="0" err="1">
                <a:solidFill>
                  <a:srgbClr val="000000"/>
                </a:solidFill>
                <a:uFill>
                  <a:solidFill>
                    <a:srgbClr val="FFFFFF"/>
                  </a:solidFill>
                </a:uFill>
                <a:latin typeface="Calibri"/>
              </a:rPr>
              <a:t>bereits</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im</a:t>
            </a:r>
            <a:r>
              <a:rPr lang="en-US" b="0" strike="noStrike" spc="-1" dirty="0">
                <a:solidFill>
                  <a:srgbClr val="000000"/>
                </a:solidFill>
                <a:uFill>
                  <a:solidFill>
                    <a:srgbClr val="FFFFFF"/>
                  </a:solidFill>
                </a:uFill>
                <a:latin typeface="Calibri"/>
              </a:rPr>
              <a:t> Portfolio)</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Neue Services (die ins Portfolio </a:t>
            </a:r>
            <a:r>
              <a:rPr lang="en-US" b="0" strike="noStrike" spc="-1" dirty="0" err="1">
                <a:solidFill>
                  <a:srgbClr val="000000"/>
                </a:solidFill>
                <a:uFill>
                  <a:solidFill>
                    <a:srgbClr val="FFFFFF"/>
                  </a:solidFill>
                </a:uFill>
                <a:latin typeface="Calibri"/>
              </a:rPr>
              <a:t>aufgenommen</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werden</a:t>
            </a:r>
            <a:r>
              <a:rPr lang="en-US" b="0" strike="noStrike" spc="-1" dirty="0">
                <a:solidFill>
                  <a:srgbClr val="000000"/>
                </a:solidFill>
                <a:uFill>
                  <a:solidFill>
                    <a:srgbClr val="FFFFFF"/>
                  </a:solidFill>
                </a:uFill>
                <a:latin typeface="Calibri"/>
              </a:rPr>
              <a:t>)</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Services </a:t>
            </a:r>
            <a:r>
              <a:rPr lang="en-US" b="0" strike="noStrike" spc="-1" dirty="0" err="1">
                <a:solidFill>
                  <a:srgbClr val="000000"/>
                </a:solidFill>
                <a:uFill>
                  <a:solidFill>
                    <a:srgbClr val="FFFFFF"/>
                  </a:solidFill>
                </a:uFill>
                <a:latin typeface="Calibri"/>
              </a:rPr>
              <a:t>mit</a:t>
            </a:r>
            <a:r>
              <a:rPr lang="en-US" b="0" strike="noStrike" spc="-1" dirty="0">
                <a:solidFill>
                  <a:srgbClr val="000000"/>
                </a:solidFill>
                <a:uFill>
                  <a:solidFill>
                    <a:srgbClr val="FFFFFF"/>
                  </a:solidFill>
                </a:uFill>
                <a:latin typeface="Calibri"/>
              </a:rPr>
              <a:t> Major Changes</a:t>
            </a:r>
            <a:endParaRPr lang="en-US" sz="16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Keep it simple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Berücksichtigung</a:t>
            </a:r>
            <a:r>
              <a:rPr lang="en-US" sz="2000" b="0" strike="noStrike" spc="-1" dirty="0">
                <a:solidFill>
                  <a:srgbClr val="000000"/>
                </a:solidFill>
                <a:uFill>
                  <a:solidFill>
                    <a:srgbClr val="FFFFFF"/>
                  </a:solidFill>
                </a:uFill>
                <a:latin typeface="Calibri"/>
              </a:rPr>
              <a:t> von </a:t>
            </a:r>
            <a:r>
              <a:rPr lang="en-US" sz="2000" b="0" strike="noStrike" spc="-1" dirty="0" err="1">
                <a:solidFill>
                  <a:srgbClr val="000000"/>
                </a:solidFill>
                <a:uFill>
                  <a:solidFill>
                    <a:srgbClr val="FFFFFF"/>
                  </a:solidFill>
                </a:uFill>
                <a:latin typeface="Calibri"/>
              </a:rPr>
              <a:t>Risiken</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kalkulierten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Kosten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beim</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Treffen</a:t>
            </a:r>
            <a:r>
              <a:rPr lang="en-US" sz="2000" b="0" strike="noStrike" spc="-1" dirty="0">
                <a:solidFill>
                  <a:srgbClr val="000000"/>
                </a:solidFill>
                <a:uFill>
                  <a:solidFill>
                    <a:srgbClr val="FFFFFF"/>
                  </a:solidFill>
                </a:uFill>
                <a:latin typeface="Calibri"/>
              </a:rPr>
              <a:t> von </a:t>
            </a:r>
            <a:r>
              <a:rPr lang="en-US" sz="2000" b="0" strike="noStrike" spc="-1" dirty="0" err="1">
                <a:solidFill>
                  <a:srgbClr val="000000"/>
                </a:solidFill>
                <a:uFill>
                  <a:solidFill>
                    <a:srgbClr val="FFFFFF"/>
                  </a:solidFill>
                </a:uFill>
                <a:latin typeface="Calibri"/>
              </a:rPr>
              <a:t>Annahmen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unter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Rücksicht</a:t>
            </a:r>
            <a:r>
              <a:rPr lang="en-US" sz="2000" b="0" strike="noStrike" spc="-1" dirty="0">
                <a:solidFill>
                  <a:srgbClr val="000000"/>
                </a:solidFill>
                <a:uFill>
                  <a:solidFill>
                    <a:srgbClr val="FFFFFF"/>
                  </a:solidFill>
                </a:uFill>
                <a:latin typeface="Calibri"/>
              </a:rPr>
              <a:t> auf </a:t>
            </a:r>
            <a:r>
              <a:rPr lang="en-US" sz="2000" b="0" strike="noStrike" spc="-1" dirty="0" err="1">
                <a:solidFill>
                  <a:srgbClr val="000000"/>
                </a:solidFill>
                <a:uFill>
                  <a:solidFill>
                    <a:srgbClr val="FFFFFF"/>
                  </a:solidFill>
                </a:uFill>
                <a:latin typeface="Calibri"/>
              </a:rPr>
              <a:t>unterschiedliche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Szenarien</a:t>
            </a:r>
            <a:r>
              <a:rPr lang="en-US" sz="2000" b="0" strike="noStrike" spc="-1" dirty="0">
                <a:solidFill>
                  <a:srgbClr val="000000"/>
                </a:solidFill>
                <a:uFill>
                  <a:solidFill>
                    <a:srgbClr val="FFFFFF"/>
                  </a:solidFill>
                </a:uFill>
                <a:latin typeface="Calibri"/>
              </a:rPr>
              <a:t> / </a:t>
            </a:r>
            <a:r>
              <a:rPr lang="en-US" sz="2000" b="0" strike="noStrike" spc="-1" dirty="0" err="1">
                <a:solidFill>
                  <a:srgbClr val="000000"/>
                </a:solidFill>
                <a:uFill>
                  <a:solidFill>
                    <a:srgbClr val="FFFFFF"/>
                  </a:solidFill>
                </a:uFill>
                <a:latin typeface="Calibri"/>
              </a:rPr>
              <a:t>Situationen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u.a.</a:t>
            </a:r>
            <a:r>
              <a:rPr lang="en-US" sz="2000" b="0" strike="noStrike" spc="-1" dirty="0">
                <a:solidFill>
                  <a:srgbClr val="000000"/>
                </a:solidFill>
                <a:uFill>
                  <a:solidFill>
                    <a:srgbClr val="FFFFFF"/>
                  </a:solidFill>
                </a:uFill>
                <a:latin typeface="Calibri"/>
              </a:rPr>
              <a:t> best case, worst case)</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Der Business Case </a:t>
            </a:r>
            <a:r>
              <a:rPr lang="en-US" sz="2400" b="0" strike="noStrike" spc="-1" dirty="0" err="1">
                <a:solidFill>
                  <a:srgbClr val="000000"/>
                </a:solidFill>
                <a:uFill>
                  <a:solidFill>
                    <a:srgbClr val="FFFFFF"/>
                  </a:solidFill>
                </a:uFill>
                <a:latin typeface="Calibri"/>
              </a:rPr>
              <a:t>für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einen</a:t>
            </a:r>
            <a:r>
              <a:rPr lang="en-US" sz="2400" b="0" strike="noStrike" spc="-1" dirty="0">
                <a:solidFill>
                  <a:srgbClr val="000000"/>
                </a:solidFill>
                <a:uFill>
                  <a:solidFill>
                    <a:srgbClr val="FFFFFF"/>
                  </a:solidFill>
                </a:uFill>
                <a:latin typeface="Calibri"/>
              </a:rPr>
              <a:t> Service </a:t>
            </a:r>
            <a:r>
              <a:rPr lang="en-US" sz="2400" b="0" strike="noStrike" spc="-1" dirty="0" err="1">
                <a:solidFill>
                  <a:srgbClr val="000000"/>
                </a:solidFill>
                <a:uFill>
                  <a:solidFill>
                    <a:srgbClr val="FFFFFF"/>
                  </a:solidFill>
                </a:uFill>
                <a:latin typeface="Calibri"/>
              </a:rPr>
              <a:t>sollte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dazu</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beitragen</a:t>
            </a:r>
            <a:r>
              <a:rPr lang="en-US" sz="2400" b="0" strike="noStrike" spc="-1" dirty="0">
                <a:solidFill>
                  <a:srgbClr val="000000"/>
                </a:solidFill>
                <a:uFill>
                  <a:solidFill>
                    <a:srgbClr val="FFFFFF"/>
                  </a:solidFill>
                </a:uFill>
                <a:latin typeface="Calibri"/>
              </a:rPr>
              <a:t>, den </a:t>
            </a:r>
            <a:r>
              <a:rPr lang="en-US" sz="2400" b="0" strike="noStrike" spc="-1" dirty="0" err="1">
                <a:solidFill>
                  <a:srgbClr val="000000"/>
                </a:solidFill>
                <a:uFill>
                  <a:solidFill>
                    <a:srgbClr val="FFFFFF"/>
                  </a:solidFill>
                </a:uFill>
                <a:latin typeface="Calibri"/>
              </a:rPr>
              <a:t>Mehrwert</a:t>
            </a:r>
            <a:r>
              <a:rPr lang="en-US" sz="2400" b="0" strike="noStrike" spc="-1" dirty="0">
                <a:solidFill>
                  <a:srgbClr val="000000"/>
                </a:solidFill>
                <a:uFill>
                  <a:solidFill>
                    <a:srgbClr val="FFFFFF"/>
                  </a:solidFill>
                </a:uFill>
                <a:latin typeface="Calibri"/>
              </a:rPr>
              <a:t> dieses Services </a:t>
            </a:r>
            <a:r>
              <a:rPr lang="en-US" sz="2400" b="0" strike="noStrike" spc="-1" dirty="0" err="1">
                <a:solidFill>
                  <a:srgbClr val="000000"/>
                </a:solidFill>
                <a:uFill>
                  <a:solidFill>
                    <a:srgbClr val="FFFFFF"/>
                  </a:solidFill>
                </a:uFill>
                <a:latin typeface="Calibri"/>
              </a:rPr>
              <a:t>zu</a:t>
            </a:r>
            <a:r>
              <a:rPr lang="en-US" sz="2400" b="0" strike="noStrike" spc="-1" dirty="0">
                <a:solidFill>
                  <a:srgbClr val="000000"/>
                </a:solidFill>
                <a:uFill>
                  <a:solidFill>
                    <a:srgbClr val="FFFFFF"/>
                  </a:solidFill>
                </a:uFill>
                <a:latin typeface="Calibri"/>
              </a:rPr>
              <a:t> verstehen</a:t>
            </a:r>
          </a:p>
        </p:txBody>
      </p:sp>
      <p:sp>
        <p:nvSpPr>
          <p:cNvPr id="679" name="TextShape 3"/>
          <p:cNvSpPr txBox="1"/>
          <p:nvPr/>
        </p:nvSpPr>
        <p:spPr>
          <a:xfrm>
            <a:off x="6553080" y="6430680"/>
            <a:ext cx="2133360" cy="364680"/>
          </a:xfrm>
          <a:prstGeom prst="rect">
            <a:avLst/>
          </a:prstGeom>
          <a:noFill/>
          <a:ln>
            <a:noFill/>
          </a:ln>
        </p:spPr>
        <p:txBody>
          <a:bodyPr anchor="ctr"/>
          <a:lstStyle/>
          <a:p>
            <a:pPr algn="r">
              <a:lnSpc>
                <a:spcPct val="100000"/>
              </a:lnSpc>
            </a:pPr>
            <a:fld id="{1179B28A-4852-4D01-A422-BE042532F6B7}" type="slidenum">
              <a:rPr lang="de-DE" sz="1200" b="0" strike="noStrike" spc="-1">
                <a:solidFill>
                  <a:srgbClr val="8B8B8B"/>
                </a:solidFill>
                <a:uFill>
                  <a:solidFill>
                    <a:srgbClr val="FFFFFF"/>
                  </a:solidFill>
                </a:uFill>
                <a:latin typeface="Calibri"/>
              </a:rPr>
              <a:t>73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Business Cases für Services:
Beispielhafte Struktur und Inhalte</a:t>
            </a:r>
            <a:endParaRPr lang="en-US" sz="1800" b="0" strike="noStrike" spc="-1">
              <a:solidFill>
                <a:srgbClr val="000000"/>
              </a:solidFill>
              <a:uFill>
                <a:solidFill>
                  <a:srgbClr val="FFFFFF"/>
                </a:solidFill>
              </a:uFill>
              <a:latin typeface="Calibri"/>
            </a:endParaRPr>
          </a:p>
        </p:txBody>
      </p:sp>
      <p:sp>
        <p:nvSpPr>
          <p:cNvPr id="681" name="TextShape 2"/>
          <p:cNvSpPr txBox="1"/>
          <p:nvPr/>
        </p:nvSpPr>
        <p:spPr>
          <a:xfrm>
            <a:off x="6553080" y="6430680"/>
            <a:ext cx="2133360" cy="364680"/>
          </a:xfrm>
          <a:prstGeom prst="rect">
            <a:avLst/>
          </a:prstGeom>
          <a:noFill/>
          <a:ln>
            <a:noFill/>
          </a:ln>
        </p:spPr>
        <p:txBody>
          <a:bodyPr anchor="ctr"/>
          <a:lstStyle/>
          <a:p>
            <a:pPr algn="r">
              <a:lnSpc>
                <a:spcPct val="100000"/>
              </a:lnSpc>
            </a:pPr>
            <a:fld id="{AE103AD0-429D-41A5-8ABF-38EE28A8E530}" type="slidenum">
              <a:rPr lang="de-DE" sz="1200" b="0" strike="noStrike" spc="-1">
                <a:solidFill>
                  <a:srgbClr val="8B8B8B"/>
                </a:solidFill>
                <a:uFill>
                  <a:solidFill>
                    <a:srgbClr val="FFFFFF"/>
                  </a:solidFill>
                </a:uFill>
                <a:latin typeface="Calibri"/>
              </a:rPr>
              <a:t>74</a:t>
            </a:fld>
            <a:endParaRPr lang="de-DE" sz="1400" b="0" strike="noStrike" spc="-1">
              <a:solidFill>
                <a:srgbClr val="000000"/>
              </a:solidFill>
              <a:uFill>
                <a:solidFill>
                  <a:srgbClr val="FFFFFF"/>
                </a:solidFill>
              </a:uFill>
              <a:latin typeface="Times New Roman"/>
            </a:endParaRPr>
          </a:p>
        </p:txBody>
      </p:sp>
      <p:graphicFrame>
        <p:nvGraphicFramePr>
          <p:cNvPr id="682" name="Table 3"/>
          <p:cNvGraphicFramePr/>
          <p:nvPr>
            <p:extLst>
              <p:ext uri="{D42A27DB-BD31-4B8C-83A1-F6EECF244321}">
                <p14:modId xmlns:p14="http://schemas.microsoft.com/office/powerpoint/2010/main" val="3112727717"/>
              </p:ext>
            </p:extLst>
          </p:nvPr>
        </p:nvGraphicFramePr>
        <p:xfrm>
          <a:off x="378544" y="1646128"/>
          <a:ext cx="8229240" cy="5136264"/>
        </p:xfrm>
        <a:graphic>
          <a:graphicData uri="http://schemas.openxmlformats.org/drawingml/2006/table">
            <a:tbl>
              <a:tblPr/>
              <a:tblGrid>
                <a:gridCol w="1380960">
                  <a:extLst>
                    <a:ext uri="{9D8B030D-6E8A-4147-A177-3AD203B41FA5}">
                      <a16:colId xmlns:a16="http://schemas.microsoft.com/office/drawing/2014/main" val="20000"/>
                    </a:ext>
                  </a:extLst>
                </a:gridCol>
                <a:gridCol w="1528920">
                  <a:extLst>
                    <a:ext uri="{9D8B030D-6E8A-4147-A177-3AD203B41FA5}">
                      <a16:colId xmlns:a16="http://schemas.microsoft.com/office/drawing/2014/main" val="20001"/>
                    </a:ext>
                  </a:extLst>
                </a:gridCol>
                <a:gridCol w="1773000">
                  <a:extLst>
                    <a:ext uri="{9D8B030D-6E8A-4147-A177-3AD203B41FA5}">
                      <a16:colId xmlns:a16="http://schemas.microsoft.com/office/drawing/2014/main" val="20002"/>
                    </a:ext>
                  </a:extLst>
                </a:gridCol>
                <a:gridCol w="1773000">
                  <a:extLst>
                    <a:ext uri="{9D8B030D-6E8A-4147-A177-3AD203B41FA5}">
                      <a16:colId xmlns:a16="http://schemas.microsoft.com/office/drawing/2014/main" val="20003"/>
                    </a:ext>
                  </a:extLst>
                </a:gridCol>
                <a:gridCol w="1773360">
                  <a:extLst>
                    <a:ext uri="{9D8B030D-6E8A-4147-A177-3AD203B41FA5}">
                      <a16:colId xmlns:a16="http://schemas.microsoft.com/office/drawing/2014/main" val="20004"/>
                    </a:ext>
                  </a:extLst>
                </a:gridCol>
              </a:tblGrid>
              <a:tr h="193320">
                <a:tc gridSpan="5">
                  <a:txBody>
                    <a:bodyPr/>
                    <a:lstStyle/>
                    <a:p>
                      <a:pPr algn="ctr">
                        <a:lnSpc>
                          <a:spcPct val="107000"/>
                        </a:lnSpc>
                      </a:pPr>
                      <a:r>
                        <a:rPr lang="de-DE" sz="1400" b="1" strike="noStrike" spc="-1">
                          <a:solidFill>
                            <a:srgbClr val="FFFFFF"/>
                          </a:solidFill>
                          <a:uFill>
                            <a:solidFill>
                              <a:srgbClr val="FFFFFF"/>
                            </a:solidFill>
                          </a:uFill>
                          <a:latin typeface="Calibri"/>
                        </a:rPr>
                        <a:t>Teil 1: Kundenperspektive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0"/>
                  </a:ext>
                </a:extLst>
              </a:tr>
              <a:tr h="744120">
                <a:tc gridSpan="2">
                  <a:txBody>
                    <a:bodyPr/>
                    <a:lstStyle/>
                    <a:p>
                      <a:pPr>
                        <a:lnSpc>
                          <a:spcPct val="107000"/>
                        </a:lnSpc>
                      </a:pPr>
                      <a:r>
                        <a:rPr lang="de-DE" sz="1400" b="1" strike="noStrike" spc="-1">
                          <a:solidFill>
                            <a:srgbClr val="FFFFFF"/>
                          </a:solidFill>
                          <a:uFill>
                            <a:solidFill>
                              <a:srgbClr val="FFFFFF"/>
                            </a:solidFill>
                          </a:uFill>
                          <a:latin typeface="Calibri"/>
                        </a:rPr>
                        <a:t>Status quo / aktuelle Situation (Baseline)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de-DE" sz="1400" b="0" i="1" strike="noStrike" spc="-1">
                          <a:solidFill>
                            <a:srgbClr val="000000"/>
                          </a:solidFill>
                          <a:uFill>
                            <a:solidFill>
                              <a:srgbClr val="FFFFFF"/>
                            </a:solidFill>
                          </a:uFill>
                          <a:latin typeface="Calibri"/>
                        </a:rPr>
                        <a:t>Beschreibung der Situation ohne den neuen oder geänderten Service, einschließlich potentieller Problemstellen, die der Service lösen soll und  unausgeschöpfter, neuer Chancen für den Kunden.</a:t>
                      </a:r>
                      <a:endParaRPr lang="de-DE" sz="1800" b="0" strike="noStrike" spc="-1">
                        <a:solidFill>
                          <a:srgbClr val="000000"/>
                        </a:solidFill>
                        <a:uFill>
                          <a:solidFill>
                            <a:srgbClr val="FFFFFF"/>
                          </a:solidFill>
                        </a:uFill>
                        <a:latin typeface="Arial"/>
                      </a:endParaRPr>
                    </a:p>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1"/>
                  </a:ext>
                </a:extLst>
              </a:tr>
              <a:tr h="555120">
                <a:tc gridSpan="2">
                  <a:txBody>
                    <a:bodyPr/>
                    <a:lstStyle/>
                    <a:p>
                      <a:pPr>
                        <a:lnSpc>
                          <a:spcPct val="107000"/>
                        </a:lnSpc>
                      </a:pPr>
                      <a:r>
                        <a:rPr lang="de-DE" sz="1400" b="1" strike="noStrike" spc="-1">
                          <a:solidFill>
                            <a:srgbClr val="FFFFFF"/>
                          </a:solidFill>
                          <a:uFill>
                            <a:solidFill>
                              <a:srgbClr val="FFFFFF"/>
                            </a:solidFill>
                          </a:uFill>
                          <a:latin typeface="Calibri"/>
                        </a:rPr>
                        <a:t>Erwarteter Nutzen für Kunde / User</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de-DE" sz="1400" b="0" i="1" strike="noStrike" spc="-1">
                          <a:solidFill>
                            <a:srgbClr val="000000"/>
                          </a:solidFill>
                          <a:uFill>
                            <a:solidFill>
                              <a:srgbClr val="FFFFFF"/>
                            </a:solidFill>
                          </a:uFill>
                          <a:latin typeface="Calibri"/>
                        </a:rPr>
                        <a:t>Beschreibung, wie der neue oder geänderte Service bestimmte Benutzerprobleme reduziert und / oder seinen beabsichtigten Kunden hilft, neue Chancen zu nutzen.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2"/>
                  </a:ext>
                </a:extLst>
              </a:tr>
              <a:tr h="240480">
                <a:tc gridSpan="5">
                  <a:txBody>
                    <a:bodyPr/>
                    <a:lstStyle/>
                    <a:p>
                      <a:pPr algn="ctr">
                        <a:lnSpc>
                          <a:spcPct val="107000"/>
                        </a:lnSpc>
                      </a:pPr>
                      <a:r>
                        <a:rPr lang="de-DE" sz="1400" b="1" strike="noStrike" spc="-1">
                          <a:solidFill>
                            <a:srgbClr val="FFFFFF"/>
                          </a:solidFill>
                          <a:uFill>
                            <a:solidFill>
                              <a:srgbClr val="FFFFFF"/>
                            </a:solidFill>
                          </a:uFill>
                          <a:latin typeface="Calibri"/>
                        </a:rPr>
                        <a:t>Teil 2: Service Provider Perspektive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3"/>
                  </a:ext>
                </a:extLst>
              </a:tr>
              <a:tr h="366120">
                <a:tc gridSpan="2">
                  <a:txBody>
                    <a:bodyPr/>
                    <a:lstStyle/>
                    <a:p>
                      <a:pPr>
                        <a:lnSpc>
                          <a:spcPct val="107000"/>
                        </a:lnSpc>
                      </a:pPr>
                      <a:r>
                        <a:rPr lang="de-DE" sz="14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gn="ctr">
                        <a:lnSpc>
                          <a:spcPct val="107000"/>
                        </a:lnSpc>
                      </a:pPr>
                      <a:r>
                        <a:rPr lang="de-DE" sz="1400" b="0" strike="noStrike" spc="-1">
                          <a:solidFill>
                            <a:srgbClr val="000000"/>
                          </a:solidFill>
                          <a:uFill>
                            <a:solidFill>
                              <a:srgbClr val="FFFFFF"/>
                            </a:solidFill>
                          </a:uFill>
                          <a:latin typeface="Calibri"/>
                        </a:rPr>
                        <a:t>Best Case</a:t>
                      </a:r>
                      <a:endParaRPr lang="de-DE" sz="1800" b="0" strike="noStrike" spc="-1">
                        <a:solidFill>
                          <a:srgbClr val="000000"/>
                        </a:solidFill>
                        <a:uFill>
                          <a:solidFill>
                            <a:srgbClr val="FFFFFF"/>
                          </a:solidFill>
                        </a:uFill>
                        <a:latin typeface="Arial"/>
                      </a:endParaRPr>
                    </a:p>
                    <a:p>
                      <a:pPr algn="ct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400" b="0" strike="noStrike" spc="-1">
                          <a:solidFill>
                            <a:srgbClr val="000000"/>
                          </a:solidFill>
                          <a:uFill>
                            <a:solidFill>
                              <a:srgbClr val="FFFFFF"/>
                            </a:solidFill>
                          </a:uFill>
                          <a:latin typeface="Calibri"/>
                        </a:rPr>
                        <a:t>Expected Case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400" b="0" strike="noStrike" spc="-1">
                          <a:solidFill>
                            <a:srgbClr val="000000"/>
                          </a:solidFill>
                          <a:uFill>
                            <a:solidFill>
                              <a:srgbClr val="FFFFFF"/>
                            </a:solidFill>
                          </a:uFill>
                          <a:latin typeface="Calibri"/>
                        </a:rPr>
                        <a:t>Worst Case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289800">
                <a:tc gridSpan="2">
                  <a:txBody>
                    <a:bodyPr/>
                    <a:lstStyle/>
                    <a:p>
                      <a:pPr>
                        <a:lnSpc>
                          <a:spcPct val="107000"/>
                        </a:lnSpc>
                      </a:pPr>
                      <a:r>
                        <a:rPr lang="de-DE" sz="1400" b="1" strike="noStrike" spc="-1">
                          <a:solidFill>
                            <a:srgbClr val="FFFFFF"/>
                          </a:solidFill>
                          <a:uFill>
                            <a:solidFill>
                              <a:srgbClr val="FFFFFF"/>
                            </a:solidFill>
                          </a:uFill>
                          <a:latin typeface="Calibri"/>
                        </a:rPr>
                        <a:t>Bedarfsermittlung</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289800">
                <a:tc gridSpan="2">
                  <a:txBody>
                    <a:bodyPr/>
                    <a:lstStyle/>
                    <a:p>
                      <a:pPr>
                        <a:lnSpc>
                          <a:spcPct val="107000"/>
                        </a:lnSpc>
                      </a:pPr>
                      <a:r>
                        <a:rPr lang="de-DE" sz="1400" b="1" strike="noStrike" spc="-1">
                          <a:solidFill>
                            <a:srgbClr val="FFFFFF"/>
                          </a:solidFill>
                          <a:uFill>
                            <a:solidFill>
                              <a:srgbClr val="FFFFFF"/>
                            </a:solidFill>
                          </a:uFill>
                          <a:latin typeface="Calibri"/>
                        </a:rPr>
                        <a:t>Annahmen und Einschränkungen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r h="366120">
                <a:tc gridSpan="2">
                  <a:txBody>
                    <a:bodyPr/>
                    <a:lstStyle/>
                    <a:p>
                      <a:pPr>
                        <a:lnSpc>
                          <a:spcPct val="107000"/>
                        </a:lnSpc>
                      </a:pPr>
                      <a:r>
                        <a:rPr lang="de-DE" sz="1400" b="1" strike="noStrike" spc="-1">
                          <a:solidFill>
                            <a:srgbClr val="FFFFFF"/>
                          </a:solidFill>
                          <a:uFill>
                            <a:solidFill>
                              <a:srgbClr val="FFFFFF"/>
                            </a:solidFill>
                          </a:uFill>
                          <a:latin typeface="Calibri"/>
                        </a:rPr>
                        <a:t>Erwartete organisatorische Aus-wirkungen auf den Service Provider</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7"/>
                  </a:ext>
                </a:extLst>
              </a:tr>
              <a:tr h="289800">
                <a:tc rowSpan="2">
                  <a:txBody>
                    <a:bodyPr/>
                    <a:lstStyle/>
                    <a:p>
                      <a:pPr>
                        <a:lnSpc>
                          <a:spcPct val="107000"/>
                        </a:lnSpc>
                      </a:pPr>
                      <a:r>
                        <a:rPr lang="de-DE" sz="1400" b="1" strike="noStrike" spc="-1">
                          <a:solidFill>
                            <a:srgbClr val="FFFFFF"/>
                          </a:solidFill>
                          <a:uFill>
                            <a:solidFill>
                              <a:srgbClr val="FFFFFF"/>
                            </a:solidFill>
                          </a:uFill>
                          <a:latin typeface="Calibri"/>
                        </a:rPr>
                        <a:t>Erwartete finanzielle Auswirkungen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7000"/>
                        </a:lnSpc>
                      </a:pPr>
                      <a:r>
                        <a:rPr lang="de-DE" sz="1400" b="0" strike="noStrike" spc="-1">
                          <a:solidFill>
                            <a:srgbClr val="000000"/>
                          </a:solidFill>
                          <a:uFill>
                            <a:solidFill>
                              <a:srgbClr val="FFFFFF"/>
                            </a:solidFill>
                          </a:uFill>
                          <a:latin typeface="Calibri"/>
                        </a:rPr>
                        <a:t>Ausgaben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8"/>
                  </a:ext>
                </a:extLst>
              </a:tr>
              <a:tr h="289800">
                <a:tc v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Einnahmen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9"/>
                  </a:ext>
                </a:extLst>
              </a:tr>
              <a:tr h="288360">
                <a:tc gridSpan="2">
                  <a:txBody>
                    <a:bodyPr/>
                    <a:lstStyle/>
                    <a:p>
                      <a:pPr>
                        <a:lnSpc>
                          <a:spcPct val="107000"/>
                        </a:lnSpc>
                      </a:pPr>
                      <a:r>
                        <a:rPr lang="de-DE" sz="1400" b="1" strike="noStrike" spc="-1">
                          <a:solidFill>
                            <a:srgbClr val="FFFFFF"/>
                          </a:solidFill>
                          <a:uFill>
                            <a:solidFill>
                              <a:srgbClr val="FFFFFF"/>
                            </a:solidFill>
                          </a:uFill>
                          <a:latin typeface="Calibri"/>
                        </a:rPr>
                        <a:t>Risiken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dirty="0">
                          <a:solidFill>
                            <a:srgbClr val="000000"/>
                          </a:solidFill>
                          <a:uFill>
                            <a:solidFill>
                              <a:srgbClr val="FFFFFF"/>
                            </a:solidFill>
                          </a:uFill>
                          <a:latin typeface="Calibri"/>
                        </a:rPr>
                        <a:t> </a:t>
                      </a:r>
                      <a:endParaRPr lang="de-DE" sz="1800" b="0" strike="noStrike" spc="-1"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Business Cases für Services:
Finanzielle Auswirkungen</a:t>
            </a:r>
            <a:endParaRPr lang="en-US" sz="1800" b="0" strike="noStrike" spc="-1">
              <a:solidFill>
                <a:srgbClr val="000000"/>
              </a:solidFill>
              <a:uFill>
                <a:solidFill>
                  <a:srgbClr val="FFFFFF"/>
                </a:solidFill>
              </a:uFill>
              <a:latin typeface="Calibri"/>
            </a:endParaRPr>
          </a:p>
        </p:txBody>
      </p:sp>
      <p:sp>
        <p:nvSpPr>
          <p:cNvPr id="68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Ausgaben: Berücksichtigung der Gesamtbetriebskosten, d.h.:</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Direkte und indirekte Kosten für den Service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Variable und fixe Kosten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Kostenarten und Konten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Aufteilung geteilter Kosten auf den Service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Kosten durch alle Service Lifecycle Phasen (inkl. Design, Entwicklung, Betrieb und Außerbetriebnahme)</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Einnahmen: Berücksichtigung aller Einnahmen, z.B.</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Verrechnung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Förderung</a:t>
            </a:r>
            <a:endParaRPr lang="en-US" sz="2000" b="0" strike="noStrike" spc="-1">
              <a:solidFill>
                <a:srgbClr val="000000"/>
              </a:solidFill>
              <a:uFill>
                <a:solidFill>
                  <a:srgbClr val="FFFFFF"/>
                </a:solidFill>
              </a:uFill>
              <a:latin typeface="Calibri"/>
            </a:endParaRPr>
          </a:p>
        </p:txBody>
      </p:sp>
      <p:sp>
        <p:nvSpPr>
          <p:cNvPr id="685" name="TextShape 3"/>
          <p:cNvSpPr txBox="1"/>
          <p:nvPr/>
        </p:nvSpPr>
        <p:spPr>
          <a:xfrm>
            <a:off x="6553080" y="6430680"/>
            <a:ext cx="2133360" cy="364680"/>
          </a:xfrm>
          <a:prstGeom prst="rect">
            <a:avLst/>
          </a:prstGeom>
          <a:noFill/>
          <a:ln>
            <a:noFill/>
          </a:ln>
        </p:spPr>
        <p:txBody>
          <a:bodyPr anchor="ctr"/>
          <a:lstStyle/>
          <a:p>
            <a:pPr algn="r">
              <a:lnSpc>
                <a:spcPct val="100000"/>
              </a:lnSpc>
            </a:pPr>
            <a:fld id="{CE773DC6-63F9-4006-A485-7CEB0E731D76}" type="slidenum">
              <a:rPr lang="de-DE" sz="1200" b="0" strike="noStrike" spc="-1">
                <a:solidFill>
                  <a:srgbClr val="8B8B8B"/>
                </a:solidFill>
                <a:uFill>
                  <a:solidFill>
                    <a:srgbClr val="FFFFFF"/>
                  </a:solidFill>
                </a:uFill>
                <a:latin typeface="Calibri"/>
              </a:rPr>
              <a:t>75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Business Cases für Services:
(limitierende) Einschränkungen</a:t>
            </a:r>
            <a:endParaRPr lang="en-US" sz="1800" b="0" strike="noStrike" spc="-1">
              <a:solidFill>
                <a:srgbClr val="000000"/>
              </a:solidFill>
              <a:uFill>
                <a:solidFill>
                  <a:srgbClr val="FFFFFF"/>
                </a:solidFill>
              </a:uFill>
              <a:latin typeface="Calibri"/>
            </a:endParaRPr>
          </a:p>
        </p:txBody>
      </p:sp>
      <p:sp>
        <p:nvSpPr>
          <p:cNvPr id="68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Rechtliche Anforderungen / Einschränkungen, einschließlich Regelungen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Vertragsbedingungen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Richtlinien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Alle anderen Formen von Compliance / Konformität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Monetäre Anforderungen / Einschränkungen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Anforderungen an Mitarbeiter und Kompetenzen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Alle anderen Ressourcenbeschränkungen</a:t>
            </a:r>
          </a:p>
        </p:txBody>
      </p:sp>
      <p:sp>
        <p:nvSpPr>
          <p:cNvPr id="688" name="TextShape 3"/>
          <p:cNvSpPr txBox="1"/>
          <p:nvPr/>
        </p:nvSpPr>
        <p:spPr>
          <a:xfrm>
            <a:off x="6553080" y="6430680"/>
            <a:ext cx="2133360" cy="364680"/>
          </a:xfrm>
          <a:prstGeom prst="rect">
            <a:avLst/>
          </a:prstGeom>
          <a:noFill/>
          <a:ln>
            <a:noFill/>
          </a:ln>
        </p:spPr>
        <p:txBody>
          <a:bodyPr anchor="ctr"/>
          <a:lstStyle/>
          <a:p>
            <a:pPr algn="r">
              <a:lnSpc>
                <a:spcPct val="100000"/>
              </a:lnSpc>
            </a:pPr>
            <a:fld id="{681D7736-93DD-45C2-9A92-B25A784E5570}" type="slidenum">
              <a:rPr lang="de-DE" sz="1200" b="0" strike="noStrike" spc="-1">
                <a:solidFill>
                  <a:srgbClr val="8B8B8B"/>
                </a:solidFill>
                <a:uFill>
                  <a:solidFill>
                    <a:srgbClr val="FFFFFF"/>
                  </a:solidFill>
                </a:uFill>
                <a:latin typeface="Calibri"/>
              </a:rPr>
              <a:t>76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Risikomanagement im ITSM</a:t>
            </a:r>
            <a:endParaRPr lang="en-US" sz="1800" b="0" strike="noStrike" spc="-1">
              <a:solidFill>
                <a:srgbClr val="000000"/>
              </a:solidFill>
              <a:uFill>
                <a:solidFill>
                  <a:srgbClr val="FFFFFF"/>
                </a:solidFill>
              </a:uFill>
              <a:latin typeface="Calibri"/>
            </a:endParaRPr>
          </a:p>
        </p:txBody>
      </p:sp>
      <p:sp>
        <p:nvSpPr>
          <p:cNvPr id="690" name="TextShape 2"/>
          <p:cNvSpPr txBox="1"/>
          <p:nvPr/>
        </p:nvSpPr>
        <p:spPr>
          <a:xfrm>
            <a:off x="6553080" y="6430680"/>
            <a:ext cx="2133360" cy="364680"/>
          </a:xfrm>
          <a:prstGeom prst="rect">
            <a:avLst/>
          </a:prstGeom>
          <a:noFill/>
          <a:ln>
            <a:noFill/>
          </a:ln>
        </p:spPr>
        <p:txBody>
          <a:bodyPr anchor="ctr"/>
          <a:lstStyle/>
          <a:p>
            <a:pPr algn="r">
              <a:lnSpc>
                <a:spcPct val="100000"/>
              </a:lnSpc>
            </a:pPr>
            <a:fld id="{46BD7520-88DF-4619-9CAA-BE3FC4CA313A}" type="slidenum">
              <a:rPr lang="de-DE" sz="1200" b="0" strike="noStrike" spc="-1">
                <a:solidFill>
                  <a:srgbClr val="FFFFFF"/>
                </a:solidFill>
                <a:uFill>
                  <a:solidFill>
                    <a:srgbClr val="FFFFFF"/>
                  </a:solidFill>
                </a:uFill>
                <a:latin typeface="Calibri"/>
              </a:rPr>
              <a:t>77</a:t>
            </a:fld>
            <a:endParaRPr lang="de-DE" sz="1400" b="0" strike="noStrike" spc="-1">
              <a:solidFill>
                <a:srgbClr val="000000"/>
              </a:solidFill>
              <a:uFill>
                <a:solidFill>
                  <a:srgbClr val="FFFFFF"/>
                </a:solidFill>
              </a:uFill>
              <a:latin typeface="Times New Roman"/>
            </a:endParaRPr>
          </a:p>
        </p:txBody>
      </p:sp>
      <p:sp>
        <p:nvSpPr>
          <p:cNvPr id="691"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92"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Warum?</a:t>
            </a:r>
            <a:endParaRPr lang="de-DE" sz="1800" b="0" strike="noStrike" spc="-1">
              <a:solidFill>
                <a:srgbClr val="000000"/>
              </a:solidFill>
              <a:uFill>
                <a:solidFill>
                  <a:srgbClr val="FFFFFF"/>
                </a:solidFill>
              </a:uFill>
              <a:latin typeface="Arial"/>
            </a:endParaRPr>
          </a:p>
        </p:txBody>
      </p:sp>
      <p:sp>
        <p:nvSpPr>
          <p:cNvPr id="693"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Sicherstellung, dass Risiken im Zusammenhang mit Planung, Bereitstellung, Betrieb und Steuerung von IT-Services effektiv identifiziert, bewertet und behandelt werden</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err="1">
                <a:solidFill>
                  <a:srgbClr val="205595"/>
                </a:solidFill>
                <a:uFill>
                  <a:solidFill>
                    <a:srgbClr val="FFFFFF"/>
                  </a:solidFill>
                </a:uFill>
                <a:latin typeface="Calibri"/>
              </a:rPr>
              <a:t>Risiko</a:t>
            </a:r>
            <a:endParaRPr lang="en-US" sz="1800" b="0" strike="noStrike" spc="-1" dirty="0">
              <a:solidFill>
                <a:srgbClr val="000000"/>
              </a:solidFill>
              <a:uFill>
                <a:solidFill>
                  <a:srgbClr val="FFFFFF"/>
                </a:solidFill>
              </a:uFill>
              <a:latin typeface="Calibri"/>
            </a:endParaRPr>
          </a:p>
        </p:txBody>
      </p:sp>
      <p:sp>
        <p:nvSpPr>
          <p:cNvPr id="696" name="TextShape 3"/>
          <p:cNvSpPr txBox="1"/>
          <p:nvPr/>
        </p:nvSpPr>
        <p:spPr>
          <a:xfrm>
            <a:off x="6553080" y="6430680"/>
            <a:ext cx="2133360" cy="364680"/>
          </a:xfrm>
          <a:prstGeom prst="rect">
            <a:avLst/>
          </a:prstGeom>
          <a:noFill/>
          <a:ln>
            <a:noFill/>
          </a:ln>
        </p:spPr>
        <p:txBody>
          <a:bodyPr anchor="ctr"/>
          <a:lstStyle/>
          <a:p>
            <a:pPr algn="r">
              <a:lnSpc>
                <a:spcPct val="100000"/>
              </a:lnSpc>
            </a:pPr>
            <a:fld id="{92869D58-6BC3-4ECF-872D-1DD890F6E1E2}" type="slidenum">
              <a:rPr lang="de-DE" sz="1200" b="0" strike="noStrike" spc="-1">
                <a:solidFill>
                  <a:srgbClr val="8B8B8B"/>
                </a:solidFill>
                <a:uFill>
                  <a:solidFill>
                    <a:srgbClr val="FFFFFF"/>
                  </a:solidFill>
                </a:uFill>
                <a:latin typeface="Calibri"/>
              </a:rPr>
              <a:t>78</a:t>
            </a:fld>
            <a:endParaRPr lang="de-DE" sz="1400" b="0" strike="noStrike" spc="-1">
              <a:solidFill>
                <a:srgbClr val="000000"/>
              </a:solidFill>
              <a:uFill>
                <a:solidFill>
                  <a:srgbClr val="FFFFFF"/>
                </a:solidFill>
              </a:uFill>
              <a:latin typeface="Times New Roman"/>
            </a:endParaRPr>
          </a:p>
        </p:txBody>
      </p:sp>
      <p:graphicFrame>
        <p:nvGraphicFramePr>
          <p:cNvPr id="5" name="Table 3">
            <a:extLst>
              <a:ext uri="{FF2B5EF4-FFF2-40B4-BE49-F238E27FC236}">
                <a16:creationId xmlns:a16="http://schemas.microsoft.com/office/drawing/2014/main" id="{4DAB5391-CF3D-0E4B-9F88-EC77A71C29B7}"/>
              </a:ext>
            </a:extLst>
          </p:cNvPr>
          <p:cNvGraphicFramePr/>
          <p:nvPr>
            <p:extLst>
              <p:ext uri="{D42A27DB-BD31-4B8C-83A1-F6EECF244321}">
                <p14:modId xmlns:p14="http://schemas.microsoft.com/office/powerpoint/2010/main" val="4029921960"/>
              </p:ext>
            </p:extLst>
          </p:nvPr>
        </p:nvGraphicFramePr>
        <p:xfrm>
          <a:off x="574351" y="1675076"/>
          <a:ext cx="8225520" cy="1773771"/>
        </p:xfrm>
        <a:graphic>
          <a:graphicData uri="http://schemas.openxmlformats.org/drawingml/2006/table">
            <a:tbl>
              <a:tblPr/>
              <a:tblGrid>
                <a:gridCol w="8225520">
                  <a:extLst>
                    <a:ext uri="{9D8B030D-6E8A-4147-A177-3AD203B41FA5}">
                      <a16:colId xmlns:a16="http://schemas.microsoft.com/office/drawing/2014/main" val="20000"/>
                    </a:ext>
                  </a:extLst>
                </a:gridCol>
              </a:tblGrid>
              <a:tr h="254473">
                <a:tc>
                  <a:txBody>
                    <a:bodyPr/>
                    <a:lstStyle/>
                    <a:p>
                      <a:pPr>
                        <a:lnSpc>
                          <a:spcPct val="100000"/>
                        </a:lnSpc>
                      </a:pPr>
                      <a:r>
                        <a:rPr lang="de-DE" sz="1200" b="1" strike="noStrike" spc="-1" dirty="0">
                          <a:solidFill>
                            <a:srgbClr val="FFFFFF"/>
                          </a:solidFill>
                          <a:uFill>
                            <a:solidFill>
                              <a:srgbClr val="FFFFFF"/>
                            </a:solidFill>
                          </a:uFill>
                          <a:latin typeface="Calibri"/>
                        </a:rPr>
                        <a:t>Definition nach FitSM-0:</a:t>
                      </a:r>
                      <a:endParaRPr lang="de-DE" sz="1600" b="0" strike="noStrike" spc="-1" dirty="0">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499451">
                <a:tc>
                  <a:txBody>
                    <a:bodyPr/>
                    <a:lstStyle/>
                    <a:p>
                      <a:pPr>
                        <a:lnSpc>
                          <a:spcPct val="100000"/>
                        </a:lnSpc>
                      </a:pPr>
                      <a:r>
                        <a:rPr lang="de-DE" sz="1800" b="0" strike="noStrike" spc="-1" dirty="0">
                          <a:solidFill>
                            <a:srgbClr val="000000"/>
                          </a:solidFill>
                          <a:uFill>
                            <a:solidFill>
                              <a:srgbClr val="FFFFFF"/>
                            </a:solidFill>
                          </a:uFill>
                          <a:latin typeface="Calibri"/>
                        </a:rPr>
                        <a:t>Risiko:</a:t>
                      </a:r>
                      <a:endParaRPr lang="de-DE" sz="1600" b="0" strike="noStrike" spc="-1" dirty="0">
                        <a:solidFill>
                          <a:srgbClr val="000000"/>
                        </a:solidFill>
                        <a:uFill>
                          <a:solidFill>
                            <a:srgbClr val="FFFFFF"/>
                          </a:solidFill>
                        </a:uFill>
                        <a:latin typeface="Arial"/>
                      </a:endParaRPr>
                    </a:p>
                    <a:p>
                      <a:pPr marL="457200">
                        <a:lnSpc>
                          <a:spcPct val="100000"/>
                        </a:lnSpc>
                      </a:pPr>
                      <a:r>
                        <a:rPr lang="de-DE" sz="1600" b="0" strike="noStrike" spc="-1" dirty="0">
                          <a:solidFill>
                            <a:srgbClr val="000000"/>
                          </a:solidFill>
                          <a:uFill>
                            <a:solidFill>
                              <a:srgbClr val="FFFFFF"/>
                            </a:solidFill>
                          </a:uFill>
                          <a:latin typeface="+mn-lt"/>
                        </a:rPr>
                        <a:t>Mögliches Vorkommnis, das eine negative Auswirkung auf die Fähigkeit des Service-Providers hat, vereinbarte Services an Kunden zu erbringen, oder das zu einer Verminderung des Mehrwerts führt, der durch einen Service generiert wird.</a:t>
                      </a: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6" name="Diagramm 5">
            <a:extLst>
              <a:ext uri="{FF2B5EF4-FFF2-40B4-BE49-F238E27FC236}">
                <a16:creationId xmlns:a16="http://schemas.microsoft.com/office/drawing/2014/main" id="{7CDB7DD9-2016-5342-BBFB-47B64C69348E}"/>
              </a:ext>
            </a:extLst>
          </p:cNvPr>
          <p:cNvGraphicFramePr/>
          <p:nvPr>
            <p:extLst>
              <p:ext uri="{D42A27DB-BD31-4B8C-83A1-F6EECF244321}">
                <p14:modId xmlns:p14="http://schemas.microsoft.com/office/powerpoint/2010/main" val="1919664909"/>
              </p:ext>
            </p:extLst>
          </p:nvPr>
        </p:nvGraphicFramePr>
        <p:xfrm>
          <a:off x="1803790" y="2561961"/>
          <a:ext cx="5766641" cy="3482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Shape 2">
            <a:extLst>
              <a:ext uri="{FF2B5EF4-FFF2-40B4-BE49-F238E27FC236}">
                <a16:creationId xmlns:a16="http://schemas.microsoft.com/office/drawing/2014/main" id="{9521B8F3-33E0-2744-AEB9-F5B236B8C2B7}"/>
              </a:ext>
            </a:extLst>
          </p:cNvPr>
          <p:cNvSpPr txBox="1"/>
          <p:nvPr/>
        </p:nvSpPr>
        <p:spPr>
          <a:xfrm>
            <a:off x="239312" y="5372454"/>
            <a:ext cx="8044774" cy="1344020"/>
          </a:xfrm>
          <a:prstGeom prst="rect">
            <a:avLst/>
          </a:prstGeom>
          <a:noFill/>
          <a:ln>
            <a:noFill/>
          </a:ln>
        </p:spPr>
        <p:txBody>
          <a:bodyPr/>
          <a:lstStyle/>
          <a:p>
            <a:pPr marL="914760" lvl="2">
              <a:lnSpc>
                <a:spcPct val="100000"/>
              </a:lnSpc>
              <a:buClr>
                <a:srgbClr val="000000"/>
              </a:buClr>
            </a:pPr>
            <a:r>
              <a:rPr lang="en-US" spc="-1" dirty="0">
                <a:solidFill>
                  <a:srgbClr val="000000"/>
                </a:solidFill>
                <a:uFill>
                  <a:solidFill>
                    <a:srgbClr val="FFFFFF"/>
                  </a:solidFill>
                </a:uFill>
                <a:latin typeface="Calibri"/>
              </a:rPr>
              <a:t>Die </a:t>
            </a:r>
            <a:r>
              <a:rPr lang="en-US" spc="-1" dirty="0" err="1">
                <a:solidFill>
                  <a:srgbClr val="000000"/>
                </a:solidFill>
                <a:uFill>
                  <a:solidFill>
                    <a:srgbClr val="FFFFFF"/>
                  </a:solidFill>
                </a:uFill>
                <a:latin typeface="Calibri"/>
              </a:rPr>
              <a:t>Höhe</a:t>
            </a:r>
            <a:r>
              <a:rPr lang="en-US" spc="-1" dirty="0">
                <a:solidFill>
                  <a:srgbClr val="000000"/>
                </a:solidFill>
                <a:uFill>
                  <a:solidFill>
                    <a:srgbClr val="FFFFFF"/>
                  </a:solidFill>
                </a:uFill>
                <a:latin typeface="Calibri"/>
              </a:rPr>
              <a:t> / das </a:t>
            </a:r>
            <a:r>
              <a:rPr lang="en-US" spc="-1" dirty="0" err="1">
                <a:solidFill>
                  <a:srgbClr val="000000"/>
                </a:solidFill>
                <a:uFill>
                  <a:solidFill>
                    <a:srgbClr val="FFFFFF"/>
                  </a:solidFill>
                </a:uFill>
                <a:latin typeface="Calibri"/>
              </a:rPr>
              <a:t>Niveau</a:t>
            </a:r>
            <a:r>
              <a:rPr lang="en-US" spc="-1" dirty="0">
                <a:solidFill>
                  <a:srgbClr val="000000"/>
                </a:solidFill>
                <a:uFill>
                  <a:solidFill>
                    <a:srgbClr val="FFFFFF"/>
                  </a:solidFill>
                </a:uFill>
                <a:latin typeface="Calibri"/>
              </a:rPr>
              <a:t> </a:t>
            </a:r>
            <a:r>
              <a:rPr lang="en-US" spc="-1" dirty="0" err="1">
                <a:solidFill>
                  <a:srgbClr val="000000"/>
                </a:solidFill>
                <a:uFill>
                  <a:solidFill>
                    <a:srgbClr val="FFFFFF"/>
                  </a:solidFill>
                </a:uFill>
                <a:latin typeface="Calibri"/>
              </a:rPr>
              <a:t>eines</a:t>
            </a:r>
            <a:r>
              <a:rPr lang="en-US" spc="-1" dirty="0">
                <a:solidFill>
                  <a:srgbClr val="000000"/>
                </a:solidFill>
                <a:uFill>
                  <a:solidFill>
                    <a:srgbClr val="FFFFFF"/>
                  </a:solidFill>
                </a:uFill>
                <a:latin typeface="Calibri"/>
              </a:rPr>
              <a:t> </a:t>
            </a:r>
            <a:r>
              <a:rPr lang="en-US" spc="-1" dirty="0" err="1">
                <a:solidFill>
                  <a:srgbClr val="000000"/>
                </a:solidFill>
                <a:uFill>
                  <a:solidFill>
                    <a:srgbClr val="FFFFFF"/>
                  </a:solidFill>
                </a:uFill>
                <a:latin typeface="Calibri"/>
              </a:rPr>
              <a:t>Risikos</a:t>
            </a:r>
            <a:r>
              <a:rPr lang="en-US" spc="-1" dirty="0">
                <a:solidFill>
                  <a:srgbClr val="000000"/>
                </a:solidFill>
                <a:uFill>
                  <a:solidFill>
                    <a:srgbClr val="FFFFFF"/>
                  </a:solidFill>
                </a:uFill>
                <a:latin typeface="Calibri"/>
              </a:rPr>
              <a:t> </a:t>
            </a:r>
            <a:r>
              <a:rPr lang="en-US" spc="-1" dirty="0" err="1">
                <a:solidFill>
                  <a:srgbClr val="000000"/>
                </a:solidFill>
                <a:uFill>
                  <a:solidFill>
                    <a:srgbClr val="FFFFFF"/>
                  </a:solidFill>
                </a:uFill>
                <a:latin typeface="Calibri"/>
              </a:rPr>
              <a:t>wird</a:t>
            </a:r>
            <a:r>
              <a:rPr lang="en-US" spc="-1" dirty="0">
                <a:solidFill>
                  <a:srgbClr val="000000"/>
                </a:solidFill>
                <a:uFill>
                  <a:solidFill>
                    <a:srgbClr val="FFFFFF"/>
                  </a:solidFill>
                </a:uFill>
                <a:latin typeface="Calibri"/>
              </a:rPr>
              <a:t> in der Regel </a:t>
            </a:r>
            <a:r>
              <a:rPr lang="en-US" spc="-1" dirty="0" err="1">
                <a:solidFill>
                  <a:srgbClr val="000000"/>
                </a:solidFill>
                <a:uFill>
                  <a:solidFill>
                    <a:srgbClr val="FFFFFF"/>
                  </a:solidFill>
                </a:uFill>
                <a:latin typeface="Calibri"/>
              </a:rPr>
              <a:t>nach</a:t>
            </a:r>
            <a:r>
              <a:rPr lang="en-US" spc="-1" dirty="0">
                <a:solidFill>
                  <a:srgbClr val="000000"/>
                </a:solidFill>
                <a:uFill>
                  <a:solidFill>
                    <a:srgbClr val="FFFFFF"/>
                  </a:solidFill>
                </a:uFill>
                <a:latin typeface="Calibri"/>
              </a:rPr>
              <a:t> der </a:t>
            </a:r>
            <a:r>
              <a:rPr lang="en-US" spc="-1" dirty="0" err="1">
                <a:solidFill>
                  <a:srgbClr val="000000"/>
                </a:solidFill>
                <a:uFill>
                  <a:solidFill>
                    <a:srgbClr val="FFFFFF"/>
                  </a:solidFill>
                </a:uFill>
                <a:latin typeface="Calibri"/>
              </a:rPr>
              <a:t>Wahrscheinlichkeit</a:t>
            </a:r>
            <a:r>
              <a:rPr lang="en-US" spc="-1" dirty="0">
                <a:solidFill>
                  <a:srgbClr val="000000"/>
                </a:solidFill>
                <a:uFill>
                  <a:solidFill>
                    <a:srgbClr val="FFFFFF"/>
                  </a:solidFill>
                </a:uFill>
                <a:latin typeface="Calibri"/>
              </a:rPr>
              <a:t> und der </a:t>
            </a:r>
            <a:r>
              <a:rPr lang="en-US" spc="-1" dirty="0" err="1">
                <a:solidFill>
                  <a:srgbClr val="000000"/>
                </a:solidFill>
                <a:uFill>
                  <a:solidFill>
                    <a:srgbClr val="FFFFFF"/>
                  </a:solidFill>
                </a:uFill>
                <a:latin typeface="Calibri"/>
              </a:rPr>
              <a:t>Auswirkung</a:t>
            </a:r>
            <a:r>
              <a:rPr lang="en-US" spc="-1" dirty="0">
                <a:solidFill>
                  <a:srgbClr val="000000"/>
                </a:solidFill>
                <a:uFill>
                  <a:solidFill>
                    <a:srgbClr val="FFFFFF"/>
                  </a:solidFill>
                </a:uFill>
                <a:latin typeface="Calibri"/>
              </a:rPr>
              <a:t> des </a:t>
            </a:r>
            <a:r>
              <a:rPr lang="en-US" spc="-1" dirty="0" err="1">
                <a:solidFill>
                  <a:srgbClr val="000000"/>
                </a:solidFill>
                <a:uFill>
                  <a:solidFill>
                    <a:srgbClr val="FFFFFF"/>
                  </a:solidFill>
                </a:uFill>
                <a:latin typeface="Calibri"/>
              </a:rPr>
              <a:t>negativen</a:t>
            </a:r>
            <a:r>
              <a:rPr lang="en-US" spc="-1" dirty="0">
                <a:solidFill>
                  <a:srgbClr val="000000"/>
                </a:solidFill>
                <a:uFill>
                  <a:solidFill>
                    <a:srgbClr val="FFFFFF"/>
                  </a:solidFill>
                </a:uFill>
                <a:latin typeface="Calibri"/>
              </a:rPr>
              <a:t> </a:t>
            </a:r>
            <a:r>
              <a:rPr lang="en-US" spc="-1" dirty="0" err="1">
                <a:solidFill>
                  <a:srgbClr val="000000"/>
                </a:solidFill>
                <a:uFill>
                  <a:solidFill>
                    <a:srgbClr val="FFFFFF"/>
                  </a:solidFill>
                </a:uFill>
                <a:latin typeface="Calibri"/>
              </a:rPr>
              <a:t>Ereignisses</a:t>
            </a:r>
            <a:r>
              <a:rPr lang="en-US" spc="-1" dirty="0">
                <a:solidFill>
                  <a:srgbClr val="000000"/>
                </a:solidFill>
                <a:uFill>
                  <a:solidFill>
                    <a:srgbClr val="FFFFFF"/>
                  </a:solidFill>
                </a:uFill>
                <a:latin typeface="Calibri"/>
              </a:rPr>
              <a:t> </a:t>
            </a:r>
            <a:r>
              <a:rPr lang="en-US" spc="-1" dirty="0" err="1">
                <a:solidFill>
                  <a:srgbClr val="000000"/>
                </a:solidFill>
                <a:uFill>
                  <a:solidFill>
                    <a:srgbClr val="FFFFFF"/>
                  </a:solidFill>
                </a:uFill>
                <a:latin typeface="Calibri"/>
              </a:rPr>
              <a:t>bewertet</a:t>
            </a:r>
            <a:r>
              <a:rPr lang="en-US" spc="-1" dirty="0">
                <a:solidFill>
                  <a:srgbClr val="000000"/>
                </a:solidFill>
                <a:uFill>
                  <a:solidFill>
                    <a:srgbClr val="FFFFFF"/>
                  </a:solidFill>
                </a:uFill>
                <a:latin typeface="Calibri"/>
              </a:rPr>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Risikomanagement im ITSM: Überblick</a:t>
            </a:r>
            <a:endParaRPr lang="en-US" sz="1800" b="0" strike="noStrike" spc="-1">
              <a:solidFill>
                <a:srgbClr val="000000"/>
              </a:solidFill>
              <a:uFill>
                <a:solidFill>
                  <a:srgbClr val="FFFFFF"/>
                </a:solidFill>
              </a:uFill>
              <a:latin typeface="Calibri"/>
            </a:endParaRPr>
          </a:p>
        </p:txBody>
      </p:sp>
      <p:sp>
        <p:nvSpPr>
          <p:cNvPr id="69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Hauptrisikokategorien</a:t>
            </a:r>
            <a:r>
              <a:rPr lang="en-US" sz="2400" b="0" strike="noStrike" spc="-1" dirty="0">
                <a:solidFill>
                  <a:srgbClr val="000000"/>
                </a:solidFill>
                <a:uFill>
                  <a:solidFill>
                    <a:srgbClr val="FFFFFF"/>
                  </a:solidFill>
                </a:uFill>
                <a:latin typeface="Calibri"/>
              </a:rPr>
              <a:t>, die </a:t>
            </a:r>
            <a:r>
              <a:rPr lang="en-US" sz="2400" b="0" strike="noStrike" spc="-1" dirty="0" err="1">
                <a:solidFill>
                  <a:srgbClr val="000000"/>
                </a:solidFill>
                <a:uFill>
                  <a:solidFill>
                    <a:srgbClr val="FFFFFF"/>
                  </a:solidFill>
                </a:uFill>
                <a:latin typeface="Calibri"/>
              </a:rPr>
              <a:t>adressiert</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werden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sollen</a:t>
            </a:r>
            <a:r>
              <a:rPr lang="en-US" sz="24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Risiken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im</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Zusammenhang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mit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Verfügbarkeit</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Kontinuität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Risiken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im</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Zusammenhang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Informationssicherheit</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Risiko</a:t>
            </a:r>
            <a:r>
              <a:rPr lang="en-US" sz="2400" b="0" strike="noStrike" spc="-1" dirty="0">
                <a:solidFill>
                  <a:srgbClr val="000000"/>
                </a:solidFill>
                <a:uFill>
                  <a:solidFill>
                    <a:srgbClr val="FFFFFF"/>
                  </a:solidFill>
                </a:uFill>
                <a:latin typeface="Calibri"/>
              </a:rPr>
              <a:t> Governance vs. </a:t>
            </a:r>
            <a:r>
              <a:rPr lang="en-US" sz="2400" b="0" strike="noStrike" spc="-1" dirty="0" err="1">
                <a:solidFill>
                  <a:srgbClr val="000000"/>
                </a:solidFill>
                <a:uFill>
                  <a:solidFill>
                    <a:srgbClr val="FFFFFF"/>
                  </a:solidFill>
                </a:uFill>
                <a:latin typeface="Calibri"/>
              </a:rPr>
              <a:t>Risikomanagement</a:t>
            </a:r>
            <a:r>
              <a:rPr lang="en-US" sz="24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Risiko</a:t>
            </a:r>
            <a:r>
              <a:rPr lang="en-US" sz="2000" b="0" strike="noStrike" spc="-1" dirty="0">
                <a:solidFill>
                  <a:srgbClr val="000000"/>
                </a:solidFill>
                <a:uFill>
                  <a:solidFill>
                    <a:srgbClr val="FFFFFF"/>
                  </a:solidFill>
                </a:uFill>
                <a:latin typeface="Calibri"/>
              </a:rPr>
              <a:t> Governance:</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Festlegung</a:t>
            </a:r>
            <a:r>
              <a:rPr lang="en-US" b="0" strike="noStrike" spc="-1" dirty="0">
                <a:solidFill>
                  <a:srgbClr val="000000"/>
                </a:solidFill>
                <a:uFill>
                  <a:solidFill>
                    <a:srgbClr val="FFFFFF"/>
                  </a:solidFill>
                </a:uFill>
                <a:latin typeface="Calibri"/>
              </a:rPr>
              <a:t> von </a:t>
            </a:r>
            <a:r>
              <a:rPr lang="en-US" b="0" strike="noStrike" spc="-1" dirty="0" err="1">
                <a:solidFill>
                  <a:srgbClr val="000000"/>
                </a:solidFill>
                <a:uFill>
                  <a:solidFill>
                    <a:srgbClr val="FFFFFF"/>
                  </a:solidFill>
                </a:uFill>
                <a:latin typeface="Calibri"/>
              </a:rPr>
              <a:t>Kriterien</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für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Risikoanalyse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bewertung</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akzeptanz</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Zuweisung</a:t>
            </a:r>
            <a:r>
              <a:rPr lang="en-US" b="0" strike="noStrike" spc="-1" dirty="0">
                <a:solidFill>
                  <a:srgbClr val="000000"/>
                </a:solidFill>
                <a:uFill>
                  <a:solidFill>
                    <a:srgbClr val="FFFFFF"/>
                  </a:solidFill>
                </a:uFill>
                <a:latin typeface="Calibri"/>
              </a:rPr>
              <a:t> von </a:t>
            </a:r>
            <a:r>
              <a:rPr lang="en-US" b="0" strike="noStrike" spc="-1" dirty="0" err="1">
                <a:solidFill>
                  <a:srgbClr val="000000"/>
                </a:solidFill>
                <a:uFill>
                  <a:solidFill>
                    <a:srgbClr val="FFFFFF"/>
                  </a:solidFill>
                </a:uFill>
                <a:latin typeface="Calibri"/>
              </a:rPr>
              <a:t>Risiko</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Ownern</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Akzeptanz</a:t>
            </a:r>
            <a:r>
              <a:rPr lang="en-US" b="0" strike="noStrike" spc="-1" dirty="0">
                <a:solidFill>
                  <a:srgbClr val="000000"/>
                </a:solidFill>
                <a:uFill>
                  <a:solidFill>
                    <a:srgbClr val="FFFFFF"/>
                  </a:solidFill>
                </a:uFill>
                <a:latin typeface="Calibri"/>
              </a:rPr>
              <a:t> von (Rest-) </a:t>
            </a:r>
            <a:r>
              <a:rPr lang="en-US" b="0" strike="noStrike" spc="-1" dirty="0" err="1">
                <a:solidFill>
                  <a:srgbClr val="000000"/>
                </a:solidFill>
                <a:uFill>
                  <a:solidFill>
                    <a:srgbClr val="FFFFFF"/>
                  </a:solidFill>
                </a:uFill>
                <a:latin typeface="Calibri"/>
              </a:rPr>
              <a:t>Risiken</a:t>
            </a:r>
            <a:endParaRPr lang="en-US" sz="16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Risikomanagement</a:t>
            </a:r>
            <a:r>
              <a:rPr lang="en-US" sz="2000" b="0" strike="noStrike" spc="-1" dirty="0">
                <a:solidFill>
                  <a:srgbClr val="000000"/>
                </a:solidFill>
                <a:uFill>
                  <a:solidFill>
                    <a:srgbClr val="FFFFFF"/>
                  </a:solidFill>
                </a:uFill>
                <a:latin typeface="Calibri"/>
              </a:rPr>
              <a:t> :</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Pflege</a:t>
            </a:r>
            <a:r>
              <a:rPr lang="en-US" b="0" strike="noStrike" spc="-1" dirty="0">
                <a:solidFill>
                  <a:srgbClr val="000000"/>
                </a:solidFill>
                <a:uFill>
                  <a:solidFill>
                    <a:srgbClr val="FFFFFF"/>
                  </a:solidFill>
                </a:uFill>
                <a:latin typeface="Calibri"/>
              </a:rPr>
              <a:t> von </a:t>
            </a:r>
            <a:r>
              <a:rPr lang="en-US" b="0" strike="noStrike" spc="-1" dirty="0" err="1">
                <a:solidFill>
                  <a:srgbClr val="000000"/>
                </a:solidFill>
                <a:uFill>
                  <a:solidFill>
                    <a:srgbClr val="FFFFFF"/>
                  </a:solidFill>
                </a:uFill>
                <a:latin typeface="Calibri"/>
              </a:rPr>
              <a:t>Informationen</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über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Risikofaktoren</a:t>
            </a:r>
            <a:r>
              <a:rPr lang="en-US" b="0" strike="noStrike" spc="-1" dirty="0">
                <a:solidFill>
                  <a:srgbClr val="000000"/>
                </a:solidFill>
                <a:uFill>
                  <a:solidFill>
                    <a:srgbClr val="FFFFFF"/>
                  </a:solidFill>
                </a:uFill>
                <a:latin typeface="Calibri"/>
              </a:rPr>
              <a:t> </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Identifizierung</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Analyse</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Bewertung</a:t>
            </a:r>
            <a:r>
              <a:rPr lang="en-US" b="0" strike="noStrike" spc="-1" dirty="0">
                <a:solidFill>
                  <a:srgbClr val="000000"/>
                </a:solidFill>
                <a:uFill>
                  <a:solidFill>
                    <a:srgbClr val="FFFFFF"/>
                  </a:solidFill>
                </a:uFill>
                <a:latin typeface="Calibri"/>
              </a:rPr>
              <a:t> von </a:t>
            </a:r>
            <a:r>
              <a:rPr lang="en-US" b="0" strike="noStrike" spc="-1" dirty="0" err="1">
                <a:solidFill>
                  <a:srgbClr val="000000"/>
                </a:solidFill>
                <a:uFill>
                  <a:solidFill>
                    <a:srgbClr val="FFFFFF"/>
                  </a:solidFill>
                </a:uFill>
                <a:latin typeface="Calibri"/>
              </a:rPr>
              <a:t>Risiken</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Planung</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Durchführung</a:t>
            </a:r>
            <a:r>
              <a:rPr lang="en-US" b="0" strike="noStrike" spc="-1" dirty="0">
                <a:solidFill>
                  <a:srgbClr val="000000"/>
                </a:solidFill>
                <a:uFill>
                  <a:solidFill>
                    <a:srgbClr val="FFFFFF"/>
                  </a:solidFill>
                </a:uFill>
                <a:latin typeface="Calibri"/>
              </a:rPr>
              <a:t> von </a:t>
            </a:r>
            <a:r>
              <a:rPr lang="en-US" b="0" strike="noStrike" spc="-1" dirty="0" err="1">
                <a:solidFill>
                  <a:srgbClr val="000000"/>
                </a:solidFill>
                <a:uFill>
                  <a:solidFill>
                    <a:srgbClr val="FFFFFF"/>
                  </a:solidFill>
                </a:uFill>
                <a:latin typeface="Calibri"/>
              </a:rPr>
              <a:t>Maßnahmen</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zur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Risikobehandlung</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err="1">
                <a:solidFill>
                  <a:srgbClr val="000000"/>
                </a:solidFill>
                <a:uFill>
                  <a:solidFill>
                    <a:srgbClr val="FFFFFF"/>
                  </a:solidFill>
                </a:uFill>
                <a:latin typeface="Calibri"/>
              </a:rPr>
              <a:t>Überprüfung</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Überwachung</a:t>
            </a:r>
            <a:r>
              <a:rPr lang="en-US" b="0" strike="noStrike" spc="-1" dirty="0">
                <a:solidFill>
                  <a:srgbClr val="000000"/>
                </a:solidFill>
                <a:uFill>
                  <a:solidFill>
                    <a:srgbClr val="FFFFFF"/>
                  </a:solidFill>
                </a:uFill>
                <a:latin typeface="Calibri"/>
              </a:rPr>
              <a:t> von </a:t>
            </a:r>
            <a:r>
              <a:rPr lang="en-US" b="0" strike="noStrike" spc="-1" dirty="0" err="1">
                <a:solidFill>
                  <a:srgbClr val="000000"/>
                </a:solidFill>
                <a:uFill>
                  <a:solidFill>
                    <a:srgbClr val="FFFFFF"/>
                  </a:solidFill>
                </a:uFill>
                <a:latin typeface="Calibri"/>
              </a:rPr>
              <a:t>Risiken</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Maßnahmen</a:t>
            </a:r>
            <a:endParaRPr lang="en-US" sz="1600" b="0" strike="noStrike" spc="-1" dirty="0">
              <a:solidFill>
                <a:srgbClr val="000000"/>
              </a:solidFill>
              <a:uFill>
                <a:solidFill>
                  <a:srgbClr val="FFFFFF"/>
                </a:solidFill>
              </a:uFill>
              <a:latin typeface="Calibri"/>
            </a:endParaRPr>
          </a:p>
        </p:txBody>
      </p:sp>
      <p:sp>
        <p:nvSpPr>
          <p:cNvPr id="696" name="TextShape 3"/>
          <p:cNvSpPr txBox="1"/>
          <p:nvPr/>
        </p:nvSpPr>
        <p:spPr>
          <a:xfrm>
            <a:off x="6553080" y="6430680"/>
            <a:ext cx="2133360" cy="364680"/>
          </a:xfrm>
          <a:prstGeom prst="rect">
            <a:avLst/>
          </a:prstGeom>
          <a:noFill/>
          <a:ln>
            <a:noFill/>
          </a:ln>
        </p:spPr>
        <p:txBody>
          <a:bodyPr anchor="ctr"/>
          <a:lstStyle/>
          <a:p>
            <a:pPr algn="r">
              <a:lnSpc>
                <a:spcPct val="100000"/>
              </a:lnSpc>
            </a:pPr>
            <a:fld id="{92869D58-6BC3-4ECF-872D-1DD890F6E1E2}" type="slidenum">
              <a:rPr lang="de-DE" sz="1200" b="0" strike="noStrike" spc="-1">
                <a:solidFill>
                  <a:srgbClr val="8B8B8B"/>
                </a:solidFill>
                <a:uFill>
                  <a:solidFill>
                    <a:srgbClr val="FFFFFF"/>
                  </a:solidFill>
                </a:uFill>
                <a:latin typeface="Calibri"/>
              </a:rPr>
              <a:t>79</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6088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IT-Service-Management</a:t>
            </a:r>
            <a:endParaRPr lang="en-US" sz="1800" b="0" strike="noStrike" spc="-1">
              <a:solidFill>
                <a:srgbClr val="000000"/>
              </a:solidFill>
              <a:uFill>
                <a:solidFill>
                  <a:srgbClr val="FFFFFF"/>
                </a:solidFill>
              </a:uFill>
              <a:latin typeface="Calibri"/>
            </a:endParaRPr>
          </a:p>
        </p:txBody>
      </p:sp>
      <p:sp>
        <p:nvSpPr>
          <p:cNvPr id="143"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44" name="TextShape 3"/>
          <p:cNvSpPr txBox="1"/>
          <p:nvPr/>
        </p:nvSpPr>
        <p:spPr>
          <a:xfrm>
            <a:off x="6553080" y="6430680"/>
            <a:ext cx="2133360" cy="364680"/>
          </a:xfrm>
          <a:prstGeom prst="rect">
            <a:avLst/>
          </a:prstGeom>
          <a:noFill/>
          <a:ln>
            <a:noFill/>
          </a:ln>
        </p:spPr>
        <p:txBody>
          <a:bodyPr anchor="ctr"/>
          <a:lstStyle/>
          <a:p>
            <a:pPr algn="r">
              <a:lnSpc>
                <a:spcPct val="100000"/>
              </a:lnSpc>
            </a:pPr>
            <a:fld id="{11C7163F-BCD3-4A33-BDA4-9F3E02854F9D}" type="slidenum">
              <a:rPr lang="de-DE" sz="1200" b="0" strike="noStrike" spc="-1">
                <a:solidFill>
                  <a:srgbClr val="8B8B8B"/>
                </a:solidFill>
                <a:uFill>
                  <a:solidFill>
                    <a:srgbClr val="FFFFFF"/>
                  </a:solidFill>
                </a:uFill>
                <a:latin typeface="Calibri"/>
              </a:rPr>
              <a:t>8</a:t>
            </a:fld>
            <a:endParaRPr lang="de-DE" sz="1400" b="0" strike="noStrike" spc="-1">
              <a:solidFill>
                <a:srgbClr val="000000"/>
              </a:solidFill>
              <a:uFill>
                <a:solidFill>
                  <a:srgbClr val="FFFFFF"/>
                </a:solidFill>
              </a:uFill>
              <a:latin typeface="Times New Roman"/>
            </a:endParaRPr>
          </a:p>
        </p:txBody>
      </p:sp>
      <p:graphicFrame>
        <p:nvGraphicFramePr>
          <p:cNvPr id="145" name="Table 4"/>
          <p:cNvGraphicFramePr/>
          <p:nvPr>
            <p:extLst>
              <p:ext uri="{D42A27DB-BD31-4B8C-83A1-F6EECF244321}">
                <p14:modId xmlns:p14="http://schemas.microsoft.com/office/powerpoint/2010/main" val="1378807912"/>
              </p:ext>
            </p:extLst>
          </p:nvPr>
        </p:nvGraphicFramePr>
        <p:xfrm>
          <a:off x="457200" y="1696680"/>
          <a:ext cx="8229600" cy="2644800"/>
        </p:xfrm>
        <a:graphic>
          <a:graphicData uri="http://schemas.openxmlformats.org/drawingml/2006/table">
            <a:tbl>
              <a:tblPr/>
              <a:tblGrid>
                <a:gridCol w="8229600">
                  <a:extLst>
                    <a:ext uri="{9D8B030D-6E8A-4147-A177-3AD203B41FA5}">
                      <a16:colId xmlns:a16="http://schemas.microsoft.com/office/drawing/2014/main" val="20000"/>
                    </a:ext>
                  </a:extLst>
                </a:gridCol>
              </a:tblGrid>
              <a:tr h="24840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2340000">
                <a:tc>
                  <a:txBody>
                    <a:bodyPr/>
                    <a:lstStyle/>
                    <a:p>
                      <a:pPr>
                        <a:lnSpc>
                          <a:spcPct val="100000"/>
                        </a:lnSpc>
                      </a:pPr>
                      <a:r>
                        <a:rPr lang="de-DE" sz="2000" b="0" strike="noStrike" spc="-1" dirty="0">
                          <a:solidFill>
                            <a:srgbClr val="000000"/>
                          </a:solidFill>
                          <a:uFill>
                            <a:solidFill>
                              <a:srgbClr val="FFFFFF"/>
                            </a:solidFill>
                          </a:uFill>
                          <a:latin typeface="Calibri"/>
                        </a:rPr>
                        <a:t>IT-Service-Management (ITSM):</a:t>
                      </a:r>
                      <a:endParaRPr lang="de-DE" sz="1800" b="0" strike="noStrike" spc="-1" dirty="0">
                        <a:solidFill>
                          <a:srgbClr val="000000"/>
                        </a:solidFill>
                        <a:uFill>
                          <a:solidFill>
                            <a:srgbClr val="FFFFFF"/>
                          </a:solidFill>
                        </a:uFill>
                        <a:latin typeface="Arial"/>
                      </a:endParaRPr>
                    </a:p>
                    <a:p>
                      <a:pPr marL="457200">
                        <a:lnSpc>
                          <a:spcPct val="100000"/>
                        </a:lnSpc>
                      </a:pPr>
                      <a:r>
                        <a:rPr lang="de-DE" sz="1600" b="0" strike="noStrike" spc="-1" dirty="0">
                          <a:solidFill>
                            <a:srgbClr val="000000"/>
                          </a:solidFill>
                          <a:uFill>
                            <a:solidFill>
                              <a:srgbClr val="FFFFFF"/>
                            </a:solidFill>
                          </a:uFill>
                          <a:latin typeface="Calibri"/>
                        </a:rPr>
                        <a:t>Gesamtheit der </a:t>
                      </a:r>
                      <a:r>
                        <a:rPr lang="de-DE" sz="1600" b="0" i="1" strike="noStrike" spc="-1" dirty="0">
                          <a:solidFill>
                            <a:srgbClr val="000000"/>
                          </a:solidFill>
                          <a:uFill>
                            <a:solidFill>
                              <a:srgbClr val="FFFFFF"/>
                            </a:solidFill>
                          </a:uFill>
                          <a:latin typeface="Calibri"/>
                        </a:rPr>
                        <a:t>Aktivitäten</a:t>
                      </a:r>
                      <a:r>
                        <a:rPr lang="de-DE" sz="1600" b="0" strike="noStrike" spc="-1" dirty="0">
                          <a:solidFill>
                            <a:srgbClr val="000000"/>
                          </a:solidFill>
                          <a:uFill>
                            <a:solidFill>
                              <a:srgbClr val="FFFFFF"/>
                            </a:solidFill>
                          </a:uFill>
                          <a:latin typeface="Calibri"/>
                        </a:rPr>
                        <a:t>, die von einem </a:t>
                      </a:r>
                      <a:r>
                        <a:rPr lang="de-DE" sz="1600" b="0" i="1" strike="noStrike" spc="-1" dirty="0">
                          <a:solidFill>
                            <a:srgbClr val="000000"/>
                          </a:solidFill>
                          <a:uFill>
                            <a:solidFill>
                              <a:srgbClr val="FFFFFF"/>
                            </a:solidFill>
                          </a:uFill>
                          <a:latin typeface="Calibri"/>
                        </a:rPr>
                        <a:t>IT-Service-Provider</a:t>
                      </a:r>
                      <a:r>
                        <a:rPr lang="de-DE" sz="1600" b="0" strike="noStrike" spc="-1" dirty="0">
                          <a:solidFill>
                            <a:srgbClr val="000000"/>
                          </a:solidFill>
                          <a:uFill>
                            <a:solidFill>
                              <a:srgbClr val="FFFFFF"/>
                            </a:solidFill>
                          </a:uFill>
                          <a:latin typeface="Calibri"/>
                        </a:rPr>
                        <a:t> durchgeführt werden, um die seinen Kunden angebotenen </a:t>
                      </a:r>
                      <a:r>
                        <a:rPr lang="de-DE" sz="1600" b="0" i="1" strike="noStrike" spc="-1" dirty="0">
                          <a:solidFill>
                            <a:srgbClr val="000000"/>
                          </a:solidFill>
                          <a:uFill>
                            <a:solidFill>
                              <a:srgbClr val="FFFFFF"/>
                            </a:solidFill>
                          </a:uFill>
                          <a:latin typeface="Calibri"/>
                        </a:rPr>
                        <a:t>IT-Services</a:t>
                      </a:r>
                      <a:r>
                        <a:rPr lang="de-DE" sz="1600" b="0" strike="noStrike" spc="-1" dirty="0">
                          <a:solidFill>
                            <a:srgbClr val="000000"/>
                          </a:solidFill>
                          <a:uFill>
                            <a:solidFill>
                              <a:srgbClr val="FFFFFF"/>
                            </a:solidFill>
                          </a:uFill>
                          <a:latin typeface="Calibri"/>
                        </a:rPr>
                        <a:t> zu planen, bereitzustellen, zu betreiben und zu steuern</a:t>
                      </a:r>
                      <a:endParaRPr lang="de-DE" sz="1600" b="0" strike="noStrike" spc="-1" dirty="0">
                        <a:solidFill>
                          <a:srgbClr val="000000"/>
                        </a:solidFill>
                        <a:uFill>
                          <a:solidFill>
                            <a:srgbClr val="FFFFFF"/>
                          </a:solidFill>
                        </a:uFill>
                        <a:latin typeface="Arial"/>
                      </a:endParaRPr>
                    </a:p>
                    <a:p>
                      <a:pPr marL="457200">
                        <a:lnSpc>
                          <a:spcPct val="100000"/>
                        </a:lnSpc>
                      </a:pPr>
                      <a:endParaRPr lang="de-DE" sz="1600" b="0" strike="noStrike" spc="-1" dirty="0">
                        <a:solidFill>
                          <a:srgbClr val="000000"/>
                        </a:solidFill>
                        <a:uFill>
                          <a:solidFill>
                            <a:srgbClr val="FFFFFF"/>
                          </a:solidFill>
                        </a:uFill>
                        <a:latin typeface="Arial"/>
                      </a:endParaRPr>
                    </a:p>
                    <a:p>
                      <a:pPr marL="457200">
                        <a:lnSpc>
                          <a:spcPct val="100000"/>
                        </a:lnSpc>
                      </a:pPr>
                      <a:r>
                        <a:rPr lang="de-DE" sz="1600" b="0" i="1" strike="noStrike" spc="-1" dirty="0">
                          <a:solidFill>
                            <a:srgbClr val="000000"/>
                          </a:solidFill>
                          <a:uFill>
                            <a:solidFill>
                              <a:srgbClr val="FFFFFF"/>
                            </a:solidFill>
                          </a:uFill>
                          <a:latin typeface="Calibri"/>
                        </a:rPr>
                        <a:t>Anmerkung: Die im ITSM-Kontext ausgeführten Aktivitäten sollten sich an definierten Richtlinien orientieren und durch Prozesse und unterstützende Verfahren strukturiert und organisiert werden.</a:t>
                      </a:r>
                      <a:endParaRPr lang="de-DE" sz="1600" b="0" strike="noStrike" spc="-1" dirty="0">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46" name="Table 5"/>
          <p:cNvGraphicFramePr/>
          <p:nvPr>
            <p:extLst>
              <p:ext uri="{D42A27DB-BD31-4B8C-83A1-F6EECF244321}">
                <p14:modId xmlns:p14="http://schemas.microsoft.com/office/powerpoint/2010/main" val="2871366890"/>
              </p:ext>
            </p:extLst>
          </p:nvPr>
        </p:nvGraphicFramePr>
        <p:xfrm>
          <a:off x="457200" y="4107960"/>
          <a:ext cx="8229600" cy="2407920"/>
        </p:xfrm>
        <a:graphic>
          <a:graphicData uri="http://schemas.openxmlformats.org/drawingml/2006/table">
            <a:tbl>
              <a:tblPr/>
              <a:tblGrid>
                <a:gridCol w="8229600">
                  <a:extLst>
                    <a:ext uri="{9D8B030D-6E8A-4147-A177-3AD203B41FA5}">
                      <a16:colId xmlns:a16="http://schemas.microsoft.com/office/drawing/2014/main" val="20000"/>
                    </a:ext>
                  </a:extLst>
                </a:gridCol>
              </a:tblGrid>
              <a:tr h="303214">
                <a:tc>
                  <a:txBody>
                    <a:bodyPr/>
                    <a:lstStyle/>
                    <a:p>
                      <a:pPr>
                        <a:lnSpc>
                          <a:spcPct val="100000"/>
                        </a:lnSpc>
                      </a:pPr>
                      <a:r>
                        <a:rPr lang="de-DE" sz="1400" b="1" strike="noStrike" spc="-1" dirty="0">
                          <a:solidFill>
                            <a:srgbClr val="FFFFFF"/>
                          </a:solidFill>
                          <a:uFill>
                            <a:solidFill>
                              <a:srgbClr val="FFFFFF"/>
                            </a:solidFill>
                          </a:uFill>
                          <a:latin typeface="Calibri"/>
                        </a:rPr>
                        <a:t>Definition nach FitSM-0:</a:t>
                      </a:r>
                      <a:endParaRPr lang="de-DE" sz="1800" b="0" strike="noStrike" spc="-1" dirty="0">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2092176">
                <a:tc>
                  <a:txBody>
                    <a:bodyPr/>
                    <a:lstStyle/>
                    <a:p>
                      <a:pPr>
                        <a:lnSpc>
                          <a:spcPct val="100000"/>
                        </a:lnSpc>
                      </a:pPr>
                      <a:r>
                        <a:rPr lang="de-DE" sz="2000" b="0" strike="noStrike" spc="-1" dirty="0">
                          <a:solidFill>
                            <a:srgbClr val="000000"/>
                          </a:solidFill>
                          <a:uFill>
                            <a:solidFill>
                              <a:srgbClr val="FFFFFF"/>
                            </a:solidFill>
                          </a:uFill>
                          <a:latin typeface="Calibri"/>
                        </a:rPr>
                        <a:t>Managementsystem:</a:t>
                      </a:r>
                      <a:endParaRPr lang="de-DE" sz="1800" b="0" strike="noStrike" spc="-1" dirty="0">
                        <a:solidFill>
                          <a:srgbClr val="000000"/>
                        </a:solidFill>
                        <a:uFill>
                          <a:solidFill>
                            <a:srgbClr val="FFFFFF"/>
                          </a:solidFill>
                        </a:uFill>
                        <a:latin typeface="Arial"/>
                      </a:endParaRPr>
                    </a:p>
                    <a:p>
                      <a:pPr marL="457200">
                        <a:lnSpc>
                          <a:spcPct val="100000"/>
                        </a:lnSpc>
                      </a:pPr>
                      <a:r>
                        <a:rPr lang="de-DE" sz="1600" b="0" strike="noStrike" spc="-1" dirty="0">
                          <a:solidFill>
                            <a:srgbClr val="000000"/>
                          </a:solidFill>
                          <a:uFill>
                            <a:solidFill>
                              <a:srgbClr val="FFFFFF"/>
                            </a:solidFill>
                          </a:uFill>
                          <a:latin typeface="Calibri"/>
                        </a:rPr>
                        <a:t>Gesamtheit von Richtlinien, Prozessen, Verfahren und zugehörigen Ressourcen und Fähigkeiten, die das Ziel verfolgen, Managementaufgaben eines bestimmten Fachgebiets in einem gegebenen Umfeld effektiv auszuführen</a:t>
                      </a:r>
                      <a:endParaRPr lang="de-DE" sz="1600" b="0" strike="noStrike" spc="-1" dirty="0">
                        <a:solidFill>
                          <a:srgbClr val="000000"/>
                        </a:solidFill>
                        <a:uFill>
                          <a:solidFill>
                            <a:srgbClr val="FFFFFF"/>
                          </a:solidFill>
                        </a:uFill>
                        <a:latin typeface="Arial"/>
                      </a:endParaRPr>
                    </a:p>
                    <a:p>
                      <a:pPr marL="457200">
                        <a:lnSpc>
                          <a:spcPct val="100000"/>
                        </a:lnSpc>
                      </a:pPr>
                      <a:endParaRPr lang="de-DE" sz="1600" b="0" strike="noStrike" spc="-1" dirty="0">
                        <a:solidFill>
                          <a:srgbClr val="000000"/>
                        </a:solidFill>
                        <a:uFill>
                          <a:solidFill>
                            <a:srgbClr val="FFFFFF"/>
                          </a:solidFill>
                        </a:uFill>
                        <a:latin typeface="Arial"/>
                      </a:endParaRPr>
                    </a:p>
                    <a:p>
                      <a:pPr marL="457200">
                        <a:lnSpc>
                          <a:spcPct val="100000"/>
                        </a:lnSpc>
                      </a:pPr>
                      <a:r>
                        <a:rPr lang="de-DE" sz="1600" b="0" i="1" strike="noStrike" spc="-1" dirty="0">
                          <a:solidFill>
                            <a:srgbClr val="000000"/>
                          </a:solidFill>
                          <a:uFill>
                            <a:solidFill>
                              <a:srgbClr val="FFFFFF"/>
                            </a:solidFill>
                          </a:uFill>
                          <a:latin typeface="Calibri"/>
                        </a:rPr>
                        <a:t>Anmerkung: Ein Managementsystem ist grundsätzlich immateriell. Es beruht auf der Vorstellung einer systematischen, strukturierten und prozessorientierten Art und Weise, Dinge zu managen.</a:t>
                      </a:r>
                      <a:endParaRPr lang="de-DE" sz="1600" b="0" strike="noStrike" spc="-1" dirty="0">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err="1">
                <a:solidFill>
                  <a:srgbClr val="205595"/>
                </a:solidFill>
                <a:uFill>
                  <a:solidFill>
                    <a:srgbClr val="FFFFFF"/>
                  </a:solidFill>
                </a:uFill>
                <a:latin typeface="Calibri"/>
              </a:rPr>
              <a:t>Risikomanagement</a:t>
            </a:r>
            <a:r>
              <a:rPr lang="en-US" sz="3200" b="0" strike="noStrike" spc="-1" dirty="0">
                <a:solidFill>
                  <a:srgbClr val="205595"/>
                </a:solidFill>
                <a:uFill>
                  <a:solidFill>
                    <a:srgbClr val="FFFFFF"/>
                  </a:solidFill>
                </a:uFill>
                <a:latin typeface="Calibri"/>
              </a:rPr>
              <a:t> </a:t>
            </a:r>
            <a:r>
              <a:rPr lang="en-US" sz="3200" b="0" strike="noStrike" spc="-1" dirty="0" err="1">
                <a:solidFill>
                  <a:srgbClr val="205595"/>
                </a:solidFill>
                <a:uFill>
                  <a:solidFill>
                    <a:srgbClr val="FFFFFF"/>
                  </a:solidFill>
                </a:uFill>
                <a:latin typeface="Calibri"/>
              </a:rPr>
              <a:t>im</a:t>
            </a:r>
            <a:r>
              <a:rPr lang="en-US" sz="3200" b="0" strike="noStrike" spc="-1" dirty="0">
                <a:solidFill>
                  <a:srgbClr val="205595"/>
                </a:solidFill>
                <a:uFill>
                  <a:solidFill>
                    <a:srgbClr val="FFFFFF"/>
                  </a:solidFill>
                </a:uFill>
                <a:latin typeface="Calibri"/>
              </a:rPr>
              <a:t> ITSM: 
</a:t>
            </a:r>
            <a:r>
              <a:rPr lang="en-US" sz="3200" spc="-1" dirty="0" err="1">
                <a:solidFill>
                  <a:srgbClr val="205595"/>
                </a:solidFill>
                <a:uFill>
                  <a:solidFill>
                    <a:srgbClr val="FFFFFF"/>
                  </a:solidFill>
                </a:uFill>
                <a:latin typeface="Calibri"/>
              </a:rPr>
              <a:t>Hauptaktivitäten</a:t>
            </a:r>
            <a:r>
              <a:rPr lang="en-US" sz="3200" spc="-1" dirty="0">
                <a:solidFill>
                  <a:srgbClr val="205595"/>
                </a:solidFill>
                <a:uFill>
                  <a:solidFill>
                    <a:srgbClr val="FFFFFF"/>
                  </a:solidFill>
                </a:uFill>
                <a:latin typeface="Calibri"/>
              </a:rPr>
              <a:t> und </a:t>
            </a:r>
            <a:r>
              <a:rPr lang="en-US" sz="3200" spc="-1" dirty="0" err="1">
                <a:solidFill>
                  <a:srgbClr val="205595"/>
                </a:solidFill>
                <a:uFill>
                  <a:solidFill>
                    <a:srgbClr val="FFFFFF"/>
                  </a:solidFill>
                </a:uFill>
                <a:latin typeface="Calibri"/>
              </a:rPr>
              <a:t>Ergebnisse</a:t>
            </a:r>
            <a:endParaRPr lang="en-US" sz="1800" b="0" strike="noStrike" spc="-1" dirty="0">
              <a:solidFill>
                <a:srgbClr val="000000"/>
              </a:solidFill>
              <a:uFill>
                <a:solidFill>
                  <a:srgbClr val="FFFFFF"/>
                </a:solidFill>
              </a:uFill>
              <a:latin typeface="Calibri"/>
            </a:endParaRPr>
          </a:p>
        </p:txBody>
      </p:sp>
      <p:sp>
        <p:nvSpPr>
          <p:cNvPr id="698" name="TextShape 2"/>
          <p:cNvSpPr txBox="1"/>
          <p:nvPr/>
        </p:nvSpPr>
        <p:spPr>
          <a:xfrm>
            <a:off x="6553080" y="6430680"/>
            <a:ext cx="2133360" cy="364680"/>
          </a:xfrm>
          <a:prstGeom prst="rect">
            <a:avLst/>
          </a:prstGeom>
          <a:noFill/>
          <a:ln>
            <a:noFill/>
          </a:ln>
        </p:spPr>
        <p:txBody>
          <a:bodyPr anchor="ctr"/>
          <a:lstStyle/>
          <a:p>
            <a:pPr algn="r">
              <a:lnSpc>
                <a:spcPct val="100000"/>
              </a:lnSpc>
            </a:pPr>
            <a:fld id="{C5F93D36-4F60-4B6B-A34E-68D9D4F2959B}" type="slidenum">
              <a:rPr lang="de-DE" sz="1200" b="0" strike="noStrike" spc="-1">
                <a:solidFill>
                  <a:srgbClr val="8B8B8B"/>
                </a:solidFill>
                <a:uFill>
                  <a:solidFill>
                    <a:srgbClr val="FFFFFF"/>
                  </a:solidFill>
                </a:uFill>
                <a:latin typeface="Calibri"/>
              </a:rPr>
              <a:t>80</a:t>
            </a:fld>
            <a:endParaRPr lang="de-DE" sz="1400" b="0" strike="noStrike" spc="-1">
              <a:solidFill>
                <a:srgbClr val="000000"/>
              </a:solidFill>
              <a:uFill>
                <a:solidFill>
                  <a:srgbClr val="FFFFFF"/>
                </a:solidFill>
              </a:uFill>
              <a:latin typeface="Times New Roman"/>
            </a:endParaRPr>
          </a:p>
        </p:txBody>
      </p:sp>
      <p:sp>
        <p:nvSpPr>
          <p:cNvPr id="699" name="CustomShape 3"/>
          <p:cNvSpPr/>
          <p:nvPr/>
        </p:nvSpPr>
        <p:spPr>
          <a:xfrm>
            <a:off x="500040" y="1833480"/>
            <a:ext cx="70005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Risikomanagement</a:t>
            </a:r>
            <a:endParaRPr lang="de-DE" sz="1800" b="0" strike="noStrike" spc="-1">
              <a:solidFill>
                <a:srgbClr val="000000"/>
              </a:solidFill>
              <a:uFill>
                <a:solidFill>
                  <a:srgbClr val="FFFFFF"/>
                </a:solidFill>
              </a:uFill>
              <a:latin typeface="Arial"/>
            </a:endParaRPr>
          </a:p>
        </p:txBody>
      </p:sp>
      <p:sp>
        <p:nvSpPr>
          <p:cNvPr id="700" name="CustomShape 4"/>
          <p:cNvSpPr/>
          <p:nvPr/>
        </p:nvSpPr>
        <p:spPr>
          <a:xfrm rot="5400000">
            <a:off x="1107720"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701" name="CustomShape 5"/>
          <p:cNvSpPr/>
          <p:nvPr/>
        </p:nvSpPr>
        <p:spPr>
          <a:xfrm>
            <a:off x="500040" y="2262240"/>
            <a:ext cx="47145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Risikoeinschätzung</a:t>
            </a:r>
            <a:endParaRPr lang="de-DE" sz="1800" b="0" strike="noStrike" spc="-1">
              <a:solidFill>
                <a:srgbClr val="000000"/>
              </a:solidFill>
              <a:uFill>
                <a:solidFill>
                  <a:srgbClr val="FFFFFF"/>
                </a:solidFill>
              </a:uFill>
              <a:latin typeface="Arial"/>
            </a:endParaRPr>
          </a:p>
        </p:txBody>
      </p:sp>
      <p:sp>
        <p:nvSpPr>
          <p:cNvPr id="702" name="CustomShape 6"/>
          <p:cNvSpPr/>
          <p:nvPr/>
        </p:nvSpPr>
        <p:spPr>
          <a:xfrm>
            <a:off x="3357720" y="2690640"/>
            <a:ext cx="185688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Bewertung</a:t>
            </a:r>
            <a:endParaRPr lang="de-DE" sz="1800" b="0" strike="noStrike" spc="-1">
              <a:solidFill>
                <a:srgbClr val="000000"/>
              </a:solidFill>
              <a:uFill>
                <a:solidFill>
                  <a:srgbClr val="FFFFFF"/>
                </a:solidFill>
              </a:uFill>
              <a:latin typeface="Arial"/>
            </a:endParaRPr>
          </a:p>
        </p:txBody>
      </p:sp>
      <p:sp>
        <p:nvSpPr>
          <p:cNvPr id="703" name="CustomShape 7"/>
          <p:cNvSpPr/>
          <p:nvPr/>
        </p:nvSpPr>
        <p:spPr>
          <a:xfrm>
            <a:off x="500040"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Identifizierung</a:t>
            </a:r>
            <a:endParaRPr lang="de-DE" sz="1800" b="0" strike="noStrike" spc="-1">
              <a:solidFill>
                <a:srgbClr val="000000"/>
              </a:solidFill>
              <a:uFill>
                <a:solidFill>
                  <a:srgbClr val="FFFFFF"/>
                </a:solidFill>
              </a:uFill>
              <a:latin typeface="Arial"/>
            </a:endParaRPr>
          </a:p>
        </p:txBody>
      </p:sp>
      <p:sp>
        <p:nvSpPr>
          <p:cNvPr id="704" name="CustomShape 8"/>
          <p:cNvSpPr/>
          <p:nvPr/>
        </p:nvSpPr>
        <p:spPr>
          <a:xfrm>
            <a:off x="1928880"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Analyse</a:t>
            </a:r>
            <a:endParaRPr lang="de-DE" sz="1800" b="0" strike="noStrike" spc="-1">
              <a:solidFill>
                <a:srgbClr val="000000"/>
              </a:solidFill>
              <a:uFill>
                <a:solidFill>
                  <a:srgbClr val="FFFFFF"/>
                </a:solidFill>
              </a:uFill>
              <a:latin typeface="Arial"/>
            </a:endParaRPr>
          </a:p>
        </p:txBody>
      </p:sp>
      <p:sp>
        <p:nvSpPr>
          <p:cNvPr id="705" name="CustomShape 9"/>
          <p:cNvSpPr/>
          <p:nvPr/>
        </p:nvSpPr>
        <p:spPr>
          <a:xfrm>
            <a:off x="3857760" y="321948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de-DE" sz="1400" b="0" strike="noStrike" spc="-1">
                <a:solidFill>
                  <a:srgbClr val="000000"/>
                </a:solidFill>
                <a:uFill>
                  <a:solidFill>
                    <a:srgbClr val="FFFFFF"/>
                  </a:solidFill>
                </a:uFill>
                <a:latin typeface="Calibri"/>
              </a:rPr>
              <a:t>Risiko-akzeptanz-kriterien</a:t>
            </a:r>
            <a:endParaRPr lang="de-DE" sz="1800" b="0" strike="noStrike" spc="-1">
              <a:solidFill>
                <a:srgbClr val="000000"/>
              </a:solidFill>
              <a:uFill>
                <a:solidFill>
                  <a:srgbClr val="FFFFFF"/>
                </a:solidFill>
              </a:uFill>
              <a:latin typeface="Arial"/>
            </a:endParaRPr>
          </a:p>
        </p:txBody>
      </p:sp>
      <p:sp>
        <p:nvSpPr>
          <p:cNvPr id="706" name="CustomShape 10"/>
          <p:cNvSpPr/>
          <p:nvPr/>
        </p:nvSpPr>
        <p:spPr>
          <a:xfrm>
            <a:off x="785880" y="3290760"/>
            <a:ext cx="928440" cy="571320"/>
          </a:xfrm>
          <a:prstGeom prst="cloud">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sp>
      <p:sp>
        <p:nvSpPr>
          <p:cNvPr id="707" name="CustomShape 11"/>
          <p:cNvSpPr/>
          <p:nvPr/>
        </p:nvSpPr>
        <p:spPr>
          <a:xfrm>
            <a:off x="588240" y="3849120"/>
            <a:ext cx="129672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a:solidFill>
                  <a:srgbClr val="000000"/>
                </a:solidFill>
                <a:uFill>
                  <a:solidFill>
                    <a:srgbClr val="FFFFFF"/>
                  </a:solidFill>
                </a:uFill>
                <a:latin typeface="Calibri"/>
              </a:rPr>
              <a:t>Informations-
quellen</a:t>
            </a:r>
            <a:endParaRPr lang="de-DE" sz="1800" b="0" strike="noStrike" spc="-1">
              <a:solidFill>
                <a:srgbClr val="000000"/>
              </a:solidFill>
              <a:uFill>
                <a:solidFill>
                  <a:srgbClr val="FFFFFF"/>
                </a:solidFill>
              </a:uFill>
              <a:latin typeface="Arial"/>
            </a:endParaRPr>
          </a:p>
        </p:txBody>
      </p:sp>
      <p:sp>
        <p:nvSpPr>
          <p:cNvPr id="708" name="CustomShape 12"/>
          <p:cNvSpPr/>
          <p:nvPr/>
        </p:nvSpPr>
        <p:spPr>
          <a:xfrm>
            <a:off x="1928880" y="51465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09" name="CustomShape 13"/>
          <p:cNvSpPr/>
          <p:nvPr/>
        </p:nvSpPr>
        <p:spPr>
          <a:xfrm rot="5400000">
            <a:off x="4179600"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710" name="CustomShape 14"/>
          <p:cNvSpPr/>
          <p:nvPr/>
        </p:nvSpPr>
        <p:spPr>
          <a:xfrm rot="16200000">
            <a:off x="1478880" y="4023360"/>
            <a:ext cx="2446920" cy="820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a:solidFill>
                  <a:srgbClr val="000000"/>
                </a:solidFill>
                <a:uFill>
                  <a:solidFill>
                    <a:srgbClr val="FFFFFF"/>
                  </a:solidFill>
                </a:uFill>
                <a:latin typeface="Calibri"/>
              </a:rPr>
              <a:t>Eintrittswahrscheinlichkeit?</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Potentielle Auswirkung?</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Ergebnis der Risikohöhe?</a:t>
            </a:r>
            <a:endParaRPr lang="de-DE" sz="1800" b="0" strike="noStrike" spc="-1">
              <a:solidFill>
                <a:srgbClr val="000000"/>
              </a:solidFill>
              <a:uFill>
                <a:solidFill>
                  <a:srgbClr val="FFFFFF"/>
                </a:solidFill>
              </a:uFill>
              <a:latin typeface="Arial"/>
            </a:endParaRPr>
          </a:p>
        </p:txBody>
      </p:sp>
      <p:sp>
        <p:nvSpPr>
          <p:cNvPr id="711" name="CustomShape 15"/>
          <p:cNvSpPr/>
          <p:nvPr/>
        </p:nvSpPr>
        <p:spPr>
          <a:xfrm>
            <a:off x="3214800" y="51483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12" name="CustomShape 16"/>
          <p:cNvSpPr/>
          <p:nvPr/>
        </p:nvSpPr>
        <p:spPr>
          <a:xfrm>
            <a:off x="3633840" y="4982760"/>
            <a:ext cx="13240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a:solidFill>
                  <a:srgbClr val="000000"/>
                </a:solidFill>
                <a:uFill>
                  <a:solidFill>
                    <a:srgbClr val="FFFFFF"/>
                  </a:solidFill>
                </a:uFill>
                <a:latin typeface="Calibri"/>
              </a:rPr>
              <a:t>Akzeptierbar?</a:t>
            </a:r>
            <a:endParaRPr lang="de-DE" sz="1800" b="0" strike="noStrike" spc="-1">
              <a:solidFill>
                <a:srgbClr val="000000"/>
              </a:solidFill>
              <a:uFill>
                <a:solidFill>
                  <a:srgbClr val="FFFFFF"/>
                </a:solidFill>
              </a:uFill>
              <a:latin typeface="Arial"/>
            </a:endParaRPr>
          </a:p>
        </p:txBody>
      </p:sp>
      <p:sp>
        <p:nvSpPr>
          <p:cNvPr id="713" name="CustomShape 17"/>
          <p:cNvSpPr/>
          <p:nvPr/>
        </p:nvSpPr>
        <p:spPr>
          <a:xfrm rot="5400000" flipH="1" flipV="1">
            <a:off x="5000040" y="4822200"/>
            <a:ext cx="285480" cy="2854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14" name="CustomShape 18"/>
          <p:cNvSpPr/>
          <p:nvPr/>
        </p:nvSpPr>
        <p:spPr>
          <a:xfrm>
            <a:off x="5429160" y="5796000"/>
            <a:ext cx="207144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Risikoreduzierung</a:t>
            </a:r>
            <a:endParaRPr lang="de-DE" sz="1800" b="0" strike="noStrike" spc="-1">
              <a:solidFill>
                <a:srgbClr val="000000"/>
              </a:solidFill>
              <a:uFill>
                <a:solidFill>
                  <a:srgbClr val="FFFFFF"/>
                </a:solidFill>
              </a:uFill>
              <a:latin typeface="Arial"/>
            </a:endParaRPr>
          </a:p>
        </p:txBody>
      </p:sp>
      <p:sp>
        <p:nvSpPr>
          <p:cNvPr id="715" name="CustomShape 19"/>
          <p:cNvSpPr/>
          <p:nvPr/>
        </p:nvSpPr>
        <p:spPr>
          <a:xfrm>
            <a:off x="5429160" y="4384440"/>
            <a:ext cx="2071440" cy="62064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Risikoakzeptanz
(Beibehaltung)</a:t>
            </a:r>
            <a:endParaRPr lang="de-DE" sz="1800" b="0" strike="noStrike" spc="-1">
              <a:solidFill>
                <a:srgbClr val="000000"/>
              </a:solidFill>
              <a:uFill>
                <a:solidFill>
                  <a:srgbClr val="FFFFFF"/>
                </a:solidFill>
              </a:uFill>
              <a:latin typeface="Arial"/>
            </a:endParaRPr>
          </a:p>
        </p:txBody>
      </p:sp>
      <p:sp>
        <p:nvSpPr>
          <p:cNvPr id="716" name="CustomShape 20"/>
          <p:cNvSpPr/>
          <p:nvPr/>
        </p:nvSpPr>
        <p:spPr>
          <a:xfrm rot="16200000" flipH="1">
            <a:off x="5000760" y="5190120"/>
            <a:ext cx="275760" cy="27576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17" name="Line 21"/>
          <p:cNvSpPr/>
          <p:nvPr/>
        </p:nvSpPr>
        <p:spPr>
          <a:xfrm>
            <a:off x="5143320" y="5148000"/>
            <a:ext cx="3500640" cy="1800"/>
          </a:xfrm>
          <a:prstGeom prst="line">
            <a:avLst/>
          </a:prstGeom>
          <a:ln w="9360">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718" name="CustomShape 22"/>
          <p:cNvSpPr/>
          <p:nvPr/>
        </p:nvSpPr>
        <p:spPr>
          <a:xfrm>
            <a:off x="5357880" y="3799440"/>
            <a:ext cx="18568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a:solidFill>
                  <a:srgbClr val="000000"/>
                </a:solidFill>
                <a:uFill>
                  <a:solidFill>
                    <a:srgbClr val="FFFFFF"/>
                  </a:solidFill>
                </a:uFill>
                <a:latin typeface="Calibri"/>
              </a:rPr>
              <a:t>Fall 1: </a:t>
            </a:r>
            <a:r>
              <a:rPr lang="de-DE" sz="1600" b="0" strike="noStrike" spc="-1">
                <a:solidFill>
                  <a:srgbClr val="000000"/>
                </a:solidFill>
                <a:uFill>
                  <a:solidFill>
                    <a:srgbClr val="FFFFFF"/>
                  </a:solidFill>
                </a:uFill>
                <a:latin typeface="Calibri"/>
              </a:rPr>
              <a:t>Risiko ist akzeptierbar</a:t>
            </a:r>
            <a:endParaRPr lang="de-DE" sz="1800" b="0" strike="noStrike" spc="-1">
              <a:solidFill>
                <a:srgbClr val="000000"/>
              </a:solidFill>
              <a:uFill>
                <a:solidFill>
                  <a:srgbClr val="FFFFFF"/>
                </a:solidFill>
              </a:uFill>
              <a:latin typeface="Arial"/>
            </a:endParaRPr>
          </a:p>
        </p:txBody>
      </p:sp>
      <p:sp>
        <p:nvSpPr>
          <p:cNvPr id="719" name="CustomShape 23"/>
          <p:cNvSpPr/>
          <p:nvPr/>
        </p:nvSpPr>
        <p:spPr>
          <a:xfrm>
            <a:off x="5357880" y="5173200"/>
            <a:ext cx="18568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a:solidFill>
                  <a:srgbClr val="000000"/>
                </a:solidFill>
                <a:uFill>
                  <a:solidFill>
                    <a:srgbClr val="FFFFFF"/>
                  </a:solidFill>
                </a:uFill>
                <a:latin typeface="Calibri"/>
              </a:rPr>
              <a:t>Fall 2: </a:t>
            </a:r>
            <a:r>
              <a:rPr lang="de-DE" sz="1600" b="0" strike="noStrike" spc="-1">
                <a:solidFill>
                  <a:srgbClr val="000000"/>
                </a:solidFill>
                <a:uFill>
                  <a:solidFill>
                    <a:srgbClr val="FFFFFF"/>
                  </a:solidFill>
                </a:uFill>
                <a:latin typeface="Calibri"/>
              </a:rPr>
              <a:t>Risiko ist  nicht akzeptierbar</a:t>
            </a:r>
            <a:endParaRPr lang="de-DE" sz="1800" b="0" strike="noStrike" spc="-1">
              <a:solidFill>
                <a:srgbClr val="000000"/>
              </a:solidFill>
              <a:uFill>
                <a:solidFill>
                  <a:srgbClr val="FFFFFF"/>
                </a:solidFill>
              </a:uFill>
              <a:latin typeface="Arial"/>
            </a:endParaRPr>
          </a:p>
        </p:txBody>
      </p:sp>
      <p:sp>
        <p:nvSpPr>
          <p:cNvPr id="720" name="CustomShape 24"/>
          <p:cNvSpPr/>
          <p:nvPr/>
        </p:nvSpPr>
        <p:spPr>
          <a:xfrm>
            <a:off x="7643880" y="441828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1" strike="noStrike" spc="-1">
                <a:solidFill>
                  <a:srgbClr val="000000"/>
                </a:solidFill>
                <a:uFill>
                  <a:solidFill>
                    <a:srgbClr val="FFFFFF"/>
                  </a:solidFill>
                </a:uFill>
                <a:latin typeface="Calibri"/>
              </a:rPr>
              <a:t>Akzeptiertes 
Risiko</a:t>
            </a:r>
            <a:endParaRPr lang="de-DE" sz="1800" b="0" strike="noStrike" spc="-1">
              <a:solidFill>
                <a:srgbClr val="000000"/>
              </a:solidFill>
              <a:uFill>
                <a:solidFill>
                  <a:srgbClr val="FFFFFF"/>
                </a:solidFill>
              </a:uFill>
              <a:latin typeface="Arial"/>
            </a:endParaRPr>
          </a:p>
        </p:txBody>
      </p:sp>
      <p:sp>
        <p:nvSpPr>
          <p:cNvPr id="721" name="CustomShape 25"/>
          <p:cNvSpPr/>
          <p:nvPr/>
        </p:nvSpPr>
        <p:spPr>
          <a:xfrm>
            <a:off x="7643880" y="593892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1" strike="noStrike" spc="-1">
                <a:solidFill>
                  <a:srgbClr val="000000"/>
                </a:solidFill>
                <a:uFill>
                  <a:solidFill>
                    <a:srgbClr val="FFFFFF"/>
                  </a:solidFill>
                </a:uFill>
                <a:latin typeface="Calibri"/>
              </a:rPr>
              <a:t>Restrisiko</a:t>
            </a:r>
            <a:endParaRPr lang="de-DE" sz="1800" b="0" strike="noStrike" spc="-1">
              <a:solidFill>
                <a:srgbClr val="000000"/>
              </a:solidFill>
              <a:uFill>
                <a:solidFill>
                  <a:srgbClr val="FFFFFF"/>
                </a:solidFill>
              </a:uFill>
              <a:latin typeface="Arial"/>
            </a:endParaRPr>
          </a:p>
        </p:txBody>
      </p:sp>
      <p:sp>
        <p:nvSpPr>
          <p:cNvPr id="722" name="CustomShape 26"/>
          <p:cNvSpPr/>
          <p:nvPr/>
        </p:nvSpPr>
        <p:spPr>
          <a:xfrm>
            <a:off x="673560" y="487620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1" strike="noStrike" spc="-1">
                <a:solidFill>
                  <a:srgbClr val="000000"/>
                </a:solidFill>
                <a:uFill>
                  <a:solidFill>
                    <a:srgbClr val="FFFFFF"/>
                  </a:solidFill>
                </a:uFill>
                <a:latin typeface="Calibri"/>
              </a:rPr>
              <a:t>Risiko</a:t>
            </a:r>
            <a:endParaRPr lang="de-DE" sz="1800" b="0" strike="noStrike" spc="-1">
              <a:solidFill>
                <a:srgbClr val="000000"/>
              </a:solidFill>
              <a:uFill>
                <a:solidFill>
                  <a:srgbClr val="FFFFFF"/>
                </a:solidFill>
              </a:uFill>
              <a:latin typeface="Arial"/>
            </a:endParaRPr>
          </a:p>
        </p:txBody>
      </p:sp>
      <p:sp>
        <p:nvSpPr>
          <p:cNvPr id="723" name="CustomShape 27"/>
          <p:cNvSpPr/>
          <p:nvPr/>
        </p:nvSpPr>
        <p:spPr>
          <a:xfrm>
            <a:off x="5143680" y="2262240"/>
            <a:ext cx="2356920" cy="78552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Risikobehandlung</a:t>
            </a:r>
            <a:endParaRPr lang="de-DE" sz="1800" b="0" strike="noStrike" spc="-1">
              <a:solidFill>
                <a:srgbClr val="000000"/>
              </a:solidFill>
              <a:uFill>
                <a:solidFill>
                  <a:srgbClr val="FFFFFF"/>
                </a:solidFill>
              </a:uFill>
              <a:latin typeface="Arial"/>
            </a:endParaRPr>
          </a:p>
        </p:txBody>
      </p:sp>
      <p:sp>
        <p:nvSpPr>
          <p:cNvPr id="724" name="CustomShape 28"/>
          <p:cNvSpPr/>
          <p:nvPr/>
        </p:nvSpPr>
        <p:spPr>
          <a:xfrm>
            <a:off x="5429160" y="6251760"/>
            <a:ext cx="207144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Andere Behandlung</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Risikomanagement im ITSM: 
Schritte und Outputs</a:t>
            </a:r>
            <a:endParaRPr lang="en-US" sz="1800" b="0" strike="noStrike" spc="-1">
              <a:solidFill>
                <a:srgbClr val="000000"/>
              </a:solidFill>
              <a:uFill>
                <a:solidFill>
                  <a:srgbClr val="FFFFFF"/>
                </a:solidFill>
              </a:uFill>
              <a:latin typeface="Calibri"/>
            </a:endParaRPr>
          </a:p>
        </p:txBody>
      </p:sp>
      <p:sp>
        <p:nvSpPr>
          <p:cNvPr id="726" name="TextShape 2"/>
          <p:cNvSpPr txBox="1"/>
          <p:nvPr/>
        </p:nvSpPr>
        <p:spPr>
          <a:xfrm>
            <a:off x="6553080" y="6430680"/>
            <a:ext cx="2133360" cy="364680"/>
          </a:xfrm>
          <a:prstGeom prst="rect">
            <a:avLst/>
          </a:prstGeom>
          <a:noFill/>
          <a:ln>
            <a:noFill/>
          </a:ln>
        </p:spPr>
        <p:txBody>
          <a:bodyPr anchor="ctr"/>
          <a:lstStyle/>
          <a:p>
            <a:pPr algn="r">
              <a:lnSpc>
                <a:spcPct val="100000"/>
              </a:lnSpc>
            </a:pPr>
            <a:fld id="{B43F7852-4542-41FD-A704-BACD2750D2A6}" type="slidenum">
              <a:rPr lang="de-DE" sz="1200" b="0" strike="noStrike" spc="-1">
                <a:solidFill>
                  <a:srgbClr val="8B8B8B"/>
                </a:solidFill>
                <a:uFill>
                  <a:solidFill>
                    <a:srgbClr val="FFFFFF"/>
                  </a:solidFill>
                </a:uFill>
                <a:latin typeface="Calibri"/>
              </a:rPr>
              <a:t>81</a:t>
            </a:fld>
            <a:endParaRPr lang="de-DE" sz="1400" b="0" strike="noStrike" spc="-1">
              <a:solidFill>
                <a:srgbClr val="000000"/>
              </a:solidFill>
              <a:uFill>
                <a:solidFill>
                  <a:srgbClr val="FFFFFF"/>
                </a:solidFill>
              </a:uFill>
              <a:latin typeface="Times New Roman"/>
            </a:endParaRPr>
          </a:p>
        </p:txBody>
      </p:sp>
      <p:sp>
        <p:nvSpPr>
          <p:cNvPr id="727" name="CustomShape 3"/>
          <p:cNvSpPr/>
          <p:nvPr/>
        </p:nvSpPr>
        <p:spPr>
          <a:xfrm>
            <a:off x="819000" y="1900080"/>
            <a:ext cx="7295760" cy="14284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28" name="CustomShape 4"/>
          <p:cNvSpPr/>
          <p:nvPr/>
        </p:nvSpPr>
        <p:spPr>
          <a:xfrm>
            <a:off x="931320"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Werte (Assets)</a:t>
            </a:r>
            <a:endParaRPr lang="de-DE" sz="1800" b="0" strike="noStrike" spc="-1">
              <a:solidFill>
                <a:srgbClr val="000000"/>
              </a:solidFill>
              <a:uFill>
                <a:solidFill>
                  <a:srgbClr val="FFFFFF"/>
                </a:solidFill>
              </a:uFill>
              <a:latin typeface="Arial"/>
            </a:endParaRPr>
          </a:p>
        </p:txBody>
      </p:sp>
      <p:sp>
        <p:nvSpPr>
          <p:cNvPr id="729" name="CustomShape 5"/>
          <p:cNvSpPr/>
          <p:nvPr/>
        </p:nvSpPr>
        <p:spPr>
          <a:xfrm>
            <a:off x="3331800"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Schwachstellen</a:t>
            </a:r>
            <a:endParaRPr lang="de-DE" sz="1800" b="0" strike="noStrike" spc="-1">
              <a:solidFill>
                <a:srgbClr val="000000"/>
              </a:solidFill>
              <a:uFill>
                <a:solidFill>
                  <a:srgbClr val="FFFFFF"/>
                </a:solidFill>
              </a:uFill>
              <a:latin typeface="Arial"/>
            </a:endParaRPr>
          </a:p>
        </p:txBody>
      </p:sp>
      <p:sp>
        <p:nvSpPr>
          <p:cNvPr id="730" name="CustomShape 6"/>
          <p:cNvSpPr/>
          <p:nvPr/>
        </p:nvSpPr>
        <p:spPr>
          <a:xfrm>
            <a:off x="5748120" y="2044800"/>
            <a:ext cx="225864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Bedrohungen</a:t>
            </a:r>
            <a:endParaRPr lang="de-DE" sz="1800" b="0" strike="noStrike" spc="-1">
              <a:solidFill>
                <a:srgbClr val="000000"/>
              </a:solidFill>
              <a:uFill>
                <a:solidFill>
                  <a:srgbClr val="FFFFFF"/>
                </a:solidFill>
              </a:uFill>
              <a:latin typeface="Arial"/>
            </a:endParaRPr>
          </a:p>
        </p:txBody>
      </p:sp>
      <p:sp>
        <p:nvSpPr>
          <p:cNvPr id="731" name="CustomShape 7"/>
          <p:cNvSpPr/>
          <p:nvPr/>
        </p:nvSpPr>
        <p:spPr>
          <a:xfrm>
            <a:off x="3331800" y="2828880"/>
            <a:ext cx="2257200" cy="337680"/>
          </a:xfrm>
          <a:prstGeom prst="rect">
            <a:avLst/>
          </a:prstGeom>
          <a:solidFill>
            <a:schemeClr val="bg1">
              <a:lumMod val="85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Risiko</a:t>
            </a:r>
            <a:endParaRPr lang="de-DE" sz="1800" b="0" strike="noStrike" spc="-1">
              <a:solidFill>
                <a:srgbClr val="000000"/>
              </a:solidFill>
              <a:uFill>
                <a:solidFill>
                  <a:srgbClr val="FFFFFF"/>
                </a:solidFill>
              </a:uFill>
              <a:latin typeface="Arial"/>
            </a:endParaRPr>
          </a:p>
        </p:txBody>
      </p:sp>
      <p:sp>
        <p:nvSpPr>
          <p:cNvPr id="732" name="CustomShape 8"/>
          <p:cNvSpPr/>
          <p:nvPr/>
        </p:nvSpPr>
        <p:spPr>
          <a:xfrm rot="16200000" flipH="1">
            <a:off x="2386440" y="2054160"/>
            <a:ext cx="616320" cy="127116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3" name="CustomShape 9"/>
          <p:cNvSpPr/>
          <p:nvPr/>
        </p:nvSpPr>
        <p:spPr>
          <a:xfrm rot="5400000">
            <a:off x="5925960" y="2046240"/>
            <a:ext cx="614880" cy="128808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4" name="CustomShape 10"/>
          <p:cNvSpPr/>
          <p:nvPr/>
        </p:nvSpPr>
        <p:spPr>
          <a:xfrm rot="5400000">
            <a:off x="4236840" y="2605320"/>
            <a:ext cx="447480" cy="108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5" name="CustomShape 11"/>
          <p:cNvSpPr/>
          <p:nvPr/>
        </p:nvSpPr>
        <p:spPr>
          <a:xfrm rot="5400000">
            <a:off x="4199400" y="3424680"/>
            <a:ext cx="518760" cy="324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6" name="CustomShape 12"/>
          <p:cNvSpPr/>
          <p:nvPr/>
        </p:nvSpPr>
        <p:spPr>
          <a:xfrm rot="5400000">
            <a:off x="2665800" y="3623400"/>
            <a:ext cx="585360" cy="29962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7" name="CustomShape 13"/>
          <p:cNvSpPr/>
          <p:nvPr/>
        </p:nvSpPr>
        <p:spPr>
          <a:xfrm rot="16200000" flipH="1">
            <a:off x="5642280" y="3643200"/>
            <a:ext cx="585360" cy="295812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8" name="CustomShape 14"/>
          <p:cNvSpPr/>
          <p:nvPr/>
        </p:nvSpPr>
        <p:spPr>
          <a:xfrm>
            <a:off x="1523880" y="5995440"/>
            <a:ext cx="18360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Vermeidungspläne</a:t>
            </a:r>
            <a:endParaRPr lang="de-DE" sz="1800" b="0" strike="noStrike" spc="-1">
              <a:solidFill>
                <a:srgbClr val="000000"/>
              </a:solidFill>
              <a:uFill>
                <a:solidFill>
                  <a:srgbClr val="FFFFFF"/>
                </a:solidFill>
              </a:uFill>
              <a:latin typeface="Arial"/>
            </a:endParaRPr>
          </a:p>
        </p:txBody>
      </p:sp>
      <p:sp>
        <p:nvSpPr>
          <p:cNvPr id="739" name="CustomShape 15"/>
          <p:cNvSpPr/>
          <p:nvPr/>
        </p:nvSpPr>
        <p:spPr>
          <a:xfrm>
            <a:off x="3522600" y="5995440"/>
            <a:ext cx="186768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Eventualfallplanung</a:t>
            </a:r>
            <a:endParaRPr lang="de-DE" sz="1800" b="0" strike="noStrike" spc="-1">
              <a:solidFill>
                <a:srgbClr val="000000"/>
              </a:solidFill>
              <a:uFill>
                <a:solidFill>
                  <a:srgbClr val="FFFFFF"/>
                </a:solidFill>
              </a:uFill>
              <a:latin typeface="Arial"/>
            </a:endParaRPr>
          </a:p>
        </p:txBody>
      </p:sp>
      <p:sp>
        <p:nvSpPr>
          <p:cNvPr id="740" name="CustomShape 16"/>
          <p:cNvSpPr/>
          <p:nvPr/>
        </p:nvSpPr>
        <p:spPr>
          <a:xfrm rot="5400000">
            <a:off x="2837880" y="5388120"/>
            <a:ext cx="210960" cy="100260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41" name="CustomShape 17"/>
          <p:cNvSpPr/>
          <p:nvPr/>
        </p:nvSpPr>
        <p:spPr>
          <a:xfrm rot="16200000" flipH="1">
            <a:off x="3844080" y="5384160"/>
            <a:ext cx="2109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42" name="CustomShape 18"/>
          <p:cNvSpPr/>
          <p:nvPr/>
        </p:nvSpPr>
        <p:spPr>
          <a:xfrm>
            <a:off x="3327840" y="449100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Bewertetes Risiko</a:t>
            </a:r>
            <a:endParaRPr lang="de-DE" sz="1800" b="0" strike="noStrike" spc="-1">
              <a:solidFill>
                <a:srgbClr val="000000"/>
              </a:solidFill>
              <a:uFill>
                <a:solidFill>
                  <a:srgbClr val="FFFFFF"/>
                </a:solidFill>
              </a:uFill>
              <a:latin typeface="Arial"/>
            </a:endParaRPr>
          </a:p>
        </p:txBody>
      </p:sp>
      <p:sp>
        <p:nvSpPr>
          <p:cNvPr id="743" name="CustomShape 19"/>
          <p:cNvSpPr/>
          <p:nvPr/>
        </p:nvSpPr>
        <p:spPr>
          <a:xfrm rot="5400000">
            <a:off x="3658320" y="4615920"/>
            <a:ext cx="5853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44" name="CustomShape 20"/>
          <p:cNvSpPr/>
          <p:nvPr/>
        </p:nvSpPr>
        <p:spPr>
          <a:xfrm>
            <a:off x="3327840" y="368604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Analysiertes Risiko</a:t>
            </a:r>
            <a:endParaRPr lang="de-DE" sz="1800" b="0" strike="noStrike" spc="-1">
              <a:solidFill>
                <a:srgbClr val="000000"/>
              </a:solidFill>
              <a:uFill>
                <a:solidFill>
                  <a:srgbClr val="FFFFFF"/>
                </a:solidFill>
              </a:uFill>
              <a:latin typeface="Arial"/>
            </a:endParaRPr>
          </a:p>
        </p:txBody>
      </p:sp>
      <p:sp>
        <p:nvSpPr>
          <p:cNvPr id="745" name="CustomShape 21"/>
          <p:cNvSpPr/>
          <p:nvPr/>
        </p:nvSpPr>
        <p:spPr>
          <a:xfrm>
            <a:off x="4456800" y="4024440"/>
            <a:ext cx="360" cy="46620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46" name="CustomShape 22"/>
          <p:cNvSpPr/>
          <p:nvPr/>
        </p:nvSpPr>
        <p:spPr>
          <a:xfrm>
            <a:off x="839160" y="2990520"/>
            <a:ext cx="18439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Risikoidentifizierung</a:t>
            </a:r>
            <a:endParaRPr lang="de-DE" sz="1800" b="0" strike="noStrike" spc="-1">
              <a:solidFill>
                <a:srgbClr val="000000"/>
              </a:solidFill>
              <a:uFill>
                <a:solidFill>
                  <a:srgbClr val="FFFFFF"/>
                </a:solidFill>
              </a:uFill>
              <a:latin typeface="Arial"/>
            </a:endParaRPr>
          </a:p>
        </p:txBody>
      </p:sp>
      <p:sp>
        <p:nvSpPr>
          <p:cNvPr id="747" name="CustomShape 23"/>
          <p:cNvSpPr/>
          <p:nvPr/>
        </p:nvSpPr>
        <p:spPr>
          <a:xfrm>
            <a:off x="819000" y="3426480"/>
            <a:ext cx="7295760" cy="75924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48" name="CustomShape 24"/>
          <p:cNvSpPr/>
          <p:nvPr/>
        </p:nvSpPr>
        <p:spPr>
          <a:xfrm>
            <a:off x="844200" y="3828960"/>
            <a:ext cx="12754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Risikoanalyse</a:t>
            </a:r>
            <a:endParaRPr lang="de-DE" sz="1800" b="0" strike="noStrike" spc="-1">
              <a:solidFill>
                <a:srgbClr val="000000"/>
              </a:solidFill>
              <a:uFill>
                <a:solidFill>
                  <a:srgbClr val="FFFFFF"/>
                </a:solidFill>
              </a:uFill>
              <a:latin typeface="Arial"/>
            </a:endParaRPr>
          </a:p>
        </p:txBody>
      </p:sp>
      <p:sp>
        <p:nvSpPr>
          <p:cNvPr id="749" name="CustomShape 25"/>
          <p:cNvSpPr/>
          <p:nvPr/>
        </p:nvSpPr>
        <p:spPr>
          <a:xfrm>
            <a:off x="467640" y="1737720"/>
            <a:ext cx="7992360" cy="33120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50" name="CustomShape 26"/>
          <p:cNvSpPr/>
          <p:nvPr/>
        </p:nvSpPr>
        <p:spPr>
          <a:xfrm>
            <a:off x="837720" y="4576320"/>
            <a:ext cx="15555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Risikobewertung</a:t>
            </a:r>
            <a:endParaRPr lang="de-DE" sz="1800" b="0" strike="noStrike" spc="-1">
              <a:solidFill>
                <a:srgbClr val="000000"/>
              </a:solidFill>
              <a:uFill>
                <a:solidFill>
                  <a:srgbClr val="FFFFFF"/>
                </a:solidFill>
              </a:uFill>
              <a:latin typeface="Arial"/>
            </a:endParaRPr>
          </a:p>
        </p:txBody>
      </p:sp>
      <p:sp>
        <p:nvSpPr>
          <p:cNvPr id="751" name="CustomShape 27"/>
          <p:cNvSpPr/>
          <p:nvPr/>
        </p:nvSpPr>
        <p:spPr>
          <a:xfrm>
            <a:off x="54360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Akzeptanz</a:t>
            </a:r>
            <a:endParaRPr lang="de-DE" sz="1800" b="0" strike="noStrike" spc="-1">
              <a:solidFill>
                <a:srgbClr val="000000"/>
              </a:solidFill>
              <a:uFill>
                <a:solidFill>
                  <a:srgbClr val="FFFFFF"/>
                </a:solidFill>
              </a:uFill>
              <a:latin typeface="Arial"/>
            </a:endParaRPr>
          </a:p>
        </p:txBody>
      </p:sp>
      <p:sp>
        <p:nvSpPr>
          <p:cNvPr id="752" name="CustomShape 28"/>
          <p:cNvSpPr/>
          <p:nvPr/>
        </p:nvSpPr>
        <p:spPr>
          <a:xfrm>
            <a:off x="467640" y="5155560"/>
            <a:ext cx="7992360" cy="15498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53" name="CustomShape 29"/>
          <p:cNvSpPr/>
          <p:nvPr/>
        </p:nvSpPr>
        <p:spPr>
          <a:xfrm>
            <a:off x="460440" y="6366960"/>
            <a:ext cx="16380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Risikobehandlung</a:t>
            </a:r>
            <a:endParaRPr lang="de-DE" sz="1800" b="0" strike="noStrike" spc="-1">
              <a:solidFill>
                <a:srgbClr val="000000"/>
              </a:solidFill>
              <a:uFill>
                <a:solidFill>
                  <a:srgbClr val="FFFFFF"/>
                </a:solidFill>
              </a:uFill>
              <a:latin typeface="Arial"/>
            </a:endParaRPr>
          </a:p>
        </p:txBody>
      </p:sp>
      <p:sp>
        <p:nvSpPr>
          <p:cNvPr id="754" name="CustomShape 30"/>
          <p:cNvSpPr/>
          <p:nvPr/>
        </p:nvSpPr>
        <p:spPr>
          <a:xfrm>
            <a:off x="252864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Maßnahmen</a:t>
            </a:r>
            <a:endParaRPr lang="de-DE" sz="1800" b="0" strike="noStrike" spc="-1">
              <a:solidFill>
                <a:srgbClr val="000000"/>
              </a:solidFill>
              <a:uFill>
                <a:solidFill>
                  <a:srgbClr val="FFFFFF"/>
                </a:solidFill>
              </a:uFill>
              <a:latin typeface="Arial"/>
            </a:endParaRPr>
          </a:p>
        </p:txBody>
      </p:sp>
      <p:sp>
        <p:nvSpPr>
          <p:cNvPr id="755" name="CustomShape 31"/>
          <p:cNvSpPr/>
          <p:nvPr/>
        </p:nvSpPr>
        <p:spPr>
          <a:xfrm>
            <a:off x="451368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Umgehung</a:t>
            </a:r>
            <a:endParaRPr lang="de-DE" sz="1800" b="0" strike="noStrike" spc="-1">
              <a:solidFill>
                <a:srgbClr val="000000"/>
              </a:solidFill>
              <a:uFill>
                <a:solidFill>
                  <a:srgbClr val="FFFFFF"/>
                </a:solidFill>
              </a:uFill>
              <a:latin typeface="Arial"/>
            </a:endParaRPr>
          </a:p>
        </p:txBody>
      </p:sp>
      <p:sp>
        <p:nvSpPr>
          <p:cNvPr id="756" name="CustomShape 32"/>
          <p:cNvSpPr/>
          <p:nvPr/>
        </p:nvSpPr>
        <p:spPr>
          <a:xfrm>
            <a:off x="649872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Übertragung</a:t>
            </a:r>
            <a:endParaRPr lang="de-DE" sz="1800" b="0" strike="noStrike" spc="-1">
              <a:solidFill>
                <a:srgbClr val="000000"/>
              </a:solidFill>
              <a:uFill>
                <a:solidFill>
                  <a:srgbClr val="FFFFFF"/>
                </a:solidFill>
              </a:uFill>
              <a:latin typeface="Arial"/>
            </a:endParaRPr>
          </a:p>
        </p:txBody>
      </p:sp>
      <p:sp>
        <p:nvSpPr>
          <p:cNvPr id="757" name="CustomShape 33"/>
          <p:cNvSpPr/>
          <p:nvPr/>
        </p:nvSpPr>
        <p:spPr>
          <a:xfrm rot="16200000" flipH="1">
            <a:off x="4649760" y="4635720"/>
            <a:ext cx="585360" cy="9730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58" name="CustomShape 34"/>
          <p:cNvSpPr/>
          <p:nvPr/>
        </p:nvSpPr>
        <p:spPr>
          <a:xfrm>
            <a:off x="811080" y="4300560"/>
            <a:ext cx="7295760" cy="6141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59" name="CustomShape 35"/>
          <p:cNvSpPr/>
          <p:nvPr/>
        </p:nvSpPr>
        <p:spPr>
          <a:xfrm rot="16200000">
            <a:off x="-246240" y="3285720"/>
            <a:ext cx="1733760" cy="33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Risikoeinschätzung</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Andere Governance Disziplinen</a:t>
            </a:r>
            <a:endParaRPr lang="en-US" sz="1800" b="0" strike="noStrike" spc="-1">
              <a:solidFill>
                <a:srgbClr val="000000"/>
              </a:solidFill>
              <a:uFill>
                <a:solidFill>
                  <a:srgbClr val="FFFFFF"/>
                </a:solidFill>
              </a:uFill>
              <a:latin typeface="Calibri"/>
            </a:endParaRPr>
          </a:p>
        </p:txBody>
      </p:sp>
      <p:sp>
        <p:nvSpPr>
          <p:cNvPr id="761" name="TextShape 2"/>
          <p:cNvSpPr txBox="1"/>
          <p:nvPr/>
        </p:nvSpPr>
        <p:spPr>
          <a:xfrm>
            <a:off x="6553080" y="6430680"/>
            <a:ext cx="2133360" cy="364680"/>
          </a:xfrm>
          <a:prstGeom prst="rect">
            <a:avLst/>
          </a:prstGeom>
          <a:noFill/>
          <a:ln>
            <a:noFill/>
          </a:ln>
        </p:spPr>
        <p:txBody>
          <a:bodyPr anchor="ctr"/>
          <a:lstStyle/>
          <a:p>
            <a:pPr algn="r">
              <a:lnSpc>
                <a:spcPct val="100000"/>
              </a:lnSpc>
            </a:pPr>
            <a:fld id="{F5DC27BE-5408-4CB0-A34D-94D500B41A59}" type="slidenum">
              <a:rPr lang="de-DE" sz="1200" b="0" strike="noStrike" spc="-1">
                <a:solidFill>
                  <a:srgbClr val="FFFFFF"/>
                </a:solidFill>
                <a:uFill>
                  <a:solidFill>
                    <a:srgbClr val="FFFFFF"/>
                  </a:solidFill>
                </a:uFill>
                <a:latin typeface="Calibri"/>
              </a:rPr>
              <a:t>82</a:t>
            </a:fld>
            <a:endParaRPr lang="de-DE" sz="1400" b="0" strike="noStrike" spc="-1">
              <a:solidFill>
                <a:srgbClr val="000000"/>
              </a:solidFill>
              <a:uFill>
                <a:solidFill>
                  <a:srgbClr val="FFFFFF"/>
                </a:solidFill>
              </a:uFill>
              <a:latin typeface="Times New Roman"/>
            </a:endParaRPr>
          </a:p>
        </p:txBody>
      </p:sp>
      <p:sp>
        <p:nvSpPr>
          <p:cNvPr id="762"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63"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Warum?</a:t>
            </a:r>
            <a:endParaRPr lang="de-DE" sz="1800" b="0" strike="noStrike" spc="-1">
              <a:solidFill>
                <a:srgbClr val="000000"/>
              </a:solidFill>
              <a:uFill>
                <a:solidFill>
                  <a:srgbClr val="FFFFFF"/>
                </a:solidFill>
              </a:uFill>
              <a:latin typeface="Arial"/>
            </a:endParaRPr>
          </a:p>
        </p:txBody>
      </p:sp>
      <p:sp>
        <p:nvSpPr>
          <p:cNvPr id="764" name="CustomShape 5"/>
          <p:cNvSpPr/>
          <p:nvPr/>
        </p:nvSpPr>
        <p:spPr>
          <a:xfrm>
            <a:off x="1445760" y="4448520"/>
            <a:ext cx="6232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Sicherstellung, dass das IT Service Management  transparent, systematisch und reproduzierbar ist, der Einsatz von Ressourcen optimiert ist und die von anderen Parteien betriebenen Prozesse unter eigener Kontrolle sind</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Transparenz im ITSM</a:t>
            </a:r>
            <a:endParaRPr lang="en-US" sz="1800" b="0" strike="noStrike" spc="-1">
              <a:solidFill>
                <a:srgbClr val="000000"/>
              </a:solidFill>
              <a:uFill>
                <a:solidFill>
                  <a:srgbClr val="FFFFFF"/>
                </a:solidFill>
              </a:uFill>
              <a:latin typeface="Calibri"/>
            </a:endParaRPr>
          </a:p>
        </p:txBody>
      </p:sp>
      <p:sp>
        <p:nvSpPr>
          <p:cNvPr id="766"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Service Management System mit klaren Richtlinien, Prozessen und Verfahren (Prozeduren)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Dokumentation und Aufzeichnung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Effektives Reporting aller Schlüsselaktivitäten nach definierten Berichten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Identifizierung von Abweichungen durch (interne) Audits</a:t>
            </a:r>
          </a:p>
        </p:txBody>
      </p:sp>
      <p:sp>
        <p:nvSpPr>
          <p:cNvPr id="767" name="TextShape 3"/>
          <p:cNvSpPr txBox="1"/>
          <p:nvPr/>
        </p:nvSpPr>
        <p:spPr>
          <a:xfrm>
            <a:off x="6553080" y="6430680"/>
            <a:ext cx="2133360" cy="364680"/>
          </a:xfrm>
          <a:prstGeom prst="rect">
            <a:avLst/>
          </a:prstGeom>
          <a:noFill/>
          <a:ln>
            <a:noFill/>
          </a:ln>
        </p:spPr>
        <p:txBody>
          <a:bodyPr anchor="ctr"/>
          <a:lstStyle/>
          <a:p>
            <a:pPr algn="r">
              <a:lnSpc>
                <a:spcPct val="100000"/>
              </a:lnSpc>
            </a:pPr>
            <a:fld id="{ED193CF9-D954-477F-AFE6-A9FEFEDD7266}" type="slidenum">
              <a:rPr lang="de-DE" sz="1200" b="0" strike="noStrike" spc="-1">
                <a:solidFill>
                  <a:srgbClr val="8B8B8B"/>
                </a:solidFill>
                <a:uFill>
                  <a:solidFill>
                    <a:srgbClr val="FFFFFF"/>
                  </a:solidFill>
                </a:uFill>
                <a:latin typeface="Calibri"/>
              </a:rPr>
              <a:t>83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Optimale Ressourcennutzung für ITSM</a:t>
            </a:r>
            <a:endParaRPr lang="en-US" sz="1800" b="0" strike="noStrike" spc="-1">
              <a:solidFill>
                <a:srgbClr val="000000"/>
              </a:solidFill>
              <a:uFill>
                <a:solidFill>
                  <a:srgbClr val="FFFFFF"/>
                </a:solidFill>
              </a:uFill>
              <a:latin typeface="Calibri"/>
            </a:endParaRPr>
          </a:p>
        </p:txBody>
      </p:sp>
      <p:sp>
        <p:nvSpPr>
          <p:cNvPr id="76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Wichtigste Ressourcen im ITSM:</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Personen, Mitarbeiter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Technologien zur Unterstützung von ITSM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Externe Ressourcen, wie erforderliche Beratung und Auditierung</a:t>
            </a:r>
            <a:endParaRPr lang="en-US" sz="2000" b="0" strike="noStrike" spc="-1">
              <a:solidFill>
                <a:srgbClr val="000000"/>
              </a:solidFill>
              <a:uFill>
                <a:solidFill>
                  <a:srgbClr val="FFFFFF"/>
                </a:solidFill>
              </a:uFill>
              <a:latin typeface="Calibri"/>
            </a:endParaRPr>
          </a:p>
        </p:txBody>
      </p:sp>
      <p:sp>
        <p:nvSpPr>
          <p:cNvPr id="770" name="TextShape 3"/>
          <p:cNvSpPr txBox="1"/>
          <p:nvPr/>
        </p:nvSpPr>
        <p:spPr>
          <a:xfrm>
            <a:off x="6553080" y="6430680"/>
            <a:ext cx="2133360" cy="364680"/>
          </a:xfrm>
          <a:prstGeom prst="rect">
            <a:avLst/>
          </a:prstGeom>
          <a:noFill/>
          <a:ln>
            <a:noFill/>
          </a:ln>
        </p:spPr>
        <p:txBody>
          <a:bodyPr anchor="ctr"/>
          <a:lstStyle/>
          <a:p>
            <a:pPr algn="r">
              <a:lnSpc>
                <a:spcPct val="100000"/>
              </a:lnSpc>
            </a:pPr>
            <a:fld id="{2991CAD9-B1F7-4FE4-88AE-B5134201E09F}" type="slidenum">
              <a:rPr lang="de-DE" sz="1200" b="0" strike="noStrike" spc="-1">
                <a:solidFill>
                  <a:srgbClr val="8B8B8B"/>
                </a:solidFill>
                <a:uFill>
                  <a:solidFill>
                    <a:srgbClr val="FFFFFF"/>
                  </a:solidFill>
                </a:uFill>
                <a:latin typeface="Calibri"/>
              </a:rPr>
              <a:t>84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Governance über „Third-party Prozesse“</a:t>
            </a:r>
            <a:endParaRPr lang="en-US" sz="1800" b="0" strike="noStrike" spc="-1">
              <a:solidFill>
                <a:srgbClr val="000000"/>
              </a:solidFill>
              <a:uFill>
                <a:solidFill>
                  <a:srgbClr val="FFFFFF"/>
                </a:solidFill>
              </a:uFill>
              <a:latin typeface="Calibri"/>
            </a:endParaRPr>
          </a:p>
        </p:txBody>
      </p:sp>
      <p:sp>
        <p:nvSpPr>
          <p:cNvPr id="77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“Third parties” in diesem Zusammenhang:</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Externe Lieferanten / Partner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Kunden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Ansatz:</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Identifizierung von Prozessen oder Teilen von Prozessen, die von Dritten durchgeführt werden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Steuerung der Prozessdurchführung durch…</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Demonstration von Rechenschaftspflicht für den Prozess und Autorität, um die entsprechende Einhaltung zu verlangen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Steuerung der Prozessdefinition und Schnittstellen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Kontrolle der Verbesserungen des Prozesses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Überwachung der Prozessleistung und Compliance</a:t>
            </a:r>
            <a:endParaRPr lang="en-US" sz="1800" b="0" strike="noStrike" spc="-1">
              <a:solidFill>
                <a:srgbClr val="000000"/>
              </a:solidFill>
              <a:uFill>
                <a:solidFill>
                  <a:srgbClr val="FFFFFF"/>
                </a:solidFill>
              </a:uFill>
              <a:latin typeface="Calibri"/>
            </a:endParaRPr>
          </a:p>
        </p:txBody>
      </p:sp>
      <p:sp>
        <p:nvSpPr>
          <p:cNvPr id="773" name="TextShape 3"/>
          <p:cNvSpPr txBox="1"/>
          <p:nvPr/>
        </p:nvSpPr>
        <p:spPr>
          <a:xfrm>
            <a:off x="6553080" y="6430680"/>
            <a:ext cx="2133360" cy="364680"/>
          </a:xfrm>
          <a:prstGeom prst="rect">
            <a:avLst/>
          </a:prstGeom>
          <a:noFill/>
          <a:ln>
            <a:noFill/>
          </a:ln>
        </p:spPr>
        <p:txBody>
          <a:bodyPr anchor="ctr"/>
          <a:lstStyle/>
          <a:p>
            <a:pPr algn="r">
              <a:lnSpc>
                <a:spcPct val="100000"/>
              </a:lnSpc>
            </a:pPr>
            <a:fld id="{24ABEAA0-57EA-40A8-A7E2-297D5E5D3FA0}" type="slidenum">
              <a:rPr lang="de-DE" sz="1200" b="0" strike="noStrike" spc="-1">
                <a:solidFill>
                  <a:srgbClr val="8B8B8B"/>
                </a:solidFill>
                <a:uFill>
                  <a:solidFill>
                    <a:srgbClr val="FFFFFF"/>
                  </a:solidFill>
                </a:uFill>
                <a:latin typeface="Calibri"/>
              </a:rPr>
              <a:t>85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dieses Trainings</a:t>
            </a:r>
            <a:endParaRPr lang="en-US" sz="1800" b="0" strike="noStrike" spc="-1">
              <a:solidFill>
                <a:srgbClr val="000000"/>
              </a:solidFill>
              <a:uFill>
                <a:solidFill>
                  <a:srgbClr val="FFFFFF"/>
                </a:solidFill>
              </a:uFill>
              <a:latin typeface="Calibri"/>
            </a:endParaRPr>
          </a:p>
        </p:txBody>
      </p:sp>
      <p:sp>
        <p:nvSpPr>
          <p:cNvPr id="77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Zusammenfassung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Verwandte Standards und Rahmenwerke im ITSM </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Das organisatorische Umfeld von Service Erbringung und Service Management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und Governance</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Planung und Implementierung von Services und ITSM (PLAN, DO)</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Überwachung, Überprüfung und Verbesserung von Services und ITSM (CHECK, ACT)</a:t>
            </a:r>
          </a:p>
        </p:txBody>
      </p:sp>
      <p:sp>
        <p:nvSpPr>
          <p:cNvPr id="776" name="TextShape 3"/>
          <p:cNvSpPr txBox="1"/>
          <p:nvPr/>
        </p:nvSpPr>
        <p:spPr>
          <a:xfrm>
            <a:off x="6553080" y="6430680"/>
            <a:ext cx="2133360" cy="364680"/>
          </a:xfrm>
          <a:prstGeom prst="rect">
            <a:avLst/>
          </a:prstGeom>
          <a:noFill/>
          <a:ln>
            <a:noFill/>
          </a:ln>
        </p:spPr>
        <p:txBody>
          <a:bodyPr anchor="ctr"/>
          <a:lstStyle/>
          <a:p>
            <a:pPr algn="r">
              <a:lnSpc>
                <a:spcPct val="100000"/>
              </a:lnSpc>
            </a:pPr>
            <a:fld id="{6FD94408-60F5-4AB3-ABB3-67CAFFC817A2}" type="slidenum">
              <a:rPr lang="de-DE" sz="1200" b="0" strike="noStrike" spc="-1">
                <a:solidFill>
                  <a:srgbClr val="8B8B8B"/>
                </a:solidFill>
                <a:uFill>
                  <a:solidFill>
                    <a:srgbClr val="FFFFFF"/>
                  </a:solidFill>
                </a:uFill>
                <a:latin typeface="Calibri"/>
              </a:rPr>
              <a:t>86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Planung und Implementierung von Services und ITSM (PLAN, DO)</a:t>
            </a:r>
            <a:endParaRPr lang="en-US" sz="1800" b="0" strike="noStrike" spc="-1">
              <a:solidFill>
                <a:srgbClr val="000000"/>
              </a:solidFill>
              <a:uFill>
                <a:solidFill>
                  <a:srgbClr val="FFFFFF"/>
                </a:solidFill>
              </a:uFill>
              <a:latin typeface="Calibri"/>
            </a:endParaRPr>
          </a:p>
        </p:txBody>
      </p:sp>
      <p:sp>
        <p:nvSpPr>
          <p:cNvPr id="778" name="TextShape 2"/>
          <p:cNvSpPr txBox="1"/>
          <p:nvPr/>
        </p:nvSpPr>
        <p:spPr>
          <a:xfrm>
            <a:off x="6553080" y="6430680"/>
            <a:ext cx="2133360" cy="364680"/>
          </a:xfrm>
          <a:prstGeom prst="rect">
            <a:avLst/>
          </a:prstGeom>
          <a:noFill/>
          <a:ln>
            <a:noFill/>
          </a:ln>
        </p:spPr>
        <p:txBody>
          <a:bodyPr anchor="ctr"/>
          <a:lstStyle/>
          <a:p>
            <a:pPr algn="r">
              <a:lnSpc>
                <a:spcPct val="100000"/>
              </a:lnSpc>
            </a:pPr>
            <a:fld id="{0BAB84D7-3B07-4E1C-9384-2065000A1F13}" type="slidenum">
              <a:rPr lang="de-DE" sz="1200" b="0" strike="noStrike" spc="-1">
                <a:solidFill>
                  <a:srgbClr val="FFFFFF"/>
                </a:solidFill>
                <a:uFill>
                  <a:solidFill>
                    <a:srgbClr val="FFFFFF"/>
                  </a:solidFill>
                </a:uFill>
                <a:latin typeface="Calibri"/>
              </a:rPr>
              <a:t>87</a:t>
            </a:fld>
            <a:endParaRPr lang="de-DE" sz="1400" b="0" strike="noStrike" spc="-1">
              <a:solidFill>
                <a:srgbClr val="000000"/>
              </a:solidFill>
              <a:uFill>
                <a:solidFill>
                  <a:srgbClr val="FFFFFF"/>
                </a:solidFill>
              </a:uFill>
              <a:latin typeface="Times New Roman"/>
            </a:endParaRPr>
          </a:p>
        </p:txBody>
      </p:sp>
      <p:sp>
        <p:nvSpPr>
          <p:cNvPr id="779" name="CustomShape 3"/>
          <p:cNvSpPr/>
          <p:nvPr/>
        </p:nvSpPr>
        <p:spPr>
          <a:xfrm>
            <a:off x="4032360" y="3990960"/>
            <a:ext cx="1215000" cy="12027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780" name="Line 4"/>
          <p:cNvSpPr/>
          <p:nvPr/>
        </p:nvSpPr>
        <p:spPr>
          <a:xfrm flipV="1">
            <a:off x="2724120" y="4831560"/>
            <a:ext cx="3915000" cy="732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781" name="CustomShape 5"/>
          <p:cNvSpPr/>
          <p:nvPr/>
        </p:nvSpPr>
        <p:spPr>
          <a:xfrm rot="20880000">
            <a:off x="3907800" y="4981320"/>
            <a:ext cx="690840" cy="291960"/>
          </a:xfrm>
          <a:prstGeom prst="rtTriangle">
            <a:avLst/>
          </a:prstGeom>
          <a:solidFill>
            <a:srgbClr val="000000"/>
          </a:solidFill>
          <a:ln w="12600">
            <a:solidFill>
              <a:schemeClr val="tx1"/>
            </a:solidFill>
            <a:miter/>
          </a:ln>
        </p:spPr>
        <p:style>
          <a:lnRef idx="0">
            <a:scrgbClr r="0" g="0" b="0"/>
          </a:lnRef>
          <a:fillRef idx="0">
            <a:scrgbClr r="0" g="0" b="0"/>
          </a:fillRef>
          <a:effectRef idx="0">
            <a:scrgbClr r="0" g="0" b="0"/>
          </a:effectRef>
          <a:fontRef idx="minor"/>
        </p:style>
      </p:sp>
      <p:sp>
        <p:nvSpPr>
          <p:cNvPr id="782" name="Line 6"/>
          <p:cNvSpPr/>
          <p:nvPr/>
        </p:nvSpPr>
        <p:spPr>
          <a:xfrm flipH="1" flipV="1">
            <a:off x="4277520" y="4117320"/>
            <a:ext cx="754200" cy="95688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783" name="Line 7"/>
          <p:cNvSpPr/>
          <p:nvPr/>
        </p:nvSpPr>
        <p:spPr>
          <a:xfrm flipH="1">
            <a:off x="4155480" y="4226400"/>
            <a:ext cx="974520" cy="741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784" name="CustomShape 8"/>
          <p:cNvSpPr/>
          <p:nvPr/>
        </p:nvSpPr>
        <p:spPr>
          <a:xfrm rot="11220000">
            <a:off x="4344480" y="4848120"/>
            <a:ext cx="52632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Plan</a:t>
            </a:r>
            <a:endParaRPr lang="de-DE" sz="1800" b="0" strike="noStrike" spc="-1">
              <a:solidFill>
                <a:srgbClr val="000000"/>
              </a:solidFill>
              <a:uFill>
                <a:solidFill>
                  <a:srgbClr val="FFFFFF"/>
                </a:solidFill>
              </a:uFill>
              <a:latin typeface="Arial"/>
            </a:endParaRPr>
          </a:p>
        </p:txBody>
      </p:sp>
      <p:sp>
        <p:nvSpPr>
          <p:cNvPr id="785" name="CustomShape 9"/>
          <p:cNvSpPr/>
          <p:nvPr/>
        </p:nvSpPr>
        <p:spPr>
          <a:xfrm rot="16686000">
            <a:off x="4050720" y="4392000"/>
            <a:ext cx="42336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Act</a:t>
            </a:r>
            <a:endParaRPr lang="de-DE" sz="1800" b="0" strike="noStrike" spc="-1">
              <a:solidFill>
                <a:srgbClr val="000000"/>
              </a:solidFill>
              <a:uFill>
                <a:solidFill>
                  <a:srgbClr val="FFFFFF"/>
                </a:solidFill>
              </a:uFill>
              <a:latin typeface="Arial"/>
            </a:endParaRPr>
          </a:p>
        </p:txBody>
      </p:sp>
      <p:sp>
        <p:nvSpPr>
          <p:cNvPr id="786" name="CustomShape 10"/>
          <p:cNvSpPr/>
          <p:nvPr/>
        </p:nvSpPr>
        <p:spPr>
          <a:xfrm rot="6010800">
            <a:off x="4845960" y="4516560"/>
            <a:ext cx="372960" cy="30528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Do</a:t>
            </a:r>
            <a:endParaRPr lang="de-DE" sz="1800" b="0" strike="noStrike" spc="-1">
              <a:solidFill>
                <a:srgbClr val="000000"/>
              </a:solidFill>
              <a:uFill>
                <a:solidFill>
                  <a:srgbClr val="FFFFFF"/>
                </a:solidFill>
              </a:uFill>
              <a:latin typeface="Arial"/>
            </a:endParaRPr>
          </a:p>
        </p:txBody>
      </p:sp>
      <p:sp>
        <p:nvSpPr>
          <p:cNvPr id="787" name="CustomShape 11"/>
          <p:cNvSpPr/>
          <p:nvPr/>
        </p:nvSpPr>
        <p:spPr>
          <a:xfrm rot="445800">
            <a:off x="4360320" y="4049640"/>
            <a:ext cx="702360" cy="30564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Check</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Planung und Implementierung von ITSM: Überblick</a:t>
            </a:r>
            <a:endParaRPr lang="en-US" sz="1800" b="0" strike="noStrike" spc="-1">
              <a:solidFill>
                <a:srgbClr val="000000"/>
              </a:solidFill>
              <a:uFill>
                <a:solidFill>
                  <a:srgbClr val="FFFFFF"/>
                </a:solidFill>
              </a:uFill>
              <a:latin typeface="Calibri"/>
            </a:endParaRPr>
          </a:p>
        </p:txBody>
      </p:sp>
      <p:sp>
        <p:nvSpPr>
          <p:cNvPr id="78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Anforderungen nach FitSM-1</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Erstellung und Pflege eines Service Management Plans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Definition und Zuweisung von Rollen und Verantwortlichkeiten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ITSM Schulung und Bewusstseinsbildung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Management von organisatorischen Veränderungen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Planung und Implementierung neuer oder geänderter Services</a:t>
            </a:r>
          </a:p>
        </p:txBody>
      </p:sp>
      <p:sp>
        <p:nvSpPr>
          <p:cNvPr id="790" name="TextShape 3"/>
          <p:cNvSpPr txBox="1"/>
          <p:nvPr/>
        </p:nvSpPr>
        <p:spPr>
          <a:xfrm>
            <a:off x="6553080" y="6430680"/>
            <a:ext cx="2133360" cy="364680"/>
          </a:xfrm>
          <a:prstGeom prst="rect">
            <a:avLst/>
          </a:prstGeom>
          <a:noFill/>
          <a:ln>
            <a:noFill/>
          </a:ln>
        </p:spPr>
        <p:txBody>
          <a:bodyPr anchor="ctr"/>
          <a:lstStyle/>
          <a:p>
            <a:pPr algn="r">
              <a:lnSpc>
                <a:spcPct val="100000"/>
              </a:lnSpc>
            </a:pPr>
            <a:fld id="{0964711F-6BB4-457B-B94B-A419D4584717}" type="slidenum">
              <a:rPr lang="de-DE" sz="1200" b="0" strike="noStrike" spc="-1">
                <a:solidFill>
                  <a:srgbClr val="8B8B8B"/>
                </a:solidFill>
                <a:uFill>
                  <a:solidFill>
                    <a:srgbClr val="FFFFFF"/>
                  </a:solidFill>
                </a:uFill>
                <a:latin typeface="Calibri"/>
              </a:rPr>
              <a:t>88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Planung und Implementierung von ITSM :
Anforderungen nach FitSM-1</a:t>
            </a:r>
            <a:endParaRPr lang="en-US" sz="1800" b="0" strike="noStrike" spc="-1">
              <a:solidFill>
                <a:srgbClr val="000000"/>
              </a:solidFill>
              <a:uFill>
                <a:solidFill>
                  <a:srgbClr val="FFFFFF"/>
                </a:solidFill>
              </a:uFill>
              <a:latin typeface="Calibri"/>
            </a:endParaRPr>
          </a:p>
        </p:txBody>
      </p:sp>
      <p:sp>
        <p:nvSpPr>
          <p:cNvPr id="792" name="TextShape 2"/>
          <p:cNvSpPr txBox="1"/>
          <p:nvPr/>
        </p:nvSpPr>
        <p:spPr>
          <a:xfrm>
            <a:off x="6553080" y="6430680"/>
            <a:ext cx="2133360" cy="364680"/>
          </a:xfrm>
          <a:prstGeom prst="rect">
            <a:avLst/>
          </a:prstGeom>
          <a:noFill/>
          <a:ln>
            <a:noFill/>
          </a:ln>
        </p:spPr>
        <p:txBody>
          <a:bodyPr anchor="ctr"/>
          <a:lstStyle/>
          <a:p>
            <a:pPr algn="r">
              <a:lnSpc>
                <a:spcPct val="100000"/>
              </a:lnSpc>
            </a:pPr>
            <a:fld id="{467F8FA7-8183-4086-AE5F-E24D4C00090C}" type="slidenum">
              <a:rPr lang="de-DE" sz="1200" b="0" strike="noStrike" spc="-1">
                <a:solidFill>
                  <a:srgbClr val="8B8B8B"/>
                </a:solidFill>
                <a:uFill>
                  <a:solidFill>
                    <a:srgbClr val="FFFFFF"/>
                  </a:solidFill>
                </a:uFill>
                <a:latin typeface="Calibri"/>
              </a:rPr>
              <a:t>89</a:t>
            </a:fld>
            <a:endParaRPr lang="de-DE" sz="1400" b="0" strike="noStrike" spc="-1">
              <a:solidFill>
                <a:srgbClr val="000000"/>
              </a:solidFill>
              <a:uFill>
                <a:solidFill>
                  <a:srgbClr val="FFFFFF"/>
                </a:solidFill>
              </a:uFill>
              <a:latin typeface="Times New Roman"/>
            </a:endParaRPr>
          </a:p>
        </p:txBody>
      </p:sp>
      <p:graphicFrame>
        <p:nvGraphicFramePr>
          <p:cNvPr id="793" name="Table 3"/>
          <p:cNvGraphicFramePr/>
          <p:nvPr/>
        </p:nvGraphicFramePr>
        <p:xfrm>
          <a:off x="457200" y="1774080"/>
          <a:ext cx="8524800" cy="3112262"/>
        </p:xfrm>
        <a:graphic>
          <a:graphicData uri="http://schemas.openxmlformats.org/drawingml/2006/table">
            <a:tbl>
              <a:tblPr/>
              <a:tblGrid>
                <a:gridCol w="85248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GR4 Planung des Service-Managements (PLAN)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Anforderungen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890000">
                <a:tc>
                  <a:txBody>
                    <a:bodyPr/>
                    <a:lstStyle/>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GR4.1 Ein Service-Management-Plan muss erstellt und gepflegt werden.</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GR4.2 Der Service-Mgmt.-Plan muss mind. folgende Elemente beinhalten oder referenzieren:</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Ziele und zeitliche Planung der Umsetzung des SMS und der damit verbundenen Prozesse</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Übergreifende Rollen und Verantwortlichkeiten</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Erforderliche Schulungs- und Sensibilisierungsaktivitäten</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Erforderliche Technologie (Werkzeuge / Tools) zur Unterstützung des SMS</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GR4.3 Jeder Plan muss mit anderen Plänen und der Service-Management-Planung insgesamt abgestimmt werden.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graphicFrame>
        <p:nvGraphicFramePr>
          <p:cNvPr id="794" name="Table 4"/>
          <p:cNvGraphicFramePr/>
          <p:nvPr/>
        </p:nvGraphicFramePr>
        <p:xfrm>
          <a:off x="457200" y="4745880"/>
          <a:ext cx="8524800" cy="1896110"/>
        </p:xfrm>
        <a:graphic>
          <a:graphicData uri="http://schemas.openxmlformats.org/drawingml/2006/table">
            <a:tbl>
              <a:tblPr/>
              <a:tblGrid>
                <a:gridCol w="85248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GR5 Implementierung des Service-Managements (DO)</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Anforderungen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89496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GR5.1 Der Service-Management-Plan muss umgesetzt werden.</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GR5.2 Innerhalb des Geltungsbereichs des SMS muss den definierten Service-Management-Prozessen gefolgt und ihre praktische Anwendung, wie auch die Einhaltung zugehöriger Richtlinien und Verfahren, durchgesetzt werden.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Service-Management-System (SMS)</a:t>
            </a:r>
            <a:endParaRPr lang="en-US" sz="1800" b="0" strike="noStrike" spc="-1">
              <a:solidFill>
                <a:srgbClr val="000000"/>
              </a:solidFill>
              <a:uFill>
                <a:solidFill>
                  <a:srgbClr val="FFFFFF"/>
                </a:solidFill>
              </a:uFill>
              <a:latin typeface="Calibri"/>
            </a:endParaRPr>
          </a:p>
        </p:txBody>
      </p:sp>
      <p:sp>
        <p:nvSpPr>
          <p:cNvPr id="148" name="TextShape 2"/>
          <p:cNvSpPr txBox="1"/>
          <p:nvPr/>
        </p:nvSpPr>
        <p:spPr>
          <a:xfrm>
            <a:off x="457200" y="1696680"/>
            <a:ext cx="8229240" cy="4625640"/>
          </a:xfrm>
          <a:prstGeom prst="rect">
            <a:avLst/>
          </a:prstGeom>
          <a:noFill/>
          <a:ln>
            <a:noFill/>
          </a:ln>
        </p:spPr>
        <p:txBody>
          <a:bodyPr/>
          <a:lstStyle/>
          <a:p>
            <a:pPr>
              <a:lnSpc>
                <a:spcPct val="10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Kernelemente in einem SMS: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Richtlinien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Prozesse</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Inputs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Aktivitäten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Rollen und Verantwortlichkeiten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Outputs</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Verfahren</a:t>
            </a:r>
            <a:endParaRPr lang="en-US" sz="2000" b="0" strike="noStrike" spc="-1">
              <a:solidFill>
                <a:srgbClr val="000000"/>
              </a:solidFill>
              <a:uFill>
                <a:solidFill>
                  <a:srgbClr val="FFFFFF"/>
                </a:solidFill>
              </a:uFill>
              <a:latin typeface="Calibri"/>
            </a:endParaRPr>
          </a:p>
        </p:txBody>
      </p:sp>
      <p:sp>
        <p:nvSpPr>
          <p:cNvPr id="149" name="TextShape 3"/>
          <p:cNvSpPr txBox="1"/>
          <p:nvPr/>
        </p:nvSpPr>
        <p:spPr>
          <a:xfrm>
            <a:off x="6553080" y="6430680"/>
            <a:ext cx="2133360" cy="364680"/>
          </a:xfrm>
          <a:prstGeom prst="rect">
            <a:avLst/>
          </a:prstGeom>
          <a:noFill/>
          <a:ln>
            <a:noFill/>
          </a:ln>
        </p:spPr>
        <p:txBody>
          <a:bodyPr anchor="ctr"/>
          <a:lstStyle/>
          <a:p>
            <a:pPr algn="r">
              <a:lnSpc>
                <a:spcPct val="100000"/>
              </a:lnSpc>
            </a:pPr>
            <a:fld id="{32023ED0-76CD-460B-B0A8-D810A4CA5DAA}" type="slidenum">
              <a:rPr lang="de-DE" sz="1200" b="0" strike="noStrike" spc="-1">
                <a:solidFill>
                  <a:srgbClr val="8B8B8B"/>
                </a:solidFill>
                <a:uFill>
                  <a:solidFill>
                    <a:srgbClr val="FFFFFF"/>
                  </a:solidFill>
                </a:uFill>
                <a:latin typeface="Calibri"/>
              </a:rPr>
              <a:t>9</a:t>
            </a:fld>
            <a:endParaRPr lang="de-DE" sz="1400" b="0" strike="noStrike" spc="-1">
              <a:solidFill>
                <a:srgbClr val="000000"/>
              </a:solidFill>
              <a:uFill>
                <a:solidFill>
                  <a:srgbClr val="FFFFFF"/>
                </a:solidFill>
              </a:uFill>
              <a:latin typeface="Times New Roman"/>
            </a:endParaRPr>
          </a:p>
        </p:txBody>
      </p:sp>
      <p:graphicFrame>
        <p:nvGraphicFramePr>
          <p:cNvPr id="150" name="Table 4"/>
          <p:cNvGraphicFramePr/>
          <p:nvPr/>
        </p:nvGraphicFramePr>
        <p:xfrm>
          <a:off x="457200" y="1696680"/>
          <a:ext cx="8229600" cy="1249680"/>
        </p:xfrm>
        <a:graphic>
          <a:graphicData uri="http://schemas.openxmlformats.org/drawingml/2006/table">
            <a:tbl>
              <a:tblPr/>
              <a:tblGrid>
                <a:gridCol w="8229600">
                  <a:extLst>
                    <a:ext uri="{9D8B030D-6E8A-4147-A177-3AD203B41FA5}">
                      <a16:colId xmlns:a16="http://schemas.microsoft.com/office/drawing/2014/main" val="20000"/>
                    </a:ext>
                  </a:extLst>
                </a:gridCol>
              </a:tblGrid>
              <a:tr h="1987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12800">
                <a:tc>
                  <a:txBody>
                    <a:bodyPr/>
                    <a:lstStyle/>
                    <a:p>
                      <a:pPr>
                        <a:lnSpc>
                          <a:spcPct val="100000"/>
                        </a:lnSpc>
                      </a:pPr>
                      <a:r>
                        <a:rPr lang="de-DE" sz="2000" b="0" strike="noStrike" spc="-1">
                          <a:solidFill>
                            <a:srgbClr val="000000"/>
                          </a:solidFill>
                          <a:uFill>
                            <a:solidFill>
                              <a:srgbClr val="FFFFFF"/>
                            </a:solidFill>
                          </a:uFill>
                          <a:latin typeface="Calibri"/>
                        </a:rPr>
                        <a:t>Service-Management-System (SMS):</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Übergreifendes </a:t>
                      </a:r>
                      <a:r>
                        <a:rPr lang="de-DE" sz="1800" b="0" i="1" strike="noStrike" spc="-1">
                          <a:solidFill>
                            <a:srgbClr val="000000"/>
                          </a:solidFill>
                          <a:uFill>
                            <a:solidFill>
                              <a:srgbClr val="FFFFFF"/>
                            </a:solidFill>
                          </a:uFill>
                          <a:latin typeface="Calibri"/>
                        </a:rPr>
                        <a:t>Managementsystem</a:t>
                      </a:r>
                      <a:r>
                        <a:rPr lang="de-DE" sz="1800" b="0" strike="noStrike" spc="-1">
                          <a:solidFill>
                            <a:srgbClr val="000000"/>
                          </a:solidFill>
                          <a:uFill>
                            <a:solidFill>
                              <a:srgbClr val="FFFFFF"/>
                            </a:solidFill>
                          </a:uFill>
                          <a:latin typeface="Calibri"/>
                        </a:rPr>
                        <a:t>, welches das Management von Services innerhalb einer Organisation oder </a:t>
                      </a:r>
                      <a:r>
                        <a:rPr lang="de-DE" sz="1800" b="0" i="1" strike="noStrike" spc="-1">
                          <a:solidFill>
                            <a:srgbClr val="000000"/>
                          </a:solidFill>
                          <a:uFill>
                            <a:solidFill>
                              <a:srgbClr val="FFFFFF"/>
                            </a:solidFill>
                          </a:uFill>
                          <a:latin typeface="Calibri"/>
                        </a:rPr>
                        <a:t>Föderation</a:t>
                      </a:r>
                      <a:r>
                        <a:rPr lang="de-DE" sz="1800" b="0" strike="noStrike" spc="-1">
                          <a:solidFill>
                            <a:srgbClr val="000000"/>
                          </a:solidFill>
                          <a:uFill>
                            <a:solidFill>
                              <a:srgbClr val="FFFFFF"/>
                            </a:solidFill>
                          </a:uFill>
                          <a:latin typeface="Calibri"/>
                        </a:rPr>
                        <a:t> steuert und unterstützt</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Erstellung und Pflege eines Service-Management-Plans</a:t>
            </a:r>
            <a:endParaRPr lang="en-US" sz="1800" b="0" strike="noStrike" spc="-1">
              <a:solidFill>
                <a:srgbClr val="000000"/>
              </a:solidFill>
              <a:uFill>
                <a:solidFill>
                  <a:srgbClr val="FFFFFF"/>
                </a:solidFill>
              </a:uFill>
              <a:latin typeface="Calibri"/>
            </a:endParaRPr>
          </a:p>
        </p:txBody>
      </p:sp>
      <p:sp>
        <p:nvSpPr>
          <p:cNvPr id="796" name="TextShape 2"/>
          <p:cNvSpPr txBox="1"/>
          <p:nvPr/>
        </p:nvSpPr>
        <p:spPr>
          <a:xfrm>
            <a:off x="6553080" y="6430680"/>
            <a:ext cx="2133360" cy="364680"/>
          </a:xfrm>
          <a:prstGeom prst="rect">
            <a:avLst/>
          </a:prstGeom>
          <a:noFill/>
          <a:ln>
            <a:noFill/>
          </a:ln>
        </p:spPr>
        <p:txBody>
          <a:bodyPr anchor="ctr"/>
          <a:lstStyle/>
          <a:p>
            <a:pPr algn="r">
              <a:lnSpc>
                <a:spcPct val="100000"/>
              </a:lnSpc>
            </a:pPr>
            <a:fld id="{AF8AEBDD-07E6-4630-B230-CDDF4C6F39D6}" type="slidenum">
              <a:rPr lang="de-DE" sz="1200" b="0" strike="noStrike" spc="-1">
                <a:solidFill>
                  <a:srgbClr val="FFFFFF"/>
                </a:solidFill>
                <a:uFill>
                  <a:solidFill>
                    <a:srgbClr val="FFFFFF"/>
                  </a:solidFill>
                </a:uFill>
                <a:latin typeface="Calibri"/>
              </a:rPr>
              <a:t>90</a:t>
            </a:fld>
            <a:endParaRPr lang="de-DE" sz="1400" b="0" strike="noStrike" spc="-1">
              <a:solidFill>
                <a:srgbClr val="000000"/>
              </a:solidFill>
              <a:uFill>
                <a:solidFill>
                  <a:srgbClr val="FFFFFF"/>
                </a:solidFill>
              </a:uFill>
              <a:latin typeface="Times New Roman"/>
            </a:endParaRPr>
          </a:p>
        </p:txBody>
      </p:sp>
      <p:sp>
        <p:nvSpPr>
          <p:cNvPr id="797"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98"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799" name="CustomShape 5"/>
          <p:cNvSpPr/>
          <p:nvPr/>
        </p:nvSpPr>
        <p:spPr>
          <a:xfrm>
            <a:off x="1445760" y="4448520"/>
            <a:ext cx="623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Service Management Plan, SMS Ziele</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 Management Plan</a:t>
            </a:r>
            <a:endParaRPr lang="en-US" sz="1800" b="0" strike="noStrike" spc="-1">
              <a:solidFill>
                <a:srgbClr val="000000"/>
              </a:solidFill>
              <a:uFill>
                <a:solidFill>
                  <a:srgbClr val="FFFFFF"/>
                </a:solidFill>
              </a:uFill>
              <a:latin typeface="Calibri"/>
            </a:endParaRPr>
          </a:p>
        </p:txBody>
      </p:sp>
      <p:sp>
        <p:nvSpPr>
          <p:cNvPr id="801" name="TextShape 2"/>
          <p:cNvSpPr txBox="1"/>
          <p:nvPr/>
        </p:nvSpPr>
        <p:spPr>
          <a:xfrm>
            <a:off x="457200" y="2886120"/>
            <a:ext cx="8229240" cy="351252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Mögliche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allgemeine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Struktur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eines</a:t>
            </a:r>
            <a:r>
              <a:rPr lang="en-US" sz="2000" b="0" strike="noStrike" spc="-1" dirty="0">
                <a:solidFill>
                  <a:srgbClr val="000000"/>
                </a:solidFill>
                <a:uFill>
                  <a:solidFill>
                    <a:srgbClr val="FFFFFF"/>
                  </a:solidFill>
                </a:uFill>
                <a:latin typeface="Calibri"/>
              </a:rPr>
              <a:t> Service-Management-Plans:</a:t>
            </a:r>
          </a:p>
          <a:p>
            <a:pPr marL="914400" lvl="1" indent="-456840">
              <a:lnSpc>
                <a:spcPct val="100000"/>
              </a:lnSpc>
              <a:buClr>
                <a:srgbClr val="000000"/>
              </a:buClr>
              <a:buFont typeface="Calibri"/>
              <a:buAutoNum type="arabicPeriod"/>
            </a:pPr>
            <a:r>
              <a:rPr lang="en-US" b="0" strike="noStrike" spc="-1" dirty="0">
                <a:solidFill>
                  <a:srgbClr val="000000"/>
                </a:solidFill>
                <a:uFill>
                  <a:solidFill>
                    <a:srgbClr val="FFFFFF"/>
                  </a:solidFill>
                </a:uFill>
                <a:latin typeface="Calibri"/>
              </a:rPr>
              <a:t>Status quo des SMS (</a:t>
            </a:r>
            <a:r>
              <a:rPr lang="en-US" b="0" strike="noStrike" spc="-1" dirty="0" err="1">
                <a:solidFill>
                  <a:srgbClr val="000000"/>
                </a:solidFill>
                <a:uFill>
                  <a:solidFill>
                    <a:srgbClr val="FFFFFF"/>
                  </a:solidFill>
                </a:uFill>
                <a:latin typeface="Calibri"/>
              </a:rPr>
              <a:t>z.B</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aufgrund</a:t>
            </a:r>
            <a:r>
              <a:rPr lang="en-US" b="0" strike="noStrike" spc="-1" dirty="0">
                <a:solidFill>
                  <a:srgbClr val="000000"/>
                </a:solidFill>
                <a:uFill>
                  <a:solidFill>
                    <a:srgbClr val="FFFFFF"/>
                  </a:solidFill>
                </a:uFill>
                <a:latin typeface="Calibri"/>
              </a:rPr>
              <a:t> Self Assessments, Reviews, Audits)</a:t>
            </a:r>
            <a:endParaRPr lang="en-US" sz="1600"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b="0" strike="noStrike" spc="-1" dirty="0" err="1">
                <a:solidFill>
                  <a:srgbClr val="000000"/>
                </a:solidFill>
                <a:uFill>
                  <a:solidFill>
                    <a:srgbClr val="FFFFFF"/>
                  </a:solidFill>
                </a:uFill>
                <a:latin typeface="Calibri"/>
              </a:rPr>
              <a:t>Gesamtziele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für</a:t>
            </a:r>
            <a:r>
              <a:rPr lang="en-US" b="0" strike="noStrike" spc="-1" dirty="0">
                <a:solidFill>
                  <a:srgbClr val="000000"/>
                </a:solidFill>
                <a:uFill>
                  <a:solidFill>
                    <a:srgbClr val="FFFFFF"/>
                  </a:solidFill>
                </a:uFill>
                <a:latin typeface="Calibri"/>
              </a:rPr>
              <a:t> den </a:t>
            </a:r>
            <a:r>
              <a:rPr lang="en-US" b="0" strike="noStrike" spc="-1" dirty="0" err="1">
                <a:solidFill>
                  <a:srgbClr val="000000"/>
                </a:solidFill>
                <a:uFill>
                  <a:solidFill>
                    <a:srgbClr val="FFFFFF"/>
                  </a:solidFill>
                </a:uFill>
                <a:latin typeface="Calibri"/>
              </a:rPr>
              <a:t>vom</a:t>
            </a:r>
            <a:r>
              <a:rPr lang="en-US" b="0" strike="noStrike" spc="-1" dirty="0">
                <a:solidFill>
                  <a:srgbClr val="000000"/>
                </a:solidFill>
                <a:uFill>
                  <a:solidFill>
                    <a:srgbClr val="FFFFFF"/>
                  </a:solidFill>
                </a:uFill>
                <a:latin typeface="Calibri"/>
              </a:rPr>
              <a:t> Plan </a:t>
            </a:r>
            <a:r>
              <a:rPr lang="en-US" b="0" strike="noStrike" spc="-1" dirty="0" err="1">
                <a:solidFill>
                  <a:srgbClr val="000000"/>
                </a:solidFill>
                <a:uFill>
                  <a:solidFill>
                    <a:srgbClr val="FFFFFF"/>
                  </a:solidFill>
                </a:uFill>
                <a:latin typeface="Calibri"/>
              </a:rPr>
              <a:t>abgedeckten</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Zeitraum</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inkl</a:t>
            </a:r>
            <a:r>
              <a:rPr lang="en-US" b="0" strike="noStrike" spc="-1" dirty="0">
                <a:solidFill>
                  <a:srgbClr val="000000"/>
                </a:solidFill>
                <a:uFill>
                  <a:solidFill>
                    <a:srgbClr val="FFFFFF"/>
                  </a:solidFill>
                </a:uFill>
                <a:latin typeface="Calibri"/>
              </a:rPr>
              <a:t>.:</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1600" b="0" strike="noStrike" spc="-1" dirty="0" err="1">
                <a:solidFill>
                  <a:srgbClr val="000000"/>
                </a:solidFill>
                <a:uFill>
                  <a:solidFill>
                    <a:srgbClr val="FFFFFF"/>
                  </a:solidFill>
                </a:uFill>
                <a:latin typeface="Calibri"/>
              </a:rPr>
              <a:t>Ermittlung</a:t>
            </a:r>
            <a:r>
              <a:rPr lang="en-US" sz="1600" b="0" strike="noStrike" spc="-1" dirty="0">
                <a:solidFill>
                  <a:srgbClr val="000000"/>
                </a:solidFill>
                <a:uFill>
                  <a:solidFill>
                    <a:srgbClr val="FFFFFF"/>
                  </a:solidFill>
                </a:uFill>
                <a:latin typeface="Calibri"/>
              </a:rPr>
              <a:t> von </a:t>
            </a:r>
            <a:r>
              <a:rPr lang="en-US" sz="1600" b="0" strike="noStrike" spc="-1" dirty="0" err="1">
                <a:solidFill>
                  <a:srgbClr val="000000"/>
                </a:solidFill>
                <a:uFill>
                  <a:solidFill>
                    <a:srgbClr val="FFFFFF"/>
                  </a:solidFill>
                </a:uFill>
                <a:latin typeface="Calibri"/>
              </a:rPr>
              <a:t>Schwerpunktbereichen</a:t>
            </a:r>
            <a:r>
              <a:rPr lang="en-US" sz="1600" b="0" strike="noStrike" spc="-1" dirty="0">
                <a:solidFill>
                  <a:srgbClr val="000000"/>
                </a:solidFill>
                <a:uFill>
                  <a:solidFill>
                    <a:srgbClr val="FFFFFF"/>
                  </a:solidFill>
                </a:uFill>
                <a:latin typeface="Calibri"/>
              </a:rPr>
              <a:t> / </a:t>
            </a:r>
            <a:r>
              <a:rPr lang="en-US" sz="1600" b="0" strike="noStrike" spc="-1" dirty="0" err="1">
                <a:solidFill>
                  <a:srgbClr val="000000"/>
                </a:solidFill>
                <a:uFill>
                  <a:solidFill>
                    <a:srgbClr val="FFFFFF"/>
                  </a:solidFill>
                </a:uFill>
                <a:latin typeface="Calibri"/>
              </a:rPr>
              <a:t>Schwerpunktthemen</a:t>
            </a:r>
            <a:endParaRPr lang="en-US" sz="14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1600" b="0" strike="noStrike" spc="-1" dirty="0">
                <a:solidFill>
                  <a:srgbClr val="000000"/>
                </a:solidFill>
                <a:uFill>
                  <a:solidFill>
                    <a:srgbClr val="FFFFFF"/>
                  </a:solidFill>
                </a:uFill>
                <a:latin typeface="Calibri"/>
              </a:rPr>
              <a:t>Definition von </a:t>
            </a:r>
            <a:r>
              <a:rPr lang="en-US" sz="1600" b="0" strike="noStrike" spc="-1" dirty="0" err="1">
                <a:solidFill>
                  <a:srgbClr val="000000"/>
                </a:solidFill>
                <a:uFill>
                  <a:solidFill>
                    <a:srgbClr val="FFFFFF"/>
                  </a:solidFill>
                </a:uFill>
                <a:latin typeface="Calibri"/>
              </a:rPr>
              <a:t>Meilensteinen</a:t>
            </a:r>
            <a:r>
              <a:rPr lang="en-US" sz="1600" b="0" strike="noStrike" spc="-1" dirty="0">
                <a:solidFill>
                  <a:srgbClr val="000000"/>
                </a:solidFill>
                <a:uFill>
                  <a:solidFill>
                    <a:srgbClr val="FFFFFF"/>
                  </a:solidFill>
                </a:uFill>
                <a:latin typeface="Calibri"/>
              </a:rPr>
              <a:t> und </a:t>
            </a:r>
            <a:r>
              <a:rPr lang="en-US" sz="1600" b="0" strike="noStrike" spc="-1" dirty="0" err="1">
                <a:solidFill>
                  <a:srgbClr val="000000"/>
                </a:solidFill>
                <a:uFill>
                  <a:solidFill>
                    <a:srgbClr val="FFFFFF"/>
                  </a:solidFill>
                </a:uFill>
                <a:latin typeface="Calibri"/>
              </a:rPr>
              <a:t>Zeitplan</a:t>
            </a:r>
            <a:r>
              <a:rPr lang="en-US" sz="1600" b="0" strike="noStrike" spc="-1" dirty="0">
                <a:solidFill>
                  <a:srgbClr val="000000"/>
                </a:solidFill>
                <a:uFill>
                  <a:solidFill>
                    <a:srgbClr val="FFFFFF"/>
                  </a:solidFill>
                </a:uFill>
                <a:latin typeface="Calibri"/>
              </a:rPr>
              <a:t> </a:t>
            </a:r>
            <a:r>
              <a:rPr lang="en-US" sz="1600" b="0" strike="noStrike" spc="-1" dirty="0" err="1">
                <a:solidFill>
                  <a:srgbClr val="000000"/>
                </a:solidFill>
                <a:uFill>
                  <a:solidFill>
                    <a:srgbClr val="FFFFFF"/>
                  </a:solidFill>
                </a:uFill>
                <a:latin typeface="Calibri"/>
              </a:rPr>
              <a:t>für</a:t>
            </a:r>
            <a:r>
              <a:rPr lang="en-US" sz="1600" b="0" strike="noStrike" spc="-1" dirty="0">
                <a:solidFill>
                  <a:srgbClr val="000000"/>
                </a:solidFill>
                <a:uFill>
                  <a:solidFill>
                    <a:srgbClr val="FFFFFF"/>
                  </a:solidFill>
                </a:uFill>
                <a:latin typeface="Calibri"/>
              </a:rPr>
              <a:t> die </a:t>
            </a:r>
            <a:r>
              <a:rPr lang="en-US" sz="1600" b="0" strike="noStrike" spc="-1" dirty="0" err="1">
                <a:solidFill>
                  <a:srgbClr val="000000"/>
                </a:solidFill>
                <a:uFill>
                  <a:solidFill>
                    <a:srgbClr val="FFFFFF"/>
                  </a:solidFill>
                </a:uFill>
                <a:latin typeface="Calibri"/>
              </a:rPr>
              <a:t>Erreichung</a:t>
            </a:r>
            <a:r>
              <a:rPr lang="en-US" sz="1600" b="0" strike="noStrike" spc="-1" dirty="0">
                <a:solidFill>
                  <a:srgbClr val="000000"/>
                </a:solidFill>
                <a:uFill>
                  <a:solidFill>
                    <a:srgbClr val="FFFFFF"/>
                  </a:solidFill>
                </a:uFill>
                <a:latin typeface="Calibri"/>
              </a:rPr>
              <a:t> der </a:t>
            </a:r>
            <a:r>
              <a:rPr lang="en-US" sz="1600" b="0" strike="noStrike" spc="-1" dirty="0" err="1">
                <a:solidFill>
                  <a:srgbClr val="000000"/>
                </a:solidFill>
                <a:uFill>
                  <a:solidFill>
                    <a:srgbClr val="FFFFFF"/>
                  </a:solidFill>
                </a:uFill>
                <a:latin typeface="Calibri"/>
              </a:rPr>
              <a:t>Ziele</a:t>
            </a:r>
            <a:endParaRPr lang="en-US" sz="1400"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b="0" strike="noStrike" spc="-1" dirty="0" err="1">
                <a:solidFill>
                  <a:srgbClr val="000000"/>
                </a:solidFill>
                <a:uFill>
                  <a:solidFill>
                    <a:srgbClr val="FFFFFF"/>
                  </a:solidFill>
                </a:uFill>
                <a:latin typeface="Calibri"/>
              </a:rPr>
              <a:t>Überblick</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über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aktuelle</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zukünftige</a:t>
            </a:r>
            <a:r>
              <a:rPr lang="en-US" b="0" strike="noStrike" spc="-1" dirty="0">
                <a:solidFill>
                  <a:srgbClr val="000000"/>
                </a:solidFill>
                <a:uFill>
                  <a:solidFill>
                    <a:srgbClr val="FFFFFF"/>
                  </a:solidFill>
                </a:uFill>
                <a:latin typeface="Calibri"/>
              </a:rPr>
              <a:t> ITSM-</a:t>
            </a:r>
            <a:r>
              <a:rPr lang="en-US" b="0" strike="noStrike" spc="-1" dirty="0" err="1">
                <a:solidFill>
                  <a:srgbClr val="000000"/>
                </a:solidFill>
                <a:uFill>
                  <a:solidFill>
                    <a:srgbClr val="FFFFFF"/>
                  </a:solidFill>
                </a:uFill>
                <a:latin typeface="Calibri"/>
              </a:rPr>
              <a:t>bezogene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Kernrollen</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Verantwortlichkeiten</a:t>
            </a:r>
            <a:endParaRPr lang="en-US" sz="1600"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b="0" strike="noStrike" spc="-1" dirty="0" err="1">
                <a:solidFill>
                  <a:srgbClr val="000000"/>
                </a:solidFill>
                <a:uFill>
                  <a:solidFill>
                    <a:srgbClr val="FFFFFF"/>
                  </a:solidFill>
                </a:uFill>
                <a:latin typeface="Calibri"/>
              </a:rPr>
              <a:t>Überblick</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über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geplante</a:t>
            </a:r>
            <a:r>
              <a:rPr lang="en-US" b="0" strike="noStrike" spc="-1" dirty="0">
                <a:solidFill>
                  <a:srgbClr val="000000"/>
                </a:solidFill>
                <a:uFill>
                  <a:solidFill>
                    <a:srgbClr val="FFFFFF"/>
                  </a:solidFill>
                </a:uFill>
                <a:latin typeface="Calibri"/>
              </a:rPr>
              <a:t> ITSM-</a:t>
            </a:r>
            <a:r>
              <a:rPr lang="en-US" b="0" strike="noStrike" spc="-1" dirty="0" err="1">
                <a:solidFill>
                  <a:srgbClr val="000000"/>
                </a:solidFill>
                <a:uFill>
                  <a:solidFill>
                    <a:srgbClr val="FFFFFF"/>
                  </a:solidFill>
                </a:uFill>
                <a:latin typeface="Calibri"/>
              </a:rPr>
              <a:t>bezogene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Schulungs</a:t>
            </a:r>
            <a:r>
              <a:rPr lang="en-US" b="0" strike="noStrike" spc="-1" dirty="0">
                <a:solidFill>
                  <a:srgbClr val="000000"/>
                </a:solidFill>
                <a:uFill>
                  <a:solidFill>
                    <a:srgbClr val="FFFFFF"/>
                  </a:solidFill>
                </a:uFill>
                <a:latin typeface="Calibri"/>
              </a:rPr>
              <a:t>- und Awareness-</a:t>
            </a:r>
            <a:r>
              <a:rPr lang="en-US" b="0" strike="noStrike" spc="-1" dirty="0" err="1">
                <a:solidFill>
                  <a:srgbClr val="000000"/>
                </a:solidFill>
                <a:uFill>
                  <a:solidFill>
                    <a:srgbClr val="FFFFFF"/>
                  </a:solidFill>
                </a:uFill>
                <a:latin typeface="Calibri"/>
              </a:rPr>
              <a:t>Maßnahmen</a:t>
            </a:r>
            <a:endParaRPr lang="en-US" sz="1600"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b="0" strike="noStrike" spc="-1" dirty="0" err="1">
                <a:solidFill>
                  <a:srgbClr val="000000"/>
                </a:solidFill>
                <a:uFill>
                  <a:solidFill>
                    <a:srgbClr val="FFFFFF"/>
                  </a:solidFill>
                </a:uFill>
                <a:latin typeface="Calibri"/>
              </a:rPr>
              <a:t>Überblick</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über</a:t>
            </a:r>
            <a:r>
              <a:rPr lang="en-US" b="0" strike="noStrike" spc="-1" dirty="0">
                <a:solidFill>
                  <a:srgbClr val="000000"/>
                </a:solidFill>
                <a:uFill>
                  <a:solidFill>
                    <a:srgbClr val="FFFFFF"/>
                  </a:solidFill>
                </a:uFill>
                <a:latin typeface="Calibri"/>
              </a:rPr>
              <a:t> die </a:t>
            </a:r>
            <a:r>
              <a:rPr lang="en-US" b="0" strike="noStrike" spc="-1" dirty="0" err="1">
                <a:solidFill>
                  <a:srgbClr val="000000"/>
                </a:solidFill>
                <a:uFill>
                  <a:solidFill>
                    <a:srgbClr val="FFFFFF"/>
                  </a:solidFill>
                </a:uFill>
                <a:latin typeface="Calibri"/>
              </a:rPr>
              <a:t>aktuelle</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zukünftige</a:t>
            </a:r>
            <a:r>
              <a:rPr lang="en-US" b="0" strike="noStrike" spc="-1" dirty="0">
                <a:solidFill>
                  <a:srgbClr val="000000"/>
                </a:solidFill>
                <a:uFill>
                  <a:solidFill>
                    <a:srgbClr val="FFFFFF"/>
                  </a:solidFill>
                </a:uFill>
                <a:latin typeface="Calibri"/>
              </a:rPr>
              <a:t> Tool-</a:t>
            </a:r>
            <a:r>
              <a:rPr lang="en-US" b="0" strike="noStrike" spc="-1" dirty="0" err="1">
                <a:solidFill>
                  <a:srgbClr val="000000"/>
                </a:solidFill>
                <a:uFill>
                  <a:solidFill>
                    <a:srgbClr val="FFFFFF"/>
                  </a:solidFill>
                </a:uFill>
                <a:latin typeface="Calibri"/>
              </a:rPr>
              <a:t>Unterstützung</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für</a:t>
            </a:r>
            <a:r>
              <a:rPr lang="en-US" b="0" strike="noStrike" spc="-1" dirty="0">
                <a:solidFill>
                  <a:srgbClr val="000000"/>
                </a:solidFill>
                <a:uFill>
                  <a:solidFill>
                    <a:srgbClr val="FFFFFF"/>
                  </a:solidFill>
                </a:uFill>
                <a:latin typeface="Calibri"/>
              </a:rPr>
              <a:t> ITSM</a:t>
            </a:r>
            <a:endParaRPr lang="en-US" sz="1600"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b="0" strike="noStrike" spc="-1" dirty="0" err="1">
                <a:solidFill>
                  <a:srgbClr val="000000"/>
                </a:solidFill>
                <a:uFill>
                  <a:solidFill>
                    <a:srgbClr val="FFFFFF"/>
                  </a:solidFill>
                </a:uFill>
                <a:latin typeface="Calibri"/>
              </a:rPr>
              <a:t>Überblick</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über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Arbeitspakete</a:t>
            </a:r>
            <a:r>
              <a:rPr lang="en-US" b="0" strike="noStrike" spc="-1" dirty="0">
                <a:solidFill>
                  <a:srgbClr val="000000"/>
                </a:solidFill>
                <a:uFill>
                  <a:solidFill>
                    <a:srgbClr val="FFFFFF"/>
                  </a:solidFill>
                </a:uFill>
                <a:latin typeface="Calibri"/>
              </a:rPr>
              <a:t> und </a:t>
            </a:r>
            <a:r>
              <a:rPr lang="en-US" b="0" strike="noStrike" spc="-1" dirty="0" err="1">
                <a:solidFill>
                  <a:srgbClr val="000000"/>
                </a:solidFill>
                <a:uFill>
                  <a:solidFill>
                    <a:srgbClr val="FFFFFF"/>
                  </a:solidFill>
                </a:uFill>
                <a:latin typeface="Calibri"/>
              </a:rPr>
              <a:t>Aufgaben</a:t>
            </a:r>
            <a:endParaRPr lang="en-US" sz="1600"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b="0" strike="noStrike" spc="-1" dirty="0" err="1">
                <a:solidFill>
                  <a:srgbClr val="000000"/>
                </a:solidFill>
                <a:uFill>
                  <a:solidFill>
                    <a:srgbClr val="FFFFFF"/>
                  </a:solidFill>
                </a:uFill>
                <a:latin typeface="Calibri"/>
              </a:rPr>
              <a:t>Verweise</a:t>
            </a:r>
            <a:r>
              <a:rPr lang="en-US" b="0" strike="noStrike" spc="-1" dirty="0">
                <a:solidFill>
                  <a:srgbClr val="000000"/>
                </a:solidFill>
                <a:uFill>
                  <a:solidFill>
                    <a:srgbClr val="FFFFFF"/>
                  </a:solidFill>
                </a:uFill>
                <a:latin typeface="Calibri"/>
              </a:rPr>
              <a:t> auf </a:t>
            </a:r>
            <a:r>
              <a:rPr lang="en-US" b="0" strike="noStrike" spc="-1" dirty="0" err="1">
                <a:solidFill>
                  <a:srgbClr val="000000"/>
                </a:solidFill>
                <a:uFill>
                  <a:solidFill>
                    <a:srgbClr val="FFFFFF"/>
                  </a:solidFill>
                </a:uFill>
                <a:latin typeface="Calibri"/>
              </a:rPr>
              <a:t>andere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relevante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Pläne</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einschl</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aufgabenbezogener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Pläne</a:t>
            </a:r>
            <a:r>
              <a:rPr lang="en-US" b="0" strike="noStrike" spc="-1" dirty="0">
                <a:solidFill>
                  <a:srgbClr val="000000"/>
                </a:solidFill>
                <a:uFill>
                  <a:solidFill>
                    <a:srgbClr val="FFFFFF"/>
                  </a:solidFill>
                </a:uFill>
                <a:latin typeface="Calibri"/>
              </a:rPr>
              <a:t>)</a:t>
            </a:r>
            <a:endParaRPr lang="en-US" sz="1600" b="0" strike="noStrike" spc="-1" dirty="0">
              <a:solidFill>
                <a:srgbClr val="000000"/>
              </a:solidFill>
              <a:uFill>
                <a:solidFill>
                  <a:srgbClr val="FFFFFF"/>
                </a:solidFill>
              </a:uFill>
              <a:latin typeface="Calibri"/>
            </a:endParaRPr>
          </a:p>
        </p:txBody>
      </p:sp>
      <p:sp>
        <p:nvSpPr>
          <p:cNvPr id="802" name="TextShape 3"/>
          <p:cNvSpPr txBox="1"/>
          <p:nvPr/>
        </p:nvSpPr>
        <p:spPr>
          <a:xfrm>
            <a:off x="6553080" y="6430680"/>
            <a:ext cx="2133360" cy="364680"/>
          </a:xfrm>
          <a:prstGeom prst="rect">
            <a:avLst/>
          </a:prstGeom>
          <a:noFill/>
          <a:ln>
            <a:noFill/>
          </a:ln>
        </p:spPr>
        <p:txBody>
          <a:bodyPr anchor="ctr"/>
          <a:lstStyle/>
          <a:p>
            <a:pPr algn="r">
              <a:lnSpc>
                <a:spcPct val="100000"/>
              </a:lnSpc>
            </a:pPr>
            <a:fld id="{5B7BF35E-D1DC-4F7D-9151-5F175AFD0799}" type="slidenum">
              <a:rPr lang="de-DE" sz="1200" b="0" strike="noStrike" spc="-1">
                <a:solidFill>
                  <a:srgbClr val="8B8B8B"/>
                </a:solidFill>
                <a:uFill>
                  <a:solidFill>
                    <a:srgbClr val="FFFFFF"/>
                  </a:solidFill>
                </a:uFill>
                <a:latin typeface="Calibri"/>
              </a:rPr>
              <a:t>91</a:t>
            </a:fld>
            <a:endParaRPr lang="de-DE" sz="1400" b="0" strike="noStrike" spc="-1">
              <a:solidFill>
                <a:srgbClr val="000000"/>
              </a:solidFill>
              <a:uFill>
                <a:solidFill>
                  <a:srgbClr val="FFFFFF"/>
                </a:solidFill>
              </a:uFill>
              <a:latin typeface="Times New Roman"/>
            </a:endParaRPr>
          </a:p>
        </p:txBody>
      </p:sp>
      <p:graphicFrame>
        <p:nvGraphicFramePr>
          <p:cNvPr id="803" name="Table 4"/>
          <p:cNvGraphicFramePr/>
          <p:nvPr/>
        </p:nvGraphicFramePr>
        <p:xfrm>
          <a:off x="457200" y="1696680"/>
          <a:ext cx="8229600" cy="1249680"/>
        </p:xfrm>
        <a:graphic>
          <a:graphicData uri="http://schemas.openxmlformats.org/drawingml/2006/table">
            <a:tbl>
              <a:tblPr/>
              <a:tblGrid>
                <a:gridCol w="8229600">
                  <a:extLst>
                    <a:ext uri="{9D8B030D-6E8A-4147-A177-3AD203B41FA5}">
                      <a16:colId xmlns:a16="http://schemas.microsoft.com/office/drawing/2014/main" val="20000"/>
                    </a:ext>
                  </a:extLst>
                </a:gridCol>
              </a:tblGrid>
              <a:tr h="198720">
                <a:tc>
                  <a:txBody>
                    <a:bodyPr/>
                    <a:lstStyle/>
                    <a:p>
                      <a:pPr>
                        <a:lnSpc>
                          <a:spcPct val="100000"/>
                        </a:lnSpc>
                      </a:pPr>
                      <a:r>
                        <a:rPr lang="de-DE" sz="1400" b="1" strike="noStrike" spc="-1">
                          <a:solidFill>
                            <a:srgbClr val="FFFFFF"/>
                          </a:solidFill>
                          <a:uFill>
                            <a:solidFill>
                              <a:srgbClr val="FFFFFF"/>
                            </a:solidFill>
                          </a:uFill>
                          <a:latin typeface="Calibri"/>
                        </a:rPr>
                        <a:t>Definition nach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12800">
                <a:tc>
                  <a:txBody>
                    <a:bodyPr/>
                    <a:lstStyle/>
                    <a:p>
                      <a:pPr>
                        <a:lnSpc>
                          <a:spcPct val="100000"/>
                        </a:lnSpc>
                      </a:pPr>
                      <a:r>
                        <a:rPr lang="de-DE" sz="2000" b="0" strike="noStrike" spc="-1" dirty="0">
                          <a:solidFill>
                            <a:srgbClr val="000000"/>
                          </a:solidFill>
                          <a:uFill>
                            <a:solidFill>
                              <a:srgbClr val="FFFFFF"/>
                            </a:solidFill>
                          </a:uFill>
                          <a:latin typeface="Calibri"/>
                        </a:rPr>
                        <a:t>S</a:t>
                      </a:r>
                      <a:r>
                        <a:rPr lang="de-DE" sz="1800" b="0" strike="noStrike" spc="-1" dirty="0">
                          <a:solidFill>
                            <a:srgbClr val="000000"/>
                          </a:solidFill>
                          <a:uFill>
                            <a:solidFill>
                              <a:srgbClr val="FFFFFF"/>
                            </a:solidFill>
                          </a:uFill>
                          <a:latin typeface="Calibri"/>
                        </a:rPr>
                        <a:t>ervice-Management-Planung </a:t>
                      </a:r>
                      <a:r>
                        <a:rPr lang="de-DE" sz="20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a:p>
                      <a:pPr marL="457200">
                        <a:lnSpc>
                          <a:spcPct val="100000"/>
                        </a:lnSpc>
                      </a:pPr>
                      <a:r>
                        <a:rPr lang="de-DE" sz="1800" b="0" strike="noStrike" spc="-1" dirty="0">
                          <a:solidFill>
                            <a:srgbClr val="000000"/>
                          </a:solidFill>
                          <a:uFill>
                            <a:solidFill>
                              <a:srgbClr val="FFFFFF"/>
                            </a:solidFill>
                          </a:uFill>
                          <a:latin typeface="Calibri"/>
                        </a:rPr>
                        <a:t>Umfassende Planung für die Implementierung und Anwendung eines </a:t>
                      </a:r>
                      <a:r>
                        <a:rPr lang="de-DE" sz="1800" b="0" i="1" strike="noStrike" spc="-1" dirty="0">
                          <a:solidFill>
                            <a:srgbClr val="000000"/>
                          </a:solidFill>
                          <a:uFill>
                            <a:solidFill>
                              <a:srgbClr val="FFFFFF"/>
                            </a:solidFill>
                          </a:uFill>
                          <a:latin typeface="Calibri"/>
                        </a:rPr>
                        <a:t>Service-Management-Systems</a:t>
                      </a:r>
                      <a:r>
                        <a:rPr lang="de-DE" sz="1800" b="0" strike="noStrike" spc="-1" dirty="0">
                          <a:solidFill>
                            <a:srgbClr val="000000"/>
                          </a:solidFill>
                          <a:uFill>
                            <a:solidFill>
                              <a:srgbClr val="FFFFFF"/>
                            </a:solidFill>
                          </a:uFill>
                          <a:latin typeface="Calibri"/>
                        </a:rPr>
                        <a:t> (SMS) </a:t>
                      </a:r>
                      <a:endParaRPr lang="de-DE" sz="1800" b="0" strike="noStrike" spc="-1" dirty="0">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 Management Plan: Beispielziele</a:t>
            </a:r>
            <a:endParaRPr lang="en-US" sz="1800" b="0" strike="noStrike" spc="-1">
              <a:solidFill>
                <a:srgbClr val="000000"/>
              </a:solidFill>
              <a:uFill>
                <a:solidFill>
                  <a:srgbClr val="FFFFFF"/>
                </a:solidFill>
              </a:uFill>
              <a:latin typeface="Calibri"/>
            </a:endParaRPr>
          </a:p>
        </p:txBody>
      </p:sp>
      <p:sp>
        <p:nvSpPr>
          <p:cNvPr id="80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Erweiterung</a:t>
            </a:r>
            <a:r>
              <a:rPr lang="en-US" sz="2000" b="0" strike="noStrike" spc="-1" dirty="0">
                <a:solidFill>
                  <a:srgbClr val="000000"/>
                </a:solidFill>
                <a:uFill>
                  <a:solidFill>
                    <a:srgbClr val="FFFFFF"/>
                  </a:solidFill>
                </a:uFill>
                <a:latin typeface="Calibri"/>
              </a:rPr>
              <a:t> des </a:t>
            </a:r>
            <a:r>
              <a:rPr lang="en-US" sz="2000" b="0" strike="noStrike" spc="-1" dirty="0" err="1">
                <a:solidFill>
                  <a:srgbClr val="000000"/>
                </a:solidFill>
                <a:uFill>
                  <a:solidFill>
                    <a:srgbClr val="FFFFFF"/>
                  </a:solidFill>
                </a:uFill>
                <a:latin typeface="Calibri"/>
              </a:rPr>
              <a:t>Umfangs</a:t>
            </a:r>
            <a:r>
              <a:rPr lang="en-US" sz="2000" b="0" strike="noStrike" spc="-1" dirty="0">
                <a:solidFill>
                  <a:srgbClr val="000000"/>
                </a:solidFill>
                <a:uFill>
                  <a:solidFill>
                    <a:srgbClr val="FFFFFF"/>
                  </a:solidFill>
                </a:uFill>
                <a:latin typeface="Calibri"/>
              </a:rPr>
              <a:t> des Configuration Managements auf </a:t>
            </a:r>
            <a:r>
              <a:rPr lang="en-US" sz="2000" b="0" strike="noStrike" spc="-1" dirty="0" err="1">
                <a:solidFill>
                  <a:srgbClr val="000000"/>
                </a:solidFill>
                <a:uFill>
                  <a:solidFill>
                    <a:srgbClr val="FFFFFF"/>
                  </a:solidFill>
                </a:uFill>
                <a:latin typeface="Calibri"/>
              </a:rPr>
              <a:t>alle</a:t>
            </a:r>
            <a:r>
              <a:rPr lang="en-US" sz="2000" b="0" strike="noStrike" spc="-1" dirty="0">
                <a:solidFill>
                  <a:srgbClr val="000000"/>
                </a:solidFill>
                <a:uFill>
                  <a:solidFill>
                    <a:srgbClr val="FFFFFF"/>
                  </a:solidFill>
                </a:uFill>
                <a:latin typeface="Calibri"/>
              </a:rPr>
              <a:t> CIs, die Service-</a:t>
            </a:r>
            <a:r>
              <a:rPr lang="en-US" sz="2000" b="0" strike="noStrike" spc="-1" dirty="0" err="1">
                <a:solidFill>
                  <a:srgbClr val="000000"/>
                </a:solidFill>
                <a:uFill>
                  <a:solidFill>
                    <a:srgbClr val="FFFFFF"/>
                  </a:solidFill>
                </a:uFill>
                <a:latin typeface="Calibri"/>
              </a:rPr>
              <a:t>Komponenten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unterstützen</a:t>
            </a:r>
            <a:endParaRPr lang="en-US" sz="20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Anwendung</a:t>
            </a:r>
            <a:r>
              <a:rPr lang="en-US" sz="2000" b="0" strike="noStrike" spc="-1" dirty="0">
                <a:solidFill>
                  <a:srgbClr val="000000"/>
                </a:solidFill>
                <a:uFill>
                  <a:solidFill>
                    <a:srgbClr val="FFFFFF"/>
                  </a:solidFill>
                </a:uFill>
                <a:latin typeface="Calibri"/>
              </a:rPr>
              <a:t> des Change Managements auf </a:t>
            </a:r>
            <a:r>
              <a:rPr lang="en-US" sz="2000" b="0" strike="noStrike" spc="-1" dirty="0" err="1">
                <a:solidFill>
                  <a:srgbClr val="000000"/>
                </a:solidFill>
                <a:uFill>
                  <a:solidFill>
                    <a:srgbClr val="FFFFFF"/>
                  </a:solidFill>
                </a:uFill>
                <a:latin typeface="Calibri"/>
              </a:rPr>
              <a:t>alle</a:t>
            </a:r>
            <a:r>
              <a:rPr lang="en-US" sz="2000" b="0" strike="noStrike" spc="-1" dirty="0">
                <a:solidFill>
                  <a:srgbClr val="000000"/>
                </a:solidFill>
                <a:uFill>
                  <a:solidFill>
                    <a:srgbClr val="FFFFFF"/>
                  </a:solidFill>
                </a:uFill>
                <a:latin typeface="Calibri"/>
              </a:rPr>
              <a:t> CIs (</a:t>
            </a:r>
            <a:r>
              <a:rPr lang="en-US" sz="2000" b="0" strike="noStrike" spc="-1" dirty="0" err="1">
                <a:solidFill>
                  <a:srgbClr val="000000"/>
                </a:solidFill>
                <a:uFill>
                  <a:solidFill>
                    <a:srgbClr val="FFFFFF"/>
                  </a:solidFill>
                </a:uFill>
                <a:latin typeface="Calibri"/>
              </a:rPr>
              <a:t>inkl</a:t>
            </a:r>
            <a:r>
              <a:rPr lang="en-US" sz="2000" b="0" strike="noStrike" spc="-1" dirty="0">
                <a:solidFill>
                  <a:srgbClr val="000000"/>
                </a:solidFill>
                <a:uFill>
                  <a:solidFill>
                    <a:srgbClr val="FFFFFF"/>
                  </a:solidFill>
                </a:uFill>
                <a:latin typeface="Calibri"/>
              </a:rPr>
              <a:t>. der neu in den Scope des Configuration Managements </a:t>
            </a:r>
            <a:r>
              <a:rPr lang="en-US" sz="2000" b="0" strike="noStrike" spc="-1" dirty="0" err="1">
                <a:solidFill>
                  <a:srgbClr val="000000"/>
                </a:solidFill>
                <a:uFill>
                  <a:solidFill>
                    <a:srgbClr val="FFFFFF"/>
                  </a:solidFill>
                </a:uFill>
                <a:latin typeface="Calibri"/>
              </a:rPr>
              <a:t>hinzugekommenen</a:t>
            </a:r>
            <a:r>
              <a:rPr lang="en-US" sz="20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Durchführung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jährlicher</a:t>
            </a:r>
            <a:r>
              <a:rPr lang="en-US" sz="2000" b="0" strike="noStrike" spc="-1" dirty="0">
                <a:solidFill>
                  <a:srgbClr val="000000"/>
                </a:solidFill>
                <a:uFill>
                  <a:solidFill>
                    <a:srgbClr val="FFFFFF"/>
                  </a:solidFill>
                </a:uFill>
                <a:latin typeface="Calibri"/>
              </a:rPr>
              <a:t> Service-Reviews </a:t>
            </a:r>
            <a:r>
              <a:rPr lang="en-US" sz="2000" b="0" strike="noStrike" spc="-1" dirty="0" err="1">
                <a:solidFill>
                  <a:srgbClr val="000000"/>
                </a:solidFill>
                <a:uFill>
                  <a:solidFill>
                    <a:srgbClr val="FFFFFF"/>
                  </a:solidFill>
                </a:uFill>
                <a:latin typeface="Calibri"/>
              </a:rPr>
              <a:t>mit</a:t>
            </a:r>
            <a:r>
              <a:rPr lang="en-US" sz="2000" b="0" strike="noStrike" spc="-1" dirty="0">
                <a:solidFill>
                  <a:srgbClr val="000000"/>
                </a:solidFill>
                <a:uFill>
                  <a:solidFill>
                    <a:srgbClr val="FFFFFF"/>
                  </a:solidFill>
                </a:uFill>
                <a:latin typeface="Calibri"/>
              </a:rPr>
              <a:t> dem </a:t>
            </a:r>
            <a:r>
              <a:rPr lang="en-US" sz="2000" b="0" strike="noStrike" spc="-1" dirty="0" err="1">
                <a:solidFill>
                  <a:srgbClr val="000000"/>
                </a:solidFill>
                <a:uFill>
                  <a:solidFill>
                    <a:srgbClr val="FFFFFF"/>
                  </a:solidFill>
                </a:uFill>
                <a:latin typeface="Calibri"/>
              </a:rPr>
              <a:t>Kunden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im</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Rahmen</a:t>
            </a:r>
            <a:r>
              <a:rPr lang="en-US" sz="2000" b="0" strike="noStrike" spc="-1" dirty="0">
                <a:solidFill>
                  <a:srgbClr val="000000"/>
                </a:solidFill>
                <a:uFill>
                  <a:solidFill>
                    <a:srgbClr val="FFFFFF"/>
                  </a:solidFill>
                </a:uFill>
                <a:latin typeface="Calibri"/>
              </a:rPr>
              <a:t> des Customer Relationship Managements</a:t>
            </a:r>
          </a:p>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Reduzierung</a:t>
            </a:r>
            <a:r>
              <a:rPr lang="en-US" sz="2000" b="0" strike="noStrike" spc="-1" dirty="0">
                <a:solidFill>
                  <a:srgbClr val="000000"/>
                </a:solidFill>
                <a:uFill>
                  <a:solidFill>
                    <a:srgbClr val="FFFFFF"/>
                  </a:solidFill>
                </a:uFill>
                <a:latin typeface="Calibri"/>
              </a:rPr>
              <a:t> der SLA-</a:t>
            </a:r>
            <a:r>
              <a:rPr lang="en-US" sz="2000" b="0" strike="noStrike" spc="-1" dirty="0" err="1">
                <a:solidFill>
                  <a:srgbClr val="000000"/>
                </a:solidFill>
                <a:uFill>
                  <a:solidFill>
                    <a:srgbClr val="FFFFFF"/>
                  </a:solidFill>
                </a:uFill>
                <a:latin typeface="Calibri"/>
              </a:rPr>
              <a:t>Verletzungen</a:t>
            </a:r>
            <a:r>
              <a:rPr lang="en-US" sz="2000" b="0" strike="noStrike" spc="-1" dirty="0">
                <a:solidFill>
                  <a:srgbClr val="000000"/>
                </a:solidFill>
                <a:uFill>
                  <a:solidFill>
                    <a:srgbClr val="FFFFFF"/>
                  </a:solidFill>
                </a:uFill>
                <a:latin typeface="Calibri"/>
              </a:rPr>
              <a:t> um 30%</a:t>
            </a:r>
          </a:p>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Harmonisierung</a:t>
            </a:r>
            <a:r>
              <a:rPr lang="en-US" sz="2000" b="0" strike="noStrike" spc="-1" dirty="0">
                <a:solidFill>
                  <a:srgbClr val="000000"/>
                </a:solidFill>
                <a:uFill>
                  <a:solidFill>
                    <a:srgbClr val="FFFFFF"/>
                  </a:solidFill>
                </a:uFill>
                <a:latin typeface="Calibri"/>
              </a:rPr>
              <a:t> der Service-</a:t>
            </a:r>
            <a:r>
              <a:rPr lang="en-US" sz="2000" b="0" strike="noStrike" spc="-1" dirty="0" err="1">
                <a:solidFill>
                  <a:srgbClr val="000000"/>
                </a:solidFill>
                <a:uFill>
                  <a:solidFill>
                    <a:srgbClr val="FFFFFF"/>
                  </a:solidFill>
                </a:uFill>
                <a:latin typeface="Calibri"/>
              </a:rPr>
              <a:t>Spezifikationen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im</a:t>
            </a:r>
            <a:r>
              <a:rPr lang="en-US" sz="2000" b="0" strike="noStrike" spc="-1" dirty="0">
                <a:solidFill>
                  <a:srgbClr val="000000"/>
                </a:solidFill>
                <a:uFill>
                  <a:solidFill>
                    <a:srgbClr val="FFFFFF"/>
                  </a:solidFill>
                </a:uFill>
                <a:latin typeface="Calibri"/>
              </a:rPr>
              <a:t> Service Portfolio (</a:t>
            </a:r>
            <a:r>
              <a:rPr lang="en-US" sz="2000" b="0" strike="noStrike" spc="-1" dirty="0" err="1">
                <a:solidFill>
                  <a:srgbClr val="000000"/>
                </a:solidFill>
                <a:uFill>
                  <a:solidFill>
                    <a:srgbClr val="FFFFFF"/>
                  </a:solidFill>
                </a:uFill>
                <a:latin typeface="Calibri"/>
              </a:rPr>
              <a:t>unter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Anwendung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konsistenten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Spezifikationsvorlage</a:t>
            </a:r>
            <a:r>
              <a:rPr lang="en-US" sz="20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Erhöhung</a:t>
            </a:r>
            <a:r>
              <a:rPr lang="en-US" sz="2000" b="0" strike="noStrike" spc="-1" dirty="0">
                <a:solidFill>
                  <a:srgbClr val="000000"/>
                </a:solidFill>
                <a:uFill>
                  <a:solidFill>
                    <a:srgbClr val="FFFFFF"/>
                  </a:solidFill>
                </a:uFill>
                <a:latin typeface="Calibri"/>
              </a:rPr>
              <a:t> der </a:t>
            </a:r>
            <a:r>
              <a:rPr lang="en-US" sz="2000" b="0" strike="noStrike" spc="-1" dirty="0" err="1">
                <a:solidFill>
                  <a:srgbClr val="000000"/>
                </a:solidFill>
                <a:uFill>
                  <a:solidFill>
                    <a:srgbClr val="FFFFFF"/>
                  </a:solidFill>
                </a:uFill>
                <a:latin typeface="Calibri"/>
              </a:rPr>
              <a:t>internen</a:t>
            </a:r>
            <a:r>
              <a:rPr lang="en-US" sz="2000" b="0" strike="noStrike" spc="-1" dirty="0">
                <a:solidFill>
                  <a:srgbClr val="000000"/>
                </a:solidFill>
                <a:uFill>
                  <a:solidFill>
                    <a:srgbClr val="FFFFFF"/>
                  </a:solidFill>
                </a:uFill>
                <a:latin typeface="Calibri"/>
              </a:rPr>
              <a:t> SMS Audits von 2 auf 4</a:t>
            </a:r>
          </a:p>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Verbesserung</a:t>
            </a:r>
            <a:r>
              <a:rPr lang="en-US" sz="2000" b="0" strike="noStrike" spc="-1" dirty="0">
                <a:solidFill>
                  <a:srgbClr val="000000"/>
                </a:solidFill>
                <a:uFill>
                  <a:solidFill>
                    <a:srgbClr val="FFFFFF"/>
                  </a:solidFill>
                </a:uFill>
                <a:latin typeface="Calibri"/>
              </a:rPr>
              <a:t> der </a:t>
            </a:r>
            <a:r>
              <a:rPr lang="en-US" sz="2000" b="0" strike="noStrike" spc="-1" dirty="0" err="1">
                <a:solidFill>
                  <a:srgbClr val="000000"/>
                </a:solidFill>
                <a:uFill>
                  <a:solidFill>
                    <a:srgbClr val="FFFFFF"/>
                  </a:solidFill>
                </a:uFill>
                <a:latin typeface="Calibri"/>
              </a:rPr>
              <a:t>Dokumentationsqualität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bekannter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Fehler</a:t>
            </a:r>
            <a:r>
              <a:rPr lang="en-US" sz="2000" b="0" strike="noStrike" spc="-1" dirty="0">
                <a:solidFill>
                  <a:srgbClr val="000000"/>
                </a:solidFill>
                <a:uFill>
                  <a:solidFill>
                    <a:srgbClr val="FFFFFF"/>
                  </a:solidFill>
                </a:uFill>
                <a:latin typeface="Calibri"/>
              </a:rPr>
              <a:t> und Workarounds in der KEDB, </a:t>
            </a:r>
            <a:r>
              <a:rPr lang="en-US" sz="2000" b="0" strike="noStrike" spc="-1" dirty="0" err="1">
                <a:solidFill>
                  <a:srgbClr val="000000"/>
                </a:solidFill>
                <a:uFill>
                  <a:solidFill>
                    <a:srgbClr val="FFFFFF"/>
                  </a:solidFill>
                </a:uFill>
                <a:latin typeface="Calibri"/>
              </a:rPr>
              <a:t>indem</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Vier-Augen-Prinzip</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neue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Einträge</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monatliche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Überprüfungen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aller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Einträge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festgelegt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werden</a:t>
            </a:r>
            <a:endParaRPr lang="en-US" sz="20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t>
            </a:r>
          </a:p>
        </p:txBody>
      </p:sp>
      <p:sp>
        <p:nvSpPr>
          <p:cNvPr id="806" name="TextShape 3"/>
          <p:cNvSpPr txBox="1"/>
          <p:nvPr/>
        </p:nvSpPr>
        <p:spPr>
          <a:xfrm>
            <a:off x="6553080" y="6430680"/>
            <a:ext cx="2133360" cy="364680"/>
          </a:xfrm>
          <a:prstGeom prst="rect">
            <a:avLst/>
          </a:prstGeom>
          <a:noFill/>
          <a:ln>
            <a:noFill/>
          </a:ln>
        </p:spPr>
        <p:txBody>
          <a:bodyPr anchor="ctr"/>
          <a:lstStyle/>
          <a:p>
            <a:pPr algn="r">
              <a:lnSpc>
                <a:spcPct val="100000"/>
              </a:lnSpc>
            </a:pPr>
            <a:fld id="{1F470C1D-350B-4C90-9989-92D0F48DA4D7}" type="slidenum">
              <a:rPr lang="de-DE" sz="1200" b="0" strike="noStrike" spc="-1">
                <a:solidFill>
                  <a:srgbClr val="8B8B8B"/>
                </a:solidFill>
                <a:uFill>
                  <a:solidFill>
                    <a:srgbClr val="FFFFFF"/>
                  </a:solidFill>
                </a:uFill>
                <a:latin typeface="Calibri"/>
              </a:rPr>
              <a:t>92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Definition und Zuordnung von Rollen und Verantwortlichkeiten</a:t>
            </a:r>
            <a:endParaRPr lang="en-US" sz="1800" b="0" strike="noStrike" spc="-1">
              <a:solidFill>
                <a:srgbClr val="000000"/>
              </a:solidFill>
              <a:uFill>
                <a:solidFill>
                  <a:srgbClr val="FFFFFF"/>
                </a:solidFill>
              </a:uFill>
              <a:latin typeface="Calibri"/>
            </a:endParaRPr>
          </a:p>
        </p:txBody>
      </p:sp>
      <p:sp>
        <p:nvSpPr>
          <p:cNvPr id="808" name="TextShape 2"/>
          <p:cNvSpPr txBox="1"/>
          <p:nvPr/>
        </p:nvSpPr>
        <p:spPr>
          <a:xfrm>
            <a:off x="6553080" y="6430680"/>
            <a:ext cx="2133360" cy="364680"/>
          </a:xfrm>
          <a:prstGeom prst="rect">
            <a:avLst/>
          </a:prstGeom>
          <a:noFill/>
          <a:ln>
            <a:noFill/>
          </a:ln>
        </p:spPr>
        <p:txBody>
          <a:bodyPr anchor="ctr"/>
          <a:lstStyle/>
          <a:p>
            <a:pPr algn="r">
              <a:lnSpc>
                <a:spcPct val="100000"/>
              </a:lnSpc>
            </a:pPr>
            <a:fld id="{531D420C-323E-466B-AECB-BBF6E238269D}" type="slidenum">
              <a:rPr lang="de-DE" sz="1200" b="0" strike="noStrike" spc="-1">
                <a:solidFill>
                  <a:srgbClr val="FFFFFF"/>
                </a:solidFill>
                <a:uFill>
                  <a:solidFill>
                    <a:srgbClr val="FFFFFF"/>
                  </a:solidFill>
                </a:uFill>
                <a:latin typeface="Calibri"/>
              </a:rPr>
              <a:t>93</a:t>
            </a:fld>
            <a:endParaRPr lang="de-DE" sz="1400" b="0" strike="noStrike" spc="-1">
              <a:solidFill>
                <a:srgbClr val="000000"/>
              </a:solidFill>
              <a:uFill>
                <a:solidFill>
                  <a:srgbClr val="FFFFFF"/>
                </a:solidFill>
              </a:uFill>
              <a:latin typeface="Times New Roman"/>
            </a:endParaRPr>
          </a:p>
        </p:txBody>
      </p:sp>
      <p:sp>
        <p:nvSpPr>
          <p:cNvPr id="809"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
        <p:nvSpPr>
          <p:cNvPr id="81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1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812" name="CustomShape 6"/>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Generische und spezifische Rollen, Zuordnung von Verantwortlichkeiten, RACI</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Rollen und Verantwortlichkeiten: Generische und spezifische Rollen</a:t>
            </a:r>
            <a:endParaRPr lang="en-US" sz="1800" b="0" strike="noStrike" spc="-1">
              <a:solidFill>
                <a:srgbClr val="000000"/>
              </a:solidFill>
              <a:uFill>
                <a:solidFill>
                  <a:srgbClr val="FFFFFF"/>
                </a:solidFill>
              </a:uFill>
              <a:latin typeface="Calibri"/>
            </a:endParaRPr>
          </a:p>
        </p:txBody>
      </p:sp>
      <p:graphicFrame>
        <p:nvGraphicFramePr>
          <p:cNvPr id="814" name="Table 2"/>
          <p:cNvGraphicFramePr/>
          <p:nvPr/>
        </p:nvGraphicFramePr>
        <p:xfrm>
          <a:off x="457200" y="1697040"/>
          <a:ext cx="8229240" cy="3505200"/>
        </p:xfrm>
        <a:graphic>
          <a:graphicData uri="http://schemas.openxmlformats.org/drawingml/2006/table">
            <a:tbl>
              <a:tblPr/>
              <a:tblGrid>
                <a:gridCol w="1299240">
                  <a:extLst>
                    <a:ext uri="{9D8B030D-6E8A-4147-A177-3AD203B41FA5}">
                      <a16:colId xmlns:a16="http://schemas.microsoft.com/office/drawing/2014/main" val="20000"/>
                    </a:ext>
                  </a:extLst>
                </a:gridCol>
                <a:gridCol w="3300120">
                  <a:extLst>
                    <a:ext uri="{9D8B030D-6E8A-4147-A177-3AD203B41FA5}">
                      <a16:colId xmlns:a16="http://schemas.microsoft.com/office/drawing/2014/main" val="20001"/>
                    </a:ext>
                  </a:extLst>
                </a:gridCol>
                <a:gridCol w="1814760">
                  <a:extLst>
                    <a:ext uri="{9D8B030D-6E8A-4147-A177-3AD203B41FA5}">
                      <a16:colId xmlns:a16="http://schemas.microsoft.com/office/drawing/2014/main" val="20002"/>
                    </a:ext>
                  </a:extLst>
                </a:gridCol>
                <a:gridCol w="1815120">
                  <a:extLst>
                    <a:ext uri="{9D8B030D-6E8A-4147-A177-3AD203B41FA5}">
                      <a16:colId xmlns:a16="http://schemas.microsoft.com/office/drawing/2014/main" val="20003"/>
                    </a:ext>
                  </a:extLst>
                </a:gridCol>
              </a:tblGrid>
              <a:tr h="546120">
                <a:tc>
                  <a:txBody>
                    <a:bodyPr/>
                    <a:lstStyle/>
                    <a:p>
                      <a:endParaRPr lang="de-DE"/>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800" b="1" strike="noStrike" spc="-1">
                          <a:solidFill>
                            <a:srgbClr val="FFFFFF"/>
                          </a:solidFill>
                          <a:uFill>
                            <a:solidFill>
                              <a:srgbClr val="FFFFFF"/>
                            </a:solidFill>
                          </a:uFill>
                          <a:latin typeface="Calibri"/>
                        </a:rPr>
                        <a:t>Description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800" b="1" strike="noStrike" spc="-1">
                          <a:solidFill>
                            <a:srgbClr val="FFFFFF"/>
                          </a:solidFill>
                          <a:uFill>
                            <a:solidFill>
                              <a:srgbClr val="FFFFFF"/>
                            </a:solidFill>
                          </a:uFill>
                          <a:latin typeface="Calibri"/>
                        </a:rPr>
                        <a:t>ITSM example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800" b="1" strike="noStrike" spc="-1">
                          <a:solidFill>
                            <a:srgbClr val="FFFFFF"/>
                          </a:solidFill>
                          <a:uFill>
                            <a:solidFill>
                              <a:srgbClr val="FFFFFF"/>
                            </a:solidFill>
                          </a:uFill>
                          <a:latin typeface="Calibri"/>
                        </a:rPr>
                        <a:t>Non-ITSM example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896760">
                <a:tc>
                  <a:txBody>
                    <a:bodyPr/>
                    <a:lstStyle/>
                    <a:p>
                      <a:pPr>
                        <a:lnSpc>
                          <a:spcPct val="100000"/>
                        </a:lnSpc>
                      </a:pPr>
                      <a:r>
                        <a:rPr lang="de-DE" sz="1600" b="1" strike="noStrike" spc="-1">
                          <a:solidFill>
                            <a:srgbClr val="000000"/>
                          </a:solidFill>
                          <a:uFill>
                            <a:solidFill>
                              <a:srgbClr val="FFFFFF"/>
                            </a:solidFill>
                          </a:uFill>
                          <a:latin typeface="Calibri"/>
                        </a:rPr>
                        <a:t>Generische Rolle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600" b="0" strike="noStrike" spc="-1">
                          <a:solidFill>
                            <a:srgbClr val="000000"/>
                          </a:solidFill>
                          <a:uFill>
                            <a:solidFill>
                              <a:srgbClr val="FFFFFF"/>
                            </a:solidFill>
                          </a:uFill>
                          <a:latin typeface="Calibri"/>
                        </a:rPr>
                        <a:t>Die konzeptuelle Klasse einer Rolle, die in einem bestimmten Kontext instanziiert wird, um eine spezifische Rolle zu schaffen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600" b="0" strike="noStrike" spc="-1">
                          <a:solidFill>
                            <a:srgbClr val="000000"/>
                          </a:solidFill>
                          <a:uFill>
                            <a:solidFill>
                              <a:srgbClr val="FFFFFF"/>
                            </a:solidFill>
                          </a:uFill>
                          <a:latin typeface="Calibri"/>
                        </a:rPr>
                        <a:t>Prozess-Manager</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600" b="0" strike="noStrike" spc="-1">
                          <a:solidFill>
                            <a:srgbClr val="000000"/>
                          </a:solidFill>
                          <a:uFill>
                            <a:solidFill>
                              <a:srgbClr val="FFFFFF"/>
                            </a:solidFill>
                          </a:uFill>
                          <a:latin typeface="Calibri"/>
                        </a:rPr>
                        <a:t>Flugkapitän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500480">
                <a:tc>
                  <a:txBody>
                    <a:bodyPr/>
                    <a:lstStyle/>
                    <a:p>
                      <a:pPr>
                        <a:lnSpc>
                          <a:spcPct val="100000"/>
                        </a:lnSpc>
                      </a:pPr>
                      <a:r>
                        <a:rPr lang="de-DE" sz="1600" b="1" strike="noStrike" spc="-1">
                          <a:solidFill>
                            <a:srgbClr val="000000"/>
                          </a:solidFill>
                          <a:uFill>
                            <a:solidFill>
                              <a:srgbClr val="FFFFFF"/>
                            </a:solidFill>
                          </a:uFill>
                          <a:latin typeface="Calibri"/>
                        </a:rPr>
                        <a:t>Spezifische Rolle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600" b="0" strike="noStrike" spc="-1">
                          <a:solidFill>
                            <a:srgbClr val="000000"/>
                          </a:solidFill>
                          <a:uFill>
                            <a:solidFill>
                              <a:srgbClr val="FFFFFF"/>
                            </a:solidFill>
                          </a:uFill>
                          <a:latin typeface="Calibri"/>
                        </a:rPr>
                        <a:t>Eine konkrete Rolle, die einer Person oder einem Team zugewiesen wird, um dieser Person oder diesem Team die Verantwortung für etwas zu geben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600" b="0" strike="noStrike" spc="-1">
                          <a:solidFill>
                            <a:srgbClr val="000000"/>
                          </a:solidFill>
                          <a:uFill>
                            <a:solidFill>
                              <a:srgbClr val="FFFFFF"/>
                            </a:solidFill>
                          </a:uFill>
                          <a:latin typeface="Calibri"/>
                        </a:rPr>
                        <a:t>Incident Manager (Prozess-Manager für den Incident &amp; Service Request Management Process) eines IT-Service-Providers</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600" b="0" strike="noStrike" spc="-1">
                          <a:solidFill>
                            <a:srgbClr val="000000"/>
                          </a:solidFill>
                          <a:uFill>
                            <a:solidFill>
                              <a:srgbClr val="FFFFFF"/>
                            </a:solidFill>
                          </a:uFill>
                          <a:latin typeface="Calibri"/>
                        </a:rPr>
                        <a:t>Flugkapitän für Flug XX123 von München nach Brüssel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
        <p:nvSpPr>
          <p:cNvPr id="815" name="TextShape 3"/>
          <p:cNvSpPr txBox="1"/>
          <p:nvPr/>
        </p:nvSpPr>
        <p:spPr>
          <a:xfrm>
            <a:off x="6553080" y="6430680"/>
            <a:ext cx="2133360" cy="364680"/>
          </a:xfrm>
          <a:prstGeom prst="rect">
            <a:avLst/>
          </a:prstGeom>
          <a:noFill/>
          <a:ln>
            <a:noFill/>
          </a:ln>
        </p:spPr>
        <p:txBody>
          <a:bodyPr anchor="ctr"/>
          <a:lstStyle/>
          <a:p>
            <a:pPr algn="r">
              <a:lnSpc>
                <a:spcPct val="100000"/>
              </a:lnSpc>
            </a:pPr>
            <a:fld id="{FC0C6000-E9F7-49AF-BD8A-1C8B23DCF446}" type="slidenum">
              <a:rPr lang="de-DE" sz="1200" b="0" strike="noStrike" spc="-1">
                <a:solidFill>
                  <a:srgbClr val="8B8B8B"/>
                </a:solidFill>
                <a:uFill>
                  <a:solidFill>
                    <a:srgbClr val="FFFFFF"/>
                  </a:solidFill>
                </a:uFill>
                <a:latin typeface="Calibri"/>
              </a:rPr>
              <a:t>94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Generische Rollen
</a:t>
            </a:r>
            <a:r>
              <a:rPr lang="en-US" sz="2400" b="0" strike="noStrike" spc="-1">
                <a:solidFill>
                  <a:srgbClr val="205595"/>
                </a:solidFill>
                <a:uFill>
                  <a:solidFill>
                    <a:srgbClr val="FFFFFF"/>
                  </a:solidFill>
                </a:uFill>
                <a:latin typeface="Calibri"/>
              </a:rPr>
              <a:t>nach FitSM-3</a:t>
            </a:r>
            <a:endParaRPr lang="en-US" sz="1800" b="0" strike="noStrike" spc="-1">
              <a:solidFill>
                <a:srgbClr val="000000"/>
              </a:solidFill>
              <a:uFill>
                <a:solidFill>
                  <a:srgbClr val="FFFFFF"/>
                </a:solidFill>
              </a:uFill>
              <a:latin typeface="Calibri"/>
            </a:endParaRPr>
          </a:p>
        </p:txBody>
      </p:sp>
      <p:sp>
        <p:nvSpPr>
          <p:cNvPr id="81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SMS Eigentümer (Owner)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Prozess Eigentümer (optional)</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Prozess Manager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Falleigentümer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Mitarbeiter eines Prozessteams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Service Eigentümer</a:t>
            </a:r>
          </a:p>
        </p:txBody>
      </p:sp>
      <p:sp>
        <p:nvSpPr>
          <p:cNvPr id="818" name="TextShape 3"/>
          <p:cNvSpPr txBox="1"/>
          <p:nvPr/>
        </p:nvSpPr>
        <p:spPr>
          <a:xfrm>
            <a:off x="6553080" y="6430680"/>
            <a:ext cx="2133360" cy="364680"/>
          </a:xfrm>
          <a:prstGeom prst="rect">
            <a:avLst/>
          </a:prstGeom>
          <a:noFill/>
          <a:ln>
            <a:noFill/>
          </a:ln>
        </p:spPr>
        <p:txBody>
          <a:bodyPr anchor="ctr"/>
          <a:lstStyle/>
          <a:p>
            <a:pPr algn="r">
              <a:lnSpc>
                <a:spcPct val="100000"/>
              </a:lnSpc>
            </a:pPr>
            <a:fld id="{07D9F01F-E7F8-425E-906D-F9DDE3022635}" type="slidenum">
              <a:rPr lang="de-DE" sz="1200" b="0" strike="noStrike" spc="-1">
                <a:solidFill>
                  <a:srgbClr val="8B8B8B"/>
                </a:solidFill>
                <a:uFill>
                  <a:solidFill>
                    <a:srgbClr val="FFFFFF"/>
                  </a:solidFill>
                </a:uFill>
                <a:latin typeface="Calibri"/>
              </a:rPr>
              <a:t>95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TextShape 1"/>
          <p:cNvSpPr txBox="1"/>
          <p:nvPr/>
        </p:nvSpPr>
        <p:spPr>
          <a:xfrm>
            <a:off x="6553080" y="6430680"/>
            <a:ext cx="2133360" cy="364680"/>
          </a:xfrm>
          <a:prstGeom prst="rect">
            <a:avLst/>
          </a:prstGeom>
          <a:noFill/>
          <a:ln>
            <a:noFill/>
          </a:ln>
        </p:spPr>
        <p:txBody>
          <a:bodyPr anchor="ctr"/>
          <a:lstStyle/>
          <a:p>
            <a:pPr algn="r">
              <a:lnSpc>
                <a:spcPct val="100000"/>
              </a:lnSpc>
            </a:pPr>
            <a:fld id="{FD9D0B4E-92E7-40B3-86AF-A631104EB752}" type="slidenum">
              <a:rPr lang="de-DE" sz="1200" b="0" strike="noStrike" spc="-1">
                <a:solidFill>
                  <a:srgbClr val="8B8B8B"/>
                </a:solidFill>
                <a:uFill>
                  <a:solidFill>
                    <a:srgbClr val="FFFFFF"/>
                  </a:solidFill>
                </a:uFill>
                <a:latin typeface="Calibri"/>
              </a:rPr>
              <a:t>96</a:t>
            </a:fld>
            <a:endParaRPr lang="de-DE" sz="1400" b="0" strike="noStrike" spc="-1">
              <a:solidFill>
                <a:srgbClr val="000000"/>
              </a:solidFill>
              <a:uFill>
                <a:solidFill>
                  <a:srgbClr val="FFFFFF"/>
                </a:solidFill>
              </a:uFill>
              <a:latin typeface="Times New Roman"/>
            </a:endParaRPr>
          </a:p>
        </p:txBody>
      </p:sp>
      <p:sp>
        <p:nvSpPr>
          <p:cNvPr id="820" name="CustomShape 2"/>
          <p:cNvSpPr/>
          <p:nvPr/>
        </p:nvSpPr>
        <p:spPr>
          <a:xfrm>
            <a:off x="438120" y="1886040"/>
            <a:ext cx="8257680" cy="45907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de-DE" sz="1400" b="1" strike="noStrike" spc="-1">
                <a:solidFill>
                  <a:srgbClr val="000000"/>
                </a:solidFill>
                <a:uFill>
                  <a:solidFill>
                    <a:srgbClr val="FFFFFF"/>
                  </a:solidFill>
                </a:uFill>
                <a:latin typeface="Calibri"/>
              </a:rPr>
              <a:t>Gesamtes Service-Management-System (SMS)</a:t>
            </a:r>
            <a:endParaRPr lang="de-DE" sz="1800" b="0" strike="noStrike" spc="-1">
              <a:solidFill>
                <a:srgbClr val="000000"/>
              </a:solidFill>
              <a:uFill>
                <a:solidFill>
                  <a:srgbClr val="FFFFFF"/>
                </a:solidFill>
              </a:uFill>
              <a:latin typeface="Arial"/>
            </a:endParaRPr>
          </a:p>
        </p:txBody>
      </p:sp>
      <p:sp>
        <p:nvSpPr>
          <p:cNvPr id="821" name="CustomShape 3"/>
          <p:cNvSpPr/>
          <p:nvPr/>
        </p:nvSpPr>
        <p:spPr>
          <a:xfrm>
            <a:off x="581040" y="2705040"/>
            <a:ext cx="2133360" cy="637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Service: E-Mail</a:t>
            </a:r>
            <a:endParaRPr lang="de-DE" sz="1800" b="0" strike="noStrike" spc="-1">
              <a:solidFill>
                <a:srgbClr val="000000"/>
              </a:solidFill>
              <a:uFill>
                <a:solidFill>
                  <a:srgbClr val="FFFFFF"/>
                </a:solidFill>
              </a:uFill>
              <a:latin typeface="Arial"/>
            </a:endParaRPr>
          </a:p>
        </p:txBody>
      </p:sp>
      <p:sp>
        <p:nvSpPr>
          <p:cNvPr id="822" name="CustomShape 4"/>
          <p:cNvSpPr/>
          <p:nvPr/>
        </p:nvSpPr>
        <p:spPr>
          <a:xfrm>
            <a:off x="2962440" y="2705040"/>
            <a:ext cx="2133360" cy="637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Service: High performance computing</a:t>
            </a:r>
            <a:endParaRPr lang="de-DE" sz="1800" b="0" strike="noStrike" spc="-1">
              <a:solidFill>
                <a:srgbClr val="000000"/>
              </a:solidFill>
              <a:uFill>
                <a:solidFill>
                  <a:srgbClr val="FFFFFF"/>
                </a:solidFill>
              </a:uFill>
              <a:latin typeface="Arial"/>
            </a:endParaRPr>
          </a:p>
        </p:txBody>
      </p:sp>
      <p:sp>
        <p:nvSpPr>
          <p:cNvPr id="823" name="CustomShape 5"/>
          <p:cNvSpPr/>
          <p:nvPr/>
        </p:nvSpPr>
        <p:spPr>
          <a:xfrm>
            <a:off x="6467400" y="2705040"/>
            <a:ext cx="2085480" cy="637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Andere Services</a:t>
            </a:r>
            <a:endParaRPr lang="de-DE" sz="1800" b="0" strike="noStrike" spc="-1">
              <a:solidFill>
                <a:srgbClr val="000000"/>
              </a:solidFill>
              <a:uFill>
                <a:solidFill>
                  <a:srgbClr val="FFFFFF"/>
                </a:solidFill>
              </a:uFill>
              <a:latin typeface="Arial"/>
            </a:endParaRPr>
          </a:p>
        </p:txBody>
      </p:sp>
      <p:sp>
        <p:nvSpPr>
          <p:cNvPr id="824" name="CustomShape 6"/>
          <p:cNvSpPr/>
          <p:nvPr/>
        </p:nvSpPr>
        <p:spPr>
          <a:xfrm>
            <a:off x="581040" y="4105440"/>
            <a:ext cx="1152000" cy="22093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Prozess: SPM</a:t>
            </a:r>
            <a:endParaRPr lang="de-DE" sz="1800" b="0" strike="noStrike" spc="-1">
              <a:solidFill>
                <a:srgbClr val="000000"/>
              </a:solidFill>
              <a:uFill>
                <a:solidFill>
                  <a:srgbClr val="FFFFFF"/>
                </a:solidFill>
              </a:uFill>
              <a:latin typeface="Arial"/>
            </a:endParaRPr>
          </a:p>
        </p:txBody>
      </p:sp>
      <p:sp>
        <p:nvSpPr>
          <p:cNvPr id="825" name="CustomShape 7"/>
          <p:cNvSpPr/>
          <p:nvPr/>
        </p:nvSpPr>
        <p:spPr>
          <a:xfrm>
            <a:off x="1933560" y="4105440"/>
            <a:ext cx="1152000" cy="22093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Prozess: SLM</a:t>
            </a:r>
            <a:endParaRPr lang="de-DE" sz="1800" b="0" strike="noStrike" spc="-1">
              <a:solidFill>
                <a:srgbClr val="000000"/>
              </a:solidFill>
              <a:uFill>
                <a:solidFill>
                  <a:srgbClr val="FFFFFF"/>
                </a:solidFill>
              </a:uFill>
              <a:latin typeface="Arial"/>
            </a:endParaRPr>
          </a:p>
        </p:txBody>
      </p:sp>
      <p:sp>
        <p:nvSpPr>
          <p:cNvPr id="826" name="CustomShape 8"/>
          <p:cNvSpPr/>
          <p:nvPr/>
        </p:nvSpPr>
        <p:spPr>
          <a:xfrm>
            <a:off x="3276720" y="3848040"/>
            <a:ext cx="2009520" cy="24667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Prozess: ISRM</a:t>
            </a:r>
            <a:endParaRPr lang="de-DE" sz="1800" b="0" strike="noStrike" spc="-1">
              <a:solidFill>
                <a:srgbClr val="000000"/>
              </a:solidFill>
              <a:uFill>
                <a:solidFill>
                  <a:srgbClr val="FFFFFF"/>
                </a:solidFill>
              </a:uFill>
              <a:latin typeface="Arial"/>
            </a:endParaRPr>
          </a:p>
        </p:txBody>
      </p:sp>
      <p:sp>
        <p:nvSpPr>
          <p:cNvPr id="827" name="CustomShape 9"/>
          <p:cNvSpPr/>
          <p:nvPr/>
        </p:nvSpPr>
        <p:spPr>
          <a:xfrm>
            <a:off x="6467400" y="4083840"/>
            <a:ext cx="2085480" cy="2230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Andere Prozesse</a:t>
            </a:r>
            <a:endParaRPr lang="de-DE" sz="1800" b="0" strike="noStrike" spc="-1">
              <a:solidFill>
                <a:srgbClr val="000000"/>
              </a:solidFill>
              <a:uFill>
                <a:solidFill>
                  <a:srgbClr val="FFFFFF"/>
                </a:solidFill>
              </a:uFill>
              <a:latin typeface="Arial"/>
            </a:endParaRPr>
          </a:p>
        </p:txBody>
      </p:sp>
      <p:sp>
        <p:nvSpPr>
          <p:cNvPr id="828" name="CustomShape 10"/>
          <p:cNvSpPr/>
          <p:nvPr/>
        </p:nvSpPr>
        <p:spPr>
          <a:xfrm>
            <a:off x="762120" y="472428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1</a:t>
            </a:r>
            <a:endParaRPr lang="de-DE" sz="1800" b="0" strike="noStrike" spc="-1">
              <a:solidFill>
                <a:srgbClr val="000000"/>
              </a:solidFill>
              <a:uFill>
                <a:solidFill>
                  <a:srgbClr val="FFFFFF"/>
                </a:solidFill>
              </a:uFill>
              <a:latin typeface="Arial"/>
            </a:endParaRPr>
          </a:p>
        </p:txBody>
      </p:sp>
      <p:sp>
        <p:nvSpPr>
          <p:cNvPr id="829" name="CustomShape 11"/>
          <p:cNvSpPr/>
          <p:nvPr/>
        </p:nvSpPr>
        <p:spPr>
          <a:xfrm>
            <a:off x="762120" y="511488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2</a:t>
            </a:r>
            <a:endParaRPr lang="de-DE" sz="1800" b="0" strike="noStrike" spc="-1">
              <a:solidFill>
                <a:srgbClr val="000000"/>
              </a:solidFill>
              <a:uFill>
                <a:solidFill>
                  <a:srgbClr val="FFFFFF"/>
                </a:solidFill>
              </a:uFill>
              <a:latin typeface="Arial"/>
            </a:endParaRPr>
          </a:p>
        </p:txBody>
      </p:sp>
      <p:sp>
        <p:nvSpPr>
          <p:cNvPr id="830" name="CustomShape 12"/>
          <p:cNvSpPr/>
          <p:nvPr/>
        </p:nvSpPr>
        <p:spPr>
          <a:xfrm>
            <a:off x="762120" y="550548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3</a:t>
            </a:r>
            <a:endParaRPr lang="de-DE" sz="1800" b="0" strike="noStrike" spc="-1">
              <a:solidFill>
                <a:srgbClr val="000000"/>
              </a:solidFill>
              <a:uFill>
                <a:solidFill>
                  <a:srgbClr val="FFFFFF"/>
                </a:solidFill>
              </a:uFill>
              <a:latin typeface="Arial"/>
            </a:endParaRPr>
          </a:p>
        </p:txBody>
      </p:sp>
      <p:sp>
        <p:nvSpPr>
          <p:cNvPr id="831" name="CustomShape 13"/>
          <p:cNvSpPr/>
          <p:nvPr/>
        </p:nvSpPr>
        <p:spPr>
          <a:xfrm>
            <a:off x="2112120" y="47052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1</a:t>
            </a:r>
            <a:endParaRPr lang="de-DE" sz="1800" b="0" strike="noStrike" spc="-1">
              <a:solidFill>
                <a:srgbClr val="000000"/>
              </a:solidFill>
              <a:uFill>
                <a:solidFill>
                  <a:srgbClr val="FFFFFF"/>
                </a:solidFill>
              </a:uFill>
              <a:latin typeface="Arial"/>
            </a:endParaRPr>
          </a:p>
        </p:txBody>
      </p:sp>
      <p:sp>
        <p:nvSpPr>
          <p:cNvPr id="832" name="CustomShape 14"/>
          <p:cNvSpPr/>
          <p:nvPr/>
        </p:nvSpPr>
        <p:spPr>
          <a:xfrm>
            <a:off x="2112120" y="50958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2</a:t>
            </a:r>
            <a:endParaRPr lang="de-DE" sz="1800" b="0" strike="noStrike" spc="-1">
              <a:solidFill>
                <a:srgbClr val="000000"/>
              </a:solidFill>
              <a:uFill>
                <a:solidFill>
                  <a:srgbClr val="FFFFFF"/>
                </a:solidFill>
              </a:uFill>
              <a:latin typeface="Arial"/>
            </a:endParaRPr>
          </a:p>
        </p:txBody>
      </p:sp>
      <p:sp>
        <p:nvSpPr>
          <p:cNvPr id="833" name="CustomShape 15"/>
          <p:cNvSpPr/>
          <p:nvPr/>
        </p:nvSpPr>
        <p:spPr>
          <a:xfrm>
            <a:off x="2112120" y="54864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3</a:t>
            </a:r>
            <a:endParaRPr lang="de-DE" sz="1800" b="0" strike="noStrike" spc="-1">
              <a:solidFill>
                <a:srgbClr val="000000"/>
              </a:solidFill>
              <a:uFill>
                <a:solidFill>
                  <a:srgbClr val="FFFFFF"/>
                </a:solidFill>
              </a:uFill>
              <a:latin typeface="Arial"/>
            </a:endParaRPr>
          </a:p>
        </p:txBody>
      </p:sp>
      <p:sp>
        <p:nvSpPr>
          <p:cNvPr id="834" name="CustomShape 16"/>
          <p:cNvSpPr/>
          <p:nvPr/>
        </p:nvSpPr>
        <p:spPr>
          <a:xfrm>
            <a:off x="3436200" y="44388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1</a:t>
            </a:r>
            <a:endParaRPr lang="de-DE" sz="1800" b="0" strike="noStrike" spc="-1">
              <a:solidFill>
                <a:srgbClr val="000000"/>
              </a:solidFill>
              <a:uFill>
                <a:solidFill>
                  <a:srgbClr val="FFFFFF"/>
                </a:solidFill>
              </a:uFill>
              <a:latin typeface="Arial"/>
            </a:endParaRPr>
          </a:p>
        </p:txBody>
      </p:sp>
      <p:sp>
        <p:nvSpPr>
          <p:cNvPr id="835" name="CustomShape 17"/>
          <p:cNvSpPr/>
          <p:nvPr/>
        </p:nvSpPr>
        <p:spPr>
          <a:xfrm>
            <a:off x="3436200" y="60102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2</a:t>
            </a:r>
            <a:endParaRPr lang="de-DE" sz="1800" b="0" strike="noStrike" spc="-1">
              <a:solidFill>
                <a:srgbClr val="000000"/>
              </a:solidFill>
              <a:uFill>
                <a:solidFill>
                  <a:srgbClr val="FFFFFF"/>
                </a:solidFill>
              </a:uFill>
              <a:latin typeface="Arial"/>
            </a:endParaRPr>
          </a:p>
        </p:txBody>
      </p:sp>
      <p:sp>
        <p:nvSpPr>
          <p:cNvPr id="836" name="CustomShape 18"/>
          <p:cNvSpPr/>
          <p:nvPr/>
        </p:nvSpPr>
        <p:spPr>
          <a:xfrm>
            <a:off x="4443480" y="4748040"/>
            <a:ext cx="180720" cy="11761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i="1" strike="noStrike" spc="-1">
                <a:solidFill>
                  <a:srgbClr val="000000"/>
                </a:solidFill>
                <a:uFill>
                  <a:solidFill>
                    <a:srgbClr val="FFFFFF"/>
                  </a:solidFill>
                </a:uFill>
                <a:latin typeface="Calibri"/>
              </a:rPr>
              <a:t>Incident 142</a:t>
            </a:r>
            <a:endParaRPr lang="de-DE" sz="1800" b="0" strike="noStrike" spc="-1">
              <a:solidFill>
                <a:srgbClr val="000000"/>
              </a:solidFill>
              <a:uFill>
                <a:solidFill>
                  <a:srgbClr val="FFFFFF"/>
                </a:solidFill>
              </a:uFill>
              <a:latin typeface="Arial"/>
            </a:endParaRPr>
          </a:p>
        </p:txBody>
      </p:sp>
      <p:sp>
        <p:nvSpPr>
          <p:cNvPr id="837" name="CustomShape 19"/>
          <p:cNvSpPr/>
          <p:nvPr/>
        </p:nvSpPr>
        <p:spPr>
          <a:xfrm>
            <a:off x="4714920" y="4748040"/>
            <a:ext cx="180720" cy="11761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i="1" strike="noStrike" spc="-1">
                <a:solidFill>
                  <a:srgbClr val="000000"/>
                </a:solidFill>
                <a:uFill>
                  <a:solidFill>
                    <a:srgbClr val="FFFFFF"/>
                  </a:solidFill>
                </a:uFill>
                <a:latin typeface="Calibri"/>
              </a:rPr>
              <a:t>Incident 143</a:t>
            </a:r>
            <a:endParaRPr lang="de-DE" sz="1800" b="0" strike="noStrike" spc="-1">
              <a:solidFill>
                <a:srgbClr val="000000"/>
              </a:solidFill>
              <a:uFill>
                <a:solidFill>
                  <a:srgbClr val="FFFFFF"/>
                </a:solidFill>
              </a:uFill>
              <a:latin typeface="Arial"/>
            </a:endParaRPr>
          </a:p>
        </p:txBody>
      </p:sp>
      <p:sp>
        <p:nvSpPr>
          <p:cNvPr id="838" name="CustomShape 20"/>
          <p:cNvSpPr/>
          <p:nvPr/>
        </p:nvSpPr>
        <p:spPr>
          <a:xfrm>
            <a:off x="4986360" y="4748040"/>
            <a:ext cx="180720" cy="11761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i="1" strike="noStrike" spc="-1">
                <a:solidFill>
                  <a:srgbClr val="000000"/>
                </a:solidFill>
                <a:uFill>
                  <a:solidFill>
                    <a:srgbClr val="FFFFFF"/>
                  </a:solidFill>
                </a:uFill>
                <a:latin typeface="Calibri"/>
              </a:rPr>
              <a:t>Incident 144</a:t>
            </a:r>
            <a:endParaRPr lang="de-DE" sz="1800" b="0" strike="noStrike" spc="-1">
              <a:solidFill>
                <a:srgbClr val="000000"/>
              </a:solidFill>
              <a:uFill>
                <a:solidFill>
                  <a:srgbClr val="FFFFFF"/>
                </a:solidFill>
              </a:uFill>
              <a:latin typeface="Arial"/>
            </a:endParaRPr>
          </a:p>
        </p:txBody>
      </p:sp>
      <p:sp>
        <p:nvSpPr>
          <p:cNvPr id="839" name="CustomShape 21"/>
          <p:cNvSpPr/>
          <p:nvPr/>
        </p:nvSpPr>
        <p:spPr>
          <a:xfrm>
            <a:off x="3629160" y="474804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1</a:t>
            </a:r>
            <a:endParaRPr lang="de-DE" sz="1800" b="0" strike="noStrike" spc="-1">
              <a:solidFill>
                <a:srgbClr val="000000"/>
              </a:solidFill>
              <a:uFill>
                <a:solidFill>
                  <a:srgbClr val="FFFFFF"/>
                </a:solidFill>
              </a:uFill>
              <a:latin typeface="Arial"/>
            </a:endParaRPr>
          </a:p>
        </p:txBody>
      </p:sp>
      <p:sp>
        <p:nvSpPr>
          <p:cNvPr id="840" name="CustomShape 22"/>
          <p:cNvSpPr/>
          <p:nvPr/>
        </p:nvSpPr>
        <p:spPr>
          <a:xfrm>
            <a:off x="3629160" y="506736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2</a:t>
            </a:r>
            <a:endParaRPr lang="de-DE" sz="1800" b="0" strike="noStrike" spc="-1">
              <a:solidFill>
                <a:srgbClr val="000000"/>
              </a:solidFill>
              <a:uFill>
                <a:solidFill>
                  <a:srgbClr val="FFFFFF"/>
                </a:solidFill>
              </a:uFill>
              <a:latin typeface="Arial"/>
            </a:endParaRPr>
          </a:p>
        </p:txBody>
      </p:sp>
      <p:sp>
        <p:nvSpPr>
          <p:cNvPr id="841" name="CustomShape 23"/>
          <p:cNvSpPr/>
          <p:nvPr/>
        </p:nvSpPr>
        <p:spPr>
          <a:xfrm>
            <a:off x="3629160" y="537696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3</a:t>
            </a:r>
            <a:endParaRPr lang="de-DE" sz="1800" b="0" strike="noStrike" spc="-1">
              <a:solidFill>
                <a:srgbClr val="000000"/>
              </a:solidFill>
              <a:uFill>
                <a:solidFill>
                  <a:srgbClr val="FFFFFF"/>
                </a:solidFill>
              </a:uFill>
              <a:latin typeface="Arial"/>
            </a:endParaRPr>
          </a:p>
        </p:txBody>
      </p:sp>
      <p:sp>
        <p:nvSpPr>
          <p:cNvPr id="842" name="CustomShape 24"/>
          <p:cNvSpPr/>
          <p:nvPr/>
        </p:nvSpPr>
        <p:spPr>
          <a:xfrm>
            <a:off x="3629160" y="568656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4</a:t>
            </a:r>
            <a:endParaRPr lang="de-DE" sz="1800" b="0" strike="noStrike" spc="-1">
              <a:solidFill>
                <a:srgbClr val="000000"/>
              </a:solidFill>
              <a:uFill>
                <a:solidFill>
                  <a:srgbClr val="FFFFFF"/>
                </a:solidFill>
              </a:uFill>
              <a:latin typeface="Arial"/>
            </a:endParaRPr>
          </a:p>
        </p:txBody>
      </p:sp>
      <p:sp>
        <p:nvSpPr>
          <p:cNvPr id="843" name="CustomShape 25"/>
          <p:cNvSpPr/>
          <p:nvPr/>
        </p:nvSpPr>
        <p:spPr>
          <a:xfrm>
            <a:off x="676440" y="2352600"/>
            <a:ext cx="1342800" cy="442440"/>
          </a:xfrm>
          <a:prstGeom prst="roundRect">
            <a:avLst>
              <a:gd name="adj" fmla="val 16667"/>
            </a:avLst>
          </a:prstGeom>
          <a:solidFill>
            <a:schemeClr val="accent1">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Service Owner: E-Mail</a:t>
            </a:r>
            <a:endParaRPr lang="de-DE" sz="1800" b="0" strike="noStrike" spc="-1">
              <a:solidFill>
                <a:srgbClr val="000000"/>
              </a:solidFill>
              <a:uFill>
                <a:solidFill>
                  <a:srgbClr val="FFFFFF"/>
                </a:solidFill>
              </a:uFill>
              <a:latin typeface="Arial"/>
            </a:endParaRPr>
          </a:p>
        </p:txBody>
      </p:sp>
      <p:sp>
        <p:nvSpPr>
          <p:cNvPr id="844" name="CustomShape 26"/>
          <p:cNvSpPr/>
          <p:nvPr/>
        </p:nvSpPr>
        <p:spPr>
          <a:xfrm>
            <a:off x="3038400" y="2352600"/>
            <a:ext cx="1342800" cy="442440"/>
          </a:xfrm>
          <a:prstGeom prst="roundRect">
            <a:avLst>
              <a:gd name="adj" fmla="val 16667"/>
            </a:avLst>
          </a:prstGeom>
          <a:solidFill>
            <a:schemeClr val="accent1">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Service Owner: HP computing</a:t>
            </a:r>
            <a:endParaRPr lang="de-DE" sz="1800" b="0" strike="noStrike" spc="-1">
              <a:solidFill>
                <a:srgbClr val="000000"/>
              </a:solidFill>
              <a:uFill>
                <a:solidFill>
                  <a:srgbClr val="FFFFFF"/>
                </a:solidFill>
              </a:uFill>
              <a:latin typeface="Arial"/>
            </a:endParaRPr>
          </a:p>
        </p:txBody>
      </p:sp>
      <p:sp>
        <p:nvSpPr>
          <p:cNvPr id="845" name="CustomShape 27"/>
          <p:cNvSpPr/>
          <p:nvPr/>
        </p:nvSpPr>
        <p:spPr>
          <a:xfrm>
            <a:off x="1416600" y="1666800"/>
            <a:ext cx="1342800" cy="533160"/>
          </a:xfrm>
          <a:prstGeom prst="roundRect">
            <a:avLst>
              <a:gd name="adj" fmla="val 16667"/>
            </a:avLst>
          </a:prstGeom>
          <a:solidFill>
            <a:schemeClr val="accent1">
              <a:lumMod val="75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SMS Eigentümer</a:t>
            </a:r>
            <a:endParaRPr lang="de-DE" sz="1800" b="0" strike="noStrike" spc="-1">
              <a:solidFill>
                <a:srgbClr val="000000"/>
              </a:solidFill>
              <a:uFill>
                <a:solidFill>
                  <a:srgbClr val="FFFFFF"/>
                </a:solidFill>
              </a:uFill>
              <a:latin typeface="Arial"/>
            </a:endParaRPr>
          </a:p>
        </p:txBody>
      </p:sp>
      <p:sp>
        <p:nvSpPr>
          <p:cNvPr id="846" name="CustomShape 28"/>
          <p:cNvSpPr/>
          <p:nvPr/>
        </p:nvSpPr>
        <p:spPr>
          <a:xfrm>
            <a:off x="1990800" y="3956400"/>
            <a:ext cx="97344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PM SLM</a:t>
            </a:r>
            <a:endParaRPr lang="de-DE" sz="1800" b="0" strike="noStrike" spc="-1">
              <a:solidFill>
                <a:srgbClr val="000000"/>
              </a:solidFill>
              <a:uFill>
                <a:solidFill>
                  <a:srgbClr val="FFFFFF"/>
                </a:solidFill>
              </a:uFill>
              <a:latin typeface="Arial"/>
            </a:endParaRPr>
          </a:p>
        </p:txBody>
      </p:sp>
      <p:sp>
        <p:nvSpPr>
          <p:cNvPr id="847" name="CustomShape 29"/>
          <p:cNvSpPr/>
          <p:nvPr/>
        </p:nvSpPr>
        <p:spPr>
          <a:xfrm>
            <a:off x="5238720" y="439344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Arial Narrow"/>
              </a:rPr>
              <a:t>Case Owner Incident 142</a:t>
            </a:r>
            <a:endParaRPr lang="de-DE" sz="1800" b="0" strike="noStrike" spc="-1">
              <a:solidFill>
                <a:srgbClr val="000000"/>
              </a:solidFill>
              <a:uFill>
                <a:solidFill>
                  <a:srgbClr val="FFFFFF"/>
                </a:solidFill>
              </a:uFill>
              <a:latin typeface="Arial"/>
            </a:endParaRPr>
          </a:p>
        </p:txBody>
      </p:sp>
      <p:sp>
        <p:nvSpPr>
          <p:cNvPr id="848" name="CustomShape 30"/>
          <p:cNvSpPr/>
          <p:nvPr/>
        </p:nvSpPr>
        <p:spPr>
          <a:xfrm>
            <a:off x="658440" y="3964680"/>
            <a:ext cx="97344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PM SPM</a:t>
            </a:r>
            <a:endParaRPr lang="de-DE" sz="1800" b="0" strike="noStrike" spc="-1">
              <a:solidFill>
                <a:srgbClr val="000000"/>
              </a:solidFill>
              <a:uFill>
                <a:solidFill>
                  <a:srgbClr val="FFFFFF"/>
                </a:solidFill>
              </a:uFill>
              <a:latin typeface="Arial"/>
            </a:endParaRPr>
          </a:p>
        </p:txBody>
      </p:sp>
      <p:sp>
        <p:nvSpPr>
          <p:cNvPr id="849" name="CustomShape 31"/>
          <p:cNvSpPr/>
          <p:nvPr/>
        </p:nvSpPr>
        <p:spPr>
          <a:xfrm>
            <a:off x="3764880" y="3705120"/>
            <a:ext cx="97344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PM ISRM</a:t>
            </a:r>
            <a:endParaRPr lang="de-DE" sz="1800" b="0" strike="noStrike" spc="-1">
              <a:solidFill>
                <a:srgbClr val="000000"/>
              </a:solidFill>
              <a:uFill>
                <a:solidFill>
                  <a:srgbClr val="FFFFFF"/>
                </a:solidFill>
              </a:uFill>
              <a:latin typeface="Arial"/>
            </a:endParaRPr>
          </a:p>
        </p:txBody>
      </p:sp>
      <p:sp>
        <p:nvSpPr>
          <p:cNvPr id="850" name="CustomShape 32"/>
          <p:cNvSpPr/>
          <p:nvPr/>
        </p:nvSpPr>
        <p:spPr>
          <a:xfrm>
            <a:off x="658440" y="3524400"/>
            <a:ext cx="2305800" cy="363960"/>
          </a:xfrm>
          <a:prstGeom prst="roundRect">
            <a:avLst>
              <a:gd name="adj" fmla="val 16667"/>
            </a:avLst>
          </a:prstGeom>
          <a:solidFill>
            <a:schemeClr val="tx2">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Prozess Owner SPM &amp; SLM</a:t>
            </a:r>
            <a:endParaRPr lang="de-DE" sz="1800" b="0" strike="noStrike" spc="-1">
              <a:solidFill>
                <a:srgbClr val="000000"/>
              </a:solidFill>
              <a:uFill>
                <a:solidFill>
                  <a:srgbClr val="FFFFFF"/>
                </a:solidFill>
              </a:uFill>
              <a:latin typeface="Arial"/>
            </a:endParaRPr>
          </a:p>
        </p:txBody>
      </p:sp>
      <p:sp>
        <p:nvSpPr>
          <p:cNvPr id="851" name="CustomShape 33"/>
          <p:cNvSpPr/>
          <p:nvPr/>
        </p:nvSpPr>
        <p:spPr>
          <a:xfrm>
            <a:off x="6534000" y="3937320"/>
            <a:ext cx="194256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Prozess Manager</a:t>
            </a:r>
            <a:endParaRPr lang="de-DE" sz="1800" b="0" strike="noStrike" spc="-1">
              <a:solidFill>
                <a:srgbClr val="000000"/>
              </a:solidFill>
              <a:uFill>
                <a:solidFill>
                  <a:srgbClr val="FFFFFF"/>
                </a:solidFill>
              </a:uFill>
              <a:latin typeface="Arial"/>
            </a:endParaRPr>
          </a:p>
        </p:txBody>
      </p:sp>
      <p:sp>
        <p:nvSpPr>
          <p:cNvPr id="852" name="CustomShape 34"/>
          <p:cNvSpPr/>
          <p:nvPr/>
        </p:nvSpPr>
        <p:spPr>
          <a:xfrm>
            <a:off x="6534000" y="3476520"/>
            <a:ext cx="1942560" cy="363960"/>
          </a:xfrm>
          <a:prstGeom prst="roundRect">
            <a:avLst>
              <a:gd name="adj" fmla="val 16667"/>
            </a:avLst>
          </a:prstGeom>
          <a:solidFill>
            <a:schemeClr val="tx2">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Prozess Owners</a:t>
            </a:r>
            <a:endParaRPr lang="de-DE" sz="1800" b="0" strike="noStrike" spc="-1">
              <a:solidFill>
                <a:srgbClr val="000000"/>
              </a:solidFill>
              <a:uFill>
                <a:solidFill>
                  <a:srgbClr val="FFFFFF"/>
                </a:solidFill>
              </a:uFill>
              <a:latin typeface="Arial"/>
            </a:endParaRPr>
          </a:p>
        </p:txBody>
      </p:sp>
      <p:sp>
        <p:nvSpPr>
          <p:cNvPr id="853" name="CustomShape 35"/>
          <p:cNvSpPr/>
          <p:nvPr/>
        </p:nvSpPr>
        <p:spPr>
          <a:xfrm>
            <a:off x="6610320" y="2352600"/>
            <a:ext cx="1342800" cy="442440"/>
          </a:xfrm>
          <a:prstGeom prst="roundRect">
            <a:avLst>
              <a:gd name="adj" fmla="val 16667"/>
            </a:avLst>
          </a:prstGeom>
          <a:solidFill>
            <a:schemeClr val="accent1">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Service Owners</a:t>
            </a:r>
            <a:endParaRPr lang="de-DE" sz="1800" b="0" strike="noStrike" spc="-1">
              <a:solidFill>
                <a:srgbClr val="000000"/>
              </a:solidFill>
              <a:uFill>
                <a:solidFill>
                  <a:srgbClr val="FFFFFF"/>
                </a:solidFill>
              </a:uFill>
              <a:latin typeface="Arial"/>
            </a:endParaRPr>
          </a:p>
        </p:txBody>
      </p:sp>
      <p:sp>
        <p:nvSpPr>
          <p:cNvPr id="854" name="CustomShape 36"/>
          <p:cNvSpPr/>
          <p:nvPr/>
        </p:nvSpPr>
        <p:spPr>
          <a:xfrm>
            <a:off x="5238720" y="492192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Arial Narrow"/>
              </a:rPr>
              <a:t>Case Owner Incident 143</a:t>
            </a:r>
            <a:endParaRPr lang="de-DE" sz="1800" b="0" strike="noStrike" spc="-1">
              <a:solidFill>
                <a:srgbClr val="000000"/>
              </a:solidFill>
              <a:uFill>
                <a:solidFill>
                  <a:srgbClr val="FFFFFF"/>
                </a:solidFill>
              </a:uFill>
              <a:latin typeface="Arial"/>
            </a:endParaRPr>
          </a:p>
        </p:txBody>
      </p:sp>
      <p:sp>
        <p:nvSpPr>
          <p:cNvPr id="855" name="CustomShape 37"/>
          <p:cNvSpPr/>
          <p:nvPr/>
        </p:nvSpPr>
        <p:spPr>
          <a:xfrm>
            <a:off x="5238720" y="545076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Arial Narrow"/>
              </a:rPr>
              <a:t>Case Owner Incident 144</a:t>
            </a:r>
            <a:endParaRPr lang="de-DE" sz="1800" b="0" strike="noStrike" spc="-1">
              <a:solidFill>
                <a:srgbClr val="000000"/>
              </a:solidFill>
              <a:uFill>
                <a:solidFill>
                  <a:srgbClr val="FFFFFF"/>
                </a:solidFill>
              </a:uFill>
              <a:latin typeface="Arial"/>
            </a:endParaRPr>
          </a:p>
        </p:txBody>
      </p:sp>
      <p:sp>
        <p:nvSpPr>
          <p:cNvPr id="856" name="CustomShape 38"/>
          <p:cNvSpPr/>
          <p:nvPr/>
        </p:nvSpPr>
        <p:spPr>
          <a:xfrm>
            <a:off x="6648480" y="482436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Case Owner</a:t>
            </a:r>
            <a:endParaRPr lang="de-DE" sz="1800" b="0" strike="noStrike" spc="-1">
              <a:solidFill>
                <a:srgbClr val="000000"/>
              </a:solidFill>
              <a:uFill>
                <a:solidFill>
                  <a:srgbClr val="FFFFFF"/>
                </a:solidFill>
              </a:uFill>
              <a:latin typeface="Arial"/>
            </a:endParaRPr>
          </a:p>
        </p:txBody>
      </p:sp>
      <p:sp>
        <p:nvSpPr>
          <p:cNvPr id="857" name="CustomShape 39"/>
          <p:cNvSpPr/>
          <p:nvPr/>
        </p:nvSpPr>
        <p:spPr>
          <a:xfrm>
            <a:off x="3333600" y="4467240"/>
            <a:ext cx="193680" cy="174276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ISRM Team</a:t>
            </a:r>
            <a:endParaRPr lang="de-DE" sz="1800" b="0" strike="noStrike" spc="-1">
              <a:solidFill>
                <a:srgbClr val="000000"/>
              </a:solidFill>
              <a:uFill>
                <a:solidFill>
                  <a:srgbClr val="FFFFFF"/>
                </a:solidFill>
              </a:uFill>
              <a:latin typeface="Arial"/>
            </a:endParaRPr>
          </a:p>
        </p:txBody>
      </p:sp>
      <p:sp>
        <p:nvSpPr>
          <p:cNvPr id="858" name="CustomShape 40"/>
          <p:cNvSpPr/>
          <p:nvPr/>
        </p:nvSpPr>
        <p:spPr>
          <a:xfrm>
            <a:off x="639360" y="4768560"/>
            <a:ext cx="215280" cy="91872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SPM Team</a:t>
            </a:r>
            <a:endParaRPr lang="de-DE" sz="1800" b="0" strike="noStrike" spc="-1">
              <a:solidFill>
                <a:srgbClr val="000000"/>
              </a:solidFill>
              <a:uFill>
                <a:solidFill>
                  <a:srgbClr val="FFFFFF"/>
                </a:solidFill>
              </a:uFill>
              <a:latin typeface="Arial"/>
            </a:endParaRPr>
          </a:p>
        </p:txBody>
      </p:sp>
      <p:sp>
        <p:nvSpPr>
          <p:cNvPr id="859" name="CustomShape 41"/>
          <p:cNvSpPr/>
          <p:nvPr/>
        </p:nvSpPr>
        <p:spPr>
          <a:xfrm>
            <a:off x="1988280" y="4755240"/>
            <a:ext cx="215280" cy="91872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SLM Team</a:t>
            </a:r>
            <a:endParaRPr lang="de-DE" sz="1800" b="0" strike="noStrike" spc="-1">
              <a:solidFill>
                <a:srgbClr val="000000"/>
              </a:solidFill>
              <a:uFill>
                <a:solidFill>
                  <a:srgbClr val="FFFFFF"/>
                </a:solidFill>
              </a:uFill>
              <a:latin typeface="Arial"/>
            </a:endParaRPr>
          </a:p>
        </p:txBody>
      </p:sp>
      <p:sp>
        <p:nvSpPr>
          <p:cNvPr id="860" name="CustomShape 42"/>
          <p:cNvSpPr/>
          <p:nvPr/>
        </p:nvSpPr>
        <p:spPr>
          <a:xfrm>
            <a:off x="7272360" y="5549040"/>
            <a:ext cx="1076760" cy="47772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Prozess-team</a:t>
            </a:r>
            <a:endParaRPr lang="de-DE" sz="1800" b="0" strike="noStrike" spc="-1">
              <a:solidFill>
                <a:srgbClr val="000000"/>
              </a:solidFill>
              <a:uFill>
                <a:solidFill>
                  <a:srgbClr val="FFFFFF"/>
                </a:solidFill>
              </a:uFill>
              <a:latin typeface="Arial"/>
            </a:endParaRPr>
          </a:p>
        </p:txBody>
      </p:sp>
      <p:sp>
        <p:nvSpPr>
          <p:cNvPr id="861" name="TextShape 43"/>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Zusammenfassung des Rollenmodells
</a:t>
            </a:r>
            <a:r>
              <a:rPr lang="en-US" sz="2400" b="0" strike="noStrike" spc="-1">
                <a:solidFill>
                  <a:srgbClr val="205595"/>
                </a:solidFill>
                <a:uFill>
                  <a:solidFill>
                    <a:srgbClr val="FFFFFF"/>
                  </a:solidFill>
                </a:uFill>
                <a:latin typeface="Calibri"/>
              </a:rPr>
              <a:t>nach FitSM-3</a:t>
            </a:r>
            <a:endParaRPr lang="en-US" sz="1800" b="0" strike="noStrike" spc="-1">
              <a:solidFill>
                <a:srgbClr val="000000"/>
              </a:solidFill>
              <a:uFill>
                <a:solidFill>
                  <a:srgbClr val="FFFFFF"/>
                </a:solidFill>
              </a:uFill>
              <a:latin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Planung und Zuordnung von Verantwortlichkeiten</a:t>
            </a:r>
            <a:endParaRPr lang="en-US" sz="1800" b="0" strike="noStrike" spc="-1">
              <a:solidFill>
                <a:srgbClr val="000000"/>
              </a:solidFill>
              <a:uFill>
                <a:solidFill>
                  <a:srgbClr val="FFFFFF"/>
                </a:solidFill>
              </a:uFill>
              <a:latin typeface="Calibri"/>
            </a:endParaRPr>
          </a:p>
        </p:txBody>
      </p:sp>
      <p:sp>
        <p:nvSpPr>
          <p:cNvPr id="863"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Die RACI-Matrix ist ein Werkzeug, um Rollen und Verantwortlichkeiten in einem bestimmten Kontext vereinfacht und leicht zu erfassen</a:t>
            </a:r>
          </a:p>
        </p:txBody>
      </p:sp>
      <p:sp>
        <p:nvSpPr>
          <p:cNvPr id="864" name="TextShape 3"/>
          <p:cNvSpPr txBox="1"/>
          <p:nvPr/>
        </p:nvSpPr>
        <p:spPr>
          <a:xfrm>
            <a:off x="6553080" y="6430680"/>
            <a:ext cx="2133360" cy="364680"/>
          </a:xfrm>
          <a:prstGeom prst="rect">
            <a:avLst/>
          </a:prstGeom>
          <a:noFill/>
          <a:ln>
            <a:noFill/>
          </a:ln>
        </p:spPr>
        <p:txBody>
          <a:bodyPr anchor="ctr"/>
          <a:lstStyle/>
          <a:p>
            <a:pPr algn="r">
              <a:lnSpc>
                <a:spcPct val="100000"/>
              </a:lnSpc>
            </a:pPr>
            <a:fld id="{6667E43A-74F3-46AC-B1A2-01E0BFD72ACB}" type="slidenum">
              <a:rPr lang="de-DE" sz="1200" b="0" strike="noStrike" spc="-1">
                <a:solidFill>
                  <a:srgbClr val="8B8B8B"/>
                </a:solidFill>
                <a:uFill>
                  <a:solidFill>
                    <a:srgbClr val="FFFFFF"/>
                  </a:solidFill>
                </a:uFill>
                <a:latin typeface="Calibri"/>
              </a:rPr>
              <a:t>97</a:t>
            </a:fld>
            <a:endParaRPr lang="de-DE" sz="1400" b="0" strike="noStrike" spc="-1">
              <a:solidFill>
                <a:srgbClr val="000000"/>
              </a:solidFill>
              <a:uFill>
                <a:solidFill>
                  <a:srgbClr val="FFFFFF"/>
                </a:solidFill>
              </a:uFill>
              <a:latin typeface="Times New Roman"/>
            </a:endParaRPr>
          </a:p>
        </p:txBody>
      </p:sp>
      <p:graphicFrame>
        <p:nvGraphicFramePr>
          <p:cNvPr id="865" name="Table 4"/>
          <p:cNvGraphicFramePr/>
          <p:nvPr/>
        </p:nvGraphicFramePr>
        <p:xfrm>
          <a:off x="1847880" y="3207600"/>
          <a:ext cx="5109120" cy="2767340"/>
        </p:xfrm>
        <a:graphic>
          <a:graphicData uri="http://schemas.openxmlformats.org/drawingml/2006/table">
            <a:tbl>
              <a:tblPr/>
              <a:tblGrid>
                <a:gridCol w="1021320">
                  <a:extLst>
                    <a:ext uri="{9D8B030D-6E8A-4147-A177-3AD203B41FA5}">
                      <a16:colId xmlns:a16="http://schemas.microsoft.com/office/drawing/2014/main" val="20000"/>
                    </a:ext>
                  </a:extLst>
                </a:gridCol>
                <a:gridCol w="1022040">
                  <a:extLst>
                    <a:ext uri="{9D8B030D-6E8A-4147-A177-3AD203B41FA5}">
                      <a16:colId xmlns:a16="http://schemas.microsoft.com/office/drawing/2014/main" val="20001"/>
                    </a:ext>
                  </a:extLst>
                </a:gridCol>
                <a:gridCol w="1021320">
                  <a:extLst>
                    <a:ext uri="{9D8B030D-6E8A-4147-A177-3AD203B41FA5}">
                      <a16:colId xmlns:a16="http://schemas.microsoft.com/office/drawing/2014/main" val="20002"/>
                    </a:ext>
                  </a:extLst>
                </a:gridCol>
                <a:gridCol w="1022040">
                  <a:extLst>
                    <a:ext uri="{9D8B030D-6E8A-4147-A177-3AD203B41FA5}">
                      <a16:colId xmlns:a16="http://schemas.microsoft.com/office/drawing/2014/main" val="20003"/>
                    </a:ext>
                  </a:extLst>
                </a:gridCol>
                <a:gridCol w="1022400">
                  <a:extLst>
                    <a:ext uri="{9D8B030D-6E8A-4147-A177-3AD203B41FA5}">
                      <a16:colId xmlns:a16="http://schemas.microsoft.com/office/drawing/2014/main" val="20004"/>
                    </a:ext>
                  </a:extLst>
                </a:gridCol>
              </a:tblGrid>
              <a:tr h="293760">
                <a:tc>
                  <a:txBody>
                    <a:bodyPr/>
                    <a:lstStyle/>
                    <a:p>
                      <a:pPr algn="ctr">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Rolle 1</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Rolle 2</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Rolle 3</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601200">
                <a:tc>
                  <a:txBody>
                    <a:bodyPr/>
                    <a:lstStyle/>
                    <a:p>
                      <a:pPr algn="ctr">
                        <a:lnSpc>
                          <a:spcPct val="107000"/>
                        </a:lnSpc>
                      </a:pPr>
                      <a:r>
                        <a:rPr lang="de-DE" sz="1600" b="1" strike="noStrike" spc="-1">
                          <a:solidFill>
                            <a:srgbClr val="FFFFFF"/>
                          </a:solidFill>
                          <a:uFill>
                            <a:solidFill>
                              <a:srgbClr val="FFFFFF"/>
                            </a:solidFill>
                          </a:uFill>
                          <a:latin typeface="Calibri"/>
                        </a:rPr>
                        <a:t>Aktivität 1</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I</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601200">
                <a:tc>
                  <a:txBody>
                    <a:bodyPr/>
                    <a:lstStyle/>
                    <a:p>
                      <a:pPr algn="ctr">
                        <a:lnSpc>
                          <a:spcPct val="107000"/>
                        </a:lnSpc>
                      </a:pPr>
                      <a:r>
                        <a:rPr lang="de-DE" sz="1600" b="1" strike="noStrike" spc="-1">
                          <a:solidFill>
                            <a:srgbClr val="FFFFFF"/>
                          </a:solidFill>
                          <a:uFill>
                            <a:solidFill>
                              <a:srgbClr val="FFFFFF"/>
                            </a:solidFill>
                          </a:uFill>
                          <a:latin typeface="Calibri"/>
                        </a:rPr>
                        <a:t>Aktivität 2</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AI</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601200">
                <a:tc>
                  <a:txBody>
                    <a:bodyPr/>
                    <a:lstStyle/>
                    <a:p>
                      <a:pPr algn="ctr">
                        <a:lnSpc>
                          <a:spcPct val="107000"/>
                        </a:lnSpc>
                      </a:pPr>
                      <a:r>
                        <a:rPr lang="de-DE" sz="1600" b="1" strike="noStrike" spc="-1">
                          <a:solidFill>
                            <a:srgbClr val="FFFFFF"/>
                          </a:solidFill>
                          <a:uFill>
                            <a:solidFill>
                              <a:srgbClr val="FFFFFF"/>
                            </a:solidFill>
                          </a:uFill>
                          <a:latin typeface="Calibri"/>
                        </a:rPr>
                        <a:t>Aktivität 3</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602280">
                <a:tc>
                  <a:txBody>
                    <a:bodyPr/>
                    <a:lstStyle/>
                    <a:p>
                      <a:pPr algn="ctr">
                        <a:lnSpc>
                          <a:spcPct val="107000"/>
                        </a:lnSpc>
                      </a:pPr>
                      <a:r>
                        <a:rPr lang="de-DE" sz="1600" b="1" strike="noStrike" spc="-1">
                          <a:solidFill>
                            <a:srgbClr val="FFFFFF"/>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a:p>
                      <a:pPr algn="ctr">
                        <a:lnSpc>
                          <a:spcPct val="107000"/>
                        </a:lnSpc>
                      </a:pP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RACI: Erklärung und Übersicht</a:t>
            </a:r>
            <a:endParaRPr lang="en-US" sz="1800" b="0" strike="noStrike" spc="-1">
              <a:solidFill>
                <a:srgbClr val="000000"/>
              </a:solidFill>
              <a:uFill>
                <a:solidFill>
                  <a:srgbClr val="FFFFFF"/>
                </a:solidFill>
              </a:uFill>
              <a:latin typeface="Calibri"/>
            </a:endParaRPr>
          </a:p>
        </p:txBody>
      </p:sp>
      <p:sp>
        <p:nvSpPr>
          <p:cNvPr id="867" name="TextShape 2"/>
          <p:cNvSpPr txBox="1"/>
          <p:nvPr/>
        </p:nvSpPr>
        <p:spPr>
          <a:xfrm>
            <a:off x="457200" y="1696680"/>
            <a:ext cx="840060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Die </a:t>
            </a:r>
            <a:r>
              <a:rPr lang="en-US" sz="2400" b="0" strike="noStrike" spc="-1" dirty="0" err="1">
                <a:solidFill>
                  <a:srgbClr val="000000"/>
                </a:solidFill>
                <a:uFill>
                  <a:solidFill>
                    <a:srgbClr val="FFFFFF"/>
                  </a:solidFill>
                </a:uFill>
                <a:latin typeface="Calibri"/>
              </a:rPr>
              <a:t>vier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Buchstaben</a:t>
            </a:r>
            <a:r>
              <a:rPr lang="en-US" sz="2400" b="0" strike="noStrike" spc="-1" dirty="0">
                <a:solidFill>
                  <a:srgbClr val="000000"/>
                </a:solidFill>
                <a:uFill>
                  <a:solidFill>
                    <a:srgbClr val="FFFFFF"/>
                  </a:solidFill>
                </a:uFill>
                <a:latin typeface="Calibri"/>
              </a:rPr>
              <a:t> R, A, C und I </a:t>
            </a:r>
            <a:r>
              <a:rPr lang="en-US" sz="2400" b="0" strike="noStrike" spc="-1" dirty="0" err="1">
                <a:solidFill>
                  <a:srgbClr val="000000"/>
                </a:solidFill>
                <a:uFill>
                  <a:solidFill>
                    <a:srgbClr val="FFFFFF"/>
                  </a:solidFill>
                </a:uFill>
                <a:latin typeface="Calibri"/>
              </a:rPr>
              <a:t>stehen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für</a:t>
            </a:r>
            <a:r>
              <a:rPr lang="en-US" sz="2400" b="0" strike="noStrike" spc="-1" dirty="0">
                <a:solidFill>
                  <a:srgbClr val="000000"/>
                </a:solidFill>
                <a:uFill>
                  <a:solidFill>
                    <a:srgbClr val="FFFFFF"/>
                  </a:solidFill>
                </a:uFill>
                <a:latin typeface="Calibri"/>
              </a:rPr>
              <a:t> die </a:t>
            </a:r>
            <a:r>
              <a:rPr lang="en-US" sz="2400" b="0" strike="noStrike" spc="-1" dirty="0" err="1">
                <a:solidFill>
                  <a:srgbClr val="000000"/>
                </a:solidFill>
                <a:uFill>
                  <a:solidFill>
                    <a:srgbClr val="FFFFFF"/>
                  </a:solidFill>
                </a:uFill>
                <a:latin typeface="Calibri"/>
              </a:rPr>
              <a:t>verschiedenen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Formen</a:t>
            </a:r>
            <a:r>
              <a:rPr lang="en-US" sz="2400" b="0" strike="noStrike" spc="-1" dirty="0">
                <a:solidFill>
                  <a:srgbClr val="000000"/>
                </a:solidFill>
                <a:uFill>
                  <a:solidFill>
                    <a:srgbClr val="FFFFFF"/>
                  </a:solidFill>
                </a:uFill>
                <a:latin typeface="Calibri"/>
              </a:rPr>
              <a:t> von </a:t>
            </a:r>
            <a:r>
              <a:rPr lang="en-US" sz="2400" b="0" strike="noStrike" spc="-1" dirty="0" err="1">
                <a:solidFill>
                  <a:srgbClr val="000000"/>
                </a:solidFill>
                <a:uFill>
                  <a:solidFill>
                    <a:srgbClr val="FFFFFF"/>
                  </a:solidFill>
                </a:uFill>
                <a:latin typeface="Calibri"/>
              </a:rPr>
              <a:t>Verantwortung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oder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Beteiligung</a:t>
            </a:r>
            <a:r>
              <a:rPr lang="en-US" sz="24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Responsible: Eine Person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Rolle, die </a:t>
            </a:r>
            <a:r>
              <a:rPr lang="en-US" sz="2000" b="0" strike="noStrike" spc="-1" dirty="0" err="1">
                <a:solidFill>
                  <a:srgbClr val="000000"/>
                </a:solidFill>
                <a:uFill>
                  <a:solidFill>
                    <a:srgbClr val="FFFFFF"/>
                  </a:solidFill>
                </a:uFill>
                <a:latin typeface="Calibri"/>
              </a:rPr>
              <a:t>tatsächlich</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Prozess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Tätigkeit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ausführt</a:t>
            </a:r>
            <a:r>
              <a:rPr lang="en-US" sz="2000" b="0" strike="noStrike" spc="-1" dirty="0">
                <a:solidFill>
                  <a:srgbClr val="000000"/>
                </a:solidFill>
                <a:uFill>
                  <a:solidFill>
                    <a:srgbClr val="FFFFFF"/>
                  </a:solidFill>
                </a:uFill>
                <a:latin typeface="Calibri"/>
              </a:rPr>
              <a:t> / </a:t>
            </a:r>
            <a:r>
              <a:rPr lang="en-US" sz="2000" b="0" strike="noStrike" spc="-1" dirty="0" err="1">
                <a:solidFill>
                  <a:srgbClr val="000000"/>
                </a:solidFill>
                <a:uFill>
                  <a:solidFill>
                    <a:srgbClr val="FFFFFF"/>
                  </a:solidFill>
                </a:uFill>
                <a:latin typeface="Calibri"/>
              </a:rPr>
              <a:t>durchführt</a:t>
            </a:r>
            <a:r>
              <a:rPr lang="en-US" sz="2000" b="0" strike="noStrike" spc="-1" dirty="0">
                <a:solidFill>
                  <a:srgbClr val="000000"/>
                </a:solidFill>
                <a:uFill>
                  <a:solidFill>
                    <a:srgbClr val="FFFFFF"/>
                  </a:solidFill>
                </a:uFill>
                <a:latin typeface="Calibri"/>
              </a:rPr>
              <a:t> / </a:t>
            </a:r>
            <a:r>
              <a:rPr lang="en-US" sz="2000" b="0" strike="noStrike" spc="-1" dirty="0" err="1">
                <a:solidFill>
                  <a:srgbClr val="000000"/>
                </a:solidFill>
                <a:uFill>
                  <a:solidFill>
                    <a:srgbClr val="FFFFFF"/>
                  </a:solidFill>
                </a:uFill>
                <a:latin typeface="Calibri"/>
              </a:rPr>
              <a:t>durchführt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Accountable: Die Person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Rolle, die </a:t>
            </a:r>
            <a:r>
              <a:rPr lang="en-US" sz="2000" b="0" strike="noStrike" spc="-1" dirty="0" err="1">
                <a:solidFill>
                  <a:srgbClr val="000000"/>
                </a:solidFill>
                <a:uFill>
                  <a:solidFill>
                    <a:srgbClr val="FFFFFF"/>
                  </a:solidFill>
                </a:uFill>
                <a:latin typeface="Calibri"/>
              </a:rPr>
              <a:t>einen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Prozess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Tätigkeit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durch</a:t>
            </a:r>
            <a:r>
              <a:rPr lang="en-US" sz="2000" b="0" strike="noStrike" spc="-1" dirty="0">
                <a:solidFill>
                  <a:srgbClr val="000000"/>
                </a:solidFill>
                <a:uFill>
                  <a:solidFill>
                    <a:srgbClr val="FFFFFF"/>
                  </a:solidFill>
                </a:uFill>
                <a:latin typeface="Calibri"/>
              </a:rPr>
              <a:t> die </a:t>
            </a:r>
            <a:r>
              <a:rPr lang="en-US" sz="2000" b="0" strike="noStrike" spc="-1" dirty="0" err="1">
                <a:solidFill>
                  <a:srgbClr val="000000"/>
                </a:solidFill>
                <a:uFill>
                  <a:solidFill>
                    <a:srgbClr val="FFFFFF"/>
                  </a:solidFill>
                </a:uFill>
                <a:latin typeface="Calibri"/>
              </a:rPr>
              <a:t>Festlegung</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Genehmigung</a:t>
            </a:r>
            <a:r>
              <a:rPr lang="en-US" sz="2000" b="0" strike="noStrike" spc="-1" dirty="0">
                <a:solidFill>
                  <a:srgbClr val="000000"/>
                </a:solidFill>
                <a:uFill>
                  <a:solidFill>
                    <a:srgbClr val="FFFFFF"/>
                  </a:solidFill>
                </a:uFill>
                <a:latin typeface="Calibri"/>
              </a:rPr>
              <a:t> von </a:t>
            </a:r>
            <a:r>
              <a:rPr lang="en-US" sz="2000" b="0" strike="noStrike" spc="-1" dirty="0" err="1">
                <a:solidFill>
                  <a:srgbClr val="000000"/>
                </a:solidFill>
                <a:uFill>
                  <a:solidFill>
                    <a:srgbClr val="FFFFFF"/>
                  </a:solidFill>
                </a:uFill>
                <a:latin typeface="Calibri"/>
              </a:rPr>
              <a:t>Zielen</a:t>
            </a:r>
            <a:r>
              <a:rPr lang="en-US" sz="2000" b="0" strike="noStrike" spc="-1" dirty="0">
                <a:solidFill>
                  <a:srgbClr val="000000"/>
                </a:solidFill>
                <a:uFill>
                  <a:solidFill>
                    <a:srgbClr val="FFFFFF"/>
                  </a:solidFill>
                </a:uFill>
                <a:latin typeface="Calibri"/>
              </a:rPr>
              <a:t> und die </a:t>
            </a:r>
            <a:r>
              <a:rPr lang="en-US" sz="2000" b="0" strike="noStrike" spc="-1" dirty="0" err="1">
                <a:solidFill>
                  <a:srgbClr val="000000"/>
                </a:solidFill>
                <a:uFill>
                  <a:solidFill>
                    <a:srgbClr val="FFFFFF"/>
                  </a:solidFill>
                </a:uFill>
                <a:latin typeface="Calibri"/>
              </a:rPr>
              <a:t>Bereitstellung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den </a:t>
            </a:r>
            <a:r>
              <a:rPr lang="en-US" sz="2000" b="0" strike="noStrike" spc="-1" dirty="0" err="1">
                <a:solidFill>
                  <a:srgbClr val="000000"/>
                </a:solidFill>
                <a:uFill>
                  <a:solidFill>
                    <a:srgbClr val="FFFFFF"/>
                  </a:solidFill>
                </a:uFill>
                <a:latin typeface="Calibri"/>
              </a:rPr>
              <a:t>Erwerb</a:t>
            </a:r>
            <a:r>
              <a:rPr lang="en-US" sz="2000" b="0" strike="noStrike" spc="-1" dirty="0">
                <a:solidFill>
                  <a:srgbClr val="000000"/>
                </a:solidFill>
                <a:uFill>
                  <a:solidFill>
                    <a:srgbClr val="FFFFFF"/>
                  </a:solidFill>
                </a:uFill>
                <a:latin typeface="Calibri"/>
              </a:rPr>
              <a:t> von </a:t>
            </a:r>
            <a:r>
              <a:rPr lang="en-US" sz="2000" b="0" strike="noStrike" spc="-1" dirty="0" err="1">
                <a:solidFill>
                  <a:srgbClr val="000000"/>
                </a:solidFill>
                <a:uFill>
                  <a:solidFill>
                    <a:srgbClr val="FFFFFF"/>
                  </a:solidFill>
                </a:uFill>
                <a:latin typeface="Calibri"/>
              </a:rPr>
              <a:t>Ressourcen</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Fähigkeiten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erfordert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damit</a:t>
            </a:r>
            <a:r>
              <a:rPr lang="en-US" sz="2000" b="0" strike="noStrike" spc="-1" dirty="0">
                <a:solidFill>
                  <a:srgbClr val="000000"/>
                </a:solidFill>
                <a:uFill>
                  <a:solidFill>
                    <a:srgbClr val="FFFFFF"/>
                  </a:solidFill>
                </a:uFill>
                <a:latin typeface="Calibri"/>
              </a:rPr>
              <a:t> der </a:t>
            </a:r>
            <a:r>
              <a:rPr lang="en-US" sz="2000" b="0" strike="noStrike" spc="-1" dirty="0" err="1">
                <a:solidFill>
                  <a:srgbClr val="000000"/>
                </a:solidFill>
                <a:uFill>
                  <a:solidFill>
                    <a:srgbClr val="FFFFFF"/>
                  </a:solidFill>
                </a:uFill>
                <a:latin typeface="Calibri"/>
              </a:rPr>
              <a:t>Prozess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die </a:t>
            </a:r>
            <a:r>
              <a:rPr lang="en-US" sz="2000" b="0" strike="noStrike" spc="-1" dirty="0" err="1">
                <a:solidFill>
                  <a:srgbClr val="000000"/>
                </a:solidFill>
                <a:uFill>
                  <a:solidFill>
                    <a:srgbClr val="FFFFFF"/>
                  </a:solidFill>
                </a:uFill>
                <a:latin typeface="Calibri"/>
              </a:rPr>
              <a:t>Tätigkeit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effektiv</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durchgeführt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werden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kann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Consulted: Eine Person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Rolle, </a:t>
            </a:r>
            <a:r>
              <a:rPr lang="en-US" sz="2000" b="0" strike="noStrike" spc="-1" dirty="0" err="1">
                <a:solidFill>
                  <a:srgbClr val="000000"/>
                </a:solidFill>
                <a:uFill>
                  <a:solidFill>
                    <a:srgbClr val="FFFFFF"/>
                  </a:solidFill>
                </a:uFill>
                <a:latin typeface="Calibri"/>
              </a:rPr>
              <a:t>deren</a:t>
            </a:r>
            <a:r>
              <a:rPr lang="en-US" sz="2000" b="0" strike="noStrike" spc="-1" dirty="0">
                <a:solidFill>
                  <a:srgbClr val="000000"/>
                </a:solidFill>
                <a:uFill>
                  <a:solidFill>
                    <a:srgbClr val="FFFFFF"/>
                  </a:solidFill>
                </a:uFill>
                <a:latin typeface="Calibri"/>
              </a:rPr>
              <a:t> Expertise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sonstiger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Beitrag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Durchführung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Prozesses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Tätigkeit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erforderlich</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ist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ohne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dass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diese</a:t>
            </a:r>
            <a:r>
              <a:rPr lang="en-US" sz="2000" b="0" strike="noStrike" spc="-1" dirty="0">
                <a:solidFill>
                  <a:srgbClr val="000000"/>
                </a:solidFill>
                <a:uFill>
                  <a:solidFill>
                    <a:srgbClr val="FFFFFF"/>
                  </a:solidFill>
                </a:uFill>
                <a:latin typeface="Calibri"/>
              </a:rPr>
              <a:t> Person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den </a:t>
            </a:r>
            <a:r>
              <a:rPr lang="en-US" sz="2000" b="0" strike="noStrike" spc="-1" dirty="0" err="1">
                <a:solidFill>
                  <a:srgbClr val="000000"/>
                </a:solidFill>
                <a:uFill>
                  <a:solidFill>
                    <a:srgbClr val="FFFFFF"/>
                  </a:solidFill>
                </a:uFill>
                <a:latin typeface="Calibri"/>
              </a:rPr>
              <a:t>Prozess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die </a:t>
            </a:r>
            <a:r>
              <a:rPr lang="en-US" sz="2000" b="0" strike="noStrike" spc="-1" dirty="0" err="1">
                <a:solidFill>
                  <a:srgbClr val="000000"/>
                </a:solidFill>
                <a:uFill>
                  <a:solidFill>
                    <a:srgbClr val="FFFFFF"/>
                  </a:solidFill>
                </a:uFill>
                <a:latin typeface="Calibri"/>
              </a:rPr>
              <a:t>Tätigkeit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selbst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verantwortlich</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ist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Informed:  Eine Person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Rolle, die </a:t>
            </a:r>
            <a:r>
              <a:rPr lang="en-US" sz="2000" b="0" strike="noStrike" spc="-1" dirty="0" err="1">
                <a:solidFill>
                  <a:srgbClr val="000000"/>
                </a:solidFill>
                <a:uFill>
                  <a:solidFill>
                    <a:srgbClr val="FFFFFF"/>
                  </a:solidFill>
                </a:uFill>
                <a:latin typeface="Calibri"/>
              </a:rPr>
              <a:t>über</a:t>
            </a:r>
            <a:r>
              <a:rPr lang="en-US" sz="2000" b="0" strike="noStrike" spc="-1" dirty="0">
                <a:solidFill>
                  <a:srgbClr val="000000"/>
                </a:solidFill>
                <a:uFill>
                  <a:solidFill>
                    <a:srgbClr val="FFFFFF"/>
                  </a:solidFill>
                </a:uFill>
                <a:latin typeface="Calibri"/>
              </a:rPr>
              <a:t> den Status und /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die </a:t>
            </a:r>
            <a:r>
              <a:rPr lang="en-US" sz="2000" b="0" strike="noStrike" spc="-1" dirty="0" err="1">
                <a:solidFill>
                  <a:srgbClr val="000000"/>
                </a:solidFill>
                <a:uFill>
                  <a:solidFill>
                    <a:srgbClr val="FFFFFF"/>
                  </a:solidFill>
                </a:uFill>
                <a:latin typeface="Calibri"/>
              </a:rPr>
              <a:t>Ergebnisse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Prozesses</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einer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Aktivität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informiert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werden</a:t>
            </a:r>
            <a:r>
              <a:rPr lang="en-US" sz="2000" b="0" strike="noStrike" spc="-1" dirty="0">
                <a:solidFill>
                  <a:srgbClr val="000000"/>
                </a:solidFill>
                <a:uFill>
                  <a:solidFill>
                    <a:srgbClr val="FFFFFF"/>
                  </a:solidFill>
                </a:uFill>
                <a:latin typeface="Calibri"/>
              </a:rPr>
              <a:t> muss</a:t>
            </a:r>
            <a:endParaRPr lang="en-US" b="0" strike="noStrike" spc="-1" dirty="0">
              <a:solidFill>
                <a:srgbClr val="000000"/>
              </a:solidFill>
              <a:uFill>
                <a:solidFill>
                  <a:srgbClr val="FFFFFF"/>
                </a:solidFill>
              </a:uFill>
              <a:latin typeface="Calibri"/>
            </a:endParaRPr>
          </a:p>
        </p:txBody>
      </p:sp>
      <p:sp>
        <p:nvSpPr>
          <p:cNvPr id="868" name="TextShape 3"/>
          <p:cNvSpPr txBox="1"/>
          <p:nvPr/>
        </p:nvSpPr>
        <p:spPr>
          <a:xfrm>
            <a:off x="6553080" y="6430680"/>
            <a:ext cx="2133360" cy="364680"/>
          </a:xfrm>
          <a:prstGeom prst="rect">
            <a:avLst/>
          </a:prstGeom>
          <a:noFill/>
          <a:ln>
            <a:noFill/>
          </a:ln>
        </p:spPr>
        <p:txBody>
          <a:bodyPr anchor="ctr"/>
          <a:lstStyle/>
          <a:p>
            <a:pPr algn="r">
              <a:lnSpc>
                <a:spcPct val="100000"/>
              </a:lnSpc>
            </a:pPr>
            <a:fld id="{BAAF37EE-068F-42D3-85DC-BFB2D11B0345}" type="slidenum">
              <a:rPr lang="de-DE" sz="1200" b="0" strike="noStrike" spc="-1">
                <a:solidFill>
                  <a:srgbClr val="8B8B8B"/>
                </a:solidFill>
                <a:uFill>
                  <a:solidFill>
                    <a:srgbClr val="FFFFFF"/>
                  </a:solidFill>
                </a:uFill>
                <a:latin typeface="Calibri"/>
              </a:rPr>
              <a:t>98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RACI: Regeln und Anwendung</a:t>
            </a:r>
            <a:endParaRPr lang="en-US" sz="1800" b="0" strike="noStrike" spc="-1">
              <a:solidFill>
                <a:srgbClr val="000000"/>
              </a:solidFill>
              <a:uFill>
                <a:solidFill>
                  <a:srgbClr val="FFFFFF"/>
                </a:solidFill>
              </a:uFill>
              <a:latin typeface="Calibri"/>
            </a:endParaRPr>
          </a:p>
        </p:txBody>
      </p:sp>
      <p:sp>
        <p:nvSpPr>
          <p:cNvPr id="870" name="TextShape 2"/>
          <p:cNvSpPr txBox="1"/>
          <p:nvPr/>
        </p:nvSpPr>
        <p:spPr>
          <a:xfrm>
            <a:off x="457200" y="1696680"/>
            <a:ext cx="8229240" cy="4733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Jede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Zeile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sollte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genau</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a:t>
            </a:r>
            <a:r>
              <a:rPr lang="en-US" sz="2400" b="0" strike="noStrike" spc="-1" dirty="0">
                <a:solidFill>
                  <a:srgbClr val="000000"/>
                </a:solidFill>
                <a:uFill>
                  <a:solidFill>
                    <a:srgbClr val="FFFFFF"/>
                  </a:solidFill>
                </a:uFill>
                <a:latin typeface="Calibri"/>
              </a:rPr>
              <a:t> "A" </a:t>
            </a:r>
            <a:r>
              <a:rPr lang="en-US" sz="2400" b="0" strike="noStrike" spc="-1" dirty="0" err="1">
                <a:solidFill>
                  <a:srgbClr val="000000"/>
                </a:solidFill>
                <a:uFill>
                  <a:solidFill>
                    <a:srgbClr val="FFFFFF"/>
                  </a:solidFill>
                </a:uFill>
                <a:latin typeface="Calibri"/>
              </a:rPr>
              <a:t>enthalten</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Der </a:t>
            </a:r>
            <a:r>
              <a:rPr lang="en-US" sz="2000" b="0" strike="noStrike" spc="-1" dirty="0" err="1">
                <a:solidFill>
                  <a:srgbClr val="000000"/>
                </a:solidFill>
                <a:uFill>
                  <a:solidFill>
                    <a:srgbClr val="FFFFFF"/>
                  </a:solidFill>
                </a:uFill>
                <a:latin typeface="Calibri"/>
              </a:rPr>
              <a:t>Grundgedanke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dieser</a:t>
            </a:r>
            <a:r>
              <a:rPr lang="en-US" sz="2000" b="0" strike="noStrike" spc="-1" dirty="0">
                <a:solidFill>
                  <a:srgbClr val="000000"/>
                </a:solidFill>
                <a:uFill>
                  <a:solidFill>
                    <a:srgbClr val="FFFFFF"/>
                  </a:solidFill>
                </a:uFill>
                <a:latin typeface="Calibri"/>
              </a:rPr>
              <a:t> Regel </a:t>
            </a:r>
            <a:r>
              <a:rPr lang="en-US" sz="2000" b="0" strike="noStrike" spc="-1" dirty="0" err="1">
                <a:solidFill>
                  <a:srgbClr val="000000"/>
                </a:solidFill>
                <a:uFill>
                  <a:solidFill>
                    <a:srgbClr val="FFFFFF"/>
                  </a:solidFill>
                </a:uFill>
                <a:latin typeface="Calibri"/>
              </a:rPr>
              <a:t>ist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dass</a:t>
            </a:r>
            <a:r>
              <a:rPr lang="en-US" sz="2000" b="0" strike="noStrike" spc="-1" dirty="0">
                <a:solidFill>
                  <a:srgbClr val="000000"/>
                </a:solidFill>
                <a:uFill>
                  <a:solidFill>
                    <a:srgbClr val="FFFFFF"/>
                  </a:solidFill>
                </a:uFill>
                <a:latin typeface="Calibri"/>
              </a:rPr>
              <a:t> es </a:t>
            </a:r>
            <a:r>
              <a:rPr lang="en-US" sz="2000" b="0" strike="noStrike" spc="-1" dirty="0" err="1">
                <a:solidFill>
                  <a:srgbClr val="000000"/>
                </a:solidFill>
                <a:uFill>
                  <a:solidFill>
                    <a:srgbClr val="FFFFFF"/>
                  </a:solidFill>
                </a:uFill>
                <a:latin typeface="Calibri"/>
              </a:rPr>
              <a:t>eine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klare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Rechenschaftspflicht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jede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Aktivität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geben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sollte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Gleichzeitig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könnte</a:t>
            </a:r>
            <a:r>
              <a:rPr lang="en-US" sz="2000" b="0" strike="noStrike" spc="-1" dirty="0">
                <a:solidFill>
                  <a:srgbClr val="000000"/>
                </a:solidFill>
                <a:uFill>
                  <a:solidFill>
                    <a:srgbClr val="FFFFFF"/>
                  </a:solidFill>
                </a:uFill>
                <a:latin typeface="Calibri"/>
              </a:rPr>
              <a:t> es </a:t>
            </a:r>
            <a:r>
              <a:rPr lang="en-US" sz="2000" b="0" strike="noStrike" spc="-1" dirty="0" err="1">
                <a:solidFill>
                  <a:srgbClr val="000000"/>
                </a:solidFill>
                <a:uFill>
                  <a:solidFill>
                    <a:srgbClr val="FFFFFF"/>
                  </a:solidFill>
                </a:uFill>
                <a:latin typeface="Calibri"/>
              </a:rPr>
              <a:t>zu</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Verwirrung</a:t>
            </a:r>
            <a:r>
              <a:rPr lang="en-US" sz="2000" b="0" strike="noStrike" spc="-1" dirty="0">
                <a:solidFill>
                  <a:srgbClr val="000000"/>
                </a:solidFill>
                <a:uFill>
                  <a:solidFill>
                    <a:srgbClr val="FFFFFF"/>
                  </a:solidFill>
                </a:uFill>
                <a:latin typeface="Calibri"/>
              </a:rPr>
              <a:t> und </a:t>
            </a:r>
            <a:r>
              <a:rPr lang="en-US" sz="2000" b="0" strike="noStrike" spc="-1" dirty="0" err="1">
                <a:solidFill>
                  <a:srgbClr val="000000"/>
                </a:solidFill>
                <a:uFill>
                  <a:solidFill>
                    <a:srgbClr val="FFFFFF"/>
                  </a:solidFill>
                </a:uFill>
                <a:latin typeface="Calibri"/>
              </a:rPr>
              <a:t>mangelnder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individueller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Verpflichtung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Durchsetzbarkeit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kommen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wenn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zwei</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mehr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Personen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oder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Rollen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zur</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gleichen</a:t>
            </a:r>
            <a:r>
              <a:rPr lang="en-US" sz="2000" b="0" strike="noStrike" spc="-1" dirty="0">
                <a:solidFill>
                  <a:srgbClr val="000000"/>
                </a:solidFill>
                <a:uFill>
                  <a:solidFill>
                    <a:srgbClr val="FFFFFF"/>
                  </a:solidFill>
                </a:uFill>
                <a:latin typeface="Calibri"/>
              </a:rPr>
              <a:t> Zeit </a:t>
            </a:r>
            <a:r>
              <a:rPr lang="en-US" sz="2000" b="0" strike="noStrike" spc="-1" dirty="0" err="1">
                <a:solidFill>
                  <a:srgbClr val="000000"/>
                </a:solidFill>
                <a:uFill>
                  <a:solidFill>
                    <a:srgbClr val="FFFFFF"/>
                  </a:solidFill>
                </a:uFill>
                <a:latin typeface="Calibri"/>
              </a:rPr>
              <a:t>rechenschaftspflichtig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sind</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err="1">
                <a:solidFill>
                  <a:srgbClr val="000000"/>
                </a:solidFill>
                <a:uFill>
                  <a:solidFill>
                    <a:srgbClr val="FFFFFF"/>
                  </a:solidFill>
                </a:uFill>
                <a:latin typeface="Calibri"/>
              </a:rPr>
              <a:t>Jede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Zeile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sollte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mindestens</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ein</a:t>
            </a:r>
            <a:r>
              <a:rPr lang="en-US" sz="2400" b="0" strike="noStrike" spc="-1" dirty="0">
                <a:solidFill>
                  <a:srgbClr val="000000"/>
                </a:solidFill>
                <a:uFill>
                  <a:solidFill>
                    <a:srgbClr val="FFFFFF"/>
                  </a:solidFill>
                </a:uFill>
                <a:latin typeface="Calibri"/>
              </a:rPr>
              <a:t> "R" </a:t>
            </a:r>
            <a:r>
              <a:rPr lang="en-US" sz="2400" b="0" strike="noStrike" spc="-1" dirty="0" err="1">
                <a:solidFill>
                  <a:srgbClr val="000000"/>
                </a:solidFill>
                <a:uFill>
                  <a:solidFill>
                    <a:srgbClr val="FFFFFF"/>
                  </a:solidFill>
                </a:uFill>
                <a:latin typeface="Calibri"/>
              </a:rPr>
              <a:t>enthalten</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Es </a:t>
            </a:r>
            <a:r>
              <a:rPr lang="en-US" sz="2000" b="0" strike="noStrike" spc="-1" dirty="0" err="1">
                <a:solidFill>
                  <a:srgbClr val="000000"/>
                </a:solidFill>
                <a:uFill>
                  <a:solidFill>
                    <a:srgbClr val="FFFFFF"/>
                  </a:solidFill>
                </a:uFill>
                <a:latin typeface="Calibri"/>
              </a:rPr>
              <a:t>sollten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keine</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Tätigkeiten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stattfinden</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für</a:t>
            </a:r>
            <a:r>
              <a:rPr lang="en-US" sz="2000" b="0" strike="noStrike" spc="-1" dirty="0">
                <a:solidFill>
                  <a:srgbClr val="000000"/>
                </a:solidFill>
                <a:uFill>
                  <a:solidFill>
                    <a:srgbClr val="FFFFFF"/>
                  </a:solidFill>
                </a:uFill>
                <a:latin typeface="Calibri"/>
              </a:rPr>
              <a:t> die die </a:t>
            </a:r>
            <a:r>
              <a:rPr lang="en-US" sz="2000" b="0" strike="noStrike" spc="-1" dirty="0" err="1">
                <a:solidFill>
                  <a:srgbClr val="000000"/>
                </a:solidFill>
                <a:uFill>
                  <a:solidFill>
                    <a:srgbClr val="FFFFFF"/>
                  </a:solidFill>
                </a:uFill>
                <a:latin typeface="Calibri"/>
              </a:rPr>
              <a:t>Verantwortlichkeiten</a:t>
            </a:r>
            <a:r>
              <a:rPr lang="en-US" sz="2000" b="0" strike="noStrike" spc="-1" dirty="0">
                <a:solidFill>
                  <a:srgbClr val="000000"/>
                </a:solidFill>
                <a:uFill>
                  <a:solidFill>
                    <a:srgbClr val="FFFFFF"/>
                  </a:solidFill>
                </a:uFill>
                <a:latin typeface="Calibri"/>
              </a:rPr>
              <a:t> der </a:t>
            </a:r>
            <a:r>
              <a:rPr lang="en-US" sz="2000" b="0" strike="noStrike" spc="-1" dirty="0" err="1">
                <a:solidFill>
                  <a:srgbClr val="000000"/>
                </a:solidFill>
                <a:uFill>
                  <a:solidFill>
                    <a:srgbClr val="FFFFFF"/>
                  </a:solidFill>
                </a:uFill>
                <a:latin typeface="Calibri"/>
              </a:rPr>
              <a:t>Durchführung</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nicht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definiert</a:t>
            </a:r>
            <a:r>
              <a:rPr lang="en-US" sz="2000" b="0" strike="noStrike" spc="-1" dirty="0">
                <a:solidFill>
                  <a:srgbClr val="000000"/>
                </a:solidFill>
                <a:uFill>
                  <a:solidFill>
                    <a:srgbClr val="FFFFFF"/>
                  </a:solidFill>
                </a:uFill>
                <a:latin typeface="Calibri"/>
              </a:rPr>
              <a:t> </a:t>
            </a:r>
            <a:r>
              <a:rPr lang="en-US" sz="2000" b="0" strike="noStrike" spc="-1" dirty="0" err="1">
                <a:solidFill>
                  <a:srgbClr val="000000"/>
                </a:solidFill>
                <a:uFill>
                  <a:solidFill>
                    <a:srgbClr val="FFFFFF"/>
                  </a:solidFill>
                </a:uFill>
                <a:latin typeface="Calibri"/>
              </a:rPr>
              <a:t>sind</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Es </a:t>
            </a:r>
            <a:r>
              <a:rPr lang="en-US" sz="2400" b="0" strike="noStrike" spc="-1" dirty="0" err="1">
                <a:solidFill>
                  <a:srgbClr val="000000"/>
                </a:solidFill>
                <a:uFill>
                  <a:solidFill>
                    <a:srgbClr val="FFFFFF"/>
                  </a:solidFill>
                </a:uFill>
                <a:latin typeface="Calibri"/>
              </a:rPr>
              <a:t>sollte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vermieden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werden</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dass</a:t>
            </a:r>
            <a:r>
              <a:rPr lang="en-US" sz="2400" b="0" strike="noStrike" spc="-1" dirty="0">
                <a:solidFill>
                  <a:srgbClr val="000000"/>
                </a:solidFill>
                <a:uFill>
                  <a:solidFill>
                    <a:srgbClr val="FFFFFF"/>
                  </a:solidFill>
                </a:uFill>
                <a:latin typeface="Calibri"/>
              </a:rPr>
              <a:t> die </a:t>
            </a:r>
            <a:r>
              <a:rPr lang="en-US" sz="2400" b="0" strike="noStrike" spc="-1" dirty="0" err="1">
                <a:solidFill>
                  <a:srgbClr val="000000"/>
                </a:solidFill>
                <a:uFill>
                  <a:solidFill>
                    <a:srgbClr val="FFFFFF"/>
                  </a:solidFill>
                </a:uFill>
                <a:latin typeface="Calibri"/>
              </a:rPr>
              <a:t>gleiche</a:t>
            </a:r>
            <a:r>
              <a:rPr lang="en-US" sz="2400" b="0" strike="noStrike" spc="-1" dirty="0">
                <a:solidFill>
                  <a:srgbClr val="000000"/>
                </a:solidFill>
                <a:uFill>
                  <a:solidFill>
                    <a:srgbClr val="FFFFFF"/>
                  </a:solidFill>
                </a:uFill>
                <a:latin typeface="Calibri"/>
              </a:rPr>
              <a:t> Person </a:t>
            </a:r>
            <a:r>
              <a:rPr lang="en-US" sz="2400" b="0" strike="noStrike" spc="-1" dirty="0" err="1">
                <a:solidFill>
                  <a:srgbClr val="000000"/>
                </a:solidFill>
                <a:uFill>
                  <a:solidFill>
                    <a:srgbClr val="FFFFFF"/>
                  </a:solidFill>
                </a:uFill>
                <a:latin typeface="Calibri"/>
              </a:rPr>
              <a:t>oder</a:t>
            </a:r>
            <a:r>
              <a:rPr lang="en-US" sz="2400" b="0" strike="noStrike" spc="-1" dirty="0">
                <a:solidFill>
                  <a:srgbClr val="000000"/>
                </a:solidFill>
                <a:uFill>
                  <a:solidFill>
                    <a:srgbClr val="FFFFFF"/>
                  </a:solidFill>
                </a:uFill>
                <a:latin typeface="Calibri"/>
              </a:rPr>
              <a:t> Rolle </a:t>
            </a:r>
            <a:r>
              <a:rPr lang="en-US" sz="2400" b="0" strike="noStrike" spc="-1" dirty="0" err="1">
                <a:solidFill>
                  <a:srgbClr val="000000"/>
                </a:solidFill>
                <a:uFill>
                  <a:solidFill>
                    <a:srgbClr val="FFFFFF"/>
                  </a:solidFill>
                </a:uFill>
                <a:latin typeface="Calibri"/>
              </a:rPr>
              <a:t>gleichzeitig</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für</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dieselbe</a:t>
            </a:r>
            <a:r>
              <a:rPr lang="en-US" sz="2400" b="0" strike="noStrike" spc="-1" dirty="0">
                <a:solidFill>
                  <a:srgbClr val="000000"/>
                </a:solidFill>
                <a:uFill>
                  <a:solidFill>
                    <a:srgbClr val="FFFFFF"/>
                  </a:solidFill>
                </a:uFill>
                <a:latin typeface="Calibri"/>
              </a:rPr>
              <a:t> </a:t>
            </a:r>
            <a:r>
              <a:rPr lang="en-US" sz="2400" b="0" strike="noStrike" spc="-1" dirty="0" err="1">
                <a:solidFill>
                  <a:srgbClr val="000000"/>
                </a:solidFill>
                <a:uFill>
                  <a:solidFill>
                    <a:srgbClr val="FFFFFF"/>
                  </a:solidFill>
                </a:uFill>
                <a:latin typeface="Calibri"/>
              </a:rPr>
              <a:t>Aktivität</a:t>
            </a:r>
            <a:r>
              <a:rPr lang="en-US" sz="2400" b="0" strike="noStrike" spc="-1" dirty="0">
                <a:solidFill>
                  <a:srgbClr val="000000"/>
                </a:solidFill>
                <a:uFill>
                  <a:solidFill>
                    <a:srgbClr val="FFFFFF"/>
                  </a:solidFill>
                </a:uFill>
                <a:latin typeface="Calibri"/>
              </a:rPr>
              <a:t> accountable und responsible </a:t>
            </a:r>
            <a:r>
              <a:rPr lang="en-US" sz="2400" b="0" strike="noStrike" spc="-1" dirty="0" err="1">
                <a:solidFill>
                  <a:srgbClr val="000000"/>
                </a:solidFill>
                <a:uFill>
                  <a:solidFill>
                    <a:srgbClr val="FFFFFF"/>
                  </a:solidFill>
                </a:uFill>
                <a:latin typeface="Calibri"/>
              </a:rPr>
              <a:t>ist</a:t>
            </a:r>
            <a:endParaRPr lang="en-US" sz="2400" b="0" strike="noStrike" spc="-1" dirty="0">
              <a:solidFill>
                <a:srgbClr val="000000"/>
              </a:solidFill>
              <a:uFill>
                <a:solidFill>
                  <a:srgbClr val="FFFFFF"/>
                </a:solidFill>
              </a:uFill>
              <a:latin typeface="Calibri"/>
            </a:endParaRPr>
          </a:p>
        </p:txBody>
      </p:sp>
      <p:sp>
        <p:nvSpPr>
          <p:cNvPr id="871" name="TextShape 3"/>
          <p:cNvSpPr txBox="1"/>
          <p:nvPr/>
        </p:nvSpPr>
        <p:spPr>
          <a:xfrm>
            <a:off x="6553080" y="6430680"/>
            <a:ext cx="2133360" cy="364680"/>
          </a:xfrm>
          <a:prstGeom prst="rect">
            <a:avLst/>
          </a:prstGeom>
          <a:noFill/>
          <a:ln>
            <a:noFill/>
          </a:ln>
        </p:spPr>
        <p:txBody>
          <a:bodyPr anchor="ctr"/>
          <a:lstStyle/>
          <a:p>
            <a:pPr algn="r">
              <a:lnSpc>
                <a:spcPct val="100000"/>
              </a:lnSpc>
            </a:pPr>
            <a:fld id="{B70F9A83-5EE7-44C5-A9CA-A703CE04EB79}" type="slidenum">
              <a:rPr lang="de-DE" sz="1200" b="0" strike="noStrike" spc="-1">
                <a:solidFill>
                  <a:srgbClr val="8B8B8B"/>
                </a:solidFill>
                <a:uFill>
                  <a:solidFill>
                    <a:srgbClr val="FFFFFF"/>
                  </a:solidFill>
                </a:uFill>
                <a:latin typeface="Calibri"/>
              </a:rPr>
              <a:t>99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FedSM_template0.1</Template>
  <TotalTime>0</TotalTime>
  <Words>10413</Words>
  <Application>Microsoft Macintosh PowerPoint</Application>
  <PresentationFormat>Bildschirmpräsentation (4:3)</PresentationFormat>
  <Paragraphs>1969</Paragraphs>
  <Slides>162</Slides>
  <Notes>38</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162</vt:i4>
      </vt:variant>
    </vt:vector>
  </HeadingPairs>
  <TitlesOfParts>
    <vt:vector size="172" baseType="lpstr">
      <vt:lpstr>Arial</vt:lpstr>
      <vt:lpstr>Arial Narrow</vt:lpstr>
      <vt:lpstr>Calibri</vt:lpstr>
      <vt:lpstr>Courier New</vt:lpstr>
      <vt:lpstr>Helvetica Neue</vt:lpstr>
      <vt:lpstr>Symbol</vt:lpstr>
      <vt:lpstr>Times New Roman</vt:lpstr>
      <vt:lpstr>Wingdings</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Advanced Training on Service Operation and Control</dc:title>
  <dc:subject/>
  <dc:creator>Thomas Schaaf</dc:creator>
  <dc:description/>
  <cp:lastModifiedBy>Michael Brenner</cp:lastModifiedBy>
  <cp:revision>2500</cp:revision>
  <cp:lastPrinted>2017-08-09T17:01:05Z</cp:lastPrinted>
  <dcterms:created xsi:type="dcterms:W3CDTF">2012-11-12T11:01:33Z</dcterms:created>
  <dcterms:modified xsi:type="dcterms:W3CDTF">2020-01-22T16:01:23Z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15.0036</vt:lpwstr>
  </property>
  <property fmtid="{D5CDD505-2E9C-101B-9397-08002B2CF9AE}" pid="3" name="HiddenSlides">
    <vt:i4>2</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42</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169</vt:i4>
  </property>
</Properties>
</file>