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 ContentType="image/tiff"/>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3.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4.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notesMasterIdLst>
    <p:notesMasterId r:id="rId165"/>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431" r:id="rId29"/>
    <p:sldId id="430" r:id="rId30"/>
    <p:sldId id="284" r:id="rId31"/>
    <p:sldId id="285" r:id="rId32"/>
    <p:sldId id="286" r:id="rId33"/>
    <p:sldId id="287" r:id="rId34"/>
    <p:sldId id="288" r:id="rId35"/>
    <p:sldId id="289" r:id="rId36"/>
    <p:sldId id="290" r:id="rId37"/>
    <p:sldId id="291" r:id="rId38"/>
    <p:sldId id="292" r:id="rId39"/>
    <p:sldId id="293" r:id="rId40"/>
    <p:sldId id="294" r:id="rId41"/>
    <p:sldId id="432" r:id="rId42"/>
    <p:sldId id="295" r:id="rId43"/>
    <p:sldId id="296" r:id="rId44"/>
    <p:sldId id="436" r:id="rId45"/>
    <p:sldId id="433" r:id="rId46"/>
    <p:sldId id="437" r:id="rId47"/>
    <p:sldId id="298" r:id="rId48"/>
    <p:sldId id="299" r:id="rId49"/>
    <p:sldId id="300" r:id="rId50"/>
    <p:sldId id="301"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440" r:id="rId71"/>
    <p:sldId id="325" r:id="rId72"/>
    <p:sldId id="326" r:id="rId73"/>
    <p:sldId id="327" r:id="rId74"/>
    <p:sldId id="329" r:id="rId75"/>
    <p:sldId id="330" r:id="rId76"/>
    <p:sldId id="331" r:id="rId77"/>
    <p:sldId id="332" r:id="rId78"/>
    <p:sldId id="333" r:id="rId79"/>
    <p:sldId id="334" r:id="rId80"/>
    <p:sldId id="438"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 id="357" r:id="rId104"/>
    <p:sldId id="358" r:id="rId105"/>
    <p:sldId id="359" r:id="rId106"/>
    <p:sldId id="360" r:id="rId107"/>
    <p:sldId id="361" r:id="rId108"/>
    <p:sldId id="362" r:id="rId109"/>
    <p:sldId id="363" r:id="rId110"/>
    <p:sldId id="364" r:id="rId111"/>
    <p:sldId id="365" r:id="rId112"/>
    <p:sldId id="366" r:id="rId113"/>
    <p:sldId id="367" r:id="rId114"/>
    <p:sldId id="368" r:id="rId115"/>
    <p:sldId id="369" r:id="rId116"/>
    <p:sldId id="370" r:id="rId117"/>
    <p:sldId id="371" r:id="rId118"/>
    <p:sldId id="372" r:id="rId119"/>
    <p:sldId id="373" r:id="rId120"/>
    <p:sldId id="374" r:id="rId121"/>
    <p:sldId id="439" r:id="rId122"/>
    <p:sldId id="376" r:id="rId123"/>
    <p:sldId id="377" r:id="rId124"/>
    <p:sldId id="378" r:id="rId125"/>
    <p:sldId id="379" r:id="rId126"/>
    <p:sldId id="380" r:id="rId127"/>
    <p:sldId id="381" r:id="rId128"/>
    <p:sldId id="383" r:id="rId129"/>
    <p:sldId id="382" r:id="rId130"/>
    <p:sldId id="384" r:id="rId131"/>
    <p:sldId id="385" r:id="rId132"/>
    <p:sldId id="386" r:id="rId133"/>
    <p:sldId id="387" r:id="rId134"/>
    <p:sldId id="388" r:id="rId135"/>
    <p:sldId id="389" r:id="rId136"/>
    <p:sldId id="391" r:id="rId137"/>
    <p:sldId id="392" r:id="rId138"/>
    <p:sldId id="393" r:id="rId139"/>
    <p:sldId id="394" r:id="rId140"/>
    <p:sldId id="303" r:id="rId141"/>
    <p:sldId id="304" r:id="rId142"/>
    <p:sldId id="390" r:id="rId143"/>
    <p:sldId id="395" r:id="rId144"/>
    <p:sldId id="396" r:id="rId145"/>
    <p:sldId id="397" r:id="rId146"/>
    <p:sldId id="398" r:id="rId147"/>
    <p:sldId id="399" r:id="rId148"/>
    <p:sldId id="400" r:id="rId149"/>
    <p:sldId id="401" r:id="rId150"/>
    <p:sldId id="402" r:id="rId151"/>
    <p:sldId id="403" r:id="rId152"/>
    <p:sldId id="404" r:id="rId153"/>
    <p:sldId id="405" r:id="rId154"/>
    <p:sldId id="406" r:id="rId155"/>
    <p:sldId id="407" r:id="rId156"/>
    <p:sldId id="408" r:id="rId157"/>
    <p:sldId id="409" r:id="rId158"/>
    <p:sldId id="410" r:id="rId159"/>
    <p:sldId id="411" r:id="rId160"/>
    <p:sldId id="412" r:id="rId161"/>
    <p:sldId id="413" r:id="rId162"/>
    <p:sldId id="414" r:id="rId163"/>
    <p:sldId id="415" r:id="rId164"/>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16"/>
    <p:restoredTop sz="94626"/>
  </p:normalViewPr>
  <p:slideViewPr>
    <p:cSldViewPr snapToGrid="0" snapToObjects="1">
      <p:cViewPr varScale="1">
        <p:scale>
          <a:sx n="149" d="100"/>
          <a:sy n="149" d="100"/>
        </p:scale>
        <p:origin x="251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63" Type="http://schemas.openxmlformats.org/officeDocument/2006/relationships/slide" Target="slides/slide61.xml"/><Relationship Id="rId84" Type="http://schemas.openxmlformats.org/officeDocument/2006/relationships/slide" Target="slides/slide82.xml"/><Relationship Id="rId138" Type="http://schemas.openxmlformats.org/officeDocument/2006/relationships/slide" Target="slides/slide136.xml"/><Relationship Id="rId159" Type="http://schemas.openxmlformats.org/officeDocument/2006/relationships/slide" Target="slides/slide157.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53" Type="http://schemas.openxmlformats.org/officeDocument/2006/relationships/slide" Target="slides/slide51.xml"/><Relationship Id="rId74" Type="http://schemas.openxmlformats.org/officeDocument/2006/relationships/slide" Target="slides/slide72.xml"/><Relationship Id="rId128" Type="http://schemas.openxmlformats.org/officeDocument/2006/relationships/slide" Target="slides/slide126.xml"/><Relationship Id="rId149" Type="http://schemas.openxmlformats.org/officeDocument/2006/relationships/slide" Target="slides/slide147.xml"/><Relationship Id="rId5" Type="http://schemas.openxmlformats.org/officeDocument/2006/relationships/slide" Target="slides/slide3.xml"/><Relationship Id="rId95" Type="http://schemas.openxmlformats.org/officeDocument/2006/relationships/slide" Target="slides/slide93.xml"/><Relationship Id="rId160" Type="http://schemas.openxmlformats.org/officeDocument/2006/relationships/slide" Target="slides/slide158.xml"/><Relationship Id="rId22" Type="http://schemas.openxmlformats.org/officeDocument/2006/relationships/slide" Target="slides/slide20.xml"/><Relationship Id="rId43" Type="http://schemas.openxmlformats.org/officeDocument/2006/relationships/slide" Target="slides/slide41.xml"/><Relationship Id="rId64" Type="http://schemas.openxmlformats.org/officeDocument/2006/relationships/slide" Target="slides/slide62.xml"/><Relationship Id="rId118" Type="http://schemas.openxmlformats.org/officeDocument/2006/relationships/slide" Target="slides/slide116.xml"/><Relationship Id="rId139" Type="http://schemas.openxmlformats.org/officeDocument/2006/relationships/slide" Target="slides/slide137.xml"/><Relationship Id="rId85" Type="http://schemas.openxmlformats.org/officeDocument/2006/relationships/slide" Target="slides/slide83.xml"/><Relationship Id="rId150" Type="http://schemas.openxmlformats.org/officeDocument/2006/relationships/slide" Target="slides/slide148.xml"/><Relationship Id="rId12" Type="http://schemas.openxmlformats.org/officeDocument/2006/relationships/slide" Target="slides/slide10.xml"/><Relationship Id="rId33" Type="http://schemas.openxmlformats.org/officeDocument/2006/relationships/slide" Target="slides/slide31.xml"/><Relationship Id="rId108" Type="http://schemas.openxmlformats.org/officeDocument/2006/relationships/slide" Target="slides/slide106.xml"/><Relationship Id="rId129" Type="http://schemas.openxmlformats.org/officeDocument/2006/relationships/slide" Target="slides/slide127.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40" Type="http://schemas.openxmlformats.org/officeDocument/2006/relationships/slide" Target="slides/slide138.xml"/><Relationship Id="rId145" Type="http://schemas.openxmlformats.org/officeDocument/2006/relationships/slide" Target="slides/slide143.xml"/><Relationship Id="rId161" Type="http://schemas.openxmlformats.org/officeDocument/2006/relationships/slide" Target="slides/slide159.xml"/><Relationship Id="rId16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119" Type="http://schemas.openxmlformats.org/officeDocument/2006/relationships/slide" Target="slides/slide117.xml"/><Relationship Id="rId44" Type="http://schemas.openxmlformats.org/officeDocument/2006/relationships/slide" Target="slides/slide42.xml"/><Relationship Id="rId60" Type="http://schemas.openxmlformats.org/officeDocument/2006/relationships/slide" Target="slides/slide58.xml"/><Relationship Id="rId65" Type="http://schemas.openxmlformats.org/officeDocument/2006/relationships/slide" Target="slides/slide63.xml"/><Relationship Id="rId81" Type="http://schemas.openxmlformats.org/officeDocument/2006/relationships/slide" Target="slides/slide79.xml"/><Relationship Id="rId86" Type="http://schemas.openxmlformats.org/officeDocument/2006/relationships/slide" Target="slides/slide84.xml"/><Relationship Id="rId130" Type="http://schemas.openxmlformats.org/officeDocument/2006/relationships/slide" Target="slides/slide128.xml"/><Relationship Id="rId135" Type="http://schemas.openxmlformats.org/officeDocument/2006/relationships/slide" Target="slides/slide133.xml"/><Relationship Id="rId151" Type="http://schemas.openxmlformats.org/officeDocument/2006/relationships/slide" Target="slides/slide149.xml"/><Relationship Id="rId156" Type="http://schemas.openxmlformats.org/officeDocument/2006/relationships/slide" Target="slides/slide154.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141" Type="http://schemas.openxmlformats.org/officeDocument/2006/relationships/slide" Target="slides/slide139.xml"/><Relationship Id="rId146" Type="http://schemas.openxmlformats.org/officeDocument/2006/relationships/slide" Target="slides/slide144.xml"/><Relationship Id="rId167" Type="http://schemas.openxmlformats.org/officeDocument/2006/relationships/viewProps" Target="viewProp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162" Type="http://schemas.openxmlformats.org/officeDocument/2006/relationships/slide" Target="slides/slide16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slide" Target="slides/slide134.xml"/><Relationship Id="rId157" Type="http://schemas.openxmlformats.org/officeDocument/2006/relationships/slide" Target="slides/slide155.xml"/><Relationship Id="rId61" Type="http://schemas.openxmlformats.org/officeDocument/2006/relationships/slide" Target="slides/slide59.xml"/><Relationship Id="rId82" Type="http://schemas.openxmlformats.org/officeDocument/2006/relationships/slide" Target="slides/slide80.xml"/><Relationship Id="rId152" Type="http://schemas.openxmlformats.org/officeDocument/2006/relationships/slide" Target="slides/slide15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168"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163" Type="http://schemas.openxmlformats.org/officeDocument/2006/relationships/slide" Target="slides/slide161.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slide" Target="slides/slide156.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slide" Target="slides/slide141.xml"/><Relationship Id="rId148" Type="http://schemas.openxmlformats.org/officeDocument/2006/relationships/slide" Target="slides/slide146.xml"/><Relationship Id="rId164" Type="http://schemas.openxmlformats.org/officeDocument/2006/relationships/slide" Target="slides/slide162.xml"/><Relationship Id="rId16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26" Type="http://schemas.openxmlformats.org/officeDocument/2006/relationships/slide" Target="slides/slide24.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54" Type="http://schemas.openxmlformats.org/officeDocument/2006/relationships/slide" Target="slides/slide152.xml"/><Relationship Id="rId16" Type="http://schemas.openxmlformats.org/officeDocument/2006/relationships/slide" Target="slides/slide14.xml"/><Relationship Id="rId37" Type="http://schemas.openxmlformats.org/officeDocument/2006/relationships/slide" Target="slides/slide35.xml"/><Relationship Id="rId58" Type="http://schemas.openxmlformats.org/officeDocument/2006/relationships/slide" Target="slides/slide56.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44" Type="http://schemas.openxmlformats.org/officeDocument/2006/relationships/slide" Target="slides/slide142.xml"/><Relationship Id="rId90" Type="http://schemas.openxmlformats.org/officeDocument/2006/relationships/slide" Target="slides/slide88.xml"/><Relationship Id="rId165" Type="http://schemas.openxmlformats.org/officeDocument/2006/relationships/notesMaster" Target="notesMasters/notesMaster1.xml"/><Relationship Id="rId27" Type="http://schemas.openxmlformats.org/officeDocument/2006/relationships/slide" Target="slides/slide25.xml"/><Relationship Id="rId48" Type="http://schemas.openxmlformats.org/officeDocument/2006/relationships/slide" Target="slides/slide46.xml"/><Relationship Id="rId69" Type="http://schemas.openxmlformats.org/officeDocument/2006/relationships/slide" Target="slides/slide67.xml"/><Relationship Id="rId113" Type="http://schemas.openxmlformats.org/officeDocument/2006/relationships/slide" Target="slides/slide111.xml"/><Relationship Id="rId134" Type="http://schemas.openxmlformats.org/officeDocument/2006/relationships/slide" Target="slides/slide132.xml"/><Relationship Id="rId80" Type="http://schemas.openxmlformats.org/officeDocument/2006/relationships/slide" Target="slides/slide78.xml"/><Relationship Id="rId155" Type="http://schemas.openxmlformats.org/officeDocument/2006/relationships/slide" Target="slides/slide153.xml"/><Relationship Id="rId17" Type="http://schemas.openxmlformats.org/officeDocument/2006/relationships/slide" Target="slides/slide15.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24" Type="http://schemas.openxmlformats.org/officeDocument/2006/relationships/slide" Target="slides/slide122.xml"/></Relationships>
</file>

<file path=ppt/diagrams/_rels/data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diagrams/_rels/data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svg"/><Relationship Id="rId1" Type="http://schemas.openxmlformats.org/officeDocument/2006/relationships/image" Target="../media/image26.png"/><Relationship Id="rId4" Type="http://schemas.openxmlformats.org/officeDocument/2006/relationships/image" Target="../media/image29.svg"/></Relationships>
</file>

<file path=ppt/diagrams/_rels/data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svg"/></Relationships>
</file>

<file path=ppt/diagrams/_rels/data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svg"/><Relationship Id="rId1" Type="http://schemas.openxmlformats.org/officeDocument/2006/relationships/image" Target="../media/image34.png"/><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37.svg"/></Relationships>
</file>

<file path=ppt/diagrams/_rels/drawing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diagrams/_rels/drawing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svg"/><Relationship Id="rId1" Type="http://schemas.openxmlformats.org/officeDocument/2006/relationships/image" Target="../media/image26.png"/><Relationship Id="rId4" Type="http://schemas.openxmlformats.org/officeDocument/2006/relationships/image" Target="../media/image29.svg"/></Relationships>
</file>

<file path=ppt/diagrams/_rels/drawing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svg"/></Relationships>
</file>

<file path=ppt/diagrams/_rels/drawing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svg"/><Relationship Id="rId1" Type="http://schemas.openxmlformats.org/officeDocument/2006/relationships/image" Target="../media/image34.png"/><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37.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a:alpha val="0"/>
      </a:schemeClr>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bg_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a:alpha val="0"/>
      </a:schemeClr>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89D1C57-F326-40A8-9949-E5B4BA748DD9}" type="doc">
      <dgm:prSet loTypeId="urn:microsoft.com/office/officeart/2018/5/layout/CenteredIconLabelDescriptionList" loCatId="icon" qsTypeId="urn:microsoft.com/office/officeart/2005/8/quickstyle/simple1" qsCatId="simple" csTypeId="urn:microsoft.com/office/officeart/2018/5/colors/Iconchunking_neutralbg_colorful2" csCatId="colorful" phldr="1"/>
      <dgm:spPr/>
      <dgm:t>
        <a:bodyPr/>
        <a:lstStyle/>
        <a:p>
          <a:endParaRPr lang="en-US"/>
        </a:p>
      </dgm:t>
    </dgm:pt>
    <dgm:pt modelId="{8DA392E4-7CCB-443F-804C-FF4F3B33B084}">
      <dgm:prSet/>
      <dgm:spPr/>
      <dgm:t>
        <a:bodyPr/>
        <a:lstStyle/>
        <a:p>
          <a:pPr>
            <a:defRPr b="1"/>
          </a:pPr>
          <a:r>
            <a:rPr lang="de-DE" dirty="0"/>
            <a:t>Service </a:t>
          </a:r>
          <a:r>
            <a:rPr lang="de-DE" dirty="0" err="1"/>
            <a:t>Strategy</a:t>
          </a:r>
          <a:endParaRPr lang="en-US" dirty="0"/>
        </a:p>
      </dgm:t>
    </dgm:pt>
    <dgm:pt modelId="{B564B235-71AD-4503-897C-A3E93CDE1ABB}" type="parTrans" cxnId="{9FAA3584-9003-4451-BEAC-6FBCB8A630AB}">
      <dgm:prSet/>
      <dgm:spPr/>
      <dgm:t>
        <a:bodyPr/>
        <a:lstStyle/>
        <a:p>
          <a:endParaRPr lang="en-US"/>
        </a:p>
      </dgm:t>
    </dgm:pt>
    <dgm:pt modelId="{44B8525E-1398-41E8-8D0B-A5C2CB62A55E}" type="sibTrans" cxnId="{9FAA3584-9003-4451-BEAC-6FBCB8A630AB}">
      <dgm:prSet/>
      <dgm:spPr/>
      <dgm:t>
        <a:bodyPr/>
        <a:lstStyle/>
        <a:p>
          <a:endParaRPr lang="en-US"/>
        </a:p>
      </dgm:t>
    </dgm:pt>
    <dgm:pt modelId="{77B74859-7F89-40F8-BB40-4DC220EB80FD}">
      <dgm:prSet/>
      <dgm:spPr/>
      <dgm:t>
        <a:bodyPr/>
        <a:lstStyle/>
        <a:p>
          <a:r>
            <a:rPr lang="de-DE"/>
            <a:t>Strategy management for IT Services</a:t>
          </a:r>
          <a:endParaRPr lang="en-US"/>
        </a:p>
      </dgm:t>
    </dgm:pt>
    <dgm:pt modelId="{607F06EF-B8EC-4674-A20B-D630B2B02C7F}" type="parTrans" cxnId="{5F69A3A5-A174-407D-AF5A-A27D88EAA9C4}">
      <dgm:prSet/>
      <dgm:spPr/>
      <dgm:t>
        <a:bodyPr/>
        <a:lstStyle/>
        <a:p>
          <a:endParaRPr lang="en-US"/>
        </a:p>
      </dgm:t>
    </dgm:pt>
    <dgm:pt modelId="{B29752F5-568D-4900-B8DD-71A66581E160}" type="sibTrans" cxnId="{5F69A3A5-A174-407D-AF5A-A27D88EAA9C4}">
      <dgm:prSet/>
      <dgm:spPr/>
      <dgm:t>
        <a:bodyPr/>
        <a:lstStyle/>
        <a:p>
          <a:endParaRPr lang="en-US"/>
        </a:p>
      </dgm:t>
    </dgm:pt>
    <dgm:pt modelId="{F385F25E-75AA-4B26-870C-E72D49DDC649}">
      <dgm:prSet/>
      <dgm:spPr/>
      <dgm:t>
        <a:bodyPr/>
        <a:lstStyle/>
        <a:p>
          <a:r>
            <a:rPr lang="de-DE" dirty="0"/>
            <a:t>Service </a:t>
          </a:r>
          <a:r>
            <a:rPr lang="de-DE" dirty="0" err="1"/>
            <a:t>portfolio</a:t>
          </a:r>
          <a:r>
            <a:rPr lang="de-DE" dirty="0"/>
            <a:t> </a:t>
          </a:r>
          <a:r>
            <a:rPr lang="de-DE" dirty="0" err="1"/>
            <a:t>management</a:t>
          </a:r>
          <a:endParaRPr lang="en-US" dirty="0"/>
        </a:p>
      </dgm:t>
    </dgm:pt>
    <dgm:pt modelId="{F5D20BB4-8083-4C84-BB80-B5244BCF5F75}" type="parTrans" cxnId="{A3FC676B-53FB-4AD0-8103-EC6E8E8B5D77}">
      <dgm:prSet/>
      <dgm:spPr/>
      <dgm:t>
        <a:bodyPr/>
        <a:lstStyle/>
        <a:p>
          <a:endParaRPr lang="en-US"/>
        </a:p>
      </dgm:t>
    </dgm:pt>
    <dgm:pt modelId="{045AD19E-33A5-46A8-97B2-D8B19CE41F2A}" type="sibTrans" cxnId="{A3FC676B-53FB-4AD0-8103-EC6E8E8B5D77}">
      <dgm:prSet/>
      <dgm:spPr/>
      <dgm:t>
        <a:bodyPr/>
        <a:lstStyle/>
        <a:p>
          <a:endParaRPr lang="en-US"/>
        </a:p>
      </dgm:t>
    </dgm:pt>
    <dgm:pt modelId="{2DA65610-76BA-4C2A-AFE2-86D1CC3BFB49}">
      <dgm:prSet/>
      <dgm:spPr/>
      <dgm:t>
        <a:bodyPr/>
        <a:lstStyle/>
        <a:p>
          <a:r>
            <a:rPr lang="de-DE"/>
            <a:t>Financial management for IT services</a:t>
          </a:r>
          <a:endParaRPr lang="en-US"/>
        </a:p>
      </dgm:t>
    </dgm:pt>
    <dgm:pt modelId="{9DF2B9FD-AFDC-49D4-AC65-863907FCA181}" type="parTrans" cxnId="{1D71DEEF-6945-4A62-A7C4-789B9B218507}">
      <dgm:prSet/>
      <dgm:spPr/>
      <dgm:t>
        <a:bodyPr/>
        <a:lstStyle/>
        <a:p>
          <a:endParaRPr lang="en-US"/>
        </a:p>
      </dgm:t>
    </dgm:pt>
    <dgm:pt modelId="{83E35D3C-7AF3-400B-B5BF-675BEBC934F5}" type="sibTrans" cxnId="{1D71DEEF-6945-4A62-A7C4-789B9B218507}">
      <dgm:prSet/>
      <dgm:spPr/>
      <dgm:t>
        <a:bodyPr/>
        <a:lstStyle/>
        <a:p>
          <a:endParaRPr lang="en-US"/>
        </a:p>
      </dgm:t>
    </dgm:pt>
    <dgm:pt modelId="{A9117FC8-FD29-495E-98AB-7B1D8FC30CE3}">
      <dgm:prSet/>
      <dgm:spPr/>
      <dgm:t>
        <a:bodyPr/>
        <a:lstStyle/>
        <a:p>
          <a:r>
            <a:rPr lang="de-DE"/>
            <a:t>Demand management</a:t>
          </a:r>
          <a:endParaRPr lang="en-US"/>
        </a:p>
      </dgm:t>
    </dgm:pt>
    <dgm:pt modelId="{0A4457D8-1206-491C-AC0B-33BD098F3E20}" type="parTrans" cxnId="{F890D618-260F-43A1-98E3-310AC8EA2403}">
      <dgm:prSet/>
      <dgm:spPr/>
      <dgm:t>
        <a:bodyPr/>
        <a:lstStyle/>
        <a:p>
          <a:endParaRPr lang="en-US"/>
        </a:p>
      </dgm:t>
    </dgm:pt>
    <dgm:pt modelId="{EAC99207-92A6-450C-8CD0-B55706B40B4B}" type="sibTrans" cxnId="{F890D618-260F-43A1-98E3-310AC8EA2403}">
      <dgm:prSet/>
      <dgm:spPr/>
      <dgm:t>
        <a:bodyPr/>
        <a:lstStyle/>
        <a:p>
          <a:endParaRPr lang="en-US"/>
        </a:p>
      </dgm:t>
    </dgm:pt>
    <dgm:pt modelId="{D4310CD4-6F4E-4538-8F19-C63A518FDACC}">
      <dgm:prSet/>
      <dgm:spPr/>
      <dgm:t>
        <a:bodyPr/>
        <a:lstStyle/>
        <a:p>
          <a:r>
            <a:rPr lang="de-DE"/>
            <a:t>Business relationship management</a:t>
          </a:r>
          <a:endParaRPr lang="en-US"/>
        </a:p>
      </dgm:t>
    </dgm:pt>
    <dgm:pt modelId="{0C04B064-385D-41FC-A39E-06202A7F3AC6}" type="parTrans" cxnId="{56253261-6954-46A0-8346-4A9E48666951}">
      <dgm:prSet/>
      <dgm:spPr/>
      <dgm:t>
        <a:bodyPr/>
        <a:lstStyle/>
        <a:p>
          <a:endParaRPr lang="en-US"/>
        </a:p>
      </dgm:t>
    </dgm:pt>
    <dgm:pt modelId="{98B6330C-B35D-42B0-B055-4FE6424C4E7A}" type="sibTrans" cxnId="{56253261-6954-46A0-8346-4A9E48666951}">
      <dgm:prSet/>
      <dgm:spPr/>
      <dgm:t>
        <a:bodyPr/>
        <a:lstStyle/>
        <a:p>
          <a:endParaRPr lang="en-US"/>
        </a:p>
      </dgm:t>
    </dgm:pt>
    <dgm:pt modelId="{9F6BF4FB-8408-45EE-9DC1-B8A1727DB7B1}">
      <dgm:prSet/>
      <dgm:spPr/>
      <dgm:t>
        <a:bodyPr/>
        <a:lstStyle/>
        <a:p>
          <a:pPr>
            <a:defRPr b="1"/>
          </a:pPr>
          <a:r>
            <a:rPr lang="de-DE"/>
            <a:t>Service Design</a:t>
          </a:r>
          <a:endParaRPr lang="en-US"/>
        </a:p>
      </dgm:t>
    </dgm:pt>
    <dgm:pt modelId="{21381270-7427-42CA-A19E-D09BBA9E54D9}" type="parTrans" cxnId="{4BF705C8-5F3E-4E92-96F1-8C128DB9BF7D}">
      <dgm:prSet/>
      <dgm:spPr/>
      <dgm:t>
        <a:bodyPr/>
        <a:lstStyle/>
        <a:p>
          <a:endParaRPr lang="en-US"/>
        </a:p>
      </dgm:t>
    </dgm:pt>
    <dgm:pt modelId="{C7ACCC45-DCB4-4D69-B23A-5770DD6635FA}" type="sibTrans" cxnId="{4BF705C8-5F3E-4E92-96F1-8C128DB9BF7D}">
      <dgm:prSet/>
      <dgm:spPr/>
      <dgm:t>
        <a:bodyPr/>
        <a:lstStyle/>
        <a:p>
          <a:endParaRPr lang="en-US"/>
        </a:p>
      </dgm:t>
    </dgm:pt>
    <dgm:pt modelId="{1F1946F9-5B98-4C5A-88D3-3BB3AC40027A}">
      <dgm:prSet/>
      <dgm:spPr/>
      <dgm:t>
        <a:bodyPr/>
        <a:lstStyle/>
        <a:p>
          <a:r>
            <a:rPr lang="de-DE"/>
            <a:t>Design coordination</a:t>
          </a:r>
          <a:endParaRPr lang="en-US"/>
        </a:p>
      </dgm:t>
    </dgm:pt>
    <dgm:pt modelId="{C5C57156-B481-43C5-80DA-5ACC90659D02}" type="parTrans" cxnId="{52784751-9FFC-4BA9-9C7C-CF3DC7127B54}">
      <dgm:prSet/>
      <dgm:spPr/>
      <dgm:t>
        <a:bodyPr/>
        <a:lstStyle/>
        <a:p>
          <a:endParaRPr lang="en-US"/>
        </a:p>
      </dgm:t>
    </dgm:pt>
    <dgm:pt modelId="{0815BBBB-80E6-45E9-B51F-0C8EDA043CED}" type="sibTrans" cxnId="{52784751-9FFC-4BA9-9C7C-CF3DC7127B54}">
      <dgm:prSet/>
      <dgm:spPr/>
      <dgm:t>
        <a:bodyPr/>
        <a:lstStyle/>
        <a:p>
          <a:endParaRPr lang="en-US"/>
        </a:p>
      </dgm:t>
    </dgm:pt>
    <dgm:pt modelId="{C0250126-B0D9-4436-B0FA-9C9CF16BB448}">
      <dgm:prSet/>
      <dgm:spPr/>
      <dgm:t>
        <a:bodyPr/>
        <a:lstStyle/>
        <a:p>
          <a:r>
            <a:rPr lang="de-DE"/>
            <a:t>Service catalogue management</a:t>
          </a:r>
          <a:endParaRPr lang="en-US"/>
        </a:p>
      </dgm:t>
    </dgm:pt>
    <dgm:pt modelId="{F7D879C9-174E-46BB-885C-405424C2755E}" type="parTrans" cxnId="{2D126311-2F49-4A87-9DE1-4C2B247D9F54}">
      <dgm:prSet/>
      <dgm:spPr/>
      <dgm:t>
        <a:bodyPr/>
        <a:lstStyle/>
        <a:p>
          <a:endParaRPr lang="en-US"/>
        </a:p>
      </dgm:t>
    </dgm:pt>
    <dgm:pt modelId="{C907CBB5-B1B4-40C4-9BE1-0B23578191CA}" type="sibTrans" cxnId="{2D126311-2F49-4A87-9DE1-4C2B247D9F54}">
      <dgm:prSet/>
      <dgm:spPr/>
      <dgm:t>
        <a:bodyPr/>
        <a:lstStyle/>
        <a:p>
          <a:endParaRPr lang="en-US"/>
        </a:p>
      </dgm:t>
    </dgm:pt>
    <dgm:pt modelId="{BC0BCDBB-AFCC-49E2-B8F6-1E1848FAA821}">
      <dgm:prSet/>
      <dgm:spPr/>
      <dgm:t>
        <a:bodyPr/>
        <a:lstStyle/>
        <a:p>
          <a:r>
            <a:rPr lang="de-DE"/>
            <a:t>Service-level management</a:t>
          </a:r>
          <a:endParaRPr lang="en-US"/>
        </a:p>
      </dgm:t>
    </dgm:pt>
    <dgm:pt modelId="{6605809A-A838-4C3A-B206-F1DF38A0A7AA}" type="parTrans" cxnId="{5715DECB-204F-4988-8A27-F928A3C858E9}">
      <dgm:prSet/>
      <dgm:spPr/>
      <dgm:t>
        <a:bodyPr/>
        <a:lstStyle/>
        <a:p>
          <a:endParaRPr lang="en-US"/>
        </a:p>
      </dgm:t>
    </dgm:pt>
    <dgm:pt modelId="{B3CD27A4-2C3D-4E02-92DF-B30659FBA5C4}" type="sibTrans" cxnId="{5715DECB-204F-4988-8A27-F928A3C858E9}">
      <dgm:prSet/>
      <dgm:spPr/>
      <dgm:t>
        <a:bodyPr/>
        <a:lstStyle/>
        <a:p>
          <a:endParaRPr lang="en-US"/>
        </a:p>
      </dgm:t>
    </dgm:pt>
    <dgm:pt modelId="{8CAC43FB-F629-4E01-8D81-F430EA1CD97A}">
      <dgm:prSet/>
      <dgm:spPr/>
      <dgm:t>
        <a:bodyPr/>
        <a:lstStyle/>
        <a:p>
          <a:r>
            <a:rPr lang="de-DE"/>
            <a:t>Availability management</a:t>
          </a:r>
          <a:endParaRPr lang="en-US"/>
        </a:p>
      </dgm:t>
    </dgm:pt>
    <dgm:pt modelId="{A4ABF99A-A78F-4D81-AFC8-77DCBE842F31}" type="parTrans" cxnId="{105B85C4-AC42-4703-86F5-FBFF317B0E05}">
      <dgm:prSet/>
      <dgm:spPr/>
      <dgm:t>
        <a:bodyPr/>
        <a:lstStyle/>
        <a:p>
          <a:endParaRPr lang="en-US"/>
        </a:p>
      </dgm:t>
    </dgm:pt>
    <dgm:pt modelId="{802C1B2A-8092-47F7-89D8-8D7397114121}" type="sibTrans" cxnId="{105B85C4-AC42-4703-86F5-FBFF317B0E05}">
      <dgm:prSet/>
      <dgm:spPr/>
      <dgm:t>
        <a:bodyPr/>
        <a:lstStyle/>
        <a:p>
          <a:endParaRPr lang="en-US"/>
        </a:p>
      </dgm:t>
    </dgm:pt>
    <dgm:pt modelId="{7B85345B-0C08-43FC-9597-FCAA1F645F4C}">
      <dgm:prSet/>
      <dgm:spPr/>
      <dgm:t>
        <a:bodyPr/>
        <a:lstStyle/>
        <a:p>
          <a:r>
            <a:rPr lang="de-DE"/>
            <a:t>Capacity management</a:t>
          </a:r>
          <a:endParaRPr lang="en-US"/>
        </a:p>
      </dgm:t>
    </dgm:pt>
    <dgm:pt modelId="{77A9101B-DC17-46B8-B99F-5926229289C0}" type="parTrans" cxnId="{93650B24-DFC6-4246-B5C8-9C32136204D3}">
      <dgm:prSet/>
      <dgm:spPr/>
      <dgm:t>
        <a:bodyPr/>
        <a:lstStyle/>
        <a:p>
          <a:endParaRPr lang="en-US"/>
        </a:p>
      </dgm:t>
    </dgm:pt>
    <dgm:pt modelId="{BFD3367E-1F60-416D-922C-66FE04F84761}" type="sibTrans" cxnId="{93650B24-DFC6-4246-B5C8-9C32136204D3}">
      <dgm:prSet/>
      <dgm:spPr/>
      <dgm:t>
        <a:bodyPr/>
        <a:lstStyle/>
        <a:p>
          <a:endParaRPr lang="en-US"/>
        </a:p>
      </dgm:t>
    </dgm:pt>
    <dgm:pt modelId="{A4300A78-3D06-4C30-B16D-1BDD1EE2F710}">
      <dgm:prSet/>
      <dgm:spPr/>
      <dgm:t>
        <a:bodyPr/>
        <a:lstStyle/>
        <a:p>
          <a:r>
            <a:rPr lang="de-DE"/>
            <a:t>IT service continuity management</a:t>
          </a:r>
          <a:endParaRPr lang="en-US"/>
        </a:p>
      </dgm:t>
    </dgm:pt>
    <dgm:pt modelId="{55ABB6B0-FA89-41EF-8073-5FB7D0F034A9}" type="parTrans" cxnId="{4B06CC7C-B458-453C-AD96-2FF1E73A851C}">
      <dgm:prSet/>
      <dgm:spPr/>
      <dgm:t>
        <a:bodyPr/>
        <a:lstStyle/>
        <a:p>
          <a:endParaRPr lang="en-US"/>
        </a:p>
      </dgm:t>
    </dgm:pt>
    <dgm:pt modelId="{B2077846-4539-4460-98EE-DE58676F68F7}" type="sibTrans" cxnId="{4B06CC7C-B458-453C-AD96-2FF1E73A851C}">
      <dgm:prSet/>
      <dgm:spPr/>
      <dgm:t>
        <a:bodyPr/>
        <a:lstStyle/>
        <a:p>
          <a:endParaRPr lang="en-US"/>
        </a:p>
      </dgm:t>
    </dgm:pt>
    <dgm:pt modelId="{184C353D-C93C-49B9-BF22-AE94FF7AC46B}">
      <dgm:prSet/>
      <dgm:spPr/>
      <dgm:t>
        <a:bodyPr/>
        <a:lstStyle/>
        <a:p>
          <a:r>
            <a:rPr lang="de-DE"/>
            <a:t>Security management</a:t>
          </a:r>
          <a:endParaRPr lang="en-US"/>
        </a:p>
      </dgm:t>
    </dgm:pt>
    <dgm:pt modelId="{7E7C0AC6-631B-4722-A900-6452AE97C57B}" type="parTrans" cxnId="{C5E89B13-2642-4B37-A8A1-648B533F3A36}">
      <dgm:prSet/>
      <dgm:spPr/>
      <dgm:t>
        <a:bodyPr/>
        <a:lstStyle/>
        <a:p>
          <a:endParaRPr lang="en-US"/>
        </a:p>
      </dgm:t>
    </dgm:pt>
    <dgm:pt modelId="{FF98464A-6C60-4D4E-8A71-30251BC9F0C4}" type="sibTrans" cxnId="{C5E89B13-2642-4B37-A8A1-648B533F3A36}">
      <dgm:prSet/>
      <dgm:spPr/>
      <dgm:t>
        <a:bodyPr/>
        <a:lstStyle/>
        <a:p>
          <a:endParaRPr lang="en-US"/>
        </a:p>
      </dgm:t>
    </dgm:pt>
    <dgm:pt modelId="{4119CA07-6E0D-40D0-A35A-620D5BF9DACA}">
      <dgm:prSet/>
      <dgm:spPr/>
      <dgm:t>
        <a:bodyPr/>
        <a:lstStyle/>
        <a:p>
          <a:r>
            <a:rPr lang="de-DE"/>
            <a:t>Supplier management</a:t>
          </a:r>
          <a:endParaRPr lang="en-US"/>
        </a:p>
      </dgm:t>
    </dgm:pt>
    <dgm:pt modelId="{F0C3016F-EDCD-4C50-8411-6BF759F37929}" type="parTrans" cxnId="{E194D003-0F46-4861-AADC-1BAEDFCC19AE}">
      <dgm:prSet/>
      <dgm:spPr/>
      <dgm:t>
        <a:bodyPr/>
        <a:lstStyle/>
        <a:p>
          <a:endParaRPr lang="en-US"/>
        </a:p>
      </dgm:t>
    </dgm:pt>
    <dgm:pt modelId="{A998F2F4-662D-45DA-853E-1019737AE2BB}" type="sibTrans" cxnId="{E194D003-0F46-4861-AADC-1BAEDFCC19AE}">
      <dgm:prSet/>
      <dgm:spPr/>
      <dgm:t>
        <a:bodyPr/>
        <a:lstStyle/>
        <a:p>
          <a:endParaRPr lang="en-US"/>
        </a:p>
      </dgm:t>
    </dgm:pt>
    <dgm:pt modelId="{B1A607F7-2675-4DA7-904E-6FC06A2C1AE3}">
      <dgm:prSet/>
      <dgm:spPr/>
      <dgm:t>
        <a:bodyPr/>
        <a:lstStyle/>
        <a:p>
          <a:pPr>
            <a:defRPr b="1"/>
          </a:pPr>
          <a:r>
            <a:rPr lang="de-DE"/>
            <a:t>Service Transition</a:t>
          </a:r>
          <a:endParaRPr lang="en-US"/>
        </a:p>
      </dgm:t>
    </dgm:pt>
    <dgm:pt modelId="{C85D4645-E32A-4373-AA9A-2CBE7C6235F2}" type="parTrans" cxnId="{D8A282CF-89EC-43AE-B157-7A698E607F43}">
      <dgm:prSet/>
      <dgm:spPr/>
      <dgm:t>
        <a:bodyPr/>
        <a:lstStyle/>
        <a:p>
          <a:endParaRPr lang="en-US"/>
        </a:p>
      </dgm:t>
    </dgm:pt>
    <dgm:pt modelId="{B084DC52-0B1A-4935-B67E-D8B3291F984E}" type="sibTrans" cxnId="{D8A282CF-89EC-43AE-B157-7A698E607F43}">
      <dgm:prSet/>
      <dgm:spPr/>
      <dgm:t>
        <a:bodyPr/>
        <a:lstStyle/>
        <a:p>
          <a:endParaRPr lang="en-US"/>
        </a:p>
      </dgm:t>
    </dgm:pt>
    <dgm:pt modelId="{A30AD01F-0CE0-4580-B8C3-92F297D87EAC}">
      <dgm:prSet/>
      <dgm:spPr/>
      <dgm:t>
        <a:bodyPr/>
        <a:lstStyle/>
        <a:p>
          <a:r>
            <a:rPr lang="de-DE"/>
            <a:t>Transition planning and support</a:t>
          </a:r>
          <a:endParaRPr lang="en-US"/>
        </a:p>
      </dgm:t>
    </dgm:pt>
    <dgm:pt modelId="{2D8C9600-84A6-42E0-A35B-49A147BEA44E}" type="parTrans" cxnId="{F0873DEE-623C-4F5B-BDF4-8DFD03E509DB}">
      <dgm:prSet/>
      <dgm:spPr/>
      <dgm:t>
        <a:bodyPr/>
        <a:lstStyle/>
        <a:p>
          <a:endParaRPr lang="en-US"/>
        </a:p>
      </dgm:t>
    </dgm:pt>
    <dgm:pt modelId="{C835B6A8-D908-4060-A4F1-6AC0F4F3AF35}" type="sibTrans" cxnId="{F0873DEE-623C-4F5B-BDF4-8DFD03E509DB}">
      <dgm:prSet/>
      <dgm:spPr/>
      <dgm:t>
        <a:bodyPr/>
        <a:lstStyle/>
        <a:p>
          <a:endParaRPr lang="en-US"/>
        </a:p>
      </dgm:t>
    </dgm:pt>
    <dgm:pt modelId="{1FFCDA71-CA43-4920-9C89-6EEC3534D76F}">
      <dgm:prSet/>
      <dgm:spPr/>
      <dgm:t>
        <a:bodyPr/>
        <a:lstStyle/>
        <a:p>
          <a:r>
            <a:rPr lang="de-DE"/>
            <a:t>Change management</a:t>
          </a:r>
          <a:endParaRPr lang="en-US"/>
        </a:p>
      </dgm:t>
    </dgm:pt>
    <dgm:pt modelId="{6D577914-B337-4E3A-A6F1-61C52C6A5DAE}" type="parTrans" cxnId="{AAA8D718-7B45-4ADF-BBDA-F2F789BF10B1}">
      <dgm:prSet/>
      <dgm:spPr/>
      <dgm:t>
        <a:bodyPr/>
        <a:lstStyle/>
        <a:p>
          <a:endParaRPr lang="en-US"/>
        </a:p>
      </dgm:t>
    </dgm:pt>
    <dgm:pt modelId="{001834DA-764C-42E7-A6A4-65B5D98228D8}" type="sibTrans" cxnId="{AAA8D718-7B45-4ADF-BBDA-F2F789BF10B1}">
      <dgm:prSet/>
      <dgm:spPr/>
      <dgm:t>
        <a:bodyPr/>
        <a:lstStyle/>
        <a:p>
          <a:endParaRPr lang="en-US"/>
        </a:p>
      </dgm:t>
    </dgm:pt>
    <dgm:pt modelId="{6E8BF912-1044-4A0A-A45D-DB4C44C3EE40}">
      <dgm:prSet/>
      <dgm:spPr/>
      <dgm:t>
        <a:bodyPr/>
        <a:lstStyle/>
        <a:p>
          <a:r>
            <a:rPr lang="de-DE"/>
            <a:t>Service asset and configuration management</a:t>
          </a:r>
          <a:endParaRPr lang="en-US"/>
        </a:p>
      </dgm:t>
    </dgm:pt>
    <dgm:pt modelId="{58243F30-24CD-4579-BD0A-421843A4AE0E}" type="parTrans" cxnId="{F9518052-B02A-45BA-A1ED-7A1F9880A491}">
      <dgm:prSet/>
      <dgm:spPr/>
      <dgm:t>
        <a:bodyPr/>
        <a:lstStyle/>
        <a:p>
          <a:endParaRPr lang="en-US"/>
        </a:p>
      </dgm:t>
    </dgm:pt>
    <dgm:pt modelId="{BE11CFDD-DD37-4564-9CD0-A717906938E9}" type="sibTrans" cxnId="{F9518052-B02A-45BA-A1ED-7A1F9880A491}">
      <dgm:prSet/>
      <dgm:spPr/>
      <dgm:t>
        <a:bodyPr/>
        <a:lstStyle/>
        <a:p>
          <a:endParaRPr lang="en-US"/>
        </a:p>
      </dgm:t>
    </dgm:pt>
    <dgm:pt modelId="{987FB5C4-387D-4276-898E-42567B998059}">
      <dgm:prSet/>
      <dgm:spPr/>
      <dgm:t>
        <a:bodyPr/>
        <a:lstStyle/>
        <a:p>
          <a:r>
            <a:rPr lang="de-DE"/>
            <a:t>Release and deployment management</a:t>
          </a:r>
          <a:endParaRPr lang="en-US"/>
        </a:p>
      </dgm:t>
    </dgm:pt>
    <dgm:pt modelId="{5481C3B9-F057-4055-B016-9F3C9C67F9A6}" type="parTrans" cxnId="{CBD94C77-0EE0-4EBD-8BD4-88B4ED14E9BE}">
      <dgm:prSet/>
      <dgm:spPr/>
      <dgm:t>
        <a:bodyPr/>
        <a:lstStyle/>
        <a:p>
          <a:endParaRPr lang="en-US"/>
        </a:p>
      </dgm:t>
    </dgm:pt>
    <dgm:pt modelId="{1BAFCEF0-79D7-453C-A5A2-7BA27D7D13AA}" type="sibTrans" cxnId="{CBD94C77-0EE0-4EBD-8BD4-88B4ED14E9BE}">
      <dgm:prSet/>
      <dgm:spPr/>
      <dgm:t>
        <a:bodyPr/>
        <a:lstStyle/>
        <a:p>
          <a:endParaRPr lang="en-US"/>
        </a:p>
      </dgm:t>
    </dgm:pt>
    <dgm:pt modelId="{5B7203F4-50AC-42A6-8AFC-2553260E0EC8}">
      <dgm:prSet/>
      <dgm:spPr/>
      <dgm:t>
        <a:bodyPr/>
        <a:lstStyle/>
        <a:p>
          <a:r>
            <a:rPr lang="de-DE"/>
            <a:t>Service validation and testing</a:t>
          </a:r>
          <a:endParaRPr lang="en-US"/>
        </a:p>
      </dgm:t>
    </dgm:pt>
    <dgm:pt modelId="{1EFA7161-5156-4639-94F5-ACA6BB5428F9}" type="parTrans" cxnId="{21A0646D-5C85-4EE4-9C78-6285791F0BA3}">
      <dgm:prSet/>
      <dgm:spPr/>
      <dgm:t>
        <a:bodyPr/>
        <a:lstStyle/>
        <a:p>
          <a:endParaRPr lang="en-US"/>
        </a:p>
      </dgm:t>
    </dgm:pt>
    <dgm:pt modelId="{632DB7A6-6675-405E-A4EC-3D346CFD1597}" type="sibTrans" cxnId="{21A0646D-5C85-4EE4-9C78-6285791F0BA3}">
      <dgm:prSet/>
      <dgm:spPr/>
      <dgm:t>
        <a:bodyPr/>
        <a:lstStyle/>
        <a:p>
          <a:endParaRPr lang="en-US"/>
        </a:p>
      </dgm:t>
    </dgm:pt>
    <dgm:pt modelId="{7A9EF3A5-A43F-4D1D-9816-CD07AFFA495C}">
      <dgm:prSet/>
      <dgm:spPr/>
      <dgm:t>
        <a:bodyPr/>
        <a:lstStyle/>
        <a:p>
          <a:r>
            <a:rPr lang="de-DE"/>
            <a:t>Change evaluation</a:t>
          </a:r>
          <a:endParaRPr lang="en-US"/>
        </a:p>
      </dgm:t>
    </dgm:pt>
    <dgm:pt modelId="{360DD91D-BFCF-4C14-825D-E9A28485396D}" type="parTrans" cxnId="{1FC494D3-44BE-4AD6-9600-837D93F895E3}">
      <dgm:prSet/>
      <dgm:spPr/>
      <dgm:t>
        <a:bodyPr/>
        <a:lstStyle/>
        <a:p>
          <a:endParaRPr lang="en-US"/>
        </a:p>
      </dgm:t>
    </dgm:pt>
    <dgm:pt modelId="{B64FFD39-C58C-422E-9BA6-115726837117}" type="sibTrans" cxnId="{1FC494D3-44BE-4AD6-9600-837D93F895E3}">
      <dgm:prSet/>
      <dgm:spPr/>
      <dgm:t>
        <a:bodyPr/>
        <a:lstStyle/>
        <a:p>
          <a:endParaRPr lang="en-US"/>
        </a:p>
      </dgm:t>
    </dgm:pt>
    <dgm:pt modelId="{3FB18DF3-3DAF-417F-B221-550CE409B44A}">
      <dgm:prSet/>
      <dgm:spPr/>
      <dgm:t>
        <a:bodyPr/>
        <a:lstStyle/>
        <a:p>
          <a:r>
            <a:rPr lang="de-DE"/>
            <a:t>Knowledge management</a:t>
          </a:r>
          <a:endParaRPr lang="en-US"/>
        </a:p>
      </dgm:t>
    </dgm:pt>
    <dgm:pt modelId="{710A1976-981D-462A-9CCD-F7B68CA39EFA}" type="parTrans" cxnId="{A95A45B5-82C5-4FB8-9DA9-C0014C733D6B}">
      <dgm:prSet/>
      <dgm:spPr/>
      <dgm:t>
        <a:bodyPr/>
        <a:lstStyle/>
        <a:p>
          <a:endParaRPr lang="en-US"/>
        </a:p>
      </dgm:t>
    </dgm:pt>
    <dgm:pt modelId="{ED1DAB01-FA35-4614-980E-16D793920E98}" type="sibTrans" cxnId="{A95A45B5-82C5-4FB8-9DA9-C0014C733D6B}">
      <dgm:prSet/>
      <dgm:spPr/>
      <dgm:t>
        <a:bodyPr/>
        <a:lstStyle/>
        <a:p>
          <a:endParaRPr lang="en-US"/>
        </a:p>
      </dgm:t>
    </dgm:pt>
    <dgm:pt modelId="{30E73ED9-5FAB-4171-8DBB-312662BA88C2}" type="pres">
      <dgm:prSet presAssocID="{389D1C57-F326-40A8-9949-E5B4BA748DD9}" presName="root" presStyleCnt="0">
        <dgm:presLayoutVars>
          <dgm:dir/>
          <dgm:resizeHandles val="exact"/>
        </dgm:presLayoutVars>
      </dgm:prSet>
      <dgm:spPr/>
    </dgm:pt>
    <dgm:pt modelId="{59E9EAD9-E543-4037-B8E7-AE8A5504ECEA}" type="pres">
      <dgm:prSet presAssocID="{8DA392E4-7CCB-443F-804C-FF4F3B33B084}" presName="compNode" presStyleCnt="0"/>
      <dgm:spPr/>
    </dgm:pt>
    <dgm:pt modelId="{372684AF-7F09-44E8-8BE3-2D3CEC745CCD}" type="pres">
      <dgm:prSet presAssocID="{8DA392E4-7CCB-443F-804C-FF4F3B33B084}"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t="-5000" b="-5000"/>
          </a:stretch>
        </a:blipFill>
        <a:ln>
          <a:noFill/>
        </a:ln>
      </dgm:spPr>
      <dgm:extLst>
        <a:ext uri="{E40237B7-FDA0-4F09-8148-C483321AD2D9}">
          <dgm14:cNvPr xmlns:dgm14="http://schemas.microsoft.com/office/drawing/2010/diagram" id="0" name="" descr="Karte mit Lagemarkierung"/>
        </a:ext>
      </dgm:extLst>
    </dgm:pt>
    <dgm:pt modelId="{D2B5B903-C8D9-4E1B-BA66-071AAA9057D4}" type="pres">
      <dgm:prSet presAssocID="{8DA392E4-7CCB-443F-804C-FF4F3B33B084}" presName="iconSpace" presStyleCnt="0"/>
      <dgm:spPr/>
    </dgm:pt>
    <dgm:pt modelId="{3A112297-9060-43FA-8A7E-165F2D609D94}" type="pres">
      <dgm:prSet presAssocID="{8DA392E4-7CCB-443F-804C-FF4F3B33B084}" presName="parTx" presStyleLbl="revTx" presStyleIdx="0" presStyleCnt="6">
        <dgm:presLayoutVars>
          <dgm:chMax val="0"/>
          <dgm:chPref val="0"/>
        </dgm:presLayoutVars>
      </dgm:prSet>
      <dgm:spPr/>
    </dgm:pt>
    <dgm:pt modelId="{2A76F6DA-CE1B-4AAB-A7C6-9EDBD17A1D91}" type="pres">
      <dgm:prSet presAssocID="{8DA392E4-7CCB-443F-804C-FF4F3B33B084}" presName="txSpace" presStyleCnt="0"/>
      <dgm:spPr/>
    </dgm:pt>
    <dgm:pt modelId="{0E9732CB-E78E-40E1-8A3D-57037416931C}" type="pres">
      <dgm:prSet presAssocID="{8DA392E4-7CCB-443F-804C-FF4F3B33B084}" presName="desTx" presStyleLbl="revTx" presStyleIdx="1" presStyleCnt="6">
        <dgm:presLayoutVars/>
      </dgm:prSet>
      <dgm:spPr/>
    </dgm:pt>
    <dgm:pt modelId="{00AFC99C-B665-4B4A-8197-7B7AD5207BB9}" type="pres">
      <dgm:prSet presAssocID="{44B8525E-1398-41E8-8D0B-A5C2CB62A55E}" presName="sibTrans" presStyleCnt="0"/>
      <dgm:spPr/>
    </dgm:pt>
    <dgm:pt modelId="{7108592E-4A66-4C54-A4E4-E66523504683}" type="pres">
      <dgm:prSet presAssocID="{9F6BF4FB-8408-45EE-9DC1-B8A1727DB7B1}" presName="compNode" presStyleCnt="0"/>
      <dgm:spPr/>
    </dgm:pt>
    <dgm:pt modelId="{38B77CAE-A94D-47F9-93AA-9B592D45A458}" type="pres">
      <dgm:prSet presAssocID="{9F6BF4FB-8408-45EE-9DC1-B8A1727DB7B1}"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t="-5000" b="-5000"/>
          </a:stretch>
        </a:blipFill>
        <a:ln>
          <a:noFill/>
        </a:ln>
      </dgm:spPr>
      <dgm:extLst>
        <a:ext uri="{E40237B7-FDA0-4F09-8148-C483321AD2D9}">
          <dgm14:cNvPr xmlns:dgm14="http://schemas.microsoft.com/office/drawing/2010/diagram" id="0" name="" descr="Bleistift"/>
        </a:ext>
      </dgm:extLst>
    </dgm:pt>
    <dgm:pt modelId="{82FAB3BA-DE3D-428B-8ACC-C253644642E8}" type="pres">
      <dgm:prSet presAssocID="{9F6BF4FB-8408-45EE-9DC1-B8A1727DB7B1}" presName="iconSpace" presStyleCnt="0"/>
      <dgm:spPr/>
    </dgm:pt>
    <dgm:pt modelId="{2B7980DF-D148-4111-B3ED-B342B6F2E457}" type="pres">
      <dgm:prSet presAssocID="{9F6BF4FB-8408-45EE-9DC1-B8A1727DB7B1}" presName="parTx" presStyleLbl="revTx" presStyleIdx="2" presStyleCnt="6">
        <dgm:presLayoutVars>
          <dgm:chMax val="0"/>
          <dgm:chPref val="0"/>
        </dgm:presLayoutVars>
      </dgm:prSet>
      <dgm:spPr/>
    </dgm:pt>
    <dgm:pt modelId="{BE573550-838D-41D4-A7C4-9B725836E8E4}" type="pres">
      <dgm:prSet presAssocID="{9F6BF4FB-8408-45EE-9DC1-B8A1727DB7B1}" presName="txSpace" presStyleCnt="0"/>
      <dgm:spPr/>
    </dgm:pt>
    <dgm:pt modelId="{067F0583-71D2-4841-B1EF-938760FEB8E9}" type="pres">
      <dgm:prSet presAssocID="{9F6BF4FB-8408-45EE-9DC1-B8A1727DB7B1}" presName="desTx" presStyleLbl="revTx" presStyleIdx="3" presStyleCnt="6">
        <dgm:presLayoutVars/>
      </dgm:prSet>
      <dgm:spPr/>
    </dgm:pt>
    <dgm:pt modelId="{51DCFE8B-F2DF-4D61-B841-F8B43E1D7F4B}" type="pres">
      <dgm:prSet presAssocID="{C7ACCC45-DCB4-4D69-B23A-5770DD6635FA}" presName="sibTrans" presStyleCnt="0"/>
      <dgm:spPr/>
    </dgm:pt>
    <dgm:pt modelId="{CB6261A6-A823-4282-8BF0-39C302314372}" type="pres">
      <dgm:prSet presAssocID="{B1A607F7-2675-4DA7-904E-6FC06A2C1AE3}" presName="compNode" presStyleCnt="0"/>
      <dgm:spPr/>
    </dgm:pt>
    <dgm:pt modelId="{F944A4B4-8A20-499A-ADF2-09C12B36905E}" type="pres">
      <dgm:prSet presAssocID="{B1A607F7-2675-4DA7-904E-6FC06A2C1AE3}"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t="-5000" b="-5000"/>
          </a:stretch>
        </a:blipFill>
        <a:ln>
          <a:noFill/>
        </a:ln>
      </dgm:spPr>
      <dgm:extLst>
        <a:ext uri="{E40237B7-FDA0-4F09-8148-C483321AD2D9}">
          <dgm14:cNvPr xmlns:dgm14="http://schemas.microsoft.com/office/drawing/2010/diagram" id="0" name="" descr="Übertragen"/>
        </a:ext>
      </dgm:extLst>
    </dgm:pt>
    <dgm:pt modelId="{B53F82AE-8EF2-4699-B070-09DE72F7BF8B}" type="pres">
      <dgm:prSet presAssocID="{B1A607F7-2675-4DA7-904E-6FC06A2C1AE3}" presName="iconSpace" presStyleCnt="0"/>
      <dgm:spPr/>
    </dgm:pt>
    <dgm:pt modelId="{FB7DD37F-6005-4C8C-AE30-DE329D2A57A5}" type="pres">
      <dgm:prSet presAssocID="{B1A607F7-2675-4DA7-904E-6FC06A2C1AE3}" presName="parTx" presStyleLbl="revTx" presStyleIdx="4" presStyleCnt="6">
        <dgm:presLayoutVars>
          <dgm:chMax val="0"/>
          <dgm:chPref val="0"/>
        </dgm:presLayoutVars>
      </dgm:prSet>
      <dgm:spPr/>
    </dgm:pt>
    <dgm:pt modelId="{64341D85-FD71-40FD-9AC3-AA84B5431B4A}" type="pres">
      <dgm:prSet presAssocID="{B1A607F7-2675-4DA7-904E-6FC06A2C1AE3}" presName="txSpace" presStyleCnt="0"/>
      <dgm:spPr/>
    </dgm:pt>
    <dgm:pt modelId="{21908ECD-7391-4F04-A29E-A99BB11A1915}" type="pres">
      <dgm:prSet presAssocID="{B1A607F7-2675-4DA7-904E-6FC06A2C1AE3}" presName="desTx" presStyleLbl="revTx" presStyleIdx="5" presStyleCnt="6">
        <dgm:presLayoutVars/>
      </dgm:prSet>
      <dgm:spPr/>
    </dgm:pt>
  </dgm:ptLst>
  <dgm:cxnLst>
    <dgm:cxn modelId="{E194D003-0F46-4861-AADC-1BAEDFCC19AE}" srcId="{9F6BF4FB-8408-45EE-9DC1-B8A1727DB7B1}" destId="{4119CA07-6E0D-40D0-A35A-620D5BF9DACA}" srcOrd="7" destOrd="0" parTransId="{F0C3016F-EDCD-4C50-8411-6BF759F37929}" sibTransId="{A998F2F4-662D-45DA-853E-1019737AE2BB}"/>
    <dgm:cxn modelId="{9917B60D-7A8F-4833-ABF0-55EFB62AF56F}" type="presOf" srcId="{1F1946F9-5B98-4C5A-88D3-3BB3AC40027A}" destId="{067F0583-71D2-4841-B1EF-938760FEB8E9}" srcOrd="0" destOrd="0" presId="urn:microsoft.com/office/officeart/2018/5/layout/CenteredIconLabelDescriptionList"/>
    <dgm:cxn modelId="{2D126311-2F49-4A87-9DE1-4C2B247D9F54}" srcId="{9F6BF4FB-8408-45EE-9DC1-B8A1727DB7B1}" destId="{C0250126-B0D9-4436-B0FA-9C9CF16BB448}" srcOrd="1" destOrd="0" parTransId="{F7D879C9-174E-46BB-885C-405424C2755E}" sibTransId="{C907CBB5-B1B4-40C4-9BE1-0B23578191CA}"/>
    <dgm:cxn modelId="{C5E89B13-2642-4B37-A8A1-648B533F3A36}" srcId="{9F6BF4FB-8408-45EE-9DC1-B8A1727DB7B1}" destId="{184C353D-C93C-49B9-BF22-AE94FF7AC46B}" srcOrd="6" destOrd="0" parTransId="{7E7C0AC6-631B-4722-A900-6452AE97C57B}" sibTransId="{FF98464A-6C60-4D4E-8A71-30251BC9F0C4}"/>
    <dgm:cxn modelId="{F890D618-260F-43A1-98E3-310AC8EA2403}" srcId="{8DA392E4-7CCB-443F-804C-FF4F3B33B084}" destId="{A9117FC8-FD29-495E-98AB-7B1D8FC30CE3}" srcOrd="3" destOrd="0" parTransId="{0A4457D8-1206-491C-AC0B-33BD098F3E20}" sibTransId="{EAC99207-92A6-450C-8CD0-B55706B40B4B}"/>
    <dgm:cxn modelId="{AAA8D718-7B45-4ADF-BBDA-F2F789BF10B1}" srcId="{B1A607F7-2675-4DA7-904E-6FC06A2C1AE3}" destId="{1FFCDA71-CA43-4920-9C89-6EEC3534D76F}" srcOrd="1" destOrd="0" parTransId="{6D577914-B337-4E3A-A6F1-61C52C6A5DAE}" sibTransId="{001834DA-764C-42E7-A6A4-65B5D98228D8}"/>
    <dgm:cxn modelId="{5FAF121D-080F-4001-8CD4-E4322AFEEBF3}" type="presOf" srcId="{6E8BF912-1044-4A0A-A45D-DB4C44C3EE40}" destId="{21908ECD-7391-4F04-A29E-A99BB11A1915}" srcOrd="0" destOrd="2" presId="urn:microsoft.com/office/officeart/2018/5/layout/CenteredIconLabelDescriptionList"/>
    <dgm:cxn modelId="{550C961E-C86D-486B-B34C-F4C70A0A4B1B}" type="presOf" srcId="{A30AD01F-0CE0-4580-B8C3-92F297D87EAC}" destId="{21908ECD-7391-4F04-A29E-A99BB11A1915}" srcOrd="0" destOrd="0" presId="urn:microsoft.com/office/officeart/2018/5/layout/CenteredIconLabelDescriptionList"/>
    <dgm:cxn modelId="{93650B24-DFC6-4246-B5C8-9C32136204D3}" srcId="{9F6BF4FB-8408-45EE-9DC1-B8A1727DB7B1}" destId="{7B85345B-0C08-43FC-9597-FCAA1F645F4C}" srcOrd="4" destOrd="0" parTransId="{77A9101B-DC17-46B8-B99F-5926229289C0}" sibTransId="{BFD3367E-1F60-416D-922C-66FE04F84761}"/>
    <dgm:cxn modelId="{B14B5125-149C-40CD-8C8D-0630569DFE9D}" type="presOf" srcId="{BC0BCDBB-AFCC-49E2-B8F6-1E1848FAA821}" destId="{067F0583-71D2-4841-B1EF-938760FEB8E9}" srcOrd="0" destOrd="2" presId="urn:microsoft.com/office/officeart/2018/5/layout/CenteredIconLabelDescriptionList"/>
    <dgm:cxn modelId="{E7242036-6CA3-4737-8180-B0C44ED0B8FE}" type="presOf" srcId="{D4310CD4-6F4E-4538-8F19-C63A518FDACC}" destId="{0E9732CB-E78E-40E1-8A3D-57037416931C}" srcOrd="0" destOrd="4" presId="urn:microsoft.com/office/officeart/2018/5/layout/CenteredIconLabelDescriptionList"/>
    <dgm:cxn modelId="{1E22D142-4877-486B-8AFF-E0FE565A5ACA}" type="presOf" srcId="{987FB5C4-387D-4276-898E-42567B998059}" destId="{21908ECD-7391-4F04-A29E-A99BB11A1915}" srcOrd="0" destOrd="3" presId="urn:microsoft.com/office/officeart/2018/5/layout/CenteredIconLabelDescriptionList"/>
    <dgm:cxn modelId="{6EFE834B-6DE0-4EFC-B214-4EEED3912518}" type="presOf" srcId="{184C353D-C93C-49B9-BF22-AE94FF7AC46B}" destId="{067F0583-71D2-4841-B1EF-938760FEB8E9}" srcOrd="0" destOrd="6" presId="urn:microsoft.com/office/officeart/2018/5/layout/CenteredIconLabelDescriptionList"/>
    <dgm:cxn modelId="{BCE24E4E-3001-4582-82E8-7844328A7751}" type="presOf" srcId="{C0250126-B0D9-4436-B0FA-9C9CF16BB448}" destId="{067F0583-71D2-4841-B1EF-938760FEB8E9}" srcOrd="0" destOrd="1" presId="urn:microsoft.com/office/officeart/2018/5/layout/CenteredIconLabelDescriptionList"/>
    <dgm:cxn modelId="{52784751-9FFC-4BA9-9C7C-CF3DC7127B54}" srcId="{9F6BF4FB-8408-45EE-9DC1-B8A1727DB7B1}" destId="{1F1946F9-5B98-4C5A-88D3-3BB3AC40027A}" srcOrd="0" destOrd="0" parTransId="{C5C57156-B481-43C5-80DA-5ACC90659D02}" sibTransId="{0815BBBB-80E6-45E9-B51F-0C8EDA043CED}"/>
    <dgm:cxn modelId="{F9518052-B02A-45BA-A1ED-7A1F9880A491}" srcId="{B1A607F7-2675-4DA7-904E-6FC06A2C1AE3}" destId="{6E8BF912-1044-4A0A-A45D-DB4C44C3EE40}" srcOrd="2" destOrd="0" parTransId="{58243F30-24CD-4579-BD0A-421843A4AE0E}" sibTransId="{BE11CFDD-DD37-4564-9CD0-A717906938E9}"/>
    <dgm:cxn modelId="{EFC84054-1D42-4447-AB08-B2556934DE3E}" type="presOf" srcId="{4119CA07-6E0D-40D0-A35A-620D5BF9DACA}" destId="{067F0583-71D2-4841-B1EF-938760FEB8E9}" srcOrd="0" destOrd="7" presId="urn:microsoft.com/office/officeart/2018/5/layout/CenteredIconLabelDescriptionList"/>
    <dgm:cxn modelId="{63181156-CE5B-49F9-BDF9-359C7E224ACE}" type="presOf" srcId="{A4300A78-3D06-4C30-B16D-1BDD1EE2F710}" destId="{067F0583-71D2-4841-B1EF-938760FEB8E9}" srcOrd="0" destOrd="5" presId="urn:microsoft.com/office/officeart/2018/5/layout/CenteredIconLabelDescriptionList"/>
    <dgm:cxn modelId="{2B88E65B-B9B1-4727-9795-9402FC4569FA}" type="presOf" srcId="{8DA392E4-7CCB-443F-804C-FF4F3B33B084}" destId="{3A112297-9060-43FA-8A7E-165F2D609D94}" srcOrd="0" destOrd="0" presId="urn:microsoft.com/office/officeart/2018/5/layout/CenteredIconLabelDescriptionList"/>
    <dgm:cxn modelId="{56253261-6954-46A0-8346-4A9E48666951}" srcId="{8DA392E4-7CCB-443F-804C-FF4F3B33B084}" destId="{D4310CD4-6F4E-4538-8F19-C63A518FDACC}" srcOrd="4" destOrd="0" parTransId="{0C04B064-385D-41FC-A39E-06202A7F3AC6}" sibTransId="{98B6330C-B35D-42B0-B055-4FE6424C4E7A}"/>
    <dgm:cxn modelId="{F2EC0565-18A2-4E98-94C9-C25082082B14}" type="presOf" srcId="{A9117FC8-FD29-495E-98AB-7B1D8FC30CE3}" destId="{0E9732CB-E78E-40E1-8A3D-57037416931C}" srcOrd="0" destOrd="3" presId="urn:microsoft.com/office/officeart/2018/5/layout/CenteredIconLabelDescriptionList"/>
    <dgm:cxn modelId="{9121E765-53E3-46C3-B3B2-E08AC9A25614}" type="presOf" srcId="{5B7203F4-50AC-42A6-8AFC-2553260E0EC8}" destId="{21908ECD-7391-4F04-A29E-A99BB11A1915}" srcOrd="0" destOrd="4" presId="urn:microsoft.com/office/officeart/2018/5/layout/CenteredIconLabelDescriptionList"/>
    <dgm:cxn modelId="{A3FC676B-53FB-4AD0-8103-EC6E8E8B5D77}" srcId="{8DA392E4-7CCB-443F-804C-FF4F3B33B084}" destId="{F385F25E-75AA-4B26-870C-E72D49DDC649}" srcOrd="1" destOrd="0" parTransId="{F5D20BB4-8083-4C84-BB80-B5244BCF5F75}" sibTransId="{045AD19E-33A5-46A8-97B2-D8B19CE41F2A}"/>
    <dgm:cxn modelId="{F3804A6C-6C42-43F4-9987-CEB7961674F3}" type="presOf" srcId="{389D1C57-F326-40A8-9949-E5B4BA748DD9}" destId="{30E73ED9-5FAB-4171-8DBB-312662BA88C2}" srcOrd="0" destOrd="0" presId="urn:microsoft.com/office/officeart/2018/5/layout/CenteredIconLabelDescriptionList"/>
    <dgm:cxn modelId="{21A0646D-5C85-4EE4-9C78-6285791F0BA3}" srcId="{B1A607F7-2675-4DA7-904E-6FC06A2C1AE3}" destId="{5B7203F4-50AC-42A6-8AFC-2553260E0EC8}" srcOrd="4" destOrd="0" parTransId="{1EFA7161-5156-4639-94F5-ACA6BB5428F9}" sibTransId="{632DB7A6-6675-405E-A4EC-3D346CFD1597}"/>
    <dgm:cxn modelId="{8CA80773-2994-47BD-B2AA-9795440DB464}" type="presOf" srcId="{2DA65610-76BA-4C2A-AFE2-86D1CC3BFB49}" destId="{0E9732CB-E78E-40E1-8A3D-57037416931C}" srcOrd="0" destOrd="2" presId="urn:microsoft.com/office/officeart/2018/5/layout/CenteredIconLabelDescriptionList"/>
    <dgm:cxn modelId="{883ED076-7784-4987-945F-03634C8090FA}" type="presOf" srcId="{7A9EF3A5-A43F-4D1D-9816-CD07AFFA495C}" destId="{21908ECD-7391-4F04-A29E-A99BB11A1915}" srcOrd="0" destOrd="5" presId="urn:microsoft.com/office/officeart/2018/5/layout/CenteredIconLabelDescriptionList"/>
    <dgm:cxn modelId="{CBD94C77-0EE0-4EBD-8BD4-88B4ED14E9BE}" srcId="{B1A607F7-2675-4DA7-904E-6FC06A2C1AE3}" destId="{987FB5C4-387D-4276-898E-42567B998059}" srcOrd="3" destOrd="0" parTransId="{5481C3B9-F057-4055-B016-9F3C9C67F9A6}" sibTransId="{1BAFCEF0-79D7-453C-A5A2-7BA27D7D13AA}"/>
    <dgm:cxn modelId="{4B06CC7C-B458-453C-AD96-2FF1E73A851C}" srcId="{9F6BF4FB-8408-45EE-9DC1-B8A1727DB7B1}" destId="{A4300A78-3D06-4C30-B16D-1BDD1EE2F710}" srcOrd="5" destOrd="0" parTransId="{55ABB6B0-FA89-41EF-8073-5FB7D0F034A9}" sibTransId="{B2077846-4539-4460-98EE-DE58676F68F7}"/>
    <dgm:cxn modelId="{4CF9F57E-7ACF-4AEE-8975-7153FAAA50B5}" type="presOf" srcId="{8CAC43FB-F629-4E01-8D81-F430EA1CD97A}" destId="{067F0583-71D2-4841-B1EF-938760FEB8E9}" srcOrd="0" destOrd="3" presId="urn:microsoft.com/office/officeart/2018/5/layout/CenteredIconLabelDescriptionList"/>
    <dgm:cxn modelId="{9FAA3584-9003-4451-BEAC-6FBCB8A630AB}" srcId="{389D1C57-F326-40A8-9949-E5B4BA748DD9}" destId="{8DA392E4-7CCB-443F-804C-FF4F3B33B084}" srcOrd="0" destOrd="0" parTransId="{B564B235-71AD-4503-897C-A3E93CDE1ABB}" sibTransId="{44B8525E-1398-41E8-8D0B-A5C2CB62A55E}"/>
    <dgm:cxn modelId="{02F3B88D-202E-4EF0-A34A-9BC3E1945BCB}" type="presOf" srcId="{B1A607F7-2675-4DA7-904E-6FC06A2C1AE3}" destId="{FB7DD37F-6005-4C8C-AE30-DE329D2A57A5}" srcOrd="0" destOrd="0" presId="urn:microsoft.com/office/officeart/2018/5/layout/CenteredIconLabelDescriptionList"/>
    <dgm:cxn modelId="{13281DA2-009C-4DFD-9F5C-A6EA00EFA131}" type="presOf" srcId="{7B85345B-0C08-43FC-9597-FCAA1F645F4C}" destId="{067F0583-71D2-4841-B1EF-938760FEB8E9}" srcOrd="0" destOrd="4" presId="urn:microsoft.com/office/officeart/2018/5/layout/CenteredIconLabelDescriptionList"/>
    <dgm:cxn modelId="{5B84E3A2-E315-4239-8D32-2770635218D1}" type="presOf" srcId="{3FB18DF3-3DAF-417F-B221-550CE409B44A}" destId="{21908ECD-7391-4F04-A29E-A99BB11A1915}" srcOrd="0" destOrd="6" presId="urn:microsoft.com/office/officeart/2018/5/layout/CenteredIconLabelDescriptionList"/>
    <dgm:cxn modelId="{5F69A3A5-A174-407D-AF5A-A27D88EAA9C4}" srcId="{8DA392E4-7CCB-443F-804C-FF4F3B33B084}" destId="{77B74859-7F89-40F8-BB40-4DC220EB80FD}" srcOrd="0" destOrd="0" parTransId="{607F06EF-B8EC-4674-A20B-D630B2B02C7F}" sibTransId="{B29752F5-568D-4900-B8DD-71A66581E160}"/>
    <dgm:cxn modelId="{A95A45B5-82C5-4FB8-9DA9-C0014C733D6B}" srcId="{B1A607F7-2675-4DA7-904E-6FC06A2C1AE3}" destId="{3FB18DF3-3DAF-417F-B221-550CE409B44A}" srcOrd="6" destOrd="0" parTransId="{710A1976-981D-462A-9CCD-F7B68CA39EFA}" sibTransId="{ED1DAB01-FA35-4614-980E-16D793920E98}"/>
    <dgm:cxn modelId="{BA28BBB6-ED56-4A1C-9ACC-8B24607883D9}" type="presOf" srcId="{1FFCDA71-CA43-4920-9C89-6EEC3534D76F}" destId="{21908ECD-7391-4F04-A29E-A99BB11A1915}" srcOrd="0" destOrd="1" presId="urn:microsoft.com/office/officeart/2018/5/layout/CenteredIconLabelDescriptionList"/>
    <dgm:cxn modelId="{DC951CBE-795B-4E2F-9C4C-A804E08BF2D9}" type="presOf" srcId="{77B74859-7F89-40F8-BB40-4DC220EB80FD}" destId="{0E9732CB-E78E-40E1-8A3D-57037416931C}" srcOrd="0" destOrd="0" presId="urn:microsoft.com/office/officeart/2018/5/layout/CenteredIconLabelDescriptionList"/>
    <dgm:cxn modelId="{105B85C4-AC42-4703-86F5-FBFF317B0E05}" srcId="{9F6BF4FB-8408-45EE-9DC1-B8A1727DB7B1}" destId="{8CAC43FB-F629-4E01-8D81-F430EA1CD97A}" srcOrd="3" destOrd="0" parTransId="{A4ABF99A-A78F-4D81-AFC8-77DCBE842F31}" sibTransId="{802C1B2A-8092-47F7-89D8-8D7397114121}"/>
    <dgm:cxn modelId="{4BF705C8-5F3E-4E92-96F1-8C128DB9BF7D}" srcId="{389D1C57-F326-40A8-9949-E5B4BA748DD9}" destId="{9F6BF4FB-8408-45EE-9DC1-B8A1727DB7B1}" srcOrd="1" destOrd="0" parTransId="{21381270-7427-42CA-A19E-D09BBA9E54D9}" sibTransId="{C7ACCC45-DCB4-4D69-B23A-5770DD6635FA}"/>
    <dgm:cxn modelId="{5715DECB-204F-4988-8A27-F928A3C858E9}" srcId="{9F6BF4FB-8408-45EE-9DC1-B8A1727DB7B1}" destId="{BC0BCDBB-AFCC-49E2-B8F6-1E1848FAA821}" srcOrd="2" destOrd="0" parTransId="{6605809A-A838-4C3A-B206-F1DF38A0A7AA}" sibTransId="{B3CD27A4-2C3D-4E02-92DF-B30659FBA5C4}"/>
    <dgm:cxn modelId="{D8A282CF-89EC-43AE-B157-7A698E607F43}" srcId="{389D1C57-F326-40A8-9949-E5B4BA748DD9}" destId="{B1A607F7-2675-4DA7-904E-6FC06A2C1AE3}" srcOrd="2" destOrd="0" parTransId="{C85D4645-E32A-4373-AA9A-2CBE7C6235F2}" sibTransId="{B084DC52-0B1A-4935-B67E-D8B3291F984E}"/>
    <dgm:cxn modelId="{1FC494D3-44BE-4AD6-9600-837D93F895E3}" srcId="{B1A607F7-2675-4DA7-904E-6FC06A2C1AE3}" destId="{7A9EF3A5-A43F-4D1D-9816-CD07AFFA495C}" srcOrd="5" destOrd="0" parTransId="{360DD91D-BFCF-4C14-825D-E9A28485396D}" sibTransId="{B64FFD39-C58C-422E-9BA6-115726837117}"/>
    <dgm:cxn modelId="{52745AE2-7243-4CB9-96FC-66D3C06B1CED}" type="presOf" srcId="{9F6BF4FB-8408-45EE-9DC1-B8A1727DB7B1}" destId="{2B7980DF-D148-4111-B3ED-B342B6F2E457}" srcOrd="0" destOrd="0" presId="urn:microsoft.com/office/officeart/2018/5/layout/CenteredIconLabelDescriptionList"/>
    <dgm:cxn modelId="{F0873DEE-623C-4F5B-BDF4-8DFD03E509DB}" srcId="{B1A607F7-2675-4DA7-904E-6FC06A2C1AE3}" destId="{A30AD01F-0CE0-4580-B8C3-92F297D87EAC}" srcOrd="0" destOrd="0" parTransId="{2D8C9600-84A6-42E0-A35B-49A147BEA44E}" sibTransId="{C835B6A8-D908-4060-A4F1-6AC0F4F3AF35}"/>
    <dgm:cxn modelId="{1D71DEEF-6945-4A62-A7C4-789B9B218507}" srcId="{8DA392E4-7CCB-443F-804C-FF4F3B33B084}" destId="{2DA65610-76BA-4C2A-AFE2-86D1CC3BFB49}" srcOrd="2" destOrd="0" parTransId="{9DF2B9FD-AFDC-49D4-AC65-863907FCA181}" sibTransId="{83E35D3C-7AF3-400B-B5BF-675BEBC934F5}"/>
    <dgm:cxn modelId="{59DFF3F8-0796-473B-9E57-78E96C391F72}" type="presOf" srcId="{F385F25E-75AA-4B26-870C-E72D49DDC649}" destId="{0E9732CB-E78E-40E1-8A3D-57037416931C}" srcOrd="0" destOrd="1" presId="urn:microsoft.com/office/officeart/2018/5/layout/CenteredIconLabelDescriptionList"/>
    <dgm:cxn modelId="{36D99B81-EF12-4B6A-ADFE-75B8187A78A8}" type="presParOf" srcId="{30E73ED9-5FAB-4171-8DBB-312662BA88C2}" destId="{59E9EAD9-E543-4037-B8E7-AE8A5504ECEA}" srcOrd="0" destOrd="0" presId="urn:microsoft.com/office/officeart/2018/5/layout/CenteredIconLabelDescriptionList"/>
    <dgm:cxn modelId="{A2FE40EE-1BAD-4D17-BB2D-111557945683}" type="presParOf" srcId="{59E9EAD9-E543-4037-B8E7-AE8A5504ECEA}" destId="{372684AF-7F09-44E8-8BE3-2D3CEC745CCD}" srcOrd="0" destOrd="0" presId="urn:microsoft.com/office/officeart/2018/5/layout/CenteredIconLabelDescriptionList"/>
    <dgm:cxn modelId="{072A3CF0-EB39-4D3D-BB57-CDF626814266}" type="presParOf" srcId="{59E9EAD9-E543-4037-B8E7-AE8A5504ECEA}" destId="{D2B5B903-C8D9-4E1B-BA66-071AAA9057D4}" srcOrd="1" destOrd="0" presId="urn:microsoft.com/office/officeart/2018/5/layout/CenteredIconLabelDescriptionList"/>
    <dgm:cxn modelId="{4FF79577-C3DA-4AB5-AFA8-9D23A5815DB2}" type="presParOf" srcId="{59E9EAD9-E543-4037-B8E7-AE8A5504ECEA}" destId="{3A112297-9060-43FA-8A7E-165F2D609D94}" srcOrd="2" destOrd="0" presId="urn:microsoft.com/office/officeart/2018/5/layout/CenteredIconLabelDescriptionList"/>
    <dgm:cxn modelId="{873D1DCA-66FD-4758-BC8A-8AD1B67E58E1}" type="presParOf" srcId="{59E9EAD9-E543-4037-B8E7-AE8A5504ECEA}" destId="{2A76F6DA-CE1B-4AAB-A7C6-9EDBD17A1D91}" srcOrd="3" destOrd="0" presId="urn:microsoft.com/office/officeart/2018/5/layout/CenteredIconLabelDescriptionList"/>
    <dgm:cxn modelId="{0DAF8E73-A8B2-4773-9603-28B2078550CD}" type="presParOf" srcId="{59E9EAD9-E543-4037-B8E7-AE8A5504ECEA}" destId="{0E9732CB-E78E-40E1-8A3D-57037416931C}" srcOrd="4" destOrd="0" presId="urn:microsoft.com/office/officeart/2018/5/layout/CenteredIconLabelDescriptionList"/>
    <dgm:cxn modelId="{4A511B6A-F4BE-424D-9FCC-444A5788EF84}" type="presParOf" srcId="{30E73ED9-5FAB-4171-8DBB-312662BA88C2}" destId="{00AFC99C-B665-4B4A-8197-7B7AD5207BB9}" srcOrd="1" destOrd="0" presId="urn:microsoft.com/office/officeart/2018/5/layout/CenteredIconLabelDescriptionList"/>
    <dgm:cxn modelId="{31B51F66-7469-4D2E-B5AE-F66C032AD989}" type="presParOf" srcId="{30E73ED9-5FAB-4171-8DBB-312662BA88C2}" destId="{7108592E-4A66-4C54-A4E4-E66523504683}" srcOrd="2" destOrd="0" presId="urn:microsoft.com/office/officeart/2018/5/layout/CenteredIconLabelDescriptionList"/>
    <dgm:cxn modelId="{6A17FD54-A234-4DC5-9CF8-3E68A668826C}" type="presParOf" srcId="{7108592E-4A66-4C54-A4E4-E66523504683}" destId="{38B77CAE-A94D-47F9-93AA-9B592D45A458}" srcOrd="0" destOrd="0" presId="urn:microsoft.com/office/officeart/2018/5/layout/CenteredIconLabelDescriptionList"/>
    <dgm:cxn modelId="{90248074-DBEA-4A58-8347-D7DCEBA4B7F7}" type="presParOf" srcId="{7108592E-4A66-4C54-A4E4-E66523504683}" destId="{82FAB3BA-DE3D-428B-8ACC-C253644642E8}" srcOrd="1" destOrd="0" presId="urn:microsoft.com/office/officeart/2018/5/layout/CenteredIconLabelDescriptionList"/>
    <dgm:cxn modelId="{C97DA0D1-B265-4BC0-BC3D-AA70B070C703}" type="presParOf" srcId="{7108592E-4A66-4C54-A4E4-E66523504683}" destId="{2B7980DF-D148-4111-B3ED-B342B6F2E457}" srcOrd="2" destOrd="0" presId="urn:microsoft.com/office/officeart/2018/5/layout/CenteredIconLabelDescriptionList"/>
    <dgm:cxn modelId="{207DE778-D6CB-414A-84D0-AE56912EBE58}" type="presParOf" srcId="{7108592E-4A66-4C54-A4E4-E66523504683}" destId="{BE573550-838D-41D4-A7C4-9B725836E8E4}" srcOrd="3" destOrd="0" presId="urn:microsoft.com/office/officeart/2018/5/layout/CenteredIconLabelDescriptionList"/>
    <dgm:cxn modelId="{0612ACBA-AF1C-4DFF-9137-F9F81934634E}" type="presParOf" srcId="{7108592E-4A66-4C54-A4E4-E66523504683}" destId="{067F0583-71D2-4841-B1EF-938760FEB8E9}" srcOrd="4" destOrd="0" presId="urn:microsoft.com/office/officeart/2018/5/layout/CenteredIconLabelDescriptionList"/>
    <dgm:cxn modelId="{7D62328A-84C1-41E9-9E69-97A1A95B3A9D}" type="presParOf" srcId="{30E73ED9-5FAB-4171-8DBB-312662BA88C2}" destId="{51DCFE8B-F2DF-4D61-B841-F8B43E1D7F4B}" srcOrd="3" destOrd="0" presId="urn:microsoft.com/office/officeart/2018/5/layout/CenteredIconLabelDescriptionList"/>
    <dgm:cxn modelId="{19020B3F-FB5D-4DD8-9D89-DC217C7CDE9E}" type="presParOf" srcId="{30E73ED9-5FAB-4171-8DBB-312662BA88C2}" destId="{CB6261A6-A823-4282-8BF0-39C302314372}" srcOrd="4" destOrd="0" presId="urn:microsoft.com/office/officeart/2018/5/layout/CenteredIconLabelDescriptionList"/>
    <dgm:cxn modelId="{103E6713-E932-4C1A-A601-90E08655A870}" type="presParOf" srcId="{CB6261A6-A823-4282-8BF0-39C302314372}" destId="{F944A4B4-8A20-499A-ADF2-09C12B36905E}" srcOrd="0" destOrd="0" presId="urn:microsoft.com/office/officeart/2018/5/layout/CenteredIconLabelDescriptionList"/>
    <dgm:cxn modelId="{6CF53597-1D6D-49A1-A807-7D3D0F511153}" type="presParOf" srcId="{CB6261A6-A823-4282-8BF0-39C302314372}" destId="{B53F82AE-8EF2-4699-B070-09DE72F7BF8B}" srcOrd="1" destOrd="0" presId="urn:microsoft.com/office/officeart/2018/5/layout/CenteredIconLabelDescriptionList"/>
    <dgm:cxn modelId="{CA1066E9-F8D8-4DDC-86C0-413388A3D450}" type="presParOf" srcId="{CB6261A6-A823-4282-8BF0-39C302314372}" destId="{FB7DD37F-6005-4C8C-AE30-DE329D2A57A5}" srcOrd="2" destOrd="0" presId="urn:microsoft.com/office/officeart/2018/5/layout/CenteredIconLabelDescriptionList"/>
    <dgm:cxn modelId="{5571531D-99FC-4961-A4C3-EC9DC8D1828A}" type="presParOf" srcId="{CB6261A6-A823-4282-8BF0-39C302314372}" destId="{64341D85-FD71-40FD-9AC3-AA84B5431B4A}" srcOrd="3" destOrd="0" presId="urn:microsoft.com/office/officeart/2018/5/layout/CenteredIconLabelDescriptionList"/>
    <dgm:cxn modelId="{3C56DA49-80B2-4484-9CF4-43E1B8E3BE25}" type="presParOf" srcId="{CB6261A6-A823-4282-8BF0-39C302314372}" destId="{21908ECD-7391-4F04-A29E-A99BB11A1915}"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52E2261-8BC4-4403-8AE4-029FFA5C61CB}"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de-DE"/>
        </a:p>
      </dgm:t>
    </dgm:pt>
    <dgm:pt modelId="{095D41BC-79B3-4F10-92AC-5E6EC8E6DE48}">
      <dgm:prSet/>
      <dgm:spPr/>
      <dgm:t>
        <a:bodyPr/>
        <a:lstStyle/>
        <a:p>
          <a:pPr rtl="0"/>
          <a:r>
            <a:rPr lang="en-US" dirty="0" err="1"/>
            <a:t>Planung</a:t>
          </a:r>
          <a:r>
            <a:rPr lang="en-US" dirty="0"/>
            <a:t> </a:t>
          </a:r>
          <a:r>
            <a:rPr lang="en-US"/>
            <a:t>des M eetings</a:t>
          </a:r>
          <a:endParaRPr lang="de-DE" dirty="0"/>
        </a:p>
      </dgm:t>
    </dgm:pt>
    <dgm:pt modelId="{C939D3E3-82A2-44A5-B878-C0C450CD84F6}" type="parTrans" cxnId="{A13B1E23-1C96-4039-A15F-098E08F95364}">
      <dgm:prSet/>
      <dgm:spPr/>
      <dgm:t>
        <a:bodyPr/>
        <a:lstStyle/>
        <a:p>
          <a:endParaRPr lang="de-DE"/>
        </a:p>
      </dgm:t>
    </dgm:pt>
    <dgm:pt modelId="{B5AB9A4C-6ED3-4B6B-889B-DB8DEDBC5747}" type="sibTrans" cxnId="{A13B1E23-1C96-4039-A15F-098E08F95364}">
      <dgm:prSet/>
      <dgm:spPr/>
      <dgm:t>
        <a:bodyPr/>
        <a:lstStyle/>
        <a:p>
          <a:endParaRPr lang="de-DE"/>
        </a:p>
      </dgm:t>
    </dgm:pt>
    <dgm:pt modelId="{DBBAF956-B97D-402B-8B0A-BE4430E650FC}">
      <dgm:prSet/>
      <dgm:spPr/>
      <dgm:t>
        <a:bodyPr/>
        <a:lstStyle/>
        <a:p>
          <a:pPr rtl="0"/>
          <a:r>
            <a:rPr lang="en-GB" dirty="0"/>
            <a:t>Definition von </a:t>
          </a:r>
          <a:r>
            <a:rPr lang="en-GB" dirty="0" err="1"/>
            <a:t>Zweck</a:t>
          </a:r>
          <a:r>
            <a:rPr lang="en-GB" dirty="0"/>
            <a:t>, </a:t>
          </a:r>
          <a:r>
            <a:rPr lang="en-GB" dirty="0" err="1"/>
            <a:t>Zielen</a:t>
          </a:r>
          <a:r>
            <a:rPr lang="en-GB" dirty="0"/>
            <a:t> und </a:t>
          </a:r>
          <a:r>
            <a:rPr lang="en-GB" dirty="0" err="1"/>
            <a:t>gewünschten</a:t>
          </a:r>
          <a:r>
            <a:rPr lang="en-GB" dirty="0"/>
            <a:t> </a:t>
          </a:r>
          <a:r>
            <a:rPr lang="en-GB" dirty="0" err="1"/>
            <a:t>Ergebnissen</a:t>
          </a:r>
          <a:endParaRPr lang="de-DE" dirty="0"/>
        </a:p>
      </dgm:t>
    </dgm:pt>
    <dgm:pt modelId="{4A6225C2-C286-4CFD-BB6D-B74604B6BDF5}" type="parTrans" cxnId="{BF6F1528-5ED7-4B35-A963-409D52E0F44C}">
      <dgm:prSet/>
      <dgm:spPr/>
      <dgm:t>
        <a:bodyPr/>
        <a:lstStyle/>
        <a:p>
          <a:endParaRPr lang="de-DE"/>
        </a:p>
      </dgm:t>
    </dgm:pt>
    <dgm:pt modelId="{8AEE4116-3432-42E1-8A3D-0D8D25695459}" type="sibTrans" cxnId="{BF6F1528-5ED7-4B35-A963-409D52E0F44C}">
      <dgm:prSet/>
      <dgm:spPr/>
      <dgm:t>
        <a:bodyPr/>
        <a:lstStyle/>
        <a:p>
          <a:endParaRPr lang="de-DE"/>
        </a:p>
      </dgm:t>
    </dgm:pt>
    <dgm:pt modelId="{B5121581-63E9-47C1-A418-3C410E6823F3}">
      <dgm:prSet/>
      <dgm:spPr/>
      <dgm:t>
        <a:bodyPr/>
        <a:lstStyle/>
        <a:p>
          <a:pPr rtl="0"/>
          <a:r>
            <a:rPr lang="en-GB" dirty="0" err="1"/>
            <a:t>Festlegung</a:t>
          </a:r>
          <a:r>
            <a:rPr lang="en-GB" dirty="0"/>
            <a:t> der </a:t>
          </a:r>
          <a:r>
            <a:rPr lang="en-GB" dirty="0" err="1"/>
            <a:t>Teilnehmer</a:t>
          </a:r>
          <a:endParaRPr lang="de-DE" dirty="0"/>
        </a:p>
      </dgm:t>
    </dgm:pt>
    <dgm:pt modelId="{EE99EEF5-A25C-487B-A0F9-6897D533A808}" type="parTrans" cxnId="{F84D1AA4-FF42-4A77-B01D-67FE5450EC93}">
      <dgm:prSet/>
      <dgm:spPr/>
      <dgm:t>
        <a:bodyPr/>
        <a:lstStyle/>
        <a:p>
          <a:endParaRPr lang="de-DE"/>
        </a:p>
      </dgm:t>
    </dgm:pt>
    <dgm:pt modelId="{B44CAB0E-5076-4756-8FFF-0F384ECFD99C}" type="sibTrans" cxnId="{F84D1AA4-FF42-4A77-B01D-67FE5450EC93}">
      <dgm:prSet/>
      <dgm:spPr/>
      <dgm:t>
        <a:bodyPr/>
        <a:lstStyle/>
        <a:p>
          <a:endParaRPr lang="de-DE"/>
        </a:p>
      </dgm:t>
    </dgm:pt>
    <dgm:pt modelId="{72B942CB-EE18-4408-8EA6-E75952FE3F5A}">
      <dgm:prSet/>
      <dgm:spPr/>
      <dgm:t>
        <a:bodyPr/>
        <a:lstStyle/>
        <a:p>
          <a:pPr rtl="0"/>
          <a:r>
            <a:rPr lang="en-GB" dirty="0"/>
            <a:t>Organisation der </a:t>
          </a:r>
          <a:r>
            <a:rPr lang="en-GB" dirty="0" err="1"/>
            <a:t>Logistik</a:t>
          </a:r>
          <a:r>
            <a:rPr lang="en-GB" dirty="0"/>
            <a:t> </a:t>
          </a:r>
          <a:br>
            <a:rPr lang="en-GB" dirty="0"/>
          </a:br>
          <a:r>
            <a:rPr lang="en-GB" dirty="0"/>
            <a:t>(Datum, </a:t>
          </a:r>
          <a:r>
            <a:rPr lang="en-GB" dirty="0" err="1"/>
            <a:t>Uhrzeit</a:t>
          </a:r>
          <a:r>
            <a:rPr lang="en-GB" dirty="0"/>
            <a:t>, </a:t>
          </a:r>
          <a:r>
            <a:rPr lang="en-GB" dirty="0" err="1"/>
            <a:t>Dauer</a:t>
          </a:r>
          <a:r>
            <a:rPr lang="en-GB" dirty="0"/>
            <a:t>, Ort)</a:t>
          </a:r>
          <a:endParaRPr lang="de-DE" dirty="0"/>
        </a:p>
      </dgm:t>
    </dgm:pt>
    <dgm:pt modelId="{0BA9C275-5247-4495-BE1A-A6DB75F1E091}" type="parTrans" cxnId="{10AC2684-D4AE-4572-B553-FEC7C4ACCBE5}">
      <dgm:prSet/>
      <dgm:spPr/>
      <dgm:t>
        <a:bodyPr/>
        <a:lstStyle/>
        <a:p>
          <a:endParaRPr lang="de-DE"/>
        </a:p>
      </dgm:t>
    </dgm:pt>
    <dgm:pt modelId="{3C355872-9DBF-406A-97A3-41F41966D5A4}" type="sibTrans" cxnId="{10AC2684-D4AE-4572-B553-FEC7C4ACCBE5}">
      <dgm:prSet/>
      <dgm:spPr/>
      <dgm:t>
        <a:bodyPr/>
        <a:lstStyle/>
        <a:p>
          <a:endParaRPr lang="de-DE"/>
        </a:p>
      </dgm:t>
    </dgm:pt>
    <dgm:pt modelId="{819C6CB9-7B8E-43C1-AFCE-2203ACB61205}">
      <dgm:prSet/>
      <dgm:spPr/>
      <dgm:t>
        <a:bodyPr/>
        <a:lstStyle/>
        <a:p>
          <a:pPr rtl="0"/>
          <a:r>
            <a:rPr lang="en-GB" dirty="0" err="1"/>
            <a:t>Vorbereitung</a:t>
          </a:r>
          <a:r>
            <a:rPr lang="en-GB" dirty="0"/>
            <a:t> und </a:t>
          </a:r>
          <a:r>
            <a:rPr lang="en-GB" dirty="0" err="1"/>
            <a:t>Einladung</a:t>
          </a:r>
          <a:r>
            <a:rPr lang="en-GB" dirty="0"/>
            <a:t> </a:t>
          </a:r>
          <a:r>
            <a:rPr lang="en-GB" dirty="0" err="1"/>
            <a:t>zum</a:t>
          </a:r>
          <a:r>
            <a:rPr lang="en-GB" dirty="0"/>
            <a:t> Meeting</a:t>
          </a:r>
          <a:endParaRPr lang="de-DE" dirty="0"/>
        </a:p>
      </dgm:t>
    </dgm:pt>
    <dgm:pt modelId="{4DA79D91-05FC-4C01-AC24-42582D0E85B2}" type="parTrans" cxnId="{75A12C02-8320-4E8B-8712-8EC06C26B7A2}">
      <dgm:prSet/>
      <dgm:spPr/>
      <dgm:t>
        <a:bodyPr/>
        <a:lstStyle/>
        <a:p>
          <a:endParaRPr lang="de-DE"/>
        </a:p>
      </dgm:t>
    </dgm:pt>
    <dgm:pt modelId="{8BC4F1A7-6A1B-4659-8F9F-49DA5644D7DB}" type="sibTrans" cxnId="{75A12C02-8320-4E8B-8712-8EC06C26B7A2}">
      <dgm:prSet/>
      <dgm:spPr/>
      <dgm:t>
        <a:bodyPr/>
        <a:lstStyle/>
        <a:p>
          <a:endParaRPr lang="de-DE"/>
        </a:p>
      </dgm:t>
    </dgm:pt>
    <dgm:pt modelId="{FC2AF442-805E-49B2-800B-A87288DCEFE0}">
      <dgm:prSet/>
      <dgm:spPr/>
      <dgm:t>
        <a:bodyPr/>
        <a:lstStyle/>
        <a:p>
          <a:pPr rtl="0"/>
          <a:r>
            <a:rPr lang="en-US" dirty="0" err="1"/>
            <a:t>Kommunikation</a:t>
          </a:r>
          <a:r>
            <a:rPr lang="en-GB" dirty="0"/>
            <a:t>von </a:t>
          </a:r>
          <a:r>
            <a:rPr lang="en-GB" dirty="0" err="1"/>
            <a:t>Zweck</a:t>
          </a:r>
          <a:r>
            <a:rPr lang="en-GB" dirty="0"/>
            <a:t>, </a:t>
          </a:r>
          <a:r>
            <a:rPr lang="en-GB" dirty="0" err="1"/>
            <a:t>Zielen</a:t>
          </a:r>
          <a:r>
            <a:rPr lang="en-GB" dirty="0"/>
            <a:t> und </a:t>
          </a:r>
          <a:r>
            <a:rPr lang="en-GB" dirty="0" err="1"/>
            <a:t>gewünschten</a:t>
          </a:r>
          <a:r>
            <a:rPr lang="en-GB" dirty="0"/>
            <a:t> </a:t>
          </a:r>
          <a:r>
            <a:rPr lang="en-GB" dirty="0" err="1"/>
            <a:t>Ergebnissen</a:t>
          </a:r>
          <a:r>
            <a:rPr lang="en-GB" dirty="0"/>
            <a:t> an die </a:t>
          </a:r>
          <a:r>
            <a:rPr lang="en-GB" dirty="0" err="1"/>
            <a:t>Teilnehmer</a:t>
          </a:r>
          <a:endParaRPr lang="de-DE" dirty="0"/>
        </a:p>
      </dgm:t>
    </dgm:pt>
    <dgm:pt modelId="{43733961-BADF-4204-A7CD-971ECF531FDC}" type="parTrans" cxnId="{ED864D28-1F6F-4E87-AE18-4A3F1E81F23C}">
      <dgm:prSet/>
      <dgm:spPr/>
      <dgm:t>
        <a:bodyPr/>
        <a:lstStyle/>
        <a:p>
          <a:endParaRPr lang="de-DE"/>
        </a:p>
      </dgm:t>
    </dgm:pt>
    <dgm:pt modelId="{4AA60DD0-6C9E-4948-80FB-AE952683EA45}" type="sibTrans" cxnId="{ED864D28-1F6F-4E87-AE18-4A3F1E81F23C}">
      <dgm:prSet/>
      <dgm:spPr/>
      <dgm:t>
        <a:bodyPr/>
        <a:lstStyle/>
        <a:p>
          <a:endParaRPr lang="de-DE"/>
        </a:p>
      </dgm:t>
    </dgm:pt>
    <dgm:pt modelId="{1E328EEA-D6C0-48E0-A171-661AE355283E}">
      <dgm:prSet/>
      <dgm:spPr/>
      <dgm:t>
        <a:bodyPr/>
        <a:lstStyle/>
        <a:p>
          <a:pPr rtl="0"/>
          <a:r>
            <a:rPr lang="de-DE" dirty="0"/>
            <a:t>Bereitstellung entsprechender Unterlagen im Voraus</a:t>
          </a:r>
        </a:p>
      </dgm:t>
    </dgm:pt>
    <dgm:pt modelId="{3AED193B-E146-4FDC-9764-A6024787D23D}" type="parTrans" cxnId="{4941EEB8-30C3-4AD8-BFB4-508A9B220E39}">
      <dgm:prSet/>
      <dgm:spPr/>
      <dgm:t>
        <a:bodyPr/>
        <a:lstStyle/>
        <a:p>
          <a:endParaRPr lang="de-DE"/>
        </a:p>
      </dgm:t>
    </dgm:pt>
    <dgm:pt modelId="{35F5AE43-1496-4D07-AAB2-7DCFA1C124DF}" type="sibTrans" cxnId="{4941EEB8-30C3-4AD8-BFB4-508A9B220E39}">
      <dgm:prSet/>
      <dgm:spPr/>
      <dgm:t>
        <a:bodyPr/>
        <a:lstStyle/>
        <a:p>
          <a:endParaRPr lang="de-DE"/>
        </a:p>
      </dgm:t>
    </dgm:pt>
    <dgm:pt modelId="{FE0D6B4D-3AC0-4AF8-AA6D-4427358C426E}">
      <dgm:prSet/>
      <dgm:spPr/>
      <dgm:t>
        <a:bodyPr/>
        <a:lstStyle/>
        <a:p>
          <a:pPr rtl="0"/>
          <a:r>
            <a:rPr lang="en-GB" dirty="0" err="1"/>
            <a:t>Durchführung</a:t>
          </a:r>
          <a:r>
            <a:rPr lang="en-GB" dirty="0"/>
            <a:t> des Meetings</a:t>
          </a:r>
          <a:endParaRPr lang="de-DE" dirty="0"/>
        </a:p>
      </dgm:t>
    </dgm:pt>
    <dgm:pt modelId="{50F7AF68-D4E3-4262-A660-555847A9B2BB}" type="parTrans" cxnId="{D639388B-960B-42FF-9040-AA858B1980A2}">
      <dgm:prSet/>
      <dgm:spPr/>
      <dgm:t>
        <a:bodyPr/>
        <a:lstStyle/>
        <a:p>
          <a:endParaRPr lang="de-DE"/>
        </a:p>
      </dgm:t>
    </dgm:pt>
    <dgm:pt modelId="{D4B4F504-0C5D-4300-8195-1DED786D4535}" type="sibTrans" cxnId="{D639388B-960B-42FF-9040-AA858B1980A2}">
      <dgm:prSet/>
      <dgm:spPr/>
      <dgm:t>
        <a:bodyPr/>
        <a:lstStyle/>
        <a:p>
          <a:endParaRPr lang="de-DE"/>
        </a:p>
      </dgm:t>
    </dgm:pt>
    <dgm:pt modelId="{6D49F123-E96F-4138-A0E7-C4B94D31E456}">
      <dgm:prSet/>
      <dgm:spPr/>
      <dgm:t>
        <a:bodyPr/>
        <a:lstStyle/>
        <a:p>
          <a:pPr rtl="0"/>
          <a:r>
            <a:rPr lang="en-GB" dirty="0"/>
            <a:t>Moderation von </a:t>
          </a:r>
          <a:r>
            <a:rPr lang="en-GB" dirty="0" err="1"/>
            <a:t>Diskussionen</a:t>
          </a:r>
          <a:endParaRPr lang="de-DE" dirty="0"/>
        </a:p>
      </dgm:t>
    </dgm:pt>
    <dgm:pt modelId="{20BE49DC-454F-4B34-9D09-EADCE9B4CAF7}" type="parTrans" cxnId="{D3891C72-CC1E-442C-A58A-57834AE3D5D0}">
      <dgm:prSet/>
      <dgm:spPr/>
      <dgm:t>
        <a:bodyPr/>
        <a:lstStyle/>
        <a:p>
          <a:endParaRPr lang="de-DE"/>
        </a:p>
      </dgm:t>
    </dgm:pt>
    <dgm:pt modelId="{28FA6839-DF22-4E5C-AF44-227B48F58545}" type="sibTrans" cxnId="{D3891C72-CC1E-442C-A58A-57834AE3D5D0}">
      <dgm:prSet/>
      <dgm:spPr/>
      <dgm:t>
        <a:bodyPr/>
        <a:lstStyle/>
        <a:p>
          <a:endParaRPr lang="de-DE"/>
        </a:p>
      </dgm:t>
    </dgm:pt>
    <dgm:pt modelId="{A58E3A0D-EF8C-4E4B-8EC8-838A35FEC14C}">
      <dgm:prSet/>
      <dgm:spPr/>
      <dgm:t>
        <a:bodyPr/>
        <a:lstStyle/>
        <a:p>
          <a:pPr rtl="0"/>
          <a:r>
            <a:rPr lang="en-GB" dirty="0" err="1"/>
            <a:t>Lösung</a:t>
          </a:r>
          <a:r>
            <a:rPr lang="en-GB" dirty="0"/>
            <a:t> von </a:t>
          </a:r>
          <a:r>
            <a:rPr lang="en-GB" dirty="0" err="1"/>
            <a:t>Konflikten</a:t>
          </a:r>
          <a:endParaRPr lang="de-DE" dirty="0"/>
        </a:p>
      </dgm:t>
    </dgm:pt>
    <dgm:pt modelId="{36139A0D-58CA-421C-962C-A4C3F8C3D399}" type="parTrans" cxnId="{7B3D915C-A99F-4EB9-87CD-04CB2E717EC3}">
      <dgm:prSet/>
      <dgm:spPr/>
      <dgm:t>
        <a:bodyPr/>
        <a:lstStyle/>
        <a:p>
          <a:endParaRPr lang="de-DE"/>
        </a:p>
      </dgm:t>
    </dgm:pt>
    <dgm:pt modelId="{28A33FEA-C812-4A2B-9C26-CFFB32BC63F7}" type="sibTrans" cxnId="{7B3D915C-A99F-4EB9-87CD-04CB2E717EC3}">
      <dgm:prSet/>
      <dgm:spPr/>
      <dgm:t>
        <a:bodyPr/>
        <a:lstStyle/>
        <a:p>
          <a:endParaRPr lang="de-DE"/>
        </a:p>
      </dgm:t>
    </dgm:pt>
    <dgm:pt modelId="{F292E426-473C-42CE-B021-DE75F45A1B7D}">
      <dgm:prSet/>
      <dgm:spPr/>
      <dgm:t>
        <a:bodyPr/>
        <a:lstStyle/>
        <a:p>
          <a:pPr rtl="0"/>
          <a:r>
            <a:rPr lang="en-US" dirty="0" err="1"/>
            <a:t>Achtung</a:t>
          </a:r>
          <a:r>
            <a:rPr lang="en-US" dirty="0"/>
            <a:t> auf das Timing</a:t>
          </a:r>
          <a:endParaRPr lang="de-DE" dirty="0"/>
        </a:p>
      </dgm:t>
    </dgm:pt>
    <dgm:pt modelId="{F6DF0FF3-EF70-486C-A588-D3A4EBD22C63}" type="parTrans" cxnId="{E5E97B81-B327-499C-B5C6-78A2F9592C52}">
      <dgm:prSet/>
      <dgm:spPr/>
      <dgm:t>
        <a:bodyPr/>
        <a:lstStyle/>
        <a:p>
          <a:endParaRPr lang="de-DE"/>
        </a:p>
      </dgm:t>
    </dgm:pt>
    <dgm:pt modelId="{7B77D4A1-855B-4B22-B879-F05D91EF60A4}" type="sibTrans" cxnId="{E5E97B81-B327-499C-B5C6-78A2F9592C52}">
      <dgm:prSet/>
      <dgm:spPr/>
      <dgm:t>
        <a:bodyPr/>
        <a:lstStyle/>
        <a:p>
          <a:endParaRPr lang="de-DE"/>
        </a:p>
      </dgm:t>
    </dgm:pt>
    <dgm:pt modelId="{DA508772-4A7A-4878-BC8D-E55E41727893}">
      <dgm:prSet/>
      <dgm:spPr/>
      <dgm:t>
        <a:bodyPr/>
        <a:lstStyle/>
        <a:p>
          <a:pPr rtl="0"/>
          <a:r>
            <a:rPr lang="en-GB" dirty="0" err="1"/>
            <a:t>Abschluss</a:t>
          </a:r>
          <a:r>
            <a:rPr lang="en-GB" dirty="0"/>
            <a:t> des Meetings</a:t>
          </a:r>
          <a:endParaRPr lang="de-DE" dirty="0"/>
        </a:p>
      </dgm:t>
    </dgm:pt>
    <dgm:pt modelId="{171FF183-DCD4-495E-9F17-E9389669EA45}" type="parTrans" cxnId="{9A602A8E-4857-493D-9AB9-9E2571D79EA7}">
      <dgm:prSet/>
      <dgm:spPr/>
      <dgm:t>
        <a:bodyPr/>
        <a:lstStyle/>
        <a:p>
          <a:endParaRPr lang="de-DE"/>
        </a:p>
      </dgm:t>
    </dgm:pt>
    <dgm:pt modelId="{223C6ED0-EF7C-4DAD-BDF4-5324087EBF92}" type="sibTrans" cxnId="{9A602A8E-4857-493D-9AB9-9E2571D79EA7}">
      <dgm:prSet/>
      <dgm:spPr/>
      <dgm:t>
        <a:bodyPr/>
        <a:lstStyle/>
        <a:p>
          <a:endParaRPr lang="de-DE"/>
        </a:p>
      </dgm:t>
    </dgm:pt>
    <dgm:pt modelId="{9DBA4F2A-79C8-4C0A-880E-5CB6B9769CA9}">
      <dgm:prSet/>
      <dgm:spPr/>
      <dgm:t>
        <a:bodyPr/>
        <a:lstStyle/>
        <a:p>
          <a:pPr rtl="0"/>
          <a:r>
            <a:rPr lang="en-US" dirty="0" err="1"/>
            <a:t>Zusammenfassung</a:t>
          </a:r>
          <a:r>
            <a:rPr lang="en-US" dirty="0"/>
            <a:t> der </a:t>
          </a:r>
          <a:r>
            <a:rPr lang="en-US" dirty="0" err="1"/>
            <a:t>Ergebnisse</a:t>
          </a:r>
          <a:endParaRPr lang="de-DE" dirty="0"/>
        </a:p>
      </dgm:t>
    </dgm:pt>
    <dgm:pt modelId="{57EBEC61-0C72-443A-94A5-5042D6E9358A}" type="parTrans" cxnId="{18DD699D-5FB3-46C6-9470-9EB429987F90}">
      <dgm:prSet/>
      <dgm:spPr/>
      <dgm:t>
        <a:bodyPr/>
        <a:lstStyle/>
        <a:p>
          <a:endParaRPr lang="de-DE"/>
        </a:p>
      </dgm:t>
    </dgm:pt>
    <dgm:pt modelId="{9242F536-02B3-43F1-B164-A668BF2663B5}" type="sibTrans" cxnId="{18DD699D-5FB3-46C6-9470-9EB429987F90}">
      <dgm:prSet/>
      <dgm:spPr/>
      <dgm:t>
        <a:bodyPr/>
        <a:lstStyle/>
        <a:p>
          <a:endParaRPr lang="de-DE"/>
        </a:p>
      </dgm:t>
    </dgm:pt>
    <dgm:pt modelId="{C79254AA-8237-4AB9-BDBE-ED9AFDE01A73}">
      <dgm:prSet/>
      <dgm:spPr/>
      <dgm:t>
        <a:bodyPr/>
        <a:lstStyle/>
        <a:p>
          <a:pPr rtl="0"/>
          <a:r>
            <a:rPr lang="en-US" dirty="0" err="1"/>
            <a:t>Diskussion</a:t>
          </a:r>
          <a:r>
            <a:rPr lang="en-US" dirty="0"/>
            <a:t> </a:t>
          </a:r>
          <a:r>
            <a:rPr lang="en-US" dirty="0" err="1"/>
            <a:t>wie</a:t>
          </a:r>
          <a:r>
            <a:rPr lang="en-US" dirty="0"/>
            <a:t> </a:t>
          </a:r>
          <a:r>
            <a:rPr lang="en-US" dirty="0" err="1"/>
            <a:t>mit</a:t>
          </a:r>
          <a:r>
            <a:rPr lang="en-US" dirty="0"/>
            <a:t> </a:t>
          </a:r>
          <a:r>
            <a:rPr lang="en-US" dirty="0" err="1"/>
            <a:t>offenen</a:t>
          </a:r>
          <a:r>
            <a:rPr lang="en-US" dirty="0"/>
            <a:t> </a:t>
          </a:r>
          <a:r>
            <a:rPr lang="en-US" dirty="0" err="1"/>
            <a:t>Problemen</a:t>
          </a:r>
          <a:r>
            <a:rPr lang="en-US" dirty="0"/>
            <a:t> </a:t>
          </a:r>
          <a:r>
            <a:rPr lang="en-US" dirty="0" err="1"/>
            <a:t>weiter</a:t>
          </a:r>
          <a:r>
            <a:rPr lang="en-US" dirty="0"/>
            <a:t> </a:t>
          </a:r>
          <a:r>
            <a:rPr lang="en-US" dirty="0" err="1"/>
            <a:t>verfahren</a:t>
          </a:r>
          <a:r>
            <a:rPr lang="en-US" dirty="0"/>
            <a:t> </a:t>
          </a:r>
          <a:r>
            <a:rPr lang="en-US" dirty="0" err="1"/>
            <a:t>wird</a:t>
          </a:r>
          <a:endParaRPr lang="de-DE" dirty="0"/>
        </a:p>
      </dgm:t>
    </dgm:pt>
    <dgm:pt modelId="{65B55DCD-E968-4FBC-BAE8-2D8BC9CEB545}" type="parTrans" cxnId="{A470AE3F-882A-4183-94AF-E4D5EE792706}">
      <dgm:prSet/>
      <dgm:spPr/>
      <dgm:t>
        <a:bodyPr/>
        <a:lstStyle/>
        <a:p>
          <a:endParaRPr lang="de-DE"/>
        </a:p>
      </dgm:t>
    </dgm:pt>
    <dgm:pt modelId="{5EF8FE46-D362-46FC-90E0-D20F3ABCB19C}" type="sibTrans" cxnId="{A470AE3F-882A-4183-94AF-E4D5EE792706}">
      <dgm:prSet/>
      <dgm:spPr/>
      <dgm:t>
        <a:bodyPr/>
        <a:lstStyle/>
        <a:p>
          <a:endParaRPr lang="de-DE"/>
        </a:p>
      </dgm:t>
    </dgm:pt>
    <dgm:pt modelId="{EC02E592-4633-4817-A4DA-9D738757401C}">
      <dgm:prSet/>
      <dgm:spPr/>
      <dgm:t>
        <a:bodyPr/>
        <a:lstStyle/>
        <a:p>
          <a:pPr rtl="0"/>
          <a:r>
            <a:rPr lang="en-US" dirty="0"/>
            <a:t>Definition von </a:t>
          </a:r>
          <a:r>
            <a:rPr lang="en-US" dirty="0" err="1"/>
            <a:t>Folgemaßnahmen</a:t>
          </a:r>
          <a:r>
            <a:rPr lang="en-US" dirty="0"/>
            <a:t> und </a:t>
          </a:r>
          <a:r>
            <a:rPr lang="en-US" dirty="0" err="1"/>
            <a:t>Verteilung</a:t>
          </a:r>
          <a:r>
            <a:rPr lang="en-US" dirty="0"/>
            <a:t> von Aufgaben</a:t>
          </a:r>
          <a:endParaRPr lang="de-DE" dirty="0"/>
        </a:p>
      </dgm:t>
    </dgm:pt>
    <dgm:pt modelId="{16913A3D-4FFB-4A20-B451-411936D90D49}" type="parTrans" cxnId="{292B2E0E-506F-4A48-A016-3979948B411E}">
      <dgm:prSet/>
      <dgm:spPr/>
      <dgm:t>
        <a:bodyPr/>
        <a:lstStyle/>
        <a:p>
          <a:endParaRPr lang="de-DE"/>
        </a:p>
      </dgm:t>
    </dgm:pt>
    <dgm:pt modelId="{50542D05-1917-43C7-9933-5B4CAD6EDAE9}" type="sibTrans" cxnId="{292B2E0E-506F-4A48-A016-3979948B411E}">
      <dgm:prSet/>
      <dgm:spPr/>
      <dgm:t>
        <a:bodyPr/>
        <a:lstStyle/>
        <a:p>
          <a:endParaRPr lang="de-DE"/>
        </a:p>
      </dgm:t>
    </dgm:pt>
    <dgm:pt modelId="{77AFC1C7-E6A1-4618-B0D0-74B8B778672A}" type="pres">
      <dgm:prSet presAssocID="{952E2261-8BC4-4403-8AE4-029FFA5C61CB}" presName="Name0" presStyleCnt="0">
        <dgm:presLayoutVars>
          <dgm:dir/>
          <dgm:animLvl val="lvl"/>
          <dgm:resizeHandles val="exact"/>
        </dgm:presLayoutVars>
      </dgm:prSet>
      <dgm:spPr/>
    </dgm:pt>
    <dgm:pt modelId="{1A9D20DA-7A96-48C6-807F-CF2158A147DA}" type="pres">
      <dgm:prSet presAssocID="{DA508772-4A7A-4878-BC8D-E55E41727893}" presName="boxAndChildren" presStyleCnt="0"/>
      <dgm:spPr/>
    </dgm:pt>
    <dgm:pt modelId="{664720F0-CE3A-4638-B0E1-4BA5456AD7EC}" type="pres">
      <dgm:prSet presAssocID="{DA508772-4A7A-4878-BC8D-E55E41727893}" presName="parentTextBox" presStyleLbl="node1" presStyleIdx="0" presStyleCnt="4"/>
      <dgm:spPr/>
    </dgm:pt>
    <dgm:pt modelId="{7C274925-C633-4D2E-9544-BF457C32C111}" type="pres">
      <dgm:prSet presAssocID="{DA508772-4A7A-4878-BC8D-E55E41727893}" presName="entireBox" presStyleLbl="node1" presStyleIdx="0" presStyleCnt="4"/>
      <dgm:spPr/>
    </dgm:pt>
    <dgm:pt modelId="{6201147A-3AE6-4E8F-B9CA-61E9FBA69CB6}" type="pres">
      <dgm:prSet presAssocID="{DA508772-4A7A-4878-BC8D-E55E41727893}" presName="descendantBox" presStyleCnt="0"/>
      <dgm:spPr/>
    </dgm:pt>
    <dgm:pt modelId="{6B6BD0A8-A0AB-41D1-8A45-C94AD5059D7C}" type="pres">
      <dgm:prSet presAssocID="{9DBA4F2A-79C8-4C0A-880E-5CB6B9769CA9}" presName="childTextBox" presStyleLbl="fgAccFollowNode1" presStyleIdx="0" presStyleCnt="11">
        <dgm:presLayoutVars>
          <dgm:bulletEnabled val="1"/>
        </dgm:presLayoutVars>
      </dgm:prSet>
      <dgm:spPr/>
    </dgm:pt>
    <dgm:pt modelId="{FE4551BC-27C1-4934-A869-BF34A9F0F4E4}" type="pres">
      <dgm:prSet presAssocID="{C79254AA-8237-4AB9-BDBE-ED9AFDE01A73}" presName="childTextBox" presStyleLbl="fgAccFollowNode1" presStyleIdx="1" presStyleCnt="11">
        <dgm:presLayoutVars>
          <dgm:bulletEnabled val="1"/>
        </dgm:presLayoutVars>
      </dgm:prSet>
      <dgm:spPr/>
    </dgm:pt>
    <dgm:pt modelId="{4C16B7F1-25EA-4947-8CDA-26FB9D3C2F15}" type="pres">
      <dgm:prSet presAssocID="{EC02E592-4633-4817-A4DA-9D738757401C}" presName="childTextBox" presStyleLbl="fgAccFollowNode1" presStyleIdx="2" presStyleCnt="11">
        <dgm:presLayoutVars>
          <dgm:bulletEnabled val="1"/>
        </dgm:presLayoutVars>
      </dgm:prSet>
      <dgm:spPr/>
    </dgm:pt>
    <dgm:pt modelId="{3BCD69C9-E7EF-4D3A-A5E0-228F91601E2F}" type="pres">
      <dgm:prSet presAssocID="{D4B4F504-0C5D-4300-8195-1DED786D4535}" presName="sp" presStyleCnt="0"/>
      <dgm:spPr/>
    </dgm:pt>
    <dgm:pt modelId="{9CF23C5D-116D-46EF-A46C-588920EB3E58}" type="pres">
      <dgm:prSet presAssocID="{FE0D6B4D-3AC0-4AF8-AA6D-4427358C426E}" presName="arrowAndChildren" presStyleCnt="0"/>
      <dgm:spPr/>
    </dgm:pt>
    <dgm:pt modelId="{7E44DF1E-8087-45DF-9BFE-EC3BF8E7AF5F}" type="pres">
      <dgm:prSet presAssocID="{FE0D6B4D-3AC0-4AF8-AA6D-4427358C426E}" presName="parentTextArrow" presStyleLbl="node1" presStyleIdx="0" presStyleCnt="4"/>
      <dgm:spPr/>
    </dgm:pt>
    <dgm:pt modelId="{46FEE07F-1529-4E26-93B2-31C918D5FB6C}" type="pres">
      <dgm:prSet presAssocID="{FE0D6B4D-3AC0-4AF8-AA6D-4427358C426E}" presName="arrow" presStyleLbl="node1" presStyleIdx="1" presStyleCnt="4"/>
      <dgm:spPr/>
    </dgm:pt>
    <dgm:pt modelId="{DDF00458-C262-4F63-86BD-E5339D6FDC40}" type="pres">
      <dgm:prSet presAssocID="{FE0D6B4D-3AC0-4AF8-AA6D-4427358C426E}" presName="descendantArrow" presStyleCnt="0"/>
      <dgm:spPr/>
    </dgm:pt>
    <dgm:pt modelId="{9B10534F-66B3-477F-8B42-FD1336153F02}" type="pres">
      <dgm:prSet presAssocID="{6D49F123-E96F-4138-A0E7-C4B94D31E456}" presName="childTextArrow" presStyleLbl="fgAccFollowNode1" presStyleIdx="3" presStyleCnt="11">
        <dgm:presLayoutVars>
          <dgm:bulletEnabled val="1"/>
        </dgm:presLayoutVars>
      </dgm:prSet>
      <dgm:spPr/>
    </dgm:pt>
    <dgm:pt modelId="{FE6D3413-75A9-45C3-80FC-2FABA2CF6299}" type="pres">
      <dgm:prSet presAssocID="{A58E3A0D-EF8C-4E4B-8EC8-838A35FEC14C}" presName="childTextArrow" presStyleLbl="fgAccFollowNode1" presStyleIdx="4" presStyleCnt="11">
        <dgm:presLayoutVars>
          <dgm:bulletEnabled val="1"/>
        </dgm:presLayoutVars>
      </dgm:prSet>
      <dgm:spPr/>
    </dgm:pt>
    <dgm:pt modelId="{BB653407-F13B-4AF6-AF5A-7762D9094885}" type="pres">
      <dgm:prSet presAssocID="{F292E426-473C-42CE-B021-DE75F45A1B7D}" presName="childTextArrow" presStyleLbl="fgAccFollowNode1" presStyleIdx="5" presStyleCnt="11">
        <dgm:presLayoutVars>
          <dgm:bulletEnabled val="1"/>
        </dgm:presLayoutVars>
      </dgm:prSet>
      <dgm:spPr/>
    </dgm:pt>
    <dgm:pt modelId="{3CFFE270-3107-4C5B-81C8-DBEA31A24715}" type="pres">
      <dgm:prSet presAssocID="{8BC4F1A7-6A1B-4659-8F9F-49DA5644D7DB}" presName="sp" presStyleCnt="0"/>
      <dgm:spPr/>
    </dgm:pt>
    <dgm:pt modelId="{4E3A2758-D75B-4DFC-AC72-9DB6F89E8385}" type="pres">
      <dgm:prSet presAssocID="{819C6CB9-7B8E-43C1-AFCE-2203ACB61205}" presName="arrowAndChildren" presStyleCnt="0"/>
      <dgm:spPr/>
    </dgm:pt>
    <dgm:pt modelId="{985B4058-1224-4590-AEB4-6DC40E4B251A}" type="pres">
      <dgm:prSet presAssocID="{819C6CB9-7B8E-43C1-AFCE-2203ACB61205}" presName="parentTextArrow" presStyleLbl="node1" presStyleIdx="1" presStyleCnt="4"/>
      <dgm:spPr/>
    </dgm:pt>
    <dgm:pt modelId="{C3BDE6D1-1E8A-4785-AB60-EEEC64D4AC58}" type="pres">
      <dgm:prSet presAssocID="{819C6CB9-7B8E-43C1-AFCE-2203ACB61205}" presName="arrow" presStyleLbl="node1" presStyleIdx="2" presStyleCnt="4"/>
      <dgm:spPr/>
    </dgm:pt>
    <dgm:pt modelId="{480AFAFD-AE24-4E43-834D-BF17C8AEB0C2}" type="pres">
      <dgm:prSet presAssocID="{819C6CB9-7B8E-43C1-AFCE-2203ACB61205}" presName="descendantArrow" presStyleCnt="0"/>
      <dgm:spPr/>
    </dgm:pt>
    <dgm:pt modelId="{74BB94CC-7FEF-4EB9-8A99-35BF7C2DB185}" type="pres">
      <dgm:prSet presAssocID="{FC2AF442-805E-49B2-800B-A87288DCEFE0}" presName="childTextArrow" presStyleLbl="fgAccFollowNode1" presStyleIdx="6" presStyleCnt="11">
        <dgm:presLayoutVars>
          <dgm:bulletEnabled val="1"/>
        </dgm:presLayoutVars>
      </dgm:prSet>
      <dgm:spPr/>
    </dgm:pt>
    <dgm:pt modelId="{9D3E15A3-C443-49AC-ACA2-CC04E7CD2232}" type="pres">
      <dgm:prSet presAssocID="{1E328EEA-D6C0-48E0-A171-661AE355283E}" presName="childTextArrow" presStyleLbl="fgAccFollowNode1" presStyleIdx="7" presStyleCnt="11">
        <dgm:presLayoutVars>
          <dgm:bulletEnabled val="1"/>
        </dgm:presLayoutVars>
      </dgm:prSet>
      <dgm:spPr/>
    </dgm:pt>
    <dgm:pt modelId="{305E1565-F706-46D1-9862-8A2BEAD5632D}" type="pres">
      <dgm:prSet presAssocID="{B5AB9A4C-6ED3-4B6B-889B-DB8DEDBC5747}" presName="sp" presStyleCnt="0"/>
      <dgm:spPr/>
    </dgm:pt>
    <dgm:pt modelId="{83E098BF-91BC-4695-8F0B-71EBAD33B570}" type="pres">
      <dgm:prSet presAssocID="{095D41BC-79B3-4F10-92AC-5E6EC8E6DE48}" presName="arrowAndChildren" presStyleCnt="0"/>
      <dgm:spPr/>
    </dgm:pt>
    <dgm:pt modelId="{D1C91914-68D2-4F45-BC25-037A2A0BF820}" type="pres">
      <dgm:prSet presAssocID="{095D41BC-79B3-4F10-92AC-5E6EC8E6DE48}" presName="parentTextArrow" presStyleLbl="node1" presStyleIdx="2" presStyleCnt="4"/>
      <dgm:spPr/>
    </dgm:pt>
    <dgm:pt modelId="{3434A26C-7703-4E7B-B43C-B9595CFDAE48}" type="pres">
      <dgm:prSet presAssocID="{095D41BC-79B3-4F10-92AC-5E6EC8E6DE48}" presName="arrow" presStyleLbl="node1" presStyleIdx="3" presStyleCnt="4"/>
      <dgm:spPr/>
    </dgm:pt>
    <dgm:pt modelId="{38A8B449-53D3-45DF-8BBD-0B91F2DCAFFB}" type="pres">
      <dgm:prSet presAssocID="{095D41BC-79B3-4F10-92AC-5E6EC8E6DE48}" presName="descendantArrow" presStyleCnt="0"/>
      <dgm:spPr/>
    </dgm:pt>
    <dgm:pt modelId="{82FD39CB-2A38-418D-89C5-6771A3D1D070}" type="pres">
      <dgm:prSet presAssocID="{DBBAF956-B97D-402B-8B0A-BE4430E650FC}" presName="childTextArrow" presStyleLbl="fgAccFollowNode1" presStyleIdx="8" presStyleCnt="11">
        <dgm:presLayoutVars>
          <dgm:bulletEnabled val="1"/>
        </dgm:presLayoutVars>
      </dgm:prSet>
      <dgm:spPr/>
    </dgm:pt>
    <dgm:pt modelId="{60CD2144-FD2E-4757-95D6-77752D580E05}" type="pres">
      <dgm:prSet presAssocID="{B5121581-63E9-47C1-A418-3C410E6823F3}" presName="childTextArrow" presStyleLbl="fgAccFollowNode1" presStyleIdx="9" presStyleCnt="11">
        <dgm:presLayoutVars>
          <dgm:bulletEnabled val="1"/>
        </dgm:presLayoutVars>
      </dgm:prSet>
      <dgm:spPr/>
    </dgm:pt>
    <dgm:pt modelId="{A9054714-56FB-40E2-9A3A-FD538D3B8373}" type="pres">
      <dgm:prSet presAssocID="{72B942CB-EE18-4408-8EA6-E75952FE3F5A}" presName="childTextArrow" presStyleLbl="fgAccFollowNode1" presStyleIdx="10" presStyleCnt="11">
        <dgm:presLayoutVars>
          <dgm:bulletEnabled val="1"/>
        </dgm:presLayoutVars>
      </dgm:prSet>
      <dgm:spPr/>
    </dgm:pt>
  </dgm:ptLst>
  <dgm:cxnLst>
    <dgm:cxn modelId="{75A12C02-8320-4E8B-8712-8EC06C26B7A2}" srcId="{952E2261-8BC4-4403-8AE4-029FFA5C61CB}" destId="{819C6CB9-7B8E-43C1-AFCE-2203ACB61205}" srcOrd="1" destOrd="0" parTransId="{4DA79D91-05FC-4C01-AC24-42582D0E85B2}" sibTransId="{8BC4F1A7-6A1B-4659-8F9F-49DA5644D7DB}"/>
    <dgm:cxn modelId="{F55FEA06-5487-49E7-82EE-1C5C676FE661}" type="presOf" srcId="{095D41BC-79B3-4F10-92AC-5E6EC8E6DE48}" destId="{D1C91914-68D2-4F45-BC25-037A2A0BF820}" srcOrd="0" destOrd="0" presId="urn:microsoft.com/office/officeart/2005/8/layout/process4"/>
    <dgm:cxn modelId="{292B2E0E-506F-4A48-A016-3979948B411E}" srcId="{DA508772-4A7A-4878-BC8D-E55E41727893}" destId="{EC02E592-4633-4817-A4DA-9D738757401C}" srcOrd="2" destOrd="0" parTransId="{16913A3D-4FFB-4A20-B451-411936D90D49}" sibTransId="{50542D05-1917-43C7-9933-5B4CAD6EDAE9}"/>
    <dgm:cxn modelId="{4DF0DC10-8AEC-4D7A-AB39-0745AB715F3C}" type="presOf" srcId="{B5121581-63E9-47C1-A418-3C410E6823F3}" destId="{60CD2144-FD2E-4757-95D6-77752D580E05}" srcOrd="0" destOrd="0" presId="urn:microsoft.com/office/officeart/2005/8/layout/process4"/>
    <dgm:cxn modelId="{A3155513-84D2-46B8-A26C-3338CB9AEC16}" type="presOf" srcId="{EC02E592-4633-4817-A4DA-9D738757401C}" destId="{4C16B7F1-25EA-4947-8CDA-26FB9D3C2F15}" srcOrd="0" destOrd="0" presId="urn:microsoft.com/office/officeart/2005/8/layout/process4"/>
    <dgm:cxn modelId="{74523014-A1B7-409E-A2C4-28F886619BAC}" type="presOf" srcId="{DA508772-4A7A-4878-BC8D-E55E41727893}" destId="{664720F0-CE3A-4638-B0E1-4BA5456AD7EC}" srcOrd="0" destOrd="0" presId="urn:microsoft.com/office/officeart/2005/8/layout/process4"/>
    <dgm:cxn modelId="{A13B1E23-1C96-4039-A15F-098E08F95364}" srcId="{952E2261-8BC4-4403-8AE4-029FFA5C61CB}" destId="{095D41BC-79B3-4F10-92AC-5E6EC8E6DE48}" srcOrd="0" destOrd="0" parTransId="{C939D3E3-82A2-44A5-B878-C0C450CD84F6}" sibTransId="{B5AB9A4C-6ED3-4B6B-889B-DB8DEDBC5747}"/>
    <dgm:cxn modelId="{BF6F1528-5ED7-4B35-A963-409D52E0F44C}" srcId="{095D41BC-79B3-4F10-92AC-5E6EC8E6DE48}" destId="{DBBAF956-B97D-402B-8B0A-BE4430E650FC}" srcOrd="0" destOrd="0" parTransId="{4A6225C2-C286-4CFD-BB6D-B74604B6BDF5}" sibTransId="{8AEE4116-3432-42E1-8A3D-0D8D25695459}"/>
    <dgm:cxn modelId="{ED864D28-1F6F-4E87-AE18-4A3F1E81F23C}" srcId="{819C6CB9-7B8E-43C1-AFCE-2203ACB61205}" destId="{FC2AF442-805E-49B2-800B-A87288DCEFE0}" srcOrd="0" destOrd="0" parTransId="{43733961-BADF-4204-A7CD-971ECF531FDC}" sibTransId="{4AA60DD0-6C9E-4948-80FB-AE952683EA45}"/>
    <dgm:cxn modelId="{DEB5362A-E4B5-4BCA-AF73-8F04038DA1DC}" type="presOf" srcId="{095D41BC-79B3-4F10-92AC-5E6EC8E6DE48}" destId="{3434A26C-7703-4E7B-B43C-B9595CFDAE48}" srcOrd="1" destOrd="0" presId="urn:microsoft.com/office/officeart/2005/8/layout/process4"/>
    <dgm:cxn modelId="{D2AF9C2C-1104-40CD-BE46-D0CBB0AB7833}" type="presOf" srcId="{819C6CB9-7B8E-43C1-AFCE-2203ACB61205}" destId="{985B4058-1224-4590-AEB4-6DC40E4B251A}" srcOrd="0" destOrd="0" presId="urn:microsoft.com/office/officeart/2005/8/layout/process4"/>
    <dgm:cxn modelId="{A470AE3F-882A-4183-94AF-E4D5EE792706}" srcId="{DA508772-4A7A-4878-BC8D-E55E41727893}" destId="{C79254AA-8237-4AB9-BDBE-ED9AFDE01A73}" srcOrd="1" destOrd="0" parTransId="{65B55DCD-E968-4FBC-BAE8-2D8BC9CEB545}" sibTransId="{5EF8FE46-D362-46FC-90E0-D20F3ABCB19C}"/>
    <dgm:cxn modelId="{7B3D915C-A99F-4EB9-87CD-04CB2E717EC3}" srcId="{FE0D6B4D-3AC0-4AF8-AA6D-4427358C426E}" destId="{A58E3A0D-EF8C-4E4B-8EC8-838A35FEC14C}" srcOrd="1" destOrd="0" parTransId="{36139A0D-58CA-421C-962C-A4C3F8C3D399}" sibTransId="{28A33FEA-C812-4A2B-9C26-CFFB32BC63F7}"/>
    <dgm:cxn modelId="{E535D863-4483-445E-A4CF-D8A1AD164B21}" type="presOf" srcId="{FE0D6B4D-3AC0-4AF8-AA6D-4427358C426E}" destId="{7E44DF1E-8087-45DF-9BFE-EC3BF8E7AF5F}" srcOrd="0" destOrd="0" presId="urn:microsoft.com/office/officeart/2005/8/layout/process4"/>
    <dgm:cxn modelId="{A1CD5569-2845-4A9C-9E31-280F32B6248E}" type="presOf" srcId="{FC2AF442-805E-49B2-800B-A87288DCEFE0}" destId="{74BB94CC-7FEF-4EB9-8A99-35BF7C2DB185}" srcOrd="0" destOrd="0" presId="urn:microsoft.com/office/officeart/2005/8/layout/process4"/>
    <dgm:cxn modelId="{ADAF9B71-0AB6-4BA0-A16E-74A45AFBB5CB}" type="presOf" srcId="{DA508772-4A7A-4878-BC8D-E55E41727893}" destId="{7C274925-C633-4D2E-9544-BF457C32C111}" srcOrd="1" destOrd="0" presId="urn:microsoft.com/office/officeart/2005/8/layout/process4"/>
    <dgm:cxn modelId="{D3891C72-CC1E-442C-A58A-57834AE3D5D0}" srcId="{FE0D6B4D-3AC0-4AF8-AA6D-4427358C426E}" destId="{6D49F123-E96F-4138-A0E7-C4B94D31E456}" srcOrd="0" destOrd="0" parTransId="{20BE49DC-454F-4B34-9D09-EADCE9B4CAF7}" sibTransId="{28FA6839-DF22-4E5C-AF44-227B48F58545}"/>
    <dgm:cxn modelId="{E5E97B81-B327-499C-B5C6-78A2F9592C52}" srcId="{FE0D6B4D-3AC0-4AF8-AA6D-4427358C426E}" destId="{F292E426-473C-42CE-B021-DE75F45A1B7D}" srcOrd="2" destOrd="0" parTransId="{F6DF0FF3-EF70-486C-A588-D3A4EBD22C63}" sibTransId="{7B77D4A1-855B-4B22-B879-F05D91EF60A4}"/>
    <dgm:cxn modelId="{10AC2684-D4AE-4572-B553-FEC7C4ACCBE5}" srcId="{095D41BC-79B3-4F10-92AC-5E6EC8E6DE48}" destId="{72B942CB-EE18-4408-8EA6-E75952FE3F5A}" srcOrd="2" destOrd="0" parTransId="{0BA9C275-5247-4495-BE1A-A6DB75F1E091}" sibTransId="{3C355872-9DBF-406A-97A3-41F41966D5A4}"/>
    <dgm:cxn modelId="{FC399A86-7EB7-4AF0-A2E0-5BE851135BB4}" type="presOf" srcId="{C79254AA-8237-4AB9-BDBE-ED9AFDE01A73}" destId="{FE4551BC-27C1-4934-A869-BF34A9F0F4E4}" srcOrd="0" destOrd="0" presId="urn:microsoft.com/office/officeart/2005/8/layout/process4"/>
    <dgm:cxn modelId="{D639388B-960B-42FF-9040-AA858B1980A2}" srcId="{952E2261-8BC4-4403-8AE4-029FFA5C61CB}" destId="{FE0D6B4D-3AC0-4AF8-AA6D-4427358C426E}" srcOrd="2" destOrd="0" parTransId="{50F7AF68-D4E3-4262-A660-555847A9B2BB}" sibTransId="{D4B4F504-0C5D-4300-8195-1DED786D4535}"/>
    <dgm:cxn modelId="{9A602A8E-4857-493D-9AB9-9E2571D79EA7}" srcId="{952E2261-8BC4-4403-8AE4-029FFA5C61CB}" destId="{DA508772-4A7A-4878-BC8D-E55E41727893}" srcOrd="3" destOrd="0" parTransId="{171FF183-DCD4-495E-9F17-E9389669EA45}" sibTransId="{223C6ED0-EF7C-4DAD-BDF4-5324087EBF92}"/>
    <dgm:cxn modelId="{C1929591-305D-44DE-A1B1-4EE6431347F0}" type="presOf" srcId="{9DBA4F2A-79C8-4C0A-880E-5CB6B9769CA9}" destId="{6B6BD0A8-A0AB-41D1-8A45-C94AD5059D7C}" srcOrd="0" destOrd="0" presId="urn:microsoft.com/office/officeart/2005/8/layout/process4"/>
    <dgm:cxn modelId="{958EBA95-7ABD-46C1-A7CB-1533798B62C5}" type="presOf" srcId="{F292E426-473C-42CE-B021-DE75F45A1B7D}" destId="{BB653407-F13B-4AF6-AF5A-7762D9094885}" srcOrd="0" destOrd="0" presId="urn:microsoft.com/office/officeart/2005/8/layout/process4"/>
    <dgm:cxn modelId="{18DD699D-5FB3-46C6-9470-9EB429987F90}" srcId="{DA508772-4A7A-4878-BC8D-E55E41727893}" destId="{9DBA4F2A-79C8-4C0A-880E-5CB6B9769CA9}" srcOrd="0" destOrd="0" parTransId="{57EBEC61-0C72-443A-94A5-5042D6E9358A}" sibTransId="{9242F536-02B3-43F1-B164-A668BF2663B5}"/>
    <dgm:cxn modelId="{F84D1AA4-FF42-4A77-B01D-67FE5450EC93}" srcId="{095D41BC-79B3-4F10-92AC-5E6EC8E6DE48}" destId="{B5121581-63E9-47C1-A418-3C410E6823F3}" srcOrd="1" destOrd="0" parTransId="{EE99EEF5-A25C-487B-A0F9-6897D533A808}" sibTransId="{B44CAB0E-5076-4756-8FFF-0F384ECFD99C}"/>
    <dgm:cxn modelId="{60C7A5A8-C4DB-4BCD-B451-F569C5289C2E}" type="presOf" srcId="{6D49F123-E96F-4138-A0E7-C4B94D31E456}" destId="{9B10534F-66B3-477F-8B42-FD1336153F02}" srcOrd="0" destOrd="0" presId="urn:microsoft.com/office/officeart/2005/8/layout/process4"/>
    <dgm:cxn modelId="{4941EEB8-30C3-4AD8-BFB4-508A9B220E39}" srcId="{819C6CB9-7B8E-43C1-AFCE-2203ACB61205}" destId="{1E328EEA-D6C0-48E0-A171-661AE355283E}" srcOrd="1" destOrd="0" parTransId="{3AED193B-E146-4FDC-9764-A6024787D23D}" sibTransId="{35F5AE43-1496-4D07-AAB2-7DCFA1C124DF}"/>
    <dgm:cxn modelId="{A3307ECA-005E-47F2-A4F1-E702FDB80C70}" type="presOf" srcId="{72B942CB-EE18-4408-8EA6-E75952FE3F5A}" destId="{A9054714-56FB-40E2-9A3A-FD538D3B8373}" srcOrd="0" destOrd="0" presId="urn:microsoft.com/office/officeart/2005/8/layout/process4"/>
    <dgm:cxn modelId="{F8094EE1-125B-4DF9-B178-E6836A701B32}" type="presOf" srcId="{952E2261-8BC4-4403-8AE4-029FFA5C61CB}" destId="{77AFC1C7-E6A1-4618-B0D0-74B8B778672A}" srcOrd="0" destOrd="0" presId="urn:microsoft.com/office/officeart/2005/8/layout/process4"/>
    <dgm:cxn modelId="{61014BE4-E480-48D5-85A2-4400964F06F2}" type="presOf" srcId="{A58E3A0D-EF8C-4E4B-8EC8-838A35FEC14C}" destId="{FE6D3413-75A9-45C3-80FC-2FABA2CF6299}" srcOrd="0" destOrd="0" presId="urn:microsoft.com/office/officeart/2005/8/layout/process4"/>
    <dgm:cxn modelId="{2AC9C4ED-16DC-493E-A8B1-6274BD7ECA3A}" type="presOf" srcId="{DBBAF956-B97D-402B-8B0A-BE4430E650FC}" destId="{82FD39CB-2A38-418D-89C5-6771A3D1D070}" srcOrd="0" destOrd="0" presId="urn:microsoft.com/office/officeart/2005/8/layout/process4"/>
    <dgm:cxn modelId="{BDBF82EF-6A5A-4C35-AC5E-50592A7F7F49}" type="presOf" srcId="{1E328EEA-D6C0-48E0-A171-661AE355283E}" destId="{9D3E15A3-C443-49AC-ACA2-CC04E7CD2232}" srcOrd="0" destOrd="0" presId="urn:microsoft.com/office/officeart/2005/8/layout/process4"/>
    <dgm:cxn modelId="{E8ABE7FB-33B7-4BED-B3C5-94B4CDFA2A59}" type="presOf" srcId="{819C6CB9-7B8E-43C1-AFCE-2203ACB61205}" destId="{C3BDE6D1-1E8A-4785-AB60-EEEC64D4AC58}" srcOrd="1" destOrd="0" presId="urn:microsoft.com/office/officeart/2005/8/layout/process4"/>
    <dgm:cxn modelId="{0F7873FD-3C17-4DFF-AFFF-A1C26FFAFDD1}" type="presOf" srcId="{FE0D6B4D-3AC0-4AF8-AA6D-4427358C426E}" destId="{46FEE07F-1529-4E26-93B2-31C918D5FB6C}" srcOrd="1" destOrd="0" presId="urn:microsoft.com/office/officeart/2005/8/layout/process4"/>
    <dgm:cxn modelId="{C61DF319-EE42-40FC-B40E-8679C46A96D8}" type="presParOf" srcId="{77AFC1C7-E6A1-4618-B0D0-74B8B778672A}" destId="{1A9D20DA-7A96-48C6-807F-CF2158A147DA}" srcOrd="0" destOrd="0" presId="urn:microsoft.com/office/officeart/2005/8/layout/process4"/>
    <dgm:cxn modelId="{30DEF1A4-DC00-4935-9BD5-C8F495AAF1E0}" type="presParOf" srcId="{1A9D20DA-7A96-48C6-807F-CF2158A147DA}" destId="{664720F0-CE3A-4638-B0E1-4BA5456AD7EC}" srcOrd="0" destOrd="0" presId="urn:microsoft.com/office/officeart/2005/8/layout/process4"/>
    <dgm:cxn modelId="{295EF167-C618-4184-8F2F-7F5B276BB70B}" type="presParOf" srcId="{1A9D20DA-7A96-48C6-807F-CF2158A147DA}" destId="{7C274925-C633-4D2E-9544-BF457C32C111}" srcOrd="1" destOrd="0" presId="urn:microsoft.com/office/officeart/2005/8/layout/process4"/>
    <dgm:cxn modelId="{1256CF1C-EA83-42FE-B93C-4BE49912CFB0}" type="presParOf" srcId="{1A9D20DA-7A96-48C6-807F-CF2158A147DA}" destId="{6201147A-3AE6-4E8F-B9CA-61E9FBA69CB6}" srcOrd="2" destOrd="0" presId="urn:microsoft.com/office/officeart/2005/8/layout/process4"/>
    <dgm:cxn modelId="{2002D6A5-0344-4AE2-A5C9-99A1F6EE9185}" type="presParOf" srcId="{6201147A-3AE6-4E8F-B9CA-61E9FBA69CB6}" destId="{6B6BD0A8-A0AB-41D1-8A45-C94AD5059D7C}" srcOrd="0" destOrd="0" presId="urn:microsoft.com/office/officeart/2005/8/layout/process4"/>
    <dgm:cxn modelId="{54179DBA-9640-4EBE-AA50-1AE1BD7232D8}" type="presParOf" srcId="{6201147A-3AE6-4E8F-B9CA-61E9FBA69CB6}" destId="{FE4551BC-27C1-4934-A869-BF34A9F0F4E4}" srcOrd="1" destOrd="0" presId="urn:microsoft.com/office/officeart/2005/8/layout/process4"/>
    <dgm:cxn modelId="{6EDB962F-526E-4086-BB0D-79E43FA3BC98}" type="presParOf" srcId="{6201147A-3AE6-4E8F-B9CA-61E9FBA69CB6}" destId="{4C16B7F1-25EA-4947-8CDA-26FB9D3C2F15}" srcOrd="2" destOrd="0" presId="urn:microsoft.com/office/officeart/2005/8/layout/process4"/>
    <dgm:cxn modelId="{80038B56-7015-4086-83E1-C9AC7EBA84AD}" type="presParOf" srcId="{77AFC1C7-E6A1-4618-B0D0-74B8B778672A}" destId="{3BCD69C9-E7EF-4D3A-A5E0-228F91601E2F}" srcOrd="1" destOrd="0" presId="urn:microsoft.com/office/officeart/2005/8/layout/process4"/>
    <dgm:cxn modelId="{CEBB483B-2F95-4248-BD56-A4ECE5640271}" type="presParOf" srcId="{77AFC1C7-E6A1-4618-B0D0-74B8B778672A}" destId="{9CF23C5D-116D-46EF-A46C-588920EB3E58}" srcOrd="2" destOrd="0" presId="urn:microsoft.com/office/officeart/2005/8/layout/process4"/>
    <dgm:cxn modelId="{88762337-CFA1-4200-B1D1-FE40EF870983}" type="presParOf" srcId="{9CF23C5D-116D-46EF-A46C-588920EB3E58}" destId="{7E44DF1E-8087-45DF-9BFE-EC3BF8E7AF5F}" srcOrd="0" destOrd="0" presId="urn:microsoft.com/office/officeart/2005/8/layout/process4"/>
    <dgm:cxn modelId="{AFD96C45-7E65-45E3-B242-B4A2C00E4429}" type="presParOf" srcId="{9CF23C5D-116D-46EF-A46C-588920EB3E58}" destId="{46FEE07F-1529-4E26-93B2-31C918D5FB6C}" srcOrd="1" destOrd="0" presId="urn:microsoft.com/office/officeart/2005/8/layout/process4"/>
    <dgm:cxn modelId="{9EDA4F20-8591-4353-9286-9D2ACFA80AC3}" type="presParOf" srcId="{9CF23C5D-116D-46EF-A46C-588920EB3E58}" destId="{DDF00458-C262-4F63-86BD-E5339D6FDC40}" srcOrd="2" destOrd="0" presId="urn:microsoft.com/office/officeart/2005/8/layout/process4"/>
    <dgm:cxn modelId="{506D1951-5930-46A3-9978-D65474767B6F}" type="presParOf" srcId="{DDF00458-C262-4F63-86BD-E5339D6FDC40}" destId="{9B10534F-66B3-477F-8B42-FD1336153F02}" srcOrd="0" destOrd="0" presId="urn:microsoft.com/office/officeart/2005/8/layout/process4"/>
    <dgm:cxn modelId="{17240CAD-D77F-4925-880C-40CB058A357D}" type="presParOf" srcId="{DDF00458-C262-4F63-86BD-E5339D6FDC40}" destId="{FE6D3413-75A9-45C3-80FC-2FABA2CF6299}" srcOrd="1" destOrd="0" presId="urn:microsoft.com/office/officeart/2005/8/layout/process4"/>
    <dgm:cxn modelId="{BC8058CB-F028-4882-984D-E04681C691B2}" type="presParOf" srcId="{DDF00458-C262-4F63-86BD-E5339D6FDC40}" destId="{BB653407-F13B-4AF6-AF5A-7762D9094885}" srcOrd="2" destOrd="0" presId="urn:microsoft.com/office/officeart/2005/8/layout/process4"/>
    <dgm:cxn modelId="{5DEAE00D-8F5A-4FCF-AF2C-4591FEFEEC89}" type="presParOf" srcId="{77AFC1C7-E6A1-4618-B0D0-74B8B778672A}" destId="{3CFFE270-3107-4C5B-81C8-DBEA31A24715}" srcOrd="3" destOrd="0" presId="urn:microsoft.com/office/officeart/2005/8/layout/process4"/>
    <dgm:cxn modelId="{B76B95EA-4B14-47D9-BC31-CD1D86055C78}" type="presParOf" srcId="{77AFC1C7-E6A1-4618-B0D0-74B8B778672A}" destId="{4E3A2758-D75B-4DFC-AC72-9DB6F89E8385}" srcOrd="4" destOrd="0" presId="urn:microsoft.com/office/officeart/2005/8/layout/process4"/>
    <dgm:cxn modelId="{1E4352CD-EF47-4D70-8EF5-2DC8283CAF78}" type="presParOf" srcId="{4E3A2758-D75B-4DFC-AC72-9DB6F89E8385}" destId="{985B4058-1224-4590-AEB4-6DC40E4B251A}" srcOrd="0" destOrd="0" presId="urn:microsoft.com/office/officeart/2005/8/layout/process4"/>
    <dgm:cxn modelId="{420B1FB5-4A0A-4098-B37A-6A3D327C58CF}" type="presParOf" srcId="{4E3A2758-D75B-4DFC-AC72-9DB6F89E8385}" destId="{C3BDE6D1-1E8A-4785-AB60-EEEC64D4AC58}" srcOrd="1" destOrd="0" presId="urn:microsoft.com/office/officeart/2005/8/layout/process4"/>
    <dgm:cxn modelId="{FD2CDF85-CE13-4ED3-9E19-666DC403C694}" type="presParOf" srcId="{4E3A2758-D75B-4DFC-AC72-9DB6F89E8385}" destId="{480AFAFD-AE24-4E43-834D-BF17C8AEB0C2}" srcOrd="2" destOrd="0" presId="urn:microsoft.com/office/officeart/2005/8/layout/process4"/>
    <dgm:cxn modelId="{36A43D88-75E1-4408-BC7A-51D47F1F1F9C}" type="presParOf" srcId="{480AFAFD-AE24-4E43-834D-BF17C8AEB0C2}" destId="{74BB94CC-7FEF-4EB9-8A99-35BF7C2DB185}" srcOrd="0" destOrd="0" presId="urn:microsoft.com/office/officeart/2005/8/layout/process4"/>
    <dgm:cxn modelId="{3F6ACBB5-82A2-4DE5-BDF2-53F4C4117C47}" type="presParOf" srcId="{480AFAFD-AE24-4E43-834D-BF17C8AEB0C2}" destId="{9D3E15A3-C443-49AC-ACA2-CC04E7CD2232}" srcOrd="1" destOrd="0" presId="urn:microsoft.com/office/officeart/2005/8/layout/process4"/>
    <dgm:cxn modelId="{F50F6D91-A6CE-46BD-AC1D-0DC8EA3D2126}" type="presParOf" srcId="{77AFC1C7-E6A1-4618-B0D0-74B8B778672A}" destId="{305E1565-F706-46D1-9862-8A2BEAD5632D}" srcOrd="5" destOrd="0" presId="urn:microsoft.com/office/officeart/2005/8/layout/process4"/>
    <dgm:cxn modelId="{82E7C3A0-7AB9-489A-A9F1-0286054307CD}" type="presParOf" srcId="{77AFC1C7-E6A1-4618-B0D0-74B8B778672A}" destId="{83E098BF-91BC-4695-8F0B-71EBAD33B570}" srcOrd="6" destOrd="0" presId="urn:microsoft.com/office/officeart/2005/8/layout/process4"/>
    <dgm:cxn modelId="{9274451F-631D-4075-B414-CA63902F0D4E}" type="presParOf" srcId="{83E098BF-91BC-4695-8F0B-71EBAD33B570}" destId="{D1C91914-68D2-4F45-BC25-037A2A0BF820}" srcOrd="0" destOrd="0" presId="urn:microsoft.com/office/officeart/2005/8/layout/process4"/>
    <dgm:cxn modelId="{CE6E89AB-7B0A-4BC9-B28C-B41982A6B7B8}" type="presParOf" srcId="{83E098BF-91BC-4695-8F0B-71EBAD33B570}" destId="{3434A26C-7703-4E7B-B43C-B9595CFDAE48}" srcOrd="1" destOrd="0" presId="urn:microsoft.com/office/officeart/2005/8/layout/process4"/>
    <dgm:cxn modelId="{9CE01D1C-DEA8-4555-A7E6-5361C1F4BB06}" type="presParOf" srcId="{83E098BF-91BC-4695-8F0B-71EBAD33B570}" destId="{38A8B449-53D3-45DF-8BBD-0B91F2DCAFFB}" srcOrd="2" destOrd="0" presId="urn:microsoft.com/office/officeart/2005/8/layout/process4"/>
    <dgm:cxn modelId="{97708429-98FA-4F16-B6B0-31E03CD65B2B}" type="presParOf" srcId="{38A8B449-53D3-45DF-8BBD-0B91F2DCAFFB}" destId="{82FD39CB-2A38-418D-89C5-6771A3D1D070}" srcOrd="0" destOrd="0" presId="urn:microsoft.com/office/officeart/2005/8/layout/process4"/>
    <dgm:cxn modelId="{FE16903C-3139-49D7-B966-798FF98037D0}" type="presParOf" srcId="{38A8B449-53D3-45DF-8BBD-0B91F2DCAFFB}" destId="{60CD2144-FD2E-4757-95D6-77752D580E05}" srcOrd="1" destOrd="0" presId="urn:microsoft.com/office/officeart/2005/8/layout/process4"/>
    <dgm:cxn modelId="{B6B83E5F-C038-4DD1-A30C-5DA3AB3CD1E0}" type="presParOf" srcId="{38A8B449-53D3-45DF-8BBD-0B91F2DCAFFB}" destId="{A9054714-56FB-40E2-9A3A-FD538D3B8373}" srcOrd="2"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07329C3-DB77-6941-BA56-30E92C07F58F}" type="doc">
      <dgm:prSet loTypeId="urn:microsoft.com/office/officeart/2005/8/layout/equation1" loCatId="list" qsTypeId="urn:microsoft.com/office/officeart/2005/8/quickstyle/simple1" qsCatId="simple" csTypeId="urn:microsoft.com/office/officeart/2005/8/colors/accent1_1" csCatId="accent1" phldr="1"/>
      <dgm:spPr/>
    </dgm:pt>
    <dgm:pt modelId="{A0C789B3-035B-BB41-B5B5-670AC78C4ACD}">
      <dgm:prSet phldrT="[Text]"/>
      <dgm:spPr/>
      <dgm:t>
        <a:bodyPr/>
        <a:lstStyle/>
        <a:p>
          <a:r>
            <a:rPr lang="de-DE" dirty="0"/>
            <a:t>Gefahr / Bedrohung</a:t>
          </a:r>
        </a:p>
      </dgm:t>
    </dgm:pt>
    <dgm:pt modelId="{7ED635C4-17A0-6946-9408-76F90739DFFD}" type="parTrans" cxnId="{D2E8464E-369B-E942-BAEE-1E778D2C7D14}">
      <dgm:prSet/>
      <dgm:spPr/>
      <dgm:t>
        <a:bodyPr/>
        <a:lstStyle/>
        <a:p>
          <a:endParaRPr lang="de-DE"/>
        </a:p>
      </dgm:t>
    </dgm:pt>
    <dgm:pt modelId="{24E622CF-5F0E-5540-B89C-18FD58189C9E}" type="sibTrans" cxnId="{D2E8464E-369B-E942-BAEE-1E778D2C7D14}">
      <dgm:prSet/>
      <dgm:spPr/>
      <dgm:t>
        <a:bodyPr/>
        <a:lstStyle/>
        <a:p>
          <a:endParaRPr lang="de-DE"/>
        </a:p>
      </dgm:t>
    </dgm:pt>
    <dgm:pt modelId="{B22867CB-9D9E-2047-94C2-4470EDA79310}">
      <dgm:prSet phldrT="[Text]"/>
      <dgm:spPr/>
      <dgm:t>
        <a:bodyPr/>
        <a:lstStyle/>
        <a:p>
          <a:r>
            <a:rPr lang="de-DE" dirty="0"/>
            <a:t>Exposition / Schwach-stelle</a:t>
          </a:r>
        </a:p>
      </dgm:t>
    </dgm:pt>
    <dgm:pt modelId="{4633EC37-3575-374F-A37A-A79D57E27B03}" type="parTrans" cxnId="{467B461A-20EB-874C-8010-59989CADDF5F}">
      <dgm:prSet/>
      <dgm:spPr/>
      <dgm:t>
        <a:bodyPr/>
        <a:lstStyle/>
        <a:p>
          <a:endParaRPr lang="de-DE"/>
        </a:p>
      </dgm:t>
    </dgm:pt>
    <dgm:pt modelId="{8C9A2C7A-9972-DC44-8F6C-95BA7CDAF7B7}" type="sibTrans" cxnId="{467B461A-20EB-874C-8010-59989CADDF5F}">
      <dgm:prSet/>
      <dgm:spPr/>
      <dgm:t>
        <a:bodyPr/>
        <a:lstStyle/>
        <a:p>
          <a:endParaRPr lang="de-DE"/>
        </a:p>
      </dgm:t>
    </dgm:pt>
    <dgm:pt modelId="{DBE54818-AD8F-9042-9A50-7EBEF7C6FEE6}">
      <dgm:prSet phldrT="[Text]"/>
      <dgm:spPr/>
      <dgm:t>
        <a:bodyPr/>
        <a:lstStyle/>
        <a:p>
          <a:r>
            <a:rPr lang="de-DE" dirty="0"/>
            <a:t>Risiko</a:t>
          </a:r>
        </a:p>
      </dgm:t>
    </dgm:pt>
    <dgm:pt modelId="{7F1DC925-9CC4-F243-B280-8DE10A8A3572}" type="parTrans" cxnId="{1C70C013-DE20-014D-A607-C080777F717C}">
      <dgm:prSet/>
      <dgm:spPr/>
      <dgm:t>
        <a:bodyPr/>
        <a:lstStyle/>
        <a:p>
          <a:endParaRPr lang="de-DE"/>
        </a:p>
      </dgm:t>
    </dgm:pt>
    <dgm:pt modelId="{8B71358A-63D9-794A-931C-8C238B37298F}" type="sibTrans" cxnId="{1C70C013-DE20-014D-A607-C080777F717C}">
      <dgm:prSet/>
      <dgm:spPr/>
      <dgm:t>
        <a:bodyPr/>
        <a:lstStyle/>
        <a:p>
          <a:endParaRPr lang="de-DE"/>
        </a:p>
      </dgm:t>
    </dgm:pt>
    <dgm:pt modelId="{FC2B5E3F-83F2-6440-A141-184A1241D514}" type="pres">
      <dgm:prSet presAssocID="{807329C3-DB77-6941-BA56-30E92C07F58F}" presName="linearFlow" presStyleCnt="0">
        <dgm:presLayoutVars>
          <dgm:dir/>
          <dgm:resizeHandles val="exact"/>
        </dgm:presLayoutVars>
      </dgm:prSet>
      <dgm:spPr/>
    </dgm:pt>
    <dgm:pt modelId="{35E5A507-6287-814D-A786-76CCC435E7C4}" type="pres">
      <dgm:prSet presAssocID="{A0C789B3-035B-BB41-B5B5-670AC78C4ACD}" presName="node" presStyleLbl="node1" presStyleIdx="0" presStyleCnt="3">
        <dgm:presLayoutVars>
          <dgm:bulletEnabled val="1"/>
        </dgm:presLayoutVars>
      </dgm:prSet>
      <dgm:spPr/>
    </dgm:pt>
    <dgm:pt modelId="{804D9693-EADB-FD47-9280-8EA709D7B96D}" type="pres">
      <dgm:prSet presAssocID="{24E622CF-5F0E-5540-B89C-18FD58189C9E}" presName="spacerL" presStyleCnt="0"/>
      <dgm:spPr/>
    </dgm:pt>
    <dgm:pt modelId="{45A95117-AACD-D540-ADB2-FBA26CE83F5E}" type="pres">
      <dgm:prSet presAssocID="{24E622CF-5F0E-5540-B89C-18FD58189C9E}" presName="sibTrans" presStyleLbl="sibTrans2D1" presStyleIdx="0" presStyleCnt="2"/>
      <dgm:spPr/>
    </dgm:pt>
    <dgm:pt modelId="{4F416D05-7049-544A-A7F6-A56C835CF8C5}" type="pres">
      <dgm:prSet presAssocID="{24E622CF-5F0E-5540-B89C-18FD58189C9E}" presName="spacerR" presStyleCnt="0"/>
      <dgm:spPr/>
    </dgm:pt>
    <dgm:pt modelId="{12FDEE7B-5AEF-9649-88F7-FF8048B13DCA}" type="pres">
      <dgm:prSet presAssocID="{B22867CB-9D9E-2047-94C2-4470EDA79310}" presName="node" presStyleLbl="node1" presStyleIdx="1" presStyleCnt="3">
        <dgm:presLayoutVars>
          <dgm:bulletEnabled val="1"/>
        </dgm:presLayoutVars>
      </dgm:prSet>
      <dgm:spPr/>
    </dgm:pt>
    <dgm:pt modelId="{E16C31D5-3846-6F4B-A03A-19E07FD46CCE}" type="pres">
      <dgm:prSet presAssocID="{8C9A2C7A-9972-DC44-8F6C-95BA7CDAF7B7}" presName="spacerL" presStyleCnt="0"/>
      <dgm:spPr/>
    </dgm:pt>
    <dgm:pt modelId="{63EB1BD4-583A-1848-B18C-68693FE3AFF6}" type="pres">
      <dgm:prSet presAssocID="{8C9A2C7A-9972-DC44-8F6C-95BA7CDAF7B7}" presName="sibTrans" presStyleLbl="sibTrans2D1" presStyleIdx="1" presStyleCnt="2"/>
      <dgm:spPr/>
    </dgm:pt>
    <dgm:pt modelId="{D258AACF-55E8-AA49-9B0D-9625A9F239FA}" type="pres">
      <dgm:prSet presAssocID="{8C9A2C7A-9972-DC44-8F6C-95BA7CDAF7B7}" presName="spacerR" presStyleCnt="0"/>
      <dgm:spPr/>
    </dgm:pt>
    <dgm:pt modelId="{EA3F68D8-BC04-3245-AEDB-CAF91D96353D}" type="pres">
      <dgm:prSet presAssocID="{DBE54818-AD8F-9042-9A50-7EBEF7C6FEE6}" presName="node" presStyleLbl="node1" presStyleIdx="2" presStyleCnt="3">
        <dgm:presLayoutVars>
          <dgm:bulletEnabled val="1"/>
        </dgm:presLayoutVars>
      </dgm:prSet>
      <dgm:spPr/>
    </dgm:pt>
  </dgm:ptLst>
  <dgm:cxnLst>
    <dgm:cxn modelId="{1C70C013-DE20-014D-A607-C080777F717C}" srcId="{807329C3-DB77-6941-BA56-30E92C07F58F}" destId="{DBE54818-AD8F-9042-9A50-7EBEF7C6FEE6}" srcOrd="2" destOrd="0" parTransId="{7F1DC925-9CC4-F243-B280-8DE10A8A3572}" sibTransId="{8B71358A-63D9-794A-931C-8C238B37298F}"/>
    <dgm:cxn modelId="{467B461A-20EB-874C-8010-59989CADDF5F}" srcId="{807329C3-DB77-6941-BA56-30E92C07F58F}" destId="{B22867CB-9D9E-2047-94C2-4470EDA79310}" srcOrd="1" destOrd="0" parTransId="{4633EC37-3575-374F-A37A-A79D57E27B03}" sibTransId="{8C9A2C7A-9972-DC44-8F6C-95BA7CDAF7B7}"/>
    <dgm:cxn modelId="{FD81F245-016A-7F4E-95AC-4728FEEE1EBB}" type="presOf" srcId="{A0C789B3-035B-BB41-B5B5-670AC78C4ACD}" destId="{35E5A507-6287-814D-A786-76CCC435E7C4}" srcOrd="0" destOrd="0" presId="urn:microsoft.com/office/officeart/2005/8/layout/equation1"/>
    <dgm:cxn modelId="{6180314D-6234-6847-93E2-0357B5A972DA}" type="presOf" srcId="{807329C3-DB77-6941-BA56-30E92C07F58F}" destId="{FC2B5E3F-83F2-6440-A141-184A1241D514}" srcOrd="0" destOrd="0" presId="urn:microsoft.com/office/officeart/2005/8/layout/equation1"/>
    <dgm:cxn modelId="{D2E8464E-369B-E942-BAEE-1E778D2C7D14}" srcId="{807329C3-DB77-6941-BA56-30E92C07F58F}" destId="{A0C789B3-035B-BB41-B5B5-670AC78C4ACD}" srcOrd="0" destOrd="0" parTransId="{7ED635C4-17A0-6946-9408-76F90739DFFD}" sibTransId="{24E622CF-5F0E-5540-B89C-18FD58189C9E}"/>
    <dgm:cxn modelId="{DADDA65E-22F1-8C42-B511-70327C559F33}" type="presOf" srcId="{24E622CF-5F0E-5540-B89C-18FD58189C9E}" destId="{45A95117-AACD-D540-ADB2-FBA26CE83F5E}" srcOrd="0" destOrd="0" presId="urn:microsoft.com/office/officeart/2005/8/layout/equation1"/>
    <dgm:cxn modelId="{B79EEF8D-421B-9140-8CC2-559F9BAC200E}" type="presOf" srcId="{B22867CB-9D9E-2047-94C2-4470EDA79310}" destId="{12FDEE7B-5AEF-9649-88F7-FF8048B13DCA}" srcOrd="0" destOrd="0" presId="urn:microsoft.com/office/officeart/2005/8/layout/equation1"/>
    <dgm:cxn modelId="{88CDEED0-8CEC-1842-897E-9AE0608117E5}" type="presOf" srcId="{DBE54818-AD8F-9042-9A50-7EBEF7C6FEE6}" destId="{EA3F68D8-BC04-3245-AEDB-CAF91D96353D}" srcOrd="0" destOrd="0" presId="urn:microsoft.com/office/officeart/2005/8/layout/equation1"/>
    <dgm:cxn modelId="{29E6D0D6-9102-CA43-B3E7-BE74114DB4CF}" type="presOf" srcId="{8C9A2C7A-9972-DC44-8F6C-95BA7CDAF7B7}" destId="{63EB1BD4-583A-1848-B18C-68693FE3AFF6}" srcOrd="0" destOrd="0" presId="urn:microsoft.com/office/officeart/2005/8/layout/equation1"/>
    <dgm:cxn modelId="{03E58C79-62C5-1A48-850D-9B4D8F712FD1}" type="presParOf" srcId="{FC2B5E3F-83F2-6440-A141-184A1241D514}" destId="{35E5A507-6287-814D-A786-76CCC435E7C4}" srcOrd="0" destOrd="0" presId="urn:microsoft.com/office/officeart/2005/8/layout/equation1"/>
    <dgm:cxn modelId="{A428A508-DACF-3C43-B6D7-4CB9DFB74433}" type="presParOf" srcId="{FC2B5E3F-83F2-6440-A141-184A1241D514}" destId="{804D9693-EADB-FD47-9280-8EA709D7B96D}" srcOrd="1" destOrd="0" presId="urn:microsoft.com/office/officeart/2005/8/layout/equation1"/>
    <dgm:cxn modelId="{51659283-616A-DE4E-A30A-323ADED548BB}" type="presParOf" srcId="{FC2B5E3F-83F2-6440-A141-184A1241D514}" destId="{45A95117-AACD-D540-ADB2-FBA26CE83F5E}" srcOrd="2" destOrd="0" presId="urn:microsoft.com/office/officeart/2005/8/layout/equation1"/>
    <dgm:cxn modelId="{9E0C18C7-B784-594A-A073-4EBB0D27854C}" type="presParOf" srcId="{FC2B5E3F-83F2-6440-A141-184A1241D514}" destId="{4F416D05-7049-544A-A7F6-A56C835CF8C5}" srcOrd="3" destOrd="0" presId="urn:microsoft.com/office/officeart/2005/8/layout/equation1"/>
    <dgm:cxn modelId="{E1668BBD-21CB-BD4D-B8B5-37680B4F7847}" type="presParOf" srcId="{FC2B5E3F-83F2-6440-A141-184A1241D514}" destId="{12FDEE7B-5AEF-9649-88F7-FF8048B13DCA}" srcOrd="4" destOrd="0" presId="urn:microsoft.com/office/officeart/2005/8/layout/equation1"/>
    <dgm:cxn modelId="{B35AEE6E-E98D-8940-B6ED-516EB3415A57}" type="presParOf" srcId="{FC2B5E3F-83F2-6440-A141-184A1241D514}" destId="{E16C31D5-3846-6F4B-A03A-19E07FD46CCE}" srcOrd="5" destOrd="0" presId="urn:microsoft.com/office/officeart/2005/8/layout/equation1"/>
    <dgm:cxn modelId="{EAF9677E-A04E-AD4E-A301-48934A2A3C06}" type="presParOf" srcId="{FC2B5E3F-83F2-6440-A141-184A1241D514}" destId="{63EB1BD4-583A-1848-B18C-68693FE3AFF6}" srcOrd="6" destOrd="0" presId="urn:microsoft.com/office/officeart/2005/8/layout/equation1"/>
    <dgm:cxn modelId="{9968AF0D-F72F-B442-9B2D-3F001C5D64B0}" type="presParOf" srcId="{FC2B5E3F-83F2-6440-A141-184A1241D514}" destId="{D258AACF-55E8-AA49-9B0D-9625A9F239FA}" srcOrd="7" destOrd="0" presId="urn:microsoft.com/office/officeart/2005/8/layout/equation1"/>
    <dgm:cxn modelId="{E5DD3286-5B1E-AB46-AAA7-3F95EB289C0F}" type="presParOf" srcId="{FC2B5E3F-83F2-6440-A141-184A1241D514}" destId="{EA3F68D8-BC04-3245-AEDB-CAF91D96353D}" srcOrd="8" destOrd="0" presId="urn:microsoft.com/office/officeart/2005/8/layout/equati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B44C63F-6FE1-4C12-87A0-2F66675B01C5}"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de-DE"/>
        </a:p>
      </dgm:t>
    </dgm:pt>
    <dgm:pt modelId="{768C92B0-1B06-4B12-8C13-AAC5266B20F2}">
      <dgm:prSet/>
      <dgm:spPr/>
      <dgm:t>
        <a:bodyPr/>
        <a:lstStyle/>
        <a:p>
          <a:pPr rtl="0"/>
          <a:r>
            <a:rPr lang="en-AU" dirty="0" err="1"/>
            <a:t>Funktional</a:t>
          </a:r>
          <a:endParaRPr lang="de-DE" dirty="0"/>
        </a:p>
      </dgm:t>
    </dgm:pt>
    <dgm:pt modelId="{FD1D0254-DCE6-4924-877C-98CE428C4448}" type="parTrans" cxnId="{0470EC1D-6C95-4654-B4CF-2ED3674902CF}">
      <dgm:prSet/>
      <dgm:spPr/>
      <dgm:t>
        <a:bodyPr/>
        <a:lstStyle/>
        <a:p>
          <a:endParaRPr lang="de-DE"/>
        </a:p>
      </dgm:t>
    </dgm:pt>
    <dgm:pt modelId="{C3CD2946-2EA1-43D8-B23D-54105F9F7579}" type="sibTrans" cxnId="{0470EC1D-6C95-4654-B4CF-2ED3674902CF}">
      <dgm:prSet/>
      <dgm:spPr/>
      <dgm:t>
        <a:bodyPr/>
        <a:lstStyle/>
        <a:p>
          <a:endParaRPr lang="de-DE"/>
        </a:p>
      </dgm:t>
    </dgm:pt>
    <dgm:pt modelId="{3C44F760-E495-4863-936E-DBC261830B71}">
      <dgm:prSet/>
      <dgm:spPr/>
      <dgm:t>
        <a:bodyPr/>
        <a:lstStyle/>
        <a:p>
          <a:pPr rtl="0"/>
          <a:r>
            <a:rPr lang="de-DE" dirty="0"/>
            <a:t>Technisch</a:t>
          </a:r>
        </a:p>
      </dgm:t>
    </dgm:pt>
    <dgm:pt modelId="{4ADB8317-FB2C-4FDE-A394-4C9BF45FF85F}" type="parTrans" cxnId="{A8D04830-3F03-4B5D-B57F-B2E506930BE2}">
      <dgm:prSet/>
      <dgm:spPr/>
      <dgm:t>
        <a:bodyPr/>
        <a:lstStyle/>
        <a:p>
          <a:endParaRPr lang="de-DE"/>
        </a:p>
      </dgm:t>
    </dgm:pt>
    <dgm:pt modelId="{FABCAF22-2BC3-489D-B661-7306BC5B45E7}" type="sibTrans" cxnId="{A8D04830-3F03-4B5D-B57F-B2E506930BE2}">
      <dgm:prSet/>
      <dgm:spPr/>
      <dgm:t>
        <a:bodyPr/>
        <a:lstStyle/>
        <a:p>
          <a:endParaRPr lang="de-DE"/>
        </a:p>
      </dgm:t>
    </dgm:pt>
    <dgm:pt modelId="{4BC7BFAD-45A1-4193-8633-E1075CC039E0}">
      <dgm:prSet/>
      <dgm:spPr/>
      <dgm:t>
        <a:bodyPr/>
        <a:lstStyle/>
        <a:p>
          <a:pPr rtl="0"/>
          <a:r>
            <a:rPr lang="de-DE" dirty="0"/>
            <a:t>Informationssicherheits- und Datenschutzbezogen</a:t>
          </a:r>
        </a:p>
      </dgm:t>
    </dgm:pt>
    <dgm:pt modelId="{B3E88BD6-6B73-4520-88F6-83E838279A76}" type="parTrans" cxnId="{24E96350-1A4B-4825-BAEA-553FAC271FE7}">
      <dgm:prSet/>
      <dgm:spPr/>
      <dgm:t>
        <a:bodyPr/>
        <a:lstStyle/>
        <a:p>
          <a:endParaRPr lang="de-DE"/>
        </a:p>
      </dgm:t>
    </dgm:pt>
    <dgm:pt modelId="{FEC6C50C-BE58-4542-A811-E802FEE5302C}" type="sibTrans" cxnId="{24E96350-1A4B-4825-BAEA-553FAC271FE7}">
      <dgm:prSet/>
      <dgm:spPr/>
      <dgm:t>
        <a:bodyPr/>
        <a:lstStyle/>
        <a:p>
          <a:endParaRPr lang="de-DE"/>
        </a:p>
      </dgm:t>
    </dgm:pt>
    <dgm:pt modelId="{48DA8BCA-331A-495D-9D70-DFC7DA0431A2}">
      <dgm:prSet/>
      <dgm:spPr/>
      <dgm:t>
        <a:bodyPr/>
        <a:lstStyle/>
        <a:p>
          <a:pPr rtl="0"/>
          <a:r>
            <a:rPr lang="en-AU" dirty="0" err="1"/>
            <a:t>Benutzerfreundlichkeit</a:t>
          </a:r>
          <a:endParaRPr lang="de-DE" dirty="0"/>
        </a:p>
      </dgm:t>
    </dgm:pt>
    <dgm:pt modelId="{101782AE-B700-43A9-8973-2D7A6A9255E4}" type="parTrans" cxnId="{8748B532-FFA5-4979-98EF-0CD71F0BCE27}">
      <dgm:prSet/>
      <dgm:spPr/>
      <dgm:t>
        <a:bodyPr/>
        <a:lstStyle/>
        <a:p>
          <a:endParaRPr lang="de-DE"/>
        </a:p>
      </dgm:t>
    </dgm:pt>
    <dgm:pt modelId="{0B0C07A6-801E-4A3F-B376-A15DBF2A9C0F}" type="sibTrans" cxnId="{8748B532-FFA5-4979-98EF-0CD71F0BCE27}">
      <dgm:prSet/>
      <dgm:spPr/>
      <dgm:t>
        <a:bodyPr/>
        <a:lstStyle/>
        <a:p>
          <a:endParaRPr lang="de-DE"/>
        </a:p>
      </dgm:t>
    </dgm:pt>
    <dgm:pt modelId="{2AFE2CED-C6E6-4C39-85E0-2BEAC597605B}">
      <dgm:prSet/>
      <dgm:spPr/>
      <dgm:t>
        <a:bodyPr/>
        <a:lstStyle/>
        <a:p>
          <a:pPr rtl="0"/>
          <a:r>
            <a:rPr lang="en-AU" dirty="0" err="1"/>
            <a:t>Organisatorisch</a:t>
          </a:r>
          <a:endParaRPr lang="de-DE" dirty="0"/>
        </a:p>
      </dgm:t>
    </dgm:pt>
    <dgm:pt modelId="{8BCDD0FB-4E8A-4DFC-9D23-8F606F696927}" type="parTrans" cxnId="{0E5AD666-E8AA-474B-9AD7-312E4043CA90}">
      <dgm:prSet/>
      <dgm:spPr/>
      <dgm:t>
        <a:bodyPr/>
        <a:lstStyle/>
        <a:p>
          <a:endParaRPr lang="de-DE"/>
        </a:p>
      </dgm:t>
    </dgm:pt>
    <dgm:pt modelId="{F79B74C8-748F-4057-A4B7-145FB1057372}" type="sibTrans" cxnId="{0E5AD666-E8AA-474B-9AD7-312E4043CA90}">
      <dgm:prSet/>
      <dgm:spPr/>
      <dgm:t>
        <a:bodyPr/>
        <a:lstStyle/>
        <a:p>
          <a:endParaRPr lang="de-DE"/>
        </a:p>
      </dgm:t>
    </dgm:pt>
    <dgm:pt modelId="{251A4E02-D1B9-4069-9903-064F6E4B3455}">
      <dgm:prSet/>
      <dgm:spPr/>
      <dgm:t>
        <a:bodyPr/>
        <a:lstStyle/>
        <a:p>
          <a:pPr rtl="0"/>
          <a:r>
            <a:rPr lang="de-DE" dirty="0"/>
            <a:t>Verfügbarkeit, Kontinuität und </a:t>
          </a:r>
          <a:r>
            <a:rPr lang="de-DE" dirty="0" err="1"/>
            <a:t>Perfomance</a:t>
          </a:r>
          <a:endParaRPr lang="de-DE" dirty="0"/>
        </a:p>
      </dgm:t>
    </dgm:pt>
    <dgm:pt modelId="{69B9BBAC-12E2-46F3-9FDC-BC29FC0EEF34}" type="parTrans" cxnId="{D21EDE0F-BF31-423E-88BB-0AAB965809E6}">
      <dgm:prSet/>
      <dgm:spPr/>
      <dgm:t>
        <a:bodyPr/>
        <a:lstStyle/>
        <a:p>
          <a:endParaRPr lang="de-DE"/>
        </a:p>
      </dgm:t>
    </dgm:pt>
    <dgm:pt modelId="{1A2245A7-C5A6-4CE5-AB37-8102CE526653}" type="sibTrans" cxnId="{D21EDE0F-BF31-423E-88BB-0AAB965809E6}">
      <dgm:prSet/>
      <dgm:spPr/>
      <dgm:t>
        <a:bodyPr/>
        <a:lstStyle/>
        <a:p>
          <a:endParaRPr lang="de-DE"/>
        </a:p>
      </dgm:t>
    </dgm:pt>
    <dgm:pt modelId="{CAFFF1CB-F93A-4A92-8A91-E64E16AA0D0E}">
      <dgm:prSet/>
      <dgm:spPr/>
      <dgm:t>
        <a:bodyPr/>
        <a:lstStyle/>
        <a:p>
          <a:pPr rtl="0"/>
          <a:r>
            <a:rPr lang="en-AU" noProof="0" dirty="0"/>
            <a:t>SSO </a:t>
          </a:r>
          <a:r>
            <a:rPr lang="en-AU" noProof="0" dirty="0" err="1"/>
            <a:t>wird</a:t>
          </a:r>
          <a:r>
            <a:rPr lang="en-AU" noProof="0" dirty="0"/>
            <a:t> </a:t>
          </a:r>
          <a:r>
            <a:rPr lang="en-AU" noProof="0" dirty="0" err="1"/>
            <a:t>unterstützt</a:t>
          </a:r>
          <a:r>
            <a:rPr lang="en-AU" noProof="0" dirty="0"/>
            <a:t>, User-</a:t>
          </a:r>
          <a:r>
            <a:rPr lang="de-DE" noProof="0" dirty="0"/>
            <a:t>Experience-Richtlinien wie spezifiziert erfüllt</a:t>
          </a:r>
          <a:r>
            <a:rPr lang="en-AU" noProof="0" dirty="0"/>
            <a:t> (…)</a:t>
          </a:r>
          <a:endParaRPr lang="de-DE" dirty="0"/>
        </a:p>
      </dgm:t>
    </dgm:pt>
    <dgm:pt modelId="{42027718-97D9-42E4-8C98-15AE104E047F}" type="parTrans" cxnId="{647144B4-2135-47F3-ABD9-D22C7224EDED}">
      <dgm:prSet/>
      <dgm:spPr/>
      <dgm:t>
        <a:bodyPr/>
        <a:lstStyle/>
        <a:p>
          <a:endParaRPr lang="de-DE"/>
        </a:p>
      </dgm:t>
    </dgm:pt>
    <dgm:pt modelId="{A0840AD1-BD5F-4C5A-BFBF-E6EAF063F9C2}" type="sibTrans" cxnId="{647144B4-2135-47F3-ABD9-D22C7224EDED}">
      <dgm:prSet/>
      <dgm:spPr/>
      <dgm:t>
        <a:bodyPr/>
        <a:lstStyle/>
        <a:p>
          <a:endParaRPr lang="de-DE"/>
        </a:p>
      </dgm:t>
    </dgm:pt>
    <dgm:pt modelId="{4E21617C-2FF3-409F-ABCF-237E6FBE71C7}">
      <dgm:prSet/>
      <dgm:spPr/>
      <dgm:t>
        <a:bodyPr/>
        <a:lstStyle/>
        <a:p>
          <a:pPr rtl="0"/>
          <a:r>
            <a:rPr lang="de-DE" dirty="0"/>
            <a:t>Support-Personal und User sind eingewiesen (…)</a:t>
          </a:r>
        </a:p>
      </dgm:t>
    </dgm:pt>
    <dgm:pt modelId="{42DCF29F-3B46-4210-86C0-AB001156904B}" type="parTrans" cxnId="{B52C6CD2-CE0C-4D82-995C-9ED77EFC45F4}">
      <dgm:prSet/>
      <dgm:spPr/>
      <dgm:t>
        <a:bodyPr/>
        <a:lstStyle/>
        <a:p>
          <a:endParaRPr lang="de-DE"/>
        </a:p>
      </dgm:t>
    </dgm:pt>
    <dgm:pt modelId="{08EE3A1C-EBCB-447D-B0C9-9BD6D3509835}" type="sibTrans" cxnId="{B52C6CD2-CE0C-4D82-995C-9ED77EFC45F4}">
      <dgm:prSet/>
      <dgm:spPr/>
      <dgm:t>
        <a:bodyPr/>
        <a:lstStyle/>
        <a:p>
          <a:endParaRPr lang="de-DE"/>
        </a:p>
      </dgm:t>
    </dgm:pt>
    <dgm:pt modelId="{38F5A3BE-CF40-4748-B9A4-D0B47AD65A40}">
      <dgm:prSet/>
      <dgm:spPr/>
      <dgm:t>
        <a:bodyPr/>
        <a:lstStyle/>
        <a:p>
          <a:pPr rtl="0"/>
          <a:r>
            <a:rPr lang="de-DE" noProof="0" dirty="0"/>
            <a:t>Service </a:t>
          </a:r>
          <a:r>
            <a:rPr lang="de-DE" noProof="0" dirty="0" err="1"/>
            <a:t>Continuity</a:t>
          </a:r>
          <a:r>
            <a:rPr lang="de-DE" noProof="0" dirty="0"/>
            <a:t>-Pläne wurden aktualisiert, die Lasttest-Performance entspricht dem Service-Level-Ziel </a:t>
          </a:r>
          <a:r>
            <a:rPr lang="en-AU" noProof="0" dirty="0"/>
            <a:t>(…)</a:t>
          </a:r>
          <a:endParaRPr lang="de-DE" dirty="0"/>
        </a:p>
      </dgm:t>
    </dgm:pt>
    <dgm:pt modelId="{0031819A-E89F-416F-BA12-1A01DE04A337}" type="parTrans" cxnId="{88B2F271-7CFA-4CCE-AB82-EEF6A8287403}">
      <dgm:prSet/>
      <dgm:spPr/>
      <dgm:t>
        <a:bodyPr/>
        <a:lstStyle/>
        <a:p>
          <a:endParaRPr lang="de-DE"/>
        </a:p>
      </dgm:t>
    </dgm:pt>
    <dgm:pt modelId="{A4772B98-3263-4F9C-9330-6AC90E78AC0F}" type="sibTrans" cxnId="{88B2F271-7CFA-4CCE-AB82-EEF6A8287403}">
      <dgm:prSet/>
      <dgm:spPr/>
      <dgm:t>
        <a:bodyPr/>
        <a:lstStyle/>
        <a:p>
          <a:endParaRPr lang="de-DE"/>
        </a:p>
      </dgm:t>
    </dgm:pt>
    <dgm:pt modelId="{CEC5F76B-BA71-8541-A959-9097B6D388BF}">
      <dgm:prSet/>
      <dgm:spPr/>
      <dgm:t>
        <a:bodyPr/>
        <a:lstStyle/>
        <a:p>
          <a:pPr rtl="0"/>
          <a:r>
            <a:rPr lang="de-DE" dirty="0"/>
            <a:t>Der Service unterstützt die folgenden Anwendungsfälle wie angegeben: (…)</a:t>
          </a:r>
        </a:p>
      </dgm:t>
    </dgm:pt>
    <dgm:pt modelId="{3C7D7401-A3F2-B442-99D5-B55F599B883D}" type="parTrans" cxnId="{E826279D-E61B-E64E-8774-81C60B2C4F37}">
      <dgm:prSet/>
      <dgm:spPr/>
      <dgm:t>
        <a:bodyPr/>
        <a:lstStyle/>
        <a:p>
          <a:endParaRPr lang="de-DE"/>
        </a:p>
      </dgm:t>
    </dgm:pt>
    <dgm:pt modelId="{705A8388-55B2-2E42-8DCB-A0E3A24DD1AB}" type="sibTrans" cxnId="{E826279D-E61B-E64E-8774-81C60B2C4F37}">
      <dgm:prSet/>
      <dgm:spPr/>
      <dgm:t>
        <a:bodyPr/>
        <a:lstStyle/>
        <a:p>
          <a:endParaRPr lang="de-DE"/>
        </a:p>
      </dgm:t>
    </dgm:pt>
    <dgm:pt modelId="{4C4DCEED-DEE0-E943-963A-9735EC36B552}">
      <dgm:prSet/>
      <dgm:spPr/>
      <dgm:t>
        <a:bodyPr/>
        <a:lstStyle/>
        <a:p>
          <a:pPr rtl="0"/>
          <a:r>
            <a:rPr lang="de-DE" dirty="0"/>
            <a:t>Der Client läuft auf den folgenden Betriebssystemen: (…)</a:t>
          </a:r>
        </a:p>
      </dgm:t>
    </dgm:pt>
    <dgm:pt modelId="{3C53E4F5-4C59-0F4D-AB31-43DADAD7DE04}" type="parTrans" cxnId="{26187CCF-1D3A-A847-BDFD-AFC9D70BADDC}">
      <dgm:prSet/>
      <dgm:spPr/>
      <dgm:t>
        <a:bodyPr/>
        <a:lstStyle/>
        <a:p>
          <a:endParaRPr lang="de-DE"/>
        </a:p>
      </dgm:t>
    </dgm:pt>
    <dgm:pt modelId="{3AECDF4E-C2BB-0E45-85AC-6147461F9337}" type="sibTrans" cxnId="{26187CCF-1D3A-A847-BDFD-AFC9D70BADDC}">
      <dgm:prSet/>
      <dgm:spPr/>
      <dgm:t>
        <a:bodyPr/>
        <a:lstStyle/>
        <a:p>
          <a:endParaRPr lang="de-DE"/>
        </a:p>
      </dgm:t>
    </dgm:pt>
    <dgm:pt modelId="{F9ECE100-F652-D44D-9118-E2CF4AE45F94}">
      <dgm:prSet/>
      <dgm:spPr/>
      <dgm:t>
        <a:bodyPr/>
        <a:lstStyle/>
        <a:p>
          <a:pPr rtl="0"/>
          <a:r>
            <a:rPr lang="de-DE" dirty="0"/>
            <a:t>Alle Daten, die über öffentliche Netze übertragen werden, werden verschlüsselt mittels (...)</a:t>
          </a:r>
        </a:p>
      </dgm:t>
    </dgm:pt>
    <dgm:pt modelId="{953D89F7-CD7A-D146-8DC1-82972AA2CDC6}" type="parTrans" cxnId="{7D9DC300-CC4F-624C-826E-A65652C7DBAB}">
      <dgm:prSet/>
      <dgm:spPr/>
      <dgm:t>
        <a:bodyPr/>
        <a:lstStyle/>
        <a:p>
          <a:endParaRPr lang="de-DE"/>
        </a:p>
      </dgm:t>
    </dgm:pt>
    <dgm:pt modelId="{DAE5A6AB-39B0-5D44-88A7-A31FF983B15C}" type="sibTrans" cxnId="{7D9DC300-CC4F-624C-826E-A65652C7DBAB}">
      <dgm:prSet/>
      <dgm:spPr/>
      <dgm:t>
        <a:bodyPr/>
        <a:lstStyle/>
        <a:p>
          <a:endParaRPr lang="de-DE"/>
        </a:p>
      </dgm:t>
    </dgm:pt>
    <dgm:pt modelId="{6395A8A2-76C4-4614-86D0-02384DD2F383}" type="pres">
      <dgm:prSet presAssocID="{2B44C63F-6FE1-4C12-87A0-2F66675B01C5}" presName="Name0" presStyleCnt="0">
        <dgm:presLayoutVars>
          <dgm:dir/>
          <dgm:animLvl val="lvl"/>
          <dgm:resizeHandles val="exact"/>
        </dgm:presLayoutVars>
      </dgm:prSet>
      <dgm:spPr/>
    </dgm:pt>
    <dgm:pt modelId="{D782BA79-D0A4-40F1-AA76-9C3CEDB925D6}" type="pres">
      <dgm:prSet presAssocID="{768C92B0-1B06-4B12-8C13-AAC5266B20F2}" presName="linNode" presStyleCnt="0"/>
      <dgm:spPr/>
    </dgm:pt>
    <dgm:pt modelId="{A50D04F6-F8F2-4C6C-89A8-081807434DD9}" type="pres">
      <dgm:prSet presAssocID="{768C92B0-1B06-4B12-8C13-AAC5266B20F2}" presName="parentText" presStyleLbl="node1" presStyleIdx="0" presStyleCnt="6">
        <dgm:presLayoutVars>
          <dgm:chMax val="1"/>
          <dgm:bulletEnabled val="1"/>
        </dgm:presLayoutVars>
      </dgm:prSet>
      <dgm:spPr/>
    </dgm:pt>
    <dgm:pt modelId="{0C379E07-A590-D74D-B6FB-17026DE4B137}" type="pres">
      <dgm:prSet presAssocID="{768C92B0-1B06-4B12-8C13-AAC5266B20F2}" presName="descendantText" presStyleLbl="alignAccFollowNode1" presStyleIdx="0" presStyleCnt="6">
        <dgm:presLayoutVars>
          <dgm:bulletEnabled val="1"/>
        </dgm:presLayoutVars>
      </dgm:prSet>
      <dgm:spPr/>
    </dgm:pt>
    <dgm:pt modelId="{3D03A34C-939C-434A-B281-33D83E8004CA}" type="pres">
      <dgm:prSet presAssocID="{C3CD2946-2EA1-43D8-B23D-54105F9F7579}" presName="sp" presStyleCnt="0"/>
      <dgm:spPr/>
    </dgm:pt>
    <dgm:pt modelId="{EFB7EAEA-DE8D-4FD6-9DB4-0F10F6B5B734}" type="pres">
      <dgm:prSet presAssocID="{3C44F760-E495-4863-936E-DBC261830B71}" presName="linNode" presStyleCnt="0"/>
      <dgm:spPr/>
    </dgm:pt>
    <dgm:pt modelId="{5715E04F-0B19-4AAA-83F2-0350DF39E2CF}" type="pres">
      <dgm:prSet presAssocID="{3C44F760-E495-4863-936E-DBC261830B71}" presName="parentText" presStyleLbl="node1" presStyleIdx="1" presStyleCnt="6">
        <dgm:presLayoutVars>
          <dgm:chMax val="1"/>
          <dgm:bulletEnabled val="1"/>
        </dgm:presLayoutVars>
      </dgm:prSet>
      <dgm:spPr/>
    </dgm:pt>
    <dgm:pt modelId="{48B95F95-FE5D-464E-A65A-FDB21A45E6C9}" type="pres">
      <dgm:prSet presAssocID="{3C44F760-E495-4863-936E-DBC261830B71}" presName="descendantText" presStyleLbl="alignAccFollowNode1" presStyleIdx="1" presStyleCnt="6">
        <dgm:presLayoutVars>
          <dgm:bulletEnabled val="1"/>
        </dgm:presLayoutVars>
      </dgm:prSet>
      <dgm:spPr/>
    </dgm:pt>
    <dgm:pt modelId="{FB962F8F-C595-4469-A483-E6C44B1ECD07}" type="pres">
      <dgm:prSet presAssocID="{FABCAF22-2BC3-489D-B661-7306BC5B45E7}" presName="sp" presStyleCnt="0"/>
      <dgm:spPr/>
    </dgm:pt>
    <dgm:pt modelId="{672CE027-2BFA-4CE4-B4F8-17D4FB47C2CC}" type="pres">
      <dgm:prSet presAssocID="{4BC7BFAD-45A1-4193-8633-E1075CC039E0}" presName="linNode" presStyleCnt="0"/>
      <dgm:spPr/>
    </dgm:pt>
    <dgm:pt modelId="{589F36C7-AE29-4F56-90E8-B2190D84FF0B}" type="pres">
      <dgm:prSet presAssocID="{4BC7BFAD-45A1-4193-8633-E1075CC039E0}" presName="parentText" presStyleLbl="node1" presStyleIdx="2" presStyleCnt="6">
        <dgm:presLayoutVars>
          <dgm:chMax val="1"/>
          <dgm:bulletEnabled val="1"/>
        </dgm:presLayoutVars>
      </dgm:prSet>
      <dgm:spPr/>
    </dgm:pt>
    <dgm:pt modelId="{A959E7A1-730D-CC41-A234-0A8430C512B1}" type="pres">
      <dgm:prSet presAssocID="{4BC7BFAD-45A1-4193-8633-E1075CC039E0}" presName="descendantText" presStyleLbl="alignAccFollowNode1" presStyleIdx="2" presStyleCnt="6">
        <dgm:presLayoutVars>
          <dgm:bulletEnabled val="1"/>
        </dgm:presLayoutVars>
      </dgm:prSet>
      <dgm:spPr/>
    </dgm:pt>
    <dgm:pt modelId="{635172CB-CD70-4E45-BA16-CEB547EEE199}" type="pres">
      <dgm:prSet presAssocID="{FEC6C50C-BE58-4542-A811-E802FEE5302C}" presName="sp" presStyleCnt="0"/>
      <dgm:spPr/>
    </dgm:pt>
    <dgm:pt modelId="{1A9C214D-F40B-4674-8437-F65973C45866}" type="pres">
      <dgm:prSet presAssocID="{48DA8BCA-331A-495D-9D70-DFC7DA0431A2}" presName="linNode" presStyleCnt="0"/>
      <dgm:spPr/>
    </dgm:pt>
    <dgm:pt modelId="{84783A25-0DD3-40F4-B6B1-85DE53DCBEE7}" type="pres">
      <dgm:prSet presAssocID="{48DA8BCA-331A-495D-9D70-DFC7DA0431A2}" presName="parentText" presStyleLbl="node1" presStyleIdx="3" presStyleCnt="6">
        <dgm:presLayoutVars>
          <dgm:chMax val="1"/>
          <dgm:bulletEnabled val="1"/>
        </dgm:presLayoutVars>
      </dgm:prSet>
      <dgm:spPr/>
    </dgm:pt>
    <dgm:pt modelId="{6ED27809-7C7D-4611-8868-5E22615D569F}" type="pres">
      <dgm:prSet presAssocID="{48DA8BCA-331A-495D-9D70-DFC7DA0431A2}" presName="descendantText" presStyleLbl="alignAccFollowNode1" presStyleIdx="3" presStyleCnt="6">
        <dgm:presLayoutVars>
          <dgm:bulletEnabled val="1"/>
        </dgm:presLayoutVars>
      </dgm:prSet>
      <dgm:spPr/>
    </dgm:pt>
    <dgm:pt modelId="{3D980EF2-D9E8-4903-B0F5-10D117E3F93B}" type="pres">
      <dgm:prSet presAssocID="{0B0C07A6-801E-4A3F-B376-A15DBF2A9C0F}" presName="sp" presStyleCnt="0"/>
      <dgm:spPr/>
    </dgm:pt>
    <dgm:pt modelId="{B8FCAB7E-F4B6-48AF-8153-2A7C934A3B90}" type="pres">
      <dgm:prSet presAssocID="{2AFE2CED-C6E6-4C39-85E0-2BEAC597605B}" presName="linNode" presStyleCnt="0"/>
      <dgm:spPr/>
    </dgm:pt>
    <dgm:pt modelId="{A6B655D7-353C-4783-A84F-053B1A6D724C}" type="pres">
      <dgm:prSet presAssocID="{2AFE2CED-C6E6-4C39-85E0-2BEAC597605B}" presName="parentText" presStyleLbl="node1" presStyleIdx="4" presStyleCnt="6">
        <dgm:presLayoutVars>
          <dgm:chMax val="1"/>
          <dgm:bulletEnabled val="1"/>
        </dgm:presLayoutVars>
      </dgm:prSet>
      <dgm:spPr/>
    </dgm:pt>
    <dgm:pt modelId="{71612A60-9C2A-4CCD-83AE-91F7836E0F7D}" type="pres">
      <dgm:prSet presAssocID="{2AFE2CED-C6E6-4C39-85E0-2BEAC597605B}" presName="descendantText" presStyleLbl="alignAccFollowNode1" presStyleIdx="4" presStyleCnt="6">
        <dgm:presLayoutVars>
          <dgm:bulletEnabled val="1"/>
        </dgm:presLayoutVars>
      </dgm:prSet>
      <dgm:spPr/>
    </dgm:pt>
    <dgm:pt modelId="{DB519FC5-2326-45D5-AA5B-9824CC4FEF83}" type="pres">
      <dgm:prSet presAssocID="{F79B74C8-748F-4057-A4B7-145FB1057372}" presName="sp" presStyleCnt="0"/>
      <dgm:spPr/>
    </dgm:pt>
    <dgm:pt modelId="{A0A5AC8E-6C07-4836-A511-AD4E23399087}" type="pres">
      <dgm:prSet presAssocID="{251A4E02-D1B9-4069-9903-064F6E4B3455}" presName="linNode" presStyleCnt="0"/>
      <dgm:spPr/>
    </dgm:pt>
    <dgm:pt modelId="{9A1A45E9-DDD7-47DE-8AA9-6AF8B27122A2}" type="pres">
      <dgm:prSet presAssocID="{251A4E02-D1B9-4069-9903-064F6E4B3455}" presName="parentText" presStyleLbl="node1" presStyleIdx="5" presStyleCnt="6">
        <dgm:presLayoutVars>
          <dgm:chMax val="1"/>
          <dgm:bulletEnabled val="1"/>
        </dgm:presLayoutVars>
      </dgm:prSet>
      <dgm:spPr/>
    </dgm:pt>
    <dgm:pt modelId="{5355CCC3-0FAE-4631-956B-8485337D9E5E}" type="pres">
      <dgm:prSet presAssocID="{251A4E02-D1B9-4069-9903-064F6E4B3455}" presName="descendantText" presStyleLbl="alignAccFollowNode1" presStyleIdx="5" presStyleCnt="6">
        <dgm:presLayoutVars>
          <dgm:bulletEnabled val="1"/>
        </dgm:presLayoutVars>
      </dgm:prSet>
      <dgm:spPr/>
    </dgm:pt>
  </dgm:ptLst>
  <dgm:cxnLst>
    <dgm:cxn modelId="{7D9DC300-CC4F-624C-826E-A65652C7DBAB}" srcId="{4BC7BFAD-45A1-4193-8633-E1075CC039E0}" destId="{F9ECE100-F652-D44D-9118-E2CF4AE45F94}" srcOrd="0" destOrd="0" parTransId="{953D89F7-CD7A-D146-8DC1-82972AA2CDC6}" sibTransId="{DAE5A6AB-39B0-5D44-88A7-A31FF983B15C}"/>
    <dgm:cxn modelId="{D6F63B01-A624-6049-9CA1-7CE63CB7B1E0}" type="presOf" srcId="{F9ECE100-F652-D44D-9118-E2CF4AE45F94}" destId="{A959E7A1-730D-CC41-A234-0A8430C512B1}" srcOrd="0" destOrd="0" presId="urn:microsoft.com/office/officeart/2005/8/layout/vList5"/>
    <dgm:cxn modelId="{D21EDE0F-BF31-423E-88BB-0AAB965809E6}" srcId="{2B44C63F-6FE1-4C12-87A0-2F66675B01C5}" destId="{251A4E02-D1B9-4069-9903-064F6E4B3455}" srcOrd="5" destOrd="0" parTransId="{69B9BBAC-12E2-46F3-9FDC-BC29FC0EEF34}" sibTransId="{1A2245A7-C5A6-4CE5-AB37-8102CE526653}"/>
    <dgm:cxn modelId="{459F3010-162F-514C-99A4-F8797FBB7959}" type="presOf" srcId="{CEC5F76B-BA71-8541-A959-9097B6D388BF}" destId="{0C379E07-A590-D74D-B6FB-17026DE4B137}" srcOrd="0" destOrd="0" presId="urn:microsoft.com/office/officeart/2005/8/layout/vList5"/>
    <dgm:cxn modelId="{1BF4BC16-C32D-447A-808D-206C7FBFCDC2}" type="presOf" srcId="{48DA8BCA-331A-495D-9D70-DFC7DA0431A2}" destId="{84783A25-0DD3-40F4-B6B1-85DE53DCBEE7}" srcOrd="0" destOrd="0" presId="urn:microsoft.com/office/officeart/2005/8/layout/vList5"/>
    <dgm:cxn modelId="{0470EC1D-6C95-4654-B4CF-2ED3674902CF}" srcId="{2B44C63F-6FE1-4C12-87A0-2F66675B01C5}" destId="{768C92B0-1B06-4B12-8C13-AAC5266B20F2}" srcOrd="0" destOrd="0" parTransId="{FD1D0254-DCE6-4924-877C-98CE428C4448}" sibTransId="{C3CD2946-2EA1-43D8-B23D-54105F9F7579}"/>
    <dgm:cxn modelId="{F5C26126-D9D6-DB48-8C44-17B4E0C819A6}" type="presOf" srcId="{4C4DCEED-DEE0-E943-963A-9735EC36B552}" destId="{48B95F95-FE5D-464E-A65A-FDB21A45E6C9}" srcOrd="0" destOrd="0" presId="urn:microsoft.com/office/officeart/2005/8/layout/vList5"/>
    <dgm:cxn modelId="{A8D04830-3F03-4B5D-B57F-B2E506930BE2}" srcId="{2B44C63F-6FE1-4C12-87A0-2F66675B01C5}" destId="{3C44F760-E495-4863-936E-DBC261830B71}" srcOrd="1" destOrd="0" parTransId="{4ADB8317-FB2C-4FDE-A394-4C9BF45FF85F}" sibTransId="{FABCAF22-2BC3-489D-B661-7306BC5B45E7}"/>
    <dgm:cxn modelId="{8748B532-FFA5-4979-98EF-0CD71F0BCE27}" srcId="{2B44C63F-6FE1-4C12-87A0-2F66675B01C5}" destId="{48DA8BCA-331A-495D-9D70-DFC7DA0431A2}" srcOrd="3" destOrd="0" parTransId="{101782AE-B700-43A9-8973-2D7A6A9255E4}" sibTransId="{0B0C07A6-801E-4A3F-B376-A15DBF2A9C0F}"/>
    <dgm:cxn modelId="{CE4C8334-099A-478D-9F9E-B61D415B1F1E}" type="presOf" srcId="{251A4E02-D1B9-4069-9903-064F6E4B3455}" destId="{9A1A45E9-DDD7-47DE-8AA9-6AF8B27122A2}" srcOrd="0" destOrd="0" presId="urn:microsoft.com/office/officeart/2005/8/layout/vList5"/>
    <dgm:cxn modelId="{C7437D3D-C994-4C17-9DB8-D3C36D146923}" type="presOf" srcId="{2AFE2CED-C6E6-4C39-85E0-2BEAC597605B}" destId="{A6B655D7-353C-4783-A84F-053B1A6D724C}" srcOrd="0" destOrd="0" presId="urn:microsoft.com/office/officeart/2005/8/layout/vList5"/>
    <dgm:cxn modelId="{24E96350-1A4B-4825-BAEA-553FAC271FE7}" srcId="{2B44C63F-6FE1-4C12-87A0-2F66675B01C5}" destId="{4BC7BFAD-45A1-4193-8633-E1075CC039E0}" srcOrd="2" destOrd="0" parTransId="{B3E88BD6-6B73-4520-88F6-83E838279A76}" sibTransId="{FEC6C50C-BE58-4542-A811-E802FEE5302C}"/>
    <dgm:cxn modelId="{5D266B65-8835-44AF-A553-B68D0B6A1AA4}" type="presOf" srcId="{4E21617C-2FF3-409F-ABCF-237E6FBE71C7}" destId="{71612A60-9C2A-4CCD-83AE-91F7836E0F7D}" srcOrd="0" destOrd="0" presId="urn:microsoft.com/office/officeart/2005/8/layout/vList5"/>
    <dgm:cxn modelId="{0E5AD666-E8AA-474B-9AD7-312E4043CA90}" srcId="{2B44C63F-6FE1-4C12-87A0-2F66675B01C5}" destId="{2AFE2CED-C6E6-4C39-85E0-2BEAC597605B}" srcOrd="4" destOrd="0" parTransId="{8BCDD0FB-4E8A-4DFC-9D23-8F606F696927}" sibTransId="{F79B74C8-748F-4057-A4B7-145FB1057372}"/>
    <dgm:cxn modelId="{88B2F271-7CFA-4CCE-AB82-EEF6A8287403}" srcId="{251A4E02-D1B9-4069-9903-064F6E4B3455}" destId="{38F5A3BE-CF40-4748-B9A4-D0B47AD65A40}" srcOrd="0" destOrd="0" parTransId="{0031819A-E89F-416F-BA12-1A01DE04A337}" sibTransId="{A4772B98-3263-4F9C-9330-6AC90E78AC0F}"/>
    <dgm:cxn modelId="{E354A182-5F0F-493E-982A-C42BE12AF310}" type="presOf" srcId="{3C44F760-E495-4863-936E-DBC261830B71}" destId="{5715E04F-0B19-4AAA-83F2-0350DF39E2CF}" srcOrd="0" destOrd="0" presId="urn:microsoft.com/office/officeart/2005/8/layout/vList5"/>
    <dgm:cxn modelId="{0011CE95-4F83-4B71-ACA9-2AEC39D20805}" type="presOf" srcId="{38F5A3BE-CF40-4748-B9A4-D0B47AD65A40}" destId="{5355CCC3-0FAE-4631-956B-8485337D9E5E}" srcOrd="0" destOrd="0" presId="urn:microsoft.com/office/officeart/2005/8/layout/vList5"/>
    <dgm:cxn modelId="{6CC21D9B-458D-437B-ADE9-3936F68E2EE0}" type="presOf" srcId="{CAFFF1CB-F93A-4A92-8A91-E64E16AA0D0E}" destId="{6ED27809-7C7D-4611-8868-5E22615D569F}" srcOrd="0" destOrd="0" presId="urn:microsoft.com/office/officeart/2005/8/layout/vList5"/>
    <dgm:cxn modelId="{E826279D-E61B-E64E-8774-81C60B2C4F37}" srcId="{768C92B0-1B06-4B12-8C13-AAC5266B20F2}" destId="{CEC5F76B-BA71-8541-A959-9097B6D388BF}" srcOrd="0" destOrd="0" parTransId="{3C7D7401-A3F2-B442-99D5-B55F599B883D}" sibTransId="{705A8388-55B2-2E42-8DCB-A0E3A24DD1AB}"/>
    <dgm:cxn modelId="{16B5C8A7-8954-4AED-9899-55FA6F8CFB34}" type="presOf" srcId="{4BC7BFAD-45A1-4193-8633-E1075CC039E0}" destId="{589F36C7-AE29-4F56-90E8-B2190D84FF0B}" srcOrd="0" destOrd="0" presId="urn:microsoft.com/office/officeart/2005/8/layout/vList5"/>
    <dgm:cxn modelId="{647144B4-2135-47F3-ABD9-D22C7224EDED}" srcId="{48DA8BCA-331A-495D-9D70-DFC7DA0431A2}" destId="{CAFFF1CB-F93A-4A92-8A91-E64E16AA0D0E}" srcOrd="0" destOrd="0" parTransId="{42027718-97D9-42E4-8C98-15AE104E047F}" sibTransId="{A0840AD1-BD5F-4C5A-BFBF-E6EAF063F9C2}"/>
    <dgm:cxn modelId="{26187CCF-1D3A-A847-BDFD-AFC9D70BADDC}" srcId="{3C44F760-E495-4863-936E-DBC261830B71}" destId="{4C4DCEED-DEE0-E943-963A-9735EC36B552}" srcOrd="0" destOrd="0" parTransId="{3C53E4F5-4C59-0F4D-AB31-43DADAD7DE04}" sibTransId="{3AECDF4E-C2BB-0E45-85AC-6147461F9337}"/>
    <dgm:cxn modelId="{B52C6CD2-CE0C-4D82-995C-9ED77EFC45F4}" srcId="{2AFE2CED-C6E6-4C39-85E0-2BEAC597605B}" destId="{4E21617C-2FF3-409F-ABCF-237E6FBE71C7}" srcOrd="0" destOrd="0" parTransId="{42DCF29F-3B46-4210-86C0-AB001156904B}" sibTransId="{08EE3A1C-EBCB-447D-B0C9-9BD6D3509835}"/>
    <dgm:cxn modelId="{501135D6-BCC5-4F52-ACAE-A9BB41AB9EEA}" type="presOf" srcId="{768C92B0-1B06-4B12-8C13-AAC5266B20F2}" destId="{A50D04F6-F8F2-4C6C-89A8-081807434DD9}" srcOrd="0" destOrd="0" presId="urn:microsoft.com/office/officeart/2005/8/layout/vList5"/>
    <dgm:cxn modelId="{F32EE0F1-00F0-4263-A237-23CBCD4AFF90}" type="presOf" srcId="{2B44C63F-6FE1-4C12-87A0-2F66675B01C5}" destId="{6395A8A2-76C4-4614-86D0-02384DD2F383}" srcOrd="0" destOrd="0" presId="urn:microsoft.com/office/officeart/2005/8/layout/vList5"/>
    <dgm:cxn modelId="{DE640507-72C0-4890-8E74-8343EB332422}" type="presParOf" srcId="{6395A8A2-76C4-4614-86D0-02384DD2F383}" destId="{D782BA79-D0A4-40F1-AA76-9C3CEDB925D6}" srcOrd="0" destOrd="0" presId="urn:microsoft.com/office/officeart/2005/8/layout/vList5"/>
    <dgm:cxn modelId="{943A873B-23BE-4B7C-A9A4-73C8575946DB}" type="presParOf" srcId="{D782BA79-D0A4-40F1-AA76-9C3CEDB925D6}" destId="{A50D04F6-F8F2-4C6C-89A8-081807434DD9}" srcOrd="0" destOrd="0" presId="urn:microsoft.com/office/officeart/2005/8/layout/vList5"/>
    <dgm:cxn modelId="{E7BD1115-A381-B845-9BA6-EFDEF1B3A647}" type="presParOf" srcId="{D782BA79-D0A4-40F1-AA76-9C3CEDB925D6}" destId="{0C379E07-A590-D74D-B6FB-17026DE4B137}" srcOrd="1" destOrd="0" presId="urn:microsoft.com/office/officeart/2005/8/layout/vList5"/>
    <dgm:cxn modelId="{F081E849-B7B1-4B27-812B-D2BEA6F4FCA6}" type="presParOf" srcId="{6395A8A2-76C4-4614-86D0-02384DD2F383}" destId="{3D03A34C-939C-434A-B281-33D83E8004CA}" srcOrd="1" destOrd="0" presId="urn:microsoft.com/office/officeart/2005/8/layout/vList5"/>
    <dgm:cxn modelId="{79D76A14-9F42-4CD4-957E-16D5B9AAB8BF}" type="presParOf" srcId="{6395A8A2-76C4-4614-86D0-02384DD2F383}" destId="{EFB7EAEA-DE8D-4FD6-9DB4-0F10F6B5B734}" srcOrd="2" destOrd="0" presId="urn:microsoft.com/office/officeart/2005/8/layout/vList5"/>
    <dgm:cxn modelId="{651BD0C9-A7E6-4A1B-A374-B4E345CE934D}" type="presParOf" srcId="{EFB7EAEA-DE8D-4FD6-9DB4-0F10F6B5B734}" destId="{5715E04F-0B19-4AAA-83F2-0350DF39E2CF}" srcOrd="0" destOrd="0" presId="urn:microsoft.com/office/officeart/2005/8/layout/vList5"/>
    <dgm:cxn modelId="{FB500BBB-1818-7A46-8932-E78DA55FFFCD}" type="presParOf" srcId="{EFB7EAEA-DE8D-4FD6-9DB4-0F10F6B5B734}" destId="{48B95F95-FE5D-464E-A65A-FDB21A45E6C9}" srcOrd="1" destOrd="0" presId="urn:microsoft.com/office/officeart/2005/8/layout/vList5"/>
    <dgm:cxn modelId="{AB2FAA4E-C3A0-4DD3-92ED-5AE1D29E613D}" type="presParOf" srcId="{6395A8A2-76C4-4614-86D0-02384DD2F383}" destId="{FB962F8F-C595-4469-A483-E6C44B1ECD07}" srcOrd="3" destOrd="0" presId="urn:microsoft.com/office/officeart/2005/8/layout/vList5"/>
    <dgm:cxn modelId="{F78AF90B-8272-4E31-9B6A-3F69D6655F33}" type="presParOf" srcId="{6395A8A2-76C4-4614-86D0-02384DD2F383}" destId="{672CE027-2BFA-4CE4-B4F8-17D4FB47C2CC}" srcOrd="4" destOrd="0" presId="urn:microsoft.com/office/officeart/2005/8/layout/vList5"/>
    <dgm:cxn modelId="{19D12D4B-93C4-4CC5-92C3-0EC53DC497FD}" type="presParOf" srcId="{672CE027-2BFA-4CE4-B4F8-17D4FB47C2CC}" destId="{589F36C7-AE29-4F56-90E8-B2190D84FF0B}" srcOrd="0" destOrd="0" presId="urn:microsoft.com/office/officeart/2005/8/layout/vList5"/>
    <dgm:cxn modelId="{A9086FCE-BA14-6843-B389-6A9AF841E40F}" type="presParOf" srcId="{672CE027-2BFA-4CE4-B4F8-17D4FB47C2CC}" destId="{A959E7A1-730D-CC41-A234-0A8430C512B1}" srcOrd="1" destOrd="0" presId="urn:microsoft.com/office/officeart/2005/8/layout/vList5"/>
    <dgm:cxn modelId="{847C833A-E0BF-471D-80EC-3E6E8016D127}" type="presParOf" srcId="{6395A8A2-76C4-4614-86D0-02384DD2F383}" destId="{635172CB-CD70-4E45-BA16-CEB547EEE199}" srcOrd="5" destOrd="0" presId="urn:microsoft.com/office/officeart/2005/8/layout/vList5"/>
    <dgm:cxn modelId="{70600ED4-5290-40CF-99E3-0E11C3F9297C}" type="presParOf" srcId="{6395A8A2-76C4-4614-86D0-02384DD2F383}" destId="{1A9C214D-F40B-4674-8437-F65973C45866}" srcOrd="6" destOrd="0" presId="urn:microsoft.com/office/officeart/2005/8/layout/vList5"/>
    <dgm:cxn modelId="{026AB1DA-852C-4BEE-9165-915F76449130}" type="presParOf" srcId="{1A9C214D-F40B-4674-8437-F65973C45866}" destId="{84783A25-0DD3-40F4-B6B1-85DE53DCBEE7}" srcOrd="0" destOrd="0" presId="urn:microsoft.com/office/officeart/2005/8/layout/vList5"/>
    <dgm:cxn modelId="{BA4036A2-A5C6-4C34-93F7-210165F1E4A6}" type="presParOf" srcId="{1A9C214D-F40B-4674-8437-F65973C45866}" destId="{6ED27809-7C7D-4611-8868-5E22615D569F}" srcOrd="1" destOrd="0" presId="urn:microsoft.com/office/officeart/2005/8/layout/vList5"/>
    <dgm:cxn modelId="{7ACDCEAA-B504-4F28-B68C-9290752D7119}" type="presParOf" srcId="{6395A8A2-76C4-4614-86D0-02384DD2F383}" destId="{3D980EF2-D9E8-4903-B0F5-10D117E3F93B}" srcOrd="7" destOrd="0" presId="urn:microsoft.com/office/officeart/2005/8/layout/vList5"/>
    <dgm:cxn modelId="{4D882361-6D7C-4208-B940-7E2986B3429E}" type="presParOf" srcId="{6395A8A2-76C4-4614-86D0-02384DD2F383}" destId="{B8FCAB7E-F4B6-48AF-8153-2A7C934A3B90}" srcOrd="8" destOrd="0" presId="urn:microsoft.com/office/officeart/2005/8/layout/vList5"/>
    <dgm:cxn modelId="{BED085B0-BE00-4E63-A407-66BAFAC7C1BD}" type="presParOf" srcId="{B8FCAB7E-F4B6-48AF-8153-2A7C934A3B90}" destId="{A6B655D7-353C-4783-A84F-053B1A6D724C}" srcOrd="0" destOrd="0" presId="urn:microsoft.com/office/officeart/2005/8/layout/vList5"/>
    <dgm:cxn modelId="{69FD9E3D-A5FE-49E7-AB2E-5E3A2556A792}" type="presParOf" srcId="{B8FCAB7E-F4B6-48AF-8153-2A7C934A3B90}" destId="{71612A60-9C2A-4CCD-83AE-91F7836E0F7D}" srcOrd="1" destOrd="0" presId="urn:microsoft.com/office/officeart/2005/8/layout/vList5"/>
    <dgm:cxn modelId="{E2E4D455-04B8-46D8-B2E6-989EC796AD5D}" type="presParOf" srcId="{6395A8A2-76C4-4614-86D0-02384DD2F383}" destId="{DB519FC5-2326-45D5-AA5B-9824CC4FEF83}" srcOrd="9" destOrd="0" presId="urn:microsoft.com/office/officeart/2005/8/layout/vList5"/>
    <dgm:cxn modelId="{2A70D612-6C9D-4345-8996-453E52F88F67}" type="presParOf" srcId="{6395A8A2-76C4-4614-86D0-02384DD2F383}" destId="{A0A5AC8E-6C07-4836-A511-AD4E23399087}" srcOrd="10" destOrd="0" presId="urn:microsoft.com/office/officeart/2005/8/layout/vList5"/>
    <dgm:cxn modelId="{06A8CFAF-8430-405F-A883-DC4A85D7EDF7}" type="presParOf" srcId="{A0A5AC8E-6C07-4836-A511-AD4E23399087}" destId="{9A1A45E9-DDD7-47DE-8AA9-6AF8B27122A2}" srcOrd="0" destOrd="0" presId="urn:microsoft.com/office/officeart/2005/8/layout/vList5"/>
    <dgm:cxn modelId="{B81BF197-A84C-4C50-AD23-6EB7608E454E}" type="presParOf" srcId="{A0A5AC8E-6C07-4836-A511-AD4E23399087}" destId="{5355CCC3-0FAE-4631-956B-8485337D9E5E}"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B9B89A3C-1EAA-47DC-BCD1-101DEE0D7D17}" type="doc">
      <dgm:prSet loTypeId="urn:microsoft.com/office/officeart/2005/8/layout/pyramid1" loCatId="pyramid" qsTypeId="urn:microsoft.com/office/officeart/2005/8/quickstyle/simple1" qsCatId="simple" csTypeId="urn:microsoft.com/office/officeart/2005/8/colors/accent0_1" csCatId="mainScheme" phldr="1"/>
      <dgm:spPr/>
    </dgm:pt>
    <dgm:pt modelId="{6BD9C537-9E3E-47FF-B815-4C2E68E534E6}">
      <dgm:prSet phldrT="[Text]"/>
      <dgm:spPr/>
      <dgm:t>
        <a:bodyPr/>
        <a:lstStyle/>
        <a:p>
          <a:r>
            <a:rPr lang="en-GB" dirty="0" err="1"/>
            <a:t>Effizienz</a:t>
          </a:r>
          <a:endParaRPr lang="en-GB" noProof="0" dirty="0">
            <a:latin typeface="+mn-lt"/>
            <a:cs typeface="Arial" pitchFamily="34" charset="0"/>
          </a:endParaRPr>
        </a:p>
      </dgm:t>
    </dgm:pt>
    <dgm:pt modelId="{00837A74-FEAF-49EB-80B3-B1304916020B}" type="parTrans" cxnId="{51C4AC5B-383A-4F7D-B163-DB7393C470EB}">
      <dgm:prSet/>
      <dgm:spPr/>
      <dgm:t>
        <a:bodyPr/>
        <a:lstStyle/>
        <a:p>
          <a:endParaRPr lang="en-US">
            <a:latin typeface="+mn-lt"/>
            <a:cs typeface="Arial" pitchFamily="34" charset="0"/>
          </a:endParaRPr>
        </a:p>
      </dgm:t>
    </dgm:pt>
    <dgm:pt modelId="{AA78C173-7233-4D77-AD18-A75C1A6541D4}" type="sibTrans" cxnId="{51C4AC5B-383A-4F7D-B163-DB7393C470EB}">
      <dgm:prSet/>
      <dgm:spPr/>
      <dgm:t>
        <a:bodyPr/>
        <a:lstStyle/>
        <a:p>
          <a:endParaRPr lang="en-US">
            <a:latin typeface="+mn-lt"/>
            <a:cs typeface="Arial" pitchFamily="34" charset="0"/>
          </a:endParaRPr>
        </a:p>
      </dgm:t>
    </dgm:pt>
    <dgm:pt modelId="{6832C5BE-43F5-456A-8894-E5E9EFBEC8C7}">
      <dgm:prSet phldrT="[Text]"/>
      <dgm:spPr/>
      <dgm:t>
        <a:bodyPr/>
        <a:lstStyle/>
        <a:p>
          <a:r>
            <a:rPr lang="en-GB" dirty="0" err="1"/>
            <a:t>Effektivität</a:t>
          </a:r>
          <a:r>
            <a:rPr lang="en-GB" dirty="0"/>
            <a:t> </a:t>
          </a:r>
          <a:endParaRPr lang="en-GB" noProof="0" dirty="0">
            <a:latin typeface="+mn-lt"/>
            <a:cs typeface="Arial" pitchFamily="34" charset="0"/>
          </a:endParaRPr>
        </a:p>
      </dgm:t>
    </dgm:pt>
    <dgm:pt modelId="{A82DC48F-29C6-45DB-ABE5-1CFFD6ABCDBD}" type="parTrans" cxnId="{0FC3CB6E-720D-4DC1-9F34-7780C9F1E405}">
      <dgm:prSet/>
      <dgm:spPr/>
      <dgm:t>
        <a:bodyPr/>
        <a:lstStyle/>
        <a:p>
          <a:endParaRPr lang="en-US">
            <a:latin typeface="+mn-lt"/>
            <a:cs typeface="Arial" pitchFamily="34" charset="0"/>
          </a:endParaRPr>
        </a:p>
      </dgm:t>
    </dgm:pt>
    <dgm:pt modelId="{50B865B1-53CF-48FC-A7C9-C6E03271AF06}" type="sibTrans" cxnId="{0FC3CB6E-720D-4DC1-9F34-7780C9F1E405}">
      <dgm:prSet/>
      <dgm:spPr/>
      <dgm:t>
        <a:bodyPr/>
        <a:lstStyle/>
        <a:p>
          <a:endParaRPr lang="en-US">
            <a:latin typeface="+mn-lt"/>
            <a:cs typeface="Arial" pitchFamily="34" charset="0"/>
          </a:endParaRPr>
        </a:p>
      </dgm:t>
    </dgm:pt>
    <dgm:pt modelId="{83F77066-3DD1-473D-95C8-A39177292E47}">
      <dgm:prSet phldrT="[Text]"/>
      <dgm:spPr/>
      <dgm:t>
        <a:bodyPr/>
        <a:lstStyle/>
        <a:p>
          <a:r>
            <a:rPr lang="en-GB" noProof="0" dirty="0">
              <a:latin typeface="+mn-lt"/>
              <a:cs typeface="Arial" pitchFamily="34" charset="0"/>
            </a:rPr>
            <a:t>Compliance (</a:t>
          </a:r>
          <a:r>
            <a:rPr lang="en-GB" dirty="0" err="1"/>
            <a:t>Konformität</a:t>
          </a:r>
          <a:r>
            <a:rPr lang="en-GB" noProof="0" dirty="0">
              <a:latin typeface="+mn-lt"/>
              <a:cs typeface="Arial" pitchFamily="34" charset="0"/>
            </a:rPr>
            <a:t>)</a:t>
          </a:r>
        </a:p>
      </dgm:t>
    </dgm:pt>
    <dgm:pt modelId="{0748F63B-8585-4E53-AC7A-D4D5AE6C996B}" type="parTrans" cxnId="{3B742D55-0016-4D49-8CD4-9CC01BE83448}">
      <dgm:prSet/>
      <dgm:spPr/>
      <dgm:t>
        <a:bodyPr/>
        <a:lstStyle/>
        <a:p>
          <a:endParaRPr lang="en-US">
            <a:latin typeface="+mn-lt"/>
            <a:cs typeface="Arial" pitchFamily="34" charset="0"/>
          </a:endParaRPr>
        </a:p>
      </dgm:t>
    </dgm:pt>
    <dgm:pt modelId="{93E5B9E1-8FA5-4600-8DC7-7973C5C49EC8}" type="sibTrans" cxnId="{3B742D55-0016-4D49-8CD4-9CC01BE83448}">
      <dgm:prSet/>
      <dgm:spPr/>
      <dgm:t>
        <a:bodyPr/>
        <a:lstStyle/>
        <a:p>
          <a:endParaRPr lang="en-US">
            <a:latin typeface="+mn-lt"/>
            <a:cs typeface="Arial" pitchFamily="34" charset="0"/>
          </a:endParaRPr>
        </a:p>
      </dgm:t>
    </dgm:pt>
    <dgm:pt modelId="{6DA3EAF6-6B5E-41F4-93CE-8EF8412117F0}">
      <dgm:prSet phldrT="[Text]"/>
      <dgm:spPr/>
      <dgm:t>
        <a:bodyPr/>
        <a:lstStyle/>
        <a:p>
          <a:r>
            <a:rPr lang="de-DE" noProof="0" dirty="0">
              <a:latin typeface="+mn-lt"/>
              <a:cs typeface="Arial" pitchFamily="34" charset="0"/>
            </a:rPr>
            <a:t>Richtlinien, deren Gesamtausrichtung und Regeln, werden eingehalten</a:t>
          </a:r>
          <a:endParaRPr lang="en-GB" noProof="0" dirty="0">
            <a:latin typeface="+mn-lt"/>
            <a:cs typeface="Arial" pitchFamily="34" charset="0"/>
          </a:endParaRPr>
        </a:p>
      </dgm:t>
    </dgm:pt>
    <dgm:pt modelId="{9C402247-527E-459E-9603-2E144E15864D}" type="parTrans" cxnId="{57CA8F3B-7595-4B91-9A06-C0153AB3B2EE}">
      <dgm:prSet/>
      <dgm:spPr/>
      <dgm:t>
        <a:bodyPr/>
        <a:lstStyle/>
        <a:p>
          <a:endParaRPr lang="en-US">
            <a:latin typeface="+mn-lt"/>
            <a:cs typeface="Arial" pitchFamily="34" charset="0"/>
          </a:endParaRPr>
        </a:p>
      </dgm:t>
    </dgm:pt>
    <dgm:pt modelId="{52976E0A-4B1C-4E2F-BC2F-59351C6440E5}" type="sibTrans" cxnId="{57CA8F3B-7595-4B91-9A06-C0153AB3B2EE}">
      <dgm:prSet/>
      <dgm:spPr/>
      <dgm:t>
        <a:bodyPr/>
        <a:lstStyle/>
        <a:p>
          <a:endParaRPr lang="en-US">
            <a:latin typeface="+mn-lt"/>
            <a:cs typeface="Arial" pitchFamily="34" charset="0"/>
          </a:endParaRPr>
        </a:p>
      </dgm:t>
    </dgm:pt>
    <dgm:pt modelId="{26528447-18E3-46DB-82D3-CBBD25B177B1}">
      <dgm:prSet phldrT="[Text]"/>
      <dgm:spPr/>
      <dgm:t>
        <a:bodyPr/>
        <a:lstStyle/>
        <a:p>
          <a:r>
            <a:rPr lang="de-DE" noProof="0" dirty="0">
              <a:latin typeface="+mn-lt"/>
              <a:cs typeface="Arial" pitchFamily="34" charset="0"/>
            </a:rPr>
            <a:t>Prozesse und Abläufe werden in der Praxis praxisgerecht durchgeführt</a:t>
          </a:r>
          <a:endParaRPr lang="en-GB" noProof="0" dirty="0">
            <a:latin typeface="+mn-lt"/>
            <a:cs typeface="Arial" pitchFamily="34" charset="0"/>
          </a:endParaRPr>
        </a:p>
      </dgm:t>
    </dgm:pt>
    <dgm:pt modelId="{9661E12C-AA6C-460B-9288-F24F54EC5D1F}" type="parTrans" cxnId="{6AE966A2-BE93-4F67-8071-B180075B6A41}">
      <dgm:prSet/>
      <dgm:spPr/>
      <dgm:t>
        <a:bodyPr/>
        <a:lstStyle/>
        <a:p>
          <a:endParaRPr lang="en-US">
            <a:latin typeface="+mn-lt"/>
            <a:cs typeface="Arial" pitchFamily="34" charset="0"/>
          </a:endParaRPr>
        </a:p>
      </dgm:t>
    </dgm:pt>
    <dgm:pt modelId="{4F295BC2-A78A-4B3D-BA55-F9307968DB8B}" type="sibTrans" cxnId="{6AE966A2-BE93-4F67-8071-B180075B6A41}">
      <dgm:prSet/>
      <dgm:spPr/>
      <dgm:t>
        <a:bodyPr/>
        <a:lstStyle/>
        <a:p>
          <a:endParaRPr lang="en-US">
            <a:latin typeface="+mn-lt"/>
            <a:cs typeface="Arial" pitchFamily="34" charset="0"/>
          </a:endParaRPr>
        </a:p>
      </dgm:t>
    </dgm:pt>
    <dgm:pt modelId="{D6B0C2B9-CC22-4934-BD56-55B7409B3C81}">
      <dgm:prSet phldrT="[Text]"/>
      <dgm:spPr/>
      <dgm:t>
        <a:bodyPr/>
        <a:lstStyle/>
        <a:p>
          <a:r>
            <a:rPr lang="de-DE" noProof="0" dirty="0">
              <a:latin typeface="+mn-lt"/>
              <a:cs typeface="Arial" pitchFamily="34" charset="0"/>
            </a:rPr>
            <a:t>Ziele, die mit Richtlinien und Prozessen verbunden sind, werden erreicht.</a:t>
          </a:r>
          <a:endParaRPr lang="en-GB" noProof="0" dirty="0">
            <a:latin typeface="+mn-lt"/>
            <a:cs typeface="Arial" pitchFamily="34" charset="0"/>
          </a:endParaRPr>
        </a:p>
      </dgm:t>
    </dgm:pt>
    <dgm:pt modelId="{407FBB00-7CD4-495E-8822-E2569F0CA76C}" type="parTrans" cxnId="{F0FA82B1-B689-4444-ABE8-977BB661ABA9}">
      <dgm:prSet/>
      <dgm:spPr/>
      <dgm:t>
        <a:bodyPr/>
        <a:lstStyle/>
        <a:p>
          <a:endParaRPr lang="en-US">
            <a:latin typeface="+mn-lt"/>
            <a:cs typeface="Arial" pitchFamily="34" charset="0"/>
          </a:endParaRPr>
        </a:p>
      </dgm:t>
    </dgm:pt>
    <dgm:pt modelId="{F0FF96BE-B6D4-4D11-9FCB-D10E8A6E3853}" type="sibTrans" cxnId="{F0FA82B1-B689-4444-ABE8-977BB661ABA9}">
      <dgm:prSet/>
      <dgm:spPr/>
      <dgm:t>
        <a:bodyPr/>
        <a:lstStyle/>
        <a:p>
          <a:endParaRPr lang="en-US">
            <a:latin typeface="+mn-lt"/>
            <a:cs typeface="Arial" pitchFamily="34" charset="0"/>
          </a:endParaRPr>
        </a:p>
      </dgm:t>
    </dgm:pt>
    <dgm:pt modelId="{9BAB3BC2-5890-4022-8FC3-4DAE07720B1C}">
      <dgm:prSet phldrT="[Text]"/>
      <dgm:spPr/>
      <dgm:t>
        <a:bodyPr/>
        <a:lstStyle/>
        <a:p>
          <a:r>
            <a:rPr lang="de-DE" noProof="0" dirty="0">
              <a:latin typeface="+mn-lt"/>
              <a:cs typeface="Arial" pitchFamily="34" charset="0"/>
            </a:rPr>
            <a:t>Der Verbrauch von finanziellen, personellen und technischen Ressourcen wird überwacht, ausgewertet und optimiert</a:t>
          </a:r>
          <a:endParaRPr lang="en-GB" noProof="0" dirty="0">
            <a:latin typeface="+mn-lt"/>
            <a:cs typeface="Arial" pitchFamily="34" charset="0"/>
          </a:endParaRPr>
        </a:p>
      </dgm:t>
    </dgm:pt>
    <dgm:pt modelId="{022C43E4-144E-4CE4-A77B-1244D423C9FE}" type="parTrans" cxnId="{BCD03E83-31B1-4D6B-8C65-F0F99DE87882}">
      <dgm:prSet/>
      <dgm:spPr/>
      <dgm:t>
        <a:bodyPr/>
        <a:lstStyle/>
        <a:p>
          <a:endParaRPr lang="en-US">
            <a:latin typeface="+mn-lt"/>
            <a:cs typeface="Arial" pitchFamily="34" charset="0"/>
          </a:endParaRPr>
        </a:p>
      </dgm:t>
    </dgm:pt>
    <dgm:pt modelId="{811BE106-97FC-4427-80F5-C6ED87AA8744}" type="sibTrans" cxnId="{BCD03E83-31B1-4D6B-8C65-F0F99DE87882}">
      <dgm:prSet/>
      <dgm:spPr/>
      <dgm:t>
        <a:bodyPr/>
        <a:lstStyle/>
        <a:p>
          <a:endParaRPr lang="en-US">
            <a:latin typeface="+mn-lt"/>
            <a:cs typeface="Arial" pitchFamily="34" charset="0"/>
          </a:endParaRPr>
        </a:p>
      </dgm:t>
    </dgm:pt>
    <dgm:pt modelId="{C33D2A59-05CA-49E4-B88D-3C3759A16B63}">
      <dgm:prSet phldrT="[Text]"/>
      <dgm:spPr/>
      <dgm:t>
        <a:bodyPr/>
        <a:lstStyle/>
        <a:p>
          <a:r>
            <a:rPr lang="de-DE" noProof="0" dirty="0">
              <a:latin typeface="+mn-lt"/>
              <a:cs typeface="Arial" pitchFamily="34" charset="0"/>
            </a:rPr>
            <a:t>Der Ressourcenverbrauch ist für den erreichten Wirkungsgrad angemessen</a:t>
          </a:r>
          <a:endParaRPr lang="en-GB" noProof="0" dirty="0">
            <a:latin typeface="+mn-lt"/>
            <a:cs typeface="Arial" pitchFamily="34" charset="0"/>
          </a:endParaRPr>
        </a:p>
      </dgm:t>
    </dgm:pt>
    <dgm:pt modelId="{64EA19DE-A20E-4150-8D3C-2A7FD211B587}" type="parTrans" cxnId="{4EE35389-3656-47AD-97DC-EF6044ACC5F7}">
      <dgm:prSet/>
      <dgm:spPr/>
      <dgm:t>
        <a:bodyPr/>
        <a:lstStyle/>
        <a:p>
          <a:endParaRPr lang="en-US">
            <a:latin typeface="+mn-lt"/>
            <a:cs typeface="Arial" pitchFamily="34" charset="0"/>
          </a:endParaRPr>
        </a:p>
      </dgm:t>
    </dgm:pt>
    <dgm:pt modelId="{EDE9ACCF-A799-4A6A-BBD3-61A660021FE3}" type="sibTrans" cxnId="{4EE35389-3656-47AD-97DC-EF6044ACC5F7}">
      <dgm:prSet/>
      <dgm:spPr/>
      <dgm:t>
        <a:bodyPr/>
        <a:lstStyle/>
        <a:p>
          <a:endParaRPr lang="en-US">
            <a:latin typeface="+mn-lt"/>
            <a:cs typeface="Arial" pitchFamily="34" charset="0"/>
          </a:endParaRPr>
        </a:p>
      </dgm:t>
    </dgm:pt>
    <dgm:pt modelId="{FB5F20CD-BBCE-4827-8526-A643608E526E}">
      <dgm:prSet/>
      <dgm:spPr/>
      <dgm:t>
        <a:bodyPr/>
        <a:lstStyle/>
        <a:p>
          <a:r>
            <a:rPr lang="de-DE" noProof="0" dirty="0">
              <a:latin typeface="+mn-lt"/>
              <a:cs typeface="Arial" pitchFamily="34" charset="0"/>
            </a:rPr>
            <a:t>Services werden nach vereinbarten SLAs erbracht.</a:t>
          </a:r>
        </a:p>
      </dgm:t>
    </dgm:pt>
    <dgm:pt modelId="{74FF20C1-AF55-403E-9F91-40CCBB9375F4}" type="parTrans" cxnId="{6F803489-8406-454C-9EB4-C6FC1E16C213}">
      <dgm:prSet/>
      <dgm:spPr/>
      <dgm:t>
        <a:bodyPr/>
        <a:lstStyle/>
        <a:p>
          <a:endParaRPr lang="de-DE"/>
        </a:p>
      </dgm:t>
    </dgm:pt>
    <dgm:pt modelId="{0D26B971-7F3C-4537-A469-E28103234718}" type="sibTrans" cxnId="{6F803489-8406-454C-9EB4-C6FC1E16C213}">
      <dgm:prSet/>
      <dgm:spPr/>
      <dgm:t>
        <a:bodyPr/>
        <a:lstStyle/>
        <a:p>
          <a:endParaRPr lang="de-DE"/>
        </a:p>
      </dgm:t>
    </dgm:pt>
    <dgm:pt modelId="{AEFEB898-ADFA-45C1-A4E8-13B323DDD1F5}" type="pres">
      <dgm:prSet presAssocID="{B9B89A3C-1EAA-47DC-BCD1-101DEE0D7D17}" presName="Name0" presStyleCnt="0">
        <dgm:presLayoutVars>
          <dgm:dir/>
          <dgm:animLvl val="lvl"/>
          <dgm:resizeHandles val="exact"/>
        </dgm:presLayoutVars>
      </dgm:prSet>
      <dgm:spPr/>
    </dgm:pt>
    <dgm:pt modelId="{5C885DD4-2F6D-4DC1-8F10-CB7F3D42E332}" type="pres">
      <dgm:prSet presAssocID="{6BD9C537-9E3E-47FF-B815-4C2E68E534E6}" presName="Name8" presStyleCnt="0"/>
      <dgm:spPr/>
    </dgm:pt>
    <dgm:pt modelId="{0533D52B-22A9-463B-BFF9-FF1F2010AD46}" type="pres">
      <dgm:prSet presAssocID="{6BD9C537-9E3E-47FF-B815-4C2E68E534E6}" presName="acctBkgd" presStyleLbl="alignAcc1" presStyleIdx="0" presStyleCnt="3"/>
      <dgm:spPr/>
    </dgm:pt>
    <dgm:pt modelId="{4E625C46-61CE-4B94-9EE5-88C06D9582B4}" type="pres">
      <dgm:prSet presAssocID="{6BD9C537-9E3E-47FF-B815-4C2E68E534E6}" presName="acctTx" presStyleLbl="alignAcc1" presStyleIdx="0" presStyleCnt="3">
        <dgm:presLayoutVars>
          <dgm:bulletEnabled val="1"/>
        </dgm:presLayoutVars>
      </dgm:prSet>
      <dgm:spPr/>
    </dgm:pt>
    <dgm:pt modelId="{992D3F91-5A4D-4570-BDEF-E477FEBEC057}" type="pres">
      <dgm:prSet presAssocID="{6BD9C537-9E3E-47FF-B815-4C2E68E534E6}" presName="level" presStyleLbl="node1" presStyleIdx="0" presStyleCnt="3">
        <dgm:presLayoutVars>
          <dgm:chMax val="1"/>
          <dgm:bulletEnabled val="1"/>
        </dgm:presLayoutVars>
      </dgm:prSet>
      <dgm:spPr/>
    </dgm:pt>
    <dgm:pt modelId="{75899D1E-6E11-4068-9939-6B3591D3C052}" type="pres">
      <dgm:prSet presAssocID="{6BD9C537-9E3E-47FF-B815-4C2E68E534E6}" presName="levelTx" presStyleLbl="revTx" presStyleIdx="0" presStyleCnt="0">
        <dgm:presLayoutVars>
          <dgm:chMax val="1"/>
          <dgm:bulletEnabled val="1"/>
        </dgm:presLayoutVars>
      </dgm:prSet>
      <dgm:spPr/>
    </dgm:pt>
    <dgm:pt modelId="{14939896-93B7-4821-8CDF-8B1847204DD3}" type="pres">
      <dgm:prSet presAssocID="{6832C5BE-43F5-456A-8894-E5E9EFBEC8C7}" presName="Name8" presStyleCnt="0"/>
      <dgm:spPr/>
    </dgm:pt>
    <dgm:pt modelId="{DC353331-E21A-41EA-9DB4-DE8B9B369DBD}" type="pres">
      <dgm:prSet presAssocID="{6832C5BE-43F5-456A-8894-E5E9EFBEC8C7}" presName="acctBkgd" presStyleLbl="alignAcc1" presStyleIdx="1" presStyleCnt="3"/>
      <dgm:spPr/>
    </dgm:pt>
    <dgm:pt modelId="{AE62611F-EA0D-433C-B092-AC57A8776C06}" type="pres">
      <dgm:prSet presAssocID="{6832C5BE-43F5-456A-8894-E5E9EFBEC8C7}" presName="acctTx" presStyleLbl="alignAcc1" presStyleIdx="1" presStyleCnt="3">
        <dgm:presLayoutVars>
          <dgm:bulletEnabled val="1"/>
        </dgm:presLayoutVars>
      </dgm:prSet>
      <dgm:spPr/>
    </dgm:pt>
    <dgm:pt modelId="{403FD17C-19A5-4C12-ACF7-BE8E1BD027A4}" type="pres">
      <dgm:prSet presAssocID="{6832C5BE-43F5-456A-8894-E5E9EFBEC8C7}" presName="level" presStyleLbl="node1" presStyleIdx="1" presStyleCnt="3">
        <dgm:presLayoutVars>
          <dgm:chMax val="1"/>
          <dgm:bulletEnabled val="1"/>
        </dgm:presLayoutVars>
      </dgm:prSet>
      <dgm:spPr/>
    </dgm:pt>
    <dgm:pt modelId="{8306DF25-4690-41E8-A14A-A52CF13D0F9A}" type="pres">
      <dgm:prSet presAssocID="{6832C5BE-43F5-456A-8894-E5E9EFBEC8C7}" presName="levelTx" presStyleLbl="revTx" presStyleIdx="0" presStyleCnt="0">
        <dgm:presLayoutVars>
          <dgm:chMax val="1"/>
          <dgm:bulletEnabled val="1"/>
        </dgm:presLayoutVars>
      </dgm:prSet>
      <dgm:spPr/>
    </dgm:pt>
    <dgm:pt modelId="{9F1AE66E-B6FB-4FA2-91D1-F9FCD376DFAB}" type="pres">
      <dgm:prSet presAssocID="{83F77066-3DD1-473D-95C8-A39177292E47}" presName="Name8" presStyleCnt="0"/>
      <dgm:spPr/>
    </dgm:pt>
    <dgm:pt modelId="{5DC447DB-5BD1-493D-8F86-30ABF9EBD3EE}" type="pres">
      <dgm:prSet presAssocID="{83F77066-3DD1-473D-95C8-A39177292E47}" presName="acctBkgd" presStyleLbl="alignAcc1" presStyleIdx="2" presStyleCnt="3"/>
      <dgm:spPr/>
    </dgm:pt>
    <dgm:pt modelId="{8B3FE177-6CF6-45F7-89F8-33D404097673}" type="pres">
      <dgm:prSet presAssocID="{83F77066-3DD1-473D-95C8-A39177292E47}" presName="acctTx" presStyleLbl="alignAcc1" presStyleIdx="2" presStyleCnt="3">
        <dgm:presLayoutVars>
          <dgm:bulletEnabled val="1"/>
        </dgm:presLayoutVars>
      </dgm:prSet>
      <dgm:spPr/>
    </dgm:pt>
    <dgm:pt modelId="{7971B7E3-BD40-4248-A10F-94A3051D1A02}" type="pres">
      <dgm:prSet presAssocID="{83F77066-3DD1-473D-95C8-A39177292E47}" presName="level" presStyleLbl="node1" presStyleIdx="2" presStyleCnt="3">
        <dgm:presLayoutVars>
          <dgm:chMax val="1"/>
          <dgm:bulletEnabled val="1"/>
        </dgm:presLayoutVars>
      </dgm:prSet>
      <dgm:spPr/>
    </dgm:pt>
    <dgm:pt modelId="{FC234CEB-26D2-4087-AD29-AF1F5418A539}" type="pres">
      <dgm:prSet presAssocID="{83F77066-3DD1-473D-95C8-A39177292E47}" presName="levelTx" presStyleLbl="revTx" presStyleIdx="0" presStyleCnt="0">
        <dgm:presLayoutVars>
          <dgm:chMax val="1"/>
          <dgm:bulletEnabled val="1"/>
        </dgm:presLayoutVars>
      </dgm:prSet>
      <dgm:spPr/>
    </dgm:pt>
  </dgm:ptLst>
  <dgm:cxnLst>
    <dgm:cxn modelId="{64CDA00E-9BE8-45AA-8A69-BC507B7A00EE}" type="presOf" srcId="{6DA3EAF6-6B5E-41F4-93CE-8EF8412117F0}" destId="{8B3FE177-6CF6-45F7-89F8-33D404097673}" srcOrd="1" destOrd="0" presId="urn:microsoft.com/office/officeart/2005/8/layout/pyramid1"/>
    <dgm:cxn modelId="{CB510317-F767-4105-9023-2629E395CCB7}" type="presOf" srcId="{C33D2A59-05CA-49E4-B88D-3C3759A16B63}" destId="{0533D52B-22A9-463B-BFF9-FF1F2010AD46}" srcOrd="0" destOrd="1" presId="urn:microsoft.com/office/officeart/2005/8/layout/pyramid1"/>
    <dgm:cxn modelId="{C8B79429-B7E6-479E-85EF-4DC679352739}" type="presOf" srcId="{83F77066-3DD1-473D-95C8-A39177292E47}" destId="{FC234CEB-26D2-4087-AD29-AF1F5418A539}" srcOrd="1" destOrd="0" presId="urn:microsoft.com/office/officeart/2005/8/layout/pyramid1"/>
    <dgm:cxn modelId="{8C96AE2B-CCE7-47DB-BFFA-F8855A489602}" type="presOf" srcId="{6BD9C537-9E3E-47FF-B815-4C2E68E534E6}" destId="{992D3F91-5A4D-4570-BDEF-E477FEBEC057}" srcOrd="0" destOrd="0" presId="urn:microsoft.com/office/officeart/2005/8/layout/pyramid1"/>
    <dgm:cxn modelId="{57CA8F3B-7595-4B91-9A06-C0153AB3B2EE}" srcId="{83F77066-3DD1-473D-95C8-A39177292E47}" destId="{6DA3EAF6-6B5E-41F4-93CE-8EF8412117F0}" srcOrd="0" destOrd="0" parTransId="{9C402247-527E-459E-9603-2E144E15864D}" sibTransId="{52976E0A-4B1C-4E2F-BC2F-59351C6440E5}"/>
    <dgm:cxn modelId="{60989B46-3355-4A37-8AB5-F514007740E9}" type="presOf" srcId="{6BD9C537-9E3E-47FF-B815-4C2E68E534E6}" destId="{75899D1E-6E11-4068-9939-6B3591D3C052}" srcOrd="1" destOrd="0" presId="urn:microsoft.com/office/officeart/2005/8/layout/pyramid1"/>
    <dgm:cxn modelId="{3B742D55-0016-4D49-8CD4-9CC01BE83448}" srcId="{B9B89A3C-1EAA-47DC-BCD1-101DEE0D7D17}" destId="{83F77066-3DD1-473D-95C8-A39177292E47}" srcOrd="2" destOrd="0" parTransId="{0748F63B-8585-4E53-AC7A-D4D5AE6C996B}" sibTransId="{93E5B9E1-8FA5-4600-8DC7-7973C5C49EC8}"/>
    <dgm:cxn modelId="{51C4AC5B-383A-4F7D-B163-DB7393C470EB}" srcId="{B9B89A3C-1EAA-47DC-BCD1-101DEE0D7D17}" destId="{6BD9C537-9E3E-47FF-B815-4C2E68E534E6}" srcOrd="0" destOrd="0" parTransId="{00837A74-FEAF-49EB-80B3-B1304916020B}" sibTransId="{AA78C173-7233-4D77-AD18-A75C1A6541D4}"/>
    <dgm:cxn modelId="{1767B769-15AE-4CCB-89E7-B429AAD0BBB8}" type="presOf" srcId="{26528447-18E3-46DB-82D3-CBBD25B177B1}" destId="{8B3FE177-6CF6-45F7-89F8-33D404097673}" srcOrd="1" destOrd="1" presId="urn:microsoft.com/office/officeart/2005/8/layout/pyramid1"/>
    <dgm:cxn modelId="{50073E6E-9399-4216-BEF9-59EA2ECEE805}" type="presOf" srcId="{D6B0C2B9-CC22-4934-BD56-55B7409B3C81}" destId="{DC353331-E21A-41EA-9DB4-DE8B9B369DBD}" srcOrd="0" destOrd="0" presId="urn:microsoft.com/office/officeart/2005/8/layout/pyramid1"/>
    <dgm:cxn modelId="{0FC3CB6E-720D-4DC1-9F34-7780C9F1E405}" srcId="{B9B89A3C-1EAA-47DC-BCD1-101DEE0D7D17}" destId="{6832C5BE-43F5-456A-8894-E5E9EFBEC8C7}" srcOrd="1" destOrd="0" parTransId="{A82DC48F-29C6-45DB-ABE5-1CFFD6ABCDBD}" sibTransId="{50B865B1-53CF-48FC-A7C9-C6E03271AF06}"/>
    <dgm:cxn modelId="{5A2A107A-FACF-44D3-A816-3CADD05E9A6C}" type="presOf" srcId="{9BAB3BC2-5890-4022-8FC3-4DAE07720B1C}" destId="{0533D52B-22A9-463B-BFF9-FF1F2010AD46}" srcOrd="0" destOrd="0" presId="urn:microsoft.com/office/officeart/2005/8/layout/pyramid1"/>
    <dgm:cxn modelId="{BCD03E83-31B1-4D6B-8C65-F0F99DE87882}" srcId="{6BD9C537-9E3E-47FF-B815-4C2E68E534E6}" destId="{9BAB3BC2-5890-4022-8FC3-4DAE07720B1C}" srcOrd="0" destOrd="0" parTransId="{022C43E4-144E-4CE4-A77B-1244D423C9FE}" sibTransId="{811BE106-97FC-4427-80F5-C6ED87AA8744}"/>
    <dgm:cxn modelId="{6F803489-8406-454C-9EB4-C6FC1E16C213}" srcId="{6832C5BE-43F5-456A-8894-E5E9EFBEC8C7}" destId="{FB5F20CD-BBCE-4827-8526-A643608E526E}" srcOrd="1" destOrd="0" parTransId="{74FF20C1-AF55-403E-9F91-40CCBB9375F4}" sibTransId="{0D26B971-7F3C-4537-A469-E28103234718}"/>
    <dgm:cxn modelId="{4EE35389-3656-47AD-97DC-EF6044ACC5F7}" srcId="{6BD9C537-9E3E-47FF-B815-4C2E68E534E6}" destId="{C33D2A59-05CA-49E4-B88D-3C3759A16B63}" srcOrd="1" destOrd="0" parTransId="{64EA19DE-A20E-4150-8D3C-2A7FD211B587}" sibTransId="{EDE9ACCF-A799-4A6A-BBD3-61A660021FE3}"/>
    <dgm:cxn modelId="{43B0F296-B55C-42B8-9AE7-9D2AE858DD29}" type="presOf" srcId="{B9B89A3C-1EAA-47DC-BCD1-101DEE0D7D17}" destId="{AEFEB898-ADFA-45C1-A4E8-13B323DDD1F5}" srcOrd="0" destOrd="0" presId="urn:microsoft.com/office/officeart/2005/8/layout/pyramid1"/>
    <dgm:cxn modelId="{6AE966A2-BE93-4F67-8071-B180075B6A41}" srcId="{83F77066-3DD1-473D-95C8-A39177292E47}" destId="{26528447-18E3-46DB-82D3-CBBD25B177B1}" srcOrd="1" destOrd="0" parTransId="{9661E12C-AA6C-460B-9288-F24F54EC5D1F}" sibTransId="{4F295BC2-A78A-4B3D-BA55-F9307968DB8B}"/>
    <dgm:cxn modelId="{049C99A5-CAEA-4164-AFAF-FB3EBFD68195}" type="presOf" srcId="{6832C5BE-43F5-456A-8894-E5E9EFBEC8C7}" destId="{403FD17C-19A5-4C12-ACF7-BE8E1BD027A4}" srcOrd="0" destOrd="0" presId="urn:microsoft.com/office/officeart/2005/8/layout/pyramid1"/>
    <dgm:cxn modelId="{F0FA82B1-B689-4444-ABE8-977BB661ABA9}" srcId="{6832C5BE-43F5-456A-8894-E5E9EFBEC8C7}" destId="{D6B0C2B9-CC22-4934-BD56-55B7409B3C81}" srcOrd="0" destOrd="0" parTransId="{407FBB00-7CD4-495E-8822-E2569F0CA76C}" sibTransId="{F0FF96BE-B6D4-4D11-9FCB-D10E8A6E3853}"/>
    <dgm:cxn modelId="{8BABEDB2-DFFD-4C6D-9A7D-19B9F8EFEB00}" type="presOf" srcId="{FB5F20CD-BBCE-4827-8526-A643608E526E}" destId="{AE62611F-EA0D-433C-B092-AC57A8776C06}" srcOrd="1" destOrd="1" presId="urn:microsoft.com/office/officeart/2005/8/layout/pyramid1"/>
    <dgm:cxn modelId="{16D8C0B4-BA23-4B55-BD91-F5F8BA15FFD6}" type="presOf" srcId="{26528447-18E3-46DB-82D3-CBBD25B177B1}" destId="{5DC447DB-5BD1-493D-8F86-30ABF9EBD3EE}" srcOrd="0" destOrd="1" presId="urn:microsoft.com/office/officeart/2005/8/layout/pyramid1"/>
    <dgm:cxn modelId="{2441BEBE-AA83-4042-B56E-42EB858C3FED}" type="presOf" srcId="{6DA3EAF6-6B5E-41F4-93CE-8EF8412117F0}" destId="{5DC447DB-5BD1-493D-8F86-30ABF9EBD3EE}" srcOrd="0" destOrd="0" presId="urn:microsoft.com/office/officeart/2005/8/layout/pyramid1"/>
    <dgm:cxn modelId="{CB00A9C3-0D5D-41FD-869B-8EFE677C52F2}" type="presOf" srcId="{D6B0C2B9-CC22-4934-BD56-55B7409B3C81}" destId="{AE62611F-EA0D-433C-B092-AC57A8776C06}" srcOrd="1" destOrd="0" presId="urn:microsoft.com/office/officeart/2005/8/layout/pyramid1"/>
    <dgm:cxn modelId="{3BCA40C5-7A6E-4EC5-BC00-B25FEC0A1DA5}" type="presOf" srcId="{FB5F20CD-BBCE-4827-8526-A643608E526E}" destId="{DC353331-E21A-41EA-9DB4-DE8B9B369DBD}" srcOrd="0" destOrd="1" presId="urn:microsoft.com/office/officeart/2005/8/layout/pyramid1"/>
    <dgm:cxn modelId="{1E3011DC-A939-4C5F-A1B3-68C228166BED}" type="presOf" srcId="{9BAB3BC2-5890-4022-8FC3-4DAE07720B1C}" destId="{4E625C46-61CE-4B94-9EE5-88C06D9582B4}" srcOrd="1" destOrd="0" presId="urn:microsoft.com/office/officeart/2005/8/layout/pyramid1"/>
    <dgm:cxn modelId="{E656ABE8-AD52-4FBD-B7A1-BEA55A4B28B4}" type="presOf" srcId="{C33D2A59-05CA-49E4-B88D-3C3759A16B63}" destId="{4E625C46-61CE-4B94-9EE5-88C06D9582B4}" srcOrd="1" destOrd="1" presId="urn:microsoft.com/office/officeart/2005/8/layout/pyramid1"/>
    <dgm:cxn modelId="{130860EA-8943-44D4-8E99-8CE7278FBC14}" type="presOf" srcId="{6832C5BE-43F5-456A-8894-E5E9EFBEC8C7}" destId="{8306DF25-4690-41E8-A14A-A52CF13D0F9A}" srcOrd="1" destOrd="0" presId="urn:microsoft.com/office/officeart/2005/8/layout/pyramid1"/>
    <dgm:cxn modelId="{4FBE2EEC-8BDB-4C70-909C-6BB2D8143D14}" type="presOf" srcId="{83F77066-3DD1-473D-95C8-A39177292E47}" destId="{7971B7E3-BD40-4248-A10F-94A3051D1A02}" srcOrd="0" destOrd="0" presId="urn:microsoft.com/office/officeart/2005/8/layout/pyramid1"/>
    <dgm:cxn modelId="{FBD4E1BE-5C43-4ADA-8685-87F5F00EA87E}" type="presParOf" srcId="{AEFEB898-ADFA-45C1-A4E8-13B323DDD1F5}" destId="{5C885DD4-2F6D-4DC1-8F10-CB7F3D42E332}" srcOrd="0" destOrd="0" presId="urn:microsoft.com/office/officeart/2005/8/layout/pyramid1"/>
    <dgm:cxn modelId="{C5119E89-4BE3-4FCA-9862-3B5793270FE4}" type="presParOf" srcId="{5C885DD4-2F6D-4DC1-8F10-CB7F3D42E332}" destId="{0533D52B-22A9-463B-BFF9-FF1F2010AD46}" srcOrd="0" destOrd="0" presId="urn:microsoft.com/office/officeart/2005/8/layout/pyramid1"/>
    <dgm:cxn modelId="{FED323DC-64B0-45D1-9AF2-C2A83CBD8DAB}" type="presParOf" srcId="{5C885DD4-2F6D-4DC1-8F10-CB7F3D42E332}" destId="{4E625C46-61CE-4B94-9EE5-88C06D9582B4}" srcOrd="1" destOrd="0" presId="urn:microsoft.com/office/officeart/2005/8/layout/pyramid1"/>
    <dgm:cxn modelId="{1FDB2182-2A77-4A16-9E45-A82E923EE86E}" type="presParOf" srcId="{5C885DD4-2F6D-4DC1-8F10-CB7F3D42E332}" destId="{992D3F91-5A4D-4570-BDEF-E477FEBEC057}" srcOrd="2" destOrd="0" presId="urn:microsoft.com/office/officeart/2005/8/layout/pyramid1"/>
    <dgm:cxn modelId="{841448F2-1D88-42CF-A62D-C6E50BC025B4}" type="presParOf" srcId="{5C885DD4-2F6D-4DC1-8F10-CB7F3D42E332}" destId="{75899D1E-6E11-4068-9939-6B3591D3C052}" srcOrd="3" destOrd="0" presId="urn:microsoft.com/office/officeart/2005/8/layout/pyramid1"/>
    <dgm:cxn modelId="{1C50B33D-E7F3-4244-A409-F63ACA776D1F}" type="presParOf" srcId="{AEFEB898-ADFA-45C1-A4E8-13B323DDD1F5}" destId="{14939896-93B7-4821-8CDF-8B1847204DD3}" srcOrd="1" destOrd="0" presId="urn:microsoft.com/office/officeart/2005/8/layout/pyramid1"/>
    <dgm:cxn modelId="{893D7055-8D36-4AE5-868F-314F024F5F1B}" type="presParOf" srcId="{14939896-93B7-4821-8CDF-8B1847204DD3}" destId="{DC353331-E21A-41EA-9DB4-DE8B9B369DBD}" srcOrd="0" destOrd="0" presId="urn:microsoft.com/office/officeart/2005/8/layout/pyramid1"/>
    <dgm:cxn modelId="{FD10A01C-46E0-407C-A6FA-1F0850AC3B8A}" type="presParOf" srcId="{14939896-93B7-4821-8CDF-8B1847204DD3}" destId="{AE62611F-EA0D-433C-B092-AC57A8776C06}" srcOrd="1" destOrd="0" presId="urn:microsoft.com/office/officeart/2005/8/layout/pyramid1"/>
    <dgm:cxn modelId="{7FE62590-23C2-4830-A614-62DA1808DBA9}" type="presParOf" srcId="{14939896-93B7-4821-8CDF-8B1847204DD3}" destId="{403FD17C-19A5-4C12-ACF7-BE8E1BD027A4}" srcOrd="2" destOrd="0" presId="urn:microsoft.com/office/officeart/2005/8/layout/pyramid1"/>
    <dgm:cxn modelId="{E8A1A344-46B7-421E-B94D-2E6ACEFABCF4}" type="presParOf" srcId="{14939896-93B7-4821-8CDF-8B1847204DD3}" destId="{8306DF25-4690-41E8-A14A-A52CF13D0F9A}" srcOrd="3" destOrd="0" presId="urn:microsoft.com/office/officeart/2005/8/layout/pyramid1"/>
    <dgm:cxn modelId="{51BAC8B8-FD5D-48F8-A154-02206D37B7E6}" type="presParOf" srcId="{AEFEB898-ADFA-45C1-A4E8-13B323DDD1F5}" destId="{9F1AE66E-B6FB-4FA2-91D1-F9FCD376DFAB}" srcOrd="2" destOrd="0" presId="urn:microsoft.com/office/officeart/2005/8/layout/pyramid1"/>
    <dgm:cxn modelId="{E8426311-C8F0-4EEA-B82B-48821EB6A079}" type="presParOf" srcId="{9F1AE66E-B6FB-4FA2-91D1-F9FCD376DFAB}" destId="{5DC447DB-5BD1-493D-8F86-30ABF9EBD3EE}" srcOrd="0" destOrd="0" presId="urn:microsoft.com/office/officeart/2005/8/layout/pyramid1"/>
    <dgm:cxn modelId="{26D20018-8426-4903-A9FB-BA7B148920F3}" type="presParOf" srcId="{9F1AE66E-B6FB-4FA2-91D1-F9FCD376DFAB}" destId="{8B3FE177-6CF6-45F7-89F8-33D404097673}" srcOrd="1" destOrd="0" presId="urn:microsoft.com/office/officeart/2005/8/layout/pyramid1"/>
    <dgm:cxn modelId="{54261327-3DE4-4E45-A043-F10E3A79F2D1}" type="presParOf" srcId="{9F1AE66E-B6FB-4FA2-91D1-F9FCD376DFAB}" destId="{7971B7E3-BD40-4248-A10F-94A3051D1A02}" srcOrd="2" destOrd="0" presId="urn:microsoft.com/office/officeart/2005/8/layout/pyramid1"/>
    <dgm:cxn modelId="{12D4AF6A-3558-4317-A7A8-7B3B6C17A449}" type="presParOf" srcId="{9F1AE66E-B6FB-4FA2-91D1-F9FCD376DFAB}" destId="{FC234CEB-26D2-4087-AD29-AF1F5418A539}" srcOrd="3"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940B7228-413C-4A99-AC00-1F23B69A1DD4}"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de-DE"/>
        </a:p>
      </dgm:t>
    </dgm:pt>
    <dgm:pt modelId="{023E6D3C-3B7D-4087-8933-4C37C30BC1DC}">
      <dgm:prSet/>
      <dgm:spPr/>
      <dgm:t>
        <a:bodyPr/>
        <a:lstStyle/>
        <a:p>
          <a:pPr rtl="0"/>
          <a:r>
            <a:rPr lang="en-US" dirty="0" err="1"/>
            <a:t>Sammeln</a:t>
          </a:r>
          <a:r>
            <a:rPr lang="en-US" dirty="0"/>
            <a:t> von Information</a:t>
          </a:r>
          <a:endParaRPr lang="de-DE" dirty="0"/>
        </a:p>
      </dgm:t>
    </dgm:pt>
    <dgm:pt modelId="{279115B0-1BF2-48C1-9638-36B7506A954C}" type="parTrans" cxnId="{DFC0677D-B8A8-4786-BD8B-8081881C67B6}">
      <dgm:prSet/>
      <dgm:spPr/>
      <dgm:t>
        <a:bodyPr/>
        <a:lstStyle/>
        <a:p>
          <a:endParaRPr lang="de-DE"/>
        </a:p>
      </dgm:t>
    </dgm:pt>
    <dgm:pt modelId="{60296EBA-3B5E-478A-A195-5CF25DA9F19C}" type="sibTrans" cxnId="{DFC0677D-B8A8-4786-BD8B-8081881C67B6}">
      <dgm:prSet/>
      <dgm:spPr/>
      <dgm:t>
        <a:bodyPr/>
        <a:lstStyle/>
        <a:p>
          <a:endParaRPr lang="de-DE"/>
        </a:p>
      </dgm:t>
    </dgm:pt>
    <dgm:pt modelId="{0231D160-668E-4048-9567-DB752E8A9559}">
      <dgm:prSet/>
      <dgm:spPr/>
      <dgm:t>
        <a:bodyPr/>
        <a:lstStyle/>
        <a:p>
          <a:pPr rtl="0"/>
          <a:r>
            <a:rPr lang="de-DE" dirty="0"/>
            <a:t>Evaluation/Prüfung gegenüber Auditkriterien</a:t>
          </a:r>
        </a:p>
      </dgm:t>
    </dgm:pt>
    <dgm:pt modelId="{7BCC5FA2-D1AC-422C-BF28-B2C28FD162F7}" type="parTrans" cxnId="{A3604DD2-DEBD-47FA-8C42-E161AAB5C617}">
      <dgm:prSet/>
      <dgm:spPr/>
      <dgm:t>
        <a:bodyPr/>
        <a:lstStyle/>
        <a:p>
          <a:endParaRPr lang="de-DE"/>
        </a:p>
      </dgm:t>
    </dgm:pt>
    <dgm:pt modelId="{BCC248CF-B4B1-4692-B2C3-164D5E0D8593}" type="sibTrans" cxnId="{A3604DD2-DEBD-47FA-8C42-E161AAB5C617}">
      <dgm:prSet/>
      <dgm:spPr/>
      <dgm:t>
        <a:bodyPr/>
        <a:lstStyle/>
        <a:p>
          <a:endParaRPr lang="de-DE"/>
        </a:p>
      </dgm:t>
    </dgm:pt>
    <dgm:pt modelId="{A0421274-CA0E-4352-A065-EB04C7D8796D}">
      <dgm:prSet/>
      <dgm:spPr>
        <a:solidFill>
          <a:schemeClr val="accent4">
            <a:lumMod val="60000"/>
            <a:lumOff val="40000"/>
          </a:schemeClr>
        </a:solidFill>
      </dgm:spPr>
      <dgm:t>
        <a:bodyPr/>
        <a:lstStyle/>
        <a:p>
          <a:pPr rtl="0"/>
          <a:r>
            <a:rPr lang="de-DE" dirty="0"/>
            <a:t>Auditfeststellungen</a:t>
          </a:r>
        </a:p>
      </dgm:t>
    </dgm:pt>
    <dgm:pt modelId="{7BA27CD0-283E-412B-AF54-E279AF03BB46}" type="parTrans" cxnId="{261BAC9D-D2B3-494B-95D2-72588A650B8C}">
      <dgm:prSet/>
      <dgm:spPr/>
      <dgm:t>
        <a:bodyPr/>
        <a:lstStyle/>
        <a:p>
          <a:endParaRPr lang="de-DE"/>
        </a:p>
      </dgm:t>
    </dgm:pt>
    <dgm:pt modelId="{35D67F29-E02A-4281-8DBB-F4A70E5659DF}" type="sibTrans" cxnId="{261BAC9D-D2B3-494B-95D2-72588A650B8C}">
      <dgm:prSet/>
      <dgm:spPr/>
      <dgm:t>
        <a:bodyPr/>
        <a:lstStyle/>
        <a:p>
          <a:endParaRPr lang="de-DE"/>
        </a:p>
      </dgm:t>
    </dgm:pt>
    <dgm:pt modelId="{8029C814-2171-4F37-B3BB-AA8A60AB6813}">
      <dgm:prSet/>
      <dgm:spPr/>
      <dgm:t>
        <a:bodyPr/>
        <a:lstStyle/>
        <a:p>
          <a:pPr rtl="0"/>
          <a:r>
            <a:rPr lang="de-DE" dirty="0"/>
            <a:t>Bewertung (Review) </a:t>
          </a:r>
          <a:r>
            <a:rPr lang="en-US" dirty="0" err="1"/>
            <a:t>basierend</a:t>
          </a:r>
          <a:r>
            <a:rPr lang="en-US" dirty="0"/>
            <a:t> auf den </a:t>
          </a:r>
          <a:r>
            <a:rPr lang="en-US" dirty="0" err="1"/>
            <a:t>Auditzielen</a:t>
          </a:r>
          <a:endParaRPr lang="de-DE" dirty="0"/>
        </a:p>
      </dgm:t>
    </dgm:pt>
    <dgm:pt modelId="{B71A0981-110F-4810-9C75-0E8C55F48BCD}" type="parTrans" cxnId="{DB754A88-A75C-4778-B9CB-9840EA41C81C}">
      <dgm:prSet/>
      <dgm:spPr/>
      <dgm:t>
        <a:bodyPr/>
        <a:lstStyle/>
        <a:p>
          <a:endParaRPr lang="de-DE"/>
        </a:p>
      </dgm:t>
    </dgm:pt>
    <dgm:pt modelId="{EF8383E7-1642-49AD-90FD-BBE019A037B7}" type="sibTrans" cxnId="{DB754A88-A75C-4778-B9CB-9840EA41C81C}">
      <dgm:prSet/>
      <dgm:spPr/>
      <dgm:t>
        <a:bodyPr/>
        <a:lstStyle/>
        <a:p>
          <a:endParaRPr lang="de-DE"/>
        </a:p>
      </dgm:t>
    </dgm:pt>
    <dgm:pt modelId="{CD7DB201-15F9-4896-B42C-3130AE66D4EA}">
      <dgm:prSet/>
      <dgm:spPr>
        <a:solidFill>
          <a:schemeClr val="accent4">
            <a:lumMod val="60000"/>
            <a:lumOff val="40000"/>
          </a:schemeClr>
        </a:solidFill>
      </dgm:spPr>
      <dgm:t>
        <a:bodyPr/>
        <a:lstStyle/>
        <a:p>
          <a:pPr rtl="0"/>
          <a:r>
            <a:rPr lang="de-DE" dirty="0"/>
            <a:t>Auditschlussfolgerungen</a:t>
          </a:r>
        </a:p>
      </dgm:t>
    </dgm:pt>
    <dgm:pt modelId="{215AFA31-BBC4-412B-9125-66C2B5058A8F}" type="parTrans" cxnId="{2AB95CAA-4F20-42F7-A395-10DE1AED756B}">
      <dgm:prSet/>
      <dgm:spPr/>
      <dgm:t>
        <a:bodyPr/>
        <a:lstStyle/>
        <a:p>
          <a:endParaRPr lang="de-DE"/>
        </a:p>
      </dgm:t>
    </dgm:pt>
    <dgm:pt modelId="{6C3FCCA7-3886-45E4-91B4-5DF8398D417A}" type="sibTrans" cxnId="{2AB95CAA-4F20-42F7-A395-10DE1AED756B}">
      <dgm:prSet/>
      <dgm:spPr/>
      <dgm:t>
        <a:bodyPr/>
        <a:lstStyle/>
        <a:p>
          <a:endParaRPr lang="de-DE"/>
        </a:p>
      </dgm:t>
    </dgm:pt>
    <dgm:pt modelId="{8BD86ABA-AAD3-4D60-98DA-FF78098D2431}">
      <dgm:prSet/>
      <dgm:spPr>
        <a:solidFill>
          <a:schemeClr val="accent4">
            <a:lumMod val="60000"/>
            <a:lumOff val="40000"/>
          </a:schemeClr>
        </a:solidFill>
      </dgm:spPr>
      <dgm:t>
        <a:bodyPr/>
        <a:lstStyle/>
        <a:p>
          <a:pPr rtl="0"/>
          <a:r>
            <a:rPr lang="en-US" dirty="0" err="1"/>
            <a:t>Auditnachweise</a:t>
          </a:r>
          <a:endParaRPr lang="de-DE" dirty="0"/>
        </a:p>
      </dgm:t>
    </dgm:pt>
    <dgm:pt modelId="{034200D1-DA73-493B-8588-398F164FC5BC}" type="parTrans" cxnId="{11B51FE8-0400-4618-8522-EF9C91EB1F83}">
      <dgm:prSet/>
      <dgm:spPr/>
      <dgm:t>
        <a:bodyPr/>
        <a:lstStyle/>
        <a:p>
          <a:endParaRPr lang="de-DE"/>
        </a:p>
      </dgm:t>
    </dgm:pt>
    <dgm:pt modelId="{4DB000C9-FAED-4238-BB5E-EE048906FFF9}" type="sibTrans" cxnId="{11B51FE8-0400-4618-8522-EF9C91EB1F83}">
      <dgm:prSet/>
      <dgm:spPr/>
      <dgm:t>
        <a:bodyPr/>
        <a:lstStyle/>
        <a:p>
          <a:endParaRPr lang="de-DE"/>
        </a:p>
      </dgm:t>
    </dgm:pt>
    <dgm:pt modelId="{788C4FA7-3869-4BF1-9B81-1926B750A353}" type="pres">
      <dgm:prSet presAssocID="{940B7228-413C-4A99-AC00-1F23B69A1DD4}" presName="Name0" presStyleCnt="0">
        <dgm:presLayoutVars>
          <dgm:dir/>
          <dgm:animLvl val="lvl"/>
          <dgm:resizeHandles val="exact"/>
        </dgm:presLayoutVars>
      </dgm:prSet>
      <dgm:spPr/>
    </dgm:pt>
    <dgm:pt modelId="{D5591B71-DBB4-4AF2-B380-4D7D7F3DE88B}" type="pres">
      <dgm:prSet presAssocID="{CD7DB201-15F9-4896-B42C-3130AE66D4EA}" presName="boxAndChildren" presStyleCnt="0"/>
      <dgm:spPr/>
    </dgm:pt>
    <dgm:pt modelId="{8720F1AF-7A74-4DA6-B189-08482C2218C0}" type="pres">
      <dgm:prSet presAssocID="{CD7DB201-15F9-4896-B42C-3130AE66D4EA}" presName="parentTextBox" presStyleLbl="node1" presStyleIdx="0" presStyleCnt="6"/>
      <dgm:spPr/>
    </dgm:pt>
    <dgm:pt modelId="{0B7E1F48-762F-4BD6-B051-B3346EE99C04}" type="pres">
      <dgm:prSet presAssocID="{EF8383E7-1642-49AD-90FD-BBE019A037B7}" presName="sp" presStyleCnt="0"/>
      <dgm:spPr/>
    </dgm:pt>
    <dgm:pt modelId="{0C1D819A-412D-40C7-98B8-3F214DBB1251}" type="pres">
      <dgm:prSet presAssocID="{8029C814-2171-4F37-B3BB-AA8A60AB6813}" presName="arrowAndChildren" presStyleCnt="0"/>
      <dgm:spPr/>
    </dgm:pt>
    <dgm:pt modelId="{338D0401-4885-4442-B30E-7EA10EF80154}" type="pres">
      <dgm:prSet presAssocID="{8029C814-2171-4F37-B3BB-AA8A60AB6813}" presName="parentTextArrow" presStyleLbl="node1" presStyleIdx="1" presStyleCnt="6"/>
      <dgm:spPr/>
    </dgm:pt>
    <dgm:pt modelId="{0A218340-10AC-455F-8DE8-4264336C310B}" type="pres">
      <dgm:prSet presAssocID="{35D67F29-E02A-4281-8DBB-F4A70E5659DF}" presName="sp" presStyleCnt="0"/>
      <dgm:spPr/>
    </dgm:pt>
    <dgm:pt modelId="{917F0450-7C8F-403C-B402-6AFBB26F87F0}" type="pres">
      <dgm:prSet presAssocID="{A0421274-CA0E-4352-A065-EB04C7D8796D}" presName="arrowAndChildren" presStyleCnt="0"/>
      <dgm:spPr/>
    </dgm:pt>
    <dgm:pt modelId="{D9D577BF-20B8-4327-A3AA-DDD6CD9DAA30}" type="pres">
      <dgm:prSet presAssocID="{A0421274-CA0E-4352-A065-EB04C7D8796D}" presName="parentTextArrow" presStyleLbl="node1" presStyleIdx="2" presStyleCnt="6"/>
      <dgm:spPr/>
    </dgm:pt>
    <dgm:pt modelId="{0AA676B2-156E-4A12-81D4-321D5A1BF1C5}" type="pres">
      <dgm:prSet presAssocID="{BCC248CF-B4B1-4692-B2C3-164D5E0D8593}" presName="sp" presStyleCnt="0"/>
      <dgm:spPr/>
    </dgm:pt>
    <dgm:pt modelId="{A1E6738D-9A04-45F4-9BB5-364FE772BB0D}" type="pres">
      <dgm:prSet presAssocID="{0231D160-668E-4048-9567-DB752E8A9559}" presName="arrowAndChildren" presStyleCnt="0"/>
      <dgm:spPr/>
    </dgm:pt>
    <dgm:pt modelId="{BEBDAA0F-F19A-4042-A92D-FC67B6256295}" type="pres">
      <dgm:prSet presAssocID="{0231D160-668E-4048-9567-DB752E8A9559}" presName="parentTextArrow" presStyleLbl="node1" presStyleIdx="3" presStyleCnt="6"/>
      <dgm:spPr/>
    </dgm:pt>
    <dgm:pt modelId="{82361A8D-E300-4912-AB59-CE61576F97E7}" type="pres">
      <dgm:prSet presAssocID="{4DB000C9-FAED-4238-BB5E-EE048906FFF9}" presName="sp" presStyleCnt="0"/>
      <dgm:spPr/>
    </dgm:pt>
    <dgm:pt modelId="{9A90871A-8AA8-4265-977E-BF8ACD32D586}" type="pres">
      <dgm:prSet presAssocID="{8BD86ABA-AAD3-4D60-98DA-FF78098D2431}" presName="arrowAndChildren" presStyleCnt="0"/>
      <dgm:spPr/>
    </dgm:pt>
    <dgm:pt modelId="{EACD5042-682E-4C1C-8F67-4E72C90FFDFE}" type="pres">
      <dgm:prSet presAssocID="{8BD86ABA-AAD3-4D60-98DA-FF78098D2431}" presName="parentTextArrow" presStyleLbl="node1" presStyleIdx="4" presStyleCnt="6"/>
      <dgm:spPr/>
    </dgm:pt>
    <dgm:pt modelId="{3A9ACC72-78B8-41AE-B034-6F740AB8D40A}" type="pres">
      <dgm:prSet presAssocID="{60296EBA-3B5E-478A-A195-5CF25DA9F19C}" presName="sp" presStyleCnt="0"/>
      <dgm:spPr/>
    </dgm:pt>
    <dgm:pt modelId="{F9AA9F70-71F7-4B1A-AAAB-B6B551F365CA}" type="pres">
      <dgm:prSet presAssocID="{023E6D3C-3B7D-4087-8933-4C37C30BC1DC}" presName="arrowAndChildren" presStyleCnt="0"/>
      <dgm:spPr/>
    </dgm:pt>
    <dgm:pt modelId="{85C504F4-A49F-4803-B861-C78D0B6CC4BA}" type="pres">
      <dgm:prSet presAssocID="{023E6D3C-3B7D-4087-8933-4C37C30BC1DC}" presName="parentTextArrow" presStyleLbl="node1" presStyleIdx="5" presStyleCnt="6"/>
      <dgm:spPr/>
    </dgm:pt>
  </dgm:ptLst>
  <dgm:cxnLst>
    <dgm:cxn modelId="{5DFB7906-8048-4D55-B7D9-87D5F309832C}" type="presOf" srcId="{940B7228-413C-4A99-AC00-1F23B69A1DD4}" destId="{788C4FA7-3869-4BF1-9B81-1926B750A353}" srcOrd="0" destOrd="0" presId="urn:microsoft.com/office/officeart/2005/8/layout/process4"/>
    <dgm:cxn modelId="{55D4B111-AD7C-4E43-A031-9B6FEC245B30}" type="presOf" srcId="{8029C814-2171-4F37-B3BB-AA8A60AB6813}" destId="{338D0401-4885-4442-B30E-7EA10EF80154}" srcOrd="0" destOrd="0" presId="urn:microsoft.com/office/officeart/2005/8/layout/process4"/>
    <dgm:cxn modelId="{23CBAD33-BA40-48A0-AA14-4D6C7DB45F28}" type="presOf" srcId="{A0421274-CA0E-4352-A065-EB04C7D8796D}" destId="{D9D577BF-20B8-4327-A3AA-DDD6CD9DAA30}" srcOrd="0" destOrd="0" presId="urn:microsoft.com/office/officeart/2005/8/layout/process4"/>
    <dgm:cxn modelId="{7CF4714C-2847-44C5-A71D-EF67B333660D}" type="presOf" srcId="{023E6D3C-3B7D-4087-8933-4C37C30BC1DC}" destId="{85C504F4-A49F-4803-B861-C78D0B6CC4BA}" srcOrd="0" destOrd="0" presId="urn:microsoft.com/office/officeart/2005/8/layout/process4"/>
    <dgm:cxn modelId="{41ACD24C-6458-4707-B845-790EE9DA661C}" type="presOf" srcId="{8BD86ABA-AAD3-4D60-98DA-FF78098D2431}" destId="{EACD5042-682E-4C1C-8F67-4E72C90FFDFE}" srcOrd="0" destOrd="0" presId="urn:microsoft.com/office/officeart/2005/8/layout/process4"/>
    <dgm:cxn modelId="{DFC0677D-B8A8-4786-BD8B-8081881C67B6}" srcId="{940B7228-413C-4A99-AC00-1F23B69A1DD4}" destId="{023E6D3C-3B7D-4087-8933-4C37C30BC1DC}" srcOrd="0" destOrd="0" parTransId="{279115B0-1BF2-48C1-9638-36B7506A954C}" sibTransId="{60296EBA-3B5E-478A-A195-5CF25DA9F19C}"/>
    <dgm:cxn modelId="{DB754A88-A75C-4778-B9CB-9840EA41C81C}" srcId="{940B7228-413C-4A99-AC00-1F23B69A1DD4}" destId="{8029C814-2171-4F37-B3BB-AA8A60AB6813}" srcOrd="4" destOrd="0" parTransId="{B71A0981-110F-4810-9C75-0E8C55F48BCD}" sibTransId="{EF8383E7-1642-49AD-90FD-BBE019A037B7}"/>
    <dgm:cxn modelId="{E0EB0593-4CFF-4C08-AA5F-ABC4518FAA87}" type="presOf" srcId="{CD7DB201-15F9-4896-B42C-3130AE66D4EA}" destId="{8720F1AF-7A74-4DA6-B189-08482C2218C0}" srcOrd="0" destOrd="0" presId="urn:microsoft.com/office/officeart/2005/8/layout/process4"/>
    <dgm:cxn modelId="{261BAC9D-D2B3-494B-95D2-72588A650B8C}" srcId="{940B7228-413C-4A99-AC00-1F23B69A1DD4}" destId="{A0421274-CA0E-4352-A065-EB04C7D8796D}" srcOrd="3" destOrd="0" parTransId="{7BA27CD0-283E-412B-AF54-E279AF03BB46}" sibTransId="{35D67F29-E02A-4281-8DBB-F4A70E5659DF}"/>
    <dgm:cxn modelId="{8183FB9F-A596-49E3-A369-DEAAF5F89A69}" type="presOf" srcId="{0231D160-668E-4048-9567-DB752E8A9559}" destId="{BEBDAA0F-F19A-4042-A92D-FC67B6256295}" srcOrd="0" destOrd="0" presId="urn:microsoft.com/office/officeart/2005/8/layout/process4"/>
    <dgm:cxn modelId="{2AB95CAA-4F20-42F7-A395-10DE1AED756B}" srcId="{940B7228-413C-4A99-AC00-1F23B69A1DD4}" destId="{CD7DB201-15F9-4896-B42C-3130AE66D4EA}" srcOrd="5" destOrd="0" parTransId="{215AFA31-BBC4-412B-9125-66C2B5058A8F}" sibTransId="{6C3FCCA7-3886-45E4-91B4-5DF8398D417A}"/>
    <dgm:cxn modelId="{A3604DD2-DEBD-47FA-8C42-E161AAB5C617}" srcId="{940B7228-413C-4A99-AC00-1F23B69A1DD4}" destId="{0231D160-668E-4048-9567-DB752E8A9559}" srcOrd="2" destOrd="0" parTransId="{7BCC5FA2-D1AC-422C-BF28-B2C28FD162F7}" sibTransId="{BCC248CF-B4B1-4692-B2C3-164D5E0D8593}"/>
    <dgm:cxn modelId="{11B51FE8-0400-4618-8522-EF9C91EB1F83}" srcId="{940B7228-413C-4A99-AC00-1F23B69A1DD4}" destId="{8BD86ABA-AAD3-4D60-98DA-FF78098D2431}" srcOrd="1" destOrd="0" parTransId="{034200D1-DA73-493B-8588-398F164FC5BC}" sibTransId="{4DB000C9-FAED-4238-BB5E-EE048906FFF9}"/>
    <dgm:cxn modelId="{1A135C4B-57EF-4ADC-B18A-E3AE4F9E017C}" type="presParOf" srcId="{788C4FA7-3869-4BF1-9B81-1926B750A353}" destId="{D5591B71-DBB4-4AF2-B380-4D7D7F3DE88B}" srcOrd="0" destOrd="0" presId="urn:microsoft.com/office/officeart/2005/8/layout/process4"/>
    <dgm:cxn modelId="{9EAF06ED-8CF6-43A8-8B2B-7927245D7206}" type="presParOf" srcId="{D5591B71-DBB4-4AF2-B380-4D7D7F3DE88B}" destId="{8720F1AF-7A74-4DA6-B189-08482C2218C0}" srcOrd="0" destOrd="0" presId="urn:microsoft.com/office/officeart/2005/8/layout/process4"/>
    <dgm:cxn modelId="{1155D901-366E-4EE4-9FDA-04F64EBC86B2}" type="presParOf" srcId="{788C4FA7-3869-4BF1-9B81-1926B750A353}" destId="{0B7E1F48-762F-4BD6-B051-B3346EE99C04}" srcOrd="1" destOrd="0" presId="urn:microsoft.com/office/officeart/2005/8/layout/process4"/>
    <dgm:cxn modelId="{73BCDBA4-E696-4D56-99CA-A61F951F8971}" type="presParOf" srcId="{788C4FA7-3869-4BF1-9B81-1926B750A353}" destId="{0C1D819A-412D-40C7-98B8-3F214DBB1251}" srcOrd="2" destOrd="0" presId="urn:microsoft.com/office/officeart/2005/8/layout/process4"/>
    <dgm:cxn modelId="{7517DD29-6EDE-4C85-87F2-1D945034B47F}" type="presParOf" srcId="{0C1D819A-412D-40C7-98B8-3F214DBB1251}" destId="{338D0401-4885-4442-B30E-7EA10EF80154}" srcOrd="0" destOrd="0" presId="urn:microsoft.com/office/officeart/2005/8/layout/process4"/>
    <dgm:cxn modelId="{B47ACB70-2EB9-444B-9D35-853CE65DA9D3}" type="presParOf" srcId="{788C4FA7-3869-4BF1-9B81-1926B750A353}" destId="{0A218340-10AC-455F-8DE8-4264336C310B}" srcOrd="3" destOrd="0" presId="urn:microsoft.com/office/officeart/2005/8/layout/process4"/>
    <dgm:cxn modelId="{D19BA501-59DD-4853-A2F5-5448CBE6ACC0}" type="presParOf" srcId="{788C4FA7-3869-4BF1-9B81-1926B750A353}" destId="{917F0450-7C8F-403C-B402-6AFBB26F87F0}" srcOrd="4" destOrd="0" presId="urn:microsoft.com/office/officeart/2005/8/layout/process4"/>
    <dgm:cxn modelId="{D3DFC8D7-DD03-4328-B7E5-0832989828FA}" type="presParOf" srcId="{917F0450-7C8F-403C-B402-6AFBB26F87F0}" destId="{D9D577BF-20B8-4327-A3AA-DDD6CD9DAA30}" srcOrd="0" destOrd="0" presId="urn:microsoft.com/office/officeart/2005/8/layout/process4"/>
    <dgm:cxn modelId="{DC7D4A04-A0DC-4942-B9E2-675599AFC9BD}" type="presParOf" srcId="{788C4FA7-3869-4BF1-9B81-1926B750A353}" destId="{0AA676B2-156E-4A12-81D4-321D5A1BF1C5}" srcOrd="5" destOrd="0" presId="urn:microsoft.com/office/officeart/2005/8/layout/process4"/>
    <dgm:cxn modelId="{D770EC9D-7A42-4355-9BA6-E536FF4013F7}" type="presParOf" srcId="{788C4FA7-3869-4BF1-9B81-1926B750A353}" destId="{A1E6738D-9A04-45F4-9BB5-364FE772BB0D}" srcOrd="6" destOrd="0" presId="urn:microsoft.com/office/officeart/2005/8/layout/process4"/>
    <dgm:cxn modelId="{AFBF7954-A10B-42E5-9AB6-D7864D45CB52}" type="presParOf" srcId="{A1E6738D-9A04-45F4-9BB5-364FE772BB0D}" destId="{BEBDAA0F-F19A-4042-A92D-FC67B6256295}" srcOrd="0" destOrd="0" presId="urn:microsoft.com/office/officeart/2005/8/layout/process4"/>
    <dgm:cxn modelId="{625F6A28-32CD-44D5-B552-2535353E2294}" type="presParOf" srcId="{788C4FA7-3869-4BF1-9B81-1926B750A353}" destId="{82361A8D-E300-4912-AB59-CE61576F97E7}" srcOrd="7" destOrd="0" presId="urn:microsoft.com/office/officeart/2005/8/layout/process4"/>
    <dgm:cxn modelId="{BE053D46-5ADE-428B-AABE-FA7975AB7516}" type="presParOf" srcId="{788C4FA7-3869-4BF1-9B81-1926B750A353}" destId="{9A90871A-8AA8-4265-977E-BF8ACD32D586}" srcOrd="8" destOrd="0" presId="urn:microsoft.com/office/officeart/2005/8/layout/process4"/>
    <dgm:cxn modelId="{7AC20936-B450-447F-887D-A5C545AF7128}" type="presParOf" srcId="{9A90871A-8AA8-4265-977E-BF8ACD32D586}" destId="{EACD5042-682E-4C1C-8F67-4E72C90FFDFE}" srcOrd="0" destOrd="0" presId="urn:microsoft.com/office/officeart/2005/8/layout/process4"/>
    <dgm:cxn modelId="{A81B201E-AD02-466C-9DDD-B864F962A885}" type="presParOf" srcId="{788C4FA7-3869-4BF1-9B81-1926B750A353}" destId="{3A9ACC72-78B8-41AE-B034-6F740AB8D40A}" srcOrd="9" destOrd="0" presId="urn:microsoft.com/office/officeart/2005/8/layout/process4"/>
    <dgm:cxn modelId="{A17D1689-836C-4307-A146-D2C6FB75CA43}" type="presParOf" srcId="{788C4FA7-3869-4BF1-9B81-1926B750A353}" destId="{F9AA9F70-71F7-4B1A-AAAB-B6B551F365CA}" srcOrd="10" destOrd="0" presId="urn:microsoft.com/office/officeart/2005/8/layout/process4"/>
    <dgm:cxn modelId="{B2CC0D53-50C3-49A9-9104-92C67E376937}" type="presParOf" srcId="{F9AA9F70-71F7-4B1A-AAAB-B6B551F365CA}" destId="{85C504F4-A49F-4803-B861-C78D0B6CC4BA}"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9C6660D-A9C9-4170-B19B-5AC0F0F14875}" type="doc">
      <dgm:prSet loTypeId="urn:microsoft.com/office/officeart/2018/5/layout/CenteredIconLabelDescriptionList" loCatId="icon" qsTypeId="urn:microsoft.com/office/officeart/2005/8/quickstyle/simple1" qsCatId="simple" csTypeId="urn:microsoft.com/office/officeart/2018/5/colors/Iconchunking_neutralbg_colorful5" csCatId="colorful" phldr="1"/>
      <dgm:spPr/>
      <dgm:t>
        <a:bodyPr/>
        <a:lstStyle/>
        <a:p>
          <a:endParaRPr lang="en-US"/>
        </a:p>
      </dgm:t>
    </dgm:pt>
    <dgm:pt modelId="{7FFD647E-E52B-42FC-A4CD-373C7DA65B7E}">
      <dgm:prSet/>
      <dgm:spPr/>
      <dgm:t>
        <a:bodyPr/>
        <a:lstStyle/>
        <a:p>
          <a:pPr>
            <a:defRPr b="1"/>
          </a:pPr>
          <a:r>
            <a:rPr lang="de-DE"/>
            <a:t>Service Operation</a:t>
          </a:r>
          <a:endParaRPr lang="en-US"/>
        </a:p>
      </dgm:t>
    </dgm:pt>
    <dgm:pt modelId="{EA7E4226-A9BE-4E8C-B307-3DD82896F806}" type="parTrans" cxnId="{D564D9F5-81EC-433D-891D-DE8808F4E5E3}">
      <dgm:prSet/>
      <dgm:spPr/>
      <dgm:t>
        <a:bodyPr/>
        <a:lstStyle/>
        <a:p>
          <a:endParaRPr lang="en-US"/>
        </a:p>
      </dgm:t>
    </dgm:pt>
    <dgm:pt modelId="{28CBC7BC-9ABF-4349-AD5F-05C5A92ECF8C}" type="sibTrans" cxnId="{D564D9F5-81EC-433D-891D-DE8808F4E5E3}">
      <dgm:prSet/>
      <dgm:spPr/>
      <dgm:t>
        <a:bodyPr/>
        <a:lstStyle/>
        <a:p>
          <a:endParaRPr lang="en-US"/>
        </a:p>
      </dgm:t>
    </dgm:pt>
    <dgm:pt modelId="{BE4BA80E-4892-4038-839D-730B78C128DF}">
      <dgm:prSet/>
      <dgm:spPr/>
      <dgm:t>
        <a:bodyPr/>
        <a:lstStyle/>
        <a:p>
          <a:r>
            <a:rPr lang="de-DE"/>
            <a:t>Event Management</a:t>
          </a:r>
          <a:endParaRPr lang="en-US"/>
        </a:p>
      </dgm:t>
    </dgm:pt>
    <dgm:pt modelId="{B5360918-37AC-4D1D-8616-3400F69D2EFC}" type="parTrans" cxnId="{21740434-43D3-4DE0-AF88-E48F6453BC03}">
      <dgm:prSet/>
      <dgm:spPr/>
      <dgm:t>
        <a:bodyPr/>
        <a:lstStyle/>
        <a:p>
          <a:endParaRPr lang="en-US"/>
        </a:p>
      </dgm:t>
    </dgm:pt>
    <dgm:pt modelId="{25BA332D-0823-49F1-B0CF-0180A993618D}" type="sibTrans" cxnId="{21740434-43D3-4DE0-AF88-E48F6453BC03}">
      <dgm:prSet/>
      <dgm:spPr/>
      <dgm:t>
        <a:bodyPr/>
        <a:lstStyle/>
        <a:p>
          <a:endParaRPr lang="en-US"/>
        </a:p>
      </dgm:t>
    </dgm:pt>
    <dgm:pt modelId="{CE5E18B8-7186-4883-A88F-062A3C50ED96}">
      <dgm:prSet/>
      <dgm:spPr/>
      <dgm:t>
        <a:bodyPr/>
        <a:lstStyle/>
        <a:p>
          <a:r>
            <a:rPr lang="de-DE"/>
            <a:t>Access Management</a:t>
          </a:r>
          <a:endParaRPr lang="en-US"/>
        </a:p>
      </dgm:t>
    </dgm:pt>
    <dgm:pt modelId="{7A493363-267F-4AB1-A807-0DBF195F92A2}" type="parTrans" cxnId="{619A32E0-D48B-47F7-8098-C2DB58A24E74}">
      <dgm:prSet/>
      <dgm:spPr/>
      <dgm:t>
        <a:bodyPr/>
        <a:lstStyle/>
        <a:p>
          <a:endParaRPr lang="en-US"/>
        </a:p>
      </dgm:t>
    </dgm:pt>
    <dgm:pt modelId="{38DC0ECD-BA37-45B3-85D2-509681393BC9}" type="sibTrans" cxnId="{619A32E0-D48B-47F7-8098-C2DB58A24E74}">
      <dgm:prSet/>
      <dgm:spPr/>
      <dgm:t>
        <a:bodyPr/>
        <a:lstStyle/>
        <a:p>
          <a:endParaRPr lang="en-US"/>
        </a:p>
      </dgm:t>
    </dgm:pt>
    <dgm:pt modelId="{313ED0C5-B69F-4366-92A6-A4697AEDD133}">
      <dgm:prSet/>
      <dgm:spPr/>
      <dgm:t>
        <a:bodyPr/>
        <a:lstStyle/>
        <a:p>
          <a:r>
            <a:rPr lang="de-DE"/>
            <a:t>Request Fulfilment</a:t>
          </a:r>
          <a:endParaRPr lang="en-US"/>
        </a:p>
      </dgm:t>
    </dgm:pt>
    <dgm:pt modelId="{09CF2B48-DB11-49A3-8C5F-F3C75818A98A}" type="parTrans" cxnId="{B0CCA656-AC2A-4845-BB38-35223A20EE57}">
      <dgm:prSet/>
      <dgm:spPr/>
      <dgm:t>
        <a:bodyPr/>
        <a:lstStyle/>
        <a:p>
          <a:endParaRPr lang="en-US"/>
        </a:p>
      </dgm:t>
    </dgm:pt>
    <dgm:pt modelId="{8E2E2FE6-076A-4008-8A37-70A88BBEBE00}" type="sibTrans" cxnId="{B0CCA656-AC2A-4845-BB38-35223A20EE57}">
      <dgm:prSet/>
      <dgm:spPr/>
      <dgm:t>
        <a:bodyPr/>
        <a:lstStyle/>
        <a:p>
          <a:endParaRPr lang="en-US"/>
        </a:p>
      </dgm:t>
    </dgm:pt>
    <dgm:pt modelId="{92ACD871-107F-4001-A06C-381E2959715F}">
      <dgm:prSet/>
      <dgm:spPr/>
      <dgm:t>
        <a:bodyPr/>
        <a:lstStyle/>
        <a:p>
          <a:r>
            <a:rPr lang="de-DE"/>
            <a:t>Problem Management</a:t>
          </a:r>
          <a:endParaRPr lang="en-US"/>
        </a:p>
      </dgm:t>
    </dgm:pt>
    <dgm:pt modelId="{CE8A0396-0D55-4F19-B4BB-A496A3EA4D02}" type="parTrans" cxnId="{98068523-848A-4D8A-A312-96E27EC8E0A2}">
      <dgm:prSet/>
      <dgm:spPr/>
      <dgm:t>
        <a:bodyPr/>
        <a:lstStyle/>
        <a:p>
          <a:endParaRPr lang="en-US"/>
        </a:p>
      </dgm:t>
    </dgm:pt>
    <dgm:pt modelId="{FCB2F056-6D50-439B-B82A-77379CC42F9A}" type="sibTrans" cxnId="{98068523-848A-4D8A-A312-96E27EC8E0A2}">
      <dgm:prSet/>
      <dgm:spPr/>
      <dgm:t>
        <a:bodyPr/>
        <a:lstStyle/>
        <a:p>
          <a:endParaRPr lang="en-US"/>
        </a:p>
      </dgm:t>
    </dgm:pt>
    <dgm:pt modelId="{9A2E86BE-FE57-4B60-92F9-D993542B0A91}">
      <dgm:prSet/>
      <dgm:spPr/>
      <dgm:t>
        <a:bodyPr/>
        <a:lstStyle/>
        <a:p>
          <a:r>
            <a:rPr lang="de-DE"/>
            <a:t>Incident Management</a:t>
          </a:r>
          <a:endParaRPr lang="en-US"/>
        </a:p>
      </dgm:t>
    </dgm:pt>
    <dgm:pt modelId="{2E027765-F48B-4E65-B810-6C9F90EC2CAF}" type="parTrans" cxnId="{B1492656-7CCF-49CD-9C2B-D3210607341B}">
      <dgm:prSet/>
      <dgm:spPr/>
      <dgm:t>
        <a:bodyPr/>
        <a:lstStyle/>
        <a:p>
          <a:endParaRPr lang="en-US"/>
        </a:p>
      </dgm:t>
    </dgm:pt>
    <dgm:pt modelId="{B318CA72-49E9-4E69-B557-1A8113EF339F}" type="sibTrans" cxnId="{B1492656-7CCF-49CD-9C2B-D3210607341B}">
      <dgm:prSet/>
      <dgm:spPr/>
      <dgm:t>
        <a:bodyPr/>
        <a:lstStyle/>
        <a:p>
          <a:endParaRPr lang="en-US"/>
        </a:p>
      </dgm:t>
    </dgm:pt>
    <dgm:pt modelId="{BE070ACE-82B3-4081-8EE0-60F4251849F0}">
      <dgm:prSet/>
      <dgm:spPr/>
      <dgm:t>
        <a:bodyPr/>
        <a:lstStyle/>
        <a:p>
          <a:r>
            <a:rPr lang="de-DE"/>
            <a:t>Service Desk (Function)</a:t>
          </a:r>
          <a:endParaRPr lang="en-US"/>
        </a:p>
      </dgm:t>
    </dgm:pt>
    <dgm:pt modelId="{02B4E381-F579-43C5-92EE-335BC4AF292F}" type="parTrans" cxnId="{D3E1218A-EA29-475F-8389-4E57ABCCB25B}">
      <dgm:prSet/>
      <dgm:spPr/>
      <dgm:t>
        <a:bodyPr/>
        <a:lstStyle/>
        <a:p>
          <a:endParaRPr lang="en-US"/>
        </a:p>
      </dgm:t>
    </dgm:pt>
    <dgm:pt modelId="{C3F58E83-31E7-4DAD-9AA4-20B148DBCB57}" type="sibTrans" cxnId="{D3E1218A-EA29-475F-8389-4E57ABCCB25B}">
      <dgm:prSet/>
      <dgm:spPr/>
      <dgm:t>
        <a:bodyPr/>
        <a:lstStyle/>
        <a:p>
          <a:endParaRPr lang="en-US"/>
        </a:p>
      </dgm:t>
    </dgm:pt>
    <dgm:pt modelId="{E9F7E96D-16C4-43BE-B837-16CBEA893636}">
      <dgm:prSet/>
      <dgm:spPr/>
      <dgm:t>
        <a:bodyPr/>
        <a:lstStyle/>
        <a:p>
          <a:r>
            <a:rPr lang="de-DE"/>
            <a:t>Technical Management (Function)</a:t>
          </a:r>
          <a:endParaRPr lang="en-US"/>
        </a:p>
      </dgm:t>
    </dgm:pt>
    <dgm:pt modelId="{E3A05745-82D5-4577-BF50-8F014F302472}" type="parTrans" cxnId="{A07706AE-318C-4DFB-A2AE-FD7E00EBFCD9}">
      <dgm:prSet/>
      <dgm:spPr/>
      <dgm:t>
        <a:bodyPr/>
        <a:lstStyle/>
        <a:p>
          <a:endParaRPr lang="en-US"/>
        </a:p>
      </dgm:t>
    </dgm:pt>
    <dgm:pt modelId="{A924B933-51A5-49B3-97AF-2EC89B5574F4}" type="sibTrans" cxnId="{A07706AE-318C-4DFB-A2AE-FD7E00EBFCD9}">
      <dgm:prSet/>
      <dgm:spPr/>
      <dgm:t>
        <a:bodyPr/>
        <a:lstStyle/>
        <a:p>
          <a:endParaRPr lang="en-US"/>
        </a:p>
      </dgm:t>
    </dgm:pt>
    <dgm:pt modelId="{8ABE99A0-C9DF-4414-87DA-A9989FE8DBF4}">
      <dgm:prSet/>
      <dgm:spPr/>
      <dgm:t>
        <a:bodyPr/>
        <a:lstStyle/>
        <a:p>
          <a:r>
            <a:rPr lang="de-DE"/>
            <a:t>Application Management (Function)</a:t>
          </a:r>
          <a:endParaRPr lang="en-US"/>
        </a:p>
      </dgm:t>
    </dgm:pt>
    <dgm:pt modelId="{BB5FA548-95DA-4655-B841-F6664599FF25}" type="parTrans" cxnId="{5D786A87-DE21-402B-840A-EEA602E0EEBD}">
      <dgm:prSet/>
      <dgm:spPr/>
      <dgm:t>
        <a:bodyPr/>
        <a:lstStyle/>
        <a:p>
          <a:endParaRPr lang="en-US"/>
        </a:p>
      </dgm:t>
    </dgm:pt>
    <dgm:pt modelId="{BBC81AEE-8F00-4336-A1DB-61179DEE2DE7}" type="sibTrans" cxnId="{5D786A87-DE21-402B-840A-EEA602E0EEBD}">
      <dgm:prSet/>
      <dgm:spPr/>
      <dgm:t>
        <a:bodyPr/>
        <a:lstStyle/>
        <a:p>
          <a:endParaRPr lang="en-US"/>
        </a:p>
      </dgm:t>
    </dgm:pt>
    <dgm:pt modelId="{218B0AC1-D392-40ED-A409-EA6BD6263B78}">
      <dgm:prSet/>
      <dgm:spPr/>
      <dgm:t>
        <a:bodyPr/>
        <a:lstStyle/>
        <a:p>
          <a:r>
            <a:rPr lang="de-DE"/>
            <a:t>IT Operations Management (Function)</a:t>
          </a:r>
          <a:endParaRPr lang="en-US"/>
        </a:p>
      </dgm:t>
    </dgm:pt>
    <dgm:pt modelId="{4E1DC00D-CA4B-4782-8023-BB6ABE17D5CE}" type="parTrans" cxnId="{C6C86410-82CA-477E-BB56-0C48EBE0F592}">
      <dgm:prSet/>
      <dgm:spPr/>
      <dgm:t>
        <a:bodyPr/>
        <a:lstStyle/>
        <a:p>
          <a:endParaRPr lang="en-US"/>
        </a:p>
      </dgm:t>
    </dgm:pt>
    <dgm:pt modelId="{10CADAE2-8B6A-4A40-BC10-A76EC9C3A857}" type="sibTrans" cxnId="{C6C86410-82CA-477E-BB56-0C48EBE0F592}">
      <dgm:prSet/>
      <dgm:spPr/>
      <dgm:t>
        <a:bodyPr/>
        <a:lstStyle/>
        <a:p>
          <a:endParaRPr lang="en-US"/>
        </a:p>
      </dgm:t>
    </dgm:pt>
    <dgm:pt modelId="{6C62A63D-E1AE-4FDB-B9F8-00247BF3B69E}">
      <dgm:prSet/>
      <dgm:spPr/>
      <dgm:t>
        <a:bodyPr/>
        <a:lstStyle/>
        <a:p>
          <a:pPr>
            <a:defRPr b="1"/>
          </a:pPr>
          <a:r>
            <a:rPr lang="de-DE" err="1"/>
            <a:t>Continual</a:t>
          </a:r>
          <a:r>
            <a:rPr lang="de-DE"/>
            <a:t> Service </a:t>
          </a:r>
          <a:r>
            <a:rPr lang="de-DE" err="1"/>
            <a:t>Improvement</a:t>
          </a:r>
          <a:endParaRPr lang="en-US"/>
        </a:p>
      </dgm:t>
    </dgm:pt>
    <dgm:pt modelId="{41A37D88-11BF-40F5-BD8F-FB37FDBF4C3C}" type="parTrans" cxnId="{57E886FD-1C5A-4560-8234-88CCE8271330}">
      <dgm:prSet/>
      <dgm:spPr/>
      <dgm:t>
        <a:bodyPr/>
        <a:lstStyle/>
        <a:p>
          <a:endParaRPr lang="en-US"/>
        </a:p>
      </dgm:t>
    </dgm:pt>
    <dgm:pt modelId="{29C85A69-994C-4A2B-A292-0D8BBC769A01}" type="sibTrans" cxnId="{57E886FD-1C5A-4560-8234-88CCE8271330}">
      <dgm:prSet/>
      <dgm:spPr/>
      <dgm:t>
        <a:bodyPr/>
        <a:lstStyle/>
        <a:p>
          <a:endParaRPr lang="en-US"/>
        </a:p>
      </dgm:t>
    </dgm:pt>
    <dgm:pt modelId="{FE04DC9B-F6D8-4F00-9355-6D0CC71EDD62}">
      <dgm:prSet/>
      <dgm:spPr/>
      <dgm:t>
        <a:bodyPr/>
        <a:lstStyle/>
        <a:p>
          <a:r>
            <a:rPr lang="de-DE"/>
            <a:t>The 7-Step Improvement Process</a:t>
          </a:r>
          <a:endParaRPr lang="en-US"/>
        </a:p>
      </dgm:t>
    </dgm:pt>
    <dgm:pt modelId="{FE1FF3B6-20D3-4261-9BA8-1DC62C8D9962}" type="parTrans" cxnId="{DE553D5D-AAE9-4C2C-A4C7-BFEBA3B590C6}">
      <dgm:prSet/>
      <dgm:spPr/>
      <dgm:t>
        <a:bodyPr/>
        <a:lstStyle/>
        <a:p>
          <a:endParaRPr lang="en-US"/>
        </a:p>
      </dgm:t>
    </dgm:pt>
    <dgm:pt modelId="{AACBCF50-78E4-48D8-842B-2A656D0D2A52}" type="sibTrans" cxnId="{DE553D5D-AAE9-4C2C-A4C7-BFEBA3B590C6}">
      <dgm:prSet/>
      <dgm:spPr/>
      <dgm:t>
        <a:bodyPr/>
        <a:lstStyle/>
        <a:p>
          <a:endParaRPr lang="en-US"/>
        </a:p>
      </dgm:t>
    </dgm:pt>
    <dgm:pt modelId="{100A6E31-4295-41FF-B065-694E0772FB93}">
      <dgm:prSet/>
      <dgm:spPr/>
      <dgm:t>
        <a:bodyPr/>
        <a:lstStyle/>
        <a:p>
          <a:r>
            <a:rPr lang="de-DE"/>
            <a:t>Service Reporting</a:t>
          </a:r>
          <a:endParaRPr lang="en-US"/>
        </a:p>
      </dgm:t>
    </dgm:pt>
    <dgm:pt modelId="{D3D0C59C-C301-4797-B5DB-D547CE224846}" type="parTrans" cxnId="{F5356A26-C13F-4CBA-AF24-11875CAFE008}">
      <dgm:prSet/>
      <dgm:spPr/>
      <dgm:t>
        <a:bodyPr/>
        <a:lstStyle/>
        <a:p>
          <a:endParaRPr lang="en-US"/>
        </a:p>
      </dgm:t>
    </dgm:pt>
    <dgm:pt modelId="{92A8733B-C6C9-44F7-96D4-70968CFD4FBB}" type="sibTrans" cxnId="{F5356A26-C13F-4CBA-AF24-11875CAFE008}">
      <dgm:prSet/>
      <dgm:spPr/>
      <dgm:t>
        <a:bodyPr/>
        <a:lstStyle/>
        <a:p>
          <a:endParaRPr lang="en-US"/>
        </a:p>
      </dgm:t>
    </dgm:pt>
    <dgm:pt modelId="{D1DD3257-4ABE-4E99-877E-663914FD5045}" type="pres">
      <dgm:prSet presAssocID="{69C6660D-A9C9-4170-B19B-5AC0F0F14875}" presName="root" presStyleCnt="0">
        <dgm:presLayoutVars>
          <dgm:dir/>
          <dgm:resizeHandles val="exact"/>
        </dgm:presLayoutVars>
      </dgm:prSet>
      <dgm:spPr/>
    </dgm:pt>
    <dgm:pt modelId="{406A13AB-5728-4291-9448-B73BE633A655}" type="pres">
      <dgm:prSet presAssocID="{7FFD647E-E52B-42FC-A4CD-373C7DA65B7E}" presName="compNode" presStyleCnt="0"/>
      <dgm:spPr/>
    </dgm:pt>
    <dgm:pt modelId="{EC90F1EC-29A6-487B-9371-4796CAB1AFB2}" type="pres">
      <dgm:prSet presAssocID="{7FFD647E-E52B-42FC-A4CD-373C7DA65B7E}"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ears"/>
        </a:ext>
      </dgm:extLst>
    </dgm:pt>
    <dgm:pt modelId="{C93369B2-886A-4192-9B5F-C503D28C7199}" type="pres">
      <dgm:prSet presAssocID="{7FFD647E-E52B-42FC-A4CD-373C7DA65B7E}" presName="iconSpace" presStyleCnt="0"/>
      <dgm:spPr/>
    </dgm:pt>
    <dgm:pt modelId="{CAFEE7AF-4B6A-47E8-B1EA-881ADD1E7F18}" type="pres">
      <dgm:prSet presAssocID="{7FFD647E-E52B-42FC-A4CD-373C7DA65B7E}" presName="parTx" presStyleLbl="revTx" presStyleIdx="0" presStyleCnt="4">
        <dgm:presLayoutVars>
          <dgm:chMax val="0"/>
          <dgm:chPref val="0"/>
        </dgm:presLayoutVars>
      </dgm:prSet>
      <dgm:spPr/>
    </dgm:pt>
    <dgm:pt modelId="{C07250BE-751E-4A8A-AC01-FD3BF4013EC5}" type="pres">
      <dgm:prSet presAssocID="{7FFD647E-E52B-42FC-A4CD-373C7DA65B7E}" presName="txSpace" presStyleCnt="0"/>
      <dgm:spPr/>
    </dgm:pt>
    <dgm:pt modelId="{C579F587-9953-43A4-9CD7-D0D7086203FC}" type="pres">
      <dgm:prSet presAssocID="{7FFD647E-E52B-42FC-A4CD-373C7DA65B7E}" presName="desTx" presStyleLbl="revTx" presStyleIdx="1" presStyleCnt="4">
        <dgm:presLayoutVars/>
      </dgm:prSet>
      <dgm:spPr/>
    </dgm:pt>
    <dgm:pt modelId="{EB56D416-B83B-48B1-8ACD-EBA94A756D27}" type="pres">
      <dgm:prSet presAssocID="{28CBC7BC-9ABF-4349-AD5F-05C5A92ECF8C}" presName="sibTrans" presStyleCnt="0"/>
      <dgm:spPr/>
    </dgm:pt>
    <dgm:pt modelId="{67BF7B94-1E95-4664-871A-86CD9C577C75}" type="pres">
      <dgm:prSet presAssocID="{6C62A63D-E1AE-4FDB-B9F8-00247BF3B69E}" presName="compNode" presStyleCnt="0"/>
      <dgm:spPr/>
    </dgm:pt>
    <dgm:pt modelId="{63523FD8-72AF-4C2B-85CA-3A6975CDD806}" type="pres">
      <dgm:prSet presAssocID="{6C62A63D-E1AE-4FDB-B9F8-00247BF3B69E}"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Repeat"/>
        </a:ext>
      </dgm:extLst>
    </dgm:pt>
    <dgm:pt modelId="{0F1F17BC-A97C-4F3F-9878-2769F3070CE9}" type="pres">
      <dgm:prSet presAssocID="{6C62A63D-E1AE-4FDB-B9F8-00247BF3B69E}" presName="iconSpace" presStyleCnt="0"/>
      <dgm:spPr/>
    </dgm:pt>
    <dgm:pt modelId="{848F525C-844A-4197-B824-9BDF864D8643}" type="pres">
      <dgm:prSet presAssocID="{6C62A63D-E1AE-4FDB-B9F8-00247BF3B69E}" presName="parTx" presStyleLbl="revTx" presStyleIdx="2" presStyleCnt="4">
        <dgm:presLayoutVars>
          <dgm:chMax val="0"/>
          <dgm:chPref val="0"/>
        </dgm:presLayoutVars>
      </dgm:prSet>
      <dgm:spPr/>
    </dgm:pt>
    <dgm:pt modelId="{345B3CC7-0902-4B86-A91C-2B1014640C12}" type="pres">
      <dgm:prSet presAssocID="{6C62A63D-E1AE-4FDB-B9F8-00247BF3B69E}" presName="txSpace" presStyleCnt="0"/>
      <dgm:spPr/>
    </dgm:pt>
    <dgm:pt modelId="{CBB328B5-65C6-4925-8D04-01913DFA3C52}" type="pres">
      <dgm:prSet presAssocID="{6C62A63D-E1AE-4FDB-B9F8-00247BF3B69E}" presName="desTx" presStyleLbl="revTx" presStyleIdx="3" presStyleCnt="4">
        <dgm:presLayoutVars/>
      </dgm:prSet>
      <dgm:spPr/>
    </dgm:pt>
  </dgm:ptLst>
  <dgm:cxnLst>
    <dgm:cxn modelId="{C6C86410-82CA-477E-BB56-0C48EBE0F592}" srcId="{7FFD647E-E52B-42FC-A4CD-373C7DA65B7E}" destId="{218B0AC1-D392-40ED-A409-EA6BD6263B78}" srcOrd="8" destOrd="0" parTransId="{4E1DC00D-CA4B-4782-8023-BB6ABE17D5CE}" sibTransId="{10CADAE2-8B6A-4A40-BC10-A76EC9C3A857}"/>
    <dgm:cxn modelId="{78699E11-007E-40EB-AC71-B1F3639EF9AB}" type="presOf" srcId="{100A6E31-4295-41FF-B065-694E0772FB93}" destId="{CBB328B5-65C6-4925-8D04-01913DFA3C52}" srcOrd="0" destOrd="1" presId="urn:microsoft.com/office/officeart/2018/5/layout/CenteredIconLabelDescriptionList"/>
    <dgm:cxn modelId="{DC79F91C-328B-4202-86BA-8DA669A42437}" type="presOf" srcId="{69C6660D-A9C9-4170-B19B-5AC0F0F14875}" destId="{D1DD3257-4ABE-4E99-877E-663914FD5045}" srcOrd="0" destOrd="0" presId="urn:microsoft.com/office/officeart/2018/5/layout/CenteredIconLabelDescriptionList"/>
    <dgm:cxn modelId="{98068523-848A-4D8A-A312-96E27EC8E0A2}" srcId="{7FFD647E-E52B-42FC-A4CD-373C7DA65B7E}" destId="{92ACD871-107F-4001-A06C-381E2959715F}" srcOrd="3" destOrd="0" parTransId="{CE8A0396-0D55-4F19-B4BB-A496A3EA4D02}" sibTransId="{FCB2F056-6D50-439B-B82A-77379CC42F9A}"/>
    <dgm:cxn modelId="{F5356A26-C13F-4CBA-AF24-11875CAFE008}" srcId="{6C62A63D-E1AE-4FDB-B9F8-00247BF3B69E}" destId="{100A6E31-4295-41FF-B065-694E0772FB93}" srcOrd="1" destOrd="0" parTransId="{D3D0C59C-C301-4797-B5DB-D547CE224846}" sibTransId="{92A8733B-C6C9-44F7-96D4-70968CFD4FBB}"/>
    <dgm:cxn modelId="{EF44A633-C3C4-4633-BB5B-104F7345DA98}" type="presOf" srcId="{FE04DC9B-F6D8-4F00-9355-6D0CC71EDD62}" destId="{CBB328B5-65C6-4925-8D04-01913DFA3C52}" srcOrd="0" destOrd="0" presId="urn:microsoft.com/office/officeart/2018/5/layout/CenteredIconLabelDescriptionList"/>
    <dgm:cxn modelId="{21740434-43D3-4DE0-AF88-E48F6453BC03}" srcId="{7FFD647E-E52B-42FC-A4CD-373C7DA65B7E}" destId="{BE4BA80E-4892-4038-839D-730B78C128DF}" srcOrd="0" destOrd="0" parTransId="{B5360918-37AC-4D1D-8616-3400F69D2EFC}" sibTransId="{25BA332D-0823-49F1-B0CF-0180A993618D}"/>
    <dgm:cxn modelId="{28B5BF3A-6FA1-4BE3-AB3B-FB317D351641}" type="presOf" srcId="{7FFD647E-E52B-42FC-A4CD-373C7DA65B7E}" destId="{CAFEE7AF-4B6A-47E8-B1EA-881ADD1E7F18}" srcOrd="0" destOrd="0" presId="urn:microsoft.com/office/officeart/2018/5/layout/CenteredIconLabelDescriptionList"/>
    <dgm:cxn modelId="{A282544C-8836-4BFC-8640-8F9D14ED3F19}" type="presOf" srcId="{6C62A63D-E1AE-4FDB-B9F8-00247BF3B69E}" destId="{848F525C-844A-4197-B824-9BDF864D8643}" srcOrd="0" destOrd="0" presId="urn:microsoft.com/office/officeart/2018/5/layout/CenteredIconLabelDescriptionList"/>
    <dgm:cxn modelId="{6F78BF51-1B03-4FF7-98C7-8B984D8DCD97}" type="presOf" srcId="{BE4BA80E-4892-4038-839D-730B78C128DF}" destId="{C579F587-9953-43A4-9CD7-D0D7086203FC}" srcOrd="0" destOrd="0" presId="urn:microsoft.com/office/officeart/2018/5/layout/CenteredIconLabelDescriptionList"/>
    <dgm:cxn modelId="{B1492656-7CCF-49CD-9C2B-D3210607341B}" srcId="{7FFD647E-E52B-42FC-A4CD-373C7DA65B7E}" destId="{9A2E86BE-FE57-4B60-92F9-D993542B0A91}" srcOrd="4" destOrd="0" parTransId="{2E027765-F48B-4E65-B810-6C9F90EC2CAF}" sibTransId="{B318CA72-49E9-4E69-B557-1A8113EF339F}"/>
    <dgm:cxn modelId="{B0CCA656-AC2A-4845-BB38-35223A20EE57}" srcId="{7FFD647E-E52B-42FC-A4CD-373C7DA65B7E}" destId="{313ED0C5-B69F-4366-92A6-A4697AEDD133}" srcOrd="2" destOrd="0" parTransId="{09CF2B48-DB11-49A3-8C5F-F3C75818A98A}" sibTransId="{8E2E2FE6-076A-4008-8A37-70A88BBEBE00}"/>
    <dgm:cxn modelId="{DE553D5D-AAE9-4C2C-A4C7-BFEBA3B590C6}" srcId="{6C62A63D-E1AE-4FDB-B9F8-00247BF3B69E}" destId="{FE04DC9B-F6D8-4F00-9355-6D0CC71EDD62}" srcOrd="0" destOrd="0" parTransId="{FE1FF3B6-20D3-4261-9BA8-1DC62C8D9962}" sibTransId="{AACBCF50-78E4-48D8-842B-2A656D0D2A52}"/>
    <dgm:cxn modelId="{48900D68-0DF2-4D21-B35B-CC2FD9016180}" type="presOf" srcId="{BE070ACE-82B3-4081-8EE0-60F4251849F0}" destId="{C579F587-9953-43A4-9CD7-D0D7086203FC}" srcOrd="0" destOrd="5" presId="urn:microsoft.com/office/officeart/2018/5/layout/CenteredIconLabelDescriptionList"/>
    <dgm:cxn modelId="{C4A22879-709F-42C5-A17A-3EBC33422578}" type="presOf" srcId="{92ACD871-107F-4001-A06C-381E2959715F}" destId="{C579F587-9953-43A4-9CD7-D0D7086203FC}" srcOrd="0" destOrd="3" presId="urn:microsoft.com/office/officeart/2018/5/layout/CenteredIconLabelDescriptionList"/>
    <dgm:cxn modelId="{5D786A87-DE21-402B-840A-EEA602E0EEBD}" srcId="{7FFD647E-E52B-42FC-A4CD-373C7DA65B7E}" destId="{8ABE99A0-C9DF-4414-87DA-A9989FE8DBF4}" srcOrd="7" destOrd="0" parTransId="{BB5FA548-95DA-4655-B841-F6664599FF25}" sibTransId="{BBC81AEE-8F00-4336-A1DB-61179DEE2DE7}"/>
    <dgm:cxn modelId="{D3E1218A-EA29-475F-8389-4E57ABCCB25B}" srcId="{7FFD647E-E52B-42FC-A4CD-373C7DA65B7E}" destId="{BE070ACE-82B3-4081-8EE0-60F4251849F0}" srcOrd="5" destOrd="0" parTransId="{02B4E381-F579-43C5-92EE-335BC4AF292F}" sibTransId="{C3F58E83-31E7-4DAD-9AA4-20B148DBCB57}"/>
    <dgm:cxn modelId="{56E4E2AB-65FB-4AD6-98F1-38705BC662A4}" type="presOf" srcId="{8ABE99A0-C9DF-4414-87DA-A9989FE8DBF4}" destId="{C579F587-9953-43A4-9CD7-D0D7086203FC}" srcOrd="0" destOrd="7" presId="urn:microsoft.com/office/officeart/2018/5/layout/CenteredIconLabelDescriptionList"/>
    <dgm:cxn modelId="{A07706AE-318C-4DFB-A2AE-FD7E00EBFCD9}" srcId="{7FFD647E-E52B-42FC-A4CD-373C7DA65B7E}" destId="{E9F7E96D-16C4-43BE-B837-16CBEA893636}" srcOrd="6" destOrd="0" parTransId="{E3A05745-82D5-4577-BF50-8F014F302472}" sibTransId="{A924B933-51A5-49B3-97AF-2EC89B5574F4}"/>
    <dgm:cxn modelId="{1B7CB9CB-9FA9-412E-BD68-2378DD64A03C}" type="presOf" srcId="{E9F7E96D-16C4-43BE-B837-16CBEA893636}" destId="{C579F587-9953-43A4-9CD7-D0D7086203FC}" srcOrd="0" destOrd="6" presId="urn:microsoft.com/office/officeart/2018/5/layout/CenteredIconLabelDescriptionList"/>
    <dgm:cxn modelId="{D71E9BD5-8C2F-490E-9F52-497DD695E1F4}" type="presOf" srcId="{313ED0C5-B69F-4366-92A6-A4697AEDD133}" destId="{C579F587-9953-43A4-9CD7-D0D7086203FC}" srcOrd="0" destOrd="2" presId="urn:microsoft.com/office/officeart/2018/5/layout/CenteredIconLabelDescriptionList"/>
    <dgm:cxn modelId="{619A32E0-D48B-47F7-8098-C2DB58A24E74}" srcId="{7FFD647E-E52B-42FC-A4CD-373C7DA65B7E}" destId="{CE5E18B8-7186-4883-A88F-062A3C50ED96}" srcOrd="1" destOrd="0" parTransId="{7A493363-267F-4AB1-A807-0DBF195F92A2}" sibTransId="{38DC0ECD-BA37-45B3-85D2-509681393BC9}"/>
    <dgm:cxn modelId="{40C5F4EE-D3D0-41DF-84C3-C4113A0C9BFA}" type="presOf" srcId="{218B0AC1-D392-40ED-A409-EA6BD6263B78}" destId="{C579F587-9953-43A4-9CD7-D0D7086203FC}" srcOrd="0" destOrd="8" presId="urn:microsoft.com/office/officeart/2018/5/layout/CenteredIconLabelDescriptionList"/>
    <dgm:cxn modelId="{73EF1CF5-C56E-4BF9-A0D6-C483628CE7C5}" type="presOf" srcId="{9A2E86BE-FE57-4B60-92F9-D993542B0A91}" destId="{C579F587-9953-43A4-9CD7-D0D7086203FC}" srcOrd="0" destOrd="4" presId="urn:microsoft.com/office/officeart/2018/5/layout/CenteredIconLabelDescriptionList"/>
    <dgm:cxn modelId="{D564D9F5-81EC-433D-891D-DE8808F4E5E3}" srcId="{69C6660D-A9C9-4170-B19B-5AC0F0F14875}" destId="{7FFD647E-E52B-42FC-A4CD-373C7DA65B7E}" srcOrd="0" destOrd="0" parTransId="{EA7E4226-A9BE-4E8C-B307-3DD82896F806}" sibTransId="{28CBC7BC-9ABF-4349-AD5F-05C5A92ECF8C}"/>
    <dgm:cxn modelId="{E25F86F7-39A2-462B-9B5B-2063A9A8216C}" type="presOf" srcId="{CE5E18B8-7186-4883-A88F-062A3C50ED96}" destId="{C579F587-9953-43A4-9CD7-D0D7086203FC}" srcOrd="0" destOrd="1" presId="urn:microsoft.com/office/officeart/2018/5/layout/CenteredIconLabelDescriptionList"/>
    <dgm:cxn modelId="{57E886FD-1C5A-4560-8234-88CCE8271330}" srcId="{69C6660D-A9C9-4170-B19B-5AC0F0F14875}" destId="{6C62A63D-E1AE-4FDB-B9F8-00247BF3B69E}" srcOrd="1" destOrd="0" parTransId="{41A37D88-11BF-40F5-BD8F-FB37FDBF4C3C}" sibTransId="{29C85A69-994C-4A2B-A292-0D8BBC769A01}"/>
    <dgm:cxn modelId="{D98E405D-4481-49E8-B96F-4EF892F8792F}" type="presParOf" srcId="{D1DD3257-4ABE-4E99-877E-663914FD5045}" destId="{406A13AB-5728-4291-9448-B73BE633A655}" srcOrd="0" destOrd="0" presId="urn:microsoft.com/office/officeart/2018/5/layout/CenteredIconLabelDescriptionList"/>
    <dgm:cxn modelId="{51848792-CBBD-473A-98F1-4F3ECBEE0A8D}" type="presParOf" srcId="{406A13AB-5728-4291-9448-B73BE633A655}" destId="{EC90F1EC-29A6-487B-9371-4796CAB1AFB2}" srcOrd="0" destOrd="0" presId="urn:microsoft.com/office/officeart/2018/5/layout/CenteredIconLabelDescriptionList"/>
    <dgm:cxn modelId="{F06E2903-CE5A-489D-AE5E-7EBD5ABF7D04}" type="presParOf" srcId="{406A13AB-5728-4291-9448-B73BE633A655}" destId="{C93369B2-886A-4192-9B5F-C503D28C7199}" srcOrd="1" destOrd="0" presId="urn:microsoft.com/office/officeart/2018/5/layout/CenteredIconLabelDescriptionList"/>
    <dgm:cxn modelId="{EFCE3095-6AC2-4E87-973B-89575D8B5C66}" type="presParOf" srcId="{406A13AB-5728-4291-9448-B73BE633A655}" destId="{CAFEE7AF-4B6A-47E8-B1EA-881ADD1E7F18}" srcOrd="2" destOrd="0" presId="urn:microsoft.com/office/officeart/2018/5/layout/CenteredIconLabelDescriptionList"/>
    <dgm:cxn modelId="{4F9419D6-CB94-405C-92E9-040307791F28}" type="presParOf" srcId="{406A13AB-5728-4291-9448-B73BE633A655}" destId="{C07250BE-751E-4A8A-AC01-FD3BF4013EC5}" srcOrd="3" destOrd="0" presId="urn:microsoft.com/office/officeart/2018/5/layout/CenteredIconLabelDescriptionList"/>
    <dgm:cxn modelId="{7E4C54D8-01AE-425A-8DDD-9D8A9A0A9017}" type="presParOf" srcId="{406A13AB-5728-4291-9448-B73BE633A655}" destId="{C579F587-9953-43A4-9CD7-D0D7086203FC}" srcOrd="4" destOrd="0" presId="urn:microsoft.com/office/officeart/2018/5/layout/CenteredIconLabelDescriptionList"/>
    <dgm:cxn modelId="{61A704CB-6679-40B6-9E4A-DBA5A45A984D}" type="presParOf" srcId="{D1DD3257-4ABE-4E99-877E-663914FD5045}" destId="{EB56D416-B83B-48B1-8ACD-EBA94A756D27}" srcOrd="1" destOrd="0" presId="urn:microsoft.com/office/officeart/2018/5/layout/CenteredIconLabelDescriptionList"/>
    <dgm:cxn modelId="{4A629ED9-08C2-45C2-A632-D6807A189D5F}" type="presParOf" srcId="{D1DD3257-4ABE-4E99-877E-663914FD5045}" destId="{67BF7B94-1E95-4664-871A-86CD9C577C75}" srcOrd="2" destOrd="0" presId="urn:microsoft.com/office/officeart/2018/5/layout/CenteredIconLabelDescriptionList"/>
    <dgm:cxn modelId="{990A2AAD-19FF-45E8-83B6-1A7F5A30CA2E}" type="presParOf" srcId="{67BF7B94-1E95-4664-871A-86CD9C577C75}" destId="{63523FD8-72AF-4C2B-85CA-3A6975CDD806}" srcOrd="0" destOrd="0" presId="urn:microsoft.com/office/officeart/2018/5/layout/CenteredIconLabelDescriptionList"/>
    <dgm:cxn modelId="{36B6DFDC-3D1A-4049-A04A-2B5A455F9BBA}" type="presParOf" srcId="{67BF7B94-1E95-4664-871A-86CD9C577C75}" destId="{0F1F17BC-A97C-4F3F-9878-2769F3070CE9}" srcOrd="1" destOrd="0" presId="urn:microsoft.com/office/officeart/2018/5/layout/CenteredIconLabelDescriptionList"/>
    <dgm:cxn modelId="{BFB1C3CB-AA0F-40D9-A686-198E9E2B53D5}" type="presParOf" srcId="{67BF7B94-1E95-4664-871A-86CD9C577C75}" destId="{848F525C-844A-4197-B824-9BDF864D8643}" srcOrd="2" destOrd="0" presId="urn:microsoft.com/office/officeart/2018/5/layout/CenteredIconLabelDescriptionList"/>
    <dgm:cxn modelId="{B8EBD32B-7C43-4BC6-8A43-DD038901DFC6}" type="presParOf" srcId="{67BF7B94-1E95-4664-871A-86CD9C577C75}" destId="{345B3CC7-0902-4B86-A91C-2B1014640C12}" srcOrd="3" destOrd="0" presId="urn:microsoft.com/office/officeart/2018/5/layout/CenteredIconLabelDescriptionList"/>
    <dgm:cxn modelId="{D1E48660-F956-4905-B6E6-86CB1BBE2806}" type="presParOf" srcId="{67BF7B94-1E95-4664-871A-86CD9C577C75}" destId="{CBB328B5-65C6-4925-8D04-01913DFA3C52}"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C619459-A006-7544-8E02-1624115EE3EA}" type="doc">
      <dgm:prSet loTypeId="urn:microsoft.com/office/officeart/2005/8/layout/cycle6" loCatId="" qsTypeId="urn:microsoft.com/office/officeart/2005/8/quickstyle/simple1" qsCatId="simple" csTypeId="urn:microsoft.com/office/officeart/2005/8/colors/accent1_2" csCatId="accent1"/>
      <dgm:spPr/>
      <dgm:t>
        <a:bodyPr/>
        <a:lstStyle/>
        <a:p>
          <a:endParaRPr lang="de-DE"/>
        </a:p>
      </dgm:t>
    </dgm:pt>
    <dgm:pt modelId="{A040A2C3-CB9C-214D-8C07-CA91EDE76CF5}">
      <dgm:prSet/>
      <dgm:spPr/>
      <dgm:t>
        <a:bodyPr/>
        <a:lstStyle/>
        <a:p>
          <a:r>
            <a:rPr lang="de-DE"/>
            <a:t>Meeting Stakeholder Needs</a:t>
          </a:r>
        </a:p>
      </dgm:t>
    </dgm:pt>
    <dgm:pt modelId="{58CA4827-D423-E64A-8CBF-D04241AAF7AA}" type="parTrans" cxnId="{286C9F82-01F8-E84F-9F50-2256E21AFD81}">
      <dgm:prSet/>
      <dgm:spPr/>
      <dgm:t>
        <a:bodyPr/>
        <a:lstStyle/>
        <a:p>
          <a:endParaRPr lang="de-DE"/>
        </a:p>
      </dgm:t>
    </dgm:pt>
    <dgm:pt modelId="{C0F543DC-5AA9-2E46-93D0-0F8EA9D502ED}" type="sibTrans" cxnId="{286C9F82-01F8-E84F-9F50-2256E21AFD81}">
      <dgm:prSet/>
      <dgm:spPr/>
      <dgm:t>
        <a:bodyPr/>
        <a:lstStyle/>
        <a:p>
          <a:endParaRPr lang="de-DE"/>
        </a:p>
      </dgm:t>
    </dgm:pt>
    <dgm:pt modelId="{ADCF844C-4A27-2845-9B35-4AFDDFF985C1}">
      <dgm:prSet/>
      <dgm:spPr/>
      <dgm:t>
        <a:bodyPr/>
        <a:lstStyle/>
        <a:p>
          <a:r>
            <a:rPr lang="de-DE"/>
            <a:t>Covering the Enterprise End-to-End</a:t>
          </a:r>
        </a:p>
      </dgm:t>
    </dgm:pt>
    <dgm:pt modelId="{C16D9AEA-0AE2-114C-ABB7-D6AE349A0F46}" type="parTrans" cxnId="{820C23CD-F70E-7B4D-ABAA-0464699DAA57}">
      <dgm:prSet/>
      <dgm:spPr/>
      <dgm:t>
        <a:bodyPr/>
        <a:lstStyle/>
        <a:p>
          <a:endParaRPr lang="de-DE"/>
        </a:p>
      </dgm:t>
    </dgm:pt>
    <dgm:pt modelId="{A6F8AF00-A4E8-6A4B-985D-8F45B21D60A6}" type="sibTrans" cxnId="{820C23CD-F70E-7B4D-ABAA-0464699DAA57}">
      <dgm:prSet/>
      <dgm:spPr/>
      <dgm:t>
        <a:bodyPr/>
        <a:lstStyle/>
        <a:p>
          <a:endParaRPr lang="de-DE"/>
        </a:p>
      </dgm:t>
    </dgm:pt>
    <dgm:pt modelId="{CE4065C6-37C9-0E4A-B397-6B68CFAA0D06}">
      <dgm:prSet/>
      <dgm:spPr/>
      <dgm:t>
        <a:bodyPr/>
        <a:lstStyle/>
        <a:p>
          <a:r>
            <a:rPr lang="de-DE"/>
            <a:t>Applying a Single Integrated Framework</a:t>
          </a:r>
        </a:p>
      </dgm:t>
    </dgm:pt>
    <dgm:pt modelId="{F1E23EFF-E9EF-FF4B-9049-600FE7380BAB}" type="parTrans" cxnId="{D677AC2F-366A-4141-B6DE-EA9FDAF22427}">
      <dgm:prSet/>
      <dgm:spPr/>
      <dgm:t>
        <a:bodyPr/>
        <a:lstStyle/>
        <a:p>
          <a:endParaRPr lang="de-DE"/>
        </a:p>
      </dgm:t>
    </dgm:pt>
    <dgm:pt modelId="{9122DEA5-55A0-4548-8D71-AAA017A4589C}" type="sibTrans" cxnId="{D677AC2F-366A-4141-B6DE-EA9FDAF22427}">
      <dgm:prSet/>
      <dgm:spPr/>
      <dgm:t>
        <a:bodyPr/>
        <a:lstStyle/>
        <a:p>
          <a:endParaRPr lang="de-DE"/>
        </a:p>
      </dgm:t>
    </dgm:pt>
    <dgm:pt modelId="{6C596416-5F25-864A-AAB7-149AA52D1536}">
      <dgm:prSet/>
      <dgm:spPr/>
      <dgm:t>
        <a:bodyPr/>
        <a:lstStyle/>
        <a:p>
          <a:r>
            <a:rPr lang="de-DE"/>
            <a:t>Enabling a Holistic Approach</a:t>
          </a:r>
        </a:p>
      </dgm:t>
    </dgm:pt>
    <dgm:pt modelId="{C0686BE0-7A4B-4347-AA72-64D2B17B9248}" type="parTrans" cxnId="{B7DDF9A8-AA35-3C4E-A957-6E74A8916640}">
      <dgm:prSet/>
      <dgm:spPr/>
      <dgm:t>
        <a:bodyPr/>
        <a:lstStyle/>
        <a:p>
          <a:endParaRPr lang="de-DE"/>
        </a:p>
      </dgm:t>
    </dgm:pt>
    <dgm:pt modelId="{1A5FC5B6-8E5B-614F-922C-082F3B8062C4}" type="sibTrans" cxnId="{B7DDF9A8-AA35-3C4E-A957-6E74A8916640}">
      <dgm:prSet/>
      <dgm:spPr/>
      <dgm:t>
        <a:bodyPr/>
        <a:lstStyle/>
        <a:p>
          <a:endParaRPr lang="de-DE"/>
        </a:p>
      </dgm:t>
    </dgm:pt>
    <dgm:pt modelId="{470ADD92-404F-F642-9580-29F20A396743}">
      <dgm:prSet/>
      <dgm:spPr/>
      <dgm:t>
        <a:bodyPr/>
        <a:lstStyle/>
        <a:p>
          <a:r>
            <a:rPr lang="de-DE"/>
            <a:t>Separating Governance and Management</a:t>
          </a:r>
        </a:p>
      </dgm:t>
    </dgm:pt>
    <dgm:pt modelId="{1F413CC3-950E-864F-9726-D5283163E26E}" type="parTrans" cxnId="{330C1D2F-D0ED-CB4F-B646-D1EEFFF506EA}">
      <dgm:prSet/>
      <dgm:spPr/>
      <dgm:t>
        <a:bodyPr/>
        <a:lstStyle/>
        <a:p>
          <a:endParaRPr lang="de-DE"/>
        </a:p>
      </dgm:t>
    </dgm:pt>
    <dgm:pt modelId="{0452A050-34D3-B343-96AD-3D32771FE054}" type="sibTrans" cxnId="{330C1D2F-D0ED-CB4F-B646-D1EEFFF506EA}">
      <dgm:prSet/>
      <dgm:spPr/>
      <dgm:t>
        <a:bodyPr/>
        <a:lstStyle/>
        <a:p>
          <a:endParaRPr lang="de-DE"/>
        </a:p>
      </dgm:t>
    </dgm:pt>
    <dgm:pt modelId="{95D8E0A7-E766-E441-910A-08DFCA7DBA81}" type="pres">
      <dgm:prSet presAssocID="{BC619459-A006-7544-8E02-1624115EE3EA}" presName="cycle" presStyleCnt="0">
        <dgm:presLayoutVars>
          <dgm:dir/>
          <dgm:resizeHandles val="exact"/>
        </dgm:presLayoutVars>
      </dgm:prSet>
      <dgm:spPr/>
    </dgm:pt>
    <dgm:pt modelId="{7EB226D8-02C7-BA4C-BA70-661A4108D435}" type="pres">
      <dgm:prSet presAssocID="{A040A2C3-CB9C-214D-8C07-CA91EDE76CF5}" presName="node" presStyleLbl="node1" presStyleIdx="0" presStyleCnt="5">
        <dgm:presLayoutVars>
          <dgm:bulletEnabled val="1"/>
        </dgm:presLayoutVars>
      </dgm:prSet>
      <dgm:spPr/>
    </dgm:pt>
    <dgm:pt modelId="{764D1F14-ABBB-E34D-97C6-7C8AFDE091DC}" type="pres">
      <dgm:prSet presAssocID="{A040A2C3-CB9C-214D-8C07-CA91EDE76CF5}" presName="spNode" presStyleCnt="0"/>
      <dgm:spPr/>
    </dgm:pt>
    <dgm:pt modelId="{64DF8DC8-127A-CD4E-B5A2-1ED818808068}" type="pres">
      <dgm:prSet presAssocID="{C0F543DC-5AA9-2E46-93D0-0F8EA9D502ED}" presName="sibTrans" presStyleLbl="sibTrans1D1" presStyleIdx="0" presStyleCnt="5"/>
      <dgm:spPr/>
    </dgm:pt>
    <dgm:pt modelId="{BF7677BE-E0DE-8E45-82AB-B88D265DF108}" type="pres">
      <dgm:prSet presAssocID="{ADCF844C-4A27-2845-9B35-4AFDDFF985C1}" presName="node" presStyleLbl="node1" presStyleIdx="1" presStyleCnt="5">
        <dgm:presLayoutVars>
          <dgm:bulletEnabled val="1"/>
        </dgm:presLayoutVars>
      </dgm:prSet>
      <dgm:spPr/>
    </dgm:pt>
    <dgm:pt modelId="{4B916143-C947-F248-9E31-97D8BDC704C5}" type="pres">
      <dgm:prSet presAssocID="{ADCF844C-4A27-2845-9B35-4AFDDFF985C1}" presName="spNode" presStyleCnt="0"/>
      <dgm:spPr/>
    </dgm:pt>
    <dgm:pt modelId="{26941CD4-D8E7-9C46-AFCF-9F917D5CB205}" type="pres">
      <dgm:prSet presAssocID="{A6F8AF00-A4E8-6A4B-985D-8F45B21D60A6}" presName="sibTrans" presStyleLbl="sibTrans1D1" presStyleIdx="1" presStyleCnt="5"/>
      <dgm:spPr/>
    </dgm:pt>
    <dgm:pt modelId="{2A427D9E-DC25-004D-BA60-AB24A9572E9D}" type="pres">
      <dgm:prSet presAssocID="{CE4065C6-37C9-0E4A-B397-6B68CFAA0D06}" presName="node" presStyleLbl="node1" presStyleIdx="2" presStyleCnt="5">
        <dgm:presLayoutVars>
          <dgm:bulletEnabled val="1"/>
        </dgm:presLayoutVars>
      </dgm:prSet>
      <dgm:spPr/>
    </dgm:pt>
    <dgm:pt modelId="{8D89ACBA-89CB-4B46-AD4F-1E5710DA382E}" type="pres">
      <dgm:prSet presAssocID="{CE4065C6-37C9-0E4A-B397-6B68CFAA0D06}" presName="spNode" presStyleCnt="0"/>
      <dgm:spPr/>
    </dgm:pt>
    <dgm:pt modelId="{6020A9F5-51AD-ED4E-9DFE-1E8FF99038FE}" type="pres">
      <dgm:prSet presAssocID="{9122DEA5-55A0-4548-8D71-AAA017A4589C}" presName="sibTrans" presStyleLbl="sibTrans1D1" presStyleIdx="2" presStyleCnt="5"/>
      <dgm:spPr/>
    </dgm:pt>
    <dgm:pt modelId="{8922720D-FEC8-BC48-B27D-98061B4B6496}" type="pres">
      <dgm:prSet presAssocID="{6C596416-5F25-864A-AAB7-149AA52D1536}" presName="node" presStyleLbl="node1" presStyleIdx="3" presStyleCnt="5">
        <dgm:presLayoutVars>
          <dgm:bulletEnabled val="1"/>
        </dgm:presLayoutVars>
      </dgm:prSet>
      <dgm:spPr/>
    </dgm:pt>
    <dgm:pt modelId="{ACC23ACC-F264-1541-A1BE-C1DC3ACEA200}" type="pres">
      <dgm:prSet presAssocID="{6C596416-5F25-864A-AAB7-149AA52D1536}" presName="spNode" presStyleCnt="0"/>
      <dgm:spPr/>
    </dgm:pt>
    <dgm:pt modelId="{A882FAEA-7CD8-0C4F-A1BD-D471BF30B536}" type="pres">
      <dgm:prSet presAssocID="{1A5FC5B6-8E5B-614F-922C-082F3B8062C4}" presName="sibTrans" presStyleLbl="sibTrans1D1" presStyleIdx="3" presStyleCnt="5"/>
      <dgm:spPr/>
    </dgm:pt>
    <dgm:pt modelId="{22E62D26-A3A3-FE47-BAF0-DAB3F4E3789F}" type="pres">
      <dgm:prSet presAssocID="{470ADD92-404F-F642-9580-29F20A396743}" presName="node" presStyleLbl="node1" presStyleIdx="4" presStyleCnt="5">
        <dgm:presLayoutVars>
          <dgm:bulletEnabled val="1"/>
        </dgm:presLayoutVars>
      </dgm:prSet>
      <dgm:spPr/>
    </dgm:pt>
    <dgm:pt modelId="{76C7C505-7CFD-1E42-BC09-97BAA4FF228C}" type="pres">
      <dgm:prSet presAssocID="{470ADD92-404F-F642-9580-29F20A396743}" presName="spNode" presStyleCnt="0"/>
      <dgm:spPr/>
    </dgm:pt>
    <dgm:pt modelId="{D0A6521B-9193-B44D-92C4-9676FB216ED1}" type="pres">
      <dgm:prSet presAssocID="{0452A050-34D3-B343-96AD-3D32771FE054}" presName="sibTrans" presStyleLbl="sibTrans1D1" presStyleIdx="4" presStyleCnt="5"/>
      <dgm:spPr/>
    </dgm:pt>
  </dgm:ptLst>
  <dgm:cxnLst>
    <dgm:cxn modelId="{EBCFD013-B1D4-1442-95C1-1FA433F29845}" type="presOf" srcId="{A040A2C3-CB9C-214D-8C07-CA91EDE76CF5}" destId="{7EB226D8-02C7-BA4C-BA70-661A4108D435}" srcOrd="0" destOrd="0" presId="urn:microsoft.com/office/officeart/2005/8/layout/cycle6"/>
    <dgm:cxn modelId="{C1C4792B-2F34-0B4A-A0F0-522313C9C4A7}" type="presOf" srcId="{A6F8AF00-A4E8-6A4B-985D-8F45B21D60A6}" destId="{26941CD4-D8E7-9C46-AFCF-9F917D5CB205}" srcOrd="0" destOrd="0" presId="urn:microsoft.com/office/officeart/2005/8/layout/cycle6"/>
    <dgm:cxn modelId="{330C1D2F-D0ED-CB4F-B646-D1EEFFF506EA}" srcId="{BC619459-A006-7544-8E02-1624115EE3EA}" destId="{470ADD92-404F-F642-9580-29F20A396743}" srcOrd="4" destOrd="0" parTransId="{1F413CC3-950E-864F-9726-D5283163E26E}" sibTransId="{0452A050-34D3-B343-96AD-3D32771FE054}"/>
    <dgm:cxn modelId="{D677AC2F-366A-4141-B6DE-EA9FDAF22427}" srcId="{BC619459-A006-7544-8E02-1624115EE3EA}" destId="{CE4065C6-37C9-0E4A-B397-6B68CFAA0D06}" srcOrd="2" destOrd="0" parTransId="{F1E23EFF-E9EF-FF4B-9049-600FE7380BAB}" sibTransId="{9122DEA5-55A0-4548-8D71-AAA017A4589C}"/>
    <dgm:cxn modelId="{FE1C136F-0D33-E144-AC0D-ECF3F79D9F15}" type="presOf" srcId="{C0F543DC-5AA9-2E46-93D0-0F8EA9D502ED}" destId="{64DF8DC8-127A-CD4E-B5A2-1ED818808068}" srcOrd="0" destOrd="0" presId="urn:microsoft.com/office/officeart/2005/8/layout/cycle6"/>
    <dgm:cxn modelId="{21E34575-BBB4-F34B-9ACC-CC69DEE1235F}" type="presOf" srcId="{9122DEA5-55A0-4548-8D71-AAA017A4589C}" destId="{6020A9F5-51AD-ED4E-9DFE-1E8FF99038FE}" srcOrd="0" destOrd="0" presId="urn:microsoft.com/office/officeart/2005/8/layout/cycle6"/>
    <dgm:cxn modelId="{9E68B279-4A00-944A-B62A-215F705A8728}" type="presOf" srcId="{6C596416-5F25-864A-AAB7-149AA52D1536}" destId="{8922720D-FEC8-BC48-B27D-98061B4B6496}" srcOrd="0" destOrd="0" presId="urn:microsoft.com/office/officeart/2005/8/layout/cycle6"/>
    <dgm:cxn modelId="{11D4577F-940F-264D-A07F-59585D1FEE59}" type="presOf" srcId="{0452A050-34D3-B343-96AD-3D32771FE054}" destId="{D0A6521B-9193-B44D-92C4-9676FB216ED1}" srcOrd="0" destOrd="0" presId="urn:microsoft.com/office/officeart/2005/8/layout/cycle6"/>
    <dgm:cxn modelId="{286C9F82-01F8-E84F-9F50-2256E21AFD81}" srcId="{BC619459-A006-7544-8E02-1624115EE3EA}" destId="{A040A2C3-CB9C-214D-8C07-CA91EDE76CF5}" srcOrd="0" destOrd="0" parTransId="{58CA4827-D423-E64A-8CBF-D04241AAF7AA}" sibTransId="{C0F543DC-5AA9-2E46-93D0-0F8EA9D502ED}"/>
    <dgm:cxn modelId="{1FF5DA82-83A9-A54C-AF15-ECE38E8190F9}" type="presOf" srcId="{BC619459-A006-7544-8E02-1624115EE3EA}" destId="{95D8E0A7-E766-E441-910A-08DFCA7DBA81}" srcOrd="0" destOrd="0" presId="urn:microsoft.com/office/officeart/2005/8/layout/cycle6"/>
    <dgm:cxn modelId="{62830F8F-506D-C345-88DB-90A72210DD37}" type="presOf" srcId="{ADCF844C-4A27-2845-9B35-4AFDDFF985C1}" destId="{BF7677BE-E0DE-8E45-82AB-B88D265DF108}" srcOrd="0" destOrd="0" presId="urn:microsoft.com/office/officeart/2005/8/layout/cycle6"/>
    <dgm:cxn modelId="{46D7819C-131E-904B-930B-3E3809B472FD}" type="presOf" srcId="{1A5FC5B6-8E5B-614F-922C-082F3B8062C4}" destId="{A882FAEA-7CD8-0C4F-A1BD-D471BF30B536}" srcOrd="0" destOrd="0" presId="urn:microsoft.com/office/officeart/2005/8/layout/cycle6"/>
    <dgm:cxn modelId="{B7DDF9A8-AA35-3C4E-A957-6E74A8916640}" srcId="{BC619459-A006-7544-8E02-1624115EE3EA}" destId="{6C596416-5F25-864A-AAB7-149AA52D1536}" srcOrd="3" destOrd="0" parTransId="{C0686BE0-7A4B-4347-AA72-64D2B17B9248}" sibTransId="{1A5FC5B6-8E5B-614F-922C-082F3B8062C4}"/>
    <dgm:cxn modelId="{BADFDAC7-A33C-7746-AD19-C9A3E0181432}" type="presOf" srcId="{470ADD92-404F-F642-9580-29F20A396743}" destId="{22E62D26-A3A3-FE47-BAF0-DAB3F4E3789F}" srcOrd="0" destOrd="0" presId="urn:microsoft.com/office/officeart/2005/8/layout/cycle6"/>
    <dgm:cxn modelId="{820C23CD-F70E-7B4D-ABAA-0464699DAA57}" srcId="{BC619459-A006-7544-8E02-1624115EE3EA}" destId="{ADCF844C-4A27-2845-9B35-4AFDDFF985C1}" srcOrd="1" destOrd="0" parTransId="{C16D9AEA-0AE2-114C-ABB7-D6AE349A0F46}" sibTransId="{A6F8AF00-A4E8-6A4B-985D-8F45B21D60A6}"/>
    <dgm:cxn modelId="{5CA7CFF2-7918-DC4F-8C27-38C440EF68BA}" type="presOf" srcId="{CE4065C6-37C9-0E4A-B397-6B68CFAA0D06}" destId="{2A427D9E-DC25-004D-BA60-AB24A9572E9D}" srcOrd="0" destOrd="0" presId="urn:microsoft.com/office/officeart/2005/8/layout/cycle6"/>
    <dgm:cxn modelId="{8CD10D91-3165-D94B-9CA1-31ADAEEFC135}" type="presParOf" srcId="{95D8E0A7-E766-E441-910A-08DFCA7DBA81}" destId="{7EB226D8-02C7-BA4C-BA70-661A4108D435}" srcOrd="0" destOrd="0" presId="urn:microsoft.com/office/officeart/2005/8/layout/cycle6"/>
    <dgm:cxn modelId="{F81C6A32-9BFF-1F4A-B5DF-9B40B90C7F32}" type="presParOf" srcId="{95D8E0A7-E766-E441-910A-08DFCA7DBA81}" destId="{764D1F14-ABBB-E34D-97C6-7C8AFDE091DC}" srcOrd="1" destOrd="0" presId="urn:microsoft.com/office/officeart/2005/8/layout/cycle6"/>
    <dgm:cxn modelId="{89E52043-B671-D744-A63A-FF53B3FBB1CF}" type="presParOf" srcId="{95D8E0A7-E766-E441-910A-08DFCA7DBA81}" destId="{64DF8DC8-127A-CD4E-B5A2-1ED818808068}" srcOrd="2" destOrd="0" presId="urn:microsoft.com/office/officeart/2005/8/layout/cycle6"/>
    <dgm:cxn modelId="{074CAA40-992D-F541-8129-BE617F878A2F}" type="presParOf" srcId="{95D8E0A7-E766-E441-910A-08DFCA7DBA81}" destId="{BF7677BE-E0DE-8E45-82AB-B88D265DF108}" srcOrd="3" destOrd="0" presId="urn:microsoft.com/office/officeart/2005/8/layout/cycle6"/>
    <dgm:cxn modelId="{381E9A1E-9BD0-9940-8377-AA376B217A4A}" type="presParOf" srcId="{95D8E0A7-E766-E441-910A-08DFCA7DBA81}" destId="{4B916143-C947-F248-9E31-97D8BDC704C5}" srcOrd="4" destOrd="0" presId="urn:microsoft.com/office/officeart/2005/8/layout/cycle6"/>
    <dgm:cxn modelId="{1AECFD9C-18A1-2941-9B05-7E2211684DFC}" type="presParOf" srcId="{95D8E0A7-E766-E441-910A-08DFCA7DBA81}" destId="{26941CD4-D8E7-9C46-AFCF-9F917D5CB205}" srcOrd="5" destOrd="0" presId="urn:microsoft.com/office/officeart/2005/8/layout/cycle6"/>
    <dgm:cxn modelId="{76BE5A2B-98B2-F644-8C89-2E8F6A0330A7}" type="presParOf" srcId="{95D8E0A7-E766-E441-910A-08DFCA7DBA81}" destId="{2A427D9E-DC25-004D-BA60-AB24A9572E9D}" srcOrd="6" destOrd="0" presId="urn:microsoft.com/office/officeart/2005/8/layout/cycle6"/>
    <dgm:cxn modelId="{0297D892-606D-1045-8344-2E4F5778F34E}" type="presParOf" srcId="{95D8E0A7-E766-E441-910A-08DFCA7DBA81}" destId="{8D89ACBA-89CB-4B46-AD4F-1E5710DA382E}" srcOrd="7" destOrd="0" presId="urn:microsoft.com/office/officeart/2005/8/layout/cycle6"/>
    <dgm:cxn modelId="{4D649556-A99C-2345-B36E-C5A5E3774FC1}" type="presParOf" srcId="{95D8E0A7-E766-E441-910A-08DFCA7DBA81}" destId="{6020A9F5-51AD-ED4E-9DFE-1E8FF99038FE}" srcOrd="8" destOrd="0" presId="urn:microsoft.com/office/officeart/2005/8/layout/cycle6"/>
    <dgm:cxn modelId="{50307919-C093-1C46-9D47-3735B28E3711}" type="presParOf" srcId="{95D8E0A7-E766-E441-910A-08DFCA7DBA81}" destId="{8922720D-FEC8-BC48-B27D-98061B4B6496}" srcOrd="9" destOrd="0" presId="urn:microsoft.com/office/officeart/2005/8/layout/cycle6"/>
    <dgm:cxn modelId="{1E0C5415-C666-FA40-9A7F-EBD891215107}" type="presParOf" srcId="{95D8E0A7-E766-E441-910A-08DFCA7DBA81}" destId="{ACC23ACC-F264-1541-A1BE-C1DC3ACEA200}" srcOrd="10" destOrd="0" presId="urn:microsoft.com/office/officeart/2005/8/layout/cycle6"/>
    <dgm:cxn modelId="{1FF3795D-9A97-8D48-A71C-66936A1CED1C}" type="presParOf" srcId="{95D8E0A7-E766-E441-910A-08DFCA7DBA81}" destId="{A882FAEA-7CD8-0C4F-A1BD-D471BF30B536}" srcOrd="11" destOrd="0" presId="urn:microsoft.com/office/officeart/2005/8/layout/cycle6"/>
    <dgm:cxn modelId="{F2680AEB-EBE4-3B4C-81B3-4F55C68788CD}" type="presParOf" srcId="{95D8E0A7-E766-E441-910A-08DFCA7DBA81}" destId="{22E62D26-A3A3-FE47-BAF0-DAB3F4E3789F}" srcOrd="12" destOrd="0" presId="urn:microsoft.com/office/officeart/2005/8/layout/cycle6"/>
    <dgm:cxn modelId="{BE5C16F4-0FAB-0544-9490-B5A38C581588}" type="presParOf" srcId="{95D8E0A7-E766-E441-910A-08DFCA7DBA81}" destId="{76C7C505-7CFD-1E42-BC09-97BAA4FF228C}" srcOrd="13" destOrd="0" presId="urn:microsoft.com/office/officeart/2005/8/layout/cycle6"/>
    <dgm:cxn modelId="{2E9930A1-B655-1948-88C5-796AC049AF6A}" type="presParOf" srcId="{95D8E0A7-E766-E441-910A-08DFCA7DBA81}" destId="{D0A6521B-9193-B44D-92C4-9676FB216ED1}" srcOrd="14"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1D9E1C0-A84C-CC4B-99D0-F3B9B8939201}" type="doc">
      <dgm:prSet loTypeId="urn:microsoft.com/office/officeart/2005/8/layout/list1" loCatId="" qsTypeId="urn:microsoft.com/office/officeart/2005/8/quickstyle/simple1" qsCatId="simple" csTypeId="urn:microsoft.com/office/officeart/2005/8/colors/accent1_2" csCatId="accent1" phldr="1"/>
      <dgm:spPr/>
      <dgm:t>
        <a:bodyPr/>
        <a:lstStyle/>
        <a:p>
          <a:endParaRPr lang="de-DE"/>
        </a:p>
      </dgm:t>
    </dgm:pt>
    <dgm:pt modelId="{21FF04DF-84B1-CB47-8388-F7783B02B9B7}">
      <dgm:prSet/>
      <dgm:spPr/>
      <dgm:t>
        <a:bodyPr/>
        <a:lstStyle/>
        <a:p>
          <a:r>
            <a:rPr lang="de-DE" dirty="0"/>
            <a:t>Kunden-orientierung</a:t>
          </a:r>
        </a:p>
      </dgm:t>
    </dgm:pt>
    <dgm:pt modelId="{FEBE8675-4DBD-0F40-8039-1D41FAFCB697}" type="parTrans" cxnId="{26F80475-66F9-DC44-A357-318E81EC230B}">
      <dgm:prSet/>
      <dgm:spPr/>
      <dgm:t>
        <a:bodyPr/>
        <a:lstStyle/>
        <a:p>
          <a:endParaRPr lang="de-DE"/>
        </a:p>
      </dgm:t>
    </dgm:pt>
    <dgm:pt modelId="{BF3D5BF7-A736-F242-BD94-31B35563FEC9}" type="sibTrans" cxnId="{26F80475-66F9-DC44-A357-318E81EC230B}">
      <dgm:prSet/>
      <dgm:spPr/>
      <dgm:t>
        <a:bodyPr/>
        <a:lstStyle/>
        <a:p>
          <a:endParaRPr lang="de-DE"/>
        </a:p>
      </dgm:t>
    </dgm:pt>
    <dgm:pt modelId="{04FE599E-B027-3643-9F34-4F296AB66AA1}">
      <dgm:prSet/>
      <dgm:spPr/>
      <dgm:t>
        <a:bodyPr/>
        <a:lstStyle/>
        <a:p>
          <a:r>
            <a:rPr lang="de-DE" dirty="0"/>
            <a:t>Der primäre Fokus des Qualitätsmanagements ist die Erfüllung der Kundenanforderungen und das Bestreben, die Kundenerwartungen zu übertreffen.</a:t>
          </a:r>
        </a:p>
      </dgm:t>
    </dgm:pt>
    <dgm:pt modelId="{4C8E961A-DB8C-A449-9F20-B7A6F4D610A3}" type="parTrans" cxnId="{AF300360-9567-5342-ACB3-B93D65234D33}">
      <dgm:prSet/>
      <dgm:spPr/>
      <dgm:t>
        <a:bodyPr/>
        <a:lstStyle/>
        <a:p>
          <a:endParaRPr lang="de-DE"/>
        </a:p>
      </dgm:t>
    </dgm:pt>
    <dgm:pt modelId="{D4A5BEE1-F9D5-4A4E-88FD-6D7B684D665A}" type="sibTrans" cxnId="{AF300360-9567-5342-ACB3-B93D65234D33}">
      <dgm:prSet/>
      <dgm:spPr/>
      <dgm:t>
        <a:bodyPr/>
        <a:lstStyle/>
        <a:p>
          <a:endParaRPr lang="de-DE"/>
        </a:p>
      </dgm:t>
    </dgm:pt>
    <dgm:pt modelId="{FC2DB66E-82E7-3042-A805-EA2159A11B2F}">
      <dgm:prSet/>
      <dgm:spPr/>
      <dgm:t>
        <a:bodyPr/>
        <a:lstStyle/>
        <a:p>
          <a:r>
            <a:rPr lang="de-DE"/>
            <a:t>Führung</a:t>
          </a:r>
        </a:p>
      </dgm:t>
    </dgm:pt>
    <dgm:pt modelId="{47E40FE2-9E63-D34B-877E-4FEEE8CEA853}" type="parTrans" cxnId="{59D543DB-1D88-F042-947D-A25B814FAE26}">
      <dgm:prSet/>
      <dgm:spPr/>
      <dgm:t>
        <a:bodyPr/>
        <a:lstStyle/>
        <a:p>
          <a:endParaRPr lang="de-DE"/>
        </a:p>
      </dgm:t>
    </dgm:pt>
    <dgm:pt modelId="{645487DC-ED59-2848-ADFF-97C055FD8E75}" type="sibTrans" cxnId="{59D543DB-1D88-F042-947D-A25B814FAE26}">
      <dgm:prSet/>
      <dgm:spPr/>
      <dgm:t>
        <a:bodyPr/>
        <a:lstStyle/>
        <a:p>
          <a:endParaRPr lang="de-DE"/>
        </a:p>
      </dgm:t>
    </dgm:pt>
    <dgm:pt modelId="{DA401D8C-CE89-5B41-B05C-289CD090EE5B}">
      <dgm:prSet/>
      <dgm:spPr/>
      <dgm:t>
        <a:bodyPr/>
        <a:lstStyle/>
        <a:p>
          <a:r>
            <a:rPr lang="de-DE"/>
            <a:t>Die Führungskräfte auf allen Ebenen sorgen für Übereinstimmung von Strategie und Umsetzung und schaffen Bedingungen, unter denen sich die Menschen für die Erreichung der Qualitätsziele der Organisation engagieren.</a:t>
          </a:r>
        </a:p>
      </dgm:t>
    </dgm:pt>
    <dgm:pt modelId="{53968266-F3DF-E24B-A3BE-FE7DC8025B18}" type="parTrans" cxnId="{BFDBBA8E-BCE3-A644-AAEA-DE0FE8F8A709}">
      <dgm:prSet/>
      <dgm:spPr/>
      <dgm:t>
        <a:bodyPr/>
        <a:lstStyle/>
        <a:p>
          <a:endParaRPr lang="de-DE"/>
        </a:p>
      </dgm:t>
    </dgm:pt>
    <dgm:pt modelId="{5D5A40FE-590A-D248-BD43-3E3F25C609F6}" type="sibTrans" cxnId="{BFDBBA8E-BCE3-A644-AAEA-DE0FE8F8A709}">
      <dgm:prSet/>
      <dgm:spPr/>
      <dgm:t>
        <a:bodyPr/>
        <a:lstStyle/>
        <a:p>
          <a:endParaRPr lang="de-DE"/>
        </a:p>
      </dgm:t>
    </dgm:pt>
    <dgm:pt modelId="{3A535011-53DE-3B4F-9064-F4FDCC3AF77D}">
      <dgm:prSet/>
      <dgm:spPr/>
      <dgm:t>
        <a:bodyPr/>
        <a:lstStyle/>
        <a:p>
          <a:r>
            <a:rPr lang="de-DE"/>
            <a:t>Engagement der Menschen</a:t>
          </a:r>
        </a:p>
      </dgm:t>
    </dgm:pt>
    <dgm:pt modelId="{34B132DB-3E18-D34D-9829-5E5891D5E058}" type="parTrans" cxnId="{3C52B14A-70C6-9A45-95A8-6C93EB768BDB}">
      <dgm:prSet/>
      <dgm:spPr/>
      <dgm:t>
        <a:bodyPr/>
        <a:lstStyle/>
        <a:p>
          <a:endParaRPr lang="de-DE"/>
        </a:p>
      </dgm:t>
    </dgm:pt>
    <dgm:pt modelId="{1E962D69-B3F9-7B4F-8BE4-3E48F9F20483}" type="sibTrans" cxnId="{3C52B14A-70C6-9A45-95A8-6C93EB768BDB}">
      <dgm:prSet/>
      <dgm:spPr/>
      <dgm:t>
        <a:bodyPr/>
        <a:lstStyle/>
        <a:p>
          <a:endParaRPr lang="de-DE"/>
        </a:p>
      </dgm:t>
    </dgm:pt>
    <dgm:pt modelId="{52CAEA41-FA52-CD43-B950-136B7CCA4A28}">
      <dgm:prSet/>
      <dgm:spPr/>
      <dgm:t>
        <a:bodyPr/>
        <a:lstStyle/>
        <a:p>
          <a:r>
            <a:rPr lang="de-DE"/>
            <a:t>Kompetente, befähigte und engagierte Mitarbeiter auf allen Ebenen der Organisation sind unerlässlich, um die Fähigkeit zur Wertschöpfung und -lieferung zu verbessern.</a:t>
          </a:r>
        </a:p>
      </dgm:t>
    </dgm:pt>
    <dgm:pt modelId="{4D181485-C19C-BE4A-9D58-8837A6911B3D}" type="parTrans" cxnId="{C2AE0FF9-AC10-754E-8C76-F36D75F5CECA}">
      <dgm:prSet/>
      <dgm:spPr/>
      <dgm:t>
        <a:bodyPr/>
        <a:lstStyle/>
        <a:p>
          <a:endParaRPr lang="de-DE"/>
        </a:p>
      </dgm:t>
    </dgm:pt>
    <dgm:pt modelId="{48A1876D-B1BD-EB4E-A387-BEDD0689042C}" type="sibTrans" cxnId="{C2AE0FF9-AC10-754E-8C76-F36D75F5CECA}">
      <dgm:prSet/>
      <dgm:spPr/>
      <dgm:t>
        <a:bodyPr/>
        <a:lstStyle/>
        <a:p>
          <a:endParaRPr lang="de-DE"/>
        </a:p>
      </dgm:t>
    </dgm:pt>
    <dgm:pt modelId="{7819B401-81C1-1746-A3CF-4D94B9670481}">
      <dgm:prSet/>
      <dgm:spPr/>
      <dgm:t>
        <a:bodyPr/>
        <a:lstStyle/>
        <a:p>
          <a:r>
            <a:rPr lang="de-DE"/>
            <a:t>Prozess-Ansatz</a:t>
          </a:r>
        </a:p>
      </dgm:t>
    </dgm:pt>
    <dgm:pt modelId="{740EC2FB-50C8-B141-88C6-AA750CDE4BC9}" type="parTrans" cxnId="{C6B7422A-B8A2-4845-96D3-915ABE22F93C}">
      <dgm:prSet/>
      <dgm:spPr/>
      <dgm:t>
        <a:bodyPr/>
        <a:lstStyle/>
        <a:p>
          <a:endParaRPr lang="de-DE"/>
        </a:p>
      </dgm:t>
    </dgm:pt>
    <dgm:pt modelId="{0915EED6-F03F-2A47-8003-292C0CD59C29}" type="sibTrans" cxnId="{C6B7422A-B8A2-4845-96D3-915ABE22F93C}">
      <dgm:prSet/>
      <dgm:spPr/>
      <dgm:t>
        <a:bodyPr/>
        <a:lstStyle/>
        <a:p>
          <a:endParaRPr lang="de-DE"/>
        </a:p>
      </dgm:t>
    </dgm:pt>
    <dgm:pt modelId="{E6844192-6F80-8B45-9040-5D0D79514DAA}">
      <dgm:prSet/>
      <dgm:spPr/>
      <dgm:t>
        <a:bodyPr/>
        <a:lstStyle/>
        <a:p>
          <a:r>
            <a:rPr lang="de-DE"/>
            <a:t>Konsistente und vorhersehbare Ergebnisse werden effektiver und effizienter erreicht, wenn Aktivitäten als zusammenhängende Prozesse verstanden und gesteuert werden, die als kohärentes System funktionieren.</a:t>
          </a:r>
        </a:p>
      </dgm:t>
    </dgm:pt>
    <dgm:pt modelId="{AF1A56E2-75FE-B540-8182-C34534C962B5}" type="parTrans" cxnId="{923FD4BE-F6A7-BD4D-8279-6A348628DFAA}">
      <dgm:prSet/>
      <dgm:spPr/>
      <dgm:t>
        <a:bodyPr/>
        <a:lstStyle/>
        <a:p>
          <a:endParaRPr lang="de-DE"/>
        </a:p>
      </dgm:t>
    </dgm:pt>
    <dgm:pt modelId="{49C6F93F-426D-1648-9496-DE651114344F}" type="sibTrans" cxnId="{923FD4BE-F6A7-BD4D-8279-6A348628DFAA}">
      <dgm:prSet/>
      <dgm:spPr/>
      <dgm:t>
        <a:bodyPr/>
        <a:lstStyle/>
        <a:p>
          <a:endParaRPr lang="de-DE"/>
        </a:p>
      </dgm:t>
    </dgm:pt>
    <dgm:pt modelId="{6CC69865-0376-0A4B-A3DD-AA915892955A}" type="pres">
      <dgm:prSet presAssocID="{A1D9E1C0-A84C-CC4B-99D0-F3B9B8939201}" presName="linear" presStyleCnt="0">
        <dgm:presLayoutVars>
          <dgm:dir/>
          <dgm:animLvl val="lvl"/>
          <dgm:resizeHandles val="exact"/>
        </dgm:presLayoutVars>
      </dgm:prSet>
      <dgm:spPr/>
    </dgm:pt>
    <dgm:pt modelId="{F01D5B2F-32D0-8E4A-851D-49F1D7588DB9}" type="pres">
      <dgm:prSet presAssocID="{21FF04DF-84B1-CB47-8388-F7783B02B9B7}" presName="parentLin" presStyleCnt="0"/>
      <dgm:spPr/>
    </dgm:pt>
    <dgm:pt modelId="{FF1236AB-D976-574F-B14D-40CDFBB71246}" type="pres">
      <dgm:prSet presAssocID="{21FF04DF-84B1-CB47-8388-F7783B02B9B7}" presName="parentLeftMargin" presStyleLbl="node1" presStyleIdx="0" presStyleCnt="4"/>
      <dgm:spPr/>
    </dgm:pt>
    <dgm:pt modelId="{BCF35690-AC40-D148-BB32-4BD8EBEC49BE}" type="pres">
      <dgm:prSet presAssocID="{21FF04DF-84B1-CB47-8388-F7783B02B9B7}" presName="parentText" presStyleLbl="node1" presStyleIdx="0" presStyleCnt="4">
        <dgm:presLayoutVars>
          <dgm:chMax val="0"/>
          <dgm:bulletEnabled val="1"/>
        </dgm:presLayoutVars>
      </dgm:prSet>
      <dgm:spPr/>
    </dgm:pt>
    <dgm:pt modelId="{DFAA2492-2887-5942-8FC6-C39FF3F596CC}" type="pres">
      <dgm:prSet presAssocID="{21FF04DF-84B1-CB47-8388-F7783B02B9B7}" presName="negativeSpace" presStyleCnt="0"/>
      <dgm:spPr/>
    </dgm:pt>
    <dgm:pt modelId="{CA20C093-3041-AA4D-807D-32809E17F92E}" type="pres">
      <dgm:prSet presAssocID="{21FF04DF-84B1-CB47-8388-F7783B02B9B7}" presName="childText" presStyleLbl="conFgAcc1" presStyleIdx="0" presStyleCnt="4">
        <dgm:presLayoutVars>
          <dgm:bulletEnabled val="1"/>
        </dgm:presLayoutVars>
      </dgm:prSet>
      <dgm:spPr/>
    </dgm:pt>
    <dgm:pt modelId="{72D1D9EE-6404-764E-A70F-98BA69F8708F}" type="pres">
      <dgm:prSet presAssocID="{BF3D5BF7-A736-F242-BD94-31B35563FEC9}" presName="spaceBetweenRectangles" presStyleCnt="0"/>
      <dgm:spPr/>
    </dgm:pt>
    <dgm:pt modelId="{43CC9981-D59D-FD4C-BF0E-DC193449AC53}" type="pres">
      <dgm:prSet presAssocID="{FC2DB66E-82E7-3042-A805-EA2159A11B2F}" presName="parentLin" presStyleCnt="0"/>
      <dgm:spPr/>
    </dgm:pt>
    <dgm:pt modelId="{FF6E6CCE-7C20-9D44-8C07-DB60ABF3B1ED}" type="pres">
      <dgm:prSet presAssocID="{FC2DB66E-82E7-3042-A805-EA2159A11B2F}" presName="parentLeftMargin" presStyleLbl="node1" presStyleIdx="0" presStyleCnt="4"/>
      <dgm:spPr/>
    </dgm:pt>
    <dgm:pt modelId="{5F1B92EB-F2BE-8E4C-8229-AA9F56CEFF3D}" type="pres">
      <dgm:prSet presAssocID="{FC2DB66E-82E7-3042-A805-EA2159A11B2F}" presName="parentText" presStyleLbl="node1" presStyleIdx="1" presStyleCnt="4">
        <dgm:presLayoutVars>
          <dgm:chMax val="0"/>
          <dgm:bulletEnabled val="1"/>
        </dgm:presLayoutVars>
      </dgm:prSet>
      <dgm:spPr/>
    </dgm:pt>
    <dgm:pt modelId="{E173D7BA-CA8E-4546-87A4-2151F02ABDF8}" type="pres">
      <dgm:prSet presAssocID="{FC2DB66E-82E7-3042-A805-EA2159A11B2F}" presName="negativeSpace" presStyleCnt="0"/>
      <dgm:spPr/>
    </dgm:pt>
    <dgm:pt modelId="{32BBB5CA-814F-3046-8157-C766D9D472C4}" type="pres">
      <dgm:prSet presAssocID="{FC2DB66E-82E7-3042-A805-EA2159A11B2F}" presName="childText" presStyleLbl="conFgAcc1" presStyleIdx="1" presStyleCnt="4">
        <dgm:presLayoutVars>
          <dgm:bulletEnabled val="1"/>
        </dgm:presLayoutVars>
      </dgm:prSet>
      <dgm:spPr/>
    </dgm:pt>
    <dgm:pt modelId="{53BF5DDB-6E60-6948-BAF1-D793E56C2522}" type="pres">
      <dgm:prSet presAssocID="{645487DC-ED59-2848-ADFF-97C055FD8E75}" presName="spaceBetweenRectangles" presStyleCnt="0"/>
      <dgm:spPr/>
    </dgm:pt>
    <dgm:pt modelId="{AD1FAA8F-6E19-5243-A39B-0F4C8D68565F}" type="pres">
      <dgm:prSet presAssocID="{3A535011-53DE-3B4F-9064-F4FDCC3AF77D}" presName="parentLin" presStyleCnt="0"/>
      <dgm:spPr/>
    </dgm:pt>
    <dgm:pt modelId="{67F40D3D-0DCF-7C4D-9695-3DDD81444914}" type="pres">
      <dgm:prSet presAssocID="{3A535011-53DE-3B4F-9064-F4FDCC3AF77D}" presName="parentLeftMargin" presStyleLbl="node1" presStyleIdx="1" presStyleCnt="4"/>
      <dgm:spPr/>
    </dgm:pt>
    <dgm:pt modelId="{F7782C1E-FE01-6041-8828-8E0819DD696E}" type="pres">
      <dgm:prSet presAssocID="{3A535011-53DE-3B4F-9064-F4FDCC3AF77D}" presName="parentText" presStyleLbl="node1" presStyleIdx="2" presStyleCnt="4">
        <dgm:presLayoutVars>
          <dgm:chMax val="0"/>
          <dgm:bulletEnabled val="1"/>
        </dgm:presLayoutVars>
      </dgm:prSet>
      <dgm:spPr/>
    </dgm:pt>
    <dgm:pt modelId="{AB5C0BAE-7D9F-2C45-85BC-FC54383A5582}" type="pres">
      <dgm:prSet presAssocID="{3A535011-53DE-3B4F-9064-F4FDCC3AF77D}" presName="negativeSpace" presStyleCnt="0"/>
      <dgm:spPr/>
    </dgm:pt>
    <dgm:pt modelId="{CD186F99-EA0C-D140-BB90-8E913D52EBE6}" type="pres">
      <dgm:prSet presAssocID="{3A535011-53DE-3B4F-9064-F4FDCC3AF77D}" presName="childText" presStyleLbl="conFgAcc1" presStyleIdx="2" presStyleCnt="4">
        <dgm:presLayoutVars>
          <dgm:bulletEnabled val="1"/>
        </dgm:presLayoutVars>
      </dgm:prSet>
      <dgm:spPr/>
    </dgm:pt>
    <dgm:pt modelId="{6E805B69-63FC-5846-9727-FC1A903C5046}" type="pres">
      <dgm:prSet presAssocID="{1E962D69-B3F9-7B4F-8BE4-3E48F9F20483}" presName="spaceBetweenRectangles" presStyleCnt="0"/>
      <dgm:spPr/>
    </dgm:pt>
    <dgm:pt modelId="{0B43887D-9197-3048-9E67-B5CC357C450C}" type="pres">
      <dgm:prSet presAssocID="{7819B401-81C1-1746-A3CF-4D94B9670481}" presName="parentLin" presStyleCnt="0"/>
      <dgm:spPr/>
    </dgm:pt>
    <dgm:pt modelId="{97CD9EE3-AB83-2D4F-A9FA-0814025AC4D6}" type="pres">
      <dgm:prSet presAssocID="{7819B401-81C1-1746-A3CF-4D94B9670481}" presName="parentLeftMargin" presStyleLbl="node1" presStyleIdx="2" presStyleCnt="4"/>
      <dgm:spPr/>
    </dgm:pt>
    <dgm:pt modelId="{A4EFB0E8-91C1-F842-B981-6BCB08AB8A0A}" type="pres">
      <dgm:prSet presAssocID="{7819B401-81C1-1746-A3CF-4D94B9670481}" presName="parentText" presStyleLbl="node1" presStyleIdx="3" presStyleCnt="4">
        <dgm:presLayoutVars>
          <dgm:chMax val="0"/>
          <dgm:bulletEnabled val="1"/>
        </dgm:presLayoutVars>
      </dgm:prSet>
      <dgm:spPr/>
    </dgm:pt>
    <dgm:pt modelId="{DC04E7C2-3686-0041-8611-2B4273B1248C}" type="pres">
      <dgm:prSet presAssocID="{7819B401-81C1-1746-A3CF-4D94B9670481}" presName="negativeSpace" presStyleCnt="0"/>
      <dgm:spPr/>
    </dgm:pt>
    <dgm:pt modelId="{A474840F-020C-634D-9F78-3826326C1C98}" type="pres">
      <dgm:prSet presAssocID="{7819B401-81C1-1746-A3CF-4D94B9670481}" presName="childText" presStyleLbl="conFgAcc1" presStyleIdx="3" presStyleCnt="4">
        <dgm:presLayoutVars>
          <dgm:bulletEnabled val="1"/>
        </dgm:presLayoutVars>
      </dgm:prSet>
      <dgm:spPr/>
    </dgm:pt>
  </dgm:ptLst>
  <dgm:cxnLst>
    <dgm:cxn modelId="{FE0D190C-1058-454D-B328-8FF8BA85257D}" type="presOf" srcId="{A1D9E1C0-A84C-CC4B-99D0-F3B9B8939201}" destId="{6CC69865-0376-0A4B-A3DD-AA915892955A}" srcOrd="0" destOrd="0" presId="urn:microsoft.com/office/officeart/2005/8/layout/list1"/>
    <dgm:cxn modelId="{99ACB523-1212-034C-8706-0B6F5E7FA51C}" type="presOf" srcId="{04FE599E-B027-3643-9F34-4F296AB66AA1}" destId="{CA20C093-3041-AA4D-807D-32809E17F92E}" srcOrd="0" destOrd="0" presId="urn:microsoft.com/office/officeart/2005/8/layout/list1"/>
    <dgm:cxn modelId="{C6B7422A-B8A2-4845-96D3-915ABE22F93C}" srcId="{A1D9E1C0-A84C-CC4B-99D0-F3B9B8939201}" destId="{7819B401-81C1-1746-A3CF-4D94B9670481}" srcOrd="3" destOrd="0" parTransId="{740EC2FB-50C8-B141-88C6-AA750CDE4BC9}" sibTransId="{0915EED6-F03F-2A47-8003-292C0CD59C29}"/>
    <dgm:cxn modelId="{A503E933-2616-CB4B-BEF9-405A8E40023E}" type="presOf" srcId="{7819B401-81C1-1746-A3CF-4D94B9670481}" destId="{97CD9EE3-AB83-2D4F-A9FA-0814025AC4D6}" srcOrd="0" destOrd="0" presId="urn:microsoft.com/office/officeart/2005/8/layout/list1"/>
    <dgm:cxn modelId="{3C52B14A-70C6-9A45-95A8-6C93EB768BDB}" srcId="{A1D9E1C0-A84C-CC4B-99D0-F3B9B8939201}" destId="{3A535011-53DE-3B4F-9064-F4FDCC3AF77D}" srcOrd="2" destOrd="0" parTransId="{34B132DB-3E18-D34D-9829-5E5891D5E058}" sibTransId="{1E962D69-B3F9-7B4F-8BE4-3E48F9F20483}"/>
    <dgm:cxn modelId="{AF300360-9567-5342-ACB3-B93D65234D33}" srcId="{21FF04DF-84B1-CB47-8388-F7783B02B9B7}" destId="{04FE599E-B027-3643-9F34-4F296AB66AA1}" srcOrd="0" destOrd="0" parTransId="{4C8E961A-DB8C-A449-9F20-B7A6F4D610A3}" sibTransId="{D4A5BEE1-F9D5-4A4E-88FD-6D7B684D665A}"/>
    <dgm:cxn modelId="{7E846262-1AD8-2440-9C00-D6E4056B1916}" type="presOf" srcId="{21FF04DF-84B1-CB47-8388-F7783B02B9B7}" destId="{FF1236AB-D976-574F-B14D-40CDFBB71246}" srcOrd="0" destOrd="0" presId="urn:microsoft.com/office/officeart/2005/8/layout/list1"/>
    <dgm:cxn modelId="{26F80475-66F9-DC44-A357-318E81EC230B}" srcId="{A1D9E1C0-A84C-CC4B-99D0-F3B9B8939201}" destId="{21FF04DF-84B1-CB47-8388-F7783B02B9B7}" srcOrd="0" destOrd="0" parTransId="{FEBE8675-4DBD-0F40-8039-1D41FAFCB697}" sibTransId="{BF3D5BF7-A736-F242-BD94-31B35563FEC9}"/>
    <dgm:cxn modelId="{8101E479-1FCC-E846-96F7-F4018640268E}" type="presOf" srcId="{FC2DB66E-82E7-3042-A805-EA2159A11B2F}" destId="{FF6E6CCE-7C20-9D44-8C07-DB60ABF3B1ED}" srcOrd="0" destOrd="0" presId="urn:microsoft.com/office/officeart/2005/8/layout/list1"/>
    <dgm:cxn modelId="{58C41986-5DB0-0444-8145-70FAE9780BEB}" type="presOf" srcId="{52CAEA41-FA52-CD43-B950-136B7CCA4A28}" destId="{CD186F99-EA0C-D140-BB90-8E913D52EBE6}" srcOrd="0" destOrd="0" presId="urn:microsoft.com/office/officeart/2005/8/layout/list1"/>
    <dgm:cxn modelId="{BFDBBA8E-BCE3-A644-AAEA-DE0FE8F8A709}" srcId="{FC2DB66E-82E7-3042-A805-EA2159A11B2F}" destId="{DA401D8C-CE89-5B41-B05C-289CD090EE5B}" srcOrd="0" destOrd="0" parTransId="{53968266-F3DF-E24B-A3BE-FE7DC8025B18}" sibTransId="{5D5A40FE-590A-D248-BD43-3E3F25C609F6}"/>
    <dgm:cxn modelId="{B7391690-3ADD-7B49-9081-F1CD3515C401}" type="presOf" srcId="{DA401D8C-CE89-5B41-B05C-289CD090EE5B}" destId="{32BBB5CA-814F-3046-8157-C766D9D472C4}" srcOrd="0" destOrd="0" presId="urn:microsoft.com/office/officeart/2005/8/layout/list1"/>
    <dgm:cxn modelId="{F0A333BE-F906-AC4D-866A-527820B5E5B2}" type="presOf" srcId="{FC2DB66E-82E7-3042-A805-EA2159A11B2F}" destId="{5F1B92EB-F2BE-8E4C-8229-AA9F56CEFF3D}" srcOrd="1" destOrd="0" presId="urn:microsoft.com/office/officeart/2005/8/layout/list1"/>
    <dgm:cxn modelId="{923FD4BE-F6A7-BD4D-8279-6A348628DFAA}" srcId="{7819B401-81C1-1746-A3CF-4D94B9670481}" destId="{E6844192-6F80-8B45-9040-5D0D79514DAA}" srcOrd="0" destOrd="0" parTransId="{AF1A56E2-75FE-B540-8182-C34534C962B5}" sibTransId="{49C6F93F-426D-1648-9496-DE651114344F}"/>
    <dgm:cxn modelId="{092A4EBF-EBD7-1D43-BF47-AEC7DE3C8A91}" type="presOf" srcId="{3A535011-53DE-3B4F-9064-F4FDCC3AF77D}" destId="{F7782C1E-FE01-6041-8828-8E0819DD696E}" srcOrd="1" destOrd="0" presId="urn:microsoft.com/office/officeart/2005/8/layout/list1"/>
    <dgm:cxn modelId="{842F84CC-DFB1-2640-A7D0-A00F6E091991}" type="presOf" srcId="{7819B401-81C1-1746-A3CF-4D94B9670481}" destId="{A4EFB0E8-91C1-F842-B981-6BCB08AB8A0A}" srcOrd="1" destOrd="0" presId="urn:microsoft.com/office/officeart/2005/8/layout/list1"/>
    <dgm:cxn modelId="{59D543DB-1D88-F042-947D-A25B814FAE26}" srcId="{A1D9E1C0-A84C-CC4B-99D0-F3B9B8939201}" destId="{FC2DB66E-82E7-3042-A805-EA2159A11B2F}" srcOrd="1" destOrd="0" parTransId="{47E40FE2-9E63-D34B-877E-4FEEE8CEA853}" sibTransId="{645487DC-ED59-2848-ADFF-97C055FD8E75}"/>
    <dgm:cxn modelId="{B5B2E3EC-905B-6042-BF82-6FC6AA9A0DE3}" type="presOf" srcId="{3A535011-53DE-3B4F-9064-F4FDCC3AF77D}" destId="{67F40D3D-0DCF-7C4D-9695-3DDD81444914}" srcOrd="0" destOrd="0" presId="urn:microsoft.com/office/officeart/2005/8/layout/list1"/>
    <dgm:cxn modelId="{04C378F0-3C01-3E4E-809A-3E2BE8FDA21F}" type="presOf" srcId="{E6844192-6F80-8B45-9040-5D0D79514DAA}" destId="{A474840F-020C-634D-9F78-3826326C1C98}" srcOrd="0" destOrd="0" presId="urn:microsoft.com/office/officeart/2005/8/layout/list1"/>
    <dgm:cxn modelId="{C2AE0FF9-AC10-754E-8C76-F36D75F5CECA}" srcId="{3A535011-53DE-3B4F-9064-F4FDCC3AF77D}" destId="{52CAEA41-FA52-CD43-B950-136B7CCA4A28}" srcOrd="0" destOrd="0" parTransId="{4D181485-C19C-BE4A-9D58-8837A6911B3D}" sibTransId="{48A1876D-B1BD-EB4E-A387-BEDD0689042C}"/>
    <dgm:cxn modelId="{631958F9-8C44-6245-BD3E-6CF54FBFFD2E}" type="presOf" srcId="{21FF04DF-84B1-CB47-8388-F7783B02B9B7}" destId="{BCF35690-AC40-D148-BB32-4BD8EBEC49BE}" srcOrd="1" destOrd="0" presId="urn:microsoft.com/office/officeart/2005/8/layout/list1"/>
    <dgm:cxn modelId="{D02606DE-270B-3049-BCC5-33C7076375BC}" type="presParOf" srcId="{6CC69865-0376-0A4B-A3DD-AA915892955A}" destId="{F01D5B2F-32D0-8E4A-851D-49F1D7588DB9}" srcOrd="0" destOrd="0" presId="urn:microsoft.com/office/officeart/2005/8/layout/list1"/>
    <dgm:cxn modelId="{050AA695-39A2-B446-9D59-03C70C2877B3}" type="presParOf" srcId="{F01D5B2F-32D0-8E4A-851D-49F1D7588DB9}" destId="{FF1236AB-D976-574F-B14D-40CDFBB71246}" srcOrd="0" destOrd="0" presId="urn:microsoft.com/office/officeart/2005/8/layout/list1"/>
    <dgm:cxn modelId="{9191F18E-C910-2248-979F-A204A4F46467}" type="presParOf" srcId="{F01D5B2F-32D0-8E4A-851D-49F1D7588DB9}" destId="{BCF35690-AC40-D148-BB32-4BD8EBEC49BE}" srcOrd="1" destOrd="0" presId="urn:microsoft.com/office/officeart/2005/8/layout/list1"/>
    <dgm:cxn modelId="{4ACF4A39-E2F7-1C4F-B5CC-44D0365B7EC2}" type="presParOf" srcId="{6CC69865-0376-0A4B-A3DD-AA915892955A}" destId="{DFAA2492-2887-5942-8FC6-C39FF3F596CC}" srcOrd="1" destOrd="0" presId="urn:microsoft.com/office/officeart/2005/8/layout/list1"/>
    <dgm:cxn modelId="{ADDA0AAD-2BDF-1249-AC14-33F2A0196EE5}" type="presParOf" srcId="{6CC69865-0376-0A4B-A3DD-AA915892955A}" destId="{CA20C093-3041-AA4D-807D-32809E17F92E}" srcOrd="2" destOrd="0" presId="urn:microsoft.com/office/officeart/2005/8/layout/list1"/>
    <dgm:cxn modelId="{D10DE173-6A8C-984E-A240-BA757E316782}" type="presParOf" srcId="{6CC69865-0376-0A4B-A3DD-AA915892955A}" destId="{72D1D9EE-6404-764E-A70F-98BA69F8708F}" srcOrd="3" destOrd="0" presId="urn:microsoft.com/office/officeart/2005/8/layout/list1"/>
    <dgm:cxn modelId="{14F67FD5-8472-964E-A718-4378DED277F8}" type="presParOf" srcId="{6CC69865-0376-0A4B-A3DD-AA915892955A}" destId="{43CC9981-D59D-FD4C-BF0E-DC193449AC53}" srcOrd="4" destOrd="0" presId="urn:microsoft.com/office/officeart/2005/8/layout/list1"/>
    <dgm:cxn modelId="{96BF43DB-4E0D-314C-96AC-585D3F62BED4}" type="presParOf" srcId="{43CC9981-D59D-FD4C-BF0E-DC193449AC53}" destId="{FF6E6CCE-7C20-9D44-8C07-DB60ABF3B1ED}" srcOrd="0" destOrd="0" presId="urn:microsoft.com/office/officeart/2005/8/layout/list1"/>
    <dgm:cxn modelId="{450735D5-2531-9D42-9F47-282878B64F74}" type="presParOf" srcId="{43CC9981-D59D-FD4C-BF0E-DC193449AC53}" destId="{5F1B92EB-F2BE-8E4C-8229-AA9F56CEFF3D}" srcOrd="1" destOrd="0" presId="urn:microsoft.com/office/officeart/2005/8/layout/list1"/>
    <dgm:cxn modelId="{9E6E849C-611F-8344-A409-FA4F9C3AC6CF}" type="presParOf" srcId="{6CC69865-0376-0A4B-A3DD-AA915892955A}" destId="{E173D7BA-CA8E-4546-87A4-2151F02ABDF8}" srcOrd="5" destOrd="0" presId="urn:microsoft.com/office/officeart/2005/8/layout/list1"/>
    <dgm:cxn modelId="{5F4DA666-D669-084B-91FD-6352D1D94436}" type="presParOf" srcId="{6CC69865-0376-0A4B-A3DD-AA915892955A}" destId="{32BBB5CA-814F-3046-8157-C766D9D472C4}" srcOrd="6" destOrd="0" presId="urn:microsoft.com/office/officeart/2005/8/layout/list1"/>
    <dgm:cxn modelId="{D3F6A761-916C-F54C-A1FC-523EBA8AD1EA}" type="presParOf" srcId="{6CC69865-0376-0A4B-A3DD-AA915892955A}" destId="{53BF5DDB-6E60-6948-BAF1-D793E56C2522}" srcOrd="7" destOrd="0" presId="urn:microsoft.com/office/officeart/2005/8/layout/list1"/>
    <dgm:cxn modelId="{CAA3E3A8-12C5-9F42-9358-5B340448BB95}" type="presParOf" srcId="{6CC69865-0376-0A4B-A3DD-AA915892955A}" destId="{AD1FAA8F-6E19-5243-A39B-0F4C8D68565F}" srcOrd="8" destOrd="0" presId="urn:microsoft.com/office/officeart/2005/8/layout/list1"/>
    <dgm:cxn modelId="{3D9A1ECD-40B0-9541-8735-D409C3011F59}" type="presParOf" srcId="{AD1FAA8F-6E19-5243-A39B-0F4C8D68565F}" destId="{67F40D3D-0DCF-7C4D-9695-3DDD81444914}" srcOrd="0" destOrd="0" presId="urn:microsoft.com/office/officeart/2005/8/layout/list1"/>
    <dgm:cxn modelId="{54BDBF24-626E-8D47-AEFE-01580561C707}" type="presParOf" srcId="{AD1FAA8F-6E19-5243-A39B-0F4C8D68565F}" destId="{F7782C1E-FE01-6041-8828-8E0819DD696E}" srcOrd="1" destOrd="0" presId="urn:microsoft.com/office/officeart/2005/8/layout/list1"/>
    <dgm:cxn modelId="{952F415F-97A0-8644-A745-B563FDF75E65}" type="presParOf" srcId="{6CC69865-0376-0A4B-A3DD-AA915892955A}" destId="{AB5C0BAE-7D9F-2C45-85BC-FC54383A5582}" srcOrd="9" destOrd="0" presId="urn:microsoft.com/office/officeart/2005/8/layout/list1"/>
    <dgm:cxn modelId="{44B85AC2-C628-724F-8C8A-C385A550328F}" type="presParOf" srcId="{6CC69865-0376-0A4B-A3DD-AA915892955A}" destId="{CD186F99-EA0C-D140-BB90-8E913D52EBE6}" srcOrd="10" destOrd="0" presId="urn:microsoft.com/office/officeart/2005/8/layout/list1"/>
    <dgm:cxn modelId="{CF421114-A0BF-7A4B-8D83-02A1DAB86A03}" type="presParOf" srcId="{6CC69865-0376-0A4B-A3DD-AA915892955A}" destId="{6E805B69-63FC-5846-9727-FC1A903C5046}" srcOrd="11" destOrd="0" presId="urn:microsoft.com/office/officeart/2005/8/layout/list1"/>
    <dgm:cxn modelId="{36F6C0BC-9FB0-2E4A-B147-603A33CECBE9}" type="presParOf" srcId="{6CC69865-0376-0A4B-A3DD-AA915892955A}" destId="{0B43887D-9197-3048-9E67-B5CC357C450C}" srcOrd="12" destOrd="0" presId="urn:microsoft.com/office/officeart/2005/8/layout/list1"/>
    <dgm:cxn modelId="{6AEC680F-79A6-9C4C-A134-BA6E76EDBF03}" type="presParOf" srcId="{0B43887D-9197-3048-9E67-B5CC357C450C}" destId="{97CD9EE3-AB83-2D4F-A9FA-0814025AC4D6}" srcOrd="0" destOrd="0" presId="urn:microsoft.com/office/officeart/2005/8/layout/list1"/>
    <dgm:cxn modelId="{DC669C36-DA96-0640-8C70-95D157DFC0BF}" type="presParOf" srcId="{0B43887D-9197-3048-9E67-B5CC357C450C}" destId="{A4EFB0E8-91C1-F842-B981-6BCB08AB8A0A}" srcOrd="1" destOrd="0" presId="urn:microsoft.com/office/officeart/2005/8/layout/list1"/>
    <dgm:cxn modelId="{BD4AE716-AEA7-D147-A44E-7D34D7AF64EC}" type="presParOf" srcId="{6CC69865-0376-0A4B-A3DD-AA915892955A}" destId="{DC04E7C2-3686-0041-8611-2B4273B1248C}" srcOrd="13" destOrd="0" presId="urn:microsoft.com/office/officeart/2005/8/layout/list1"/>
    <dgm:cxn modelId="{670B0C6A-5B7D-D54E-B991-6C9BFC74C4D8}" type="presParOf" srcId="{6CC69865-0376-0A4B-A3DD-AA915892955A}" destId="{A474840F-020C-634D-9F78-3826326C1C98}"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E07E5AC-C4EC-0044-87B2-AF948FDEEA74}"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de-DE"/>
        </a:p>
      </dgm:t>
    </dgm:pt>
    <dgm:pt modelId="{D1C83C42-D399-C142-9C65-B7C3100BDE49}">
      <dgm:prSet/>
      <dgm:spPr/>
      <dgm:t>
        <a:bodyPr/>
        <a:lstStyle/>
        <a:p>
          <a:r>
            <a:rPr lang="de-DE"/>
            <a:t>Verbesserung</a:t>
          </a:r>
        </a:p>
      </dgm:t>
    </dgm:pt>
    <dgm:pt modelId="{0C55954E-14B9-684B-A58B-9C1C32D003B1}" type="parTrans" cxnId="{F336E676-ECAB-6D4A-BDA3-787BB843C290}">
      <dgm:prSet/>
      <dgm:spPr/>
      <dgm:t>
        <a:bodyPr/>
        <a:lstStyle/>
        <a:p>
          <a:endParaRPr lang="de-DE"/>
        </a:p>
      </dgm:t>
    </dgm:pt>
    <dgm:pt modelId="{2FA9F43C-01B2-F741-9E4E-08597F292A33}" type="sibTrans" cxnId="{F336E676-ECAB-6D4A-BDA3-787BB843C290}">
      <dgm:prSet/>
      <dgm:spPr/>
      <dgm:t>
        <a:bodyPr/>
        <a:lstStyle/>
        <a:p>
          <a:endParaRPr lang="de-DE"/>
        </a:p>
      </dgm:t>
    </dgm:pt>
    <dgm:pt modelId="{106C27D5-9D49-8048-BD81-50E09CDB0D5D}">
      <dgm:prSet/>
      <dgm:spPr/>
      <dgm:t>
        <a:bodyPr/>
        <a:lstStyle/>
        <a:p>
          <a:r>
            <a:rPr lang="de-DE"/>
            <a:t>Erfolgreiche Organisationen haben einen kontinuierlichen Fokus auf Verbesserung.</a:t>
          </a:r>
        </a:p>
      </dgm:t>
    </dgm:pt>
    <dgm:pt modelId="{A7A83162-CDB4-9040-B4C0-18AF653AF39B}" type="parTrans" cxnId="{769A37BE-49DA-4643-9503-395C76F01DA6}">
      <dgm:prSet/>
      <dgm:spPr/>
      <dgm:t>
        <a:bodyPr/>
        <a:lstStyle/>
        <a:p>
          <a:endParaRPr lang="de-DE"/>
        </a:p>
      </dgm:t>
    </dgm:pt>
    <dgm:pt modelId="{1C10B974-F2A6-2B46-A402-94DB9F7D57CD}" type="sibTrans" cxnId="{769A37BE-49DA-4643-9503-395C76F01DA6}">
      <dgm:prSet/>
      <dgm:spPr/>
      <dgm:t>
        <a:bodyPr/>
        <a:lstStyle/>
        <a:p>
          <a:endParaRPr lang="de-DE"/>
        </a:p>
      </dgm:t>
    </dgm:pt>
    <dgm:pt modelId="{0AE74556-01D7-A94E-9837-8B34E1F4DF67}">
      <dgm:prSet/>
      <dgm:spPr/>
      <dgm:t>
        <a:bodyPr/>
        <a:lstStyle/>
        <a:p>
          <a:r>
            <a:rPr lang="de-DE" dirty="0"/>
            <a:t>Evidenzbasierte Entscheidungsfindung</a:t>
          </a:r>
        </a:p>
      </dgm:t>
    </dgm:pt>
    <dgm:pt modelId="{880F8D2C-284C-4E42-8B10-40B644B0A76B}" type="parTrans" cxnId="{4F17524A-59C1-3D43-B5A7-EA98D75020BB}">
      <dgm:prSet/>
      <dgm:spPr/>
      <dgm:t>
        <a:bodyPr/>
        <a:lstStyle/>
        <a:p>
          <a:endParaRPr lang="de-DE"/>
        </a:p>
      </dgm:t>
    </dgm:pt>
    <dgm:pt modelId="{A84C5DC0-0525-BD48-938E-021C41558085}" type="sibTrans" cxnId="{4F17524A-59C1-3D43-B5A7-EA98D75020BB}">
      <dgm:prSet/>
      <dgm:spPr/>
      <dgm:t>
        <a:bodyPr/>
        <a:lstStyle/>
        <a:p>
          <a:endParaRPr lang="de-DE"/>
        </a:p>
      </dgm:t>
    </dgm:pt>
    <dgm:pt modelId="{7DB75F0F-CCBA-CF4A-B35A-9B2D852033F7}">
      <dgm:prSet/>
      <dgm:spPr/>
      <dgm:t>
        <a:bodyPr/>
        <a:lstStyle/>
        <a:p>
          <a:r>
            <a:rPr lang="de-DE" dirty="0"/>
            <a:t>Entscheidungen, die auf der Analyse und Auswertung von Daten und Informationen beruhen, führen eher zu den gewünschten Ergebnissen.</a:t>
          </a:r>
        </a:p>
      </dgm:t>
    </dgm:pt>
    <dgm:pt modelId="{C259FD02-A120-9642-B60A-513E749D4724}" type="parTrans" cxnId="{3408C5EE-1D1F-6240-BB54-E0087049391B}">
      <dgm:prSet/>
      <dgm:spPr/>
      <dgm:t>
        <a:bodyPr/>
        <a:lstStyle/>
        <a:p>
          <a:endParaRPr lang="de-DE"/>
        </a:p>
      </dgm:t>
    </dgm:pt>
    <dgm:pt modelId="{CD14881C-2DD7-8849-92C0-FF84EA9482D8}" type="sibTrans" cxnId="{3408C5EE-1D1F-6240-BB54-E0087049391B}">
      <dgm:prSet/>
      <dgm:spPr/>
      <dgm:t>
        <a:bodyPr/>
        <a:lstStyle/>
        <a:p>
          <a:endParaRPr lang="de-DE"/>
        </a:p>
      </dgm:t>
    </dgm:pt>
    <dgm:pt modelId="{F90C29B1-8809-7D4D-943E-6DFFB2E0E238}">
      <dgm:prSet/>
      <dgm:spPr/>
      <dgm:t>
        <a:bodyPr/>
        <a:lstStyle/>
        <a:p>
          <a:r>
            <a:rPr lang="de-DE"/>
            <a:t>Relationship-Management</a:t>
          </a:r>
        </a:p>
      </dgm:t>
    </dgm:pt>
    <dgm:pt modelId="{CA922DE3-0F77-534F-9A3F-20C1D9D65156}" type="parTrans" cxnId="{D8DC3B0C-AD3A-2041-8026-8D4B262BBABA}">
      <dgm:prSet/>
      <dgm:spPr/>
      <dgm:t>
        <a:bodyPr/>
        <a:lstStyle/>
        <a:p>
          <a:endParaRPr lang="de-DE"/>
        </a:p>
      </dgm:t>
    </dgm:pt>
    <dgm:pt modelId="{061C2EE4-A97D-1E49-9E5B-4C4DFE033D17}" type="sibTrans" cxnId="{D8DC3B0C-AD3A-2041-8026-8D4B262BBABA}">
      <dgm:prSet/>
      <dgm:spPr/>
      <dgm:t>
        <a:bodyPr/>
        <a:lstStyle/>
        <a:p>
          <a:endParaRPr lang="de-DE"/>
        </a:p>
      </dgm:t>
    </dgm:pt>
    <dgm:pt modelId="{8A5897C5-C9BC-5C41-8B4E-05B863082416}">
      <dgm:prSet/>
      <dgm:spPr/>
      <dgm:t>
        <a:bodyPr/>
        <a:lstStyle/>
        <a:p>
          <a:r>
            <a:rPr lang="de-DE" dirty="0"/>
            <a:t>Für einen nachhaltigen Erfolg managt eine Organisation ihre Beziehungen zu interessierten Parteien, wie z.B. Lieferanten.</a:t>
          </a:r>
        </a:p>
      </dgm:t>
    </dgm:pt>
    <dgm:pt modelId="{92584148-2C24-DF4F-A68D-8961C67D63A9}" type="parTrans" cxnId="{952283A6-13B4-8840-9F22-8CC815DCD9D1}">
      <dgm:prSet/>
      <dgm:spPr/>
      <dgm:t>
        <a:bodyPr/>
        <a:lstStyle/>
        <a:p>
          <a:endParaRPr lang="de-DE"/>
        </a:p>
      </dgm:t>
    </dgm:pt>
    <dgm:pt modelId="{2495E927-C4E6-4949-8E54-B86FEE6EDD8F}" type="sibTrans" cxnId="{952283A6-13B4-8840-9F22-8CC815DCD9D1}">
      <dgm:prSet/>
      <dgm:spPr/>
      <dgm:t>
        <a:bodyPr/>
        <a:lstStyle/>
        <a:p>
          <a:endParaRPr lang="de-DE"/>
        </a:p>
      </dgm:t>
    </dgm:pt>
    <dgm:pt modelId="{D4A56EA6-8C49-8544-95AD-F77D6715F222}" type="pres">
      <dgm:prSet presAssocID="{BE07E5AC-C4EC-0044-87B2-AF948FDEEA74}" presName="linear" presStyleCnt="0">
        <dgm:presLayoutVars>
          <dgm:animLvl val="lvl"/>
          <dgm:resizeHandles val="exact"/>
        </dgm:presLayoutVars>
      </dgm:prSet>
      <dgm:spPr/>
    </dgm:pt>
    <dgm:pt modelId="{EBEACE1C-D947-C643-9D04-DC2C683F48A5}" type="pres">
      <dgm:prSet presAssocID="{D1C83C42-D399-C142-9C65-B7C3100BDE49}" presName="parentText" presStyleLbl="node1" presStyleIdx="0" presStyleCnt="3">
        <dgm:presLayoutVars>
          <dgm:chMax val="0"/>
          <dgm:bulletEnabled val="1"/>
        </dgm:presLayoutVars>
      </dgm:prSet>
      <dgm:spPr/>
    </dgm:pt>
    <dgm:pt modelId="{51610114-965E-364B-B7C2-8232E18367C7}" type="pres">
      <dgm:prSet presAssocID="{D1C83C42-D399-C142-9C65-B7C3100BDE49}" presName="childText" presStyleLbl="revTx" presStyleIdx="0" presStyleCnt="3">
        <dgm:presLayoutVars>
          <dgm:bulletEnabled val="1"/>
        </dgm:presLayoutVars>
      </dgm:prSet>
      <dgm:spPr/>
    </dgm:pt>
    <dgm:pt modelId="{7420EE36-A62C-4843-8DC9-BD179A75C82B}" type="pres">
      <dgm:prSet presAssocID="{0AE74556-01D7-A94E-9837-8B34E1F4DF67}" presName="parentText" presStyleLbl="node1" presStyleIdx="1" presStyleCnt="3">
        <dgm:presLayoutVars>
          <dgm:chMax val="0"/>
          <dgm:bulletEnabled val="1"/>
        </dgm:presLayoutVars>
      </dgm:prSet>
      <dgm:spPr/>
    </dgm:pt>
    <dgm:pt modelId="{3C5D8779-C8B4-8449-9C9D-74520B5C2EB9}" type="pres">
      <dgm:prSet presAssocID="{0AE74556-01D7-A94E-9837-8B34E1F4DF67}" presName="childText" presStyleLbl="revTx" presStyleIdx="1" presStyleCnt="3">
        <dgm:presLayoutVars>
          <dgm:bulletEnabled val="1"/>
        </dgm:presLayoutVars>
      </dgm:prSet>
      <dgm:spPr/>
    </dgm:pt>
    <dgm:pt modelId="{5F5CEE13-E878-904F-AC10-41793E3920C6}" type="pres">
      <dgm:prSet presAssocID="{F90C29B1-8809-7D4D-943E-6DFFB2E0E238}" presName="parentText" presStyleLbl="node1" presStyleIdx="2" presStyleCnt="3">
        <dgm:presLayoutVars>
          <dgm:chMax val="0"/>
          <dgm:bulletEnabled val="1"/>
        </dgm:presLayoutVars>
      </dgm:prSet>
      <dgm:spPr/>
    </dgm:pt>
    <dgm:pt modelId="{39904F06-E38F-924F-8943-54A083DEAE64}" type="pres">
      <dgm:prSet presAssocID="{F90C29B1-8809-7D4D-943E-6DFFB2E0E238}" presName="childText" presStyleLbl="revTx" presStyleIdx="2" presStyleCnt="3">
        <dgm:presLayoutVars>
          <dgm:bulletEnabled val="1"/>
        </dgm:presLayoutVars>
      </dgm:prSet>
      <dgm:spPr/>
    </dgm:pt>
  </dgm:ptLst>
  <dgm:cxnLst>
    <dgm:cxn modelId="{D8DC3B0C-AD3A-2041-8026-8D4B262BBABA}" srcId="{BE07E5AC-C4EC-0044-87B2-AF948FDEEA74}" destId="{F90C29B1-8809-7D4D-943E-6DFFB2E0E238}" srcOrd="2" destOrd="0" parTransId="{CA922DE3-0F77-534F-9A3F-20C1D9D65156}" sibTransId="{061C2EE4-A97D-1E49-9E5B-4C4DFE033D17}"/>
    <dgm:cxn modelId="{87B13C2E-1EE7-2543-A3A6-12A70AC8673C}" type="presOf" srcId="{F90C29B1-8809-7D4D-943E-6DFFB2E0E238}" destId="{5F5CEE13-E878-904F-AC10-41793E3920C6}" srcOrd="0" destOrd="0" presId="urn:microsoft.com/office/officeart/2005/8/layout/vList2"/>
    <dgm:cxn modelId="{EE6C0230-0EDA-5E4C-8615-BB2F60752679}" type="presOf" srcId="{106C27D5-9D49-8048-BD81-50E09CDB0D5D}" destId="{51610114-965E-364B-B7C2-8232E18367C7}" srcOrd="0" destOrd="0" presId="urn:microsoft.com/office/officeart/2005/8/layout/vList2"/>
    <dgm:cxn modelId="{C88A0134-5A53-E14C-9EF9-6226B3904090}" type="presOf" srcId="{0AE74556-01D7-A94E-9837-8B34E1F4DF67}" destId="{7420EE36-A62C-4843-8DC9-BD179A75C82B}" srcOrd="0" destOrd="0" presId="urn:microsoft.com/office/officeart/2005/8/layout/vList2"/>
    <dgm:cxn modelId="{9A3B6437-6640-AA41-A58D-FEF78B738D84}" type="presOf" srcId="{7DB75F0F-CCBA-CF4A-B35A-9B2D852033F7}" destId="{3C5D8779-C8B4-8449-9C9D-74520B5C2EB9}" srcOrd="0" destOrd="0" presId="urn:microsoft.com/office/officeart/2005/8/layout/vList2"/>
    <dgm:cxn modelId="{4F17524A-59C1-3D43-B5A7-EA98D75020BB}" srcId="{BE07E5AC-C4EC-0044-87B2-AF948FDEEA74}" destId="{0AE74556-01D7-A94E-9837-8B34E1F4DF67}" srcOrd="1" destOrd="0" parTransId="{880F8D2C-284C-4E42-8B10-40B644B0A76B}" sibTransId="{A84C5DC0-0525-BD48-938E-021C41558085}"/>
    <dgm:cxn modelId="{F336E676-ECAB-6D4A-BDA3-787BB843C290}" srcId="{BE07E5AC-C4EC-0044-87B2-AF948FDEEA74}" destId="{D1C83C42-D399-C142-9C65-B7C3100BDE49}" srcOrd="0" destOrd="0" parTransId="{0C55954E-14B9-684B-A58B-9C1C32D003B1}" sibTransId="{2FA9F43C-01B2-F741-9E4E-08597F292A33}"/>
    <dgm:cxn modelId="{E827EE8B-CC1B-FB4A-A711-F1E9B0FE56B3}" type="presOf" srcId="{8A5897C5-C9BC-5C41-8B4E-05B863082416}" destId="{39904F06-E38F-924F-8943-54A083DEAE64}" srcOrd="0" destOrd="0" presId="urn:microsoft.com/office/officeart/2005/8/layout/vList2"/>
    <dgm:cxn modelId="{952283A6-13B4-8840-9F22-8CC815DCD9D1}" srcId="{F90C29B1-8809-7D4D-943E-6DFFB2E0E238}" destId="{8A5897C5-C9BC-5C41-8B4E-05B863082416}" srcOrd="0" destOrd="0" parTransId="{92584148-2C24-DF4F-A68D-8961C67D63A9}" sibTransId="{2495E927-C4E6-4949-8E54-B86FEE6EDD8F}"/>
    <dgm:cxn modelId="{6FB29CAC-D757-5447-858D-E0C03F9F7A1B}" type="presOf" srcId="{BE07E5AC-C4EC-0044-87B2-AF948FDEEA74}" destId="{D4A56EA6-8C49-8544-95AD-F77D6715F222}" srcOrd="0" destOrd="0" presId="urn:microsoft.com/office/officeart/2005/8/layout/vList2"/>
    <dgm:cxn modelId="{769A37BE-49DA-4643-9503-395C76F01DA6}" srcId="{D1C83C42-D399-C142-9C65-B7C3100BDE49}" destId="{106C27D5-9D49-8048-BD81-50E09CDB0D5D}" srcOrd="0" destOrd="0" parTransId="{A7A83162-CDB4-9040-B4C0-18AF653AF39B}" sibTransId="{1C10B974-F2A6-2B46-A402-94DB9F7D57CD}"/>
    <dgm:cxn modelId="{7E3DFCDE-8CDD-684A-A0C1-D55BFC73CD80}" type="presOf" srcId="{D1C83C42-D399-C142-9C65-B7C3100BDE49}" destId="{EBEACE1C-D947-C643-9D04-DC2C683F48A5}" srcOrd="0" destOrd="0" presId="urn:microsoft.com/office/officeart/2005/8/layout/vList2"/>
    <dgm:cxn modelId="{3408C5EE-1D1F-6240-BB54-E0087049391B}" srcId="{0AE74556-01D7-A94E-9837-8B34E1F4DF67}" destId="{7DB75F0F-CCBA-CF4A-B35A-9B2D852033F7}" srcOrd="0" destOrd="0" parTransId="{C259FD02-A120-9642-B60A-513E749D4724}" sibTransId="{CD14881C-2DD7-8849-92C0-FF84EA9482D8}"/>
    <dgm:cxn modelId="{C425D5D3-4888-7043-8F10-B4957ED87638}" type="presParOf" srcId="{D4A56EA6-8C49-8544-95AD-F77D6715F222}" destId="{EBEACE1C-D947-C643-9D04-DC2C683F48A5}" srcOrd="0" destOrd="0" presId="urn:microsoft.com/office/officeart/2005/8/layout/vList2"/>
    <dgm:cxn modelId="{4B2F3ED9-5C48-2D44-987D-2F898089CF58}" type="presParOf" srcId="{D4A56EA6-8C49-8544-95AD-F77D6715F222}" destId="{51610114-965E-364B-B7C2-8232E18367C7}" srcOrd="1" destOrd="0" presId="urn:microsoft.com/office/officeart/2005/8/layout/vList2"/>
    <dgm:cxn modelId="{EE376A35-A8E2-F046-88C3-21E1E418A4A2}" type="presParOf" srcId="{D4A56EA6-8C49-8544-95AD-F77D6715F222}" destId="{7420EE36-A62C-4843-8DC9-BD179A75C82B}" srcOrd="2" destOrd="0" presId="urn:microsoft.com/office/officeart/2005/8/layout/vList2"/>
    <dgm:cxn modelId="{A716DA80-8480-CB4D-B8C4-0601933AE06B}" type="presParOf" srcId="{D4A56EA6-8C49-8544-95AD-F77D6715F222}" destId="{3C5D8779-C8B4-8449-9C9D-74520B5C2EB9}" srcOrd="3" destOrd="0" presId="urn:microsoft.com/office/officeart/2005/8/layout/vList2"/>
    <dgm:cxn modelId="{B0CB1DF6-2BF9-B542-BFB0-F123322E599C}" type="presParOf" srcId="{D4A56EA6-8C49-8544-95AD-F77D6715F222}" destId="{5F5CEE13-E878-904F-AC10-41793E3920C6}" srcOrd="4" destOrd="0" presId="urn:microsoft.com/office/officeart/2005/8/layout/vList2"/>
    <dgm:cxn modelId="{9161FA99-CED7-B34B-9A96-9DDE1B3E1F38}" type="presParOf" srcId="{D4A56EA6-8C49-8544-95AD-F77D6715F222}" destId="{39904F06-E38F-924F-8943-54A083DEAE64}"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9ADA884-8FA9-6C47-99BB-F884D139B474}" type="doc">
      <dgm:prSet loTypeId="urn:microsoft.com/office/officeart/2005/8/layout/bProcess4" loCatId="" qsTypeId="urn:microsoft.com/office/officeart/2005/8/quickstyle/simple1" qsCatId="simple" csTypeId="urn:microsoft.com/office/officeart/2005/8/colors/accent1_3" csCatId="accent1"/>
      <dgm:spPr/>
      <dgm:t>
        <a:bodyPr/>
        <a:lstStyle/>
        <a:p>
          <a:endParaRPr lang="de-DE"/>
        </a:p>
      </dgm:t>
    </dgm:pt>
    <dgm:pt modelId="{710E6D31-57A3-B343-8A61-F459D3B8024C}">
      <dgm:prSet/>
      <dgm:spPr/>
      <dgm:t>
        <a:bodyPr/>
        <a:lstStyle/>
        <a:p>
          <a:r>
            <a:rPr lang="de-DE"/>
            <a:t>1 Scope</a:t>
          </a:r>
        </a:p>
      </dgm:t>
    </dgm:pt>
    <dgm:pt modelId="{D449979D-4C94-8644-8893-3119BF0D9A61}" type="parTrans" cxnId="{F39CD81D-6FB9-AA44-872F-9313880207EF}">
      <dgm:prSet/>
      <dgm:spPr/>
      <dgm:t>
        <a:bodyPr/>
        <a:lstStyle/>
        <a:p>
          <a:endParaRPr lang="de-DE"/>
        </a:p>
      </dgm:t>
    </dgm:pt>
    <dgm:pt modelId="{57EA3260-27D1-D347-A565-06B6CA20630F}" type="sibTrans" cxnId="{F39CD81D-6FB9-AA44-872F-9313880207EF}">
      <dgm:prSet/>
      <dgm:spPr/>
      <dgm:t>
        <a:bodyPr/>
        <a:lstStyle/>
        <a:p>
          <a:endParaRPr lang="de-DE"/>
        </a:p>
      </dgm:t>
    </dgm:pt>
    <dgm:pt modelId="{91640575-BDD8-C547-AD48-6A06AD0CD68D}">
      <dgm:prSet/>
      <dgm:spPr/>
      <dgm:t>
        <a:bodyPr/>
        <a:lstStyle/>
        <a:p>
          <a:r>
            <a:rPr lang="de-DE"/>
            <a:t>2 Normative references</a:t>
          </a:r>
        </a:p>
      </dgm:t>
    </dgm:pt>
    <dgm:pt modelId="{95D22DB3-590C-AD42-8C52-C4F9F711458B}" type="parTrans" cxnId="{1D5BD849-8EFE-7040-9919-A5EB0A2C8644}">
      <dgm:prSet/>
      <dgm:spPr/>
      <dgm:t>
        <a:bodyPr/>
        <a:lstStyle/>
        <a:p>
          <a:endParaRPr lang="de-DE"/>
        </a:p>
      </dgm:t>
    </dgm:pt>
    <dgm:pt modelId="{6D66E7E1-51AA-5C49-B5BC-79F554A78E25}" type="sibTrans" cxnId="{1D5BD849-8EFE-7040-9919-A5EB0A2C8644}">
      <dgm:prSet/>
      <dgm:spPr/>
      <dgm:t>
        <a:bodyPr/>
        <a:lstStyle/>
        <a:p>
          <a:endParaRPr lang="de-DE"/>
        </a:p>
      </dgm:t>
    </dgm:pt>
    <dgm:pt modelId="{F44D88D0-92B5-384C-B515-6AF3CF2E311B}">
      <dgm:prSet/>
      <dgm:spPr/>
      <dgm:t>
        <a:bodyPr/>
        <a:lstStyle/>
        <a:p>
          <a:r>
            <a:rPr lang="de-DE"/>
            <a:t>3 Terms and definitions</a:t>
          </a:r>
        </a:p>
      </dgm:t>
    </dgm:pt>
    <dgm:pt modelId="{498EAAC9-1D62-CF4C-90CA-777F6187719D}" type="parTrans" cxnId="{B566D632-DEA3-6045-AC6A-FB4105CA9805}">
      <dgm:prSet/>
      <dgm:spPr/>
      <dgm:t>
        <a:bodyPr/>
        <a:lstStyle/>
        <a:p>
          <a:endParaRPr lang="de-DE"/>
        </a:p>
      </dgm:t>
    </dgm:pt>
    <dgm:pt modelId="{E04442B3-0F3E-FD4A-BFEA-6603D1B18F78}" type="sibTrans" cxnId="{B566D632-DEA3-6045-AC6A-FB4105CA9805}">
      <dgm:prSet/>
      <dgm:spPr/>
      <dgm:t>
        <a:bodyPr/>
        <a:lstStyle/>
        <a:p>
          <a:endParaRPr lang="de-DE"/>
        </a:p>
      </dgm:t>
    </dgm:pt>
    <dgm:pt modelId="{8397DA73-33EE-FA46-8824-F238A2E7538B}">
      <dgm:prSet/>
      <dgm:spPr/>
      <dgm:t>
        <a:bodyPr/>
        <a:lstStyle/>
        <a:p>
          <a:r>
            <a:rPr lang="de-DE"/>
            <a:t>4 Context of the organization</a:t>
          </a:r>
        </a:p>
      </dgm:t>
    </dgm:pt>
    <dgm:pt modelId="{CD395683-6E04-074A-ACE6-8B5E035F27AD}" type="parTrans" cxnId="{BBAC19E3-773D-4443-85C1-6934A49D9A0B}">
      <dgm:prSet/>
      <dgm:spPr/>
      <dgm:t>
        <a:bodyPr/>
        <a:lstStyle/>
        <a:p>
          <a:endParaRPr lang="de-DE"/>
        </a:p>
      </dgm:t>
    </dgm:pt>
    <dgm:pt modelId="{7239D63D-8081-C84F-8DED-4263BB23E2A2}" type="sibTrans" cxnId="{BBAC19E3-773D-4443-85C1-6934A49D9A0B}">
      <dgm:prSet/>
      <dgm:spPr/>
      <dgm:t>
        <a:bodyPr/>
        <a:lstStyle/>
        <a:p>
          <a:endParaRPr lang="de-DE"/>
        </a:p>
      </dgm:t>
    </dgm:pt>
    <dgm:pt modelId="{CDF6EBB6-B8CC-344A-8E99-2069BF9C4FAA}">
      <dgm:prSet/>
      <dgm:spPr/>
      <dgm:t>
        <a:bodyPr/>
        <a:lstStyle/>
        <a:p>
          <a:r>
            <a:rPr lang="de-DE"/>
            <a:t>5 Leadership</a:t>
          </a:r>
        </a:p>
      </dgm:t>
    </dgm:pt>
    <dgm:pt modelId="{9C556307-FF19-F247-A3D7-96863BE54152}" type="parTrans" cxnId="{92F193EC-79AB-BB4A-83E6-387540F9C880}">
      <dgm:prSet/>
      <dgm:spPr/>
      <dgm:t>
        <a:bodyPr/>
        <a:lstStyle/>
        <a:p>
          <a:endParaRPr lang="de-DE"/>
        </a:p>
      </dgm:t>
    </dgm:pt>
    <dgm:pt modelId="{43F027E2-E921-CE4F-BF59-E558C5D4C61F}" type="sibTrans" cxnId="{92F193EC-79AB-BB4A-83E6-387540F9C880}">
      <dgm:prSet/>
      <dgm:spPr/>
      <dgm:t>
        <a:bodyPr/>
        <a:lstStyle/>
        <a:p>
          <a:endParaRPr lang="de-DE"/>
        </a:p>
      </dgm:t>
    </dgm:pt>
    <dgm:pt modelId="{959ADB48-928A-4B40-A012-4A5E73B1EDEA}">
      <dgm:prSet/>
      <dgm:spPr/>
      <dgm:t>
        <a:bodyPr/>
        <a:lstStyle/>
        <a:p>
          <a:r>
            <a:rPr lang="de-DE"/>
            <a:t>6 Planning</a:t>
          </a:r>
        </a:p>
      </dgm:t>
    </dgm:pt>
    <dgm:pt modelId="{4243215C-9B2D-D44A-AD8A-8900F0701BA3}" type="parTrans" cxnId="{62004AD2-6609-3840-AB4C-B453E9CAA852}">
      <dgm:prSet/>
      <dgm:spPr/>
      <dgm:t>
        <a:bodyPr/>
        <a:lstStyle/>
        <a:p>
          <a:endParaRPr lang="de-DE"/>
        </a:p>
      </dgm:t>
    </dgm:pt>
    <dgm:pt modelId="{BBBE5090-7F8C-8F42-832C-EB07CF1A564E}" type="sibTrans" cxnId="{62004AD2-6609-3840-AB4C-B453E9CAA852}">
      <dgm:prSet/>
      <dgm:spPr/>
      <dgm:t>
        <a:bodyPr/>
        <a:lstStyle/>
        <a:p>
          <a:endParaRPr lang="de-DE"/>
        </a:p>
      </dgm:t>
    </dgm:pt>
    <dgm:pt modelId="{AE98610B-C93F-2649-81F9-CAC47E51B747}">
      <dgm:prSet/>
      <dgm:spPr/>
      <dgm:t>
        <a:bodyPr/>
        <a:lstStyle/>
        <a:p>
          <a:r>
            <a:rPr lang="de-DE"/>
            <a:t>7 Support</a:t>
          </a:r>
        </a:p>
      </dgm:t>
    </dgm:pt>
    <dgm:pt modelId="{53B1538A-49B1-8C47-89D7-A8DD798737EE}" type="parTrans" cxnId="{FB26D984-BB36-934E-B20D-5FDBD7131041}">
      <dgm:prSet/>
      <dgm:spPr/>
      <dgm:t>
        <a:bodyPr/>
        <a:lstStyle/>
        <a:p>
          <a:endParaRPr lang="de-DE"/>
        </a:p>
      </dgm:t>
    </dgm:pt>
    <dgm:pt modelId="{BC6A3C3C-1EC3-FA4D-8159-A11A7F7399E0}" type="sibTrans" cxnId="{FB26D984-BB36-934E-B20D-5FDBD7131041}">
      <dgm:prSet/>
      <dgm:spPr/>
      <dgm:t>
        <a:bodyPr/>
        <a:lstStyle/>
        <a:p>
          <a:endParaRPr lang="de-DE"/>
        </a:p>
      </dgm:t>
    </dgm:pt>
    <dgm:pt modelId="{5AD25494-3379-5B46-A97C-04061EF7585C}">
      <dgm:prSet/>
      <dgm:spPr/>
      <dgm:t>
        <a:bodyPr/>
        <a:lstStyle/>
        <a:p>
          <a:r>
            <a:rPr lang="de-DE"/>
            <a:t>8 Operation</a:t>
          </a:r>
        </a:p>
      </dgm:t>
    </dgm:pt>
    <dgm:pt modelId="{06C0AFBA-B3BD-5B47-B5D9-425E4F61D1A7}" type="parTrans" cxnId="{56C65A28-7DE9-B44A-9B30-9A794FE9C588}">
      <dgm:prSet/>
      <dgm:spPr/>
      <dgm:t>
        <a:bodyPr/>
        <a:lstStyle/>
        <a:p>
          <a:endParaRPr lang="de-DE"/>
        </a:p>
      </dgm:t>
    </dgm:pt>
    <dgm:pt modelId="{E743E9A2-E2EC-2348-B2B4-23F3F41A22B8}" type="sibTrans" cxnId="{56C65A28-7DE9-B44A-9B30-9A794FE9C588}">
      <dgm:prSet/>
      <dgm:spPr/>
      <dgm:t>
        <a:bodyPr/>
        <a:lstStyle/>
        <a:p>
          <a:endParaRPr lang="de-DE"/>
        </a:p>
      </dgm:t>
    </dgm:pt>
    <dgm:pt modelId="{3BEB80EB-6672-734E-9DCE-E631DAC13853}">
      <dgm:prSet/>
      <dgm:spPr/>
      <dgm:t>
        <a:bodyPr/>
        <a:lstStyle/>
        <a:p>
          <a:r>
            <a:rPr lang="de-DE" dirty="0"/>
            <a:t>9 Performance </a:t>
          </a:r>
          <a:r>
            <a:rPr lang="de-DE"/>
            <a:t>evaluation</a:t>
          </a:r>
          <a:endParaRPr lang="de-DE" dirty="0"/>
        </a:p>
      </dgm:t>
    </dgm:pt>
    <dgm:pt modelId="{F5B04061-CA63-624F-B7CD-B9FBAA233B35}" type="parTrans" cxnId="{0A518399-5906-D84E-B89D-F9714CA0FB48}">
      <dgm:prSet/>
      <dgm:spPr/>
      <dgm:t>
        <a:bodyPr/>
        <a:lstStyle/>
        <a:p>
          <a:endParaRPr lang="de-DE"/>
        </a:p>
      </dgm:t>
    </dgm:pt>
    <dgm:pt modelId="{3627C06D-A7CA-E845-B095-59C11618A6B3}" type="sibTrans" cxnId="{0A518399-5906-D84E-B89D-F9714CA0FB48}">
      <dgm:prSet/>
      <dgm:spPr/>
      <dgm:t>
        <a:bodyPr/>
        <a:lstStyle/>
        <a:p>
          <a:endParaRPr lang="de-DE"/>
        </a:p>
      </dgm:t>
    </dgm:pt>
    <dgm:pt modelId="{36B8D590-F0E4-7B40-BB62-AE3771065CBC}">
      <dgm:prSet/>
      <dgm:spPr/>
      <dgm:t>
        <a:bodyPr/>
        <a:lstStyle/>
        <a:p>
          <a:r>
            <a:rPr lang="de-DE"/>
            <a:t>10 Improvement</a:t>
          </a:r>
        </a:p>
      </dgm:t>
    </dgm:pt>
    <dgm:pt modelId="{88478DB3-4DA7-654A-A523-80C53FE88871}" type="parTrans" cxnId="{753BF80D-6740-C548-8F93-5ECE607C1354}">
      <dgm:prSet/>
      <dgm:spPr/>
      <dgm:t>
        <a:bodyPr/>
        <a:lstStyle/>
        <a:p>
          <a:endParaRPr lang="de-DE"/>
        </a:p>
      </dgm:t>
    </dgm:pt>
    <dgm:pt modelId="{929E9926-828C-FE47-A3A0-90E8541B6ECC}" type="sibTrans" cxnId="{753BF80D-6740-C548-8F93-5ECE607C1354}">
      <dgm:prSet/>
      <dgm:spPr/>
      <dgm:t>
        <a:bodyPr/>
        <a:lstStyle/>
        <a:p>
          <a:endParaRPr lang="de-DE"/>
        </a:p>
      </dgm:t>
    </dgm:pt>
    <dgm:pt modelId="{AA799DBA-F287-0849-AE06-FE627F4ADFC7}" type="pres">
      <dgm:prSet presAssocID="{89ADA884-8FA9-6C47-99BB-F884D139B474}" presName="Name0" presStyleCnt="0">
        <dgm:presLayoutVars>
          <dgm:dir/>
          <dgm:resizeHandles/>
        </dgm:presLayoutVars>
      </dgm:prSet>
      <dgm:spPr/>
    </dgm:pt>
    <dgm:pt modelId="{390F0502-AE08-E548-BD8D-EF49F1FB673E}" type="pres">
      <dgm:prSet presAssocID="{710E6D31-57A3-B343-8A61-F459D3B8024C}" presName="compNode" presStyleCnt="0"/>
      <dgm:spPr/>
    </dgm:pt>
    <dgm:pt modelId="{691EC7EA-47DC-0847-BA53-62B99A406C29}" type="pres">
      <dgm:prSet presAssocID="{710E6D31-57A3-B343-8A61-F459D3B8024C}" presName="dummyConnPt" presStyleCnt="0"/>
      <dgm:spPr/>
    </dgm:pt>
    <dgm:pt modelId="{958CEFCB-30C8-9B4C-BB08-C11769909946}" type="pres">
      <dgm:prSet presAssocID="{710E6D31-57A3-B343-8A61-F459D3B8024C}" presName="node" presStyleLbl="node1" presStyleIdx="0" presStyleCnt="10">
        <dgm:presLayoutVars>
          <dgm:bulletEnabled val="1"/>
        </dgm:presLayoutVars>
      </dgm:prSet>
      <dgm:spPr/>
    </dgm:pt>
    <dgm:pt modelId="{2D770566-9ACC-DD4D-9EF9-87D7746895F1}" type="pres">
      <dgm:prSet presAssocID="{57EA3260-27D1-D347-A565-06B6CA20630F}" presName="sibTrans" presStyleLbl="bgSibTrans2D1" presStyleIdx="0" presStyleCnt="9"/>
      <dgm:spPr/>
    </dgm:pt>
    <dgm:pt modelId="{24C1F051-1DEF-D24B-90F6-E12A508B55BF}" type="pres">
      <dgm:prSet presAssocID="{91640575-BDD8-C547-AD48-6A06AD0CD68D}" presName="compNode" presStyleCnt="0"/>
      <dgm:spPr/>
    </dgm:pt>
    <dgm:pt modelId="{FC15B9CE-5BF6-114C-B7A0-85DF6958CB49}" type="pres">
      <dgm:prSet presAssocID="{91640575-BDD8-C547-AD48-6A06AD0CD68D}" presName="dummyConnPt" presStyleCnt="0"/>
      <dgm:spPr/>
    </dgm:pt>
    <dgm:pt modelId="{B36017AE-94E3-9446-9212-98A47D258FB6}" type="pres">
      <dgm:prSet presAssocID="{91640575-BDD8-C547-AD48-6A06AD0CD68D}" presName="node" presStyleLbl="node1" presStyleIdx="1" presStyleCnt="10">
        <dgm:presLayoutVars>
          <dgm:bulletEnabled val="1"/>
        </dgm:presLayoutVars>
      </dgm:prSet>
      <dgm:spPr/>
    </dgm:pt>
    <dgm:pt modelId="{8512829A-F4F0-8D40-AD34-57D8BD0C1D87}" type="pres">
      <dgm:prSet presAssocID="{6D66E7E1-51AA-5C49-B5BC-79F554A78E25}" presName="sibTrans" presStyleLbl="bgSibTrans2D1" presStyleIdx="1" presStyleCnt="9"/>
      <dgm:spPr/>
    </dgm:pt>
    <dgm:pt modelId="{595C9E26-ECB2-484E-8DFF-6E53254E4C16}" type="pres">
      <dgm:prSet presAssocID="{F44D88D0-92B5-384C-B515-6AF3CF2E311B}" presName="compNode" presStyleCnt="0"/>
      <dgm:spPr/>
    </dgm:pt>
    <dgm:pt modelId="{1857A071-7BB0-3C43-B505-72585BF315CB}" type="pres">
      <dgm:prSet presAssocID="{F44D88D0-92B5-384C-B515-6AF3CF2E311B}" presName="dummyConnPt" presStyleCnt="0"/>
      <dgm:spPr/>
    </dgm:pt>
    <dgm:pt modelId="{49144890-89E7-FF4B-A406-F5EF0A1ADAD3}" type="pres">
      <dgm:prSet presAssocID="{F44D88D0-92B5-384C-B515-6AF3CF2E311B}" presName="node" presStyleLbl="node1" presStyleIdx="2" presStyleCnt="10">
        <dgm:presLayoutVars>
          <dgm:bulletEnabled val="1"/>
        </dgm:presLayoutVars>
      </dgm:prSet>
      <dgm:spPr/>
    </dgm:pt>
    <dgm:pt modelId="{3D038CF9-67A6-1D49-81C7-0BD671C44C11}" type="pres">
      <dgm:prSet presAssocID="{E04442B3-0F3E-FD4A-BFEA-6603D1B18F78}" presName="sibTrans" presStyleLbl="bgSibTrans2D1" presStyleIdx="2" presStyleCnt="9"/>
      <dgm:spPr/>
    </dgm:pt>
    <dgm:pt modelId="{89704AE4-0EF6-704A-A0FA-A5760BF532F4}" type="pres">
      <dgm:prSet presAssocID="{8397DA73-33EE-FA46-8824-F238A2E7538B}" presName="compNode" presStyleCnt="0"/>
      <dgm:spPr/>
    </dgm:pt>
    <dgm:pt modelId="{F97B106B-9875-E544-A0F1-5B30FFE0A7D5}" type="pres">
      <dgm:prSet presAssocID="{8397DA73-33EE-FA46-8824-F238A2E7538B}" presName="dummyConnPt" presStyleCnt="0"/>
      <dgm:spPr/>
    </dgm:pt>
    <dgm:pt modelId="{890E4796-92FC-8240-BF8A-3F49170A6561}" type="pres">
      <dgm:prSet presAssocID="{8397DA73-33EE-FA46-8824-F238A2E7538B}" presName="node" presStyleLbl="node1" presStyleIdx="3" presStyleCnt="10">
        <dgm:presLayoutVars>
          <dgm:bulletEnabled val="1"/>
        </dgm:presLayoutVars>
      </dgm:prSet>
      <dgm:spPr/>
    </dgm:pt>
    <dgm:pt modelId="{95DE5699-161A-924D-925F-D461AB76B7DF}" type="pres">
      <dgm:prSet presAssocID="{7239D63D-8081-C84F-8DED-4263BB23E2A2}" presName="sibTrans" presStyleLbl="bgSibTrans2D1" presStyleIdx="3" presStyleCnt="9"/>
      <dgm:spPr/>
    </dgm:pt>
    <dgm:pt modelId="{60E62A9C-DA7D-5946-854E-9A1A2AA61D0F}" type="pres">
      <dgm:prSet presAssocID="{CDF6EBB6-B8CC-344A-8E99-2069BF9C4FAA}" presName="compNode" presStyleCnt="0"/>
      <dgm:spPr/>
    </dgm:pt>
    <dgm:pt modelId="{DC80982D-8778-994A-8B6D-2ED20478533B}" type="pres">
      <dgm:prSet presAssocID="{CDF6EBB6-B8CC-344A-8E99-2069BF9C4FAA}" presName="dummyConnPt" presStyleCnt="0"/>
      <dgm:spPr/>
    </dgm:pt>
    <dgm:pt modelId="{EF1BF266-F305-A34D-BC2A-3D73151A2EEC}" type="pres">
      <dgm:prSet presAssocID="{CDF6EBB6-B8CC-344A-8E99-2069BF9C4FAA}" presName="node" presStyleLbl="node1" presStyleIdx="4" presStyleCnt="10">
        <dgm:presLayoutVars>
          <dgm:bulletEnabled val="1"/>
        </dgm:presLayoutVars>
      </dgm:prSet>
      <dgm:spPr/>
    </dgm:pt>
    <dgm:pt modelId="{727137D4-1187-074E-9514-8A1975EB77BD}" type="pres">
      <dgm:prSet presAssocID="{43F027E2-E921-CE4F-BF59-E558C5D4C61F}" presName="sibTrans" presStyleLbl="bgSibTrans2D1" presStyleIdx="4" presStyleCnt="9"/>
      <dgm:spPr/>
    </dgm:pt>
    <dgm:pt modelId="{A8305DF1-FAB8-A24E-9E38-C9D32CBE3A6A}" type="pres">
      <dgm:prSet presAssocID="{959ADB48-928A-4B40-A012-4A5E73B1EDEA}" presName="compNode" presStyleCnt="0"/>
      <dgm:spPr/>
    </dgm:pt>
    <dgm:pt modelId="{07E22D9E-B29D-8445-B5BD-6AFD132AE6DC}" type="pres">
      <dgm:prSet presAssocID="{959ADB48-928A-4B40-A012-4A5E73B1EDEA}" presName="dummyConnPt" presStyleCnt="0"/>
      <dgm:spPr/>
    </dgm:pt>
    <dgm:pt modelId="{F8EA91DA-6C6E-0946-8B6F-3D4804DB70BF}" type="pres">
      <dgm:prSet presAssocID="{959ADB48-928A-4B40-A012-4A5E73B1EDEA}" presName="node" presStyleLbl="node1" presStyleIdx="5" presStyleCnt="10">
        <dgm:presLayoutVars>
          <dgm:bulletEnabled val="1"/>
        </dgm:presLayoutVars>
      </dgm:prSet>
      <dgm:spPr/>
    </dgm:pt>
    <dgm:pt modelId="{C08F1EFB-59D6-2841-A175-38AF6468CF55}" type="pres">
      <dgm:prSet presAssocID="{BBBE5090-7F8C-8F42-832C-EB07CF1A564E}" presName="sibTrans" presStyleLbl="bgSibTrans2D1" presStyleIdx="5" presStyleCnt="9"/>
      <dgm:spPr/>
    </dgm:pt>
    <dgm:pt modelId="{DA101208-DAA9-7040-A248-0DD7C1EBFEAF}" type="pres">
      <dgm:prSet presAssocID="{AE98610B-C93F-2649-81F9-CAC47E51B747}" presName="compNode" presStyleCnt="0"/>
      <dgm:spPr/>
    </dgm:pt>
    <dgm:pt modelId="{B59E2246-8BFB-1B4F-8560-9D707570A240}" type="pres">
      <dgm:prSet presAssocID="{AE98610B-C93F-2649-81F9-CAC47E51B747}" presName="dummyConnPt" presStyleCnt="0"/>
      <dgm:spPr/>
    </dgm:pt>
    <dgm:pt modelId="{7F5A5E05-E15B-A149-8772-6820F02BBA32}" type="pres">
      <dgm:prSet presAssocID="{AE98610B-C93F-2649-81F9-CAC47E51B747}" presName="node" presStyleLbl="node1" presStyleIdx="6" presStyleCnt="10">
        <dgm:presLayoutVars>
          <dgm:bulletEnabled val="1"/>
        </dgm:presLayoutVars>
      </dgm:prSet>
      <dgm:spPr/>
    </dgm:pt>
    <dgm:pt modelId="{183731F0-F5D5-8445-85A7-028922B9082D}" type="pres">
      <dgm:prSet presAssocID="{BC6A3C3C-1EC3-FA4D-8159-A11A7F7399E0}" presName="sibTrans" presStyleLbl="bgSibTrans2D1" presStyleIdx="6" presStyleCnt="9"/>
      <dgm:spPr/>
    </dgm:pt>
    <dgm:pt modelId="{78317687-3E03-734B-AD5E-07206FE7C8AE}" type="pres">
      <dgm:prSet presAssocID="{5AD25494-3379-5B46-A97C-04061EF7585C}" presName="compNode" presStyleCnt="0"/>
      <dgm:spPr/>
    </dgm:pt>
    <dgm:pt modelId="{02BB3AFE-F42F-DA4F-88F5-65395C45387D}" type="pres">
      <dgm:prSet presAssocID="{5AD25494-3379-5B46-A97C-04061EF7585C}" presName="dummyConnPt" presStyleCnt="0"/>
      <dgm:spPr/>
    </dgm:pt>
    <dgm:pt modelId="{2FEF9E4F-FAEE-3949-BCC3-CE6924794CFB}" type="pres">
      <dgm:prSet presAssocID="{5AD25494-3379-5B46-A97C-04061EF7585C}" presName="node" presStyleLbl="node1" presStyleIdx="7" presStyleCnt="10">
        <dgm:presLayoutVars>
          <dgm:bulletEnabled val="1"/>
        </dgm:presLayoutVars>
      </dgm:prSet>
      <dgm:spPr/>
    </dgm:pt>
    <dgm:pt modelId="{17FBC10A-AA6E-AE43-B283-9316212622BE}" type="pres">
      <dgm:prSet presAssocID="{E743E9A2-E2EC-2348-B2B4-23F3F41A22B8}" presName="sibTrans" presStyleLbl="bgSibTrans2D1" presStyleIdx="7" presStyleCnt="9"/>
      <dgm:spPr/>
    </dgm:pt>
    <dgm:pt modelId="{2746911D-8657-3245-B53F-39FF64C2A34D}" type="pres">
      <dgm:prSet presAssocID="{3BEB80EB-6672-734E-9DCE-E631DAC13853}" presName="compNode" presStyleCnt="0"/>
      <dgm:spPr/>
    </dgm:pt>
    <dgm:pt modelId="{CFB6FB60-0968-AD4F-9080-88B9A88603BB}" type="pres">
      <dgm:prSet presAssocID="{3BEB80EB-6672-734E-9DCE-E631DAC13853}" presName="dummyConnPt" presStyleCnt="0"/>
      <dgm:spPr/>
    </dgm:pt>
    <dgm:pt modelId="{6DB96266-FEDA-6A40-A571-55F9D09B42A0}" type="pres">
      <dgm:prSet presAssocID="{3BEB80EB-6672-734E-9DCE-E631DAC13853}" presName="node" presStyleLbl="node1" presStyleIdx="8" presStyleCnt="10">
        <dgm:presLayoutVars>
          <dgm:bulletEnabled val="1"/>
        </dgm:presLayoutVars>
      </dgm:prSet>
      <dgm:spPr/>
    </dgm:pt>
    <dgm:pt modelId="{1D03A92F-31B9-8947-81D4-B4944F55D120}" type="pres">
      <dgm:prSet presAssocID="{3627C06D-A7CA-E845-B095-59C11618A6B3}" presName="sibTrans" presStyleLbl="bgSibTrans2D1" presStyleIdx="8" presStyleCnt="9"/>
      <dgm:spPr/>
    </dgm:pt>
    <dgm:pt modelId="{86F9C6B5-8D4C-6A43-8249-AE6B6FFCDABB}" type="pres">
      <dgm:prSet presAssocID="{36B8D590-F0E4-7B40-BB62-AE3771065CBC}" presName="compNode" presStyleCnt="0"/>
      <dgm:spPr/>
    </dgm:pt>
    <dgm:pt modelId="{491953B9-AF50-9548-9DD6-069504EC0FDB}" type="pres">
      <dgm:prSet presAssocID="{36B8D590-F0E4-7B40-BB62-AE3771065CBC}" presName="dummyConnPt" presStyleCnt="0"/>
      <dgm:spPr/>
    </dgm:pt>
    <dgm:pt modelId="{9B66B006-EFC7-A44A-AF2C-8EE57C84FBB4}" type="pres">
      <dgm:prSet presAssocID="{36B8D590-F0E4-7B40-BB62-AE3771065CBC}" presName="node" presStyleLbl="node1" presStyleIdx="9" presStyleCnt="10">
        <dgm:presLayoutVars>
          <dgm:bulletEnabled val="1"/>
        </dgm:presLayoutVars>
      </dgm:prSet>
      <dgm:spPr/>
    </dgm:pt>
  </dgm:ptLst>
  <dgm:cxnLst>
    <dgm:cxn modelId="{67CD970C-0CFE-7D40-8400-F6E243092540}" type="presOf" srcId="{BC6A3C3C-1EC3-FA4D-8159-A11A7F7399E0}" destId="{183731F0-F5D5-8445-85A7-028922B9082D}" srcOrd="0" destOrd="0" presId="urn:microsoft.com/office/officeart/2005/8/layout/bProcess4"/>
    <dgm:cxn modelId="{753BF80D-6740-C548-8F93-5ECE607C1354}" srcId="{89ADA884-8FA9-6C47-99BB-F884D139B474}" destId="{36B8D590-F0E4-7B40-BB62-AE3771065CBC}" srcOrd="9" destOrd="0" parTransId="{88478DB3-4DA7-654A-A523-80C53FE88871}" sibTransId="{929E9926-828C-FE47-A3A0-90E8541B6ECC}"/>
    <dgm:cxn modelId="{F39CD81D-6FB9-AA44-872F-9313880207EF}" srcId="{89ADA884-8FA9-6C47-99BB-F884D139B474}" destId="{710E6D31-57A3-B343-8A61-F459D3B8024C}" srcOrd="0" destOrd="0" parTransId="{D449979D-4C94-8644-8893-3119BF0D9A61}" sibTransId="{57EA3260-27D1-D347-A565-06B6CA20630F}"/>
    <dgm:cxn modelId="{56C65A28-7DE9-B44A-9B30-9A794FE9C588}" srcId="{89ADA884-8FA9-6C47-99BB-F884D139B474}" destId="{5AD25494-3379-5B46-A97C-04061EF7585C}" srcOrd="7" destOrd="0" parTransId="{06C0AFBA-B3BD-5B47-B5D9-425E4F61D1A7}" sibTransId="{E743E9A2-E2EC-2348-B2B4-23F3F41A22B8}"/>
    <dgm:cxn modelId="{025E8C29-AA6D-414E-AAC8-3D77ED7DAB66}" type="presOf" srcId="{6D66E7E1-51AA-5C49-B5BC-79F554A78E25}" destId="{8512829A-F4F0-8D40-AD34-57D8BD0C1D87}" srcOrd="0" destOrd="0" presId="urn:microsoft.com/office/officeart/2005/8/layout/bProcess4"/>
    <dgm:cxn modelId="{B566D632-DEA3-6045-AC6A-FB4105CA9805}" srcId="{89ADA884-8FA9-6C47-99BB-F884D139B474}" destId="{F44D88D0-92B5-384C-B515-6AF3CF2E311B}" srcOrd="2" destOrd="0" parTransId="{498EAAC9-1D62-CF4C-90CA-777F6187719D}" sibTransId="{E04442B3-0F3E-FD4A-BFEA-6603D1B18F78}"/>
    <dgm:cxn modelId="{3D98543E-A12C-1F4B-B60E-F116C24038E8}" type="presOf" srcId="{3BEB80EB-6672-734E-9DCE-E631DAC13853}" destId="{6DB96266-FEDA-6A40-A571-55F9D09B42A0}" srcOrd="0" destOrd="0" presId="urn:microsoft.com/office/officeart/2005/8/layout/bProcess4"/>
    <dgm:cxn modelId="{60F6973E-9BDE-4C41-8F80-50DAE7B14F70}" type="presOf" srcId="{959ADB48-928A-4B40-A012-4A5E73B1EDEA}" destId="{F8EA91DA-6C6E-0946-8B6F-3D4804DB70BF}" srcOrd="0" destOrd="0" presId="urn:microsoft.com/office/officeart/2005/8/layout/bProcess4"/>
    <dgm:cxn modelId="{2FB4C947-899A-6546-B8F7-3250F970D12C}" type="presOf" srcId="{AE98610B-C93F-2649-81F9-CAC47E51B747}" destId="{7F5A5E05-E15B-A149-8772-6820F02BBA32}" srcOrd="0" destOrd="0" presId="urn:microsoft.com/office/officeart/2005/8/layout/bProcess4"/>
    <dgm:cxn modelId="{1D5BD849-8EFE-7040-9919-A5EB0A2C8644}" srcId="{89ADA884-8FA9-6C47-99BB-F884D139B474}" destId="{91640575-BDD8-C547-AD48-6A06AD0CD68D}" srcOrd="1" destOrd="0" parTransId="{95D22DB3-590C-AD42-8C52-C4F9F711458B}" sibTransId="{6D66E7E1-51AA-5C49-B5BC-79F554A78E25}"/>
    <dgm:cxn modelId="{9BEAC45B-266E-F14F-86EB-668A19ED3302}" type="presOf" srcId="{91640575-BDD8-C547-AD48-6A06AD0CD68D}" destId="{B36017AE-94E3-9446-9212-98A47D258FB6}" srcOrd="0" destOrd="0" presId="urn:microsoft.com/office/officeart/2005/8/layout/bProcess4"/>
    <dgm:cxn modelId="{2D91055F-231C-1748-B657-5581C345CBEF}" type="presOf" srcId="{710E6D31-57A3-B343-8A61-F459D3B8024C}" destId="{958CEFCB-30C8-9B4C-BB08-C11769909946}" srcOrd="0" destOrd="0" presId="urn:microsoft.com/office/officeart/2005/8/layout/bProcess4"/>
    <dgm:cxn modelId="{CEF35F7E-7211-6749-8FC2-FD5A89894C35}" type="presOf" srcId="{8397DA73-33EE-FA46-8824-F238A2E7538B}" destId="{890E4796-92FC-8240-BF8A-3F49170A6561}" srcOrd="0" destOrd="0" presId="urn:microsoft.com/office/officeart/2005/8/layout/bProcess4"/>
    <dgm:cxn modelId="{D9777281-B59A-0F43-BCAA-594AC73A6982}" type="presOf" srcId="{3627C06D-A7CA-E845-B095-59C11618A6B3}" destId="{1D03A92F-31B9-8947-81D4-B4944F55D120}" srcOrd="0" destOrd="0" presId="urn:microsoft.com/office/officeart/2005/8/layout/bProcess4"/>
    <dgm:cxn modelId="{FB26D984-BB36-934E-B20D-5FDBD7131041}" srcId="{89ADA884-8FA9-6C47-99BB-F884D139B474}" destId="{AE98610B-C93F-2649-81F9-CAC47E51B747}" srcOrd="6" destOrd="0" parTransId="{53B1538A-49B1-8C47-89D7-A8DD798737EE}" sibTransId="{BC6A3C3C-1EC3-FA4D-8159-A11A7F7399E0}"/>
    <dgm:cxn modelId="{24012386-73B7-B94A-84AF-3424B7464478}" type="presOf" srcId="{36B8D590-F0E4-7B40-BB62-AE3771065CBC}" destId="{9B66B006-EFC7-A44A-AF2C-8EE57C84FBB4}" srcOrd="0" destOrd="0" presId="urn:microsoft.com/office/officeart/2005/8/layout/bProcess4"/>
    <dgm:cxn modelId="{44026896-D3FD-2747-A033-A6F1EFB7D042}" type="presOf" srcId="{F44D88D0-92B5-384C-B515-6AF3CF2E311B}" destId="{49144890-89E7-FF4B-A406-F5EF0A1ADAD3}" srcOrd="0" destOrd="0" presId="urn:microsoft.com/office/officeart/2005/8/layout/bProcess4"/>
    <dgm:cxn modelId="{0A518399-5906-D84E-B89D-F9714CA0FB48}" srcId="{89ADA884-8FA9-6C47-99BB-F884D139B474}" destId="{3BEB80EB-6672-734E-9DCE-E631DAC13853}" srcOrd="8" destOrd="0" parTransId="{F5B04061-CA63-624F-B7CD-B9FBAA233B35}" sibTransId="{3627C06D-A7CA-E845-B095-59C11618A6B3}"/>
    <dgm:cxn modelId="{9C56FCA1-85DD-2C4B-B7BF-D576A398DDB7}" type="presOf" srcId="{89ADA884-8FA9-6C47-99BB-F884D139B474}" destId="{AA799DBA-F287-0849-AE06-FE627F4ADFC7}" srcOrd="0" destOrd="0" presId="urn:microsoft.com/office/officeart/2005/8/layout/bProcess4"/>
    <dgm:cxn modelId="{E0FD9EB8-9F32-F245-ACDE-933BAD33DDAF}" type="presOf" srcId="{BBBE5090-7F8C-8F42-832C-EB07CF1A564E}" destId="{C08F1EFB-59D6-2841-A175-38AF6468CF55}" srcOrd="0" destOrd="0" presId="urn:microsoft.com/office/officeart/2005/8/layout/bProcess4"/>
    <dgm:cxn modelId="{CC0713C3-02AB-8646-906B-1513E4412BD9}" type="presOf" srcId="{E743E9A2-E2EC-2348-B2B4-23F3F41A22B8}" destId="{17FBC10A-AA6E-AE43-B283-9316212622BE}" srcOrd="0" destOrd="0" presId="urn:microsoft.com/office/officeart/2005/8/layout/bProcess4"/>
    <dgm:cxn modelId="{845E9BC6-449E-E644-93B6-C32B0CB02047}" type="presOf" srcId="{CDF6EBB6-B8CC-344A-8E99-2069BF9C4FAA}" destId="{EF1BF266-F305-A34D-BC2A-3D73151A2EEC}" srcOrd="0" destOrd="0" presId="urn:microsoft.com/office/officeart/2005/8/layout/bProcess4"/>
    <dgm:cxn modelId="{A99088CD-BFD3-FB49-A8A6-9779B608D9D4}" type="presOf" srcId="{E04442B3-0F3E-FD4A-BFEA-6603D1B18F78}" destId="{3D038CF9-67A6-1D49-81C7-0BD671C44C11}" srcOrd="0" destOrd="0" presId="urn:microsoft.com/office/officeart/2005/8/layout/bProcess4"/>
    <dgm:cxn modelId="{3D5D92CF-8A8B-4848-8BEB-00D0093C6890}" type="presOf" srcId="{57EA3260-27D1-D347-A565-06B6CA20630F}" destId="{2D770566-9ACC-DD4D-9EF9-87D7746895F1}" srcOrd="0" destOrd="0" presId="urn:microsoft.com/office/officeart/2005/8/layout/bProcess4"/>
    <dgm:cxn modelId="{62004AD2-6609-3840-AB4C-B453E9CAA852}" srcId="{89ADA884-8FA9-6C47-99BB-F884D139B474}" destId="{959ADB48-928A-4B40-A012-4A5E73B1EDEA}" srcOrd="5" destOrd="0" parTransId="{4243215C-9B2D-D44A-AD8A-8900F0701BA3}" sibTransId="{BBBE5090-7F8C-8F42-832C-EB07CF1A564E}"/>
    <dgm:cxn modelId="{09BAA2DF-B7F1-3349-9D8B-2C2DA88471F0}" type="presOf" srcId="{43F027E2-E921-CE4F-BF59-E558C5D4C61F}" destId="{727137D4-1187-074E-9514-8A1975EB77BD}" srcOrd="0" destOrd="0" presId="urn:microsoft.com/office/officeart/2005/8/layout/bProcess4"/>
    <dgm:cxn modelId="{BBAC19E3-773D-4443-85C1-6934A49D9A0B}" srcId="{89ADA884-8FA9-6C47-99BB-F884D139B474}" destId="{8397DA73-33EE-FA46-8824-F238A2E7538B}" srcOrd="3" destOrd="0" parTransId="{CD395683-6E04-074A-ACE6-8B5E035F27AD}" sibTransId="{7239D63D-8081-C84F-8DED-4263BB23E2A2}"/>
    <dgm:cxn modelId="{AE1F33E3-013F-C741-BB2E-7E4E024D7399}" type="presOf" srcId="{7239D63D-8081-C84F-8DED-4263BB23E2A2}" destId="{95DE5699-161A-924D-925F-D461AB76B7DF}" srcOrd="0" destOrd="0" presId="urn:microsoft.com/office/officeart/2005/8/layout/bProcess4"/>
    <dgm:cxn modelId="{98C52CE9-AE74-5D49-92A8-ADE1F0A929B5}" type="presOf" srcId="{5AD25494-3379-5B46-A97C-04061EF7585C}" destId="{2FEF9E4F-FAEE-3949-BCC3-CE6924794CFB}" srcOrd="0" destOrd="0" presId="urn:microsoft.com/office/officeart/2005/8/layout/bProcess4"/>
    <dgm:cxn modelId="{92F193EC-79AB-BB4A-83E6-387540F9C880}" srcId="{89ADA884-8FA9-6C47-99BB-F884D139B474}" destId="{CDF6EBB6-B8CC-344A-8E99-2069BF9C4FAA}" srcOrd="4" destOrd="0" parTransId="{9C556307-FF19-F247-A3D7-96863BE54152}" sibTransId="{43F027E2-E921-CE4F-BF59-E558C5D4C61F}"/>
    <dgm:cxn modelId="{C7084B08-19C8-7F49-83E5-334B5349C06E}" type="presParOf" srcId="{AA799DBA-F287-0849-AE06-FE627F4ADFC7}" destId="{390F0502-AE08-E548-BD8D-EF49F1FB673E}" srcOrd="0" destOrd="0" presId="urn:microsoft.com/office/officeart/2005/8/layout/bProcess4"/>
    <dgm:cxn modelId="{CBAC2C43-7A25-B54C-B8C2-F58A54A38FDC}" type="presParOf" srcId="{390F0502-AE08-E548-BD8D-EF49F1FB673E}" destId="{691EC7EA-47DC-0847-BA53-62B99A406C29}" srcOrd="0" destOrd="0" presId="urn:microsoft.com/office/officeart/2005/8/layout/bProcess4"/>
    <dgm:cxn modelId="{921CD988-00B1-584C-9620-901F9CB08D34}" type="presParOf" srcId="{390F0502-AE08-E548-BD8D-EF49F1FB673E}" destId="{958CEFCB-30C8-9B4C-BB08-C11769909946}" srcOrd="1" destOrd="0" presId="urn:microsoft.com/office/officeart/2005/8/layout/bProcess4"/>
    <dgm:cxn modelId="{AFA803BD-D05A-0D47-8749-85BD8F26FBC3}" type="presParOf" srcId="{AA799DBA-F287-0849-AE06-FE627F4ADFC7}" destId="{2D770566-9ACC-DD4D-9EF9-87D7746895F1}" srcOrd="1" destOrd="0" presId="urn:microsoft.com/office/officeart/2005/8/layout/bProcess4"/>
    <dgm:cxn modelId="{52C09894-A9A8-1E40-9134-2B4168EB454B}" type="presParOf" srcId="{AA799DBA-F287-0849-AE06-FE627F4ADFC7}" destId="{24C1F051-1DEF-D24B-90F6-E12A508B55BF}" srcOrd="2" destOrd="0" presId="urn:microsoft.com/office/officeart/2005/8/layout/bProcess4"/>
    <dgm:cxn modelId="{F0EA7E2A-8CC7-E64F-B931-674D42F5190E}" type="presParOf" srcId="{24C1F051-1DEF-D24B-90F6-E12A508B55BF}" destId="{FC15B9CE-5BF6-114C-B7A0-85DF6958CB49}" srcOrd="0" destOrd="0" presId="urn:microsoft.com/office/officeart/2005/8/layout/bProcess4"/>
    <dgm:cxn modelId="{59DA7744-F10D-B248-B9B6-91B8C58AA265}" type="presParOf" srcId="{24C1F051-1DEF-D24B-90F6-E12A508B55BF}" destId="{B36017AE-94E3-9446-9212-98A47D258FB6}" srcOrd="1" destOrd="0" presId="urn:microsoft.com/office/officeart/2005/8/layout/bProcess4"/>
    <dgm:cxn modelId="{F09AD0E5-935A-8C4F-B510-D585FA24F215}" type="presParOf" srcId="{AA799DBA-F287-0849-AE06-FE627F4ADFC7}" destId="{8512829A-F4F0-8D40-AD34-57D8BD0C1D87}" srcOrd="3" destOrd="0" presId="urn:microsoft.com/office/officeart/2005/8/layout/bProcess4"/>
    <dgm:cxn modelId="{6E7251A1-0FCF-C64E-8C9D-57C0E124B9A8}" type="presParOf" srcId="{AA799DBA-F287-0849-AE06-FE627F4ADFC7}" destId="{595C9E26-ECB2-484E-8DFF-6E53254E4C16}" srcOrd="4" destOrd="0" presId="urn:microsoft.com/office/officeart/2005/8/layout/bProcess4"/>
    <dgm:cxn modelId="{4D81E398-0784-C143-87DD-54939F031F41}" type="presParOf" srcId="{595C9E26-ECB2-484E-8DFF-6E53254E4C16}" destId="{1857A071-7BB0-3C43-B505-72585BF315CB}" srcOrd="0" destOrd="0" presId="urn:microsoft.com/office/officeart/2005/8/layout/bProcess4"/>
    <dgm:cxn modelId="{03CA5E26-3C3F-434A-9340-9C1FB3281165}" type="presParOf" srcId="{595C9E26-ECB2-484E-8DFF-6E53254E4C16}" destId="{49144890-89E7-FF4B-A406-F5EF0A1ADAD3}" srcOrd="1" destOrd="0" presId="urn:microsoft.com/office/officeart/2005/8/layout/bProcess4"/>
    <dgm:cxn modelId="{F77C363A-6811-4949-87AE-04C93B73447F}" type="presParOf" srcId="{AA799DBA-F287-0849-AE06-FE627F4ADFC7}" destId="{3D038CF9-67A6-1D49-81C7-0BD671C44C11}" srcOrd="5" destOrd="0" presId="urn:microsoft.com/office/officeart/2005/8/layout/bProcess4"/>
    <dgm:cxn modelId="{4F1960D7-8687-F74C-941D-5240E0A45BCD}" type="presParOf" srcId="{AA799DBA-F287-0849-AE06-FE627F4ADFC7}" destId="{89704AE4-0EF6-704A-A0FA-A5760BF532F4}" srcOrd="6" destOrd="0" presId="urn:microsoft.com/office/officeart/2005/8/layout/bProcess4"/>
    <dgm:cxn modelId="{EA485183-A6B7-CE46-AC67-D09A1945C367}" type="presParOf" srcId="{89704AE4-0EF6-704A-A0FA-A5760BF532F4}" destId="{F97B106B-9875-E544-A0F1-5B30FFE0A7D5}" srcOrd="0" destOrd="0" presId="urn:microsoft.com/office/officeart/2005/8/layout/bProcess4"/>
    <dgm:cxn modelId="{465F6863-F4BC-2E46-BDD4-7025857F7ECB}" type="presParOf" srcId="{89704AE4-0EF6-704A-A0FA-A5760BF532F4}" destId="{890E4796-92FC-8240-BF8A-3F49170A6561}" srcOrd="1" destOrd="0" presId="urn:microsoft.com/office/officeart/2005/8/layout/bProcess4"/>
    <dgm:cxn modelId="{4AE6DF91-24DA-B94C-9AA7-3816C53BF1E9}" type="presParOf" srcId="{AA799DBA-F287-0849-AE06-FE627F4ADFC7}" destId="{95DE5699-161A-924D-925F-D461AB76B7DF}" srcOrd="7" destOrd="0" presId="urn:microsoft.com/office/officeart/2005/8/layout/bProcess4"/>
    <dgm:cxn modelId="{1EC71FA0-B384-E045-A949-61D15CE51A5B}" type="presParOf" srcId="{AA799DBA-F287-0849-AE06-FE627F4ADFC7}" destId="{60E62A9C-DA7D-5946-854E-9A1A2AA61D0F}" srcOrd="8" destOrd="0" presId="urn:microsoft.com/office/officeart/2005/8/layout/bProcess4"/>
    <dgm:cxn modelId="{FC0BBC7B-481F-AD4C-9554-38182084F98F}" type="presParOf" srcId="{60E62A9C-DA7D-5946-854E-9A1A2AA61D0F}" destId="{DC80982D-8778-994A-8B6D-2ED20478533B}" srcOrd="0" destOrd="0" presId="urn:microsoft.com/office/officeart/2005/8/layout/bProcess4"/>
    <dgm:cxn modelId="{D22A7D52-0DE0-4246-B758-F9FB24912E01}" type="presParOf" srcId="{60E62A9C-DA7D-5946-854E-9A1A2AA61D0F}" destId="{EF1BF266-F305-A34D-BC2A-3D73151A2EEC}" srcOrd="1" destOrd="0" presId="urn:microsoft.com/office/officeart/2005/8/layout/bProcess4"/>
    <dgm:cxn modelId="{A69EBA68-4C54-994D-B6CA-9E982BFFDF9E}" type="presParOf" srcId="{AA799DBA-F287-0849-AE06-FE627F4ADFC7}" destId="{727137D4-1187-074E-9514-8A1975EB77BD}" srcOrd="9" destOrd="0" presId="urn:microsoft.com/office/officeart/2005/8/layout/bProcess4"/>
    <dgm:cxn modelId="{D66FD07D-B336-CF44-BC95-2347A4EA16F0}" type="presParOf" srcId="{AA799DBA-F287-0849-AE06-FE627F4ADFC7}" destId="{A8305DF1-FAB8-A24E-9E38-C9D32CBE3A6A}" srcOrd="10" destOrd="0" presId="urn:microsoft.com/office/officeart/2005/8/layout/bProcess4"/>
    <dgm:cxn modelId="{ED1ACA89-02BC-D641-A9C0-8011752C6178}" type="presParOf" srcId="{A8305DF1-FAB8-A24E-9E38-C9D32CBE3A6A}" destId="{07E22D9E-B29D-8445-B5BD-6AFD132AE6DC}" srcOrd="0" destOrd="0" presId="urn:microsoft.com/office/officeart/2005/8/layout/bProcess4"/>
    <dgm:cxn modelId="{04094754-A432-5348-A127-F9354984A745}" type="presParOf" srcId="{A8305DF1-FAB8-A24E-9E38-C9D32CBE3A6A}" destId="{F8EA91DA-6C6E-0946-8B6F-3D4804DB70BF}" srcOrd="1" destOrd="0" presId="urn:microsoft.com/office/officeart/2005/8/layout/bProcess4"/>
    <dgm:cxn modelId="{7E02EB5F-EEFA-D14E-A6F4-8E7B212ECF2E}" type="presParOf" srcId="{AA799DBA-F287-0849-AE06-FE627F4ADFC7}" destId="{C08F1EFB-59D6-2841-A175-38AF6468CF55}" srcOrd="11" destOrd="0" presId="urn:microsoft.com/office/officeart/2005/8/layout/bProcess4"/>
    <dgm:cxn modelId="{A1B98AAD-5699-7F45-BBDD-B7B1FC70ACDE}" type="presParOf" srcId="{AA799DBA-F287-0849-AE06-FE627F4ADFC7}" destId="{DA101208-DAA9-7040-A248-0DD7C1EBFEAF}" srcOrd="12" destOrd="0" presId="urn:microsoft.com/office/officeart/2005/8/layout/bProcess4"/>
    <dgm:cxn modelId="{0BFBBC7D-8DDF-CD4D-8C19-5AF1C11FC12C}" type="presParOf" srcId="{DA101208-DAA9-7040-A248-0DD7C1EBFEAF}" destId="{B59E2246-8BFB-1B4F-8560-9D707570A240}" srcOrd="0" destOrd="0" presId="urn:microsoft.com/office/officeart/2005/8/layout/bProcess4"/>
    <dgm:cxn modelId="{1D3E8D12-5E2F-5F47-BCF0-95A9B9900743}" type="presParOf" srcId="{DA101208-DAA9-7040-A248-0DD7C1EBFEAF}" destId="{7F5A5E05-E15B-A149-8772-6820F02BBA32}" srcOrd="1" destOrd="0" presId="urn:microsoft.com/office/officeart/2005/8/layout/bProcess4"/>
    <dgm:cxn modelId="{282067D0-509D-B34A-9B35-9E9032A7259E}" type="presParOf" srcId="{AA799DBA-F287-0849-AE06-FE627F4ADFC7}" destId="{183731F0-F5D5-8445-85A7-028922B9082D}" srcOrd="13" destOrd="0" presId="urn:microsoft.com/office/officeart/2005/8/layout/bProcess4"/>
    <dgm:cxn modelId="{1EEEB3DE-1DA3-B444-8AB0-573E7E7E9B2A}" type="presParOf" srcId="{AA799DBA-F287-0849-AE06-FE627F4ADFC7}" destId="{78317687-3E03-734B-AD5E-07206FE7C8AE}" srcOrd="14" destOrd="0" presId="urn:microsoft.com/office/officeart/2005/8/layout/bProcess4"/>
    <dgm:cxn modelId="{D6248B0E-177E-FC4A-861E-EF57A98B291E}" type="presParOf" srcId="{78317687-3E03-734B-AD5E-07206FE7C8AE}" destId="{02BB3AFE-F42F-DA4F-88F5-65395C45387D}" srcOrd="0" destOrd="0" presId="urn:microsoft.com/office/officeart/2005/8/layout/bProcess4"/>
    <dgm:cxn modelId="{0F412170-301B-7445-B5CF-1641E909672A}" type="presParOf" srcId="{78317687-3E03-734B-AD5E-07206FE7C8AE}" destId="{2FEF9E4F-FAEE-3949-BCC3-CE6924794CFB}" srcOrd="1" destOrd="0" presId="urn:microsoft.com/office/officeart/2005/8/layout/bProcess4"/>
    <dgm:cxn modelId="{FC3AEEC8-F780-6F48-91BE-A1F00B3F343F}" type="presParOf" srcId="{AA799DBA-F287-0849-AE06-FE627F4ADFC7}" destId="{17FBC10A-AA6E-AE43-B283-9316212622BE}" srcOrd="15" destOrd="0" presId="urn:microsoft.com/office/officeart/2005/8/layout/bProcess4"/>
    <dgm:cxn modelId="{B717AD97-92ED-894A-A4A1-69F8801C3FAF}" type="presParOf" srcId="{AA799DBA-F287-0849-AE06-FE627F4ADFC7}" destId="{2746911D-8657-3245-B53F-39FF64C2A34D}" srcOrd="16" destOrd="0" presId="urn:microsoft.com/office/officeart/2005/8/layout/bProcess4"/>
    <dgm:cxn modelId="{BE69E879-CD03-894B-8B4C-161105AD3F0F}" type="presParOf" srcId="{2746911D-8657-3245-B53F-39FF64C2A34D}" destId="{CFB6FB60-0968-AD4F-9080-88B9A88603BB}" srcOrd="0" destOrd="0" presId="urn:microsoft.com/office/officeart/2005/8/layout/bProcess4"/>
    <dgm:cxn modelId="{BE3A8CF3-9E5E-6941-8D17-FF357BAE9FF7}" type="presParOf" srcId="{2746911D-8657-3245-B53F-39FF64C2A34D}" destId="{6DB96266-FEDA-6A40-A571-55F9D09B42A0}" srcOrd="1" destOrd="0" presId="urn:microsoft.com/office/officeart/2005/8/layout/bProcess4"/>
    <dgm:cxn modelId="{ABDF91BE-330D-2843-A9DC-B2DE3308DBE0}" type="presParOf" srcId="{AA799DBA-F287-0849-AE06-FE627F4ADFC7}" destId="{1D03A92F-31B9-8947-81D4-B4944F55D120}" srcOrd="17" destOrd="0" presId="urn:microsoft.com/office/officeart/2005/8/layout/bProcess4"/>
    <dgm:cxn modelId="{492DBD0B-E60B-194A-B9F0-119687AAED50}" type="presParOf" srcId="{AA799DBA-F287-0849-AE06-FE627F4ADFC7}" destId="{86F9C6B5-8D4C-6A43-8249-AE6B6FFCDABB}" srcOrd="18" destOrd="0" presId="urn:microsoft.com/office/officeart/2005/8/layout/bProcess4"/>
    <dgm:cxn modelId="{7CDC0CCA-4BDC-0940-8A08-C20138DC6A66}" type="presParOf" srcId="{86F9C6B5-8D4C-6A43-8249-AE6B6FFCDABB}" destId="{491953B9-AF50-9548-9DD6-069504EC0FDB}" srcOrd="0" destOrd="0" presId="urn:microsoft.com/office/officeart/2005/8/layout/bProcess4"/>
    <dgm:cxn modelId="{7E30E7AB-A0D6-B64D-83EC-A596F036561E}" type="presParOf" srcId="{86F9C6B5-8D4C-6A43-8249-AE6B6FFCDABB}" destId="{9B66B006-EFC7-A44A-AF2C-8EE57C84FBB4}"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7FCF180-E641-47F1-9691-F2B0565585CC}" type="doc">
      <dgm:prSet loTypeId="urn:microsoft.com/office/officeart/2018/5/layout/CenteredIconLabelDescriptionList" loCatId="icon" qsTypeId="urn:microsoft.com/office/officeart/2005/8/quickstyle/simple1" qsCatId="simple" csTypeId="urn:microsoft.com/office/officeart/2018/5/colors/Iconchunking_neutralbg_colorful2" csCatId="colorful" phldr="1"/>
      <dgm:spPr/>
      <dgm:t>
        <a:bodyPr/>
        <a:lstStyle/>
        <a:p>
          <a:endParaRPr lang="en-US"/>
        </a:p>
      </dgm:t>
    </dgm:pt>
    <dgm:pt modelId="{A6EB0EF9-B02A-4163-90CF-4A2EBD2A1ECA}">
      <dgm:prSet/>
      <dgm:spPr/>
      <dgm:t>
        <a:bodyPr/>
        <a:lstStyle/>
        <a:p>
          <a:pPr>
            <a:lnSpc>
              <a:spcPct val="100000"/>
            </a:lnSpc>
            <a:defRPr b="1"/>
          </a:pPr>
          <a:r>
            <a:rPr lang="de-DE"/>
            <a:t>Service portfolio</a:t>
          </a:r>
          <a:endParaRPr lang="en-US"/>
        </a:p>
      </dgm:t>
    </dgm:pt>
    <dgm:pt modelId="{E574557B-2C13-4554-93D5-BB85E7029F4C}" type="parTrans" cxnId="{C5B6169E-CC5D-4CB2-B126-590DD71E6CF9}">
      <dgm:prSet/>
      <dgm:spPr/>
      <dgm:t>
        <a:bodyPr/>
        <a:lstStyle/>
        <a:p>
          <a:endParaRPr lang="en-US"/>
        </a:p>
      </dgm:t>
    </dgm:pt>
    <dgm:pt modelId="{F11813EE-C618-45A4-8720-DDEABDBCEC91}" type="sibTrans" cxnId="{C5B6169E-CC5D-4CB2-B126-590DD71E6CF9}">
      <dgm:prSet/>
      <dgm:spPr/>
      <dgm:t>
        <a:bodyPr/>
        <a:lstStyle/>
        <a:p>
          <a:endParaRPr lang="en-US"/>
        </a:p>
      </dgm:t>
    </dgm:pt>
    <dgm:pt modelId="{A73EBEF4-37B5-413A-A396-DB9A39D8B869}">
      <dgm:prSet/>
      <dgm:spPr/>
      <dgm:t>
        <a:bodyPr/>
        <a:lstStyle/>
        <a:p>
          <a:pPr>
            <a:lnSpc>
              <a:spcPct val="100000"/>
            </a:lnSpc>
          </a:pPr>
          <a:r>
            <a:rPr lang="de-DE"/>
            <a:t>Plan the services</a:t>
          </a:r>
          <a:endParaRPr lang="en-US"/>
        </a:p>
      </dgm:t>
    </dgm:pt>
    <dgm:pt modelId="{628D7040-CDDC-4F3D-8E3D-74774AA11305}" type="parTrans" cxnId="{6C244B8C-91AA-443A-B32E-5E8CF5615C54}">
      <dgm:prSet/>
      <dgm:spPr/>
      <dgm:t>
        <a:bodyPr/>
        <a:lstStyle/>
        <a:p>
          <a:endParaRPr lang="en-US"/>
        </a:p>
      </dgm:t>
    </dgm:pt>
    <dgm:pt modelId="{7594FF25-6896-493D-9366-36361E9547DF}" type="sibTrans" cxnId="{6C244B8C-91AA-443A-B32E-5E8CF5615C54}">
      <dgm:prSet/>
      <dgm:spPr/>
      <dgm:t>
        <a:bodyPr/>
        <a:lstStyle/>
        <a:p>
          <a:endParaRPr lang="en-US"/>
        </a:p>
      </dgm:t>
    </dgm:pt>
    <dgm:pt modelId="{E54C6A86-D014-47E0-BBDB-858091336CCA}">
      <dgm:prSet/>
      <dgm:spPr/>
      <dgm:t>
        <a:bodyPr/>
        <a:lstStyle/>
        <a:p>
          <a:pPr>
            <a:lnSpc>
              <a:spcPct val="100000"/>
            </a:lnSpc>
          </a:pPr>
          <a:r>
            <a:rPr lang="de-DE" dirty="0"/>
            <a:t>Service </a:t>
          </a:r>
          <a:r>
            <a:rPr lang="de-DE" dirty="0" err="1"/>
            <a:t>catalogue</a:t>
          </a:r>
          <a:r>
            <a:rPr lang="de-DE" dirty="0"/>
            <a:t> </a:t>
          </a:r>
          <a:r>
            <a:rPr lang="de-DE" dirty="0" err="1"/>
            <a:t>management</a:t>
          </a:r>
          <a:endParaRPr lang="en-US" dirty="0"/>
        </a:p>
      </dgm:t>
    </dgm:pt>
    <dgm:pt modelId="{38497AA7-5149-4CEB-84D2-244C314BB0C9}" type="parTrans" cxnId="{E7D1A969-27EC-420F-B4FE-B27C5C871ABE}">
      <dgm:prSet/>
      <dgm:spPr/>
      <dgm:t>
        <a:bodyPr/>
        <a:lstStyle/>
        <a:p>
          <a:endParaRPr lang="en-US"/>
        </a:p>
      </dgm:t>
    </dgm:pt>
    <dgm:pt modelId="{FBC4D97C-21D7-48A7-B8A5-1FC37F354481}" type="sibTrans" cxnId="{E7D1A969-27EC-420F-B4FE-B27C5C871ABE}">
      <dgm:prSet/>
      <dgm:spPr/>
      <dgm:t>
        <a:bodyPr/>
        <a:lstStyle/>
        <a:p>
          <a:endParaRPr lang="en-US"/>
        </a:p>
      </dgm:t>
    </dgm:pt>
    <dgm:pt modelId="{DACF4A05-CF08-470A-A4DF-9D7D4D01D634}">
      <dgm:prSet/>
      <dgm:spPr/>
      <dgm:t>
        <a:bodyPr/>
        <a:lstStyle/>
        <a:p>
          <a:pPr>
            <a:lnSpc>
              <a:spcPct val="100000"/>
            </a:lnSpc>
          </a:pPr>
          <a:r>
            <a:rPr lang="de-DE" dirty="0"/>
            <a:t>Asset </a:t>
          </a:r>
          <a:r>
            <a:rPr lang="de-DE" dirty="0" err="1"/>
            <a:t>management</a:t>
          </a:r>
          <a:endParaRPr lang="en-US" dirty="0"/>
        </a:p>
      </dgm:t>
    </dgm:pt>
    <dgm:pt modelId="{2111EE46-B77B-4E2C-B4BC-E0B4CE5A533F}" type="parTrans" cxnId="{511F2DC0-3636-48F4-B6EF-7C28B3624EA9}">
      <dgm:prSet/>
      <dgm:spPr/>
      <dgm:t>
        <a:bodyPr/>
        <a:lstStyle/>
        <a:p>
          <a:endParaRPr lang="en-US"/>
        </a:p>
      </dgm:t>
    </dgm:pt>
    <dgm:pt modelId="{7F4B12D0-ED27-462D-A7A5-EAEB64F67907}" type="sibTrans" cxnId="{511F2DC0-3636-48F4-B6EF-7C28B3624EA9}">
      <dgm:prSet/>
      <dgm:spPr/>
      <dgm:t>
        <a:bodyPr/>
        <a:lstStyle/>
        <a:p>
          <a:endParaRPr lang="en-US"/>
        </a:p>
      </dgm:t>
    </dgm:pt>
    <dgm:pt modelId="{5E92338C-F2F6-466F-B281-AF7FB4B99B94}">
      <dgm:prSet/>
      <dgm:spPr/>
      <dgm:t>
        <a:bodyPr/>
        <a:lstStyle/>
        <a:p>
          <a:pPr>
            <a:lnSpc>
              <a:spcPct val="100000"/>
            </a:lnSpc>
          </a:pPr>
          <a:r>
            <a:rPr lang="de-DE"/>
            <a:t>Configuration management</a:t>
          </a:r>
          <a:endParaRPr lang="en-US"/>
        </a:p>
      </dgm:t>
    </dgm:pt>
    <dgm:pt modelId="{2F72CCBA-78CE-4E73-8C95-4F9377699D84}" type="parTrans" cxnId="{7A4E5AAE-943D-40F1-885F-5F9D389AF094}">
      <dgm:prSet/>
      <dgm:spPr/>
      <dgm:t>
        <a:bodyPr/>
        <a:lstStyle/>
        <a:p>
          <a:endParaRPr lang="en-US"/>
        </a:p>
      </dgm:t>
    </dgm:pt>
    <dgm:pt modelId="{A099968C-1F13-4E1E-A300-E602E1DF74E4}" type="sibTrans" cxnId="{7A4E5AAE-943D-40F1-885F-5F9D389AF094}">
      <dgm:prSet/>
      <dgm:spPr/>
      <dgm:t>
        <a:bodyPr/>
        <a:lstStyle/>
        <a:p>
          <a:endParaRPr lang="en-US"/>
        </a:p>
      </dgm:t>
    </dgm:pt>
    <dgm:pt modelId="{981CB5D4-2BA7-41BA-AC9D-5FE17CA9D248}">
      <dgm:prSet/>
      <dgm:spPr/>
      <dgm:t>
        <a:bodyPr/>
        <a:lstStyle/>
        <a:p>
          <a:pPr>
            <a:lnSpc>
              <a:spcPct val="100000"/>
            </a:lnSpc>
          </a:pPr>
          <a:r>
            <a:rPr lang="de-DE"/>
            <a:t>Service Delivery</a:t>
          </a:r>
          <a:endParaRPr lang="en-US"/>
        </a:p>
      </dgm:t>
    </dgm:pt>
    <dgm:pt modelId="{22DC87FF-7AEE-4E18-9BF9-BF98087BD607}" type="parTrans" cxnId="{3DDD9CE8-08DD-40E8-973E-9A43053F45AC}">
      <dgm:prSet/>
      <dgm:spPr/>
      <dgm:t>
        <a:bodyPr/>
        <a:lstStyle/>
        <a:p>
          <a:endParaRPr lang="en-US"/>
        </a:p>
      </dgm:t>
    </dgm:pt>
    <dgm:pt modelId="{F69B7FDC-2ECF-4F54-8AB1-27BF1095924D}" type="sibTrans" cxnId="{3DDD9CE8-08DD-40E8-973E-9A43053F45AC}">
      <dgm:prSet/>
      <dgm:spPr/>
      <dgm:t>
        <a:bodyPr/>
        <a:lstStyle/>
        <a:p>
          <a:endParaRPr lang="en-US"/>
        </a:p>
      </dgm:t>
    </dgm:pt>
    <dgm:pt modelId="{104B6661-E50A-4004-BFE2-1C2C055DCBCD}">
      <dgm:prSet/>
      <dgm:spPr/>
      <dgm:t>
        <a:bodyPr/>
        <a:lstStyle/>
        <a:p>
          <a:pPr>
            <a:lnSpc>
              <a:spcPct val="100000"/>
            </a:lnSpc>
            <a:defRPr b="1"/>
          </a:pPr>
          <a:r>
            <a:rPr lang="de-DE"/>
            <a:t>Relationship and agreement</a:t>
          </a:r>
          <a:endParaRPr lang="en-US"/>
        </a:p>
      </dgm:t>
    </dgm:pt>
    <dgm:pt modelId="{B66A06C1-0EAD-40F5-B8BC-B5FAD7C7ECE1}" type="parTrans" cxnId="{40B10031-2FEB-4343-ABE6-88247BC89516}">
      <dgm:prSet/>
      <dgm:spPr/>
      <dgm:t>
        <a:bodyPr/>
        <a:lstStyle/>
        <a:p>
          <a:endParaRPr lang="en-US"/>
        </a:p>
      </dgm:t>
    </dgm:pt>
    <dgm:pt modelId="{0E227391-C45E-43A2-9CD8-450D81DF7199}" type="sibTrans" cxnId="{40B10031-2FEB-4343-ABE6-88247BC89516}">
      <dgm:prSet/>
      <dgm:spPr/>
      <dgm:t>
        <a:bodyPr/>
        <a:lstStyle/>
        <a:p>
          <a:endParaRPr lang="en-US"/>
        </a:p>
      </dgm:t>
    </dgm:pt>
    <dgm:pt modelId="{41B92537-10EB-4781-8AC7-9E5DB0AE6C7E}">
      <dgm:prSet/>
      <dgm:spPr/>
      <dgm:t>
        <a:bodyPr/>
        <a:lstStyle/>
        <a:p>
          <a:pPr>
            <a:lnSpc>
              <a:spcPct val="100000"/>
            </a:lnSpc>
          </a:pPr>
          <a:r>
            <a:rPr lang="de-DE"/>
            <a:t>Business relationship management</a:t>
          </a:r>
          <a:endParaRPr lang="en-US"/>
        </a:p>
      </dgm:t>
    </dgm:pt>
    <dgm:pt modelId="{D3C9D8DB-3E5C-4C3F-9B4E-0327BA05B140}" type="parTrans" cxnId="{BC3BD1D0-613D-48F8-B233-60D678F42743}">
      <dgm:prSet/>
      <dgm:spPr/>
      <dgm:t>
        <a:bodyPr/>
        <a:lstStyle/>
        <a:p>
          <a:endParaRPr lang="en-US"/>
        </a:p>
      </dgm:t>
    </dgm:pt>
    <dgm:pt modelId="{1AA31F6E-4BE7-42EB-9F4F-14C4974216A5}" type="sibTrans" cxnId="{BC3BD1D0-613D-48F8-B233-60D678F42743}">
      <dgm:prSet/>
      <dgm:spPr/>
      <dgm:t>
        <a:bodyPr/>
        <a:lstStyle/>
        <a:p>
          <a:endParaRPr lang="en-US"/>
        </a:p>
      </dgm:t>
    </dgm:pt>
    <dgm:pt modelId="{FD6ECF54-21C5-49F8-8853-E1CC004D647C}">
      <dgm:prSet/>
      <dgm:spPr/>
      <dgm:t>
        <a:bodyPr/>
        <a:lstStyle/>
        <a:p>
          <a:pPr>
            <a:lnSpc>
              <a:spcPct val="100000"/>
            </a:lnSpc>
          </a:pPr>
          <a:r>
            <a:rPr lang="de-DE"/>
            <a:t>Service level management</a:t>
          </a:r>
          <a:endParaRPr lang="en-US"/>
        </a:p>
      </dgm:t>
    </dgm:pt>
    <dgm:pt modelId="{202CD10B-5910-4209-ACE4-C3AD6B296BEE}" type="parTrans" cxnId="{BBFAE505-1C2E-4E8A-B83B-E4FCBE442D67}">
      <dgm:prSet/>
      <dgm:spPr/>
      <dgm:t>
        <a:bodyPr/>
        <a:lstStyle/>
        <a:p>
          <a:endParaRPr lang="en-US"/>
        </a:p>
      </dgm:t>
    </dgm:pt>
    <dgm:pt modelId="{224F009A-E97E-4E7F-9E8B-93EE181DED59}" type="sibTrans" cxnId="{BBFAE505-1C2E-4E8A-B83B-E4FCBE442D67}">
      <dgm:prSet/>
      <dgm:spPr/>
      <dgm:t>
        <a:bodyPr/>
        <a:lstStyle/>
        <a:p>
          <a:endParaRPr lang="en-US"/>
        </a:p>
      </dgm:t>
    </dgm:pt>
    <dgm:pt modelId="{A2C481D2-26D5-443B-B822-526C86858AFD}">
      <dgm:prSet/>
      <dgm:spPr/>
      <dgm:t>
        <a:bodyPr/>
        <a:lstStyle/>
        <a:p>
          <a:pPr>
            <a:lnSpc>
              <a:spcPct val="100000"/>
            </a:lnSpc>
          </a:pPr>
          <a:r>
            <a:rPr lang="de-DE"/>
            <a:t>Supplier management</a:t>
          </a:r>
          <a:endParaRPr lang="en-US"/>
        </a:p>
      </dgm:t>
    </dgm:pt>
    <dgm:pt modelId="{50A6C827-46F8-4E42-B06C-0BE16711B8A1}" type="parTrans" cxnId="{51EDA3E4-085A-4B44-98E7-741627C13C70}">
      <dgm:prSet/>
      <dgm:spPr/>
      <dgm:t>
        <a:bodyPr/>
        <a:lstStyle/>
        <a:p>
          <a:endParaRPr lang="en-US"/>
        </a:p>
      </dgm:t>
    </dgm:pt>
    <dgm:pt modelId="{05EB3403-7098-45DB-B065-1AEBFAF1BE2B}" type="sibTrans" cxnId="{51EDA3E4-085A-4B44-98E7-741627C13C70}">
      <dgm:prSet/>
      <dgm:spPr/>
      <dgm:t>
        <a:bodyPr/>
        <a:lstStyle/>
        <a:p>
          <a:endParaRPr lang="en-US"/>
        </a:p>
      </dgm:t>
    </dgm:pt>
    <dgm:pt modelId="{46852A78-FE29-4251-BA54-DECD965C3F88}">
      <dgm:prSet/>
      <dgm:spPr/>
      <dgm:t>
        <a:bodyPr/>
        <a:lstStyle/>
        <a:p>
          <a:pPr>
            <a:lnSpc>
              <a:spcPct val="100000"/>
            </a:lnSpc>
            <a:defRPr b="1"/>
          </a:pPr>
          <a:r>
            <a:rPr lang="de-DE"/>
            <a:t>Supply and demand</a:t>
          </a:r>
          <a:endParaRPr lang="en-US"/>
        </a:p>
      </dgm:t>
    </dgm:pt>
    <dgm:pt modelId="{190B2C50-B744-47CB-8529-A068E868B540}" type="parTrans" cxnId="{9853B5DF-BFFF-43C8-B44A-15A14C035C40}">
      <dgm:prSet/>
      <dgm:spPr/>
      <dgm:t>
        <a:bodyPr/>
        <a:lstStyle/>
        <a:p>
          <a:endParaRPr lang="en-US"/>
        </a:p>
      </dgm:t>
    </dgm:pt>
    <dgm:pt modelId="{693E4EDD-BCFF-450D-96A0-8C5088588984}" type="sibTrans" cxnId="{9853B5DF-BFFF-43C8-B44A-15A14C035C40}">
      <dgm:prSet/>
      <dgm:spPr/>
      <dgm:t>
        <a:bodyPr/>
        <a:lstStyle/>
        <a:p>
          <a:endParaRPr lang="en-US"/>
        </a:p>
      </dgm:t>
    </dgm:pt>
    <dgm:pt modelId="{9BBE68DA-1391-4F59-8287-2AA644DBC5AB}">
      <dgm:prSet/>
      <dgm:spPr/>
      <dgm:t>
        <a:bodyPr/>
        <a:lstStyle/>
        <a:p>
          <a:pPr>
            <a:lnSpc>
              <a:spcPct val="100000"/>
            </a:lnSpc>
          </a:pPr>
          <a:r>
            <a:rPr lang="de-DE"/>
            <a:t>Budgeting and accounting for services</a:t>
          </a:r>
          <a:endParaRPr lang="en-US"/>
        </a:p>
      </dgm:t>
    </dgm:pt>
    <dgm:pt modelId="{AF2B6726-9239-40E9-B45A-24DC8819B68E}" type="parTrans" cxnId="{2EEB9568-14E1-4D5D-91C5-495E30A2837F}">
      <dgm:prSet/>
      <dgm:spPr/>
      <dgm:t>
        <a:bodyPr/>
        <a:lstStyle/>
        <a:p>
          <a:endParaRPr lang="en-US"/>
        </a:p>
      </dgm:t>
    </dgm:pt>
    <dgm:pt modelId="{47D04FB6-4995-4B55-91BF-1282DB84B39E}" type="sibTrans" cxnId="{2EEB9568-14E1-4D5D-91C5-495E30A2837F}">
      <dgm:prSet/>
      <dgm:spPr/>
      <dgm:t>
        <a:bodyPr/>
        <a:lstStyle/>
        <a:p>
          <a:endParaRPr lang="en-US"/>
        </a:p>
      </dgm:t>
    </dgm:pt>
    <dgm:pt modelId="{68928096-4E75-4669-B33E-C0ACDFE4EF66}">
      <dgm:prSet/>
      <dgm:spPr/>
      <dgm:t>
        <a:bodyPr/>
        <a:lstStyle/>
        <a:p>
          <a:pPr>
            <a:lnSpc>
              <a:spcPct val="100000"/>
            </a:lnSpc>
          </a:pPr>
          <a:r>
            <a:rPr lang="de-DE"/>
            <a:t>Demand management</a:t>
          </a:r>
          <a:endParaRPr lang="en-US"/>
        </a:p>
      </dgm:t>
    </dgm:pt>
    <dgm:pt modelId="{C5FB76E8-2D5F-4DF0-9597-F2B4860E0D21}" type="parTrans" cxnId="{3C7A0F9F-1D32-43F5-8340-20EA16965D4D}">
      <dgm:prSet/>
      <dgm:spPr/>
      <dgm:t>
        <a:bodyPr/>
        <a:lstStyle/>
        <a:p>
          <a:endParaRPr lang="en-US"/>
        </a:p>
      </dgm:t>
    </dgm:pt>
    <dgm:pt modelId="{E7525454-3594-489B-833E-D985B97F3491}" type="sibTrans" cxnId="{3C7A0F9F-1D32-43F5-8340-20EA16965D4D}">
      <dgm:prSet/>
      <dgm:spPr/>
      <dgm:t>
        <a:bodyPr/>
        <a:lstStyle/>
        <a:p>
          <a:endParaRPr lang="en-US"/>
        </a:p>
      </dgm:t>
    </dgm:pt>
    <dgm:pt modelId="{0398CA58-FC8F-437B-9B5B-AD6709EFAA48}">
      <dgm:prSet/>
      <dgm:spPr/>
      <dgm:t>
        <a:bodyPr/>
        <a:lstStyle/>
        <a:p>
          <a:pPr>
            <a:lnSpc>
              <a:spcPct val="100000"/>
            </a:lnSpc>
          </a:pPr>
          <a:r>
            <a:rPr lang="de-DE"/>
            <a:t>Capacity management</a:t>
          </a:r>
          <a:endParaRPr lang="en-US"/>
        </a:p>
      </dgm:t>
    </dgm:pt>
    <dgm:pt modelId="{764FC95C-63A2-4BFF-91EB-12D68C41262B}" type="parTrans" cxnId="{3360E99A-2801-4A53-AC9A-BFCCDDC2BC70}">
      <dgm:prSet/>
      <dgm:spPr/>
      <dgm:t>
        <a:bodyPr/>
        <a:lstStyle/>
        <a:p>
          <a:endParaRPr lang="en-US"/>
        </a:p>
      </dgm:t>
    </dgm:pt>
    <dgm:pt modelId="{BB7D7545-7013-45BE-95A8-A6517CBFB179}" type="sibTrans" cxnId="{3360E99A-2801-4A53-AC9A-BFCCDDC2BC70}">
      <dgm:prSet/>
      <dgm:spPr/>
      <dgm:t>
        <a:bodyPr/>
        <a:lstStyle/>
        <a:p>
          <a:endParaRPr lang="en-US"/>
        </a:p>
      </dgm:t>
    </dgm:pt>
    <dgm:pt modelId="{AD99FECB-82FD-4DEF-841E-32422A4E43AC}" type="pres">
      <dgm:prSet presAssocID="{F7FCF180-E641-47F1-9691-F2B0565585CC}" presName="root" presStyleCnt="0">
        <dgm:presLayoutVars>
          <dgm:dir/>
          <dgm:resizeHandles val="exact"/>
        </dgm:presLayoutVars>
      </dgm:prSet>
      <dgm:spPr/>
    </dgm:pt>
    <dgm:pt modelId="{45F639B2-1573-4115-BCDA-C2B29175A612}" type="pres">
      <dgm:prSet presAssocID="{A6EB0EF9-B02A-4163-90CF-4A2EBD2A1ECA}" presName="compNode" presStyleCnt="0"/>
      <dgm:spPr/>
    </dgm:pt>
    <dgm:pt modelId="{ED42E286-A89E-4BF3-B069-774977146318}" type="pres">
      <dgm:prSet presAssocID="{A6EB0EF9-B02A-4163-90CF-4A2EBD2A1ECA}" presName="iconRect" presStyleLbl="nod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Karte mit Lagemarkierung"/>
        </a:ext>
      </dgm:extLst>
    </dgm:pt>
    <dgm:pt modelId="{17AEB590-3AA4-4E5B-BA11-FBE05B1664B0}" type="pres">
      <dgm:prSet presAssocID="{A6EB0EF9-B02A-4163-90CF-4A2EBD2A1ECA}" presName="iconSpace" presStyleCnt="0"/>
      <dgm:spPr/>
    </dgm:pt>
    <dgm:pt modelId="{AAFCAEFC-1F32-442E-8624-F104FE5BE124}" type="pres">
      <dgm:prSet presAssocID="{A6EB0EF9-B02A-4163-90CF-4A2EBD2A1ECA}" presName="parTx" presStyleLbl="revTx" presStyleIdx="0" presStyleCnt="6">
        <dgm:presLayoutVars>
          <dgm:chMax val="0"/>
          <dgm:chPref val="0"/>
        </dgm:presLayoutVars>
      </dgm:prSet>
      <dgm:spPr/>
    </dgm:pt>
    <dgm:pt modelId="{E41B9BAE-C272-4CC2-A72D-DA1E6F58A4CA}" type="pres">
      <dgm:prSet presAssocID="{A6EB0EF9-B02A-4163-90CF-4A2EBD2A1ECA}" presName="txSpace" presStyleCnt="0"/>
      <dgm:spPr/>
    </dgm:pt>
    <dgm:pt modelId="{23DFF231-C23C-44A7-BB0A-4725D7980391}" type="pres">
      <dgm:prSet presAssocID="{A6EB0EF9-B02A-4163-90CF-4A2EBD2A1ECA}" presName="desTx" presStyleLbl="revTx" presStyleIdx="1" presStyleCnt="6">
        <dgm:presLayoutVars/>
      </dgm:prSet>
      <dgm:spPr/>
    </dgm:pt>
    <dgm:pt modelId="{8B8812A3-DA4F-432D-B941-898497FBA47F}" type="pres">
      <dgm:prSet presAssocID="{F11813EE-C618-45A4-8720-DDEABDBCEC91}" presName="sibTrans" presStyleCnt="0"/>
      <dgm:spPr/>
    </dgm:pt>
    <dgm:pt modelId="{AD9B99CD-C29C-44B6-9692-61C85911B070}" type="pres">
      <dgm:prSet presAssocID="{104B6661-E50A-4004-BFE2-1C2C055DCBCD}" presName="compNode" presStyleCnt="0"/>
      <dgm:spPr/>
    </dgm:pt>
    <dgm:pt modelId="{576D735F-F477-45DD-97A5-0E55DC71053C}" type="pres">
      <dgm:prSet presAssocID="{104B6661-E50A-4004-BFE2-1C2C055DCBC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andshake"/>
        </a:ext>
      </dgm:extLst>
    </dgm:pt>
    <dgm:pt modelId="{1EAC2929-4427-4A22-A5A2-E995A94CE3D3}" type="pres">
      <dgm:prSet presAssocID="{104B6661-E50A-4004-BFE2-1C2C055DCBCD}" presName="iconSpace" presStyleCnt="0"/>
      <dgm:spPr/>
    </dgm:pt>
    <dgm:pt modelId="{D71F620E-BE73-4DB8-AD6C-540E61E6723F}" type="pres">
      <dgm:prSet presAssocID="{104B6661-E50A-4004-BFE2-1C2C055DCBCD}" presName="parTx" presStyleLbl="revTx" presStyleIdx="2" presStyleCnt="6">
        <dgm:presLayoutVars>
          <dgm:chMax val="0"/>
          <dgm:chPref val="0"/>
        </dgm:presLayoutVars>
      </dgm:prSet>
      <dgm:spPr/>
    </dgm:pt>
    <dgm:pt modelId="{B1F64AC5-57AE-42FD-8806-CE5EEA93B48B}" type="pres">
      <dgm:prSet presAssocID="{104B6661-E50A-4004-BFE2-1C2C055DCBCD}" presName="txSpace" presStyleCnt="0"/>
      <dgm:spPr/>
    </dgm:pt>
    <dgm:pt modelId="{E2135709-3471-4A13-A489-06B51ABC1722}" type="pres">
      <dgm:prSet presAssocID="{104B6661-E50A-4004-BFE2-1C2C055DCBCD}" presName="desTx" presStyleLbl="revTx" presStyleIdx="3" presStyleCnt="6">
        <dgm:presLayoutVars/>
      </dgm:prSet>
      <dgm:spPr/>
    </dgm:pt>
    <dgm:pt modelId="{2AEC85BC-56D3-4A29-BDCD-1FF4D8CA940A}" type="pres">
      <dgm:prSet presAssocID="{0E227391-C45E-43A2-9CD8-450D81DF7199}" presName="sibTrans" presStyleCnt="0"/>
      <dgm:spPr/>
    </dgm:pt>
    <dgm:pt modelId="{86D8A27D-58C3-4C64-989C-C46DA956995F}" type="pres">
      <dgm:prSet presAssocID="{46852A78-FE29-4251-BA54-DECD965C3F88}" presName="compNode" presStyleCnt="0"/>
      <dgm:spPr/>
    </dgm:pt>
    <dgm:pt modelId="{2929A8F5-F772-4F9C-8549-3FCBEEA69264}" type="pres">
      <dgm:prSet presAssocID="{46852A78-FE29-4251-BA54-DECD965C3F88}"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ar Graph with Upward Trend"/>
        </a:ext>
      </dgm:extLst>
    </dgm:pt>
    <dgm:pt modelId="{799E108C-9EB2-434E-B66F-110E27444484}" type="pres">
      <dgm:prSet presAssocID="{46852A78-FE29-4251-BA54-DECD965C3F88}" presName="iconSpace" presStyleCnt="0"/>
      <dgm:spPr/>
    </dgm:pt>
    <dgm:pt modelId="{E08ACD22-480E-4976-B522-2EE8C6731905}" type="pres">
      <dgm:prSet presAssocID="{46852A78-FE29-4251-BA54-DECD965C3F88}" presName="parTx" presStyleLbl="revTx" presStyleIdx="4" presStyleCnt="6">
        <dgm:presLayoutVars>
          <dgm:chMax val="0"/>
          <dgm:chPref val="0"/>
        </dgm:presLayoutVars>
      </dgm:prSet>
      <dgm:spPr/>
    </dgm:pt>
    <dgm:pt modelId="{C189BC03-7873-453D-B2E4-67F33B4AAC4A}" type="pres">
      <dgm:prSet presAssocID="{46852A78-FE29-4251-BA54-DECD965C3F88}" presName="txSpace" presStyleCnt="0"/>
      <dgm:spPr/>
    </dgm:pt>
    <dgm:pt modelId="{ADB6A9E3-9C99-4ADB-B6D1-03EE9766B407}" type="pres">
      <dgm:prSet presAssocID="{46852A78-FE29-4251-BA54-DECD965C3F88}" presName="desTx" presStyleLbl="revTx" presStyleIdx="5" presStyleCnt="6">
        <dgm:presLayoutVars/>
      </dgm:prSet>
      <dgm:spPr/>
    </dgm:pt>
  </dgm:ptLst>
  <dgm:cxnLst>
    <dgm:cxn modelId="{755E3004-3D2F-1249-B5B7-77251F9250E1}" type="presOf" srcId="{9BBE68DA-1391-4F59-8287-2AA644DBC5AB}" destId="{ADB6A9E3-9C99-4ADB-B6D1-03EE9766B407}" srcOrd="0" destOrd="0" presId="urn:microsoft.com/office/officeart/2018/5/layout/CenteredIconLabelDescriptionList"/>
    <dgm:cxn modelId="{BBFAE505-1C2E-4E8A-B83B-E4FCBE442D67}" srcId="{104B6661-E50A-4004-BFE2-1C2C055DCBCD}" destId="{FD6ECF54-21C5-49F8-8853-E1CC004D647C}" srcOrd="1" destOrd="0" parTransId="{202CD10B-5910-4209-ACE4-C3AD6B296BEE}" sibTransId="{224F009A-E97E-4E7F-9E8B-93EE181DED59}"/>
    <dgm:cxn modelId="{699DE517-94D7-9341-A46D-ACDF5557C907}" type="presOf" srcId="{E54C6A86-D014-47E0-BBDB-858091336CCA}" destId="{23DFF231-C23C-44A7-BB0A-4725D7980391}" srcOrd="0" destOrd="1" presId="urn:microsoft.com/office/officeart/2018/5/layout/CenteredIconLabelDescriptionList"/>
    <dgm:cxn modelId="{4ED34219-259A-8548-8914-3CDF2FC64809}" type="presOf" srcId="{981CB5D4-2BA7-41BA-AC9D-5FE17CA9D248}" destId="{23DFF231-C23C-44A7-BB0A-4725D7980391}" srcOrd="0" destOrd="4" presId="urn:microsoft.com/office/officeart/2018/5/layout/CenteredIconLabelDescriptionList"/>
    <dgm:cxn modelId="{40B10031-2FEB-4343-ABE6-88247BC89516}" srcId="{F7FCF180-E641-47F1-9691-F2B0565585CC}" destId="{104B6661-E50A-4004-BFE2-1C2C055DCBCD}" srcOrd="1" destOrd="0" parTransId="{B66A06C1-0EAD-40F5-B8BC-B5FAD7C7ECE1}" sibTransId="{0E227391-C45E-43A2-9CD8-450D81DF7199}"/>
    <dgm:cxn modelId="{F73AC54C-6AC4-2F4F-A12B-C50D6D8EB078}" type="presOf" srcId="{41B92537-10EB-4781-8AC7-9E5DB0AE6C7E}" destId="{E2135709-3471-4A13-A489-06B51ABC1722}" srcOrd="0" destOrd="0" presId="urn:microsoft.com/office/officeart/2018/5/layout/CenteredIconLabelDescriptionList"/>
    <dgm:cxn modelId="{5D31074D-CF11-004A-890A-D8A77EC83B7D}" type="presOf" srcId="{68928096-4E75-4669-B33E-C0ACDFE4EF66}" destId="{ADB6A9E3-9C99-4ADB-B6D1-03EE9766B407}" srcOrd="0" destOrd="1" presId="urn:microsoft.com/office/officeart/2018/5/layout/CenteredIconLabelDescriptionList"/>
    <dgm:cxn modelId="{2EEB9568-14E1-4D5D-91C5-495E30A2837F}" srcId="{46852A78-FE29-4251-BA54-DECD965C3F88}" destId="{9BBE68DA-1391-4F59-8287-2AA644DBC5AB}" srcOrd="0" destOrd="0" parTransId="{AF2B6726-9239-40E9-B45A-24DC8819B68E}" sibTransId="{47D04FB6-4995-4B55-91BF-1282DB84B39E}"/>
    <dgm:cxn modelId="{E7D1A969-27EC-420F-B4FE-B27C5C871ABE}" srcId="{A6EB0EF9-B02A-4163-90CF-4A2EBD2A1ECA}" destId="{E54C6A86-D014-47E0-BBDB-858091336CCA}" srcOrd="1" destOrd="0" parTransId="{38497AA7-5149-4CEB-84D2-244C314BB0C9}" sibTransId="{FBC4D97C-21D7-48A7-B8A5-1FC37F354481}"/>
    <dgm:cxn modelId="{71983E79-0BDE-154C-A1AF-297C5B7BB173}" type="presOf" srcId="{0398CA58-FC8F-437B-9B5B-AD6709EFAA48}" destId="{ADB6A9E3-9C99-4ADB-B6D1-03EE9766B407}" srcOrd="0" destOrd="2" presId="urn:microsoft.com/office/officeart/2018/5/layout/CenteredIconLabelDescriptionList"/>
    <dgm:cxn modelId="{A696EE84-6D0E-FB44-9BAC-4397EB7A4D2D}" type="presOf" srcId="{46852A78-FE29-4251-BA54-DECD965C3F88}" destId="{E08ACD22-480E-4976-B522-2EE8C6731905}" srcOrd="0" destOrd="0" presId="urn:microsoft.com/office/officeart/2018/5/layout/CenteredIconLabelDescriptionList"/>
    <dgm:cxn modelId="{6C244B8C-91AA-443A-B32E-5E8CF5615C54}" srcId="{A6EB0EF9-B02A-4163-90CF-4A2EBD2A1ECA}" destId="{A73EBEF4-37B5-413A-A396-DB9A39D8B869}" srcOrd="0" destOrd="0" parTransId="{628D7040-CDDC-4F3D-8E3D-74774AA11305}" sibTransId="{7594FF25-6896-493D-9366-36361E9547DF}"/>
    <dgm:cxn modelId="{26C1EE99-D559-0247-9770-508E712CD2E4}" type="presOf" srcId="{A6EB0EF9-B02A-4163-90CF-4A2EBD2A1ECA}" destId="{AAFCAEFC-1F32-442E-8624-F104FE5BE124}" srcOrd="0" destOrd="0" presId="urn:microsoft.com/office/officeart/2018/5/layout/CenteredIconLabelDescriptionList"/>
    <dgm:cxn modelId="{3360E99A-2801-4A53-AC9A-BFCCDDC2BC70}" srcId="{46852A78-FE29-4251-BA54-DECD965C3F88}" destId="{0398CA58-FC8F-437B-9B5B-AD6709EFAA48}" srcOrd="2" destOrd="0" parTransId="{764FC95C-63A2-4BFF-91EB-12D68C41262B}" sibTransId="{BB7D7545-7013-45BE-95A8-A6517CBFB179}"/>
    <dgm:cxn modelId="{C5B6169E-CC5D-4CB2-B126-590DD71E6CF9}" srcId="{F7FCF180-E641-47F1-9691-F2B0565585CC}" destId="{A6EB0EF9-B02A-4163-90CF-4A2EBD2A1ECA}" srcOrd="0" destOrd="0" parTransId="{E574557B-2C13-4554-93D5-BB85E7029F4C}" sibTransId="{F11813EE-C618-45A4-8720-DDEABDBCEC91}"/>
    <dgm:cxn modelId="{3C7A0F9F-1D32-43F5-8340-20EA16965D4D}" srcId="{46852A78-FE29-4251-BA54-DECD965C3F88}" destId="{68928096-4E75-4669-B33E-C0ACDFE4EF66}" srcOrd="1" destOrd="0" parTransId="{C5FB76E8-2D5F-4DF0-9597-F2B4860E0D21}" sibTransId="{E7525454-3594-489B-833E-D985B97F3491}"/>
    <dgm:cxn modelId="{61785AAA-1E9B-0E47-A020-992C91AECCB1}" type="presOf" srcId="{5E92338C-F2F6-466F-B281-AF7FB4B99B94}" destId="{23DFF231-C23C-44A7-BB0A-4725D7980391}" srcOrd="0" destOrd="3" presId="urn:microsoft.com/office/officeart/2018/5/layout/CenteredIconLabelDescriptionList"/>
    <dgm:cxn modelId="{A32DCAAC-DB14-8943-B4E0-BFFC75B839A4}" type="presOf" srcId="{F7FCF180-E641-47F1-9691-F2B0565585CC}" destId="{AD99FECB-82FD-4DEF-841E-32422A4E43AC}" srcOrd="0" destOrd="0" presId="urn:microsoft.com/office/officeart/2018/5/layout/CenteredIconLabelDescriptionList"/>
    <dgm:cxn modelId="{7A4E5AAE-943D-40F1-885F-5F9D389AF094}" srcId="{A6EB0EF9-B02A-4163-90CF-4A2EBD2A1ECA}" destId="{5E92338C-F2F6-466F-B281-AF7FB4B99B94}" srcOrd="3" destOrd="0" parTransId="{2F72CCBA-78CE-4E73-8C95-4F9377699D84}" sibTransId="{A099968C-1F13-4E1E-A300-E602E1DF74E4}"/>
    <dgm:cxn modelId="{E9A2B5BC-2604-2745-8DFA-F159216B7DD2}" type="presOf" srcId="{A2C481D2-26D5-443B-B822-526C86858AFD}" destId="{E2135709-3471-4A13-A489-06B51ABC1722}" srcOrd="0" destOrd="2" presId="urn:microsoft.com/office/officeart/2018/5/layout/CenteredIconLabelDescriptionList"/>
    <dgm:cxn modelId="{511F2DC0-3636-48F4-B6EF-7C28B3624EA9}" srcId="{A6EB0EF9-B02A-4163-90CF-4A2EBD2A1ECA}" destId="{DACF4A05-CF08-470A-A4DF-9D7D4D01D634}" srcOrd="2" destOrd="0" parTransId="{2111EE46-B77B-4E2C-B4BC-E0B4CE5A533F}" sibTransId="{7F4B12D0-ED27-462D-A7A5-EAEB64F67907}"/>
    <dgm:cxn modelId="{F0775FCC-ABB0-904A-A8DA-167D05C71E69}" type="presOf" srcId="{A73EBEF4-37B5-413A-A396-DB9A39D8B869}" destId="{23DFF231-C23C-44A7-BB0A-4725D7980391}" srcOrd="0" destOrd="0" presId="urn:microsoft.com/office/officeart/2018/5/layout/CenteredIconLabelDescriptionList"/>
    <dgm:cxn modelId="{BC3BD1D0-613D-48F8-B233-60D678F42743}" srcId="{104B6661-E50A-4004-BFE2-1C2C055DCBCD}" destId="{41B92537-10EB-4781-8AC7-9E5DB0AE6C7E}" srcOrd="0" destOrd="0" parTransId="{D3C9D8DB-3E5C-4C3F-9B4E-0327BA05B140}" sibTransId="{1AA31F6E-4BE7-42EB-9F4F-14C4974216A5}"/>
    <dgm:cxn modelId="{9853B5DF-BFFF-43C8-B44A-15A14C035C40}" srcId="{F7FCF180-E641-47F1-9691-F2B0565585CC}" destId="{46852A78-FE29-4251-BA54-DECD965C3F88}" srcOrd="2" destOrd="0" parTransId="{190B2C50-B744-47CB-8529-A068E868B540}" sibTransId="{693E4EDD-BCFF-450D-96A0-8C5088588984}"/>
    <dgm:cxn modelId="{2609B8E3-9A2A-444D-8848-96D0E97146B6}" type="presOf" srcId="{DACF4A05-CF08-470A-A4DF-9D7D4D01D634}" destId="{23DFF231-C23C-44A7-BB0A-4725D7980391}" srcOrd="0" destOrd="2" presId="urn:microsoft.com/office/officeart/2018/5/layout/CenteredIconLabelDescriptionList"/>
    <dgm:cxn modelId="{51EDA3E4-085A-4B44-98E7-741627C13C70}" srcId="{104B6661-E50A-4004-BFE2-1C2C055DCBCD}" destId="{A2C481D2-26D5-443B-B822-526C86858AFD}" srcOrd="2" destOrd="0" parTransId="{50A6C827-46F8-4E42-B06C-0BE16711B8A1}" sibTransId="{05EB3403-7098-45DB-B065-1AEBFAF1BE2B}"/>
    <dgm:cxn modelId="{3DDD9CE8-08DD-40E8-973E-9A43053F45AC}" srcId="{A6EB0EF9-B02A-4163-90CF-4A2EBD2A1ECA}" destId="{981CB5D4-2BA7-41BA-AC9D-5FE17CA9D248}" srcOrd="4" destOrd="0" parTransId="{22DC87FF-7AEE-4E18-9BF9-BF98087BD607}" sibTransId="{F69B7FDC-2ECF-4F54-8AB1-27BF1095924D}"/>
    <dgm:cxn modelId="{CD238DEB-8C0F-3B48-9472-FE5CBDB5A836}" type="presOf" srcId="{FD6ECF54-21C5-49F8-8853-E1CC004D647C}" destId="{E2135709-3471-4A13-A489-06B51ABC1722}" srcOrd="0" destOrd="1" presId="urn:microsoft.com/office/officeart/2018/5/layout/CenteredIconLabelDescriptionList"/>
    <dgm:cxn modelId="{F19993F6-E64E-9548-AA6F-0F9119E2EE55}" type="presOf" srcId="{104B6661-E50A-4004-BFE2-1C2C055DCBCD}" destId="{D71F620E-BE73-4DB8-AD6C-540E61E6723F}" srcOrd="0" destOrd="0" presId="urn:microsoft.com/office/officeart/2018/5/layout/CenteredIconLabelDescriptionList"/>
    <dgm:cxn modelId="{6F41933B-3432-7D4C-B2EA-7C45E21B06FB}" type="presParOf" srcId="{AD99FECB-82FD-4DEF-841E-32422A4E43AC}" destId="{45F639B2-1573-4115-BCDA-C2B29175A612}" srcOrd="0" destOrd="0" presId="urn:microsoft.com/office/officeart/2018/5/layout/CenteredIconLabelDescriptionList"/>
    <dgm:cxn modelId="{13A16485-B947-0140-909C-D43889368D02}" type="presParOf" srcId="{45F639B2-1573-4115-BCDA-C2B29175A612}" destId="{ED42E286-A89E-4BF3-B069-774977146318}" srcOrd="0" destOrd="0" presId="urn:microsoft.com/office/officeart/2018/5/layout/CenteredIconLabelDescriptionList"/>
    <dgm:cxn modelId="{50542EA1-87E5-494B-A766-C28751C0AC69}" type="presParOf" srcId="{45F639B2-1573-4115-BCDA-C2B29175A612}" destId="{17AEB590-3AA4-4E5B-BA11-FBE05B1664B0}" srcOrd="1" destOrd="0" presId="urn:microsoft.com/office/officeart/2018/5/layout/CenteredIconLabelDescriptionList"/>
    <dgm:cxn modelId="{E2CB2FFA-A097-1543-90F5-3EDDBB2AE57A}" type="presParOf" srcId="{45F639B2-1573-4115-BCDA-C2B29175A612}" destId="{AAFCAEFC-1F32-442E-8624-F104FE5BE124}" srcOrd="2" destOrd="0" presId="urn:microsoft.com/office/officeart/2018/5/layout/CenteredIconLabelDescriptionList"/>
    <dgm:cxn modelId="{4CA6B57F-3EC4-8244-8AC9-960C521DCE0F}" type="presParOf" srcId="{45F639B2-1573-4115-BCDA-C2B29175A612}" destId="{E41B9BAE-C272-4CC2-A72D-DA1E6F58A4CA}" srcOrd="3" destOrd="0" presId="urn:microsoft.com/office/officeart/2018/5/layout/CenteredIconLabelDescriptionList"/>
    <dgm:cxn modelId="{7897A936-0407-5845-B5E6-E96374CF1E95}" type="presParOf" srcId="{45F639B2-1573-4115-BCDA-C2B29175A612}" destId="{23DFF231-C23C-44A7-BB0A-4725D7980391}" srcOrd="4" destOrd="0" presId="urn:microsoft.com/office/officeart/2018/5/layout/CenteredIconLabelDescriptionList"/>
    <dgm:cxn modelId="{DDAE5D0B-F293-934F-BF1D-C2CF9C013AAC}" type="presParOf" srcId="{AD99FECB-82FD-4DEF-841E-32422A4E43AC}" destId="{8B8812A3-DA4F-432D-B941-898497FBA47F}" srcOrd="1" destOrd="0" presId="urn:microsoft.com/office/officeart/2018/5/layout/CenteredIconLabelDescriptionList"/>
    <dgm:cxn modelId="{D42F9265-F201-7943-89A6-FBD15BAD5934}" type="presParOf" srcId="{AD99FECB-82FD-4DEF-841E-32422A4E43AC}" destId="{AD9B99CD-C29C-44B6-9692-61C85911B070}" srcOrd="2" destOrd="0" presId="urn:microsoft.com/office/officeart/2018/5/layout/CenteredIconLabelDescriptionList"/>
    <dgm:cxn modelId="{DFD42732-D45B-2E47-9DF8-6CD49798D37C}" type="presParOf" srcId="{AD9B99CD-C29C-44B6-9692-61C85911B070}" destId="{576D735F-F477-45DD-97A5-0E55DC71053C}" srcOrd="0" destOrd="0" presId="urn:microsoft.com/office/officeart/2018/5/layout/CenteredIconLabelDescriptionList"/>
    <dgm:cxn modelId="{0DE5DFE6-FD64-DA4A-83AB-D643D78BC038}" type="presParOf" srcId="{AD9B99CD-C29C-44B6-9692-61C85911B070}" destId="{1EAC2929-4427-4A22-A5A2-E995A94CE3D3}" srcOrd="1" destOrd="0" presId="urn:microsoft.com/office/officeart/2018/5/layout/CenteredIconLabelDescriptionList"/>
    <dgm:cxn modelId="{D1C6F18D-C7F2-734D-BC52-F0B37A19A5EC}" type="presParOf" srcId="{AD9B99CD-C29C-44B6-9692-61C85911B070}" destId="{D71F620E-BE73-4DB8-AD6C-540E61E6723F}" srcOrd="2" destOrd="0" presId="urn:microsoft.com/office/officeart/2018/5/layout/CenteredIconLabelDescriptionList"/>
    <dgm:cxn modelId="{844944AB-4CBA-9F43-86C4-C714D7895B80}" type="presParOf" srcId="{AD9B99CD-C29C-44B6-9692-61C85911B070}" destId="{B1F64AC5-57AE-42FD-8806-CE5EEA93B48B}" srcOrd="3" destOrd="0" presId="urn:microsoft.com/office/officeart/2018/5/layout/CenteredIconLabelDescriptionList"/>
    <dgm:cxn modelId="{7A5838CC-A70B-F343-8057-06E899EFDFED}" type="presParOf" srcId="{AD9B99CD-C29C-44B6-9692-61C85911B070}" destId="{E2135709-3471-4A13-A489-06B51ABC1722}" srcOrd="4" destOrd="0" presId="urn:microsoft.com/office/officeart/2018/5/layout/CenteredIconLabelDescriptionList"/>
    <dgm:cxn modelId="{157086A9-3AC1-2542-B1E6-1587C24798B7}" type="presParOf" srcId="{AD99FECB-82FD-4DEF-841E-32422A4E43AC}" destId="{2AEC85BC-56D3-4A29-BDCD-1FF4D8CA940A}" srcOrd="3" destOrd="0" presId="urn:microsoft.com/office/officeart/2018/5/layout/CenteredIconLabelDescriptionList"/>
    <dgm:cxn modelId="{34877E13-8E36-EF47-A34C-4277C68B37AA}" type="presParOf" srcId="{AD99FECB-82FD-4DEF-841E-32422A4E43AC}" destId="{86D8A27D-58C3-4C64-989C-C46DA956995F}" srcOrd="4" destOrd="0" presId="urn:microsoft.com/office/officeart/2018/5/layout/CenteredIconLabelDescriptionList"/>
    <dgm:cxn modelId="{1F948CFE-BF88-3246-BD6E-BE47881449AF}" type="presParOf" srcId="{86D8A27D-58C3-4C64-989C-C46DA956995F}" destId="{2929A8F5-F772-4F9C-8549-3FCBEEA69264}" srcOrd="0" destOrd="0" presId="urn:microsoft.com/office/officeart/2018/5/layout/CenteredIconLabelDescriptionList"/>
    <dgm:cxn modelId="{4CB77F52-1B89-D544-AEC6-DD0C792F1D72}" type="presParOf" srcId="{86D8A27D-58C3-4C64-989C-C46DA956995F}" destId="{799E108C-9EB2-434E-B66F-110E27444484}" srcOrd="1" destOrd="0" presId="urn:microsoft.com/office/officeart/2018/5/layout/CenteredIconLabelDescriptionList"/>
    <dgm:cxn modelId="{02B61763-17E7-5241-B545-515AFC654338}" type="presParOf" srcId="{86D8A27D-58C3-4C64-989C-C46DA956995F}" destId="{E08ACD22-480E-4976-B522-2EE8C6731905}" srcOrd="2" destOrd="0" presId="urn:microsoft.com/office/officeart/2018/5/layout/CenteredIconLabelDescriptionList"/>
    <dgm:cxn modelId="{99CD786D-28D9-C64A-8285-74BA02B077FE}" type="presParOf" srcId="{86D8A27D-58C3-4C64-989C-C46DA956995F}" destId="{C189BC03-7873-453D-B2E4-67F33B4AAC4A}" srcOrd="3" destOrd="0" presId="urn:microsoft.com/office/officeart/2018/5/layout/CenteredIconLabelDescriptionList"/>
    <dgm:cxn modelId="{FD7E0983-B3F7-F24D-A55B-3A879A78A488}" type="presParOf" srcId="{86D8A27D-58C3-4C64-989C-C46DA956995F}" destId="{ADB6A9E3-9C99-4ADB-B6D1-03EE9766B407}"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6DF7FF0-3359-41E6-9C74-43BF3DDB28D3}" type="doc">
      <dgm:prSet loTypeId="urn:microsoft.com/office/officeart/2018/5/layout/CenteredIconLabelDescriptionList" loCatId="icon" qsTypeId="urn:microsoft.com/office/officeart/2005/8/quickstyle/simple1" qsCatId="simple" csTypeId="urn:microsoft.com/office/officeart/2018/5/colors/Iconchunking_neutralbg_colorful5" csCatId="colorful" phldr="1"/>
      <dgm:spPr/>
      <dgm:t>
        <a:bodyPr/>
        <a:lstStyle/>
        <a:p>
          <a:endParaRPr lang="en-US"/>
        </a:p>
      </dgm:t>
    </dgm:pt>
    <dgm:pt modelId="{B1743719-F094-4E87-8D12-0BD0CB5C4F9E}">
      <dgm:prSet/>
      <dgm:spPr/>
      <dgm:t>
        <a:bodyPr/>
        <a:lstStyle/>
        <a:p>
          <a:pPr>
            <a:defRPr b="1"/>
          </a:pPr>
          <a:r>
            <a:rPr lang="de-DE"/>
            <a:t>Service design, build and transition</a:t>
          </a:r>
          <a:endParaRPr lang="en-US"/>
        </a:p>
      </dgm:t>
    </dgm:pt>
    <dgm:pt modelId="{5C149ACB-A057-4C03-97F9-AB9279E77CA5}" type="parTrans" cxnId="{7920F741-582C-4B3F-80F6-03DAFD92023F}">
      <dgm:prSet/>
      <dgm:spPr/>
      <dgm:t>
        <a:bodyPr/>
        <a:lstStyle/>
        <a:p>
          <a:endParaRPr lang="en-US"/>
        </a:p>
      </dgm:t>
    </dgm:pt>
    <dgm:pt modelId="{73D4B517-93D7-471D-B4DA-41CC044F22A8}" type="sibTrans" cxnId="{7920F741-582C-4B3F-80F6-03DAFD92023F}">
      <dgm:prSet/>
      <dgm:spPr/>
      <dgm:t>
        <a:bodyPr/>
        <a:lstStyle/>
        <a:p>
          <a:endParaRPr lang="en-US"/>
        </a:p>
      </dgm:t>
    </dgm:pt>
    <dgm:pt modelId="{1EDB1F40-F8DD-4196-B29D-E9C5669D5A64}">
      <dgm:prSet/>
      <dgm:spPr/>
      <dgm:t>
        <a:bodyPr/>
        <a:lstStyle/>
        <a:p>
          <a:r>
            <a:rPr lang="de-DE"/>
            <a:t>Change management</a:t>
          </a:r>
          <a:endParaRPr lang="en-US"/>
        </a:p>
      </dgm:t>
    </dgm:pt>
    <dgm:pt modelId="{28D8A223-7342-4EF1-801C-BEBA4E243B7F}" type="parTrans" cxnId="{C620DA57-F55B-4D85-86A6-32F38F5C48E1}">
      <dgm:prSet/>
      <dgm:spPr/>
      <dgm:t>
        <a:bodyPr/>
        <a:lstStyle/>
        <a:p>
          <a:endParaRPr lang="en-US"/>
        </a:p>
      </dgm:t>
    </dgm:pt>
    <dgm:pt modelId="{652649B0-B30A-4C16-BD9E-B52FBFF3027C}" type="sibTrans" cxnId="{C620DA57-F55B-4D85-86A6-32F38F5C48E1}">
      <dgm:prSet/>
      <dgm:spPr/>
      <dgm:t>
        <a:bodyPr/>
        <a:lstStyle/>
        <a:p>
          <a:endParaRPr lang="en-US"/>
        </a:p>
      </dgm:t>
    </dgm:pt>
    <dgm:pt modelId="{5EFDA3F1-57FA-4895-A9C0-C579D7C1FBA3}">
      <dgm:prSet/>
      <dgm:spPr/>
      <dgm:t>
        <a:bodyPr/>
        <a:lstStyle/>
        <a:p>
          <a:r>
            <a:rPr lang="de-DE"/>
            <a:t>Service design and transition</a:t>
          </a:r>
          <a:endParaRPr lang="en-US"/>
        </a:p>
      </dgm:t>
    </dgm:pt>
    <dgm:pt modelId="{65A152B9-148D-4690-9D97-78FBC462025B}" type="parTrans" cxnId="{74250747-1CE9-43A5-9B58-46377750ACAA}">
      <dgm:prSet/>
      <dgm:spPr/>
      <dgm:t>
        <a:bodyPr/>
        <a:lstStyle/>
        <a:p>
          <a:endParaRPr lang="en-US"/>
        </a:p>
      </dgm:t>
    </dgm:pt>
    <dgm:pt modelId="{6601E730-38C0-49BB-A42F-CA803CDE5D39}" type="sibTrans" cxnId="{74250747-1CE9-43A5-9B58-46377750ACAA}">
      <dgm:prSet/>
      <dgm:spPr/>
      <dgm:t>
        <a:bodyPr/>
        <a:lstStyle/>
        <a:p>
          <a:endParaRPr lang="en-US"/>
        </a:p>
      </dgm:t>
    </dgm:pt>
    <dgm:pt modelId="{5A6EE37B-7C73-4130-B080-B70F51DF9FEC}">
      <dgm:prSet/>
      <dgm:spPr/>
      <dgm:t>
        <a:bodyPr/>
        <a:lstStyle/>
        <a:p>
          <a:r>
            <a:rPr lang="de-DE"/>
            <a:t>Release and deployment management</a:t>
          </a:r>
          <a:endParaRPr lang="en-US"/>
        </a:p>
      </dgm:t>
    </dgm:pt>
    <dgm:pt modelId="{BC3DDA61-F3A3-48EA-9134-C7F8A567C355}" type="parTrans" cxnId="{854484D2-34C6-4247-99E0-A80788A09B09}">
      <dgm:prSet/>
      <dgm:spPr/>
      <dgm:t>
        <a:bodyPr/>
        <a:lstStyle/>
        <a:p>
          <a:endParaRPr lang="en-US"/>
        </a:p>
      </dgm:t>
    </dgm:pt>
    <dgm:pt modelId="{AA612021-97C9-4AF8-9D32-88F1228A6B2A}" type="sibTrans" cxnId="{854484D2-34C6-4247-99E0-A80788A09B09}">
      <dgm:prSet/>
      <dgm:spPr/>
      <dgm:t>
        <a:bodyPr/>
        <a:lstStyle/>
        <a:p>
          <a:endParaRPr lang="en-US"/>
        </a:p>
      </dgm:t>
    </dgm:pt>
    <dgm:pt modelId="{E2915744-3112-431C-902D-64499969825F}">
      <dgm:prSet/>
      <dgm:spPr/>
      <dgm:t>
        <a:bodyPr/>
        <a:lstStyle/>
        <a:p>
          <a:pPr>
            <a:defRPr b="1"/>
          </a:pPr>
          <a:r>
            <a:rPr lang="de-DE"/>
            <a:t>Resolution and fulfilment</a:t>
          </a:r>
          <a:endParaRPr lang="en-US"/>
        </a:p>
      </dgm:t>
    </dgm:pt>
    <dgm:pt modelId="{B56E54F8-6F45-4A0D-9A59-DB2772D088F6}" type="parTrans" cxnId="{2635F619-F0E8-4966-B92A-1BF68CDBCAC1}">
      <dgm:prSet/>
      <dgm:spPr/>
      <dgm:t>
        <a:bodyPr/>
        <a:lstStyle/>
        <a:p>
          <a:endParaRPr lang="en-US"/>
        </a:p>
      </dgm:t>
    </dgm:pt>
    <dgm:pt modelId="{CCBE1127-BC98-4639-BA53-378A197A0262}" type="sibTrans" cxnId="{2635F619-F0E8-4966-B92A-1BF68CDBCAC1}">
      <dgm:prSet/>
      <dgm:spPr/>
      <dgm:t>
        <a:bodyPr/>
        <a:lstStyle/>
        <a:p>
          <a:endParaRPr lang="en-US"/>
        </a:p>
      </dgm:t>
    </dgm:pt>
    <dgm:pt modelId="{45E0619A-52B6-4396-982C-B28C24774708}">
      <dgm:prSet/>
      <dgm:spPr/>
      <dgm:t>
        <a:bodyPr/>
        <a:lstStyle/>
        <a:p>
          <a:r>
            <a:rPr lang="de-DE"/>
            <a:t>Incident management</a:t>
          </a:r>
          <a:endParaRPr lang="en-US"/>
        </a:p>
      </dgm:t>
    </dgm:pt>
    <dgm:pt modelId="{848116D1-9FDD-45F0-A4D1-9857BB708A62}" type="parTrans" cxnId="{69C2B901-3407-410D-9DA9-E4D886751A6E}">
      <dgm:prSet/>
      <dgm:spPr/>
      <dgm:t>
        <a:bodyPr/>
        <a:lstStyle/>
        <a:p>
          <a:endParaRPr lang="en-US"/>
        </a:p>
      </dgm:t>
    </dgm:pt>
    <dgm:pt modelId="{C86F3903-E227-4855-A7B7-D9A301DD4961}" type="sibTrans" cxnId="{69C2B901-3407-410D-9DA9-E4D886751A6E}">
      <dgm:prSet/>
      <dgm:spPr/>
      <dgm:t>
        <a:bodyPr/>
        <a:lstStyle/>
        <a:p>
          <a:endParaRPr lang="en-US"/>
        </a:p>
      </dgm:t>
    </dgm:pt>
    <dgm:pt modelId="{702B2229-76C4-40CF-B8BD-9D39AFED46F4}">
      <dgm:prSet/>
      <dgm:spPr/>
      <dgm:t>
        <a:bodyPr/>
        <a:lstStyle/>
        <a:p>
          <a:r>
            <a:rPr lang="de-DE"/>
            <a:t>Service request management</a:t>
          </a:r>
          <a:endParaRPr lang="en-US"/>
        </a:p>
      </dgm:t>
    </dgm:pt>
    <dgm:pt modelId="{E924BE95-3EDF-404D-A1E6-3A065BE3B643}" type="parTrans" cxnId="{3C4FEC7E-0125-4552-9E61-A3FE8F24BB83}">
      <dgm:prSet/>
      <dgm:spPr/>
      <dgm:t>
        <a:bodyPr/>
        <a:lstStyle/>
        <a:p>
          <a:endParaRPr lang="en-US"/>
        </a:p>
      </dgm:t>
    </dgm:pt>
    <dgm:pt modelId="{DBF2A9D3-8F5A-4F90-AC4A-FD26AAD90E69}" type="sibTrans" cxnId="{3C4FEC7E-0125-4552-9E61-A3FE8F24BB83}">
      <dgm:prSet/>
      <dgm:spPr/>
      <dgm:t>
        <a:bodyPr/>
        <a:lstStyle/>
        <a:p>
          <a:endParaRPr lang="en-US"/>
        </a:p>
      </dgm:t>
    </dgm:pt>
    <dgm:pt modelId="{27D312BB-81DD-4BC5-8374-AD17314429F6}">
      <dgm:prSet/>
      <dgm:spPr/>
      <dgm:t>
        <a:bodyPr/>
        <a:lstStyle/>
        <a:p>
          <a:r>
            <a:rPr lang="de-DE"/>
            <a:t>Problem management</a:t>
          </a:r>
          <a:endParaRPr lang="en-US"/>
        </a:p>
      </dgm:t>
    </dgm:pt>
    <dgm:pt modelId="{9250BEFB-9E07-4AEC-B6DC-976B72F7DC18}" type="parTrans" cxnId="{AE7B2FB3-5918-49C8-B107-934D45D76CE0}">
      <dgm:prSet/>
      <dgm:spPr/>
      <dgm:t>
        <a:bodyPr/>
        <a:lstStyle/>
        <a:p>
          <a:endParaRPr lang="en-US"/>
        </a:p>
      </dgm:t>
    </dgm:pt>
    <dgm:pt modelId="{BD41A983-C100-48FD-841E-E3A98089E8A5}" type="sibTrans" cxnId="{AE7B2FB3-5918-49C8-B107-934D45D76CE0}">
      <dgm:prSet/>
      <dgm:spPr/>
      <dgm:t>
        <a:bodyPr/>
        <a:lstStyle/>
        <a:p>
          <a:endParaRPr lang="en-US"/>
        </a:p>
      </dgm:t>
    </dgm:pt>
    <dgm:pt modelId="{8FFC145D-AD22-43A5-9D72-FCA1060777FB}">
      <dgm:prSet/>
      <dgm:spPr/>
      <dgm:t>
        <a:bodyPr/>
        <a:lstStyle/>
        <a:p>
          <a:pPr>
            <a:defRPr b="1"/>
          </a:pPr>
          <a:r>
            <a:rPr lang="de-DE"/>
            <a:t>Service assurance</a:t>
          </a:r>
          <a:endParaRPr lang="en-US"/>
        </a:p>
      </dgm:t>
    </dgm:pt>
    <dgm:pt modelId="{A470ECB6-8BDE-434D-97A8-167D94B6196B}" type="parTrans" cxnId="{D4364AEE-6FCA-460B-8780-ADBADDC30D1C}">
      <dgm:prSet/>
      <dgm:spPr/>
      <dgm:t>
        <a:bodyPr/>
        <a:lstStyle/>
        <a:p>
          <a:endParaRPr lang="en-US"/>
        </a:p>
      </dgm:t>
    </dgm:pt>
    <dgm:pt modelId="{BDFE0D1E-42A3-4BDB-9293-81F2ECA6698E}" type="sibTrans" cxnId="{D4364AEE-6FCA-460B-8780-ADBADDC30D1C}">
      <dgm:prSet/>
      <dgm:spPr/>
      <dgm:t>
        <a:bodyPr/>
        <a:lstStyle/>
        <a:p>
          <a:endParaRPr lang="en-US"/>
        </a:p>
      </dgm:t>
    </dgm:pt>
    <dgm:pt modelId="{796B7E88-23CA-46B4-B28D-B1D393B53F87}">
      <dgm:prSet/>
      <dgm:spPr/>
      <dgm:t>
        <a:bodyPr/>
        <a:lstStyle/>
        <a:p>
          <a:r>
            <a:rPr lang="de-DE"/>
            <a:t>Service availability management</a:t>
          </a:r>
          <a:endParaRPr lang="en-US"/>
        </a:p>
      </dgm:t>
    </dgm:pt>
    <dgm:pt modelId="{3436F9DB-D785-48FB-9819-68986F1E5788}" type="parTrans" cxnId="{E7305946-AF96-4B41-AF79-471D00E24FCA}">
      <dgm:prSet/>
      <dgm:spPr/>
      <dgm:t>
        <a:bodyPr/>
        <a:lstStyle/>
        <a:p>
          <a:endParaRPr lang="en-US"/>
        </a:p>
      </dgm:t>
    </dgm:pt>
    <dgm:pt modelId="{E3C35909-6B4B-457A-8E17-C24459C9B84F}" type="sibTrans" cxnId="{E7305946-AF96-4B41-AF79-471D00E24FCA}">
      <dgm:prSet/>
      <dgm:spPr/>
      <dgm:t>
        <a:bodyPr/>
        <a:lstStyle/>
        <a:p>
          <a:endParaRPr lang="en-US"/>
        </a:p>
      </dgm:t>
    </dgm:pt>
    <dgm:pt modelId="{4BDFE384-8F22-48BC-BCA7-57E4BEC7AFB7}">
      <dgm:prSet/>
      <dgm:spPr/>
      <dgm:t>
        <a:bodyPr/>
        <a:lstStyle/>
        <a:p>
          <a:r>
            <a:rPr lang="de-DE"/>
            <a:t>Service continuity management</a:t>
          </a:r>
          <a:endParaRPr lang="en-US"/>
        </a:p>
      </dgm:t>
    </dgm:pt>
    <dgm:pt modelId="{0F0A24B8-AE4C-4A9D-85D4-67DAA9A3DE14}" type="parTrans" cxnId="{877C7BF2-8593-4A66-B248-F5B1BB1DDD38}">
      <dgm:prSet/>
      <dgm:spPr/>
      <dgm:t>
        <a:bodyPr/>
        <a:lstStyle/>
        <a:p>
          <a:endParaRPr lang="en-US"/>
        </a:p>
      </dgm:t>
    </dgm:pt>
    <dgm:pt modelId="{F9FECC75-ADCB-4BC8-94A6-9DFFE4AA5E83}" type="sibTrans" cxnId="{877C7BF2-8593-4A66-B248-F5B1BB1DDD38}">
      <dgm:prSet/>
      <dgm:spPr/>
      <dgm:t>
        <a:bodyPr/>
        <a:lstStyle/>
        <a:p>
          <a:endParaRPr lang="en-US"/>
        </a:p>
      </dgm:t>
    </dgm:pt>
    <dgm:pt modelId="{492A9B5A-FBBF-4DDD-B664-169F473D2465}">
      <dgm:prSet/>
      <dgm:spPr/>
      <dgm:t>
        <a:bodyPr/>
        <a:lstStyle/>
        <a:p>
          <a:r>
            <a:rPr lang="de-DE"/>
            <a:t>Information security management</a:t>
          </a:r>
          <a:endParaRPr lang="en-US"/>
        </a:p>
      </dgm:t>
    </dgm:pt>
    <dgm:pt modelId="{49894E49-E67D-46C0-9DED-755C26EBD719}" type="parTrans" cxnId="{60C3DE3D-0AB2-489A-BDC0-B14F8D300E2B}">
      <dgm:prSet/>
      <dgm:spPr/>
      <dgm:t>
        <a:bodyPr/>
        <a:lstStyle/>
        <a:p>
          <a:endParaRPr lang="en-US"/>
        </a:p>
      </dgm:t>
    </dgm:pt>
    <dgm:pt modelId="{D4214C7E-7A96-46C5-8BE9-D995D5588D63}" type="sibTrans" cxnId="{60C3DE3D-0AB2-489A-BDC0-B14F8D300E2B}">
      <dgm:prSet/>
      <dgm:spPr/>
      <dgm:t>
        <a:bodyPr/>
        <a:lstStyle/>
        <a:p>
          <a:endParaRPr lang="en-US"/>
        </a:p>
      </dgm:t>
    </dgm:pt>
    <dgm:pt modelId="{EBB41538-E6E0-4279-8521-C880A3FB9A81}" type="pres">
      <dgm:prSet presAssocID="{56DF7FF0-3359-41E6-9C74-43BF3DDB28D3}" presName="root" presStyleCnt="0">
        <dgm:presLayoutVars>
          <dgm:dir/>
          <dgm:resizeHandles val="exact"/>
        </dgm:presLayoutVars>
      </dgm:prSet>
      <dgm:spPr/>
    </dgm:pt>
    <dgm:pt modelId="{B73549DB-AFF8-4013-AB5E-9C454DB75CA6}" type="pres">
      <dgm:prSet presAssocID="{B1743719-F094-4E87-8D12-0BD0CB5C4F9E}" presName="compNode" presStyleCnt="0"/>
      <dgm:spPr/>
    </dgm:pt>
    <dgm:pt modelId="{007E68CA-5FBC-4637-A09F-556EA9C19B8B}" type="pres">
      <dgm:prSet presAssocID="{B1743719-F094-4E87-8D12-0BD0CB5C4F9E}" presName="iconRect" presStyleLbl="nod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Übertragen"/>
        </a:ext>
      </dgm:extLst>
    </dgm:pt>
    <dgm:pt modelId="{B01E066B-4D79-4D03-B8C6-E36E7678C6BF}" type="pres">
      <dgm:prSet presAssocID="{B1743719-F094-4E87-8D12-0BD0CB5C4F9E}" presName="iconSpace" presStyleCnt="0"/>
      <dgm:spPr/>
    </dgm:pt>
    <dgm:pt modelId="{A3A34802-C462-410E-BA88-18C89C6E4965}" type="pres">
      <dgm:prSet presAssocID="{B1743719-F094-4E87-8D12-0BD0CB5C4F9E}" presName="parTx" presStyleLbl="revTx" presStyleIdx="0" presStyleCnt="6">
        <dgm:presLayoutVars>
          <dgm:chMax val="0"/>
          <dgm:chPref val="0"/>
        </dgm:presLayoutVars>
      </dgm:prSet>
      <dgm:spPr/>
    </dgm:pt>
    <dgm:pt modelId="{9497455B-2E37-4A30-A215-E4A3AAD0A030}" type="pres">
      <dgm:prSet presAssocID="{B1743719-F094-4E87-8D12-0BD0CB5C4F9E}" presName="txSpace" presStyleCnt="0"/>
      <dgm:spPr/>
    </dgm:pt>
    <dgm:pt modelId="{87E633B9-F758-4F91-B6C1-87DADDF7B7D0}" type="pres">
      <dgm:prSet presAssocID="{B1743719-F094-4E87-8D12-0BD0CB5C4F9E}" presName="desTx" presStyleLbl="revTx" presStyleIdx="1" presStyleCnt="6">
        <dgm:presLayoutVars/>
      </dgm:prSet>
      <dgm:spPr/>
    </dgm:pt>
    <dgm:pt modelId="{819D2C75-E321-4CFD-A7E8-09B084B51259}" type="pres">
      <dgm:prSet presAssocID="{73D4B517-93D7-471D-B4DA-41CC044F22A8}" presName="sibTrans" presStyleCnt="0"/>
      <dgm:spPr/>
    </dgm:pt>
    <dgm:pt modelId="{95E95BF6-D458-4436-A6A6-443EB4FFDB3B}" type="pres">
      <dgm:prSet presAssocID="{E2915744-3112-431C-902D-64499969825F}" presName="compNode" presStyleCnt="0"/>
      <dgm:spPr/>
    </dgm:pt>
    <dgm:pt modelId="{CF548FCB-24A0-4A51-9E19-BB7D12D12F74}" type="pres">
      <dgm:prSet presAssocID="{E2915744-3112-431C-902D-64499969825F}"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all center"/>
        </a:ext>
      </dgm:extLst>
    </dgm:pt>
    <dgm:pt modelId="{17EC799C-95FA-442A-B6DB-415AE7BC1276}" type="pres">
      <dgm:prSet presAssocID="{E2915744-3112-431C-902D-64499969825F}" presName="iconSpace" presStyleCnt="0"/>
      <dgm:spPr/>
    </dgm:pt>
    <dgm:pt modelId="{FEDC771E-C0BB-455A-BD8A-C569D9839565}" type="pres">
      <dgm:prSet presAssocID="{E2915744-3112-431C-902D-64499969825F}" presName="parTx" presStyleLbl="revTx" presStyleIdx="2" presStyleCnt="6">
        <dgm:presLayoutVars>
          <dgm:chMax val="0"/>
          <dgm:chPref val="0"/>
        </dgm:presLayoutVars>
      </dgm:prSet>
      <dgm:spPr/>
    </dgm:pt>
    <dgm:pt modelId="{43BEA869-2145-4D2C-BB09-AA68EAFE957D}" type="pres">
      <dgm:prSet presAssocID="{E2915744-3112-431C-902D-64499969825F}" presName="txSpace" presStyleCnt="0"/>
      <dgm:spPr/>
    </dgm:pt>
    <dgm:pt modelId="{9AA8EFCF-02EC-4D2E-99CD-11F8B8EF0E1F}" type="pres">
      <dgm:prSet presAssocID="{E2915744-3112-431C-902D-64499969825F}" presName="desTx" presStyleLbl="revTx" presStyleIdx="3" presStyleCnt="6">
        <dgm:presLayoutVars/>
      </dgm:prSet>
      <dgm:spPr/>
    </dgm:pt>
    <dgm:pt modelId="{D000AE50-211F-4677-8647-9BAC1403A9C4}" type="pres">
      <dgm:prSet presAssocID="{CCBE1127-BC98-4639-BA53-378A197A0262}" presName="sibTrans" presStyleCnt="0"/>
      <dgm:spPr/>
    </dgm:pt>
    <dgm:pt modelId="{0AA0FBC1-FC61-49C4-B59D-14B837912B53}" type="pres">
      <dgm:prSet presAssocID="{8FFC145D-AD22-43A5-9D72-FCA1060777FB}" presName="compNode" presStyleCnt="0"/>
      <dgm:spPr/>
    </dgm:pt>
    <dgm:pt modelId="{92DAF431-BAD7-4300-A05C-454A556535E7}" type="pres">
      <dgm:prSet presAssocID="{8FFC145D-AD22-43A5-9D72-FCA1060777FB}"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 List"/>
        </a:ext>
      </dgm:extLst>
    </dgm:pt>
    <dgm:pt modelId="{3C7699DC-51A9-41F2-992F-A470A58D8BAD}" type="pres">
      <dgm:prSet presAssocID="{8FFC145D-AD22-43A5-9D72-FCA1060777FB}" presName="iconSpace" presStyleCnt="0"/>
      <dgm:spPr/>
    </dgm:pt>
    <dgm:pt modelId="{11399735-D61D-4C05-93D0-1B642CB7ACAA}" type="pres">
      <dgm:prSet presAssocID="{8FFC145D-AD22-43A5-9D72-FCA1060777FB}" presName="parTx" presStyleLbl="revTx" presStyleIdx="4" presStyleCnt="6">
        <dgm:presLayoutVars>
          <dgm:chMax val="0"/>
          <dgm:chPref val="0"/>
        </dgm:presLayoutVars>
      </dgm:prSet>
      <dgm:spPr/>
    </dgm:pt>
    <dgm:pt modelId="{2A97E498-4586-4809-B4CB-C9BFE43640F5}" type="pres">
      <dgm:prSet presAssocID="{8FFC145D-AD22-43A5-9D72-FCA1060777FB}" presName="txSpace" presStyleCnt="0"/>
      <dgm:spPr/>
    </dgm:pt>
    <dgm:pt modelId="{D17F51FF-E2B5-4926-8898-7583BCA7E740}" type="pres">
      <dgm:prSet presAssocID="{8FFC145D-AD22-43A5-9D72-FCA1060777FB}" presName="desTx" presStyleLbl="revTx" presStyleIdx="5" presStyleCnt="6">
        <dgm:presLayoutVars/>
      </dgm:prSet>
      <dgm:spPr/>
    </dgm:pt>
  </dgm:ptLst>
  <dgm:cxnLst>
    <dgm:cxn modelId="{69C2B901-3407-410D-9DA9-E4D886751A6E}" srcId="{E2915744-3112-431C-902D-64499969825F}" destId="{45E0619A-52B6-4396-982C-B28C24774708}" srcOrd="0" destOrd="0" parTransId="{848116D1-9FDD-45F0-A4D1-9857BB708A62}" sibTransId="{C86F3903-E227-4855-A7B7-D9A301DD4961}"/>
    <dgm:cxn modelId="{2635F619-F0E8-4966-B92A-1BF68CDBCAC1}" srcId="{56DF7FF0-3359-41E6-9C74-43BF3DDB28D3}" destId="{E2915744-3112-431C-902D-64499969825F}" srcOrd="1" destOrd="0" parTransId="{B56E54F8-6F45-4A0D-9A59-DB2772D088F6}" sibTransId="{CCBE1127-BC98-4639-BA53-378A197A0262}"/>
    <dgm:cxn modelId="{60C3DE3D-0AB2-489A-BDC0-B14F8D300E2B}" srcId="{8FFC145D-AD22-43A5-9D72-FCA1060777FB}" destId="{492A9B5A-FBBF-4DDD-B664-169F473D2465}" srcOrd="2" destOrd="0" parTransId="{49894E49-E67D-46C0-9DED-755C26EBD719}" sibTransId="{D4214C7E-7A96-46C5-8BE9-D995D5588D63}"/>
    <dgm:cxn modelId="{7920F741-582C-4B3F-80F6-03DAFD92023F}" srcId="{56DF7FF0-3359-41E6-9C74-43BF3DDB28D3}" destId="{B1743719-F094-4E87-8D12-0BD0CB5C4F9E}" srcOrd="0" destOrd="0" parTransId="{5C149ACB-A057-4C03-97F9-AB9279E77CA5}" sibTransId="{73D4B517-93D7-471D-B4DA-41CC044F22A8}"/>
    <dgm:cxn modelId="{E7305946-AF96-4B41-AF79-471D00E24FCA}" srcId="{8FFC145D-AD22-43A5-9D72-FCA1060777FB}" destId="{796B7E88-23CA-46B4-B28D-B1D393B53F87}" srcOrd="0" destOrd="0" parTransId="{3436F9DB-D785-48FB-9819-68986F1E5788}" sibTransId="{E3C35909-6B4B-457A-8E17-C24459C9B84F}"/>
    <dgm:cxn modelId="{74250747-1CE9-43A5-9B58-46377750ACAA}" srcId="{B1743719-F094-4E87-8D12-0BD0CB5C4F9E}" destId="{5EFDA3F1-57FA-4895-A9C0-C579D7C1FBA3}" srcOrd="1" destOrd="0" parTransId="{65A152B9-148D-4690-9D97-78FBC462025B}" sibTransId="{6601E730-38C0-49BB-A42F-CA803CDE5D39}"/>
    <dgm:cxn modelId="{51AC724F-2F9E-49F6-AFDA-6A13849C06F8}" type="presOf" srcId="{796B7E88-23CA-46B4-B28D-B1D393B53F87}" destId="{D17F51FF-E2B5-4926-8898-7583BCA7E740}" srcOrd="0" destOrd="0" presId="urn:microsoft.com/office/officeart/2018/5/layout/CenteredIconLabelDescriptionList"/>
    <dgm:cxn modelId="{3DF29452-8286-4E2E-BB47-3CE1DBCECF5C}" type="presOf" srcId="{B1743719-F094-4E87-8D12-0BD0CB5C4F9E}" destId="{A3A34802-C462-410E-BA88-18C89C6E4965}" srcOrd="0" destOrd="0" presId="urn:microsoft.com/office/officeart/2018/5/layout/CenteredIconLabelDescriptionList"/>
    <dgm:cxn modelId="{C620DA57-F55B-4D85-86A6-32F38F5C48E1}" srcId="{B1743719-F094-4E87-8D12-0BD0CB5C4F9E}" destId="{1EDB1F40-F8DD-4196-B29D-E9C5669D5A64}" srcOrd="0" destOrd="0" parTransId="{28D8A223-7342-4EF1-801C-BEBA4E243B7F}" sibTransId="{652649B0-B30A-4C16-BD9E-B52FBFF3027C}"/>
    <dgm:cxn modelId="{19269963-6DB8-41F6-9240-0FB08B613DBE}" type="presOf" srcId="{5EFDA3F1-57FA-4895-A9C0-C579D7C1FBA3}" destId="{87E633B9-F758-4F91-B6C1-87DADDF7B7D0}" srcOrd="0" destOrd="1" presId="urn:microsoft.com/office/officeart/2018/5/layout/CenteredIconLabelDescriptionList"/>
    <dgm:cxn modelId="{B0003269-3693-4533-B7D7-D88CD5DBF9B2}" type="presOf" srcId="{1EDB1F40-F8DD-4196-B29D-E9C5669D5A64}" destId="{87E633B9-F758-4F91-B6C1-87DADDF7B7D0}" srcOrd="0" destOrd="0" presId="urn:microsoft.com/office/officeart/2018/5/layout/CenteredIconLabelDescriptionList"/>
    <dgm:cxn modelId="{3C4FEC7E-0125-4552-9E61-A3FE8F24BB83}" srcId="{E2915744-3112-431C-902D-64499969825F}" destId="{702B2229-76C4-40CF-B8BD-9D39AFED46F4}" srcOrd="1" destOrd="0" parTransId="{E924BE95-3EDF-404D-A1E6-3A065BE3B643}" sibTransId="{DBF2A9D3-8F5A-4F90-AC4A-FD26AAD90E69}"/>
    <dgm:cxn modelId="{2D150C89-3894-4A2F-AE81-8C144C06BC7E}" type="presOf" srcId="{492A9B5A-FBBF-4DDD-B664-169F473D2465}" destId="{D17F51FF-E2B5-4926-8898-7583BCA7E740}" srcOrd="0" destOrd="2" presId="urn:microsoft.com/office/officeart/2018/5/layout/CenteredIconLabelDescriptionList"/>
    <dgm:cxn modelId="{FCEC649A-5BD1-435F-BDEA-C9038D759FF8}" type="presOf" srcId="{E2915744-3112-431C-902D-64499969825F}" destId="{FEDC771E-C0BB-455A-BD8A-C569D9839565}" srcOrd="0" destOrd="0" presId="urn:microsoft.com/office/officeart/2018/5/layout/CenteredIconLabelDescriptionList"/>
    <dgm:cxn modelId="{AE7B2FB3-5918-49C8-B107-934D45D76CE0}" srcId="{E2915744-3112-431C-902D-64499969825F}" destId="{27D312BB-81DD-4BC5-8374-AD17314429F6}" srcOrd="2" destOrd="0" parTransId="{9250BEFB-9E07-4AEC-B6DC-976B72F7DC18}" sibTransId="{BD41A983-C100-48FD-841E-E3A98089E8A5}"/>
    <dgm:cxn modelId="{AEFACEC1-EE17-432A-845F-4DF3B4A7A271}" type="presOf" srcId="{56DF7FF0-3359-41E6-9C74-43BF3DDB28D3}" destId="{EBB41538-E6E0-4279-8521-C880A3FB9A81}" srcOrd="0" destOrd="0" presId="urn:microsoft.com/office/officeart/2018/5/layout/CenteredIconLabelDescriptionList"/>
    <dgm:cxn modelId="{C45B7EC2-E9AF-4BC5-AC93-F7CB0A3C3CA6}" type="presOf" srcId="{702B2229-76C4-40CF-B8BD-9D39AFED46F4}" destId="{9AA8EFCF-02EC-4D2E-99CD-11F8B8EF0E1F}" srcOrd="0" destOrd="1" presId="urn:microsoft.com/office/officeart/2018/5/layout/CenteredIconLabelDescriptionList"/>
    <dgm:cxn modelId="{9F17EACC-0CDB-4518-B325-093A8F95AC47}" type="presOf" srcId="{4BDFE384-8F22-48BC-BCA7-57E4BEC7AFB7}" destId="{D17F51FF-E2B5-4926-8898-7583BCA7E740}" srcOrd="0" destOrd="1" presId="urn:microsoft.com/office/officeart/2018/5/layout/CenteredIconLabelDescriptionList"/>
    <dgm:cxn modelId="{854484D2-34C6-4247-99E0-A80788A09B09}" srcId="{B1743719-F094-4E87-8D12-0BD0CB5C4F9E}" destId="{5A6EE37B-7C73-4130-B080-B70F51DF9FEC}" srcOrd="2" destOrd="0" parTransId="{BC3DDA61-F3A3-48EA-9134-C7F8A567C355}" sibTransId="{AA612021-97C9-4AF8-9D32-88F1228A6B2A}"/>
    <dgm:cxn modelId="{7D1B53DB-6BEF-4CB4-A2E5-B3236879FECB}" type="presOf" srcId="{45E0619A-52B6-4396-982C-B28C24774708}" destId="{9AA8EFCF-02EC-4D2E-99CD-11F8B8EF0E1F}" srcOrd="0" destOrd="0" presId="urn:microsoft.com/office/officeart/2018/5/layout/CenteredIconLabelDescriptionList"/>
    <dgm:cxn modelId="{DA58FCE2-DC27-4990-BFA7-FF22B795DC94}" type="presOf" srcId="{8FFC145D-AD22-43A5-9D72-FCA1060777FB}" destId="{11399735-D61D-4C05-93D0-1B642CB7ACAA}" srcOrd="0" destOrd="0" presId="urn:microsoft.com/office/officeart/2018/5/layout/CenteredIconLabelDescriptionList"/>
    <dgm:cxn modelId="{4A273DEB-BBB4-4BC0-A261-56CAB3F29635}" type="presOf" srcId="{5A6EE37B-7C73-4130-B080-B70F51DF9FEC}" destId="{87E633B9-F758-4F91-B6C1-87DADDF7B7D0}" srcOrd="0" destOrd="2" presId="urn:microsoft.com/office/officeart/2018/5/layout/CenteredIconLabelDescriptionList"/>
    <dgm:cxn modelId="{D4364AEE-6FCA-460B-8780-ADBADDC30D1C}" srcId="{56DF7FF0-3359-41E6-9C74-43BF3DDB28D3}" destId="{8FFC145D-AD22-43A5-9D72-FCA1060777FB}" srcOrd="2" destOrd="0" parTransId="{A470ECB6-8BDE-434D-97A8-167D94B6196B}" sibTransId="{BDFE0D1E-42A3-4BDB-9293-81F2ECA6698E}"/>
    <dgm:cxn modelId="{877C7BF2-8593-4A66-B248-F5B1BB1DDD38}" srcId="{8FFC145D-AD22-43A5-9D72-FCA1060777FB}" destId="{4BDFE384-8F22-48BC-BCA7-57E4BEC7AFB7}" srcOrd="1" destOrd="0" parTransId="{0F0A24B8-AE4C-4A9D-85D4-67DAA9A3DE14}" sibTransId="{F9FECC75-ADCB-4BC8-94A6-9DFFE4AA5E83}"/>
    <dgm:cxn modelId="{4A189DF5-1B57-4A58-B421-AC2BB0699253}" type="presOf" srcId="{27D312BB-81DD-4BC5-8374-AD17314429F6}" destId="{9AA8EFCF-02EC-4D2E-99CD-11F8B8EF0E1F}" srcOrd="0" destOrd="2" presId="urn:microsoft.com/office/officeart/2018/5/layout/CenteredIconLabelDescriptionList"/>
    <dgm:cxn modelId="{C3F80D79-CD6C-4B18-A921-B7CD4BB2BA73}" type="presParOf" srcId="{EBB41538-E6E0-4279-8521-C880A3FB9A81}" destId="{B73549DB-AFF8-4013-AB5E-9C454DB75CA6}" srcOrd="0" destOrd="0" presId="urn:microsoft.com/office/officeart/2018/5/layout/CenteredIconLabelDescriptionList"/>
    <dgm:cxn modelId="{694FB3FE-C99E-45B7-B6FD-7E0CC6775F92}" type="presParOf" srcId="{B73549DB-AFF8-4013-AB5E-9C454DB75CA6}" destId="{007E68CA-5FBC-4637-A09F-556EA9C19B8B}" srcOrd="0" destOrd="0" presId="urn:microsoft.com/office/officeart/2018/5/layout/CenteredIconLabelDescriptionList"/>
    <dgm:cxn modelId="{9020F32C-69AA-4D80-ADA6-67440F364DA6}" type="presParOf" srcId="{B73549DB-AFF8-4013-AB5E-9C454DB75CA6}" destId="{B01E066B-4D79-4D03-B8C6-E36E7678C6BF}" srcOrd="1" destOrd="0" presId="urn:microsoft.com/office/officeart/2018/5/layout/CenteredIconLabelDescriptionList"/>
    <dgm:cxn modelId="{7639A564-E978-4921-BFAA-1C82A8D97802}" type="presParOf" srcId="{B73549DB-AFF8-4013-AB5E-9C454DB75CA6}" destId="{A3A34802-C462-410E-BA88-18C89C6E4965}" srcOrd="2" destOrd="0" presId="urn:microsoft.com/office/officeart/2018/5/layout/CenteredIconLabelDescriptionList"/>
    <dgm:cxn modelId="{D79393FA-D806-413A-BB52-680A0D8C40FE}" type="presParOf" srcId="{B73549DB-AFF8-4013-AB5E-9C454DB75CA6}" destId="{9497455B-2E37-4A30-A215-E4A3AAD0A030}" srcOrd="3" destOrd="0" presId="urn:microsoft.com/office/officeart/2018/5/layout/CenteredIconLabelDescriptionList"/>
    <dgm:cxn modelId="{FC2E2EE8-181B-4856-A7B2-E4C6DA8586F0}" type="presParOf" srcId="{B73549DB-AFF8-4013-AB5E-9C454DB75CA6}" destId="{87E633B9-F758-4F91-B6C1-87DADDF7B7D0}" srcOrd="4" destOrd="0" presId="urn:microsoft.com/office/officeart/2018/5/layout/CenteredIconLabelDescriptionList"/>
    <dgm:cxn modelId="{6F435D5A-E165-41C6-9685-A6AFCB889021}" type="presParOf" srcId="{EBB41538-E6E0-4279-8521-C880A3FB9A81}" destId="{819D2C75-E321-4CFD-A7E8-09B084B51259}" srcOrd="1" destOrd="0" presId="urn:microsoft.com/office/officeart/2018/5/layout/CenteredIconLabelDescriptionList"/>
    <dgm:cxn modelId="{4A1D14F2-8902-4ED0-8CC1-5977A4279874}" type="presParOf" srcId="{EBB41538-E6E0-4279-8521-C880A3FB9A81}" destId="{95E95BF6-D458-4436-A6A6-443EB4FFDB3B}" srcOrd="2" destOrd="0" presId="urn:microsoft.com/office/officeart/2018/5/layout/CenteredIconLabelDescriptionList"/>
    <dgm:cxn modelId="{908979FF-AC5F-4D05-A456-2B26C4CBA481}" type="presParOf" srcId="{95E95BF6-D458-4436-A6A6-443EB4FFDB3B}" destId="{CF548FCB-24A0-4A51-9E19-BB7D12D12F74}" srcOrd="0" destOrd="0" presId="urn:microsoft.com/office/officeart/2018/5/layout/CenteredIconLabelDescriptionList"/>
    <dgm:cxn modelId="{A7042E90-0551-49F7-AF76-CD0748A157D3}" type="presParOf" srcId="{95E95BF6-D458-4436-A6A6-443EB4FFDB3B}" destId="{17EC799C-95FA-442A-B6DB-415AE7BC1276}" srcOrd="1" destOrd="0" presId="urn:microsoft.com/office/officeart/2018/5/layout/CenteredIconLabelDescriptionList"/>
    <dgm:cxn modelId="{E3F3B740-077C-4726-9363-B201369328D2}" type="presParOf" srcId="{95E95BF6-D458-4436-A6A6-443EB4FFDB3B}" destId="{FEDC771E-C0BB-455A-BD8A-C569D9839565}" srcOrd="2" destOrd="0" presId="urn:microsoft.com/office/officeart/2018/5/layout/CenteredIconLabelDescriptionList"/>
    <dgm:cxn modelId="{1D13E8D7-DF57-4C13-9A93-4D281F6D1DA1}" type="presParOf" srcId="{95E95BF6-D458-4436-A6A6-443EB4FFDB3B}" destId="{43BEA869-2145-4D2C-BB09-AA68EAFE957D}" srcOrd="3" destOrd="0" presId="urn:microsoft.com/office/officeart/2018/5/layout/CenteredIconLabelDescriptionList"/>
    <dgm:cxn modelId="{45D4B804-FAAA-402A-96CA-34A2395CE401}" type="presParOf" srcId="{95E95BF6-D458-4436-A6A6-443EB4FFDB3B}" destId="{9AA8EFCF-02EC-4D2E-99CD-11F8B8EF0E1F}" srcOrd="4" destOrd="0" presId="urn:microsoft.com/office/officeart/2018/5/layout/CenteredIconLabelDescriptionList"/>
    <dgm:cxn modelId="{B67DFCD4-93B0-4829-A5D4-DD2F4F9B172D}" type="presParOf" srcId="{EBB41538-E6E0-4279-8521-C880A3FB9A81}" destId="{D000AE50-211F-4677-8647-9BAC1403A9C4}" srcOrd="3" destOrd="0" presId="urn:microsoft.com/office/officeart/2018/5/layout/CenteredIconLabelDescriptionList"/>
    <dgm:cxn modelId="{C600E2A9-3BF5-4507-943A-4A4ED923F7FA}" type="presParOf" srcId="{EBB41538-E6E0-4279-8521-C880A3FB9A81}" destId="{0AA0FBC1-FC61-49C4-B59D-14B837912B53}" srcOrd="4" destOrd="0" presId="urn:microsoft.com/office/officeart/2018/5/layout/CenteredIconLabelDescriptionList"/>
    <dgm:cxn modelId="{B16971F2-5342-4B92-AF1E-1D9690541CC7}" type="presParOf" srcId="{0AA0FBC1-FC61-49C4-B59D-14B837912B53}" destId="{92DAF431-BAD7-4300-A05C-454A556535E7}" srcOrd="0" destOrd="0" presId="urn:microsoft.com/office/officeart/2018/5/layout/CenteredIconLabelDescriptionList"/>
    <dgm:cxn modelId="{B81B7977-3B0E-4F3D-BA6F-AF00E3586147}" type="presParOf" srcId="{0AA0FBC1-FC61-49C4-B59D-14B837912B53}" destId="{3C7699DC-51A9-41F2-992F-A470A58D8BAD}" srcOrd="1" destOrd="0" presId="urn:microsoft.com/office/officeart/2018/5/layout/CenteredIconLabelDescriptionList"/>
    <dgm:cxn modelId="{4A089366-C64B-46E2-8EF1-6EA30B70554B}" type="presParOf" srcId="{0AA0FBC1-FC61-49C4-B59D-14B837912B53}" destId="{11399735-D61D-4C05-93D0-1B642CB7ACAA}" srcOrd="2" destOrd="0" presId="urn:microsoft.com/office/officeart/2018/5/layout/CenteredIconLabelDescriptionList"/>
    <dgm:cxn modelId="{D2F083D6-51DF-418D-8615-9F700B977E2F}" type="presParOf" srcId="{0AA0FBC1-FC61-49C4-B59D-14B837912B53}" destId="{2A97E498-4586-4809-B4CB-C9BFE43640F5}" srcOrd="3" destOrd="0" presId="urn:microsoft.com/office/officeart/2018/5/layout/CenteredIconLabelDescriptionList"/>
    <dgm:cxn modelId="{53DCC1EF-91B4-4F24-A870-13C4C0FA1387}" type="presParOf" srcId="{0AA0FBC1-FC61-49C4-B59D-14B837912B53}" destId="{D17F51FF-E2B5-4926-8898-7583BCA7E740}"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73BBA10-58F2-6A4A-945A-ADF43E1B3EA8}" type="doc">
      <dgm:prSet loTypeId="urn:microsoft.com/office/officeart/2005/8/layout/vList5" loCatId="" qsTypeId="urn:microsoft.com/office/officeart/2005/8/quickstyle/simple4" qsCatId="simple" csTypeId="urn:microsoft.com/office/officeart/2005/8/colors/accent1_2" csCatId="accent1" phldr="1"/>
      <dgm:spPr/>
      <dgm:t>
        <a:bodyPr/>
        <a:lstStyle/>
        <a:p>
          <a:endParaRPr lang="de-DE"/>
        </a:p>
      </dgm:t>
    </dgm:pt>
    <dgm:pt modelId="{A0D07556-2276-6B49-A873-D1752591589D}">
      <dgm:prSet phldrT="[Text]" custT="1"/>
      <dgm:spPr/>
      <dgm:t>
        <a:bodyPr/>
        <a:lstStyle/>
        <a:p>
          <a:r>
            <a:rPr lang="en-GB" sz="2400" noProof="0" dirty="0"/>
            <a:t>Invisible Coordinator</a:t>
          </a:r>
        </a:p>
      </dgm:t>
    </dgm:pt>
    <dgm:pt modelId="{40291021-7A7F-3643-B265-B458DF621E85}" type="parTrans" cxnId="{3497FBC4-1AF0-1C4C-A0BC-FDC0AB7E429E}">
      <dgm:prSet/>
      <dgm:spPr/>
      <dgm:t>
        <a:bodyPr/>
        <a:lstStyle/>
        <a:p>
          <a:endParaRPr lang="de-DE"/>
        </a:p>
      </dgm:t>
    </dgm:pt>
    <dgm:pt modelId="{08014617-1759-AF48-B13C-7EF267B3BCC9}" type="sibTrans" cxnId="{3497FBC4-1AF0-1C4C-A0BC-FDC0AB7E429E}">
      <dgm:prSet/>
      <dgm:spPr/>
      <dgm:t>
        <a:bodyPr/>
        <a:lstStyle/>
        <a:p>
          <a:endParaRPr lang="de-DE"/>
        </a:p>
      </dgm:t>
    </dgm:pt>
    <dgm:pt modelId="{90719699-1035-794B-9B95-D72D444482A6}">
      <dgm:prSet phldrT="[Text]" custT="1"/>
      <dgm:spPr/>
      <dgm:t>
        <a:bodyPr/>
        <a:lstStyle/>
        <a:p>
          <a:r>
            <a:rPr lang="en-GB" sz="2400" noProof="0" dirty="0"/>
            <a:t>Advisor</a:t>
          </a:r>
        </a:p>
      </dgm:t>
    </dgm:pt>
    <dgm:pt modelId="{5966D403-0DA0-E146-BCAA-0B76BF4C1A12}" type="parTrans" cxnId="{471B3518-9465-884D-8395-D6B46CB3F3EB}">
      <dgm:prSet/>
      <dgm:spPr/>
      <dgm:t>
        <a:bodyPr/>
        <a:lstStyle/>
        <a:p>
          <a:endParaRPr lang="de-DE"/>
        </a:p>
      </dgm:t>
    </dgm:pt>
    <dgm:pt modelId="{04C9C99E-81FE-0F49-83EC-FD4881DD1AD2}" type="sibTrans" cxnId="{471B3518-9465-884D-8395-D6B46CB3F3EB}">
      <dgm:prSet/>
      <dgm:spPr/>
      <dgm:t>
        <a:bodyPr/>
        <a:lstStyle/>
        <a:p>
          <a:endParaRPr lang="de-DE"/>
        </a:p>
      </dgm:t>
    </dgm:pt>
    <dgm:pt modelId="{7DA9B7D8-4596-354C-98E2-D8882EF1B40E}">
      <dgm:prSet phldrT="[Text]" custT="1"/>
      <dgm:spPr/>
      <dgm:t>
        <a:bodyPr/>
        <a:lstStyle/>
        <a:p>
          <a:r>
            <a:rPr lang="en-GB" sz="1400" dirty="0" err="1"/>
            <a:t>Kunden</a:t>
          </a:r>
          <a:r>
            <a:rPr lang="en-GB" sz="1400" dirty="0"/>
            <a:t> </a:t>
          </a:r>
          <a:r>
            <a:rPr lang="en-GB" sz="1400" dirty="0" err="1"/>
            <a:t>sehen</a:t>
          </a:r>
          <a:r>
            <a:rPr lang="en-GB" sz="1400" dirty="0"/>
            <a:t> </a:t>
          </a:r>
          <a:r>
            <a:rPr lang="en-GB" sz="1400" dirty="0" err="1"/>
            <a:t>vor</a:t>
          </a:r>
          <a:r>
            <a:rPr lang="en-GB" sz="1400" dirty="0"/>
            <a:t> </a:t>
          </a:r>
          <a:r>
            <a:rPr lang="en-GB" sz="1400" dirty="0" err="1"/>
            <a:t>allem</a:t>
          </a:r>
          <a:r>
            <a:rPr lang="en-GB" sz="1400" dirty="0"/>
            <a:t> die </a:t>
          </a:r>
          <a:r>
            <a:rPr lang="en-GB" sz="1400" dirty="0" err="1"/>
            <a:t>einzelnen</a:t>
          </a:r>
          <a:r>
            <a:rPr lang="en-GB" sz="1400" dirty="0"/>
            <a:t> </a:t>
          </a:r>
          <a:r>
            <a:rPr lang="en-GB" sz="1400" dirty="0" err="1"/>
            <a:t>Föderationsmitglieder</a:t>
          </a:r>
          <a:r>
            <a:rPr lang="en-GB" sz="1400" dirty="0"/>
            <a:t>, von </a:t>
          </a:r>
          <a:r>
            <a:rPr lang="en-GB" sz="1400" dirty="0" err="1"/>
            <a:t>denen</a:t>
          </a:r>
          <a:r>
            <a:rPr lang="en-GB" sz="1400" dirty="0"/>
            <a:t> </a:t>
          </a:r>
          <a:r>
            <a:rPr lang="en-GB" sz="1400" dirty="0" err="1"/>
            <a:t>sie</a:t>
          </a:r>
          <a:r>
            <a:rPr lang="en-GB" sz="1400" dirty="0"/>
            <a:t> </a:t>
          </a:r>
          <a:r>
            <a:rPr lang="en-GB" sz="1400" dirty="0" err="1"/>
            <a:t>ihre</a:t>
          </a:r>
          <a:r>
            <a:rPr lang="en-GB" sz="1400" dirty="0"/>
            <a:t> Services </a:t>
          </a:r>
          <a:r>
            <a:rPr lang="en-GB" sz="1400" dirty="0" err="1"/>
            <a:t>erhalten</a:t>
          </a:r>
          <a:endParaRPr lang="de-DE" sz="1400" dirty="0"/>
        </a:p>
      </dgm:t>
    </dgm:pt>
    <dgm:pt modelId="{25A222E1-BE89-354F-AD0D-957E5C5FA002}" type="parTrans" cxnId="{796AB80D-B4BA-6A4A-934F-1D5240B905AF}">
      <dgm:prSet/>
      <dgm:spPr/>
      <dgm:t>
        <a:bodyPr/>
        <a:lstStyle/>
        <a:p>
          <a:endParaRPr lang="de-DE"/>
        </a:p>
      </dgm:t>
    </dgm:pt>
    <dgm:pt modelId="{794BC070-30BD-524A-B9E7-C7A4DAE1BF2B}" type="sibTrans" cxnId="{796AB80D-B4BA-6A4A-934F-1D5240B905AF}">
      <dgm:prSet/>
      <dgm:spPr/>
      <dgm:t>
        <a:bodyPr/>
        <a:lstStyle/>
        <a:p>
          <a:endParaRPr lang="de-DE"/>
        </a:p>
      </dgm:t>
    </dgm:pt>
    <dgm:pt modelId="{707EB759-3F0B-044F-849D-329792F2572F}">
      <dgm:prSet phldrT="[Text]" custT="1"/>
      <dgm:spPr/>
      <dgm:t>
        <a:bodyPr/>
        <a:lstStyle/>
        <a:p>
          <a:r>
            <a:rPr lang="en-GB" sz="2400" noProof="0" dirty="0"/>
            <a:t>Matchmaker</a:t>
          </a:r>
        </a:p>
      </dgm:t>
    </dgm:pt>
    <dgm:pt modelId="{E7CB08AC-1768-FF4D-9534-EBCA77A06911}" type="parTrans" cxnId="{1429BFB9-1B8C-3B41-95D9-6C6DFF2A230C}">
      <dgm:prSet/>
      <dgm:spPr/>
      <dgm:t>
        <a:bodyPr/>
        <a:lstStyle/>
        <a:p>
          <a:endParaRPr lang="de-DE"/>
        </a:p>
      </dgm:t>
    </dgm:pt>
    <dgm:pt modelId="{DE0226EC-BED9-384F-A4BA-4290DF7047E6}" type="sibTrans" cxnId="{1429BFB9-1B8C-3B41-95D9-6C6DFF2A230C}">
      <dgm:prSet/>
      <dgm:spPr/>
      <dgm:t>
        <a:bodyPr/>
        <a:lstStyle/>
        <a:p>
          <a:endParaRPr lang="de-DE"/>
        </a:p>
      </dgm:t>
    </dgm:pt>
    <dgm:pt modelId="{BB37A7DE-E887-744F-9F70-61AD2DBD9071}">
      <dgm:prSet phldrT="[Text]" custT="1"/>
      <dgm:spPr/>
      <dgm:t>
        <a:bodyPr/>
        <a:lstStyle/>
        <a:p>
          <a:r>
            <a:rPr lang="en-GB" sz="2400" noProof="0" dirty="0"/>
            <a:t>One Stop Shop</a:t>
          </a:r>
        </a:p>
      </dgm:t>
    </dgm:pt>
    <dgm:pt modelId="{5F23BF4B-32C3-A04F-9102-BB6DCE20D21A}" type="parTrans" cxnId="{6850FDFC-A0FC-604F-9373-633E373A6E66}">
      <dgm:prSet/>
      <dgm:spPr/>
      <dgm:t>
        <a:bodyPr/>
        <a:lstStyle/>
        <a:p>
          <a:endParaRPr lang="de-DE"/>
        </a:p>
      </dgm:t>
    </dgm:pt>
    <dgm:pt modelId="{D9F749A4-1A8C-5D45-A860-5E292DAE77F5}" type="sibTrans" cxnId="{6850FDFC-A0FC-604F-9373-633E373A6E66}">
      <dgm:prSet/>
      <dgm:spPr/>
      <dgm:t>
        <a:bodyPr/>
        <a:lstStyle/>
        <a:p>
          <a:endParaRPr lang="de-DE"/>
        </a:p>
      </dgm:t>
    </dgm:pt>
    <dgm:pt modelId="{2EED2E5F-8762-A34E-9DEB-40458CEA2AD8}">
      <dgm:prSet phldrT="[Text]" custT="1"/>
      <dgm:spPr/>
      <dgm:t>
        <a:bodyPr/>
        <a:lstStyle/>
        <a:p>
          <a:r>
            <a:rPr lang="de-DE" sz="2400" dirty="0"/>
            <a:t>Integrator</a:t>
          </a:r>
        </a:p>
      </dgm:t>
    </dgm:pt>
    <dgm:pt modelId="{A0FC53A6-C073-D049-8429-A45CF747BFE2}" type="parTrans" cxnId="{AF6A0B5F-E013-0C45-8C7D-4BF5B11FA57E}">
      <dgm:prSet/>
      <dgm:spPr/>
      <dgm:t>
        <a:bodyPr/>
        <a:lstStyle/>
        <a:p>
          <a:endParaRPr lang="de-DE"/>
        </a:p>
      </dgm:t>
    </dgm:pt>
    <dgm:pt modelId="{6725F5BA-FA3C-9A42-96B5-699A2BD7FC08}" type="sibTrans" cxnId="{AF6A0B5F-E013-0C45-8C7D-4BF5B11FA57E}">
      <dgm:prSet/>
      <dgm:spPr/>
      <dgm:t>
        <a:bodyPr/>
        <a:lstStyle/>
        <a:p>
          <a:endParaRPr lang="de-DE"/>
        </a:p>
      </dgm:t>
    </dgm:pt>
    <dgm:pt modelId="{2DEEE397-B45A-C241-BEB5-29533C3975BB}">
      <dgm:prSet phldrT="[Text]" custT="1"/>
      <dgm:spPr/>
      <dgm:t>
        <a:bodyPr/>
        <a:lstStyle/>
        <a:p>
          <a:r>
            <a:rPr lang="en-GB" sz="1400" dirty="0" err="1"/>
            <a:t>Kunden</a:t>
          </a:r>
          <a:r>
            <a:rPr lang="en-GB" sz="1400" dirty="0"/>
            <a:t> </a:t>
          </a:r>
          <a:r>
            <a:rPr lang="en-GB" sz="1400" dirty="0" err="1"/>
            <a:t>sehen</a:t>
          </a:r>
          <a:r>
            <a:rPr lang="en-GB" sz="1400" dirty="0"/>
            <a:t> </a:t>
          </a:r>
          <a:r>
            <a:rPr lang="en-GB" sz="1400" dirty="0" err="1"/>
            <a:t>vor</a:t>
          </a:r>
          <a:r>
            <a:rPr lang="en-GB" sz="1400" dirty="0"/>
            <a:t> </a:t>
          </a:r>
          <a:r>
            <a:rPr lang="en-GB" sz="1400" dirty="0" err="1"/>
            <a:t>allem</a:t>
          </a:r>
          <a:r>
            <a:rPr lang="en-GB" sz="1400" dirty="0"/>
            <a:t> den One-Stop-Shop, </a:t>
          </a:r>
          <a:r>
            <a:rPr lang="en-GB" sz="1400" dirty="0" err="1"/>
            <a:t>bei</a:t>
          </a:r>
          <a:r>
            <a:rPr lang="en-GB" sz="1400" dirty="0"/>
            <a:t> </a:t>
          </a:r>
          <a:r>
            <a:rPr lang="en-GB" sz="1400" dirty="0" err="1"/>
            <a:t>dem</a:t>
          </a:r>
          <a:r>
            <a:rPr lang="en-GB" sz="1400" dirty="0"/>
            <a:t> </a:t>
          </a:r>
          <a:r>
            <a:rPr lang="en-GB" sz="1400" dirty="0" err="1"/>
            <a:t>sie</a:t>
          </a:r>
          <a:r>
            <a:rPr lang="en-GB" sz="1400" dirty="0"/>
            <a:t> in </a:t>
          </a:r>
          <a:r>
            <a:rPr lang="en-GB" sz="1400" dirty="0" err="1"/>
            <a:t>Erwartung</a:t>
          </a:r>
          <a:r>
            <a:rPr lang="en-GB" sz="1400" dirty="0"/>
            <a:t>, die “</a:t>
          </a:r>
          <a:r>
            <a:rPr lang="en-GB" sz="1400" dirty="0" err="1"/>
            <a:t>richtigen</a:t>
          </a:r>
          <a:r>
            <a:rPr lang="en-GB" sz="1400" dirty="0"/>
            <a:t>” Services </a:t>
          </a:r>
          <a:r>
            <a:rPr lang="en-GB" sz="1400" dirty="0" err="1"/>
            <a:t>zu</a:t>
          </a:r>
          <a:r>
            <a:rPr lang="en-GB" sz="1400" dirty="0"/>
            <a:t> </a:t>
          </a:r>
          <a:r>
            <a:rPr lang="en-GB" sz="1400" dirty="0" err="1"/>
            <a:t>bekommen</a:t>
          </a:r>
          <a:r>
            <a:rPr lang="en-GB" sz="1400" dirty="0"/>
            <a:t>, </a:t>
          </a:r>
          <a:r>
            <a:rPr lang="en-GB" sz="1400" dirty="0" err="1"/>
            <a:t>ihre</a:t>
          </a:r>
          <a:r>
            <a:rPr lang="en-GB" sz="1400" dirty="0"/>
            <a:t> </a:t>
          </a:r>
          <a:r>
            <a:rPr lang="en-GB" sz="1400" dirty="0" err="1"/>
            <a:t>Anforderungen</a:t>
          </a:r>
          <a:r>
            <a:rPr lang="en-GB" sz="1400" dirty="0"/>
            <a:t> </a:t>
          </a:r>
          <a:r>
            <a:rPr lang="en-GB" sz="1400" dirty="0" err="1"/>
            <a:t>stellen</a:t>
          </a:r>
          <a:endParaRPr lang="de-DE" sz="1400" dirty="0"/>
        </a:p>
      </dgm:t>
    </dgm:pt>
    <dgm:pt modelId="{1A0EDD14-1EB5-0E4F-8F34-1C6F9C303DF0}" type="parTrans" cxnId="{94656ADE-4C24-A346-B61F-1F52F6FEA953}">
      <dgm:prSet/>
      <dgm:spPr/>
      <dgm:t>
        <a:bodyPr/>
        <a:lstStyle/>
        <a:p>
          <a:endParaRPr lang="de-DE"/>
        </a:p>
      </dgm:t>
    </dgm:pt>
    <dgm:pt modelId="{DF942ED9-618B-7D47-A6F0-B9F75A58A80D}" type="sibTrans" cxnId="{94656ADE-4C24-A346-B61F-1F52F6FEA953}">
      <dgm:prSet/>
      <dgm:spPr/>
      <dgm:t>
        <a:bodyPr/>
        <a:lstStyle/>
        <a:p>
          <a:endParaRPr lang="de-DE"/>
        </a:p>
      </dgm:t>
    </dgm:pt>
    <dgm:pt modelId="{CCDCF623-A4EC-2645-BBDC-7A5513D89AD4}">
      <dgm:prSet phldrT="[Text]" custT="1"/>
      <dgm:spPr/>
      <dgm:t>
        <a:bodyPr/>
        <a:lstStyle/>
        <a:p>
          <a:r>
            <a:rPr lang="en-GB" sz="1400" noProof="0" dirty="0"/>
            <a:t>Der Integrator </a:t>
          </a:r>
          <a:r>
            <a:rPr lang="en-GB" sz="1400" noProof="0" dirty="0" err="1"/>
            <a:t>repräsentiert</a:t>
          </a:r>
          <a:r>
            <a:rPr lang="en-GB" sz="1400" noProof="0" dirty="0"/>
            <a:t> die </a:t>
          </a:r>
          <a:r>
            <a:rPr lang="en-GB" sz="1400" noProof="0" dirty="0" err="1"/>
            <a:t>gesamte</a:t>
          </a:r>
          <a:r>
            <a:rPr lang="en-GB" sz="1400" noProof="0" dirty="0"/>
            <a:t> </a:t>
          </a:r>
          <a:r>
            <a:rPr lang="en-GB" sz="1400" noProof="0" dirty="0" err="1"/>
            <a:t>Föderation</a:t>
          </a:r>
          <a:r>
            <a:rPr lang="en-GB" sz="1400" noProof="0" dirty="0"/>
            <a:t> und </a:t>
          </a:r>
          <a:r>
            <a:rPr lang="en-GB" sz="1400" noProof="0" dirty="0" err="1"/>
            <a:t>agiert</a:t>
          </a:r>
          <a:r>
            <a:rPr lang="en-GB" sz="1400" noProof="0" dirty="0"/>
            <a:t> </a:t>
          </a:r>
          <a:r>
            <a:rPr lang="en-GB" sz="1400" noProof="0" dirty="0" err="1"/>
            <a:t>aus</a:t>
          </a:r>
          <a:r>
            <a:rPr lang="en-GB" sz="1400" noProof="0" dirty="0"/>
            <a:t> </a:t>
          </a:r>
          <a:r>
            <a:rPr lang="en-GB" sz="1400" noProof="0" dirty="0" err="1"/>
            <a:t>Kundensicht</a:t>
          </a:r>
          <a:r>
            <a:rPr lang="en-GB" sz="1400" noProof="0" dirty="0"/>
            <a:t> </a:t>
          </a:r>
          <a:r>
            <a:rPr lang="en-GB" sz="1400" noProof="0" dirty="0" err="1"/>
            <a:t>als</a:t>
          </a:r>
          <a:r>
            <a:rPr lang="en-GB" sz="1400" noProof="0" dirty="0"/>
            <a:t> </a:t>
          </a:r>
          <a:r>
            <a:rPr lang="en-GB" sz="1400" noProof="0" dirty="0" err="1"/>
            <a:t>ein</a:t>
          </a:r>
          <a:r>
            <a:rPr lang="en-GB" sz="1400" noProof="0" dirty="0"/>
            <a:t> </a:t>
          </a:r>
          <a:r>
            <a:rPr lang="en-GB" sz="1400" noProof="0" dirty="0" err="1"/>
            <a:t>logischer</a:t>
          </a:r>
          <a:r>
            <a:rPr lang="en-GB" sz="1400" noProof="0" dirty="0"/>
            <a:t> </a:t>
          </a:r>
          <a:r>
            <a:rPr lang="en-GB" sz="1400" noProof="0" dirty="0" err="1"/>
            <a:t>Einzeldienstleister</a:t>
          </a:r>
          <a:endParaRPr lang="en-GB" sz="1400" noProof="0" dirty="0"/>
        </a:p>
      </dgm:t>
    </dgm:pt>
    <dgm:pt modelId="{1761EFED-0EEE-F84A-A3D6-516A368374FD}" type="parTrans" cxnId="{0E5CDE97-139A-1C45-B077-5B33AF07C723}">
      <dgm:prSet/>
      <dgm:spPr/>
      <dgm:t>
        <a:bodyPr/>
        <a:lstStyle/>
        <a:p>
          <a:endParaRPr lang="de-DE"/>
        </a:p>
      </dgm:t>
    </dgm:pt>
    <dgm:pt modelId="{6E1E33C9-F378-9641-BC36-4F1EED9D1A12}" type="sibTrans" cxnId="{0E5CDE97-139A-1C45-B077-5B33AF07C723}">
      <dgm:prSet/>
      <dgm:spPr/>
      <dgm:t>
        <a:bodyPr/>
        <a:lstStyle/>
        <a:p>
          <a:endParaRPr lang="de-DE"/>
        </a:p>
      </dgm:t>
    </dgm:pt>
    <dgm:pt modelId="{57769423-DEC4-404E-9EC3-2208D0BCDE28}">
      <dgm:prSet phldrT="[Text]" custT="1"/>
      <dgm:spPr/>
      <dgm:t>
        <a:bodyPr/>
        <a:lstStyle/>
        <a:p>
          <a:r>
            <a:rPr lang="en-GB" sz="1400" dirty="0" err="1"/>
            <a:t>Eine</a:t>
          </a:r>
          <a:r>
            <a:rPr lang="en-GB" sz="1400" dirty="0"/>
            <a:t> Organisation </a:t>
          </a:r>
          <a:r>
            <a:rPr lang="en-GB" sz="1400" dirty="0" err="1"/>
            <a:t>fungiert</a:t>
          </a:r>
          <a:r>
            <a:rPr lang="en-GB" sz="1400" dirty="0"/>
            <a:t> </a:t>
          </a:r>
          <a:r>
            <a:rPr lang="en-GB" sz="1400" dirty="0" err="1"/>
            <a:t>als</a:t>
          </a:r>
          <a:r>
            <a:rPr lang="en-GB" sz="1400" dirty="0"/>
            <a:t> </a:t>
          </a:r>
          <a:r>
            <a:rPr lang="en-GB" sz="1400" dirty="0" err="1"/>
            <a:t>Berater</a:t>
          </a:r>
          <a:r>
            <a:rPr lang="en-GB" sz="1400" dirty="0"/>
            <a:t> </a:t>
          </a:r>
          <a:r>
            <a:rPr lang="en-GB" sz="1400" dirty="0" err="1"/>
            <a:t>sichtbar</a:t>
          </a:r>
          <a:r>
            <a:rPr lang="en-GB" sz="1400" dirty="0"/>
            <a:t> </a:t>
          </a:r>
          <a:r>
            <a:rPr lang="en-GB" sz="1400" dirty="0" err="1"/>
            <a:t>für</a:t>
          </a:r>
          <a:r>
            <a:rPr lang="en-GB" sz="1400" dirty="0"/>
            <a:t> </a:t>
          </a:r>
          <a:r>
            <a:rPr lang="en-GB" sz="1400" dirty="0" err="1"/>
            <a:t>Kunden</a:t>
          </a:r>
          <a:r>
            <a:rPr lang="en-GB" sz="1400" dirty="0"/>
            <a:t> und </a:t>
          </a:r>
          <a:r>
            <a:rPr lang="en-GB" sz="1400" dirty="0" err="1"/>
            <a:t>hilft</a:t>
          </a:r>
          <a:r>
            <a:rPr lang="en-GB" sz="1400" dirty="0"/>
            <a:t> </a:t>
          </a:r>
          <a:r>
            <a:rPr lang="en-GB" sz="1400" dirty="0" err="1"/>
            <a:t>ihnen</a:t>
          </a:r>
          <a:r>
            <a:rPr lang="en-GB" sz="1400" dirty="0"/>
            <a:t> </a:t>
          </a:r>
          <a:r>
            <a:rPr lang="en-GB" sz="1400" dirty="0" err="1"/>
            <a:t>dabei</a:t>
          </a:r>
          <a:r>
            <a:rPr lang="en-GB" sz="1400" dirty="0"/>
            <a:t>, die </a:t>
          </a:r>
          <a:r>
            <a:rPr lang="en-GB" sz="1400" dirty="0" err="1"/>
            <a:t>Föderation</a:t>
          </a:r>
          <a:r>
            <a:rPr lang="en-GB" sz="1400" dirty="0"/>
            <a:t> und </a:t>
          </a:r>
          <a:r>
            <a:rPr lang="en-GB" sz="1400" dirty="0" err="1"/>
            <a:t>ihre</a:t>
          </a:r>
          <a:r>
            <a:rPr lang="en-GB" sz="1400" dirty="0"/>
            <a:t> </a:t>
          </a:r>
          <a:r>
            <a:rPr lang="en-GB" sz="1400" dirty="0" err="1"/>
            <a:t>Angebote</a:t>
          </a:r>
          <a:r>
            <a:rPr lang="en-GB" sz="1400" dirty="0"/>
            <a:t> </a:t>
          </a:r>
          <a:r>
            <a:rPr lang="en-GB" sz="1400" dirty="0" err="1"/>
            <a:t>zu</a:t>
          </a:r>
          <a:r>
            <a:rPr lang="en-GB" sz="1400" dirty="0"/>
            <a:t> verstehen</a:t>
          </a:r>
          <a:endParaRPr lang="de-DE" sz="1400" dirty="0"/>
        </a:p>
      </dgm:t>
    </dgm:pt>
    <dgm:pt modelId="{37A8A2B1-8ED8-4106-907F-65D9980E11E4}" type="parTrans" cxnId="{0D172566-F0B0-453B-ABFA-E212C28223D0}">
      <dgm:prSet/>
      <dgm:spPr/>
      <dgm:t>
        <a:bodyPr/>
        <a:lstStyle/>
        <a:p>
          <a:endParaRPr lang="de-DE"/>
        </a:p>
      </dgm:t>
    </dgm:pt>
    <dgm:pt modelId="{BBE59CCB-28C4-4430-9C3B-5F97B15494E0}" type="sibTrans" cxnId="{0D172566-F0B0-453B-ABFA-E212C28223D0}">
      <dgm:prSet/>
      <dgm:spPr/>
      <dgm:t>
        <a:bodyPr/>
        <a:lstStyle/>
        <a:p>
          <a:endParaRPr lang="de-DE"/>
        </a:p>
      </dgm:t>
    </dgm:pt>
    <dgm:pt modelId="{213ACD73-1FB9-40B9-94DD-64604E0EEA39}">
      <dgm:prSet phldrT="[Text]" custT="1"/>
      <dgm:spPr/>
      <dgm:t>
        <a:bodyPr/>
        <a:lstStyle/>
        <a:p>
          <a:r>
            <a:rPr lang="en-GB" sz="1400" dirty="0" err="1"/>
            <a:t>Eine</a:t>
          </a:r>
          <a:r>
            <a:rPr lang="en-GB" sz="1400" dirty="0"/>
            <a:t> </a:t>
          </a:r>
          <a:r>
            <a:rPr lang="en-GB" sz="1400" dirty="0" err="1"/>
            <a:t>Vermittlungsstelle</a:t>
          </a:r>
          <a:r>
            <a:rPr lang="en-GB" sz="1400" dirty="0"/>
            <a:t> </a:t>
          </a:r>
          <a:r>
            <a:rPr lang="en-GB" sz="1400" dirty="0" err="1"/>
            <a:t>hilft</a:t>
          </a:r>
          <a:r>
            <a:rPr lang="en-GB" sz="1400" dirty="0"/>
            <a:t> </a:t>
          </a:r>
          <a:r>
            <a:rPr lang="en-GB" sz="1400" dirty="0" err="1"/>
            <a:t>Kunden</a:t>
          </a:r>
          <a:r>
            <a:rPr lang="en-GB" sz="1400" dirty="0"/>
            <a:t> </a:t>
          </a:r>
          <a:r>
            <a:rPr lang="en-GB" sz="1400" dirty="0" err="1"/>
            <a:t>dabei</a:t>
          </a:r>
          <a:r>
            <a:rPr lang="en-GB" sz="1400" dirty="0"/>
            <a:t>, die </a:t>
          </a:r>
          <a:r>
            <a:rPr lang="en-GB" sz="1400" dirty="0" err="1"/>
            <a:t>benötigten</a:t>
          </a:r>
          <a:r>
            <a:rPr lang="en-GB" sz="1400" dirty="0"/>
            <a:t> Services </a:t>
          </a:r>
          <a:r>
            <a:rPr lang="en-GB" sz="1400" dirty="0" err="1"/>
            <a:t>zu</a:t>
          </a:r>
          <a:r>
            <a:rPr lang="en-GB" sz="1400" dirty="0"/>
            <a:t> </a:t>
          </a:r>
          <a:r>
            <a:rPr lang="en-GB" sz="1400" dirty="0" err="1"/>
            <a:t>finden</a:t>
          </a:r>
          <a:r>
            <a:rPr lang="en-GB" sz="1400" dirty="0"/>
            <a:t>, </a:t>
          </a:r>
          <a:r>
            <a:rPr lang="en-GB" sz="1400" dirty="0" err="1"/>
            <a:t>indem</a:t>
          </a:r>
          <a:r>
            <a:rPr lang="en-GB" sz="1400" dirty="0"/>
            <a:t> </a:t>
          </a:r>
          <a:r>
            <a:rPr lang="en-GB" sz="1400" dirty="0" err="1"/>
            <a:t>sie</a:t>
          </a:r>
          <a:r>
            <a:rPr lang="en-GB" sz="1400" dirty="0"/>
            <a:t> </a:t>
          </a:r>
          <a:r>
            <a:rPr lang="en-GB" sz="1400" dirty="0" err="1"/>
            <a:t>Kunden</a:t>
          </a:r>
          <a:r>
            <a:rPr lang="en-GB" sz="1400" dirty="0"/>
            <a:t> und </a:t>
          </a:r>
          <a:r>
            <a:rPr lang="en-GB" sz="1400" dirty="0" err="1"/>
            <a:t>Föderation</a:t>
          </a:r>
          <a:r>
            <a:rPr lang="en-GB" sz="1400" dirty="0"/>
            <a:t> </a:t>
          </a:r>
          <a:r>
            <a:rPr lang="en-GB" sz="1400" dirty="0" err="1"/>
            <a:t>zusammen</a:t>
          </a:r>
          <a:r>
            <a:rPr lang="en-GB" sz="1400" dirty="0"/>
            <a:t> </a:t>
          </a:r>
          <a:r>
            <a:rPr lang="en-GB" sz="1400" dirty="0" err="1"/>
            <a:t>bringt</a:t>
          </a:r>
          <a:r>
            <a:rPr lang="en-GB" sz="1400" dirty="0"/>
            <a:t>.</a:t>
          </a:r>
          <a:endParaRPr lang="en-GB" sz="1400" noProof="0" dirty="0"/>
        </a:p>
      </dgm:t>
    </dgm:pt>
    <dgm:pt modelId="{27C0EBA8-BFD5-4D39-A779-5C67AE559491}" type="parTrans" cxnId="{136B6515-7795-44CF-929F-82F3F83D6539}">
      <dgm:prSet/>
      <dgm:spPr/>
      <dgm:t>
        <a:bodyPr/>
        <a:lstStyle/>
        <a:p>
          <a:endParaRPr lang="de-DE"/>
        </a:p>
      </dgm:t>
    </dgm:pt>
    <dgm:pt modelId="{7877CB64-A1BF-45C9-866D-2DD4181C24E7}" type="sibTrans" cxnId="{136B6515-7795-44CF-929F-82F3F83D6539}">
      <dgm:prSet/>
      <dgm:spPr/>
      <dgm:t>
        <a:bodyPr/>
        <a:lstStyle/>
        <a:p>
          <a:endParaRPr lang="de-DE"/>
        </a:p>
      </dgm:t>
    </dgm:pt>
    <dgm:pt modelId="{C1A44FA7-6596-4794-A429-BB7812C1639D}">
      <dgm:prSet phldrT="[Text]" custT="1"/>
      <dgm:spPr/>
      <dgm:t>
        <a:bodyPr/>
        <a:lstStyle/>
        <a:p>
          <a:r>
            <a:rPr lang="de-DE" sz="1400" noProof="0" dirty="0"/>
            <a:t>Diese Partei oder Organisation unterstützt die Föderation und ihre Mitglieder dabei, Services für Kunden zur Verfügung zu stellen.</a:t>
          </a:r>
          <a:endParaRPr lang="en-GB" sz="1400" noProof="0" dirty="0"/>
        </a:p>
      </dgm:t>
    </dgm:pt>
    <dgm:pt modelId="{D2CEDF76-679D-4CED-99DA-D7966728EAD6}" type="parTrans" cxnId="{2AEE3B9E-FDC2-4928-9B68-BB0A076D2B48}">
      <dgm:prSet/>
      <dgm:spPr/>
      <dgm:t>
        <a:bodyPr/>
        <a:lstStyle/>
        <a:p>
          <a:endParaRPr lang="de-DE"/>
        </a:p>
      </dgm:t>
    </dgm:pt>
    <dgm:pt modelId="{EB3E2E2A-1FB2-4074-8B8A-5F808342DF5C}" type="sibTrans" cxnId="{2AEE3B9E-FDC2-4928-9B68-BB0A076D2B48}">
      <dgm:prSet/>
      <dgm:spPr/>
      <dgm:t>
        <a:bodyPr/>
        <a:lstStyle/>
        <a:p>
          <a:endParaRPr lang="de-DE"/>
        </a:p>
      </dgm:t>
    </dgm:pt>
    <dgm:pt modelId="{C00AEFE2-C662-4C69-B199-95650CFE5C25}">
      <dgm:prSet phldrT="[Text]" custT="1"/>
      <dgm:spPr/>
      <dgm:t>
        <a:bodyPr/>
        <a:lstStyle/>
        <a:p>
          <a:r>
            <a:rPr lang="de-DE" sz="1400" noProof="0" dirty="0"/>
            <a:t>Kunden sehen dabei jedoch nur die verschiedenen einzelnen Föderationsmitglieder, von denen sie ihre Services erhalten.</a:t>
          </a:r>
          <a:endParaRPr lang="en-GB" sz="1400" noProof="0" dirty="0"/>
        </a:p>
      </dgm:t>
    </dgm:pt>
    <dgm:pt modelId="{DC4EDA11-D98D-43CC-B9ED-8B12A151CDA3}" type="parTrans" cxnId="{4C694CFF-0A8D-4B76-B0B1-C4432B3C4EB1}">
      <dgm:prSet/>
      <dgm:spPr/>
      <dgm:t>
        <a:bodyPr/>
        <a:lstStyle/>
        <a:p>
          <a:endParaRPr lang="de-DE"/>
        </a:p>
      </dgm:t>
    </dgm:pt>
    <dgm:pt modelId="{BCA8D3E6-BF33-470E-BE5B-2DD36D02E4CA}" type="sibTrans" cxnId="{4C694CFF-0A8D-4B76-B0B1-C4432B3C4EB1}">
      <dgm:prSet/>
      <dgm:spPr/>
      <dgm:t>
        <a:bodyPr/>
        <a:lstStyle/>
        <a:p>
          <a:endParaRPr lang="de-DE"/>
        </a:p>
      </dgm:t>
    </dgm:pt>
    <dgm:pt modelId="{5B447BC6-506F-4F5F-98F3-C889AD0B32EB}">
      <dgm:prSet phldrT="[Text]" custT="1"/>
      <dgm:spPr/>
      <dgm:t>
        <a:bodyPr/>
        <a:lstStyle/>
        <a:p>
          <a:r>
            <a:rPr lang="en-GB" sz="1400" noProof="0" dirty="0"/>
            <a:t>“Matchmaking” </a:t>
          </a:r>
          <a:r>
            <a:rPr lang="en-GB" sz="1400" noProof="0" dirty="0" err="1"/>
            <a:t>bedeutet</a:t>
          </a:r>
          <a:r>
            <a:rPr lang="en-GB" sz="1400" noProof="0" dirty="0"/>
            <a:t>: </a:t>
          </a:r>
          <a:r>
            <a:rPr lang="en-GB" sz="1400" noProof="0" dirty="0" err="1"/>
            <a:t>Kundenbedarf</a:t>
          </a:r>
          <a:r>
            <a:rPr lang="en-GB" sz="1400" noProof="0" dirty="0"/>
            <a:t> </a:t>
          </a:r>
          <a:r>
            <a:rPr lang="en-GB" sz="1400" noProof="0" dirty="0" err="1"/>
            <a:t>mit</a:t>
          </a:r>
          <a:r>
            <a:rPr lang="en-GB" sz="1400" noProof="0" dirty="0"/>
            <a:t> den </a:t>
          </a:r>
          <a:r>
            <a:rPr lang="en-GB" sz="1400" noProof="0" dirty="0" err="1"/>
            <a:t>Angeboten</a:t>
          </a:r>
          <a:r>
            <a:rPr lang="en-GB" sz="1400" noProof="0" dirty="0"/>
            <a:t> </a:t>
          </a:r>
          <a:r>
            <a:rPr lang="en-GB" sz="1400" noProof="0" dirty="0" err="1"/>
            <a:t>eines</a:t>
          </a:r>
          <a:r>
            <a:rPr lang="en-GB" sz="1400" noProof="0" dirty="0"/>
            <a:t> </a:t>
          </a:r>
          <a:r>
            <a:rPr lang="en-GB" sz="1400" noProof="0" dirty="0" err="1"/>
            <a:t>oder</a:t>
          </a:r>
          <a:r>
            <a:rPr lang="en-GB" sz="1400" noProof="0" dirty="0"/>
            <a:t> </a:t>
          </a:r>
          <a:r>
            <a:rPr lang="en-GB" sz="1400" noProof="0" dirty="0" err="1"/>
            <a:t>mehrerer</a:t>
          </a:r>
          <a:r>
            <a:rPr lang="en-GB" sz="1400" noProof="0" dirty="0"/>
            <a:t> </a:t>
          </a:r>
          <a:r>
            <a:rPr lang="en-GB" sz="1400" noProof="0" dirty="0" err="1"/>
            <a:t>Föderationsmitglieder</a:t>
          </a:r>
          <a:r>
            <a:rPr lang="en-GB" sz="1400" noProof="0" dirty="0"/>
            <a:t> </a:t>
          </a:r>
          <a:r>
            <a:rPr lang="en-GB" sz="1400" noProof="0" dirty="0" err="1"/>
            <a:t>zu</a:t>
          </a:r>
          <a:r>
            <a:rPr lang="en-GB" sz="1400" noProof="0" dirty="0"/>
            <a:t> </a:t>
          </a:r>
          <a:r>
            <a:rPr lang="en-GB" sz="1400" noProof="0" dirty="0" err="1"/>
            <a:t>verbinden</a:t>
          </a:r>
          <a:endParaRPr lang="en-GB" sz="1400" noProof="0" dirty="0"/>
        </a:p>
      </dgm:t>
    </dgm:pt>
    <dgm:pt modelId="{882CF1E6-C0E7-4975-99E1-B75316CF9B82}" type="parTrans" cxnId="{0D13F508-02CC-47FC-8B8C-FA53DC200240}">
      <dgm:prSet/>
      <dgm:spPr/>
      <dgm:t>
        <a:bodyPr/>
        <a:lstStyle/>
        <a:p>
          <a:endParaRPr lang="de-DE"/>
        </a:p>
      </dgm:t>
    </dgm:pt>
    <dgm:pt modelId="{C7C23368-00FC-4413-BBA2-BF991FA0C491}" type="sibTrans" cxnId="{0D13F508-02CC-47FC-8B8C-FA53DC200240}">
      <dgm:prSet/>
      <dgm:spPr/>
      <dgm:t>
        <a:bodyPr/>
        <a:lstStyle/>
        <a:p>
          <a:endParaRPr lang="de-DE"/>
        </a:p>
      </dgm:t>
    </dgm:pt>
    <dgm:pt modelId="{D67E8E00-40F9-463F-98A9-CE3D7CEE21EB}">
      <dgm:prSet phldrT="[Text]" custT="1"/>
      <dgm:spPr/>
      <dgm:t>
        <a:bodyPr/>
        <a:lstStyle/>
        <a:p>
          <a:r>
            <a:rPr lang="de-DE" sz="1400" dirty="0"/>
            <a:t>Allerdings können die Kunden erkennen, dass die Services tatsächlich von verschiedenen Föderationsmitgliedern erbracht werden</a:t>
          </a:r>
        </a:p>
      </dgm:t>
    </dgm:pt>
    <dgm:pt modelId="{987142DD-8FD1-4A39-B04A-39AD096BBCB4}" type="parTrans" cxnId="{6CECD54B-E00D-4156-A177-D7CC884A79B5}">
      <dgm:prSet/>
      <dgm:spPr/>
      <dgm:t>
        <a:bodyPr/>
        <a:lstStyle/>
        <a:p>
          <a:endParaRPr lang="de-DE"/>
        </a:p>
      </dgm:t>
    </dgm:pt>
    <dgm:pt modelId="{FA1B4005-20A9-45D2-B855-12B0796D7A5B}" type="sibTrans" cxnId="{6CECD54B-E00D-4156-A177-D7CC884A79B5}">
      <dgm:prSet/>
      <dgm:spPr/>
      <dgm:t>
        <a:bodyPr/>
        <a:lstStyle/>
        <a:p>
          <a:endParaRPr lang="de-DE"/>
        </a:p>
      </dgm:t>
    </dgm:pt>
    <dgm:pt modelId="{E84AB951-FD8A-4384-91FE-8CFD6D03D441}">
      <dgm:prSet phldrT="[Text]" custT="1"/>
      <dgm:spPr/>
      <dgm:t>
        <a:bodyPr/>
        <a:lstStyle/>
        <a:p>
          <a:r>
            <a:rPr lang="en-GB" sz="1400" noProof="0" dirty="0"/>
            <a:t>Die </a:t>
          </a:r>
          <a:r>
            <a:rPr lang="en-GB" sz="1400" noProof="0" dirty="0" err="1"/>
            <a:t>Kunden</a:t>
          </a:r>
          <a:r>
            <a:rPr lang="en-GB" sz="1400" noProof="0" dirty="0"/>
            <a:t> </a:t>
          </a:r>
          <a:r>
            <a:rPr lang="en-GB" sz="1400" noProof="0" dirty="0" err="1"/>
            <a:t>sehen</a:t>
          </a:r>
          <a:r>
            <a:rPr lang="en-GB" sz="1400" noProof="0" dirty="0"/>
            <a:t> und </a:t>
          </a:r>
          <a:r>
            <a:rPr lang="en-GB" sz="1400" noProof="0" dirty="0" err="1"/>
            <a:t>realisieren</a:t>
          </a:r>
          <a:r>
            <a:rPr lang="en-GB" sz="1400" noProof="0" dirty="0"/>
            <a:t> </a:t>
          </a:r>
          <a:r>
            <a:rPr lang="en-GB" sz="1400" noProof="0" dirty="0" err="1"/>
            <a:t>nur</a:t>
          </a:r>
          <a:r>
            <a:rPr lang="en-GB" sz="1400" noProof="0" dirty="0"/>
            <a:t> den Integrator und </a:t>
          </a:r>
          <a:r>
            <a:rPr lang="en-GB" sz="1400" noProof="0" dirty="0" err="1"/>
            <a:t>sind</a:t>
          </a:r>
          <a:r>
            <a:rPr lang="en-GB" sz="1400" noProof="0" dirty="0"/>
            <a:t> </a:t>
          </a:r>
          <a:r>
            <a:rPr lang="en-GB" sz="1400" noProof="0" dirty="0" err="1"/>
            <a:t>sich</a:t>
          </a:r>
          <a:r>
            <a:rPr lang="en-GB" sz="1400" noProof="0" dirty="0"/>
            <a:t> der </a:t>
          </a:r>
          <a:r>
            <a:rPr lang="en-GB" sz="1400" noProof="0" dirty="0" err="1"/>
            <a:t>einzelnen</a:t>
          </a:r>
          <a:r>
            <a:rPr lang="en-GB" sz="1400" noProof="0" dirty="0"/>
            <a:t> </a:t>
          </a:r>
          <a:r>
            <a:rPr lang="en-GB" sz="1400" noProof="0" dirty="0" err="1"/>
            <a:t>Verbandsmitglieder</a:t>
          </a:r>
          <a:r>
            <a:rPr lang="en-GB" sz="1400" noProof="0" dirty="0"/>
            <a:t> </a:t>
          </a:r>
          <a:r>
            <a:rPr lang="en-GB" sz="1400" noProof="0" dirty="0" err="1"/>
            <a:t>nicht</a:t>
          </a:r>
          <a:r>
            <a:rPr lang="en-GB" sz="1400" noProof="0" dirty="0"/>
            <a:t> </a:t>
          </a:r>
          <a:r>
            <a:rPr lang="en-GB" sz="1400" noProof="0" dirty="0" err="1"/>
            <a:t>mehr</a:t>
          </a:r>
          <a:r>
            <a:rPr lang="en-GB" sz="1400" noProof="0" dirty="0"/>
            <a:t> </a:t>
          </a:r>
          <a:r>
            <a:rPr lang="en-GB" sz="1400" noProof="0" dirty="0" err="1"/>
            <a:t>bewusst</a:t>
          </a:r>
          <a:endParaRPr lang="en-GB" sz="1400" noProof="0" dirty="0"/>
        </a:p>
      </dgm:t>
    </dgm:pt>
    <dgm:pt modelId="{324A74A2-CA22-4BDC-8F3B-D108807C3B78}" type="parTrans" cxnId="{591E13F2-477E-4E33-A09F-4C6B7FFF495B}">
      <dgm:prSet/>
      <dgm:spPr/>
      <dgm:t>
        <a:bodyPr/>
        <a:lstStyle/>
        <a:p>
          <a:endParaRPr lang="de-DE"/>
        </a:p>
      </dgm:t>
    </dgm:pt>
    <dgm:pt modelId="{947E782A-CFCF-4759-8B4B-390DC024F7C6}" type="sibTrans" cxnId="{591E13F2-477E-4E33-A09F-4C6B7FFF495B}">
      <dgm:prSet/>
      <dgm:spPr/>
      <dgm:t>
        <a:bodyPr/>
        <a:lstStyle/>
        <a:p>
          <a:endParaRPr lang="de-DE"/>
        </a:p>
      </dgm:t>
    </dgm:pt>
    <dgm:pt modelId="{7650B51D-A316-2344-911C-1B6FAE5E3829}" type="pres">
      <dgm:prSet presAssocID="{773BBA10-58F2-6A4A-945A-ADF43E1B3EA8}" presName="Name0" presStyleCnt="0">
        <dgm:presLayoutVars>
          <dgm:dir/>
          <dgm:animLvl val="lvl"/>
          <dgm:resizeHandles val="exact"/>
        </dgm:presLayoutVars>
      </dgm:prSet>
      <dgm:spPr/>
    </dgm:pt>
    <dgm:pt modelId="{233F7341-C7B8-8948-9D7E-33DDC8777876}" type="pres">
      <dgm:prSet presAssocID="{A0D07556-2276-6B49-A873-D1752591589D}" presName="linNode" presStyleCnt="0"/>
      <dgm:spPr/>
    </dgm:pt>
    <dgm:pt modelId="{B1F1D662-ECC4-4446-B215-56FB628A75BD}" type="pres">
      <dgm:prSet presAssocID="{A0D07556-2276-6B49-A873-D1752591589D}" presName="parentText" presStyleLbl="node1" presStyleIdx="0" presStyleCnt="5" custScaleX="77875">
        <dgm:presLayoutVars>
          <dgm:chMax val="1"/>
          <dgm:bulletEnabled val="1"/>
        </dgm:presLayoutVars>
      </dgm:prSet>
      <dgm:spPr/>
    </dgm:pt>
    <dgm:pt modelId="{AD810C21-EF6D-864A-BC0C-997FF0BF8BAF}" type="pres">
      <dgm:prSet presAssocID="{A0D07556-2276-6B49-A873-D1752591589D}" presName="descendantText" presStyleLbl="alignAccFollowNode1" presStyleIdx="0" presStyleCnt="5" custScaleX="110622">
        <dgm:presLayoutVars>
          <dgm:bulletEnabled val="1"/>
        </dgm:presLayoutVars>
      </dgm:prSet>
      <dgm:spPr/>
    </dgm:pt>
    <dgm:pt modelId="{AABD2739-AD5F-174E-8E60-ABC8D41AE0A2}" type="pres">
      <dgm:prSet presAssocID="{08014617-1759-AF48-B13C-7EF267B3BCC9}" presName="sp" presStyleCnt="0"/>
      <dgm:spPr/>
    </dgm:pt>
    <dgm:pt modelId="{B125ED72-9C62-824D-9739-124523F489EF}" type="pres">
      <dgm:prSet presAssocID="{90719699-1035-794B-9B95-D72D444482A6}" presName="linNode" presStyleCnt="0"/>
      <dgm:spPr/>
    </dgm:pt>
    <dgm:pt modelId="{34C6CEAC-E3EB-F648-91A0-CF95E420F6F9}" type="pres">
      <dgm:prSet presAssocID="{90719699-1035-794B-9B95-D72D444482A6}" presName="parentText" presStyleLbl="node1" presStyleIdx="1" presStyleCnt="5" custScaleX="77875">
        <dgm:presLayoutVars>
          <dgm:chMax val="1"/>
          <dgm:bulletEnabled val="1"/>
        </dgm:presLayoutVars>
      </dgm:prSet>
      <dgm:spPr/>
    </dgm:pt>
    <dgm:pt modelId="{3DDE4BFF-2723-4442-90F8-AB6246C75A05}" type="pres">
      <dgm:prSet presAssocID="{90719699-1035-794B-9B95-D72D444482A6}" presName="descendantText" presStyleLbl="alignAccFollowNode1" presStyleIdx="1" presStyleCnt="5" custScaleX="110622">
        <dgm:presLayoutVars>
          <dgm:bulletEnabled val="1"/>
        </dgm:presLayoutVars>
      </dgm:prSet>
      <dgm:spPr/>
    </dgm:pt>
    <dgm:pt modelId="{C75E87D9-786F-5C4D-AEFE-3A1281E655E3}" type="pres">
      <dgm:prSet presAssocID="{04C9C99E-81FE-0F49-83EC-FD4881DD1AD2}" presName="sp" presStyleCnt="0"/>
      <dgm:spPr/>
    </dgm:pt>
    <dgm:pt modelId="{8557F175-2E85-3E43-AAB5-C2FFBAE30CB1}" type="pres">
      <dgm:prSet presAssocID="{707EB759-3F0B-044F-849D-329792F2572F}" presName="linNode" presStyleCnt="0"/>
      <dgm:spPr/>
    </dgm:pt>
    <dgm:pt modelId="{4A7F2DDD-14CA-CA45-8BAD-696F484A53A8}" type="pres">
      <dgm:prSet presAssocID="{707EB759-3F0B-044F-849D-329792F2572F}" presName="parentText" presStyleLbl="node1" presStyleIdx="2" presStyleCnt="5" custScaleX="77875">
        <dgm:presLayoutVars>
          <dgm:chMax val="1"/>
          <dgm:bulletEnabled val="1"/>
        </dgm:presLayoutVars>
      </dgm:prSet>
      <dgm:spPr/>
    </dgm:pt>
    <dgm:pt modelId="{9EAF7076-B891-5D46-AB4C-EED9B43EC3FF}" type="pres">
      <dgm:prSet presAssocID="{707EB759-3F0B-044F-849D-329792F2572F}" presName="descendantText" presStyleLbl="alignAccFollowNode1" presStyleIdx="2" presStyleCnt="5" custScaleX="110622">
        <dgm:presLayoutVars>
          <dgm:bulletEnabled val="1"/>
        </dgm:presLayoutVars>
      </dgm:prSet>
      <dgm:spPr/>
    </dgm:pt>
    <dgm:pt modelId="{70EBA5B2-3BF7-C544-A69D-EA06C020AED6}" type="pres">
      <dgm:prSet presAssocID="{DE0226EC-BED9-384F-A4BA-4290DF7047E6}" presName="sp" presStyleCnt="0"/>
      <dgm:spPr/>
    </dgm:pt>
    <dgm:pt modelId="{6D9A2D4C-383A-CA4B-9A56-EC30030E01EC}" type="pres">
      <dgm:prSet presAssocID="{BB37A7DE-E887-744F-9F70-61AD2DBD9071}" presName="linNode" presStyleCnt="0"/>
      <dgm:spPr/>
    </dgm:pt>
    <dgm:pt modelId="{8CBFF12F-9C19-D64C-AA3B-403C49E9D0BE}" type="pres">
      <dgm:prSet presAssocID="{BB37A7DE-E887-744F-9F70-61AD2DBD9071}" presName="parentText" presStyleLbl="node1" presStyleIdx="3" presStyleCnt="5" custScaleX="77875">
        <dgm:presLayoutVars>
          <dgm:chMax val="1"/>
          <dgm:bulletEnabled val="1"/>
        </dgm:presLayoutVars>
      </dgm:prSet>
      <dgm:spPr/>
    </dgm:pt>
    <dgm:pt modelId="{7CBF2CFC-CA56-404B-9E0D-A05E559FB6C4}" type="pres">
      <dgm:prSet presAssocID="{BB37A7DE-E887-744F-9F70-61AD2DBD9071}" presName="descendantText" presStyleLbl="alignAccFollowNode1" presStyleIdx="3" presStyleCnt="5" custScaleX="110622">
        <dgm:presLayoutVars>
          <dgm:bulletEnabled val="1"/>
        </dgm:presLayoutVars>
      </dgm:prSet>
      <dgm:spPr/>
    </dgm:pt>
    <dgm:pt modelId="{0642AFD1-C327-934B-8755-A66B32A68C64}" type="pres">
      <dgm:prSet presAssocID="{D9F749A4-1A8C-5D45-A860-5E292DAE77F5}" presName="sp" presStyleCnt="0"/>
      <dgm:spPr/>
    </dgm:pt>
    <dgm:pt modelId="{7A12F470-CF2A-C747-9FF7-3D8A9BCA8477}" type="pres">
      <dgm:prSet presAssocID="{2EED2E5F-8762-A34E-9DEB-40458CEA2AD8}" presName="linNode" presStyleCnt="0"/>
      <dgm:spPr/>
    </dgm:pt>
    <dgm:pt modelId="{1AD0FAE3-CB0F-1F4C-93D1-7A6CACBD0C2E}" type="pres">
      <dgm:prSet presAssocID="{2EED2E5F-8762-A34E-9DEB-40458CEA2AD8}" presName="parentText" presStyleLbl="node1" presStyleIdx="4" presStyleCnt="5" custScaleX="77875">
        <dgm:presLayoutVars>
          <dgm:chMax val="1"/>
          <dgm:bulletEnabled val="1"/>
        </dgm:presLayoutVars>
      </dgm:prSet>
      <dgm:spPr/>
    </dgm:pt>
    <dgm:pt modelId="{09554943-9FA1-4942-BF2D-AA092F8E71CF}" type="pres">
      <dgm:prSet presAssocID="{2EED2E5F-8762-A34E-9DEB-40458CEA2AD8}" presName="descendantText" presStyleLbl="alignAccFollowNode1" presStyleIdx="4" presStyleCnt="5" custScaleX="110622">
        <dgm:presLayoutVars>
          <dgm:bulletEnabled val="1"/>
        </dgm:presLayoutVars>
      </dgm:prSet>
      <dgm:spPr/>
    </dgm:pt>
  </dgm:ptLst>
  <dgm:cxnLst>
    <dgm:cxn modelId="{EDDD8706-5839-48FE-9A5F-E6BEDF822853}" type="presOf" srcId="{5B447BC6-506F-4F5F-98F3-C889AD0B32EB}" destId="{9EAF7076-B891-5D46-AB4C-EED9B43EC3FF}" srcOrd="0" destOrd="1" presId="urn:microsoft.com/office/officeart/2005/8/layout/vList5"/>
    <dgm:cxn modelId="{0D13F508-02CC-47FC-8B8C-FA53DC200240}" srcId="{707EB759-3F0B-044F-849D-329792F2572F}" destId="{5B447BC6-506F-4F5F-98F3-C889AD0B32EB}" srcOrd="1" destOrd="0" parTransId="{882CF1E6-C0E7-4975-99E1-B75316CF9B82}" sibTransId="{C7C23368-00FC-4413-BBA2-BF991FA0C491}"/>
    <dgm:cxn modelId="{A995340D-5031-44F9-BAAF-FCC2345F2FEE}" type="presOf" srcId="{E84AB951-FD8A-4384-91FE-8CFD6D03D441}" destId="{09554943-9FA1-4942-BF2D-AA092F8E71CF}" srcOrd="0" destOrd="1" presId="urn:microsoft.com/office/officeart/2005/8/layout/vList5"/>
    <dgm:cxn modelId="{796AB80D-B4BA-6A4A-934F-1D5240B905AF}" srcId="{90719699-1035-794B-9B95-D72D444482A6}" destId="{7DA9B7D8-4596-354C-98E2-D8882EF1B40E}" srcOrd="0" destOrd="0" parTransId="{25A222E1-BE89-354F-AD0D-957E5C5FA002}" sibTransId="{794BC070-30BD-524A-B9E7-C7A4DAE1BF2B}"/>
    <dgm:cxn modelId="{136B6515-7795-44CF-929F-82F3F83D6539}" srcId="{707EB759-3F0B-044F-849D-329792F2572F}" destId="{213ACD73-1FB9-40B9-94DD-64604E0EEA39}" srcOrd="0" destOrd="0" parTransId="{27C0EBA8-BFD5-4D39-A779-5C67AE559491}" sibTransId="{7877CB64-A1BF-45C9-866D-2DD4181C24E7}"/>
    <dgm:cxn modelId="{471B3518-9465-884D-8395-D6B46CB3F3EB}" srcId="{773BBA10-58F2-6A4A-945A-ADF43E1B3EA8}" destId="{90719699-1035-794B-9B95-D72D444482A6}" srcOrd="1" destOrd="0" parTransId="{5966D403-0DA0-E146-BCAA-0B76BF4C1A12}" sibTransId="{04C9C99E-81FE-0F49-83EC-FD4881DD1AD2}"/>
    <dgm:cxn modelId="{226E061A-A07F-4EC4-AE16-DF090B2F2796}" type="presOf" srcId="{BB37A7DE-E887-744F-9F70-61AD2DBD9071}" destId="{8CBFF12F-9C19-D64C-AA3B-403C49E9D0BE}" srcOrd="0" destOrd="0" presId="urn:microsoft.com/office/officeart/2005/8/layout/vList5"/>
    <dgm:cxn modelId="{EE5D302C-759B-440D-A5AE-FDC68F9C188B}" type="presOf" srcId="{57769423-DEC4-404E-9EC3-2208D0BCDE28}" destId="{3DDE4BFF-2723-4442-90F8-AB6246C75A05}" srcOrd="0" destOrd="1" presId="urn:microsoft.com/office/officeart/2005/8/layout/vList5"/>
    <dgm:cxn modelId="{6CECD54B-E00D-4156-A177-D7CC884A79B5}" srcId="{BB37A7DE-E887-744F-9F70-61AD2DBD9071}" destId="{D67E8E00-40F9-463F-98A9-CE3D7CEE21EB}" srcOrd="1" destOrd="0" parTransId="{987142DD-8FD1-4A39-B04A-39AD096BBCB4}" sibTransId="{FA1B4005-20A9-45D2-B855-12B0796D7A5B}"/>
    <dgm:cxn modelId="{BB44A14C-341B-423F-B2EA-BAC4841EA0FA}" type="presOf" srcId="{2DEEE397-B45A-C241-BEB5-29533C3975BB}" destId="{7CBF2CFC-CA56-404B-9E0D-A05E559FB6C4}" srcOrd="0" destOrd="0" presId="urn:microsoft.com/office/officeart/2005/8/layout/vList5"/>
    <dgm:cxn modelId="{591EC54D-1A16-4DF4-85F5-9EACB7040BB8}" type="presOf" srcId="{C00AEFE2-C662-4C69-B199-95650CFE5C25}" destId="{AD810C21-EF6D-864A-BC0C-997FF0BF8BAF}" srcOrd="0" destOrd="1" presId="urn:microsoft.com/office/officeart/2005/8/layout/vList5"/>
    <dgm:cxn modelId="{116DC05D-0B03-437F-949C-664A0D66EC84}" type="presOf" srcId="{2EED2E5F-8762-A34E-9DEB-40458CEA2AD8}" destId="{1AD0FAE3-CB0F-1F4C-93D1-7A6CACBD0C2E}" srcOrd="0" destOrd="0" presId="urn:microsoft.com/office/officeart/2005/8/layout/vList5"/>
    <dgm:cxn modelId="{AF6A0B5F-E013-0C45-8C7D-4BF5B11FA57E}" srcId="{773BBA10-58F2-6A4A-945A-ADF43E1B3EA8}" destId="{2EED2E5F-8762-A34E-9DEB-40458CEA2AD8}" srcOrd="4" destOrd="0" parTransId="{A0FC53A6-C073-D049-8429-A45CF747BFE2}" sibTransId="{6725F5BA-FA3C-9A42-96B5-699A2BD7FC08}"/>
    <dgm:cxn modelId="{9E74CA61-29CD-48D8-B849-48741E8B8B60}" type="presOf" srcId="{90719699-1035-794B-9B95-D72D444482A6}" destId="{34C6CEAC-E3EB-F648-91A0-CF95E420F6F9}" srcOrd="0" destOrd="0" presId="urn:microsoft.com/office/officeart/2005/8/layout/vList5"/>
    <dgm:cxn modelId="{A8D04C64-2510-4E91-9FA4-D1393385ACD2}" type="presOf" srcId="{213ACD73-1FB9-40B9-94DD-64604E0EEA39}" destId="{9EAF7076-B891-5D46-AB4C-EED9B43EC3FF}" srcOrd="0" destOrd="0" presId="urn:microsoft.com/office/officeart/2005/8/layout/vList5"/>
    <dgm:cxn modelId="{0D172566-F0B0-453B-ABFA-E212C28223D0}" srcId="{90719699-1035-794B-9B95-D72D444482A6}" destId="{57769423-DEC4-404E-9EC3-2208D0BCDE28}" srcOrd="1" destOrd="0" parTransId="{37A8A2B1-8ED8-4106-907F-65D9980E11E4}" sibTransId="{BBE59CCB-28C4-4430-9C3B-5F97B15494E0}"/>
    <dgm:cxn modelId="{2CA3AD67-2467-4126-B946-1885AF5675F3}" type="presOf" srcId="{D67E8E00-40F9-463F-98A9-CE3D7CEE21EB}" destId="{7CBF2CFC-CA56-404B-9E0D-A05E559FB6C4}" srcOrd="0" destOrd="1" presId="urn:microsoft.com/office/officeart/2005/8/layout/vList5"/>
    <dgm:cxn modelId="{9C33538A-765E-4ABD-8592-3DCB0880A397}" type="presOf" srcId="{CCDCF623-A4EC-2645-BBDC-7A5513D89AD4}" destId="{09554943-9FA1-4942-BF2D-AA092F8E71CF}" srcOrd="0" destOrd="0" presId="urn:microsoft.com/office/officeart/2005/8/layout/vList5"/>
    <dgm:cxn modelId="{DF618091-0F02-4F17-A34D-CA317721AF8B}" type="presOf" srcId="{C1A44FA7-6596-4794-A429-BB7812C1639D}" destId="{AD810C21-EF6D-864A-BC0C-997FF0BF8BAF}" srcOrd="0" destOrd="0" presId="urn:microsoft.com/office/officeart/2005/8/layout/vList5"/>
    <dgm:cxn modelId="{0E5CDE97-139A-1C45-B077-5B33AF07C723}" srcId="{2EED2E5F-8762-A34E-9DEB-40458CEA2AD8}" destId="{CCDCF623-A4EC-2645-BBDC-7A5513D89AD4}" srcOrd="0" destOrd="0" parTransId="{1761EFED-0EEE-F84A-A3D6-516A368374FD}" sibTransId="{6E1E33C9-F378-9641-BC36-4F1EED9D1A12}"/>
    <dgm:cxn modelId="{2AEE3B9E-FDC2-4928-9B68-BB0A076D2B48}" srcId="{A0D07556-2276-6B49-A873-D1752591589D}" destId="{C1A44FA7-6596-4794-A429-BB7812C1639D}" srcOrd="0" destOrd="0" parTransId="{D2CEDF76-679D-4CED-99DA-D7966728EAD6}" sibTransId="{EB3E2E2A-1FB2-4074-8B8A-5F808342DF5C}"/>
    <dgm:cxn modelId="{B6D851A1-EB1F-418D-9F50-F41D6076B830}" type="presOf" srcId="{773BBA10-58F2-6A4A-945A-ADF43E1B3EA8}" destId="{7650B51D-A316-2344-911C-1B6FAE5E3829}" srcOrd="0" destOrd="0" presId="urn:microsoft.com/office/officeart/2005/8/layout/vList5"/>
    <dgm:cxn modelId="{411494AC-E96A-4A9D-809B-E2BD4A1B6DE8}" type="presOf" srcId="{7DA9B7D8-4596-354C-98E2-D8882EF1B40E}" destId="{3DDE4BFF-2723-4442-90F8-AB6246C75A05}" srcOrd="0" destOrd="0" presId="urn:microsoft.com/office/officeart/2005/8/layout/vList5"/>
    <dgm:cxn modelId="{1429BFB9-1B8C-3B41-95D9-6C6DFF2A230C}" srcId="{773BBA10-58F2-6A4A-945A-ADF43E1B3EA8}" destId="{707EB759-3F0B-044F-849D-329792F2572F}" srcOrd="2" destOrd="0" parTransId="{E7CB08AC-1768-FF4D-9534-EBCA77A06911}" sibTransId="{DE0226EC-BED9-384F-A4BA-4290DF7047E6}"/>
    <dgm:cxn modelId="{3497FBC4-1AF0-1C4C-A0BC-FDC0AB7E429E}" srcId="{773BBA10-58F2-6A4A-945A-ADF43E1B3EA8}" destId="{A0D07556-2276-6B49-A873-D1752591589D}" srcOrd="0" destOrd="0" parTransId="{40291021-7A7F-3643-B265-B458DF621E85}" sibTransId="{08014617-1759-AF48-B13C-7EF267B3BCC9}"/>
    <dgm:cxn modelId="{BBE62FDE-7080-4583-A259-CBDA77C028E2}" type="presOf" srcId="{A0D07556-2276-6B49-A873-D1752591589D}" destId="{B1F1D662-ECC4-4446-B215-56FB628A75BD}" srcOrd="0" destOrd="0" presId="urn:microsoft.com/office/officeart/2005/8/layout/vList5"/>
    <dgm:cxn modelId="{94656ADE-4C24-A346-B61F-1F52F6FEA953}" srcId="{BB37A7DE-E887-744F-9F70-61AD2DBD9071}" destId="{2DEEE397-B45A-C241-BEB5-29533C3975BB}" srcOrd="0" destOrd="0" parTransId="{1A0EDD14-1EB5-0E4F-8F34-1C6F9C303DF0}" sibTransId="{DF942ED9-618B-7D47-A6F0-B9F75A58A80D}"/>
    <dgm:cxn modelId="{57B574EB-4761-4FF2-A9F8-90775C55C2A6}" type="presOf" srcId="{707EB759-3F0B-044F-849D-329792F2572F}" destId="{4A7F2DDD-14CA-CA45-8BAD-696F484A53A8}" srcOrd="0" destOrd="0" presId="urn:microsoft.com/office/officeart/2005/8/layout/vList5"/>
    <dgm:cxn modelId="{591E13F2-477E-4E33-A09F-4C6B7FFF495B}" srcId="{2EED2E5F-8762-A34E-9DEB-40458CEA2AD8}" destId="{E84AB951-FD8A-4384-91FE-8CFD6D03D441}" srcOrd="1" destOrd="0" parTransId="{324A74A2-CA22-4BDC-8F3B-D108807C3B78}" sibTransId="{947E782A-CFCF-4759-8B4B-390DC024F7C6}"/>
    <dgm:cxn modelId="{6850FDFC-A0FC-604F-9373-633E373A6E66}" srcId="{773BBA10-58F2-6A4A-945A-ADF43E1B3EA8}" destId="{BB37A7DE-E887-744F-9F70-61AD2DBD9071}" srcOrd="3" destOrd="0" parTransId="{5F23BF4B-32C3-A04F-9102-BB6DCE20D21A}" sibTransId="{D9F749A4-1A8C-5D45-A860-5E292DAE77F5}"/>
    <dgm:cxn modelId="{4C694CFF-0A8D-4B76-B0B1-C4432B3C4EB1}" srcId="{A0D07556-2276-6B49-A873-D1752591589D}" destId="{C00AEFE2-C662-4C69-B199-95650CFE5C25}" srcOrd="1" destOrd="0" parTransId="{DC4EDA11-D98D-43CC-B9ED-8B12A151CDA3}" sibTransId="{BCA8D3E6-BF33-470E-BE5B-2DD36D02E4CA}"/>
    <dgm:cxn modelId="{B690D3C4-287C-4044-A1DF-EE27DCADA7E9}" type="presParOf" srcId="{7650B51D-A316-2344-911C-1B6FAE5E3829}" destId="{233F7341-C7B8-8948-9D7E-33DDC8777876}" srcOrd="0" destOrd="0" presId="urn:microsoft.com/office/officeart/2005/8/layout/vList5"/>
    <dgm:cxn modelId="{85ED22DE-BEFD-45A1-B4F4-B39FD908B6D7}" type="presParOf" srcId="{233F7341-C7B8-8948-9D7E-33DDC8777876}" destId="{B1F1D662-ECC4-4446-B215-56FB628A75BD}" srcOrd="0" destOrd="0" presId="urn:microsoft.com/office/officeart/2005/8/layout/vList5"/>
    <dgm:cxn modelId="{0ADD7532-4F5F-4606-BA02-D6E7C1868F0B}" type="presParOf" srcId="{233F7341-C7B8-8948-9D7E-33DDC8777876}" destId="{AD810C21-EF6D-864A-BC0C-997FF0BF8BAF}" srcOrd="1" destOrd="0" presId="urn:microsoft.com/office/officeart/2005/8/layout/vList5"/>
    <dgm:cxn modelId="{B31855FC-5DF8-4136-ABC8-E9822A1111AF}" type="presParOf" srcId="{7650B51D-A316-2344-911C-1B6FAE5E3829}" destId="{AABD2739-AD5F-174E-8E60-ABC8D41AE0A2}" srcOrd="1" destOrd="0" presId="urn:microsoft.com/office/officeart/2005/8/layout/vList5"/>
    <dgm:cxn modelId="{7FC98B7E-95CC-4DBE-A1B8-03982F067A3C}" type="presParOf" srcId="{7650B51D-A316-2344-911C-1B6FAE5E3829}" destId="{B125ED72-9C62-824D-9739-124523F489EF}" srcOrd="2" destOrd="0" presId="urn:microsoft.com/office/officeart/2005/8/layout/vList5"/>
    <dgm:cxn modelId="{494F7C2C-FC4F-4517-9B3F-3C1615F6F484}" type="presParOf" srcId="{B125ED72-9C62-824D-9739-124523F489EF}" destId="{34C6CEAC-E3EB-F648-91A0-CF95E420F6F9}" srcOrd="0" destOrd="0" presId="urn:microsoft.com/office/officeart/2005/8/layout/vList5"/>
    <dgm:cxn modelId="{A8350E09-8535-4463-A9B4-9BF9B414746C}" type="presParOf" srcId="{B125ED72-9C62-824D-9739-124523F489EF}" destId="{3DDE4BFF-2723-4442-90F8-AB6246C75A05}" srcOrd="1" destOrd="0" presId="urn:microsoft.com/office/officeart/2005/8/layout/vList5"/>
    <dgm:cxn modelId="{06EA07A1-9A3A-4706-BC24-6811303CA89D}" type="presParOf" srcId="{7650B51D-A316-2344-911C-1B6FAE5E3829}" destId="{C75E87D9-786F-5C4D-AEFE-3A1281E655E3}" srcOrd="3" destOrd="0" presId="urn:microsoft.com/office/officeart/2005/8/layout/vList5"/>
    <dgm:cxn modelId="{205585B8-D2EF-440D-BB9C-E7F07C59B34E}" type="presParOf" srcId="{7650B51D-A316-2344-911C-1B6FAE5E3829}" destId="{8557F175-2E85-3E43-AAB5-C2FFBAE30CB1}" srcOrd="4" destOrd="0" presId="urn:microsoft.com/office/officeart/2005/8/layout/vList5"/>
    <dgm:cxn modelId="{FCF14FCF-4C3C-4DBE-A191-D023417A00D3}" type="presParOf" srcId="{8557F175-2E85-3E43-AAB5-C2FFBAE30CB1}" destId="{4A7F2DDD-14CA-CA45-8BAD-696F484A53A8}" srcOrd="0" destOrd="0" presId="urn:microsoft.com/office/officeart/2005/8/layout/vList5"/>
    <dgm:cxn modelId="{697AC2E0-B2F7-442E-998E-36E40B99514B}" type="presParOf" srcId="{8557F175-2E85-3E43-AAB5-C2FFBAE30CB1}" destId="{9EAF7076-B891-5D46-AB4C-EED9B43EC3FF}" srcOrd="1" destOrd="0" presId="urn:microsoft.com/office/officeart/2005/8/layout/vList5"/>
    <dgm:cxn modelId="{D54082A5-E39B-47FF-91C9-17301D7BA6B5}" type="presParOf" srcId="{7650B51D-A316-2344-911C-1B6FAE5E3829}" destId="{70EBA5B2-3BF7-C544-A69D-EA06C020AED6}" srcOrd="5" destOrd="0" presId="urn:microsoft.com/office/officeart/2005/8/layout/vList5"/>
    <dgm:cxn modelId="{B40E72CD-04D9-4D1B-B7F0-7632AA5CCAF9}" type="presParOf" srcId="{7650B51D-A316-2344-911C-1B6FAE5E3829}" destId="{6D9A2D4C-383A-CA4B-9A56-EC30030E01EC}" srcOrd="6" destOrd="0" presId="urn:microsoft.com/office/officeart/2005/8/layout/vList5"/>
    <dgm:cxn modelId="{6F5E7B04-1081-4D03-8203-AA56EEC5F4ED}" type="presParOf" srcId="{6D9A2D4C-383A-CA4B-9A56-EC30030E01EC}" destId="{8CBFF12F-9C19-D64C-AA3B-403C49E9D0BE}" srcOrd="0" destOrd="0" presId="urn:microsoft.com/office/officeart/2005/8/layout/vList5"/>
    <dgm:cxn modelId="{B7FE91E3-E3DF-4098-B90D-AD0F5651BCFF}" type="presParOf" srcId="{6D9A2D4C-383A-CA4B-9A56-EC30030E01EC}" destId="{7CBF2CFC-CA56-404B-9E0D-A05E559FB6C4}" srcOrd="1" destOrd="0" presId="urn:microsoft.com/office/officeart/2005/8/layout/vList5"/>
    <dgm:cxn modelId="{BE5A3330-62AD-409F-BE57-E3BA71BDBAA8}" type="presParOf" srcId="{7650B51D-A316-2344-911C-1B6FAE5E3829}" destId="{0642AFD1-C327-934B-8755-A66B32A68C64}" srcOrd="7" destOrd="0" presId="urn:microsoft.com/office/officeart/2005/8/layout/vList5"/>
    <dgm:cxn modelId="{39A9D6C3-7736-44B3-8190-AC6CF3847E55}" type="presParOf" srcId="{7650B51D-A316-2344-911C-1B6FAE5E3829}" destId="{7A12F470-CF2A-C747-9FF7-3D8A9BCA8477}" srcOrd="8" destOrd="0" presId="urn:microsoft.com/office/officeart/2005/8/layout/vList5"/>
    <dgm:cxn modelId="{893B1A0E-7F74-46B5-840F-8C85F33AB5BE}" type="presParOf" srcId="{7A12F470-CF2A-C747-9FF7-3D8A9BCA8477}" destId="{1AD0FAE3-CB0F-1F4C-93D1-7A6CACBD0C2E}" srcOrd="0" destOrd="0" presId="urn:microsoft.com/office/officeart/2005/8/layout/vList5"/>
    <dgm:cxn modelId="{37152B90-B6B7-4CE2-AB38-69BE058927B0}" type="presParOf" srcId="{7A12F470-CF2A-C747-9FF7-3D8A9BCA8477}" destId="{09554943-9FA1-4942-BF2D-AA092F8E71CF}"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2684AF-7F09-44E8-8BE3-2D3CEC745CCD}">
      <dsp:nvSpPr>
        <dsp:cNvPr id="0" name=""/>
        <dsp:cNvSpPr/>
      </dsp:nvSpPr>
      <dsp:spPr>
        <a:xfrm>
          <a:off x="771569" y="0"/>
          <a:ext cx="822313" cy="74281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t="-5000" b="-5000"/>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A112297-9060-43FA-8A7E-165F2D609D94}">
      <dsp:nvSpPr>
        <dsp:cNvPr id="0" name=""/>
        <dsp:cNvSpPr/>
      </dsp:nvSpPr>
      <dsp:spPr>
        <a:xfrm>
          <a:off x="7992" y="869409"/>
          <a:ext cx="2349466" cy="3183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33450">
            <a:lnSpc>
              <a:spcPct val="90000"/>
            </a:lnSpc>
            <a:spcBef>
              <a:spcPct val="0"/>
            </a:spcBef>
            <a:spcAft>
              <a:spcPct val="35000"/>
            </a:spcAft>
            <a:buNone/>
            <a:defRPr b="1"/>
          </a:pPr>
          <a:r>
            <a:rPr lang="de-DE" sz="2100" kern="1200" dirty="0"/>
            <a:t>Service </a:t>
          </a:r>
          <a:r>
            <a:rPr lang="de-DE" sz="2100" kern="1200" dirty="0" err="1"/>
            <a:t>Strategy</a:t>
          </a:r>
          <a:endParaRPr lang="en-US" sz="2100" kern="1200" dirty="0"/>
        </a:p>
      </dsp:txBody>
      <dsp:txXfrm>
        <a:off x="7992" y="869409"/>
        <a:ext cx="2349466" cy="318349"/>
      </dsp:txXfrm>
    </dsp:sp>
    <dsp:sp modelId="{0E9732CB-E78E-40E1-8A3D-57037416931C}">
      <dsp:nvSpPr>
        <dsp:cNvPr id="0" name=""/>
        <dsp:cNvSpPr/>
      </dsp:nvSpPr>
      <dsp:spPr>
        <a:xfrm>
          <a:off x="7992" y="1246640"/>
          <a:ext cx="2349466" cy="20156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pPr>
          <a:r>
            <a:rPr lang="de-DE" sz="1600" kern="1200"/>
            <a:t>Strategy management for IT Services</a:t>
          </a:r>
          <a:endParaRPr lang="en-US" sz="1600" kern="1200"/>
        </a:p>
        <a:p>
          <a:pPr marL="0" lvl="0" indent="0" algn="ctr" defTabSz="711200">
            <a:lnSpc>
              <a:spcPct val="90000"/>
            </a:lnSpc>
            <a:spcBef>
              <a:spcPct val="0"/>
            </a:spcBef>
            <a:spcAft>
              <a:spcPct val="35000"/>
            </a:spcAft>
            <a:buNone/>
          </a:pPr>
          <a:r>
            <a:rPr lang="de-DE" sz="1600" kern="1200" dirty="0"/>
            <a:t>Service </a:t>
          </a:r>
          <a:r>
            <a:rPr lang="de-DE" sz="1600" kern="1200" dirty="0" err="1"/>
            <a:t>portfolio</a:t>
          </a:r>
          <a:r>
            <a:rPr lang="de-DE" sz="1600" kern="1200" dirty="0"/>
            <a:t> </a:t>
          </a:r>
          <a:r>
            <a:rPr lang="de-DE" sz="1600" kern="1200" dirty="0" err="1"/>
            <a:t>management</a:t>
          </a:r>
          <a:endParaRPr lang="en-US" sz="1600" kern="1200" dirty="0"/>
        </a:p>
        <a:p>
          <a:pPr marL="0" lvl="0" indent="0" algn="ctr" defTabSz="711200">
            <a:lnSpc>
              <a:spcPct val="90000"/>
            </a:lnSpc>
            <a:spcBef>
              <a:spcPct val="0"/>
            </a:spcBef>
            <a:spcAft>
              <a:spcPct val="35000"/>
            </a:spcAft>
            <a:buNone/>
          </a:pPr>
          <a:r>
            <a:rPr lang="de-DE" sz="1600" kern="1200"/>
            <a:t>Financial management for IT services</a:t>
          </a:r>
          <a:endParaRPr lang="en-US" sz="1600" kern="1200"/>
        </a:p>
        <a:p>
          <a:pPr marL="0" lvl="0" indent="0" algn="ctr" defTabSz="711200">
            <a:lnSpc>
              <a:spcPct val="90000"/>
            </a:lnSpc>
            <a:spcBef>
              <a:spcPct val="0"/>
            </a:spcBef>
            <a:spcAft>
              <a:spcPct val="35000"/>
            </a:spcAft>
            <a:buNone/>
          </a:pPr>
          <a:r>
            <a:rPr lang="de-DE" sz="1600" kern="1200"/>
            <a:t>Demand management</a:t>
          </a:r>
          <a:endParaRPr lang="en-US" sz="1600" kern="1200"/>
        </a:p>
        <a:p>
          <a:pPr marL="0" lvl="0" indent="0" algn="ctr" defTabSz="711200">
            <a:lnSpc>
              <a:spcPct val="90000"/>
            </a:lnSpc>
            <a:spcBef>
              <a:spcPct val="0"/>
            </a:spcBef>
            <a:spcAft>
              <a:spcPct val="35000"/>
            </a:spcAft>
            <a:buNone/>
          </a:pPr>
          <a:r>
            <a:rPr lang="de-DE" sz="1600" kern="1200"/>
            <a:t>Business relationship management</a:t>
          </a:r>
          <a:endParaRPr lang="en-US" sz="1600" kern="1200"/>
        </a:p>
      </dsp:txBody>
      <dsp:txXfrm>
        <a:off x="7992" y="1246640"/>
        <a:ext cx="2349466" cy="2015671"/>
      </dsp:txXfrm>
    </dsp:sp>
    <dsp:sp modelId="{38B77CAE-A94D-47F9-93AA-9B592D45A458}">
      <dsp:nvSpPr>
        <dsp:cNvPr id="0" name=""/>
        <dsp:cNvSpPr/>
      </dsp:nvSpPr>
      <dsp:spPr>
        <a:xfrm>
          <a:off x="3532193" y="0"/>
          <a:ext cx="822313" cy="74281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t="-5000" b="-5000"/>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B7980DF-D148-4111-B3ED-B342B6F2E457}">
      <dsp:nvSpPr>
        <dsp:cNvPr id="0" name=""/>
        <dsp:cNvSpPr/>
      </dsp:nvSpPr>
      <dsp:spPr>
        <a:xfrm>
          <a:off x="2768616" y="869409"/>
          <a:ext cx="2349466" cy="3183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33450">
            <a:lnSpc>
              <a:spcPct val="90000"/>
            </a:lnSpc>
            <a:spcBef>
              <a:spcPct val="0"/>
            </a:spcBef>
            <a:spcAft>
              <a:spcPct val="35000"/>
            </a:spcAft>
            <a:buNone/>
            <a:defRPr b="1"/>
          </a:pPr>
          <a:r>
            <a:rPr lang="de-DE" sz="2100" kern="1200"/>
            <a:t>Service Design</a:t>
          </a:r>
          <a:endParaRPr lang="en-US" sz="2100" kern="1200"/>
        </a:p>
      </dsp:txBody>
      <dsp:txXfrm>
        <a:off x="2768616" y="869409"/>
        <a:ext cx="2349466" cy="318349"/>
      </dsp:txXfrm>
    </dsp:sp>
    <dsp:sp modelId="{067F0583-71D2-4841-B1EF-938760FEB8E9}">
      <dsp:nvSpPr>
        <dsp:cNvPr id="0" name=""/>
        <dsp:cNvSpPr/>
      </dsp:nvSpPr>
      <dsp:spPr>
        <a:xfrm>
          <a:off x="2768616" y="1246640"/>
          <a:ext cx="2349466" cy="20156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pPr>
          <a:r>
            <a:rPr lang="de-DE" sz="1600" kern="1200"/>
            <a:t>Design coordination</a:t>
          </a:r>
          <a:endParaRPr lang="en-US" sz="1600" kern="1200"/>
        </a:p>
        <a:p>
          <a:pPr marL="0" lvl="0" indent="0" algn="ctr" defTabSz="711200">
            <a:lnSpc>
              <a:spcPct val="90000"/>
            </a:lnSpc>
            <a:spcBef>
              <a:spcPct val="0"/>
            </a:spcBef>
            <a:spcAft>
              <a:spcPct val="35000"/>
            </a:spcAft>
            <a:buNone/>
          </a:pPr>
          <a:r>
            <a:rPr lang="de-DE" sz="1600" kern="1200"/>
            <a:t>Service catalogue management</a:t>
          </a:r>
          <a:endParaRPr lang="en-US" sz="1600" kern="1200"/>
        </a:p>
        <a:p>
          <a:pPr marL="0" lvl="0" indent="0" algn="ctr" defTabSz="711200">
            <a:lnSpc>
              <a:spcPct val="90000"/>
            </a:lnSpc>
            <a:spcBef>
              <a:spcPct val="0"/>
            </a:spcBef>
            <a:spcAft>
              <a:spcPct val="35000"/>
            </a:spcAft>
            <a:buNone/>
          </a:pPr>
          <a:r>
            <a:rPr lang="de-DE" sz="1600" kern="1200"/>
            <a:t>Service-level management</a:t>
          </a:r>
          <a:endParaRPr lang="en-US" sz="1600" kern="1200"/>
        </a:p>
        <a:p>
          <a:pPr marL="0" lvl="0" indent="0" algn="ctr" defTabSz="711200">
            <a:lnSpc>
              <a:spcPct val="90000"/>
            </a:lnSpc>
            <a:spcBef>
              <a:spcPct val="0"/>
            </a:spcBef>
            <a:spcAft>
              <a:spcPct val="35000"/>
            </a:spcAft>
            <a:buNone/>
          </a:pPr>
          <a:r>
            <a:rPr lang="de-DE" sz="1600" kern="1200"/>
            <a:t>Availability management</a:t>
          </a:r>
          <a:endParaRPr lang="en-US" sz="1600" kern="1200"/>
        </a:p>
        <a:p>
          <a:pPr marL="0" lvl="0" indent="0" algn="ctr" defTabSz="711200">
            <a:lnSpc>
              <a:spcPct val="90000"/>
            </a:lnSpc>
            <a:spcBef>
              <a:spcPct val="0"/>
            </a:spcBef>
            <a:spcAft>
              <a:spcPct val="35000"/>
            </a:spcAft>
            <a:buNone/>
          </a:pPr>
          <a:r>
            <a:rPr lang="de-DE" sz="1600" kern="1200"/>
            <a:t>Capacity management</a:t>
          </a:r>
          <a:endParaRPr lang="en-US" sz="1600" kern="1200"/>
        </a:p>
        <a:p>
          <a:pPr marL="0" lvl="0" indent="0" algn="ctr" defTabSz="711200">
            <a:lnSpc>
              <a:spcPct val="90000"/>
            </a:lnSpc>
            <a:spcBef>
              <a:spcPct val="0"/>
            </a:spcBef>
            <a:spcAft>
              <a:spcPct val="35000"/>
            </a:spcAft>
            <a:buNone/>
          </a:pPr>
          <a:r>
            <a:rPr lang="de-DE" sz="1600" kern="1200"/>
            <a:t>IT service continuity management</a:t>
          </a:r>
          <a:endParaRPr lang="en-US" sz="1600" kern="1200"/>
        </a:p>
        <a:p>
          <a:pPr marL="0" lvl="0" indent="0" algn="ctr" defTabSz="711200">
            <a:lnSpc>
              <a:spcPct val="90000"/>
            </a:lnSpc>
            <a:spcBef>
              <a:spcPct val="0"/>
            </a:spcBef>
            <a:spcAft>
              <a:spcPct val="35000"/>
            </a:spcAft>
            <a:buNone/>
          </a:pPr>
          <a:r>
            <a:rPr lang="de-DE" sz="1600" kern="1200"/>
            <a:t>Security management</a:t>
          </a:r>
          <a:endParaRPr lang="en-US" sz="1600" kern="1200"/>
        </a:p>
        <a:p>
          <a:pPr marL="0" lvl="0" indent="0" algn="ctr" defTabSz="711200">
            <a:lnSpc>
              <a:spcPct val="90000"/>
            </a:lnSpc>
            <a:spcBef>
              <a:spcPct val="0"/>
            </a:spcBef>
            <a:spcAft>
              <a:spcPct val="35000"/>
            </a:spcAft>
            <a:buNone/>
          </a:pPr>
          <a:r>
            <a:rPr lang="de-DE" sz="1600" kern="1200"/>
            <a:t>Supplier management</a:t>
          </a:r>
          <a:endParaRPr lang="en-US" sz="1600" kern="1200"/>
        </a:p>
      </dsp:txBody>
      <dsp:txXfrm>
        <a:off x="2768616" y="1246640"/>
        <a:ext cx="2349466" cy="2015671"/>
      </dsp:txXfrm>
    </dsp:sp>
    <dsp:sp modelId="{F944A4B4-8A20-499A-ADF2-09C12B36905E}">
      <dsp:nvSpPr>
        <dsp:cNvPr id="0" name=""/>
        <dsp:cNvSpPr/>
      </dsp:nvSpPr>
      <dsp:spPr>
        <a:xfrm>
          <a:off x="6292816" y="0"/>
          <a:ext cx="822313" cy="74281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t="-5000" b="-5000"/>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B7DD37F-6005-4C8C-AE30-DE329D2A57A5}">
      <dsp:nvSpPr>
        <dsp:cNvPr id="0" name=""/>
        <dsp:cNvSpPr/>
      </dsp:nvSpPr>
      <dsp:spPr>
        <a:xfrm>
          <a:off x="5529240" y="869409"/>
          <a:ext cx="2349466" cy="3183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33450">
            <a:lnSpc>
              <a:spcPct val="90000"/>
            </a:lnSpc>
            <a:spcBef>
              <a:spcPct val="0"/>
            </a:spcBef>
            <a:spcAft>
              <a:spcPct val="35000"/>
            </a:spcAft>
            <a:buNone/>
            <a:defRPr b="1"/>
          </a:pPr>
          <a:r>
            <a:rPr lang="de-DE" sz="2100" kern="1200"/>
            <a:t>Service Transition</a:t>
          </a:r>
          <a:endParaRPr lang="en-US" sz="2100" kern="1200"/>
        </a:p>
      </dsp:txBody>
      <dsp:txXfrm>
        <a:off x="5529240" y="869409"/>
        <a:ext cx="2349466" cy="318349"/>
      </dsp:txXfrm>
    </dsp:sp>
    <dsp:sp modelId="{21908ECD-7391-4F04-A29E-A99BB11A1915}">
      <dsp:nvSpPr>
        <dsp:cNvPr id="0" name=""/>
        <dsp:cNvSpPr/>
      </dsp:nvSpPr>
      <dsp:spPr>
        <a:xfrm>
          <a:off x="5529240" y="1246640"/>
          <a:ext cx="2349466" cy="20156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pPr>
          <a:r>
            <a:rPr lang="de-DE" sz="1600" kern="1200"/>
            <a:t>Transition planning and support</a:t>
          </a:r>
          <a:endParaRPr lang="en-US" sz="1600" kern="1200"/>
        </a:p>
        <a:p>
          <a:pPr marL="0" lvl="0" indent="0" algn="ctr" defTabSz="711200">
            <a:lnSpc>
              <a:spcPct val="90000"/>
            </a:lnSpc>
            <a:spcBef>
              <a:spcPct val="0"/>
            </a:spcBef>
            <a:spcAft>
              <a:spcPct val="35000"/>
            </a:spcAft>
            <a:buNone/>
          </a:pPr>
          <a:r>
            <a:rPr lang="de-DE" sz="1600" kern="1200"/>
            <a:t>Change management</a:t>
          </a:r>
          <a:endParaRPr lang="en-US" sz="1600" kern="1200"/>
        </a:p>
        <a:p>
          <a:pPr marL="0" lvl="0" indent="0" algn="ctr" defTabSz="711200">
            <a:lnSpc>
              <a:spcPct val="90000"/>
            </a:lnSpc>
            <a:spcBef>
              <a:spcPct val="0"/>
            </a:spcBef>
            <a:spcAft>
              <a:spcPct val="35000"/>
            </a:spcAft>
            <a:buNone/>
          </a:pPr>
          <a:r>
            <a:rPr lang="de-DE" sz="1600" kern="1200"/>
            <a:t>Service asset and configuration management</a:t>
          </a:r>
          <a:endParaRPr lang="en-US" sz="1600" kern="1200"/>
        </a:p>
        <a:p>
          <a:pPr marL="0" lvl="0" indent="0" algn="ctr" defTabSz="711200">
            <a:lnSpc>
              <a:spcPct val="90000"/>
            </a:lnSpc>
            <a:spcBef>
              <a:spcPct val="0"/>
            </a:spcBef>
            <a:spcAft>
              <a:spcPct val="35000"/>
            </a:spcAft>
            <a:buNone/>
          </a:pPr>
          <a:r>
            <a:rPr lang="de-DE" sz="1600" kern="1200"/>
            <a:t>Release and deployment management</a:t>
          </a:r>
          <a:endParaRPr lang="en-US" sz="1600" kern="1200"/>
        </a:p>
        <a:p>
          <a:pPr marL="0" lvl="0" indent="0" algn="ctr" defTabSz="711200">
            <a:lnSpc>
              <a:spcPct val="90000"/>
            </a:lnSpc>
            <a:spcBef>
              <a:spcPct val="0"/>
            </a:spcBef>
            <a:spcAft>
              <a:spcPct val="35000"/>
            </a:spcAft>
            <a:buNone/>
          </a:pPr>
          <a:r>
            <a:rPr lang="de-DE" sz="1600" kern="1200"/>
            <a:t>Service validation and testing</a:t>
          </a:r>
          <a:endParaRPr lang="en-US" sz="1600" kern="1200"/>
        </a:p>
        <a:p>
          <a:pPr marL="0" lvl="0" indent="0" algn="ctr" defTabSz="711200">
            <a:lnSpc>
              <a:spcPct val="90000"/>
            </a:lnSpc>
            <a:spcBef>
              <a:spcPct val="0"/>
            </a:spcBef>
            <a:spcAft>
              <a:spcPct val="35000"/>
            </a:spcAft>
            <a:buNone/>
          </a:pPr>
          <a:r>
            <a:rPr lang="de-DE" sz="1600" kern="1200"/>
            <a:t>Change evaluation</a:t>
          </a:r>
          <a:endParaRPr lang="en-US" sz="1600" kern="1200"/>
        </a:p>
        <a:p>
          <a:pPr marL="0" lvl="0" indent="0" algn="ctr" defTabSz="711200">
            <a:lnSpc>
              <a:spcPct val="90000"/>
            </a:lnSpc>
            <a:spcBef>
              <a:spcPct val="0"/>
            </a:spcBef>
            <a:spcAft>
              <a:spcPct val="35000"/>
            </a:spcAft>
            <a:buNone/>
          </a:pPr>
          <a:r>
            <a:rPr lang="de-DE" sz="1600" kern="1200"/>
            <a:t>Knowledge management</a:t>
          </a:r>
          <a:endParaRPr lang="en-US" sz="1600" kern="1200"/>
        </a:p>
      </dsp:txBody>
      <dsp:txXfrm>
        <a:off x="5529240" y="1246640"/>
        <a:ext cx="2349466" cy="201567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274925-C633-4D2E-9544-BF457C32C111}">
      <dsp:nvSpPr>
        <dsp:cNvPr id="0" name=""/>
        <dsp:cNvSpPr/>
      </dsp:nvSpPr>
      <dsp:spPr>
        <a:xfrm>
          <a:off x="0" y="3794337"/>
          <a:ext cx="8229600" cy="83010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rtl="0">
            <a:lnSpc>
              <a:spcPct val="90000"/>
            </a:lnSpc>
            <a:spcBef>
              <a:spcPct val="0"/>
            </a:spcBef>
            <a:spcAft>
              <a:spcPct val="35000"/>
            </a:spcAft>
            <a:buNone/>
          </a:pPr>
          <a:r>
            <a:rPr lang="en-GB" sz="1600" kern="1200" dirty="0" err="1"/>
            <a:t>Abschluss</a:t>
          </a:r>
          <a:r>
            <a:rPr lang="en-GB" sz="1600" kern="1200" dirty="0"/>
            <a:t> des Meetings</a:t>
          </a:r>
          <a:endParaRPr lang="de-DE" sz="1600" kern="1200" dirty="0"/>
        </a:p>
      </dsp:txBody>
      <dsp:txXfrm>
        <a:off x="0" y="3794337"/>
        <a:ext cx="8229600" cy="448258"/>
      </dsp:txXfrm>
    </dsp:sp>
    <dsp:sp modelId="{6B6BD0A8-A0AB-41D1-8A45-C94AD5059D7C}">
      <dsp:nvSpPr>
        <dsp:cNvPr id="0" name=""/>
        <dsp:cNvSpPr/>
      </dsp:nvSpPr>
      <dsp:spPr>
        <a:xfrm>
          <a:off x="4018" y="4225994"/>
          <a:ext cx="2740521" cy="38184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rtl="0">
            <a:lnSpc>
              <a:spcPct val="90000"/>
            </a:lnSpc>
            <a:spcBef>
              <a:spcPct val="0"/>
            </a:spcBef>
            <a:spcAft>
              <a:spcPct val="35000"/>
            </a:spcAft>
            <a:buNone/>
          </a:pPr>
          <a:r>
            <a:rPr lang="en-US" sz="1300" kern="1200" dirty="0" err="1"/>
            <a:t>Zusammenfassung</a:t>
          </a:r>
          <a:r>
            <a:rPr lang="en-US" sz="1300" kern="1200" dirty="0"/>
            <a:t> der </a:t>
          </a:r>
          <a:r>
            <a:rPr lang="en-US" sz="1300" kern="1200" dirty="0" err="1"/>
            <a:t>Ergebnisse</a:t>
          </a:r>
          <a:endParaRPr lang="de-DE" sz="1300" kern="1200" dirty="0"/>
        </a:p>
      </dsp:txBody>
      <dsp:txXfrm>
        <a:off x="4018" y="4225994"/>
        <a:ext cx="2740521" cy="381849"/>
      </dsp:txXfrm>
    </dsp:sp>
    <dsp:sp modelId="{FE4551BC-27C1-4934-A869-BF34A9F0F4E4}">
      <dsp:nvSpPr>
        <dsp:cNvPr id="0" name=""/>
        <dsp:cNvSpPr/>
      </dsp:nvSpPr>
      <dsp:spPr>
        <a:xfrm>
          <a:off x="2744539" y="4225994"/>
          <a:ext cx="2740521" cy="38184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rtl="0">
            <a:lnSpc>
              <a:spcPct val="90000"/>
            </a:lnSpc>
            <a:spcBef>
              <a:spcPct val="0"/>
            </a:spcBef>
            <a:spcAft>
              <a:spcPct val="35000"/>
            </a:spcAft>
            <a:buNone/>
          </a:pPr>
          <a:r>
            <a:rPr lang="en-US" sz="1300" kern="1200" dirty="0" err="1"/>
            <a:t>Diskussion</a:t>
          </a:r>
          <a:r>
            <a:rPr lang="en-US" sz="1300" kern="1200" dirty="0"/>
            <a:t> </a:t>
          </a:r>
          <a:r>
            <a:rPr lang="en-US" sz="1300" kern="1200" dirty="0" err="1"/>
            <a:t>wie</a:t>
          </a:r>
          <a:r>
            <a:rPr lang="en-US" sz="1300" kern="1200" dirty="0"/>
            <a:t> </a:t>
          </a:r>
          <a:r>
            <a:rPr lang="en-US" sz="1300" kern="1200" dirty="0" err="1"/>
            <a:t>mit</a:t>
          </a:r>
          <a:r>
            <a:rPr lang="en-US" sz="1300" kern="1200" dirty="0"/>
            <a:t> </a:t>
          </a:r>
          <a:r>
            <a:rPr lang="en-US" sz="1300" kern="1200" dirty="0" err="1"/>
            <a:t>offenen</a:t>
          </a:r>
          <a:r>
            <a:rPr lang="en-US" sz="1300" kern="1200" dirty="0"/>
            <a:t> </a:t>
          </a:r>
          <a:r>
            <a:rPr lang="en-US" sz="1300" kern="1200" dirty="0" err="1"/>
            <a:t>Problemen</a:t>
          </a:r>
          <a:r>
            <a:rPr lang="en-US" sz="1300" kern="1200" dirty="0"/>
            <a:t> </a:t>
          </a:r>
          <a:r>
            <a:rPr lang="en-US" sz="1300" kern="1200" dirty="0" err="1"/>
            <a:t>weiter</a:t>
          </a:r>
          <a:r>
            <a:rPr lang="en-US" sz="1300" kern="1200" dirty="0"/>
            <a:t> </a:t>
          </a:r>
          <a:r>
            <a:rPr lang="en-US" sz="1300" kern="1200" dirty="0" err="1"/>
            <a:t>verfahren</a:t>
          </a:r>
          <a:r>
            <a:rPr lang="en-US" sz="1300" kern="1200" dirty="0"/>
            <a:t> </a:t>
          </a:r>
          <a:r>
            <a:rPr lang="en-US" sz="1300" kern="1200" dirty="0" err="1"/>
            <a:t>wird</a:t>
          </a:r>
          <a:endParaRPr lang="de-DE" sz="1300" kern="1200" dirty="0"/>
        </a:p>
      </dsp:txBody>
      <dsp:txXfrm>
        <a:off x="2744539" y="4225994"/>
        <a:ext cx="2740521" cy="381849"/>
      </dsp:txXfrm>
    </dsp:sp>
    <dsp:sp modelId="{4C16B7F1-25EA-4947-8CDA-26FB9D3C2F15}">
      <dsp:nvSpPr>
        <dsp:cNvPr id="0" name=""/>
        <dsp:cNvSpPr/>
      </dsp:nvSpPr>
      <dsp:spPr>
        <a:xfrm>
          <a:off x="5485060" y="4225994"/>
          <a:ext cx="2740521" cy="38184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rtl="0">
            <a:lnSpc>
              <a:spcPct val="90000"/>
            </a:lnSpc>
            <a:spcBef>
              <a:spcPct val="0"/>
            </a:spcBef>
            <a:spcAft>
              <a:spcPct val="35000"/>
            </a:spcAft>
            <a:buNone/>
          </a:pPr>
          <a:r>
            <a:rPr lang="en-US" sz="1300" kern="1200" dirty="0"/>
            <a:t>Definition von </a:t>
          </a:r>
          <a:r>
            <a:rPr lang="en-US" sz="1300" kern="1200" dirty="0" err="1"/>
            <a:t>Folgemaßnahmen</a:t>
          </a:r>
          <a:r>
            <a:rPr lang="en-US" sz="1300" kern="1200" dirty="0"/>
            <a:t> und </a:t>
          </a:r>
          <a:r>
            <a:rPr lang="en-US" sz="1300" kern="1200" dirty="0" err="1"/>
            <a:t>Verteilung</a:t>
          </a:r>
          <a:r>
            <a:rPr lang="en-US" sz="1300" kern="1200" dirty="0"/>
            <a:t> von Aufgaben</a:t>
          </a:r>
          <a:endParaRPr lang="de-DE" sz="1300" kern="1200" dirty="0"/>
        </a:p>
      </dsp:txBody>
      <dsp:txXfrm>
        <a:off x="5485060" y="4225994"/>
        <a:ext cx="2740521" cy="381849"/>
      </dsp:txXfrm>
    </dsp:sp>
    <dsp:sp modelId="{46FEE07F-1529-4E26-93B2-31C918D5FB6C}">
      <dsp:nvSpPr>
        <dsp:cNvPr id="0" name=""/>
        <dsp:cNvSpPr/>
      </dsp:nvSpPr>
      <dsp:spPr>
        <a:xfrm rot="10800000">
          <a:off x="0" y="2530082"/>
          <a:ext cx="8229600" cy="1276706"/>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rtl="0">
            <a:lnSpc>
              <a:spcPct val="90000"/>
            </a:lnSpc>
            <a:spcBef>
              <a:spcPct val="0"/>
            </a:spcBef>
            <a:spcAft>
              <a:spcPct val="35000"/>
            </a:spcAft>
            <a:buNone/>
          </a:pPr>
          <a:r>
            <a:rPr lang="en-GB" sz="1600" kern="1200" dirty="0" err="1"/>
            <a:t>Durchführung</a:t>
          </a:r>
          <a:r>
            <a:rPr lang="en-GB" sz="1600" kern="1200" dirty="0"/>
            <a:t> des Meetings</a:t>
          </a:r>
          <a:endParaRPr lang="de-DE" sz="1600" kern="1200" dirty="0"/>
        </a:p>
      </dsp:txBody>
      <dsp:txXfrm rot="-10800000">
        <a:off x="0" y="2530082"/>
        <a:ext cx="8229600" cy="448124"/>
      </dsp:txXfrm>
    </dsp:sp>
    <dsp:sp modelId="{9B10534F-66B3-477F-8B42-FD1336153F02}">
      <dsp:nvSpPr>
        <dsp:cNvPr id="0" name=""/>
        <dsp:cNvSpPr/>
      </dsp:nvSpPr>
      <dsp:spPr>
        <a:xfrm>
          <a:off x="4018" y="2978206"/>
          <a:ext cx="2740521" cy="38173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rtl="0">
            <a:lnSpc>
              <a:spcPct val="90000"/>
            </a:lnSpc>
            <a:spcBef>
              <a:spcPct val="0"/>
            </a:spcBef>
            <a:spcAft>
              <a:spcPct val="35000"/>
            </a:spcAft>
            <a:buNone/>
          </a:pPr>
          <a:r>
            <a:rPr lang="en-GB" sz="1300" kern="1200" dirty="0"/>
            <a:t>Moderation von </a:t>
          </a:r>
          <a:r>
            <a:rPr lang="en-GB" sz="1300" kern="1200" dirty="0" err="1"/>
            <a:t>Diskussionen</a:t>
          </a:r>
          <a:endParaRPr lang="de-DE" sz="1300" kern="1200" dirty="0"/>
        </a:p>
      </dsp:txBody>
      <dsp:txXfrm>
        <a:off x="4018" y="2978206"/>
        <a:ext cx="2740521" cy="381735"/>
      </dsp:txXfrm>
    </dsp:sp>
    <dsp:sp modelId="{FE6D3413-75A9-45C3-80FC-2FABA2CF6299}">
      <dsp:nvSpPr>
        <dsp:cNvPr id="0" name=""/>
        <dsp:cNvSpPr/>
      </dsp:nvSpPr>
      <dsp:spPr>
        <a:xfrm>
          <a:off x="2744539" y="2978206"/>
          <a:ext cx="2740521" cy="38173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rtl="0">
            <a:lnSpc>
              <a:spcPct val="90000"/>
            </a:lnSpc>
            <a:spcBef>
              <a:spcPct val="0"/>
            </a:spcBef>
            <a:spcAft>
              <a:spcPct val="35000"/>
            </a:spcAft>
            <a:buNone/>
          </a:pPr>
          <a:r>
            <a:rPr lang="en-GB" sz="1300" kern="1200" dirty="0" err="1"/>
            <a:t>Lösung</a:t>
          </a:r>
          <a:r>
            <a:rPr lang="en-GB" sz="1300" kern="1200" dirty="0"/>
            <a:t> von </a:t>
          </a:r>
          <a:r>
            <a:rPr lang="en-GB" sz="1300" kern="1200" dirty="0" err="1"/>
            <a:t>Konflikten</a:t>
          </a:r>
          <a:endParaRPr lang="de-DE" sz="1300" kern="1200" dirty="0"/>
        </a:p>
      </dsp:txBody>
      <dsp:txXfrm>
        <a:off x="2744539" y="2978206"/>
        <a:ext cx="2740521" cy="381735"/>
      </dsp:txXfrm>
    </dsp:sp>
    <dsp:sp modelId="{BB653407-F13B-4AF6-AF5A-7762D9094885}">
      <dsp:nvSpPr>
        <dsp:cNvPr id="0" name=""/>
        <dsp:cNvSpPr/>
      </dsp:nvSpPr>
      <dsp:spPr>
        <a:xfrm>
          <a:off x="5485060" y="2978206"/>
          <a:ext cx="2740521" cy="38173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rtl="0">
            <a:lnSpc>
              <a:spcPct val="90000"/>
            </a:lnSpc>
            <a:spcBef>
              <a:spcPct val="0"/>
            </a:spcBef>
            <a:spcAft>
              <a:spcPct val="35000"/>
            </a:spcAft>
            <a:buNone/>
          </a:pPr>
          <a:r>
            <a:rPr lang="en-US" sz="1300" kern="1200" dirty="0" err="1"/>
            <a:t>Achtung</a:t>
          </a:r>
          <a:r>
            <a:rPr lang="en-US" sz="1300" kern="1200" dirty="0"/>
            <a:t> auf das Timing</a:t>
          </a:r>
          <a:endParaRPr lang="de-DE" sz="1300" kern="1200" dirty="0"/>
        </a:p>
      </dsp:txBody>
      <dsp:txXfrm>
        <a:off x="5485060" y="2978206"/>
        <a:ext cx="2740521" cy="381735"/>
      </dsp:txXfrm>
    </dsp:sp>
    <dsp:sp modelId="{C3BDE6D1-1E8A-4785-AB60-EEEC64D4AC58}">
      <dsp:nvSpPr>
        <dsp:cNvPr id="0" name=""/>
        <dsp:cNvSpPr/>
      </dsp:nvSpPr>
      <dsp:spPr>
        <a:xfrm rot="10800000">
          <a:off x="0" y="1265827"/>
          <a:ext cx="8229600" cy="1276706"/>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rtl="0">
            <a:lnSpc>
              <a:spcPct val="90000"/>
            </a:lnSpc>
            <a:spcBef>
              <a:spcPct val="0"/>
            </a:spcBef>
            <a:spcAft>
              <a:spcPct val="35000"/>
            </a:spcAft>
            <a:buNone/>
          </a:pPr>
          <a:r>
            <a:rPr lang="en-GB" sz="1600" kern="1200" dirty="0" err="1"/>
            <a:t>Vorbereitung</a:t>
          </a:r>
          <a:r>
            <a:rPr lang="en-GB" sz="1600" kern="1200" dirty="0"/>
            <a:t> und </a:t>
          </a:r>
          <a:r>
            <a:rPr lang="en-GB" sz="1600" kern="1200" dirty="0" err="1"/>
            <a:t>Einladung</a:t>
          </a:r>
          <a:r>
            <a:rPr lang="en-GB" sz="1600" kern="1200" dirty="0"/>
            <a:t> </a:t>
          </a:r>
          <a:r>
            <a:rPr lang="en-GB" sz="1600" kern="1200" dirty="0" err="1"/>
            <a:t>zum</a:t>
          </a:r>
          <a:r>
            <a:rPr lang="en-GB" sz="1600" kern="1200" dirty="0"/>
            <a:t> Meeting</a:t>
          </a:r>
          <a:endParaRPr lang="de-DE" sz="1600" kern="1200" dirty="0"/>
        </a:p>
      </dsp:txBody>
      <dsp:txXfrm rot="-10800000">
        <a:off x="0" y="1265827"/>
        <a:ext cx="8229600" cy="448124"/>
      </dsp:txXfrm>
    </dsp:sp>
    <dsp:sp modelId="{74BB94CC-7FEF-4EB9-8A99-35BF7C2DB185}">
      <dsp:nvSpPr>
        <dsp:cNvPr id="0" name=""/>
        <dsp:cNvSpPr/>
      </dsp:nvSpPr>
      <dsp:spPr>
        <a:xfrm>
          <a:off x="0" y="1713951"/>
          <a:ext cx="4114799" cy="38173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rtl="0">
            <a:lnSpc>
              <a:spcPct val="90000"/>
            </a:lnSpc>
            <a:spcBef>
              <a:spcPct val="0"/>
            </a:spcBef>
            <a:spcAft>
              <a:spcPct val="35000"/>
            </a:spcAft>
            <a:buNone/>
          </a:pPr>
          <a:r>
            <a:rPr lang="en-US" sz="1300" kern="1200" dirty="0" err="1"/>
            <a:t>Kommunikation</a:t>
          </a:r>
          <a:r>
            <a:rPr lang="en-GB" sz="1300" kern="1200" dirty="0"/>
            <a:t>von </a:t>
          </a:r>
          <a:r>
            <a:rPr lang="en-GB" sz="1300" kern="1200" dirty="0" err="1"/>
            <a:t>Zweck</a:t>
          </a:r>
          <a:r>
            <a:rPr lang="en-GB" sz="1300" kern="1200" dirty="0"/>
            <a:t>, </a:t>
          </a:r>
          <a:r>
            <a:rPr lang="en-GB" sz="1300" kern="1200" dirty="0" err="1"/>
            <a:t>Zielen</a:t>
          </a:r>
          <a:r>
            <a:rPr lang="en-GB" sz="1300" kern="1200" dirty="0"/>
            <a:t> und </a:t>
          </a:r>
          <a:r>
            <a:rPr lang="en-GB" sz="1300" kern="1200" dirty="0" err="1"/>
            <a:t>gewünschten</a:t>
          </a:r>
          <a:r>
            <a:rPr lang="en-GB" sz="1300" kern="1200" dirty="0"/>
            <a:t> </a:t>
          </a:r>
          <a:r>
            <a:rPr lang="en-GB" sz="1300" kern="1200" dirty="0" err="1"/>
            <a:t>Ergebnissen</a:t>
          </a:r>
          <a:r>
            <a:rPr lang="en-GB" sz="1300" kern="1200" dirty="0"/>
            <a:t> an die </a:t>
          </a:r>
          <a:r>
            <a:rPr lang="en-GB" sz="1300" kern="1200" dirty="0" err="1"/>
            <a:t>Teilnehmer</a:t>
          </a:r>
          <a:endParaRPr lang="de-DE" sz="1300" kern="1200" dirty="0"/>
        </a:p>
      </dsp:txBody>
      <dsp:txXfrm>
        <a:off x="0" y="1713951"/>
        <a:ext cx="4114799" cy="381735"/>
      </dsp:txXfrm>
    </dsp:sp>
    <dsp:sp modelId="{9D3E15A3-C443-49AC-ACA2-CC04E7CD2232}">
      <dsp:nvSpPr>
        <dsp:cNvPr id="0" name=""/>
        <dsp:cNvSpPr/>
      </dsp:nvSpPr>
      <dsp:spPr>
        <a:xfrm>
          <a:off x="4114800" y="1713951"/>
          <a:ext cx="4114799" cy="38173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rtl="0">
            <a:lnSpc>
              <a:spcPct val="90000"/>
            </a:lnSpc>
            <a:spcBef>
              <a:spcPct val="0"/>
            </a:spcBef>
            <a:spcAft>
              <a:spcPct val="35000"/>
            </a:spcAft>
            <a:buNone/>
          </a:pPr>
          <a:r>
            <a:rPr lang="de-DE" sz="1300" kern="1200" dirty="0"/>
            <a:t>Bereitstellung entsprechender Unterlagen im Voraus</a:t>
          </a:r>
        </a:p>
      </dsp:txBody>
      <dsp:txXfrm>
        <a:off x="4114800" y="1713951"/>
        <a:ext cx="4114799" cy="381735"/>
      </dsp:txXfrm>
    </dsp:sp>
    <dsp:sp modelId="{3434A26C-7703-4E7B-B43C-B9595CFDAE48}">
      <dsp:nvSpPr>
        <dsp:cNvPr id="0" name=""/>
        <dsp:cNvSpPr/>
      </dsp:nvSpPr>
      <dsp:spPr>
        <a:xfrm rot="10800000">
          <a:off x="0" y="1572"/>
          <a:ext cx="8229600" cy="1276706"/>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rtl="0">
            <a:lnSpc>
              <a:spcPct val="90000"/>
            </a:lnSpc>
            <a:spcBef>
              <a:spcPct val="0"/>
            </a:spcBef>
            <a:spcAft>
              <a:spcPct val="35000"/>
            </a:spcAft>
            <a:buNone/>
          </a:pPr>
          <a:r>
            <a:rPr lang="en-US" sz="1600" kern="1200" dirty="0" err="1"/>
            <a:t>Planung</a:t>
          </a:r>
          <a:r>
            <a:rPr lang="en-US" sz="1600" kern="1200" dirty="0"/>
            <a:t> </a:t>
          </a:r>
          <a:r>
            <a:rPr lang="en-US" sz="1600" kern="1200"/>
            <a:t>des M eetings</a:t>
          </a:r>
          <a:endParaRPr lang="de-DE" sz="1600" kern="1200" dirty="0"/>
        </a:p>
      </dsp:txBody>
      <dsp:txXfrm rot="-10800000">
        <a:off x="0" y="1572"/>
        <a:ext cx="8229600" cy="448124"/>
      </dsp:txXfrm>
    </dsp:sp>
    <dsp:sp modelId="{82FD39CB-2A38-418D-89C5-6771A3D1D070}">
      <dsp:nvSpPr>
        <dsp:cNvPr id="0" name=""/>
        <dsp:cNvSpPr/>
      </dsp:nvSpPr>
      <dsp:spPr>
        <a:xfrm>
          <a:off x="4018" y="449696"/>
          <a:ext cx="2740521" cy="38173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rtl="0">
            <a:lnSpc>
              <a:spcPct val="90000"/>
            </a:lnSpc>
            <a:spcBef>
              <a:spcPct val="0"/>
            </a:spcBef>
            <a:spcAft>
              <a:spcPct val="35000"/>
            </a:spcAft>
            <a:buNone/>
          </a:pPr>
          <a:r>
            <a:rPr lang="en-GB" sz="1300" kern="1200" dirty="0"/>
            <a:t>Definition von </a:t>
          </a:r>
          <a:r>
            <a:rPr lang="en-GB" sz="1300" kern="1200" dirty="0" err="1"/>
            <a:t>Zweck</a:t>
          </a:r>
          <a:r>
            <a:rPr lang="en-GB" sz="1300" kern="1200" dirty="0"/>
            <a:t>, </a:t>
          </a:r>
          <a:r>
            <a:rPr lang="en-GB" sz="1300" kern="1200" dirty="0" err="1"/>
            <a:t>Zielen</a:t>
          </a:r>
          <a:r>
            <a:rPr lang="en-GB" sz="1300" kern="1200" dirty="0"/>
            <a:t> und </a:t>
          </a:r>
          <a:r>
            <a:rPr lang="en-GB" sz="1300" kern="1200" dirty="0" err="1"/>
            <a:t>gewünschten</a:t>
          </a:r>
          <a:r>
            <a:rPr lang="en-GB" sz="1300" kern="1200" dirty="0"/>
            <a:t> </a:t>
          </a:r>
          <a:r>
            <a:rPr lang="en-GB" sz="1300" kern="1200" dirty="0" err="1"/>
            <a:t>Ergebnissen</a:t>
          </a:r>
          <a:endParaRPr lang="de-DE" sz="1300" kern="1200" dirty="0"/>
        </a:p>
      </dsp:txBody>
      <dsp:txXfrm>
        <a:off x="4018" y="449696"/>
        <a:ext cx="2740521" cy="381735"/>
      </dsp:txXfrm>
    </dsp:sp>
    <dsp:sp modelId="{60CD2144-FD2E-4757-95D6-77752D580E05}">
      <dsp:nvSpPr>
        <dsp:cNvPr id="0" name=""/>
        <dsp:cNvSpPr/>
      </dsp:nvSpPr>
      <dsp:spPr>
        <a:xfrm>
          <a:off x="2744539" y="449696"/>
          <a:ext cx="2740521" cy="38173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rtl="0">
            <a:lnSpc>
              <a:spcPct val="90000"/>
            </a:lnSpc>
            <a:spcBef>
              <a:spcPct val="0"/>
            </a:spcBef>
            <a:spcAft>
              <a:spcPct val="35000"/>
            </a:spcAft>
            <a:buNone/>
          </a:pPr>
          <a:r>
            <a:rPr lang="en-GB" sz="1300" kern="1200" dirty="0" err="1"/>
            <a:t>Festlegung</a:t>
          </a:r>
          <a:r>
            <a:rPr lang="en-GB" sz="1300" kern="1200" dirty="0"/>
            <a:t> der </a:t>
          </a:r>
          <a:r>
            <a:rPr lang="en-GB" sz="1300" kern="1200" dirty="0" err="1"/>
            <a:t>Teilnehmer</a:t>
          </a:r>
          <a:endParaRPr lang="de-DE" sz="1300" kern="1200" dirty="0"/>
        </a:p>
      </dsp:txBody>
      <dsp:txXfrm>
        <a:off x="2744539" y="449696"/>
        <a:ext cx="2740521" cy="381735"/>
      </dsp:txXfrm>
    </dsp:sp>
    <dsp:sp modelId="{A9054714-56FB-40E2-9A3A-FD538D3B8373}">
      <dsp:nvSpPr>
        <dsp:cNvPr id="0" name=""/>
        <dsp:cNvSpPr/>
      </dsp:nvSpPr>
      <dsp:spPr>
        <a:xfrm>
          <a:off x="5485060" y="449696"/>
          <a:ext cx="2740521" cy="38173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rtl="0">
            <a:lnSpc>
              <a:spcPct val="90000"/>
            </a:lnSpc>
            <a:spcBef>
              <a:spcPct val="0"/>
            </a:spcBef>
            <a:spcAft>
              <a:spcPct val="35000"/>
            </a:spcAft>
            <a:buNone/>
          </a:pPr>
          <a:r>
            <a:rPr lang="en-GB" sz="1300" kern="1200" dirty="0"/>
            <a:t>Organisation der </a:t>
          </a:r>
          <a:r>
            <a:rPr lang="en-GB" sz="1300" kern="1200" dirty="0" err="1"/>
            <a:t>Logistik</a:t>
          </a:r>
          <a:r>
            <a:rPr lang="en-GB" sz="1300" kern="1200" dirty="0"/>
            <a:t> </a:t>
          </a:r>
          <a:br>
            <a:rPr lang="en-GB" sz="1300" kern="1200" dirty="0"/>
          </a:br>
          <a:r>
            <a:rPr lang="en-GB" sz="1300" kern="1200" dirty="0"/>
            <a:t>(Datum, </a:t>
          </a:r>
          <a:r>
            <a:rPr lang="en-GB" sz="1300" kern="1200" dirty="0" err="1"/>
            <a:t>Uhrzeit</a:t>
          </a:r>
          <a:r>
            <a:rPr lang="en-GB" sz="1300" kern="1200" dirty="0"/>
            <a:t>, </a:t>
          </a:r>
          <a:r>
            <a:rPr lang="en-GB" sz="1300" kern="1200" dirty="0" err="1"/>
            <a:t>Dauer</a:t>
          </a:r>
          <a:r>
            <a:rPr lang="en-GB" sz="1300" kern="1200" dirty="0"/>
            <a:t>, Ort)</a:t>
          </a:r>
          <a:endParaRPr lang="de-DE" sz="1300" kern="1200" dirty="0"/>
        </a:p>
      </dsp:txBody>
      <dsp:txXfrm>
        <a:off x="5485060" y="449696"/>
        <a:ext cx="2740521" cy="38173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E5A507-6287-814D-A786-76CCC435E7C4}">
      <dsp:nvSpPr>
        <dsp:cNvPr id="0" name=""/>
        <dsp:cNvSpPr/>
      </dsp:nvSpPr>
      <dsp:spPr>
        <a:xfrm>
          <a:off x="969" y="1098558"/>
          <a:ext cx="1285386" cy="1285386"/>
        </a:xfrm>
        <a:prstGeom prst="ellipse">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de-DE" sz="1400" kern="1200" dirty="0"/>
            <a:t>Gefahr / Bedrohung</a:t>
          </a:r>
        </a:p>
      </dsp:txBody>
      <dsp:txXfrm>
        <a:off x="189209" y="1286798"/>
        <a:ext cx="908906" cy="908906"/>
      </dsp:txXfrm>
    </dsp:sp>
    <dsp:sp modelId="{45A95117-AACD-D540-ADB2-FBA26CE83F5E}">
      <dsp:nvSpPr>
        <dsp:cNvPr id="0" name=""/>
        <dsp:cNvSpPr/>
      </dsp:nvSpPr>
      <dsp:spPr>
        <a:xfrm>
          <a:off x="1390729" y="1368489"/>
          <a:ext cx="745524" cy="745524"/>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de-DE" sz="1100" kern="1200"/>
        </a:p>
      </dsp:txBody>
      <dsp:txXfrm>
        <a:off x="1489548" y="1653577"/>
        <a:ext cx="547886" cy="175348"/>
      </dsp:txXfrm>
    </dsp:sp>
    <dsp:sp modelId="{12FDEE7B-5AEF-9649-88F7-FF8048B13DCA}">
      <dsp:nvSpPr>
        <dsp:cNvPr id="0" name=""/>
        <dsp:cNvSpPr/>
      </dsp:nvSpPr>
      <dsp:spPr>
        <a:xfrm>
          <a:off x="2240627" y="1098558"/>
          <a:ext cx="1285386" cy="1285386"/>
        </a:xfrm>
        <a:prstGeom prst="ellipse">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de-DE" sz="1400" kern="1200" dirty="0"/>
            <a:t>Exposition / Schwach-stelle</a:t>
          </a:r>
        </a:p>
      </dsp:txBody>
      <dsp:txXfrm>
        <a:off x="2428867" y="1286798"/>
        <a:ext cx="908906" cy="908906"/>
      </dsp:txXfrm>
    </dsp:sp>
    <dsp:sp modelId="{63EB1BD4-583A-1848-B18C-68693FE3AFF6}">
      <dsp:nvSpPr>
        <dsp:cNvPr id="0" name=""/>
        <dsp:cNvSpPr/>
      </dsp:nvSpPr>
      <dsp:spPr>
        <a:xfrm>
          <a:off x="3630387" y="1368489"/>
          <a:ext cx="745524" cy="745524"/>
        </a:xfrm>
        <a:prstGeom prst="mathEqual">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de-DE" sz="1100" kern="1200"/>
        </a:p>
      </dsp:txBody>
      <dsp:txXfrm>
        <a:off x="3729206" y="1522067"/>
        <a:ext cx="547886" cy="438368"/>
      </dsp:txXfrm>
    </dsp:sp>
    <dsp:sp modelId="{EA3F68D8-BC04-3245-AEDB-CAF91D96353D}">
      <dsp:nvSpPr>
        <dsp:cNvPr id="0" name=""/>
        <dsp:cNvSpPr/>
      </dsp:nvSpPr>
      <dsp:spPr>
        <a:xfrm>
          <a:off x="4480284" y="1098558"/>
          <a:ext cx="1285386" cy="1285386"/>
        </a:xfrm>
        <a:prstGeom prst="ellipse">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de-DE" sz="1400" kern="1200" dirty="0"/>
            <a:t>Risiko</a:t>
          </a:r>
        </a:p>
      </dsp:txBody>
      <dsp:txXfrm>
        <a:off x="4668524" y="1286798"/>
        <a:ext cx="908906" cy="90890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379E07-A590-D74D-B6FB-17026DE4B137}">
      <dsp:nvSpPr>
        <dsp:cNvPr id="0" name=""/>
        <dsp:cNvSpPr/>
      </dsp:nvSpPr>
      <dsp:spPr>
        <a:xfrm rot="5400000">
          <a:off x="5320867" y="-2288213"/>
          <a:ext cx="550521" cy="526694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rtl="0">
            <a:lnSpc>
              <a:spcPct val="90000"/>
            </a:lnSpc>
            <a:spcBef>
              <a:spcPct val="0"/>
            </a:spcBef>
            <a:spcAft>
              <a:spcPct val="15000"/>
            </a:spcAft>
            <a:buChar char="•"/>
          </a:pPr>
          <a:r>
            <a:rPr lang="de-DE" sz="1500" kern="1200" dirty="0"/>
            <a:t>Der Service unterstützt die folgenden Anwendungsfälle wie angegeben: (…)</a:t>
          </a:r>
        </a:p>
      </dsp:txBody>
      <dsp:txXfrm rot="-5400000">
        <a:off x="2962656" y="96872"/>
        <a:ext cx="5240070" cy="496773"/>
      </dsp:txXfrm>
    </dsp:sp>
    <dsp:sp modelId="{A50D04F6-F8F2-4C6C-89A8-081807434DD9}">
      <dsp:nvSpPr>
        <dsp:cNvPr id="0" name=""/>
        <dsp:cNvSpPr/>
      </dsp:nvSpPr>
      <dsp:spPr>
        <a:xfrm>
          <a:off x="0" y="1181"/>
          <a:ext cx="2962656" cy="68815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rtl="0">
            <a:lnSpc>
              <a:spcPct val="90000"/>
            </a:lnSpc>
            <a:spcBef>
              <a:spcPct val="0"/>
            </a:spcBef>
            <a:spcAft>
              <a:spcPct val="35000"/>
            </a:spcAft>
            <a:buNone/>
          </a:pPr>
          <a:r>
            <a:rPr lang="en-AU" sz="1800" kern="1200" dirty="0" err="1"/>
            <a:t>Funktional</a:t>
          </a:r>
          <a:endParaRPr lang="de-DE" sz="1800" kern="1200" dirty="0"/>
        </a:p>
      </dsp:txBody>
      <dsp:txXfrm>
        <a:off x="33593" y="34774"/>
        <a:ext cx="2895470" cy="620966"/>
      </dsp:txXfrm>
    </dsp:sp>
    <dsp:sp modelId="{48B95F95-FE5D-464E-A65A-FDB21A45E6C9}">
      <dsp:nvSpPr>
        <dsp:cNvPr id="0" name=""/>
        <dsp:cNvSpPr/>
      </dsp:nvSpPr>
      <dsp:spPr>
        <a:xfrm rot="5400000">
          <a:off x="5320867" y="-1565653"/>
          <a:ext cx="550521" cy="526694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rtl="0">
            <a:lnSpc>
              <a:spcPct val="90000"/>
            </a:lnSpc>
            <a:spcBef>
              <a:spcPct val="0"/>
            </a:spcBef>
            <a:spcAft>
              <a:spcPct val="15000"/>
            </a:spcAft>
            <a:buChar char="•"/>
          </a:pPr>
          <a:r>
            <a:rPr lang="de-DE" sz="1500" kern="1200" dirty="0"/>
            <a:t>Der Client läuft auf den folgenden Betriebssystemen: (…)</a:t>
          </a:r>
        </a:p>
      </dsp:txBody>
      <dsp:txXfrm rot="-5400000">
        <a:off x="2962656" y="819432"/>
        <a:ext cx="5240070" cy="496773"/>
      </dsp:txXfrm>
    </dsp:sp>
    <dsp:sp modelId="{5715E04F-0B19-4AAA-83F2-0350DF39E2CF}">
      <dsp:nvSpPr>
        <dsp:cNvPr id="0" name=""/>
        <dsp:cNvSpPr/>
      </dsp:nvSpPr>
      <dsp:spPr>
        <a:xfrm>
          <a:off x="0" y="723742"/>
          <a:ext cx="2962656" cy="68815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rtl="0">
            <a:lnSpc>
              <a:spcPct val="90000"/>
            </a:lnSpc>
            <a:spcBef>
              <a:spcPct val="0"/>
            </a:spcBef>
            <a:spcAft>
              <a:spcPct val="35000"/>
            </a:spcAft>
            <a:buNone/>
          </a:pPr>
          <a:r>
            <a:rPr lang="de-DE" sz="1800" kern="1200" dirty="0"/>
            <a:t>Technisch</a:t>
          </a:r>
        </a:p>
      </dsp:txBody>
      <dsp:txXfrm>
        <a:off x="33593" y="757335"/>
        <a:ext cx="2895470" cy="620966"/>
      </dsp:txXfrm>
    </dsp:sp>
    <dsp:sp modelId="{A959E7A1-730D-CC41-A234-0A8430C512B1}">
      <dsp:nvSpPr>
        <dsp:cNvPr id="0" name=""/>
        <dsp:cNvSpPr/>
      </dsp:nvSpPr>
      <dsp:spPr>
        <a:xfrm rot="5400000">
          <a:off x="5320867" y="-843093"/>
          <a:ext cx="550521" cy="526694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rtl="0">
            <a:lnSpc>
              <a:spcPct val="90000"/>
            </a:lnSpc>
            <a:spcBef>
              <a:spcPct val="0"/>
            </a:spcBef>
            <a:spcAft>
              <a:spcPct val="15000"/>
            </a:spcAft>
            <a:buChar char="•"/>
          </a:pPr>
          <a:r>
            <a:rPr lang="de-DE" sz="1500" kern="1200" dirty="0"/>
            <a:t>Alle Daten, die über öffentliche Netze übertragen werden, werden verschlüsselt mittels (...)</a:t>
          </a:r>
        </a:p>
      </dsp:txBody>
      <dsp:txXfrm rot="-5400000">
        <a:off x="2962656" y="1541992"/>
        <a:ext cx="5240070" cy="496773"/>
      </dsp:txXfrm>
    </dsp:sp>
    <dsp:sp modelId="{589F36C7-AE29-4F56-90E8-B2190D84FF0B}">
      <dsp:nvSpPr>
        <dsp:cNvPr id="0" name=""/>
        <dsp:cNvSpPr/>
      </dsp:nvSpPr>
      <dsp:spPr>
        <a:xfrm>
          <a:off x="0" y="1446302"/>
          <a:ext cx="2962656" cy="68815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rtl="0">
            <a:lnSpc>
              <a:spcPct val="90000"/>
            </a:lnSpc>
            <a:spcBef>
              <a:spcPct val="0"/>
            </a:spcBef>
            <a:spcAft>
              <a:spcPct val="35000"/>
            </a:spcAft>
            <a:buNone/>
          </a:pPr>
          <a:r>
            <a:rPr lang="de-DE" sz="1800" kern="1200" dirty="0"/>
            <a:t>Informationssicherheits- und Datenschutzbezogen</a:t>
          </a:r>
        </a:p>
      </dsp:txBody>
      <dsp:txXfrm>
        <a:off x="33593" y="1479895"/>
        <a:ext cx="2895470" cy="620966"/>
      </dsp:txXfrm>
    </dsp:sp>
    <dsp:sp modelId="{6ED27809-7C7D-4611-8868-5E22615D569F}">
      <dsp:nvSpPr>
        <dsp:cNvPr id="0" name=""/>
        <dsp:cNvSpPr/>
      </dsp:nvSpPr>
      <dsp:spPr>
        <a:xfrm rot="5400000">
          <a:off x="5320867" y="-120533"/>
          <a:ext cx="550521" cy="526694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rtl="0">
            <a:lnSpc>
              <a:spcPct val="90000"/>
            </a:lnSpc>
            <a:spcBef>
              <a:spcPct val="0"/>
            </a:spcBef>
            <a:spcAft>
              <a:spcPct val="15000"/>
            </a:spcAft>
            <a:buChar char="•"/>
          </a:pPr>
          <a:r>
            <a:rPr lang="en-AU" sz="1500" kern="1200" noProof="0" dirty="0"/>
            <a:t>SSO </a:t>
          </a:r>
          <a:r>
            <a:rPr lang="en-AU" sz="1500" kern="1200" noProof="0" dirty="0" err="1"/>
            <a:t>wird</a:t>
          </a:r>
          <a:r>
            <a:rPr lang="en-AU" sz="1500" kern="1200" noProof="0" dirty="0"/>
            <a:t> </a:t>
          </a:r>
          <a:r>
            <a:rPr lang="en-AU" sz="1500" kern="1200" noProof="0" dirty="0" err="1"/>
            <a:t>unterstützt</a:t>
          </a:r>
          <a:r>
            <a:rPr lang="en-AU" sz="1500" kern="1200" noProof="0" dirty="0"/>
            <a:t>, User-</a:t>
          </a:r>
          <a:r>
            <a:rPr lang="de-DE" sz="1500" kern="1200" noProof="0" dirty="0"/>
            <a:t>Experience-Richtlinien wie spezifiziert erfüllt</a:t>
          </a:r>
          <a:r>
            <a:rPr lang="en-AU" sz="1500" kern="1200" noProof="0" dirty="0"/>
            <a:t> (…)</a:t>
          </a:r>
          <a:endParaRPr lang="de-DE" sz="1500" kern="1200" dirty="0"/>
        </a:p>
      </dsp:txBody>
      <dsp:txXfrm rot="-5400000">
        <a:off x="2962656" y="2264552"/>
        <a:ext cx="5240070" cy="496773"/>
      </dsp:txXfrm>
    </dsp:sp>
    <dsp:sp modelId="{84783A25-0DD3-40F4-B6B1-85DE53DCBEE7}">
      <dsp:nvSpPr>
        <dsp:cNvPr id="0" name=""/>
        <dsp:cNvSpPr/>
      </dsp:nvSpPr>
      <dsp:spPr>
        <a:xfrm>
          <a:off x="0" y="2168862"/>
          <a:ext cx="2962656" cy="68815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rtl="0">
            <a:lnSpc>
              <a:spcPct val="90000"/>
            </a:lnSpc>
            <a:spcBef>
              <a:spcPct val="0"/>
            </a:spcBef>
            <a:spcAft>
              <a:spcPct val="35000"/>
            </a:spcAft>
            <a:buNone/>
          </a:pPr>
          <a:r>
            <a:rPr lang="en-AU" sz="1800" kern="1200" dirty="0" err="1"/>
            <a:t>Benutzerfreundlichkeit</a:t>
          </a:r>
          <a:endParaRPr lang="de-DE" sz="1800" kern="1200" dirty="0"/>
        </a:p>
      </dsp:txBody>
      <dsp:txXfrm>
        <a:off x="33593" y="2202455"/>
        <a:ext cx="2895470" cy="620966"/>
      </dsp:txXfrm>
    </dsp:sp>
    <dsp:sp modelId="{71612A60-9C2A-4CCD-83AE-91F7836E0F7D}">
      <dsp:nvSpPr>
        <dsp:cNvPr id="0" name=""/>
        <dsp:cNvSpPr/>
      </dsp:nvSpPr>
      <dsp:spPr>
        <a:xfrm rot="5400000">
          <a:off x="5320867" y="602026"/>
          <a:ext cx="550521" cy="526694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rtl="0">
            <a:lnSpc>
              <a:spcPct val="90000"/>
            </a:lnSpc>
            <a:spcBef>
              <a:spcPct val="0"/>
            </a:spcBef>
            <a:spcAft>
              <a:spcPct val="15000"/>
            </a:spcAft>
            <a:buChar char="•"/>
          </a:pPr>
          <a:r>
            <a:rPr lang="de-DE" sz="1500" kern="1200" dirty="0"/>
            <a:t>Support-Personal und User sind eingewiesen (…)</a:t>
          </a:r>
        </a:p>
      </dsp:txBody>
      <dsp:txXfrm rot="-5400000">
        <a:off x="2962656" y="2987111"/>
        <a:ext cx="5240070" cy="496773"/>
      </dsp:txXfrm>
    </dsp:sp>
    <dsp:sp modelId="{A6B655D7-353C-4783-A84F-053B1A6D724C}">
      <dsp:nvSpPr>
        <dsp:cNvPr id="0" name=""/>
        <dsp:cNvSpPr/>
      </dsp:nvSpPr>
      <dsp:spPr>
        <a:xfrm>
          <a:off x="0" y="2891422"/>
          <a:ext cx="2962656" cy="68815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rtl="0">
            <a:lnSpc>
              <a:spcPct val="90000"/>
            </a:lnSpc>
            <a:spcBef>
              <a:spcPct val="0"/>
            </a:spcBef>
            <a:spcAft>
              <a:spcPct val="35000"/>
            </a:spcAft>
            <a:buNone/>
          </a:pPr>
          <a:r>
            <a:rPr lang="en-AU" sz="1800" kern="1200" dirty="0" err="1"/>
            <a:t>Organisatorisch</a:t>
          </a:r>
          <a:endParaRPr lang="de-DE" sz="1800" kern="1200" dirty="0"/>
        </a:p>
      </dsp:txBody>
      <dsp:txXfrm>
        <a:off x="33593" y="2925015"/>
        <a:ext cx="2895470" cy="620966"/>
      </dsp:txXfrm>
    </dsp:sp>
    <dsp:sp modelId="{5355CCC3-0FAE-4631-956B-8485337D9E5E}">
      <dsp:nvSpPr>
        <dsp:cNvPr id="0" name=""/>
        <dsp:cNvSpPr/>
      </dsp:nvSpPr>
      <dsp:spPr>
        <a:xfrm rot="5400000">
          <a:off x="5320867" y="1324586"/>
          <a:ext cx="550521" cy="526694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rtl="0">
            <a:lnSpc>
              <a:spcPct val="90000"/>
            </a:lnSpc>
            <a:spcBef>
              <a:spcPct val="0"/>
            </a:spcBef>
            <a:spcAft>
              <a:spcPct val="15000"/>
            </a:spcAft>
            <a:buChar char="•"/>
          </a:pPr>
          <a:r>
            <a:rPr lang="de-DE" sz="1500" kern="1200" noProof="0" dirty="0"/>
            <a:t>Service </a:t>
          </a:r>
          <a:r>
            <a:rPr lang="de-DE" sz="1500" kern="1200" noProof="0" dirty="0" err="1"/>
            <a:t>Continuity</a:t>
          </a:r>
          <a:r>
            <a:rPr lang="de-DE" sz="1500" kern="1200" noProof="0" dirty="0"/>
            <a:t>-Pläne wurden aktualisiert, die Lasttest-Performance entspricht dem Service-Level-Ziel </a:t>
          </a:r>
          <a:r>
            <a:rPr lang="en-AU" sz="1500" kern="1200" noProof="0" dirty="0"/>
            <a:t>(…)</a:t>
          </a:r>
          <a:endParaRPr lang="de-DE" sz="1500" kern="1200" dirty="0"/>
        </a:p>
      </dsp:txBody>
      <dsp:txXfrm rot="-5400000">
        <a:off x="2962656" y="3709671"/>
        <a:ext cx="5240070" cy="496773"/>
      </dsp:txXfrm>
    </dsp:sp>
    <dsp:sp modelId="{9A1A45E9-DDD7-47DE-8AA9-6AF8B27122A2}">
      <dsp:nvSpPr>
        <dsp:cNvPr id="0" name=""/>
        <dsp:cNvSpPr/>
      </dsp:nvSpPr>
      <dsp:spPr>
        <a:xfrm>
          <a:off x="0" y="3613982"/>
          <a:ext cx="2962656" cy="68815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rtl="0">
            <a:lnSpc>
              <a:spcPct val="90000"/>
            </a:lnSpc>
            <a:spcBef>
              <a:spcPct val="0"/>
            </a:spcBef>
            <a:spcAft>
              <a:spcPct val="35000"/>
            </a:spcAft>
            <a:buNone/>
          </a:pPr>
          <a:r>
            <a:rPr lang="de-DE" sz="1800" kern="1200" dirty="0"/>
            <a:t>Verfügbarkeit, Kontinuität und </a:t>
          </a:r>
          <a:r>
            <a:rPr lang="de-DE" sz="1800" kern="1200" dirty="0" err="1"/>
            <a:t>Perfomance</a:t>
          </a:r>
          <a:endParaRPr lang="de-DE" sz="1800" kern="1200" dirty="0"/>
        </a:p>
      </dsp:txBody>
      <dsp:txXfrm>
        <a:off x="33593" y="3647575"/>
        <a:ext cx="2895470" cy="62096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33D52B-22A9-463B-BFF9-FF1F2010AD46}">
      <dsp:nvSpPr>
        <dsp:cNvPr id="0" name=""/>
        <dsp:cNvSpPr/>
      </dsp:nvSpPr>
      <dsp:spPr>
        <a:xfrm rot="10800000">
          <a:off x="2783500" y="0"/>
          <a:ext cx="5403265" cy="1542006"/>
        </a:xfrm>
        <a:prstGeom prst="nonIsoscelesTrapezoid">
          <a:avLst>
            <a:gd name="adj1" fmla="val 0"/>
            <a:gd name="adj2" fmla="val 60171"/>
          </a:avLst>
        </a:prstGeom>
        <a:solidFill>
          <a:schemeClr val="dk1">
            <a:alpha val="90000"/>
            <a:tint val="40000"/>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114300" lvl="1" indent="-114300" algn="l" defTabSz="666750">
            <a:lnSpc>
              <a:spcPct val="90000"/>
            </a:lnSpc>
            <a:spcBef>
              <a:spcPct val="0"/>
            </a:spcBef>
            <a:spcAft>
              <a:spcPct val="15000"/>
            </a:spcAft>
            <a:buChar char="•"/>
          </a:pPr>
          <a:r>
            <a:rPr lang="de-DE" sz="1500" kern="1200" noProof="0" dirty="0">
              <a:latin typeface="+mn-lt"/>
              <a:cs typeface="Arial" pitchFamily="34" charset="0"/>
            </a:rPr>
            <a:t>Der Verbrauch von finanziellen, personellen und technischen Ressourcen wird überwacht, ausgewertet und optimiert</a:t>
          </a:r>
          <a:endParaRPr lang="en-GB" sz="1500" kern="1200" noProof="0" dirty="0">
            <a:latin typeface="+mn-lt"/>
            <a:cs typeface="Arial" pitchFamily="34" charset="0"/>
          </a:endParaRPr>
        </a:p>
        <a:p>
          <a:pPr marL="114300" lvl="1" indent="-114300" algn="l" defTabSz="666750">
            <a:lnSpc>
              <a:spcPct val="90000"/>
            </a:lnSpc>
            <a:spcBef>
              <a:spcPct val="0"/>
            </a:spcBef>
            <a:spcAft>
              <a:spcPct val="15000"/>
            </a:spcAft>
            <a:buChar char="•"/>
          </a:pPr>
          <a:r>
            <a:rPr lang="de-DE" sz="1500" kern="1200" noProof="0" dirty="0">
              <a:latin typeface="+mn-lt"/>
              <a:cs typeface="Arial" pitchFamily="34" charset="0"/>
            </a:rPr>
            <a:t>Der Ressourcenverbrauch ist für den erreichten Wirkungsgrad angemessen</a:t>
          </a:r>
          <a:endParaRPr lang="en-GB" sz="1500" kern="1200" noProof="0" dirty="0">
            <a:latin typeface="+mn-lt"/>
            <a:cs typeface="Arial" pitchFamily="34" charset="0"/>
          </a:endParaRPr>
        </a:p>
      </dsp:txBody>
      <dsp:txXfrm rot="10800000">
        <a:off x="3711333" y="0"/>
        <a:ext cx="4475432" cy="1542006"/>
      </dsp:txXfrm>
    </dsp:sp>
    <dsp:sp modelId="{992D3F91-5A4D-4570-BDEF-E477FEBEC057}">
      <dsp:nvSpPr>
        <dsp:cNvPr id="0" name=""/>
        <dsp:cNvSpPr/>
      </dsp:nvSpPr>
      <dsp:spPr>
        <a:xfrm>
          <a:off x="1855666" y="0"/>
          <a:ext cx="1855666" cy="1542006"/>
        </a:xfrm>
        <a:prstGeom prst="trapezoid">
          <a:avLst>
            <a:gd name="adj" fmla="val 60171"/>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en-GB" sz="3600" kern="1200" dirty="0" err="1"/>
            <a:t>Effizienz</a:t>
          </a:r>
          <a:endParaRPr lang="en-GB" sz="3600" kern="1200" noProof="0" dirty="0">
            <a:latin typeface="+mn-lt"/>
            <a:cs typeface="Arial" pitchFamily="34" charset="0"/>
          </a:endParaRPr>
        </a:p>
      </dsp:txBody>
      <dsp:txXfrm>
        <a:off x="1855666" y="0"/>
        <a:ext cx="1855666" cy="1542006"/>
      </dsp:txXfrm>
    </dsp:sp>
    <dsp:sp modelId="{DC353331-E21A-41EA-9DB4-DE8B9B369DBD}">
      <dsp:nvSpPr>
        <dsp:cNvPr id="0" name=""/>
        <dsp:cNvSpPr/>
      </dsp:nvSpPr>
      <dsp:spPr>
        <a:xfrm rot="10800000">
          <a:off x="3711333" y="1542006"/>
          <a:ext cx="4475432" cy="1542006"/>
        </a:xfrm>
        <a:prstGeom prst="nonIsoscelesTrapezoid">
          <a:avLst>
            <a:gd name="adj1" fmla="val 0"/>
            <a:gd name="adj2" fmla="val 60171"/>
          </a:avLst>
        </a:prstGeom>
        <a:solidFill>
          <a:schemeClr val="dk1">
            <a:alpha val="90000"/>
            <a:tint val="40000"/>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114300" lvl="1" indent="-114300" algn="l" defTabSz="666750">
            <a:lnSpc>
              <a:spcPct val="90000"/>
            </a:lnSpc>
            <a:spcBef>
              <a:spcPct val="0"/>
            </a:spcBef>
            <a:spcAft>
              <a:spcPct val="15000"/>
            </a:spcAft>
            <a:buChar char="•"/>
          </a:pPr>
          <a:r>
            <a:rPr lang="de-DE" sz="1500" kern="1200" noProof="0" dirty="0">
              <a:latin typeface="+mn-lt"/>
              <a:cs typeface="Arial" pitchFamily="34" charset="0"/>
            </a:rPr>
            <a:t>Ziele, die mit Richtlinien und Prozessen verbunden sind, werden erreicht.</a:t>
          </a:r>
          <a:endParaRPr lang="en-GB" sz="1500" kern="1200" noProof="0" dirty="0">
            <a:latin typeface="+mn-lt"/>
            <a:cs typeface="Arial" pitchFamily="34" charset="0"/>
          </a:endParaRPr>
        </a:p>
        <a:p>
          <a:pPr marL="114300" lvl="1" indent="-114300" algn="l" defTabSz="666750">
            <a:lnSpc>
              <a:spcPct val="90000"/>
            </a:lnSpc>
            <a:spcBef>
              <a:spcPct val="0"/>
            </a:spcBef>
            <a:spcAft>
              <a:spcPct val="15000"/>
            </a:spcAft>
            <a:buChar char="•"/>
          </a:pPr>
          <a:r>
            <a:rPr lang="de-DE" sz="1500" kern="1200" noProof="0" dirty="0">
              <a:latin typeface="+mn-lt"/>
              <a:cs typeface="Arial" pitchFamily="34" charset="0"/>
            </a:rPr>
            <a:t>Services werden nach vereinbarten SLAs erbracht.</a:t>
          </a:r>
        </a:p>
      </dsp:txBody>
      <dsp:txXfrm rot="10800000">
        <a:off x="4639167" y="1542006"/>
        <a:ext cx="3547598" cy="1542006"/>
      </dsp:txXfrm>
    </dsp:sp>
    <dsp:sp modelId="{403FD17C-19A5-4C12-ACF7-BE8E1BD027A4}">
      <dsp:nvSpPr>
        <dsp:cNvPr id="0" name=""/>
        <dsp:cNvSpPr/>
      </dsp:nvSpPr>
      <dsp:spPr>
        <a:xfrm>
          <a:off x="927833" y="1542006"/>
          <a:ext cx="3711333" cy="1542006"/>
        </a:xfrm>
        <a:prstGeom prst="trapezoid">
          <a:avLst>
            <a:gd name="adj" fmla="val 60171"/>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en-GB" sz="3600" kern="1200" dirty="0" err="1"/>
            <a:t>Effektivität</a:t>
          </a:r>
          <a:r>
            <a:rPr lang="en-GB" sz="3600" kern="1200" dirty="0"/>
            <a:t> </a:t>
          </a:r>
          <a:endParaRPr lang="en-GB" sz="3600" kern="1200" noProof="0" dirty="0">
            <a:latin typeface="+mn-lt"/>
            <a:cs typeface="Arial" pitchFamily="34" charset="0"/>
          </a:endParaRPr>
        </a:p>
      </dsp:txBody>
      <dsp:txXfrm>
        <a:off x="1577316" y="1542006"/>
        <a:ext cx="2412367" cy="1542006"/>
      </dsp:txXfrm>
    </dsp:sp>
    <dsp:sp modelId="{5DC447DB-5BD1-493D-8F86-30ABF9EBD3EE}">
      <dsp:nvSpPr>
        <dsp:cNvPr id="0" name=""/>
        <dsp:cNvSpPr/>
      </dsp:nvSpPr>
      <dsp:spPr>
        <a:xfrm rot="10800000">
          <a:off x="4639167" y="3084012"/>
          <a:ext cx="3547598" cy="1542006"/>
        </a:xfrm>
        <a:prstGeom prst="nonIsoscelesTrapezoid">
          <a:avLst>
            <a:gd name="adj1" fmla="val 0"/>
            <a:gd name="adj2" fmla="val 60171"/>
          </a:avLst>
        </a:prstGeom>
        <a:solidFill>
          <a:schemeClr val="dk1">
            <a:alpha val="90000"/>
            <a:tint val="40000"/>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114300" lvl="1" indent="-114300" algn="l" defTabSz="666750">
            <a:lnSpc>
              <a:spcPct val="90000"/>
            </a:lnSpc>
            <a:spcBef>
              <a:spcPct val="0"/>
            </a:spcBef>
            <a:spcAft>
              <a:spcPct val="15000"/>
            </a:spcAft>
            <a:buChar char="•"/>
          </a:pPr>
          <a:r>
            <a:rPr lang="de-DE" sz="1500" kern="1200" noProof="0" dirty="0">
              <a:latin typeface="+mn-lt"/>
              <a:cs typeface="Arial" pitchFamily="34" charset="0"/>
            </a:rPr>
            <a:t>Richtlinien, deren Gesamtausrichtung und Regeln, werden eingehalten</a:t>
          </a:r>
          <a:endParaRPr lang="en-GB" sz="1500" kern="1200" noProof="0" dirty="0">
            <a:latin typeface="+mn-lt"/>
            <a:cs typeface="Arial" pitchFamily="34" charset="0"/>
          </a:endParaRPr>
        </a:p>
        <a:p>
          <a:pPr marL="114300" lvl="1" indent="-114300" algn="l" defTabSz="666750">
            <a:lnSpc>
              <a:spcPct val="90000"/>
            </a:lnSpc>
            <a:spcBef>
              <a:spcPct val="0"/>
            </a:spcBef>
            <a:spcAft>
              <a:spcPct val="15000"/>
            </a:spcAft>
            <a:buChar char="•"/>
          </a:pPr>
          <a:r>
            <a:rPr lang="de-DE" sz="1500" kern="1200" noProof="0" dirty="0">
              <a:latin typeface="+mn-lt"/>
              <a:cs typeface="Arial" pitchFamily="34" charset="0"/>
            </a:rPr>
            <a:t>Prozesse und Abläufe werden in der Praxis praxisgerecht durchgeführt</a:t>
          </a:r>
          <a:endParaRPr lang="en-GB" sz="1500" kern="1200" noProof="0" dirty="0">
            <a:latin typeface="+mn-lt"/>
            <a:cs typeface="Arial" pitchFamily="34" charset="0"/>
          </a:endParaRPr>
        </a:p>
      </dsp:txBody>
      <dsp:txXfrm rot="10800000">
        <a:off x="5567000" y="3084012"/>
        <a:ext cx="2619765" cy="1542006"/>
      </dsp:txXfrm>
    </dsp:sp>
    <dsp:sp modelId="{7971B7E3-BD40-4248-A10F-94A3051D1A02}">
      <dsp:nvSpPr>
        <dsp:cNvPr id="0" name=""/>
        <dsp:cNvSpPr/>
      </dsp:nvSpPr>
      <dsp:spPr>
        <a:xfrm>
          <a:off x="0" y="3084012"/>
          <a:ext cx="5567000" cy="1542006"/>
        </a:xfrm>
        <a:prstGeom prst="trapezoid">
          <a:avLst>
            <a:gd name="adj" fmla="val 60171"/>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en-GB" sz="3600" kern="1200" noProof="0" dirty="0">
              <a:latin typeface="+mn-lt"/>
              <a:cs typeface="Arial" pitchFamily="34" charset="0"/>
            </a:rPr>
            <a:t>Compliance (</a:t>
          </a:r>
          <a:r>
            <a:rPr lang="en-GB" sz="3600" kern="1200" dirty="0" err="1"/>
            <a:t>Konformität</a:t>
          </a:r>
          <a:r>
            <a:rPr lang="en-GB" sz="3600" kern="1200" noProof="0" dirty="0">
              <a:latin typeface="+mn-lt"/>
              <a:cs typeface="Arial" pitchFamily="34" charset="0"/>
            </a:rPr>
            <a:t>)</a:t>
          </a:r>
        </a:p>
      </dsp:txBody>
      <dsp:txXfrm>
        <a:off x="974225" y="3084012"/>
        <a:ext cx="3618550" cy="154200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20F1AF-7A74-4DA6-B189-08482C2218C0}">
      <dsp:nvSpPr>
        <dsp:cNvPr id="0" name=""/>
        <dsp:cNvSpPr/>
      </dsp:nvSpPr>
      <dsp:spPr>
        <a:xfrm>
          <a:off x="0" y="4012637"/>
          <a:ext cx="5305426" cy="526656"/>
        </a:xfrm>
        <a:prstGeom prst="rect">
          <a:avLst/>
        </a:prstGeom>
        <a:solidFill>
          <a:schemeClr val="accent4">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rtl="0">
            <a:lnSpc>
              <a:spcPct val="90000"/>
            </a:lnSpc>
            <a:spcBef>
              <a:spcPct val="0"/>
            </a:spcBef>
            <a:spcAft>
              <a:spcPct val="35000"/>
            </a:spcAft>
            <a:buNone/>
          </a:pPr>
          <a:r>
            <a:rPr lang="de-DE" sz="1700" kern="1200" dirty="0"/>
            <a:t>Auditschlussfolgerungen</a:t>
          </a:r>
        </a:p>
      </dsp:txBody>
      <dsp:txXfrm>
        <a:off x="0" y="4012637"/>
        <a:ext cx="5305426" cy="526656"/>
      </dsp:txXfrm>
    </dsp:sp>
    <dsp:sp modelId="{338D0401-4885-4442-B30E-7EA10EF80154}">
      <dsp:nvSpPr>
        <dsp:cNvPr id="0" name=""/>
        <dsp:cNvSpPr/>
      </dsp:nvSpPr>
      <dsp:spPr>
        <a:xfrm rot="10800000">
          <a:off x="0" y="3210539"/>
          <a:ext cx="5305426" cy="809997"/>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rtl="0">
            <a:lnSpc>
              <a:spcPct val="90000"/>
            </a:lnSpc>
            <a:spcBef>
              <a:spcPct val="0"/>
            </a:spcBef>
            <a:spcAft>
              <a:spcPct val="35000"/>
            </a:spcAft>
            <a:buNone/>
          </a:pPr>
          <a:r>
            <a:rPr lang="de-DE" sz="1700" kern="1200" dirty="0"/>
            <a:t>Bewertung (Review) </a:t>
          </a:r>
          <a:r>
            <a:rPr lang="en-US" sz="1700" kern="1200" dirty="0" err="1"/>
            <a:t>basierend</a:t>
          </a:r>
          <a:r>
            <a:rPr lang="en-US" sz="1700" kern="1200" dirty="0"/>
            <a:t> auf den </a:t>
          </a:r>
          <a:r>
            <a:rPr lang="en-US" sz="1700" kern="1200" dirty="0" err="1"/>
            <a:t>Auditzielen</a:t>
          </a:r>
          <a:endParaRPr lang="de-DE" sz="1700" kern="1200" dirty="0"/>
        </a:p>
      </dsp:txBody>
      <dsp:txXfrm rot="10800000">
        <a:off x="0" y="3210539"/>
        <a:ext cx="5305426" cy="526312"/>
      </dsp:txXfrm>
    </dsp:sp>
    <dsp:sp modelId="{D9D577BF-20B8-4327-A3AA-DDD6CD9DAA30}">
      <dsp:nvSpPr>
        <dsp:cNvPr id="0" name=""/>
        <dsp:cNvSpPr/>
      </dsp:nvSpPr>
      <dsp:spPr>
        <a:xfrm rot="10800000">
          <a:off x="0" y="2408441"/>
          <a:ext cx="5305426" cy="809997"/>
        </a:xfrm>
        <a:prstGeom prst="upArrowCallout">
          <a:avLst/>
        </a:prstGeom>
        <a:solidFill>
          <a:schemeClr val="accent4">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rtl="0">
            <a:lnSpc>
              <a:spcPct val="90000"/>
            </a:lnSpc>
            <a:spcBef>
              <a:spcPct val="0"/>
            </a:spcBef>
            <a:spcAft>
              <a:spcPct val="35000"/>
            </a:spcAft>
            <a:buNone/>
          </a:pPr>
          <a:r>
            <a:rPr lang="de-DE" sz="1700" kern="1200" dirty="0"/>
            <a:t>Auditfeststellungen</a:t>
          </a:r>
        </a:p>
      </dsp:txBody>
      <dsp:txXfrm rot="10800000">
        <a:off x="0" y="2408441"/>
        <a:ext cx="5305426" cy="526312"/>
      </dsp:txXfrm>
    </dsp:sp>
    <dsp:sp modelId="{BEBDAA0F-F19A-4042-A92D-FC67B6256295}">
      <dsp:nvSpPr>
        <dsp:cNvPr id="0" name=""/>
        <dsp:cNvSpPr/>
      </dsp:nvSpPr>
      <dsp:spPr>
        <a:xfrm rot="10800000">
          <a:off x="0" y="1606343"/>
          <a:ext cx="5305426" cy="809997"/>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rtl="0">
            <a:lnSpc>
              <a:spcPct val="90000"/>
            </a:lnSpc>
            <a:spcBef>
              <a:spcPct val="0"/>
            </a:spcBef>
            <a:spcAft>
              <a:spcPct val="35000"/>
            </a:spcAft>
            <a:buNone/>
          </a:pPr>
          <a:r>
            <a:rPr lang="de-DE" sz="1700" kern="1200" dirty="0"/>
            <a:t>Evaluation/Prüfung gegenüber Auditkriterien</a:t>
          </a:r>
        </a:p>
      </dsp:txBody>
      <dsp:txXfrm rot="10800000">
        <a:off x="0" y="1606343"/>
        <a:ext cx="5305426" cy="526312"/>
      </dsp:txXfrm>
    </dsp:sp>
    <dsp:sp modelId="{EACD5042-682E-4C1C-8F67-4E72C90FFDFE}">
      <dsp:nvSpPr>
        <dsp:cNvPr id="0" name=""/>
        <dsp:cNvSpPr/>
      </dsp:nvSpPr>
      <dsp:spPr>
        <a:xfrm rot="10800000">
          <a:off x="0" y="804246"/>
          <a:ext cx="5305426" cy="809997"/>
        </a:xfrm>
        <a:prstGeom prst="upArrowCallout">
          <a:avLst/>
        </a:prstGeom>
        <a:solidFill>
          <a:schemeClr val="accent4">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rtl="0">
            <a:lnSpc>
              <a:spcPct val="90000"/>
            </a:lnSpc>
            <a:spcBef>
              <a:spcPct val="0"/>
            </a:spcBef>
            <a:spcAft>
              <a:spcPct val="35000"/>
            </a:spcAft>
            <a:buNone/>
          </a:pPr>
          <a:r>
            <a:rPr lang="en-US" sz="1700" kern="1200" dirty="0" err="1"/>
            <a:t>Auditnachweise</a:t>
          </a:r>
          <a:endParaRPr lang="de-DE" sz="1700" kern="1200" dirty="0"/>
        </a:p>
      </dsp:txBody>
      <dsp:txXfrm rot="10800000">
        <a:off x="0" y="804246"/>
        <a:ext cx="5305426" cy="526312"/>
      </dsp:txXfrm>
    </dsp:sp>
    <dsp:sp modelId="{85C504F4-A49F-4803-B861-C78D0B6CC4BA}">
      <dsp:nvSpPr>
        <dsp:cNvPr id="0" name=""/>
        <dsp:cNvSpPr/>
      </dsp:nvSpPr>
      <dsp:spPr>
        <a:xfrm rot="10800000">
          <a:off x="0" y="2148"/>
          <a:ext cx="5305426" cy="809997"/>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rtl="0">
            <a:lnSpc>
              <a:spcPct val="90000"/>
            </a:lnSpc>
            <a:spcBef>
              <a:spcPct val="0"/>
            </a:spcBef>
            <a:spcAft>
              <a:spcPct val="35000"/>
            </a:spcAft>
            <a:buNone/>
          </a:pPr>
          <a:r>
            <a:rPr lang="en-US" sz="1700" kern="1200" dirty="0" err="1"/>
            <a:t>Sammeln</a:t>
          </a:r>
          <a:r>
            <a:rPr lang="en-US" sz="1700" kern="1200" dirty="0"/>
            <a:t> von Information</a:t>
          </a:r>
          <a:endParaRPr lang="de-DE" sz="1700" kern="1200" dirty="0"/>
        </a:p>
      </dsp:txBody>
      <dsp:txXfrm rot="10800000">
        <a:off x="0" y="2148"/>
        <a:ext cx="5305426" cy="5263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90F1EC-29A6-487B-9371-4796CAB1AFB2}">
      <dsp:nvSpPr>
        <dsp:cNvPr id="0" name=""/>
        <dsp:cNvSpPr/>
      </dsp:nvSpPr>
      <dsp:spPr>
        <a:xfrm>
          <a:off x="1215041" y="67844"/>
          <a:ext cx="1301056" cy="130105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AFEE7AF-4B6A-47E8-B1EA-881ADD1E7F18}">
      <dsp:nvSpPr>
        <dsp:cNvPr id="0" name=""/>
        <dsp:cNvSpPr/>
      </dsp:nvSpPr>
      <dsp:spPr>
        <a:xfrm>
          <a:off x="6918" y="1571968"/>
          <a:ext cx="3717303" cy="5575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33450">
            <a:lnSpc>
              <a:spcPct val="90000"/>
            </a:lnSpc>
            <a:spcBef>
              <a:spcPct val="0"/>
            </a:spcBef>
            <a:spcAft>
              <a:spcPct val="35000"/>
            </a:spcAft>
            <a:buNone/>
            <a:defRPr b="1"/>
          </a:pPr>
          <a:r>
            <a:rPr lang="de-DE" sz="2100" kern="1200"/>
            <a:t>Service Operation</a:t>
          </a:r>
          <a:endParaRPr lang="en-US" sz="2100" kern="1200"/>
        </a:p>
      </dsp:txBody>
      <dsp:txXfrm>
        <a:off x="6918" y="1571968"/>
        <a:ext cx="3717303" cy="557595"/>
      </dsp:txXfrm>
    </dsp:sp>
    <dsp:sp modelId="{C579F587-9953-43A4-9CD7-D0D7086203FC}">
      <dsp:nvSpPr>
        <dsp:cNvPr id="0" name=""/>
        <dsp:cNvSpPr/>
      </dsp:nvSpPr>
      <dsp:spPr>
        <a:xfrm>
          <a:off x="6918" y="2224014"/>
          <a:ext cx="3717303" cy="25663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pPr>
          <a:r>
            <a:rPr lang="de-DE" sz="1600" kern="1200"/>
            <a:t>Event Management</a:t>
          </a:r>
          <a:endParaRPr lang="en-US" sz="1600" kern="1200"/>
        </a:p>
        <a:p>
          <a:pPr marL="0" lvl="0" indent="0" algn="ctr" defTabSz="711200">
            <a:lnSpc>
              <a:spcPct val="90000"/>
            </a:lnSpc>
            <a:spcBef>
              <a:spcPct val="0"/>
            </a:spcBef>
            <a:spcAft>
              <a:spcPct val="35000"/>
            </a:spcAft>
            <a:buNone/>
          </a:pPr>
          <a:r>
            <a:rPr lang="de-DE" sz="1600" kern="1200"/>
            <a:t>Access Management</a:t>
          </a:r>
          <a:endParaRPr lang="en-US" sz="1600" kern="1200"/>
        </a:p>
        <a:p>
          <a:pPr marL="0" lvl="0" indent="0" algn="ctr" defTabSz="711200">
            <a:lnSpc>
              <a:spcPct val="90000"/>
            </a:lnSpc>
            <a:spcBef>
              <a:spcPct val="0"/>
            </a:spcBef>
            <a:spcAft>
              <a:spcPct val="35000"/>
            </a:spcAft>
            <a:buNone/>
          </a:pPr>
          <a:r>
            <a:rPr lang="de-DE" sz="1600" kern="1200"/>
            <a:t>Request Fulfilment</a:t>
          </a:r>
          <a:endParaRPr lang="en-US" sz="1600" kern="1200"/>
        </a:p>
        <a:p>
          <a:pPr marL="0" lvl="0" indent="0" algn="ctr" defTabSz="711200">
            <a:lnSpc>
              <a:spcPct val="90000"/>
            </a:lnSpc>
            <a:spcBef>
              <a:spcPct val="0"/>
            </a:spcBef>
            <a:spcAft>
              <a:spcPct val="35000"/>
            </a:spcAft>
            <a:buNone/>
          </a:pPr>
          <a:r>
            <a:rPr lang="de-DE" sz="1600" kern="1200"/>
            <a:t>Problem Management</a:t>
          </a:r>
          <a:endParaRPr lang="en-US" sz="1600" kern="1200"/>
        </a:p>
        <a:p>
          <a:pPr marL="0" lvl="0" indent="0" algn="ctr" defTabSz="711200">
            <a:lnSpc>
              <a:spcPct val="90000"/>
            </a:lnSpc>
            <a:spcBef>
              <a:spcPct val="0"/>
            </a:spcBef>
            <a:spcAft>
              <a:spcPct val="35000"/>
            </a:spcAft>
            <a:buNone/>
          </a:pPr>
          <a:r>
            <a:rPr lang="de-DE" sz="1600" kern="1200"/>
            <a:t>Incident Management</a:t>
          </a:r>
          <a:endParaRPr lang="en-US" sz="1600" kern="1200"/>
        </a:p>
        <a:p>
          <a:pPr marL="0" lvl="0" indent="0" algn="ctr" defTabSz="711200">
            <a:lnSpc>
              <a:spcPct val="90000"/>
            </a:lnSpc>
            <a:spcBef>
              <a:spcPct val="0"/>
            </a:spcBef>
            <a:spcAft>
              <a:spcPct val="35000"/>
            </a:spcAft>
            <a:buNone/>
          </a:pPr>
          <a:r>
            <a:rPr lang="de-DE" sz="1600" kern="1200"/>
            <a:t>Service Desk (Function)</a:t>
          </a:r>
          <a:endParaRPr lang="en-US" sz="1600" kern="1200"/>
        </a:p>
        <a:p>
          <a:pPr marL="0" lvl="0" indent="0" algn="ctr" defTabSz="711200">
            <a:lnSpc>
              <a:spcPct val="90000"/>
            </a:lnSpc>
            <a:spcBef>
              <a:spcPct val="0"/>
            </a:spcBef>
            <a:spcAft>
              <a:spcPct val="35000"/>
            </a:spcAft>
            <a:buNone/>
          </a:pPr>
          <a:r>
            <a:rPr lang="de-DE" sz="1600" kern="1200"/>
            <a:t>Technical Management (Function)</a:t>
          </a:r>
          <a:endParaRPr lang="en-US" sz="1600" kern="1200"/>
        </a:p>
        <a:p>
          <a:pPr marL="0" lvl="0" indent="0" algn="ctr" defTabSz="711200">
            <a:lnSpc>
              <a:spcPct val="90000"/>
            </a:lnSpc>
            <a:spcBef>
              <a:spcPct val="0"/>
            </a:spcBef>
            <a:spcAft>
              <a:spcPct val="35000"/>
            </a:spcAft>
            <a:buNone/>
          </a:pPr>
          <a:r>
            <a:rPr lang="de-DE" sz="1600" kern="1200"/>
            <a:t>Application Management (Function)</a:t>
          </a:r>
          <a:endParaRPr lang="en-US" sz="1600" kern="1200"/>
        </a:p>
        <a:p>
          <a:pPr marL="0" lvl="0" indent="0" algn="ctr" defTabSz="711200">
            <a:lnSpc>
              <a:spcPct val="90000"/>
            </a:lnSpc>
            <a:spcBef>
              <a:spcPct val="0"/>
            </a:spcBef>
            <a:spcAft>
              <a:spcPct val="35000"/>
            </a:spcAft>
            <a:buNone/>
          </a:pPr>
          <a:r>
            <a:rPr lang="de-DE" sz="1600" kern="1200"/>
            <a:t>IT Operations Management (Function)</a:t>
          </a:r>
          <a:endParaRPr lang="en-US" sz="1600" kern="1200"/>
        </a:p>
      </dsp:txBody>
      <dsp:txXfrm>
        <a:off x="6918" y="2224014"/>
        <a:ext cx="3717303" cy="2566346"/>
      </dsp:txXfrm>
    </dsp:sp>
    <dsp:sp modelId="{63523FD8-72AF-4C2B-85CA-3A6975CDD806}">
      <dsp:nvSpPr>
        <dsp:cNvPr id="0" name=""/>
        <dsp:cNvSpPr/>
      </dsp:nvSpPr>
      <dsp:spPr>
        <a:xfrm>
          <a:off x="5582873" y="67844"/>
          <a:ext cx="1301056" cy="130105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48F525C-844A-4197-B824-9BDF864D8643}">
      <dsp:nvSpPr>
        <dsp:cNvPr id="0" name=""/>
        <dsp:cNvSpPr/>
      </dsp:nvSpPr>
      <dsp:spPr>
        <a:xfrm>
          <a:off x="4374750" y="1571968"/>
          <a:ext cx="3717303" cy="5575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33450">
            <a:lnSpc>
              <a:spcPct val="90000"/>
            </a:lnSpc>
            <a:spcBef>
              <a:spcPct val="0"/>
            </a:spcBef>
            <a:spcAft>
              <a:spcPct val="35000"/>
            </a:spcAft>
            <a:buNone/>
            <a:defRPr b="1"/>
          </a:pPr>
          <a:r>
            <a:rPr lang="de-DE" sz="2100" kern="1200" err="1"/>
            <a:t>Continual</a:t>
          </a:r>
          <a:r>
            <a:rPr lang="de-DE" sz="2100" kern="1200"/>
            <a:t> Service </a:t>
          </a:r>
          <a:r>
            <a:rPr lang="de-DE" sz="2100" kern="1200" err="1"/>
            <a:t>Improvement</a:t>
          </a:r>
          <a:endParaRPr lang="en-US" sz="2100" kern="1200"/>
        </a:p>
      </dsp:txBody>
      <dsp:txXfrm>
        <a:off x="4374750" y="1571968"/>
        <a:ext cx="3717303" cy="557595"/>
      </dsp:txXfrm>
    </dsp:sp>
    <dsp:sp modelId="{CBB328B5-65C6-4925-8D04-01913DFA3C52}">
      <dsp:nvSpPr>
        <dsp:cNvPr id="0" name=""/>
        <dsp:cNvSpPr/>
      </dsp:nvSpPr>
      <dsp:spPr>
        <a:xfrm>
          <a:off x="4374750" y="2224014"/>
          <a:ext cx="3717303" cy="25663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pPr>
          <a:r>
            <a:rPr lang="de-DE" sz="1600" kern="1200"/>
            <a:t>The 7-Step Improvement Process</a:t>
          </a:r>
          <a:endParaRPr lang="en-US" sz="1600" kern="1200"/>
        </a:p>
        <a:p>
          <a:pPr marL="0" lvl="0" indent="0" algn="ctr" defTabSz="711200">
            <a:lnSpc>
              <a:spcPct val="90000"/>
            </a:lnSpc>
            <a:spcBef>
              <a:spcPct val="0"/>
            </a:spcBef>
            <a:spcAft>
              <a:spcPct val="35000"/>
            </a:spcAft>
            <a:buNone/>
          </a:pPr>
          <a:r>
            <a:rPr lang="de-DE" sz="1600" kern="1200"/>
            <a:t>Service Reporting</a:t>
          </a:r>
          <a:endParaRPr lang="en-US" sz="1600" kern="1200"/>
        </a:p>
      </dsp:txBody>
      <dsp:txXfrm>
        <a:off x="4374750" y="2224014"/>
        <a:ext cx="3717303" cy="256634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B226D8-02C7-BA4C-BA70-661A4108D435}">
      <dsp:nvSpPr>
        <dsp:cNvPr id="0" name=""/>
        <dsp:cNvSpPr/>
      </dsp:nvSpPr>
      <dsp:spPr>
        <a:xfrm>
          <a:off x="4544094" y="1266"/>
          <a:ext cx="1427410" cy="92781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de-DE" sz="1300" kern="1200"/>
            <a:t>Meeting Stakeholder Needs</a:t>
          </a:r>
        </a:p>
      </dsp:txBody>
      <dsp:txXfrm>
        <a:off x="4589386" y="46558"/>
        <a:ext cx="1336826" cy="837232"/>
      </dsp:txXfrm>
    </dsp:sp>
    <dsp:sp modelId="{64DF8DC8-127A-CD4E-B5A2-1ED818808068}">
      <dsp:nvSpPr>
        <dsp:cNvPr id="0" name=""/>
        <dsp:cNvSpPr/>
      </dsp:nvSpPr>
      <dsp:spPr>
        <a:xfrm>
          <a:off x="3400996" y="465174"/>
          <a:ext cx="3713607" cy="3713607"/>
        </a:xfrm>
        <a:custGeom>
          <a:avLst/>
          <a:gdLst/>
          <a:ahLst/>
          <a:cxnLst/>
          <a:rect l="0" t="0" r="0" b="0"/>
          <a:pathLst>
            <a:path>
              <a:moveTo>
                <a:pt x="2580354" y="146775"/>
              </a:moveTo>
              <a:arcTo wR="1856803" hR="1856803" stAng="17576057" swAng="1965558"/>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BF7677BE-E0DE-8E45-82AB-B88D265DF108}">
      <dsp:nvSpPr>
        <dsp:cNvPr id="0" name=""/>
        <dsp:cNvSpPr/>
      </dsp:nvSpPr>
      <dsp:spPr>
        <a:xfrm>
          <a:off x="6310020" y="1284286"/>
          <a:ext cx="1427410" cy="92781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de-DE" sz="1300" kern="1200"/>
            <a:t>Covering the Enterprise End-to-End</a:t>
          </a:r>
        </a:p>
      </dsp:txBody>
      <dsp:txXfrm>
        <a:off x="6355312" y="1329578"/>
        <a:ext cx="1336826" cy="837232"/>
      </dsp:txXfrm>
    </dsp:sp>
    <dsp:sp modelId="{26941CD4-D8E7-9C46-AFCF-9F917D5CB205}">
      <dsp:nvSpPr>
        <dsp:cNvPr id="0" name=""/>
        <dsp:cNvSpPr/>
      </dsp:nvSpPr>
      <dsp:spPr>
        <a:xfrm>
          <a:off x="3400996" y="465174"/>
          <a:ext cx="3713607" cy="3713607"/>
        </a:xfrm>
        <a:custGeom>
          <a:avLst/>
          <a:gdLst/>
          <a:ahLst/>
          <a:cxnLst/>
          <a:rect l="0" t="0" r="0" b="0"/>
          <a:pathLst>
            <a:path>
              <a:moveTo>
                <a:pt x="3711020" y="1758813"/>
              </a:moveTo>
              <a:arcTo wR="1856803" hR="1856803" stAng="21418493" swAng="2199393"/>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A427D9E-DC25-004D-BA60-AB24A9572E9D}">
      <dsp:nvSpPr>
        <dsp:cNvPr id="0" name=""/>
        <dsp:cNvSpPr/>
      </dsp:nvSpPr>
      <dsp:spPr>
        <a:xfrm>
          <a:off x="5635496" y="3360256"/>
          <a:ext cx="1427410" cy="92781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de-DE" sz="1300" kern="1200"/>
            <a:t>Applying a Single Integrated Framework</a:t>
          </a:r>
        </a:p>
      </dsp:txBody>
      <dsp:txXfrm>
        <a:off x="5680788" y="3405548"/>
        <a:ext cx="1336826" cy="837232"/>
      </dsp:txXfrm>
    </dsp:sp>
    <dsp:sp modelId="{6020A9F5-51AD-ED4E-9DFE-1E8FF99038FE}">
      <dsp:nvSpPr>
        <dsp:cNvPr id="0" name=""/>
        <dsp:cNvSpPr/>
      </dsp:nvSpPr>
      <dsp:spPr>
        <a:xfrm>
          <a:off x="3400996" y="465174"/>
          <a:ext cx="3713607" cy="3713607"/>
        </a:xfrm>
        <a:custGeom>
          <a:avLst/>
          <a:gdLst/>
          <a:ahLst/>
          <a:cxnLst/>
          <a:rect l="0" t="0" r="0" b="0"/>
          <a:pathLst>
            <a:path>
              <a:moveTo>
                <a:pt x="2227101" y="3676309"/>
              </a:moveTo>
              <a:arcTo wR="1856803" hR="1856803" stAng="4709791" swAng="1380417"/>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922720D-FEC8-BC48-B27D-98061B4B6496}">
      <dsp:nvSpPr>
        <dsp:cNvPr id="0" name=""/>
        <dsp:cNvSpPr/>
      </dsp:nvSpPr>
      <dsp:spPr>
        <a:xfrm>
          <a:off x="3452692" y="3360256"/>
          <a:ext cx="1427410" cy="92781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de-DE" sz="1300" kern="1200"/>
            <a:t>Enabling a Holistic Approach</a:t>
          </a:r>
        </a:p>
      </dsp:txBody>
      <dsp:txXfrm>
        <a:off x="3497984" y="3405548"/>
        <a:ext cx="1336826" cy="837232"/>
      </dsp:txXfrm>
    </dsp:sp>
    <dsp:sp modelId="{A882FAEA-7CD8-0C4F-A1BD-D471BF30B536}">
      <dsp:nvSpPr>
        <dsp:cNvPr id="0" name=""/>
        <dsp:cNvSpPr/>
      </dsp:nvSpPr>
      <dsp:spPr>
        <a:xfrm>
          <a:off x="3400996" y="465174"/>
          <a:ext cx="3713607" cy="3713607"/>
        </a:xfrm>
        <a:custGeom>
          <a:avLst/>
          <a:gdLst/>
          <a:ahLst/>
          <a:cxnLst/>
          <a:rect l="0" t="0" r="0" b="0"/>
          <a:pathLst>
            <a:path>
              <a:moveTo>
                <a:pt x="310796" y="2885191"/>
              </a:moveTo>
              <a:arcTo wR="1856803" hR="1856803" stAng="8782115" swAng="2199393"/>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2E62D26-A3A3-FE47-BAF0-DAB3F4E3789F}">
      <dsp:nvSpPr>
        <dsp:cNvPr id="0" name=""/>
        <dsp:cNvSpPr/>
      </dsp:nvSpPr>
      <dsp:spPr>
        <a:xfrm>
          <a:off x="2778169" y="1284286"/>
          <a:ext cx="1427410" cy="92781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de-DE" sz="1300" kern="1200"/>
            <a:t>Separating Governance and Management</a:t>
          </a:r>
        </a:p>
      </dsp:txBody>
      <dsp:txXfrm>
        <a:off x="2823461" y="1329578"/>
        <a:ext cx="1336826" cy="837232"/>
      </dsp:txXfrm>
    </dsp:sp>
    <dsp:sp modelId="{D0A6521B-9193-B44D-92C4-9676FB216ED1}">
      <dsp:nvSpPr>
        <dsp:cNvPr id="0" name=""/>
        <dsp:cNvSpPr/>
      </dsp:nvSpPr>
      <dsp:spPr>
        <a:xfrm>
          <a:off x="3400996" y="465174"/>
          <a:ext cx="3713607" cy="3713607"/>
        </a:xfrm>
        <a:custGeom>
          <a:avLst/>
          <a:gdLst/>
          <a:ahLst/>
          <a:cxnLst/>
          <a:rect l="0" t="0" r="0" b="0"/>
          <a:pathLst>
            <a:path>
              <a:moveTo>
                <a:pt x="323018" y="810274"/>
              </a:moveTo>
              <a:arcTo wR="1856803" hR="1856803" stAng="12858385" swAng="1965558"/>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20C093-3041-AA4D-807D-32809E17F92E}">
      <dsp:nvSpPr>
        <dsp:cNvPr id="0" name=""/>
        <dsp:cNvSpPr/>
      </dsp:nvSpPr>
      <dsp:spPr>
        <a:xfrm>
          <a:off x="0" y="236227"/>
          <a:ext cx="8256638" cy="77175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807" tIns="291592" rIns="640807" bIns="99568" numCol="1" spcCol="1270" anchor="t" anchorCtr="0">
          <a:noAutofit/>
        </a:bodyPr>
        <a:lstStyle/>
        <a:p>
          <a:pPr marL="114300" lvl="1" indent="-114300" algn="l" defTabSz="622300">
            <a:lnSpc>
              <a:spcPct val="90000"/>
            </a:lnSpc>
            <a:spcBef>
              <a:spcPct val="0"/>
            </a:spcBef>
            <a:spcAft>
              <a:spcPct val="15000"/>
            </a:spcAft>
            <a:buChar char="•"/>
          </a:pPr>
          <a:r>
            <a:rPr lang="de-DE" sz="1400" kern="1200" dirty="0"/>
            <a:t>Der primäre Fokus des Qualitätsmanagements ist die Erfüllung der Kundenanforderungen und das Bestreben, die Kundenerwartungen zu übertreffen.</a:t>
          </a:r>
        </a:p>
      </dsp:txBody>
      <dsp:txXfrm>
        <a:off x="0" y="236227"/>
        <a:ext cx="8256638" cy="771750"/>
      </dsp:txXfrm>
    </dsp:sp>
    <dsp:sp modelId="{BCF35690-AC40-D148-BB32-4BD8EBEC49BE}">
      <dsp:nvSpPr>
        <dsp:cNvPr id="0" name=""/>
        <dsp:cNvSpPr/>
      </dsp:nvSpPr>
      <dsp:spPr>
        <a:xfrm>
          <a:off x="412831" y="29587"/>
          <a:ext cx="5779646" cy="4132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8457" tIns="0" rIns="218457" bIns="0" numCol="1" spcCol="1270" anchor="ctr" anchorCtr="0">
          <a:noAutofit/>
        </a:bodyPr>
        <a:lstStyle/>
        <a:p>
          <a:pPr marL="0" lvl="0" indent="0" algn="l" defTabSz="622300">
            <a:lnSpc>
              <a:spcPct val="90000"/>
            </a:lnSpc>
            <a:spcBef>
              <a:spcPct val="0"/>
            </a:spcBef>
            <a:spcAft>
              <a:spcPct val="35000"/>
            </a:spcAft>
            <a:buNone/>
          </a:pPr>
          <a:r>
            <a:rPr lang="de-DE" sz="1400" kern="1200" dirty="0"/>
            <a:t>Kunden-orientierung</a:t>
          </a:r>
        </a:p>
      </dsp:txBody>
      <dsp:txXfrm>
        <a:off x="433006" y="49762"/>
        <a:ext cx="5739296" cy="372930"/>
      </dsp:txXfrm>
    </dsp:sp>
    <dsp:sp modelId="{32BBB5CA-814F-3046-8157-C766D9D472C4}">
      <dsp:nvSpPr>
        <dsp:cNvPr id="0" name=""/>
        <dsp:cNvSpPr/>
      </dsp:nvSpPr>
      <dsp:spPr>
        <a:xfrm>
          <a:off x="0" y="1290218"/>
          <a:ext cx="8256638" cy="94815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807" tIns="291592" rIns="640807" bIns="99568" numCol="1" spcCol="1270" anchor="t" anchorCtr="0">
          <a:noAutofit/>
        </a:bodyPr>
        <a:lstStyle/>
        <a:p>
          <a:pPr marL="114300" lvl="1" indent="-114300" algn="l" defTabSz="622300">
            <a:lnSpc>
              <a:spcPct val="90000"/>
            </a:lnSpc>
            <a:spcBef>
              <a:spcPct val="0"/>
            </a:spcBef>
            <a:spcAft>
              <a:spcPct val="15000"/>
            </a:spcAft>
            <a:buChar char="•"/>
          </a:pPr>
          <a:r>
            <a:rPr lang="de-DE" sz="1400" kern="1200"/>
            <a:t>Die Führungskräfte auf allen Ebenen sorgen für Übereinstimmung von Strategie und Umsetzung und schaffen Bedingungen, unter denen sich die Menschen für die Erreichung der Qualitätsziele der Organisation engagieren.</a:t>
          </a:r>
        </a:p>
      </dsp:txBody>
      <dsp:txXfrm>
        <a:off x="0" y="1290218"/>
        <a:ext cx="8256638" cy="948150"/>
      </dsp:txXfrm>
    </dsp:sp>
    <dsp:sp modelId="{5F1B92EB-F2BE-8E4C-8229-AA9F56CEFF3D}">
      <dsp:nvSpPr>
        <dsp:cNvPr id="0" name=""/>
        <dsp:cNvSpPr/>
      </dsp:nvSpPr>
      <dsp:spPr>
        <a:xfrm>
          <a:off x="412831" y="1083578"/>
          <a:ext cx="5779646" cy="4132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8457" tIns="0" rIns="218457" bIns="0" numCol="1" spcCol="1270" anchor="ctr" anchorCtr="0">
          <a:noAutofit/>
        </a:bodyPr>
        <a:lstStyle/>
        <a:p>
          <a:pPr marL="0" lvl="0" indent="0" algn="l" defTabSz="622300">
            <a:lnSpc>
              <a:spcPct val="90000"/>
            </a:lnSpc>
            <a:spcBef>
              <a:spcPct val="0"/>
            </a:spcBef>
            <a:spcAft>
              <a:spcPct val="35000"/>
            </a:spcAft>
            <a:buNone/>
          </a:pPr>
          <a:r>
            <a:rPr lang="de-DE" sz="1400" kern="1200"/>
            <a:t>Führung</a:t>
          </a:r>
        </a:p>
      </dsp:txBody>
      <dsp:txXfrm>
        <a:off x="433006" y="1103753"/>
        <a:ext cx="5739296" cy="372930"/>
      </dsp:txXfrm>
    </dsp:sp>
    <dsp:sp modelId="{CD186F99-EA0C-D140-BB90-8E913D52EBE6}">
      <dsp:nvSpPr>
        <dsp:cNvPr id="0" name=""/>
        <dsp:cNvSpPr/>
      </dsp:nvSpPr>
      <dsp:spPr>
        <a:xfrm>
          <a:off x="0" y="2520608"/>
          <a:ext cx="8256638" cy="77175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807" tIns="291592" rIns="640807" bIns="99568" numCol="1" spcCol="1270" anchor="t" anchorCtr="0">
          <a:noAutofit/>
        </a:bodyPr>
        <a:lstStyle/>
        <a:p>
          <a:pPr marL="114300" lvl="1" indent="-114300" algn="l" defTabSz="622300">
            <a:lnSpc>
              <a:spcPct val="90000"/>
            </a:lnSpc>
            <a:spcBef>
              <a:spcPct val="0"/>
            </a:spcBef>
            <a:spcAft>
              <a:spcPct val="15000"/>
            </a:spcAft>
            <a:buChar char="•"/>
          </a:pPr>
          <a:r>
            <a:rPr lang="de-DE" sz="1400" kern="1200"/>
            <a:t>Kompetente, befähigte und engagierte Mitarbeiter auf allen Ebenen der Organisation sind unerlässlich, um die Fähigkeit zur Wertschöpfung und -lieferung zu verbessern.</a:t>
          </a:r>
        </a:p>
      </dsp:txBody>
      <dsp:txXfrm>
        <a:off x="0" y="2520608"/>
        <a:ext cx="8256638" cy="771750"/>
      </dsp:txXfrm>
    </dsp:sp>
    <dsp:sp modelId="{F7782C1E-FE01-6041-8828-8E0819DD696E}">
      <dsp:nvSpPr>
        <dsp:cNvPr id="0" name=""/>
        <dsp:cNvSpPr/>
      </dsp:nvSpPr>
      <dsp:spPr>
        <a:xfrm>
          <a:off x="412831" y="2313968"/>
          <a:ext cx="5779646" cy="4132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8457" tIns="0" rIns="218457" bIns="0" numCol="1" spcCol="1270" anchor="ctr" anchorCtr="0">
          <a:noAutofit/>
        </a:bodyPr>
        <a:lstStyle/>
        <a:p>
          <a:pPr marL="0" lvl="0" indent="0" algn="l" defTabSz="622300">
            <a:lnSpc>
              <a:spcPct val="90000"/>
            </a:lnSpc>
            <a:spcBef>
              <a:spcPct val="0"/>
            </a:spcBef>
            <a:spcAft>
              <a:spcPct val="35000"/>
            </a:spcAft>
            <a:buNone/>
          </a:pPr>
          <a:r>
            <a:rPr lang="de-DE" sz="1400" kern="1200"/>
            <a:t>Engagement der Menschen</a:t>
          </a:r>
        </a:p>
      </dsp:txBody>
      <dsp:txXfrm>
        <a:off x="433006" y="2334143"/>
        <a:ext cx="5739296" cy="372930"/>
      </dsp:txXfrm>
    </dsp:sp>
    <dsp:sp modelId="{A474840F-020C-634D-9F78-3826326C1C98}">
      <dsp:nvSpPr>
        <dsp:cNvPr id="0" name=""/>
        <dsp:cNvSpPr/>
      </dsp:nvSpPr>
      <dsp:spPr>
        <a:xfrm>
          <a:off x="0" y="3574598"/>
          <a:ext cx="8256638" cy="94815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807" tIns="291592" rIns="640807" bIns="99568" numCol="1" spcCol="1270" anchor="t" anchorCtr="0">
          <a:noAutofit/>
        </a:bodyPr>
        <a:lstStyle/>
        <a:p>
          <a:pPr marL="114300" lvl="1" indent="-114300" algn="l" defTabSz="622300">
            <a:lnSpc>
              <a:spcPct val="90000"/>
            </a:lnSpc>
            <a:spcBef>
              <a:spcPct val="0"/>
            </a:spcBef>
            <a:spcAft>
              <a:spcPct val="15000"/>
            </a:spcAft>
            <a:buChar char="•"/>
          </a:pPr>
          <a:r>
            <a:rPr lang="de-DE" sz="1400" kern="1200"/>
            <a:t>Konsistente und vorhersehbare Ergebnisse werden effektiver und effizienter erreicht, wenn Aktivitäten als zusammenhängende Prozesse verstanden und gesteuert werden, die als kohärentes System funktionieren.</a:t>
          </a:r>
        </a:p>
      </dsp:txBody>
      <dsp:txXfrm>
        <a:off x="0" y="3574598"/>
        <a:ext cx="8256638" cy="948150"/>
      </dsp:txXfrm>
    </dsp:sp>
    <dsp:sp modelId="{A4EFB0E8-91C1-F842-B981-6BCB08AB8A0A}">
      <dsp:nvSpPr>
        <dsp:cNvPr id="0" name=""/>
        <dsp:cNvSpPr/>
      </dsp:nvSpPr>
      <dsp:spPr>
        <a:xfrm>
          <a:off x="412831" y="3367958"/>
          <a:ext cx="5779646" cy="4132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8457" tIns="0" rIns="218457" bIns="0" numCol="1" spcCol="1270" anchor="ctr" anchorCtr="0">
          <a:noAutofit/>
        </a:bodyPr>
        <a:lstStyle/>
        <a:p>
          <a:pPr marL="0" lvl="0" indent="0" algn="l" defTabSz="622300">
            <a:lnSpc>
              <a:spcPct val="90000"/>
            </a:lnSpc>
            <a:spcBef>
              <a:spcPct val="0"/>
            </a:spcBef>
            <a:spcAft>
              <a:spcPct val="35000"/>
            </a:spcAft>
            <a:buNone/>
          </a:pPr>
          <a:r>
            <a:rPr lang="de-DE" sz="1400" kern="1200"/>
            <a:t>Prozess-Ansatz</a:t>
          </a:r>
        </a:p>
      </dsp:txBody>
      <dsp:txXfrm>
        <a:off x="433006" y="3388133"/>
        <a:ext cx="5739296" cy="37293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EACE1C-D947-C643-9D04-DC2C683F48A5}">
      <dsp:nvSpPr>
        <dsp:cNvPr id="0" name=""/>
        <dsp:cNvSpPr/>
      </dsp:nvSpPr>
      <dsp:spPr>
        <a:xfrm>
          <a:off x="0" y="4435"/>
          <a:ext cx="8114940" cy="4212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de-DE" sz="1800" kern="1200"/>
            <a:t>Verbesserung</a:t>
          </a:r>
        </a:p>
      </dsp:txBody>
      <dsp:txXfrm>
        <a:off x="20561" y="24996"/>
        <a:ext cx="8073818" cy="380078"/>
      </dsp:txXfrm>
    </dsp:sp>
    <dsp:sp modelId="{51610114-965E-364B-B7C2-8232E18367C7}">
      <dsp:nvSpPr>
        <dsp:cNvPr id="0" name=""/>
        <dsp:cNvSpPr/>
      </dsp:nvSpPr>
      <dsp:spPr>
        <a:xfrm>
          <a:off x="0" y="425635"/>
          <a:ext cx="8114940" cy="298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7649"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de-DE" sz="1400" kern="1200"/>
            <a:t>Erfolgreiche Organisationen haben einen kontinuierlichen Fokus auf Verbesserung.</a:t>
          </a:r>
        </a:p>
      </dsp:txBody>
      <dsp:txXfrm>
        <a:off x="0" y="425635"/>
        <a:ext cx="8114940" cy="298080"/>
      </dsp:txXfrm>
    </dsp:sp>
    <dsp:sp modelId="{7420EE36-A62C-4843-8DC9-BD179A75C82B}">
      <dsp:nvSpPr>
        <dsp:cNvPr id="0" name=""/>
        <dsp:cNvSpPr/>
      </dsp:nvSpPr>
      <dsp:spPr>
        <a:xfrm>
          <a:off x="0" y="723715"/>
          <a:ext cx="8114940" cy="4212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de-DE" sz="1800" kern="1200" dirty="0"/>
            <a:t>Evidenzbasierte Entscheidungsfindung</a:t>
          </a:r>
        </a:p>
      </dsp:txBody>
      <dsp:txXfrm>
        <a:off x="20561" y="744276"/>
        <a:ext cx="8073818" cy="380078"/>
      </dsp:txXfrm>
    </dsp:sp>
    <dsp:sp modelId="{3C5D8779-C8B4-8449-9C9D-74520B5C2EB9}">
      <dsp:nvSpPr>
        <dsp:cNvPr id="0" name=""/>
        <dsp:cNvSpPr/>
      </dsp:nvSpPr>
      <dsp:spPr>
        <a:xfrm>
          <a:off x="0" y="1144915"/>
          <a:ext cx="8114940" cy="4191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7649"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de-DE" sz="1400" kern="1200" dirty="0"/>
            <a:t>Entscheidungen, die auf der Analyse und Auswertung von Daten und Informationen beruhen, führen eher zu den gewünschten Ergebnissen.</a:t>
          </a:r>
        </a:p>
      </dsp:txBody>
      <dsp:txXfrm>
        <a:off x="0" y="1144915"/>
        <a:ext cx="8114940" cy="419175"/>
      </dsp:txXfrm>
    </dsp:sp>
    <dsp:sp modelId="{5F5CEE13-E878-904F-AC10-41793E3920C6}">
      <dsp:nvSpPr>
        <dsp:cNvPr id="0" name=""/>
        <dsp:cNvSpPr/>
      </dsp:nvSpPr>
      <dsp:spPr>
        <a:xfrm>
          <a:off x="0" y="1564090"/>
          <a:ext cx="8114940" cy="4212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de-DE" sz="1800" kern="1200"/>
            <a:t>Relationship-Management</a:t>
          </a:r>
        </a:p>
      </dsp:txBody>
      <dsp:txXfrm>
        <a:off x="20561" y="1584651"/>
        <a:ext cx="8073818" cy="380078"/>
      </dsp:txXfrm>
    </dsp:sp>
    <dsp:sp modelId="{39904F06-E38F-924F-8943-54A083DEAE64}">
      <dsp:nvSpPr>
        <dsp:cNvPr id="0" name=""/>
        <dsp:cNvSpPr/>
      </dsp:nvSpPr>
      <dsp:spPr>
        <a:xfrm>
          <a:off x="0" y="1985290"/>
          <a:ext cx="8114940" cy="4191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7649"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de-DE" sz="1400" kern="1200" dirty="0"/>
            <a:t>Für einen nachhaltigen Erfolg managt eine Organisation ihre Beziehungen zu interessierten Parteien, wie z.B. Lieferanten.</a:t>
          </a:r>
        </a:p>
      </dsp:txBody>
      <dsp:txXfrm>
        <a:off x="0" y="1985290"/>
        <a:ext cx="8114940" cy="41917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770566-9ACC-DD4D-9EF9-87D7746895F1}">
      <dsp:nvSpPr>
        <dsp:cNvPr id="0" name=""/>
        <dsp:cNvSpPr/>
      </dsp:nvSpPr>
      <dsp:spPr>
        <a:xfrm rot="5400000">
          <a:off x="-240459" y="807431"/>
          <a:ext cx="1074239" cy="130087"/>
        </a:xfrm>
        <a:prstGeom prst="rect">
          <a:avLst/>
        </a:prstGeom>
        <a:solidFill>
          <a:schemeClr val="accent1">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58CEFCB-30C8-9B4C-BB08-C11769909946}">
      <dsp:nvSpPr>
        <dsp:cNvPr id="0" name=""/>
        <dsp:cNvSpPr/>
      </dsp:nvSpPr>
      <dsp:spPr>
        <a:xfrm>
          <a:off x="2663" y="115943"/>
          <a:ext cx="1445421" cy="867252"/>
        </a:xfrm>
        <a:prstGeom prst="roundRect">
          <a:avLst>
            <a:gd name="adj" fmla="val 10000"/>
          </a:avLst>
        </a:prstGeom>
        <a:solidFill>
          <a:schemeClr val="accent1">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de-DE" sz="1700" kern="1200"/>
            <a:t>1 Scope</a:t>
          </a:r>
        </a:p>
      </dsp:txBody>
      <dsp:txXfrm>
        <a:off x="28064" y="141344"/>
        <a:ext cx="1394619" cy="816450"/>
      </dsp:txXfrm>
    </dsp:sp>
    <dsp:sp modelId="{8512829A-F4F0-8D40-AD34-57D8BD0C1D87}">
      <dsp:nvSpPr>
        <dsp:cNvPr id="0" name=""/>
        <dsp:cNvSpPr/>
      </dsp:nvSpPr>
      <dsp:spPr>
        <a:xfrm rot="5400000">
          <a:off x="-240459" y="1891497"/>
          <a:ext cx="1074239" cy="130087"/>
        </a:xfrm>
        <a:prstGeom prst="rect">
          <a:avLst/>
        </a:prstGeom>
        <a:solidFill>
          <a:schemeClr val="accent1">
            <a:shade val="90000"/>
            <a:hueOff val="38288"/>
            <a:satOff val="-532"/>
            <a:lumOff val="286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36017AE-94E3-9446-9212-98A47D258FB6}">
      <dsp:nvSpPr>
        <dsp:cNvPr id="0" name=""/>
        <dsp:cNvSpPr/>
      </dsp:nvSpPr>
      <dsp:spPr>
        <a:xfrm>
          <a:off x="2663" y="1200009"/>
          <a:ext cx="1445421" cy="867252"/>
        </a:xfrm>
        <a:prstGeom prst="roundRect">
          <a:avLst>
            <a:gd name="adj" fmla="val 10000"/>
          </a:avLst>
        </a:prstGeom>
        <a:solidFill>
          <a:schemeClr val="accent1">
            <a:shade val="80000"/>
            <a:hueOff val="34027"/>
            <a:satOff val="-488"/>
            <a:lumOff val="284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de-DE" sz="1700" kern="1200"/>
            <a:t>2 Normative references</a:t>
          </a:r>
        </a:p>
      </dsp:txBody>
      <dsp:txXfrm>
        <a:off x="28064" y="1225410"/>
        <a:ext cx="1394619" cy="816450"/>
      </dsp:txXfrm>
    </dsp:sp>
    <dsp:sp modelId="{3D038CF9-67A6-1D49-81C7-0BD671C44C11}">
      <dsp:nvSpPr>
        <dsp:cNvPr id="0" name=""/>
        <dsp:cNvSpPr/>
      </dsp:nvSpPr>
      <dsp:spPr>
        <a:xfrm rot="5400000">
          <a:off x="-240459" y="2975563"/>
          <a:ext cx="1074239" cy="130087"/>
        </a:xfrm>
        <a:prstGeom prst="rect">
          <a:avLst/>
        </a:prstGeom>
        <a:solidFill>
          <a:schemeClr val="accent1">
            <a:shade val="90000"/>
            <a:hueOff val="76575"/>
            <a:satOff val="-1064"/>
            <a:lumOff val="573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9144890-89E7-FF4B-A406-F5EF0A1ADAD3}">
      <dsp:nvSpPr>
        <dsp:cNvPr id="0" name=""/>
        <dsp:cNvSpPr/>
      </dsp:nvSpPr>
      <dsp:spPr>
        <a:xfrm>
          <a:off x="2663" y="2284075"/>
          <a:ext cx="1445421" cy="867252"/>
        </a:xfrm>
        <a:prstGeom prst="roundRect">
          <a:avLst>
            <a:gd name="adj" fmla="val 10000"/>
          </a:avLst>
        </a:prstGeom>
        <a:solidFill>
          <a:schemeClr val="accent1">
            <a:shade val="80000"/>
            <a:hueOff val="68055"/>
            <a:satOff val="-976"/>
            <a:lumOff val="569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de-DE" sz="1700" kern="1200"/>
            <a:t>3 Terms and definitions</a:t>
          </a:r>
        </a:p>
      </dsp:txBody>
      <dsp:txXfrm>
        <a:off x="28064" y="2309476"/>
        <a:ext cx="1394619" cy="816450"/>
      </dsp:txXfrm>
    </dsp:sp>
    <dsp:sp modelId="{95DE5699-161A-924D-925F-D461AB76B7DF}">
      <dsp:nvSpPr>
        <dsp:cNvPr id="0" name=""/>
        <dsp:cNvSpPr/>
      </dsp:nvSpPr>
      <dsp:spPr>
        <a:xfrm>
          <a:off x="301573" y="3517596"/>
          <a:ext cx="1912584" cy="130087"/>
        </a:xfrm>
        <a:prstGeom prst="rect">
          <a:avLst/>
        </a:prstGeom>
        <a:solidFill>
          <a:schemeClr val="accent1">
            <a:shade val="90000"/>
            <a:hueOff val="114863"/>
            <a:satOff val="-1596"/>
            <a:lumOff val="860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90E4796-92FC-8240-BF8A-3F49170A6561}">
      <dsp:nvSpPr>
        <dsp:cNvPr id="0" name=""/>
        <dsp:cNvSpPr/>
      </dsp:nvSpPr>
      <dsp:spPr>
        <a:xfrm>
          <a:off x="2663" y="3368141"/>
          <a:ext cx="1445421" cy="867252"/>
        </a:xfrm>
        <a:prstGeom prst="roundRect">
          <a:avLst>
            <a:gd name="adj" fmla="val 10000"/>
          </a:avLst>
        </a:prstGeom>
        <a:solidFill>
          <a:schemeClr val="accent1">
            <a:shade val="80000"/>
            <a:hueOff val="102082"/>
            <a:satOff val="-1464"/>
            <a:lumOff val="853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de-DE" sz="1700" kern="1200"/>
            <a:t>4 Context of the organization</a:t>
          </a:r>
        </a:p>
      </dsp:txBody>
      <dsp:txXfrm>
        <a:off x="28064" y="3393542"/>
        <a:ext cx="1394619" cy="816450"/>
      </dsp:txXfrm>
    </dsp:sp>
    <dsp:sp modelId="{727137D4-1187-074E-9514-8A1975EB77BD}">
      <dsp:nvSpPr>
        <dsp:cNvPr id="0" name=""/>
        <dsp:cNvSpPr/>
      </dsp:nvSpPr>
      <dsp:spPr>
        <a:xfrm rot="16200000">
          <a:off x="1681951" y="2975563"/>
          <a:ext cx="1074239" cy="130087"/>
        </a:xfrm>
        <a:prstGeom prst="rect">
          <a:avLst/>
        </a:prstGeom>
        <a:solidFill>
          <a:schemeClr val="accent1">
            <a:shade val="90000"/>
            <a:hueOff val="153151"/>
            <a:satOff val="-2127"/>
            <a:lumOff val="1147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F1BF266-F305-A34D-BC2A-3D73151A2EEC}">
      <dsp:nvSpPr>
        <dsp:cNvPr id="0" name=""/>
        <dsp:cNvSpPr/>
      </dsp:nvSpPr>
      <dsp:spPr>
        <a:xfrm>
          <a:off x="1925073" y="3368141"/>
          <a:ext cx="1445421" cy="867252"/>
        </a:xfrm>
        <a:prstGeom prst="roundRect">
          <a:avLst>
            <a:gd name="adj" fmla="val 10000"/>
          </a:avLst>
        </a:prstGeom>
        <a:solidFill>
          <a:schemeClr val="accent1">
            <a:shade val="80000"/>
            <a:hueOff val="136109"/>
            <a:satOff val="-1952"/>
            <a:lumOff val="1138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de-DE" sz="1700" kern="1200"/>
            <a:t>5 Leadership</a:t>
          </a:r>
        </a:p>
      </dsp:txBody>
      <dsp:txXfrm>
        <a:off x="1950474" y="3393542"/>
        <a:ext cx="1394619" cy="816450"/>
      </dsp:txXfrm>
    </dsp:sp>
    <dsp:sp modelId="{C08F1EFB-59D6-2841-A175-38AF6468CF55}">
      <dsp:nvSpPr>
        <dsp:cNvPr id="0" name=""/>
        <dsp:cNvSpPr/>
      </dsp:nvSpPr>
      <dsp:spPr>
        <a:xfrm rot="16200000">
          <a:off x="1681951" y="1891497"/>
          <a:ext cx="1074239" cy="130087"/>
        </a:xfrm>
        <a:prstGeom prst="rect">
          <a:avLst/>
        </a:prstGeom>
        <a:solidFill>
          <a:schemeClr val="accent1">
            <a:shade val="90000"/>
            <a:hueOff val="191438"/>
            <a:satOff val="-2659"/>
            <a:lumOff val="1434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8EA91DA-6C6E-0946-8B6F-3D4804DB70BF}">
      <dsp:nvSpPr>
        <dsp:cNvPr id="0" name=""/>
        <dsp:cNvSpPr/>
      </dsp:nvSpPr>
      <dsp:spPr>
        <a:xfrm>
          <a:off x="1925073" y="2284075"/>
          <a:ext cx="1445421" cy="867252"/>
        </a:xfrm>
        <a:prstGeom prst="roundRect">
          <a:avLst>
            <a:gd name="adj" fmla="val 10000"/>
          </a:avLst>
        </a:prstGeom>
        <a:solidFill>
          <a:schemeClr val="accent1">
            <a:shade val="80000"/>
            <a:hueOff val="170137"/>
            <a:satOff val="-2440"/>
            <a:lumOff val="1423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de-DE" sz="1700" kern="1200"/>
            <a:t>6 Planning</a:t>
          </a:r>
        </a:p>
      </dsp:txBody>
      <dsp:txXfrm>
        <a:off x="1950474" y="2309476"/>
        <a:ext cx="1394619" cy="816450"/>
      </dsp:txXfrm>
    </dsp:sp>
    <dsp:sp modelId="{183731F0-F5D5-8445-85A7-028922B9082D}">
      <dsp:nvSpPr>
        <dsp:cNvPr id="0" name=""/>
        <dsp:cNvSpPr/>
      </dsp:nvSpPr>
      <dsp:spPr>
        <a:xfrm rot="16200000">
          <a:off x="1681951" y="807431"/>
          <a:ext cx="1074239" cy="130087"/>
        </a:xfrm>
        <a:prstGeom prst="rect">
          <a:avLst/>
        </a:prstGeom>
        <a:solidFill>
          <a:schemeClr val="accent1">
            <a:shade val="90000"/>
            <a:hueOff val="229726"/>
            <a:satOff val="-3191"/>
            <a:lumOff val="1721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F5A5E05-E15B-A149-8772-6820F02BBA32}">
      <dsp:nvSpPr>
        <dsp:cNvPr id="0" name=""/>
        <dsp:cNvSpPr/>
      </dsp:nvSpPr>
      <dsp:spPr>
        <a:xfrm>
          <a:off x="1925073" y="1200009"/>
          <a:ext cx="1445421" cy="867252"/>
        </a:xfrm>
        <a:prstGeom prst="roundRect">
          <a:avLst>
            <a:gd name="adj" fmla="val 10000"/>
          </a:avLst>
        </a:prstGeom>
        <a:solidFill>
          <a:schemeClr val="accent1">
            <a:shade val="80000"/>
            <a:hueOff val="204164"/>
            <a:satOff val="-2928"/>
            <a:lumOff val="1707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de-DE" sz="1700" kern="1200"/>
            <a:t>7 Support</a:t>
          </a:r>
        </a:p>
      </dsp:txBody>
      <dsp:txXfrm>
        <a:off x="1950474" y="1225410"/>
        <a:ext cx="1394619" cy="816450"/>
      </dsp:txXfrm>
    </dsp:sp>
    <dsp:sp modelId="{17FBC10A-AA6E-AE43-B283-9316212622BE}">
      <dsp:nvSpPr>
        <dsp:cNvPr id="0" name=""/>
        <dsp:cNvSpPr/>
      </dsp:nvSpPr>
      <dsp:spPr>
        <a:xfrm>
          <a:off x="2223984" y="265398"/>
          <a:ext cx="1912584" cy="130087"/>
        </a:xfrm>
        <a:prstGeom prst="rect">
          <a:avLst/>
        </a:prstGeom>
        <a:solidFill>
          <a:schemeClr val="accent1">
            <a:shade val="90000"/>
            <a:hueOff val="268014"/>
            <a:satOff val="-3723"/>
            <a:lumOff val="2008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FEF9E4F-FAEE-3949-BCC3-CE6924794CFB}">
      <dsp:nvSpPr>
        <dsp:cNvPr id="0" name=""/>
        <dsp:cNvSpPr/>
      </dsp:nvSpPr>
      <dsp:spPr>
        <a:xfrm>
          <a:off x="1925073" y="115943"/>
          <a:ext cx="1445421" cy="867252"/>
        </a:xfrm>
        <a:prstGeom prst="roundRect">
          <a:avLst>
            <a:gd name="adj" fmla="val 10000"/>
          </a:avLst>
        </a:prstGeom>
        <a:solidFill>
          <a:schemeClr val="accent1">
            <a:shade val="80000"/>
            <a:hueOff val="238191"/>
            <a:satOff val="-3416"/>
            <a:lumOff val="1992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de-DE" sz="1700" kern="1200"/>
            <a:t>8 Operation</a:t>
          </a:r>
        </a:p>
      </dsp:txBody>
      <dsp:txXfrm>
        <a:off x="1950474" y="141344"/>
        <a:ext cx="1394619" cy="816450"/>
      </dsp:txXfrm>
    </dsp:sp>
    <dsp:sp modelId="{1D03A92F-31B9-8947-81D4-B4944F55D120}">
      <dsp:nvSpPr>
        <dsp:cNvPr id="0" name=""/>
        <dsp:cNvSpPr/>
      </dsp:nvSpPr>
      <dsp:spPr>
        <a:xfrm rot="5400000">
          <a:off x="3604361" y="807431"/>
          <a:ext cx="1074239" cy="130087"/>
        </a:xfrm>
        <a:prstGeom prst="rect">
          <a:avLst/>
        </a:prstGeom>
        <a:solidFill>
          <a:schemeClr val="accent1">
            <a:shade val="90000"/>
            <a:hueOff val="306302"/>
            <a:satOff val="-4255"/>
            <a:lumOff val="22954"/>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DB96266-FEDA-6A40-A571-55F9D09B42A0}">
      <dsp:nvSpPr>
        <dsp:cNvPr id="0" name=""/>
        <dsp:cNvSpPr/>
      </dsp:nvSpPr>
      <dsp:spPr>
        <a:xfrm>
          <a:off x="3847484" y="115943"/>
          <a:ext cx="1445421" cy="867252"/>
        </a:xfrm>
        <a:prstGeom prst="roundRect">
          <a:avLst>
            <a:gd name="adj" fmla="val 10000"/>
          </a:avLst>
        </a:prstGeom>
        <a:solidFill>
          <a:schemeClr val="accent1">
            <a:shade val="80000"/>
            <a:hueOff val="272218"/>
            <a:satOff val="-3904"/>
            <a:lumOff val="2276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de-DE" sz="1700" kern="1200" dirty="0"/>
            <a:t>9 Performance </a:t>
          </a:r>
          <a:r>
            <a:rPr lang="de-DE" sz="1700" kern="1200"/>
            <a:t>evaluation</a:t>
          </a:r>
          <a:endParaRPr lang="de-DE" sz="1700" kern="1200" dirty="0"/>
        </a:p>
      </dsp:txBody>
      <dsp:txXfrm>
        <a:off x="3872885" y="141344"/>
        <a:ext cx="1394619" cy="816450"/>
      </dsp:txXfrm>
    </dsp:sp>
    <dsp:sp modelId="{9B66B006-EFC7-A44A-AF2C-8EE57C84FBB4}">
      <dsp:nvSpPr>
        <dsp:cNvPr id="0" name=""/>
        <dsp:cNvSpPr/>
      </dsp:nvSpPr>
      <dsp:spPr>
        <a:xfrm>
          <a:off x="3847484" y="1200009"/>
          <a:ext cx="1445421" cy="867252"/>
        </a:xfrm>
        <a:prstGeom prst="roundRect">
          <a:avLst>
            <a:gd name="adj" fmla="val 10000"/>
          </a:avLst>
        </a:prstGeom>
        <a:solidFill>
          <a:schemeClr val="accent1">
            <a:shade val="80000"/>
            <a:hueOff val="306246"/>
            <a:satOff val="-4392"/>
            <a:lumOff val="256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de-DE" sz="1700" kern="1200"/>
            <a:t>10 Improvement</a:t>
          </a:r>
        </a:p>
      </dsp:txBody>
      <dsp:txXfrm>
        <a:off x="3872885" y="1225410"/>
        <a:ext cx="1394619" cy="81645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42E286-A89E-4BF3-B069-774977146318}">
      <dsp:nvSpPr>
        <dsp:cNvPr id="0" name=""/>
        <dsp:cNvSpPr/>
      </dsp:nvSpPr>
      <dsp:spPr>
        <a:xfrm>
          <a:off x="890731" y="609231"/>
          <a:ext cx="954402" cy="954402"/>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AFCAEFC-1F32-442E-8624-F104FE5BE124}">
      <dsp:nvSpPr>
        <dsp:cNvPr id="0" name=""/>
        <dsp:cNvSpPr/>
      </dsp:nvSpPr>
      <dsp:spPr>
        <a:xfrm>
          <a:off x="4499" y="1678326"/>
          <a:ext cx="2726865" cy="40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b="1"/>
          </a:pPr>
          <a:r>
            <a:rPr lang="de-DE" sz="1600" kern="1200"/>
            <a:t>Service portfolio</a:t>
          </a:r>
          <a:endParaRPr lang="en-US" sz="1600" kern="1200"/>
        </a:p>
      </dsp:txBody>
      <dsp:txXfrm>
        <a:off x="4499" y="1678326"/>
        <a:ext cx="2726865" cy="409029"/>
      </dsp:txXfrm>
    </dsp:sp>
    <dsp:sp modelId="{23DFF231-C23C-44A7-BB0A-4725D7980391}">
      <dsp:nvSpPr>
        <dsp:cNvPr id="0" name=""/>
        <dsp:cNvSpPr/>
      </dsp:nvSpPr>
      <dsp:spPr>
        <a:xfrm>
          <a:off x="4499" y="2140701"/>
          <a:ext cx="2726865" cy="1135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pPr>
          <a:r>
            <a:rPr lang="de-DE" sz="1200" kern="1200"/>
            <a:t>Plan the services</a:t>
          </a:r>
          <a:endParaRPr lang="en-US" sz="1200" kern="1200"/>
        </a:p>
        <a:p>
          <a:pPr marL="0" lvl="0" indent="0" algn="ctr" defTabSz="533400">
            <a:lnSpc>
              <a:spcPct val="100000"/>
            </a:lnSpc>
            <a:spcBef>
              <a:spcPct val="0"/>
            </a:spcBef>
            <a:spcAft>
              <a:spcPct val="35000"/>
            </a:spcAft>
            <a:buNone/>
          </a:pPr>
          <a:r>
            <a:rPr lang="de-DE" sz="1200" kern="1200" dirty="0"/>
            <a:t>Service </a:t>
          </a:r>
          <a:r>
            <a:rPr lang="de-DE" sz="1200" kern="1200" dirty="0" err="1"/>
            <a:t>catalogue</a:t>
          </a:r>
          <a:r>
            <a:rPr lang="de-DE" sz="1200" kern="1200" dirty="0"/>
            <a:t> </a:t>
          </a:r>
          <a:r>
            <a:rPr lang="de-DE" sz="1200" kern="1200" dirty="0" err="1"/>
            <a:t>management</a:t>
          </a:r>
          <a:endParaRPr lang="en-US" sz="1200" kern="1200" dirty="0"/>
        </a:p>
        <a:p>
          <a:pPr marL="0" lvl="0" indent="0" algn="ctr" defTabSz="533400">
            <a:lnSpc>
              <a:spcPct val="100000"/>
            </a:lnSpc>
            <a:spcBef>
              <a:spcPct val="0"/>
            </a:spcBef>
            <a:spcAft>
              <a:spcPct val="35000"/>
            </a:spcAft>
            <a:buNone/>
          </a:pPr>
          <a:r>
            <a:rPr lang="de-DE" sz="1200" kern="1200" dirty="0"/>
            <a:t>Asset </a:t>
          </a:r>
          <a:r>
            <a:rPr lang="de-DE" sz="1200" kern="1200" dirty="0" err="1"/>
            <a:t>management</a:t>
          </a:r>
          <a:endParaRPr lang="en-US" sz="1200" kern="1200" dirty="0"/>
        </a:p>
        <a:p>
          <a:pPr marL="0" lvl="0" indent="0" algn="ctr" defTabSz="533400">
            <a:lnSpc>
              <a:spcPct val="100000"/>
            </a:lnSpc>
            <a:spcBef>
              <a:spcPct val="0"/>
            </a:spcBef>
            <a:spcAft>
              <a:spcPct val="35000"/>
            </a:spcAft>
            <a:buNone/>
          </a:pPr>
          <a:r>
            <a:rPr lang="de-DE" sz="1200" kern="1200"/>
            <a:t>Configuration management</a:t>
          </a:r>
          <a:endParaRPr lang="en-US" sz="1200" kern="1200"/>
        </a:p>
        <a:p>
          <a:pPr marL="0" lvl="0" indent="0" algn="ctr" defTabSz="533400">
            <a:lnSpc>
              <a:spcPct val="100000"/>
            </a:lnSpc>
            <a:spcBef>
              <a:spcPct val="0"/>
            </a:spcBef>
            <a:spcAft>
              <a:spcPct val="35000"/>
            </a:spcAft>
            <a:buNone/>
          </a:pPr>
          <a:r>
            <a:rPr lang="de-DE" sz="1200" kern="1200"/>
            <a:t>Service Delivery</a:t>
          </a:r>
          <a:endParaRPr lang="en-US" sz="1200" kern="1200"/>
        </a:p>
      </dsp:txBody>
      <dsp:txXfrm>
        <a:off x="4499" y="2140701"/>
        <a:ext cx="2726865" cy="1135789"/>
      </dsp:txXfrm>
    </dsp:sp>
    <dsp:sp modelId="{576D735F-F477-45DD-97A5-0E55DC71053C}">
      <dsp:nvSpPr>
        <dsp:cNvPr id="0" name=""/>
        <dsp:cNvSpPr/>
      </dsp:nvSpPr>
      <dsp:spPr>
        <a:xfrm>
          <a:off x="4094798" y="609231"/>
          <a:ext cx="954402" cy="95440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71F620E-BE73-4DB8-AD6C-540E61E6723F}">
      <dsp:nvSpPr>
        <dsp:cNvPr id="0" name=""/>
        <dsp:cNvSpPr/>
      </dsp:nvSpPr>
      <dsp:spPr>
        <a:xfrm>
          <a:off x="3208567" y="1678326"/>
          <a:ext cx="2726865" cy="40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b="1"/>
          </a:pPr>
          <a:r>
            <a:rPr lang="de-DE" sz="1600" kern="1200"/>
            <a:t>Relationship and agreement</a:t>
          </a:r>
          <a:endParaRPr lang="en-US" sz="1600" kern="1200"/>
        </a:p>
      </dsp:txBody>
      <dsp:txXfrm>
        <a:off x="3208567" y="1678326"/>
        <a:ext cx="2726865" cy="409029"/>
      </dsp:txXfrm>
    </dsp:sp>
    <dsp:sp modelId="{E2135709-3471-4A13-A489-06B51ABC1722}">
      <dsp:nvSpPr>
        <dsp:cNvPr id="0" name=""/>
        <dsp:cNvSpPr/>
      </dsp:nvSpPr>
      <dsp:spPr>
        <a:xfrm>
          <a:off x="3208567" y="2140701"/>
          <a:ext cx="2726865" cy="1135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pPr>
          <a:r>
            <a:rPr lang="de-DE" sz="1200" kern="1200"/>
            <a:t>Business relationship management</a:t>
          </a:r>
          <a:endParaRPr lang="en-US" sz="1200" kern="1200"/>
        </a:p>
        <a:p>
          <a:pPr marL="0" lvl="0" indent="0" algn="ctr" defTabSz="533400">
            <a:lnSpc>
              <a:spcPct val="100000"/>
            </a:lnSpc>
            <a:spcBef>
              <a:spcPct val="0"/>
            </a:spcBef>
            <a:spcAft>
              <a:spcPct val="35000"/>
            </a:spcAft>
            <a:buNone/>
          </a:pPr>
          <a:r>
            <a:rPr lang="de-DE" sz="1200" kern="1200"/>
            <a:t>Service level management</a:t>
          </a:r>
          <a:endParaRPr lang="en-US" sz="1200" kern="1200"/>
        </a:p>
        <a:p>
          <a:pPr marL="0" lvl="0" indent="0" algn="ctr" defTabSz="533400">
            <a:lnSpc>
              <a:spcPct val="100000"/>
            </a:lnSpc>
            <a:spcBef>
              <a:spcPct val="0"/>
            </a:spcBef>
            <a:spcAft>
              <a:spcPct val="35000"/>
            </a:spcAft>
            <a:buNone/>
          </a:pPr>
          <a:r>
            <a:rPr lang="de-DE" sz="1200" kern="1200"/>
            <a:t>Supplier management</a:t>
          </a:r>
          <a:endParaRPr lang="en-US" sz="1200" kern="1200"/>
        </a:p>
      </dsp:txBody>
      <dsp:txXfrm>
        <a:off x="3208567" y="2140701"/>
        <a:ext cx="2726865" cy="1135789"/>
      </dsp:txXfrm>
    </dsp:sp>
    <dsp:sp modelId="{2929A8F5-F772-4F9C-8549-3FCBEEA69264}">
      <dsp:nvSpPr>
        <dsp:cNvPr id="0" name=""/>
        <dsp:cNvSpPr/>
      </dsp:nvSpPr>
      <dsp:spPr>
        <a:xfrm>
          <a:off x="7298865" y="609231"/>
          <a:ext cx="954402" cy="95440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08ACD22-480E-4976-B522-2EE8C6731905}">
      <dsp:nvSpPr>
        <dsp:cNvPr id="0" name=""/>
        <dsp:cNvSpPr/>
      </dsp:nvSpPr>
      <dsp:spPr>
        <a:xfrm>
          <a:off x="6412634" y="1678326"/>
          <a:ext cx="2726865" cy="40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b="1"/>
          </a:pPr>
          <a:r>
            <a:rPr lang="de-DE" sz="1600" kern="1200"/>
            <a:t>Supply and demand</a:t>
          </a:r>
          <a:endParaRPr lang="en-US" sz="1600" kern="1200"/>
        </a:p>
      </dsp:txBody>
      <dsp:txXfrm>
        <a:off x="6412634" y="1678326"/>
        <a:ext cx="2726865" cy="409029"/>
      </dsp:txXfrm>
    </dsp:sp>
    <dsp:sp modelId="{ADB6A9E3-9C99-4ADB-B6D1-03EE9766B407}">
      <dsp:nvSpPr>
        <dsp:cNvPr id="0" name=""/>
        <dsp:cNvSpPr/>
      </dsp:nvSpPr>
      <dsp:spPr>
        <a:xfrm>
          <a:off x="6412634" y="2140701"/>
          <a:ext cx="2726865" cy="1135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pPr>
          <a:r>
            <a:rPr lang="de-DE" sz="1200" kern="1200"/>
            <a:t>Budgeting and accounting for services</a:t>
          </a:r>
          <a:endParaRPr lang="en-US" sz="1200" kern="1200"/>
        </a:p>
        <a:p>
          <a:pPr marL="0" lvl="0" indent="0" algn="ctr" defTabSz="533400">
            <a:lnSpc>
              <a:spcPct val="100000"/>
            </a:lnSpc>
            <a:spcBef>
              <a:spcPct val="0"/>
            </a:spcBef>
            <a:spcAft>
              <a:spcPct val="35000"/>
            </a:spcAft>
            <a:buNone/>
          </a:pPr>
          <a:r>
            <a:rPr lang="de-DE" sz="1200" kern="1200"/>
            <a:t>Demand management</a:t>
          </a:r>
          <a:endParaRPr lang="en-US" sz="1200" kern="1200"/>
        </a:p>
        <a:p>
          <a:pPr marL="0" lvl="0" indent="0" algn="ctr" defTabSz="533400">
            <a:lnSpc>
              <a:spcPct val="100000"/>
            </a:lnSpc>
            <a:spcBef>
              <a:spcPct val="0"/>
            </a:spcBef>
            <a:spcAft>
              <a:spcPct val="35000"/>
            </a:spcAft>
            <a:buNone/>
          </a:pPr>
          <a:r>
            <a:rPr lang="de-DE" sz="1200" kern="1200"/>
            <a:t>Capacity management</a:t>
          </a:r>
          <a:endParaRPr lang="en-US" sz="1200" kern="1200"/>
        </a:p>
      </dsp:txBody>
      <dsp:txXfrm>
        <a:off x="6412634" y="2140701"/>
        <a:ext cx="2726865" cy="113578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7E68CA-5FBC-4637-A09F-556EA9C19B8B}">
      <dsp:nvSpPr>
        <dsp:cNvPr id="0" name=""/>
        <dsp:cNvSpPr/>
      </dsp:nvSpPr>
      <dsp:spPr>
        <a:xfrm>
          <a:off x="881216" y="701450"/>
          <a:ext cx="946476" cy="946476"/>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3A34802-C462-410E-BA88-18C89C6E4965}">
      <dsp:nvSpPr>
        <dsp:cNvPr id="0" name=""/>
        <dsp:cNvSpPr/>
      </dsp:nvSpPr>
      <dsp:spPr>
        <a:xfrm>
          <a:off x="2345" y="1735596"/>
          <a:ext cx="2704218" cy="4056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90000"/>
            </a:lnSpc>
            <a:spcBef>
              <a:spcPct val="0"/>
            </a:spcBef>
            <a:spcAft>
              <a:spcPct val="35000"/>
            </a:spcAft>
            <a:buNone/>
            <a:defRPr b="1"/>
          </a:pPr>
          <a:r>
            <a:rPr lang="de-DE" sz="1500" kern="1200"/>
            <a:t>Service design, build and transition</a:t>
          </a:r>
          <a:endParaRPr lang="en-US" sz="1500" kern="1200"/>
        </a:p>
      </dsp:txBody>
      <dsp:txXfrm>
        <a:off x="2345" y="1735596"/>
        <a:ext cx="2704218" cy="405632"/>
      </dsp:txXfrm>
    </dsp:sp>
    <dsp:sp modelId="{87E633B9-F758-4F91-B6C1-87DADDF7B7D0}">
      <dsp:nvSpPr>
        <dsp:cNvPr id="0" name=""/>
        <dsp:cNvSpPr/>
      </dsp:nvSpPr>
      <dsp:spPr>
        <a:xfrm>
          <a:off x="2345" y="2182005"/>
          <a:ext cx="2704218" cy="5582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de-DE" sz="1100" kern="1200"/>
            <a:t>Change management</a:t>
          </a:r>
          <a:endParaRPr lang="en-US" sz="1100" kern="1200"/>
        </a:p>
        <a:p>
          <a:pPr marL="0" lvl="0" indent="0" algn="ctr" defTabSz="488950">
            <a:lnSpc>
              <a:spcPct val="90000"/>
            </a:lnSpc>
            <a:spcBef>
              <a:spcPct val="0"/>
            </a:spcBef>
            <a:spcAft>
              <a:spcPct val="35000"/>
            </a:spcAft>
            <a:buNone/>
          </a:pPr>
          <a:r>
            <a:rPr lang="de-DE" sz="1100" kern="1200"/>
            <a:t>Service design and transition</a:t>
          </a:r>
          <a:endParaRPr lang="en-US" sz="1100" kern="1200"/>
        </a:p>
        <a:p>
          <a:pPr marL="0" lvl="0" indent="0" algn="ctr" defTabSz="488950">
            <a:lnSpc>
              <a:spcPct val="90000"/>
            </a:lnSpc>
            <a:spcBef>
              <a:spcPct val="0"/>
            </a:spcBef>
            <a:spcAft>
              <a:spcPct val="35000"/>
            </a:spcAft>
            <a:buNone/>
          </a:pPr>
          <a:r>
            <a:rPr lang="de-DE" sz="1100" kern="1200"/>
            <a:t>Release and deployment management</a:t>
          </a:r>
          <a:endParaRPr lang="en-US" sz="1100" kern="1200"/>
        </a:p>
      </dsp:txBody>
      <dsp:txXfrm>
        <a:off x="2345" y="2182005"/>
        <a:ext cx="2704218" cy="558257"/>
      </dsp:txXfrm>
    </dsp:sp>
    <dsp:sp modelId="{CF548FCB-24A0-4A51-9E19-BB7D12D12F74}">
      <dsp:nvSpPr>
        <dsp:cNvPr id="0" name=""/>
        <dsp:cNvSpPr/>
      </dsp:nvSpPr>
      <dsp:spPr>
        <a:xfrm>
          <a:off x="4058673" y="701450"/>
          <a:ext cx="946476" cy="94647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EDC771E-C0BB-455A-BD8A-C569D9839565}">
      <dsp:nvSpPr>
        <dsp:cNvPr id="0" name=""/>
        <dsp:cNvSpPr/>
      </dsp:nvSpPr>
      <dsp:spPr>
        <a:xfrm>
          <a:off x="3179802" y="1735596"/>
          <a:ext cx="2704218" cy="4056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90000"/>
            </a:lnSpc>
            <a:spcBef>
              <a:spcPct val="0"/>
            </a:spcBef>
            <a:spcAft>
              <a:spcPct val="35000"/>
            </a:spcAft>
            <a:buNone/>
            <a:defRPr b="1"/>
          </a:pPr>
          <a:r>
            <a:rPr lang="de-DE" sz="1500" kern="1200"/>
            <a:t>Resolution and fulfilment</a:t>
          </a:r>
          <a:endParaRPr lang="en-US" sz="1500" kern="1200"/>
        </a:p>
      </dsp:txBody>
      <dsp:txXfrm>
        <a:off x="3179802" y="1735596"/>
        <a:ext cx="2704218" cy="405632"/>
      </dsp:txXfrm>
    </dsp:sp>
    <dsp:sp modelId="{9AA8EFCF-02EC-4D2E-99CD-11F8B8EF0E1F}">
      <dsp:nvSpPr>
        <dsp:cNvPr id="0" name=""/>
        <dsp:cNvSpPr/>
      </dsp:nvSpPr>
      <dsp:spPr>
        <a:xfrm>
          <a:off x="3179802" y="2182005"/>
          <a:ext cx="2704218" cy="5582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de-DE" sz="1100" kern="1200"/>
            <a:t>Incident management</a:t>
          </a:r>
          <a:endParaRPr lang="en-US" sz="1100" kern="1200"/>
        </a:p>
        <a:p>
          <a:pPr marL="0" lvl="0" indent="0" algn="ctr" defTabSz="488950">
            <a:lnSpc>
              <a:spcPct val="90000"/>
            </a:lnSpc>
            <a:spcBef>
              <a:spcPct val="0"/>
            </a:spcBef>
            <a:spcAft>
              <a:spcPct val="35000"/>
            </a:spcAft>
            <a:buNone/>
          </a:pPr>
          <a:r>
            <a:rPr lang="de-DE" sz="1100" kern="1200"/>
            <a:t>Service request management</a:t>
          </a:r>
          <a:endParaRPr lang="en-US" sz="1100" kern="1200"/>
        </a:p>
        <a:p>
          <a:pPr marL="0" lvl="0" indent="0" algn="ctr" defTabSz="488950">
            <a:lnSpc>
              <a:spcPct val="90000"/>
            </a:lnSpc>
            <a:spcBef>
              <a:spcPct val="0"/>
            </a:spcBef>
            <a:spcAft>
              <a:spcPct val="35000"/>
            </a:spcAft>
            <a:buNone/>
          </a:pPr>
          <a:r>
            <a:rPr lang="de-DE" sz="1100" kern="1200"/>
            <a:t>Problem management</a:t>
          </a:r>
          <a:endParaRPr lang="en-US" sz="1100" kern="1200"/>
        </a:p>
      </dsp:txBody>
      <dsp:txXfrm>
        <a:off x="3179802" y="2182005"/>
        <a:ext cx="2704218" cy="558257"/>
      </dsp:txXfrm>
    </dsp:sp>
    <dsp:sp modelId="{92DAF431-BAD7-4300-A05C-454A556535E7}">
      <dsp:nvSpPr>
        <dsp:cNvPr id="0" name=""/>
        <dsp:cNvSpPr/>
      </dsp:nvSpPr>
      <dsp:spPr>
        <a:xfrm>
          <a:off x="7236130" y="701450"/>
          <a:ext cx="946476" cy="94647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1399735-D61D-4C05-93D0-1B642CB7ACAA}">
      <dsp:nvSpPr>
        <dsp:cNvPr id="0" name=""/>
        <dsp:cNvSpPr/>
      </dsp:nvSpPr>
      <dsp:spPr>
        <a:xfrm>
          <a:off x="6357259" y="1735596"/>
          <a:ext cx="2704218" cy="4056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90000"/>
            </a:lnSpc>
            <a:spcBef>
              <a:spcPct val="0"/>
            </a:spcBef>
            <a:spcAft>
              <a:spcPct val="35000"/>
            </a:spcAft>
            <a:buNone/>
            <a:defRPr b="1"/>
          </a:pPr>
          <a:r>
            <a:rPr lang="de-DE" sz="1500" kern="1200"/>
            <a:t>Service assurance</a:t>
          </a:r>
          <a:endParaRPr lang="en-US" sz="1500" kern="1200"/>
        </a:p>
      </dsp:txBody>
      <dsp:txXfrm>
        <a:off x="6357259" y="1735596"/>
        <a:ext cx="2704218" cy="405632"/>
      </dsp:txXfrm>
    </dsp:sp>
    <dsp:sp modelId="{D17F51FF-E2B5-4926-8898-7583BCA7E740}">
      <dsp:nvSpPr>
        <dsp:cNvPr id="0" name=""/>
        <dsp:cNvSpPr/>
      </dsp:nvSpPr>
      <dsp:spPr>
        <a:xfrm>
          <a:off x="6357259" y="2182005"/>
          <a:ext cx="2704218" cy="5582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de-DE" sz="1100" kern="1200"/>
            <a:t>Service availability management</a:t>
          </a:r>
          <a:endParaRPr lang="en-US" sz="1100" kern="1200"/>
        </a:p>
        <a:p>
          <a:pPr marL="0" lvl="0" indent="0" algn="ctr" defTabSz="488950">
            <a:lnSpc>
              <a:spcPct val="90000"/>
            </a:lnSpc>
            <a:spcBef>
              <a:spcPct val="0"/>
            </a:spcBef>
            <a:spcAft>
              <a:spcPct val="35000"/>
            </a:spcAft>
            <a:buNone/>
          </a:pPr>
          <a:r>
            <a:rPr lang="de-DE" sz="1100" kern="1200"/>
            <a:t>Service continuity management</a:t>
          </a:r>
          <a:endParaRPr lang="en-US" sz="1100" kern="1200"/>
        </a:p>
        <a:p>
          <a:pPr marL="0" lvl="0" indent="0" algn="ctr" defTabSz="488950">
            <a:lnSpc>
              <a:spcPct val="90000"/>
            </a:lnSpc>
            <a:spcBef>
              <a:spcPct val="0"/>
            </a:spcBef>
            <a:spcAft>
              <a:spcPct val="35000"/>
            </a:spcAft>
            <a:buNone/>
          </a:pPr>
          <a:r>
            <a:rPr lang="de-DE" sz="1100" kern="1200"/>
            <a:t>Information security management</a:t>
          </a:r>
          <a:endParaRPr lang="en-US" sz="1100" kern="1200"/>
        </a:p>
      </dsp:txBody>
      <dsp:txXfrm>
        <a:off x="6357259" y="2182005"/>
        <a:ext cx="2704218" cy="55825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810C21-EF6D-864A-BC0C-997FF0BF8BAF}">
      <dsp:nvSpPr>
        <dsp:cNvPr id="0" name=""/>
        <dsp:cNvSpPr/>
      </dsp:nvSpPr>
      <dsp:spPr>
        <a:xfrm rot="5400000">
          <a:off x="5184248" y="-2601859"/>
          <a:ext cx="753647" cy="6150087"/>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de-DE" sz="1400" kern="1200" noProof="0" dirty="0"/>
            <a:t>Diese Partei oder Organisation unterstützt die Föderation und ihre Mitglieder dabei, Services für Kunden zur Verfügung zu stellen.</a:t>
          </a:r>
          <a:endParaRPr lang="en-GB" sz="1400" kern="1200" noProof="0" dirty="0"/>
        </a:p>
        <a:p>
          <a:pPr marL="114300" lvl="1" indent="-114300" algn="l" defTabSz="622300">
            <a:lnSpc>
              <a:spcPct val="90000"/>
            </a:lnSpc>
            <a:spcBef>
              <a:spcPct val="0"/>
            </a:spcBef>
            <a:spcAft>
              <a:spcPct val="15000"/>
            </a:spcAft>
            <a:buChar char="•"/>
          </a:pPr>
          <a:r>
            <a:rPr lang="de-DE" sz="1400" kern="1200" noProof="0" dirty="0"/>
            <a:t>Kunden sehen dabei jedoch nur die verschiedenen einzelnen Föderationsmitglieder, von denen sie ihre Services erhalten.</a:t>
          </a:r>
          <a:endParaRPr lang="en-GB" sz="1400" kern="1200" noProof="0" dirty="0"/>
        </a:p>
      </dsp:txBody>
      <dsp:txXfrm rot="-5400000">
        <a:off x="2486028" y="133151"/>
        <a:ext cx="6113297" cy="680067"/>
      </dsp:txXfrm>
    </dsp:sp>
    <dsp:sp modelId="{B1F1D662-ECC4-4446-B215-56FB628A75BD}">
      <dsp:nvSpPr>
        <dsp:cNvPr id="0" name=""/>
        <dsp:cNvSpPr/>
      </dsp:nvSpPr>
      <dsp:spPr>
        <a:xfrm>
          <a:off x="50684" y="2154"/>
          <a:ext cx="2435344" cy="942059"/>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GB" sz="2400" kern="1200" noProof="0" dirty="0"/>
            <a:t>Invisible Coordinator</a:t>
          </a:r>
        </a:p>
      </dsp:txBody>
      <dsp:txXfrm>
        <a:off x="96672" y="48142"/>
        <a:ext cx="2343368" cy="850083"/>
      </dsp:txXfrm>
    </dsp:sp>
    <dsp:sp modelId="{3DDE4BFF-2723-4442-90F8-AB6246C75A05}">
      <dsp:nvSpPr>
        <dsp:cNvPr id="0" name=""/>
        <dsp:cNvSpPr/>
      </dsp:nvSpPr>
      <dsp:spPr>
        <a:xfrm rot="5400000">
          <a:off x="5184248" y="-1612697"/>
          <a:ext cx="753647" cy="6150087"/>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GB" sz="1400" kern="1200" dirty="0" err="1"/>
            <a:t>Kunden</a:t>
          </a:r>
          <a:r>
            <a:rPr lang="en-GB" sz="1400" kern="1200" dirty="0"/>
            <a:t> </a:t>
          </a:r>
          <a:r>
            <a:rPr lang="en-GB" sz="1400" kern="1200" dirty="0" err="1"/>
            <a:t>sehen</a:t>
          </a:r>
          <a:r>
            <a:rPr lang="en-GB" sz="1400" kern="1200" dirty="0"/>
            <a:t> </a:t>
          </a:r>
          <a:r>
            <a:rPr lang="en-GB" sz="1400" kern="1200" dirty="0" err="1"/>
            <a:t>vor</a:t>
          </a:r>
          <a:r>
            <a:rPr lang="en-GB" sz="1400" kern="1200" dirty="0"/>
            <a:t> </a:t>
          </a:r>
          <a:r>
            <a:rPr lang="en-GB" sz="1400" kern="1200" dirty="0" err="1"/>
            <a:t>allem</a:t>
          </a:r>
          <a:r>
            <a:rPr lang="en-GB" sz="1400" kern="1200" dirty="0"/>
            <a:t> die </a:t>
          </a:r>
          <a:r>
            <a:rPr lang="en-GB" sz="1400" kern="1200" dirty="0" err="1"/>
            <a:t>einzelnen</a:t>
          </a:r>
          <a:r>
            <a:rPr lang="en-GB" sz="1400" kern="1200" dirty="0"/>
            <a:t> </a:t>
          </a:r>
          <a:r>
            <a:rPr lang="en-GB" sz="1400" kern="1200" dirty="0" err="1"/>
            <a:t>Föderationsmitglieder</a:t>
          </a:r>
          <a:r>
            <a:rPr lang="en-GB" sz="1400" kern="1200" dirty="0"/>
            <a:t>, von </a:t>
          </a:r>
          <a:r>
            <a:rPr lang="en-GB" sz="1400" kern="1200" dirty="0" err="1"/>
            <a:t>denen</a:t>
          </a:r>
          <a:r>
            <a:rPr lang="en-GB" sz="1400" kern="1200" dirty="0"/>
            <a:t> </a:t>
          </a:r>
          <a:r>
            <a:rPr lang="en-GB" sz="1400" kern="1200" dirty="0" err="1"/>
            <a:t>sie</a:t>
          </a:r>
          <a:r>
            <a:rPr lang="en-GB" sz="1400" kern="1200" dirty="0"/>
            <a:t> </a:t>
          </a:r>
          <a:r>
            <a:rPr lang="en-GB" sz="1400" kern="1200" dirty="0" err="1"/>
            <a:t>ihre</a:t>
          </a:r>
          <a:r>
            <a:rPr lang="en-GB" sz="1400" kern="1200" dirty="0"/>
            <a:t> Services </a:t>
          </a:r>
          <a:r>
            <a:rPr lang="en-GB" sz="1400" kern="1200" dirty="0" err="1"/>
            <a:t>erhalten</a:t>
          </a:r>
          <a:endParaRPr lang="de-DE" sz="1400" kern="1200" dirty="0"/>
        </a:p>
        <a:p>
          <a:pPr marL="114300" lvl="1" indent="-114300" algn="l" defTabSz="622300">
            <a:lnSpc>
              <a:spcPct val="90000"/>
            </a:lnSpc>
            <a:spcBef>
              <a:spcPct val="0"/>
            </a:spcBef>
            <a:spcAft>
              <a:spcPct val="15000"/>
            </a:spcAft>
            <a:buChar char="•"/>
          </a:pPr>
          <a:r>
            <a:rPr lang="en-GB" sz="1400" kern="1200" dirty="0" err="1"/>
            <a:t>Eine</a:t>
          </a:r>
          <a:r>
            <a:rPr lang="en-GB" sz="1400" kern="1200" dirty="0"/>
            <a:t> Organisation </a:t>
          </a:r>
          <a:r>
            <a:rPr lang="en-GB" sz="1400" kern="1200" dirty="0" err="1"/>
            <a:t>fungiert</a:t>
          </a:r>
          <a:r>
            <a:rPr lang="en-GB" sz="1400" kern="1200" dirty="0"/>
            <a:t> </a:t>
          </a:r>
          <a:r>
            <a:rPr lang="en-GB" sz="1400" kern="1200" dirty="0" err="1"/>
            <a:t>als</a:t>
          </a:r>
          <a:r>
            <a:rPr lang="en-GB" sz="1400" kern="1200" dirty="0"/>
            <a:t> </a:t>
          </a:r>
          <a:r>
            <a:rPr lang="en-GB" sz="1400" kern="1200" dirty="0" err="1"/>
            <a:t>Berater</a:t>
          </a:r>
          <a:r>
            <a:rPr lang="en-GB" sz="1400" kern="1200" dirty="0"/>
            <a:t> </a:t>
          </a:r>
          <a:r>
            <a:rPr lang="en-GB" sz="1400" kern="1200" dirty="0" err="1"/>
            <a:t>sichtbar</a:t>
          </a:r>
          <a:r>
            <a:rPr lang="en-GB" sz="1400" kern="1200" dirty="0"/>
            <a:t> </a:t>
          </a:r>
          <a:r>
            <a:rPr lang="en-GB" sz="1400" kern="1200" dirty="0" err="1"/>
            <a:t>für</a:t>
          </a:r>
          <a:r>
            <a:rPr lang="en-GB" sz="1400" kern="1200" dirty="0"/>
            <a:t> </a:t>
          </a:r>
          <a:r>
            <a:rPr lang="en-GB" sz="1400" kern="1200" dirty="0" err="1"/>
            <a:t>Kunden</a:t>
          </a:r>
          <a:r>
            <a:rPr lang="en-GB" sz="1400" kern="1200" dirty="0"/>
            <a:t> und </a:t>
          </a:r>
          <a:r>
            <a:rPr lang="en-GB" sz="1400" kern="1200" dirty="0" err="1"/>
            <a:t>hilft</a:t>
          </a:r>
          <a:r>
            <a:rPr lang="en-GB" sz="1400" kern="1200" dirty="0"/>
            <a:t> </a:t>
          </a:r>
          <a:r>
            <a:rPr lang="en-GB" sz="1400" kern="1200" dirty="0" err="1"/>
            <a:t>ihnen</a:t>
          </a:r>
          <a:r>
            <a:rPr lang="en-GB" sz="1400" kern="1200" dirty="0"/>
            <a:t> </a:t>
          </a:r>
          <a:r>
            <a:rPr lang="en-GB" sz="1400" kern="1200" dirty="0" err="1"/>
            <a:t>dabei</a:t>
          </a:r>
          <a:r>
            <a:rPr lang="en-GB" sz="1400" kern="1200" dirty="0"/>
            <a:t>, die </a:t>
          </a:r>
          <a:r>
            <a:rPr lang="en-GB" sz="1400" kern="1200" dirty="0" err="1"/>
            <a:t>Föderation</a:t>
          </a:r>
          <a:r>
            <a:rPr lang="en-GB" sz="1400" kern="1200" dirty="0"/>
            <a:t> und </a:t>
          </a:r>
          <a:r>
            <a:rPr lang="en-GB" sz="1400" kern="1200" dirty="0" err="1"/>
            <a:t>ihre</a:t>
          </a:r>
          <a:r>
            <a:rPr lang="en-GB" sz="1400" kern="1200" dirty="0"/>
            <a:t> </a:t>
          </a:r>
          <a:r>
            <a:rPr lang="en-GB" sz="1400" kern="1200" dirty="0" err="1"/>
            <a:t>Angebote</a:t>
          </a:r>
          <a:r>
            <a:rPr lang="en-GB" sz="1400" kern="1200" dirty="0"/>
            <a:t> </a:t>
          </a:r>
          <a:r>
            <a:rPr lang="en-GB" sz="1400" kern="1200" dirty="0" err="1"/>
            <a:t>zu</a:t>
          </a:r>
          <a:r>
            <a:rPr lang="en-GB" sz="1400" kern="1200" dirty="0"/>
            <a:t> verstehen</a:t>
          </a:r>
          <a:endParaRPr lang="de-DE" sz="1400" kern="1200" dirty="0"/>
        </a:p>
      </dsp:txBody>
      <dsp:txXfrm rot="-5400000">
        <a:off x="2486028" y="1122313"/>
        <a:ext cx="6113297" cy="680067"/>
      </dsp:txXfrm>
    </dsp:sp>
    <dsp:sp modelId="{34C6CEAC-E3EB-F648-91A0-CF95E420F6F9}">
      <dsp:nvSpPr>
        <dsp:cNvPr id="0" name=""/>
        <dsp:cNvSpPr/>
      </dsp:nvSpPr>
      <dsp:spPr>
        <a:xfrm>
          <a:off x="50684" y="991316"/>
          <a:ext cx="2435344" cy="942059"/>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GB" sz="2400" kern="1200" noProof="0" dirty="0"/>
            <a:t>Advisor</a:t>
          </a:r>
        </a:p>
      </dsp:txBody>
      <dsp:txXfrm>
        <a:off x="96672" y="1037304"/>
        <a:ext cx="2343368" cy="850083"/>
      </dsp:txXfrm>
    </dsp:sp>
    <dsp:sp modelId="{9EAF7076-B891-5D46-AB4C-EED9B43EC3FF}">
      <dsp:nvSpPr>
        <dsp:cNvPr id="0" name=""/>
        <dsp:cNvSpPr/>
      </dsp:nvSpPr>
      <dsp:spPr>
        <a:xfrm rot="5400000">
          <a:off x="5184248" y="-623534"/>
          <a:ext cx="753647" cy="6150087"/>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GB" sz="1400" kern="1200" dirty="0" err="1"/>
            <a:t>Eine</a:t>
          </a:r>
          <a:r>
            <a:rPr lang="en-GB" sz="1400" kern="1200" dirty="0"/>
            <a:t> </a:t>
          </a:r>
          <a:r>
            <a:rPr lang="en-GB" sz="1400" kern="1200" dirty="0" err="1"/>
            <a:t>Vermittlungsstelle</a:t>
          </a:r>
          <a:r>
            <a:rPr lang="en-GB" sz="1400" kern="1200" dirty="0"/>
            <a:t> </a:t>
          </a:r>
          <a:r>
            <a:rPr lang="en-GB" sz="1400" kern="1200" dirty="0" err="1"/>
            <a:t>hilft</a:t>
          </a:r>
          <a:r>
            <a:rPr lang="en-GB" sz="1400" kern="1200" dirty="0"/>
            <a:t> </a:t>
          </a:r>
          <a:r>
            <a:rPr lang="en-GB" sz="1400" kern="1200" dirty="0" err="1"/>
            <a:t>Kunden</a:t>
          </a:r>
          <a:r>
            <a:rPr lang="en-GB" sz="1400" kern="1200" dirty="0"/>
            <a:t> </a:t>
          </a:r>
          <a:r>
            <a:rPr lang="en-GB" sz="1400" kern="1200" dirty="0" err="1"/>
            <a:t>dabei</a:t>
          </a:r>
          <a:r>
            <a:rPr lang="en-GB" sz="1400" kern="1200" dirty="0"/>
            <a:t>, die </a:t>
          </a:r>
          <a:r>
            <a:rPr lang="en-GB" sz="1400" kern="1200" dirty="0" err="1"/>
            <a:t>benötigten</a:t>
          </a:r>
          <a:r>
            <a:rPr lang="en-GB" sz="1400" kern="1200" dirty="0"/>
            <a:t> Services </a:t>
          </a:r>
          <a:r>
            <a:rPr lang="en-GB" sz="1400" kern="1200" dirty="0" err="1"/>
            <a:t>zu</a:t>
          </a:r>
          <a:r>
            <a:rPr lang="en-GB" sz="1400" kern="1200" dirty="0"/>
            <a:t> </a:t>
          </a:r>
          <a:r>
            <a:rPr lang="en-GB" sz="1400" kern="1200" dirty="0" err="1"/>
            <a:t>finden</a:t>
          </a:r>
          <a:r>
            <a:rPr lang="en-GB" sz="1400" kern="1200" dirty="0"/>
            <a:t>, </a:t>
          </a:r>
          <a:r>
            <a:rPr lang="en-GB" sz="1400" kern="1200" dirty="0" err="1"/>
            <a:t>indem</a:t>
          </a:r>
          <a:r>
            <a:rPr lang="en-GB" sz="1400" kern="1200" dirty="0"/>
            <a:t> </a:t>
          </a:r>
          <a:r>
            <a:rPr lang="en-GB" sz="1400" kern="1200" dirty="0" err="1"/>
            <a:t>sie</a:t>
          </a:r>
          <a:r>
            <a:rPr lang="en-GB" sz="1400" kern="1200" dirty="0"/>
            <a:t> </a:t>
          </a:r>
          <a:r>
            <a:rPr lang="en-GB" sz="1400" kern="1200" dirty="0" err="1"/>
            <a:t>Kunden</a:t>
          </a:r>
          <a:r>
            <a:rPr lang="en-GB" sz="1400" kern="1200" dirty="0"/>
            <a:t> und </a:t>
          </a:r>
          <a:r>
            <a:rPr lang="en-GB" sz="1400" kern="1200" dirty="0" err="1"/>
            <a:t>Föderation</a:t>
          </a:r>
          <a:r>
            <a:rPr lang="en-GB" sz="1400" kern="1200" dirty="0"/>
            <a:t> </a:t>
          </a:r>
          <a:r>
            <a:rPr lang="en-GB" sz="1400" kern="1200" dirty="0" err="1"/>
            <a:t>zusammen</a:t>
          </a:r>
          <a:r>
            <a:rPr lang="en-GB" sz="1400" kern="1200" dirty="0"/>
            <a:t> </a:t>
          </a:r>
          <a:r>
            <a:rPr lang="en-GB" sz="1400" kern="1200" dirty="0" err="1"/>
            <a:t>bringt</a:t>
          </a:r>
          <a:r>
            <a:rPr lang="en-GB" sz="1400" kern="1200" dirty="0"/>
            <a:t>.</a:t>
          </a:r>
          <a:endParaRPr lang="en-GB" sz="1400" kern="1200" noProof="0" dirty="0"/>
        </a:p>
        <a:p>
          <a:pPr marL="114300" lvl="1" indent="-114300" algn="l" defTabSz="622300">
            <a:lnSpc>
              <a:spcPct val="90000"/>
            </a:lnSpc>
            <a:spcBef>
              <a:spcPct val="0"/>
            </a:spcBef>
            <a:spcAft>
              <a:spcPct val="15000"/>
            </a:spcAft>
            <a:buChar char="•"/>
          </a:pPr>
          <a:r>
            <a:rPr lang="en-GB" sz="1400" kern="1200" noProof="0" dirty="0"/>
            <a:t>“Matchmaking” </a:t>
          </a:r>
          <a:r>
            <a:rPr lang="en-GB" sz="1400" kern="1200" noProof="0" dirty="0" err="1"/>
            <a:t>bedeutet</a:t>
          </a:r>
          <a:r>
            <a:rPr lang="en-GB" sz="1400" kern="1200" noProof="0" dirty="0"/>
            <a:t>: </a:t>
          </a:r>
          <a:r>
            <a:rPr lang="en-GB" sz="1400" kern="1200" noProof="0" dirty="0" err="1"/>
            <a:t>Kundenbedarf</a:t>
          </a:r>
          <a:r>
            <a:rPr lang="en-GB" sz="1400" kern="1200" noProof="0" dirty="0"/>
            <a:t> </a:t>
          </a:r>
          <a:r>
            <a:rPr lang="en-GB" sz="1400" kern="1200" noProof="0" dirty="0" err="1"/>
            <a:t>mit</a:t>
          </a:r>
          <a:r>
            <a:rPr lang="en-GB" sz="1400" kern="1200" noProof="0" dirty="0"/>
            <a:t> den </a:t>
          </a:r>
          <a:r>
            <a:rPr lang="en-GB" sz="1400" kern="1200" noProof="0" dirty="0" err="1"/>
            <a:t>Angeboten</a:t>
          </a:r>
          <a:r>
            <a:rPr lang="en-GB" sz="1400" kern="1200" noProof="0" dirty="0"/>
            <a:t> </a:t>
          </a:r>
          <a:r>
            <a:rPr lang="en-GB" sz="1400" kern="1200" noProof="0" dirty="0" err="1"/>
            <a:t>eines</a:t>
          </a:r>
          <a:r>
            <a:rPr lang="en-GB" sz="1400" kern="1200" noProof="0" dirty="0"/>
            <a:t> </a:t>
          </a:r>
          <a:r>
            <a:rPr lang="en-GB" sz="1400" kern="1200" noProof="0" dirty="0" err="1"/>
            <a:t>oder</a:t>
          </a:r>
          <a:r>
            <a:rPr lang="en-GB" sz="1400" kern="1200" noProof="0" dirty="0"/>
            <a:t> </a:t>
          </a:r>
          <a:r>
            <a:rPr lang="en-GB" sz="1400" kern="1200" noProof="0" dirty="0" err="1"/>
            <a:t>mehrerer</a:t>
          </a:r>
          <a:r>
            <a:rPr lang="en-GB" sz="1400" kern="1200" noProof="0" dirty="0"/>
            <a:t> </a:t>
          </a:r>
          <a:r>
            <a:rPr lang="en-GB" sz="1400" kern="1200" noProof="0" dirty="0" err="1"/>
            <a:t>Föderationsmitglieder</a:t>
          </a:r>
          <a:r>
            <a:rPr lang="en-GB" sz="1400" kern="1200" noProof="0" dirty="0"/>
            <a:t> </a:t>
          </a:r>
          <a:r>
            <a:rPr lang="en-GB" sz="1400" kern="1200" noProof="0" dirty="0" err="1"/>
            <a:t>zu</a:t>
          </a:r>
          <a:r>
            <a:rPr lang="en-GB" sz="1400" kern="1200" noProof="0" dirty="0"/>
            <a:t> </a:t>
          </a:r>
          <a:r>
            <a:rPr lang="en-GB" sz="1400" kern="1200" noProof="0" dirty="0" err="1"/>
            <a:t>verbinden</a:t>
          </a:r>
          <a:endParaRPr lang="en-GB" sz="1400" kern="1200" noProof="0" dirty="0"/>
        </a:p>
      </dsp:txBody>
      <dsp:txXfrm rot="-5400000">
        <a:off x="2486028" y="2111476"/>
        <a:ext cx="6113297" cy="680067"/>
      </dsp:txXfrm>
    </dsp:sp>
    <dsp:sp modelId="{4A7F2DDD-14CA-CA45-8BAD-696F484A53A8}">
      <dsp:nvSpPr>
        <dsp:cNvPr id="0" name=""/>
        <dsp:cNvSpPr/>
      </dsp:nvSpPr>
      <dsp:spPr>
        <a:xfrm>
          <a:off x="50684" y="1980479"/>
          <a:ext cx="2435344" cy="942059"/>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GB" sz="2400" kern="1200" noProof="0" dirty="0"/>
            <a:t>Matchmaker</a:t>
          </a:r>
        </a:p>
      </dsp:txBody>
      <dsp:txXfrm>
        <a:off x="96672" y="2026467"/>
        <a:ext cx="2343368" cy="850083"/>
      </dsp:txXfrm>
    </dsp:sp>
    <dsp:sp modelId="{7CBF2CFC-CA56-404B-9E0D-A05E559FB6C4}">
      <dsp:nvSpPr>
        <dsp:cNvPr id="0" name=""/>
        <dsp:cNvSpPr/>
      </dsp:nvSpPr>
      <dsp:spPr>
        <a:xfrm rot="5400000">
          <a:off x="5184248" y="365627"/>
          <a:ext cx="753647" cy="6150087"/>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GB" sz="1400" kern="1200" dirty="0" err="1"/>
            <a:t>Kunden</a:t>
          </a:r>
          <a:r>
            <a:rPr lang="en-GB" sz="1400" kern="1200" dirty="0"/>
            <a:t> </a:t>
          </a:r>
          <a:r>
            <a:rPr lang="en-GB" sz="1400" kern="1200" dirty="0" err="1"/>
            <a:t>sehen</a:t>
          </a:r>
          <a:r>
            <a:rPr lang="en-GB" sz="1400" kern="1200" dirty="0"/>
            <a:t> </a:t>
          </a:r>
          <a:r>
            <a:rPr lang="en-GB" sz="1400" kern="1200" dirty="0" err="1"/>
            <a:t>vor</a:t>
          </a:r>
          <a:r>
            <a:rPr lang="en-GB" sz="1400" kern="1200" dirty="0"/>
            <a:t> </a:t>
          </a:r>
          <a:r>
            <a:rPr lang="en-GB" sz="1400" kern="1200" dirty="0" err="1"/>
            <a:t>allem</a:t>
          </a:r>
          <a:r>
            <a:rPr lang="en-GB" sz="1400" kern="1200" dirty="0"/>
            <a:t> den One-Stop-Shop, </a:t>
          </a:r>
          <a:r>
            <a:rPr lang="en-GB" sz="1400" kern="1200" dirty="0" err="1"/>
            <a:t>bei</a:t>
          </a:r>
          <a:r>
            <a:rPr lang="en-GB" sz="1400" kern="1200" dirty="0"/>
            <a:t> </a:t>
          </a:r>
          <a:r>
            <a:rPr lang="en-GB" sz="1400" kern="1200" dirty="0" err="1"/>
            <a:t>dem</a:t>
          </a:r>
          <a:r>
            <a:rPr lang="en-GB" sz="1400" kern="1200" dirty="0"/>
            <a:t> </a:t>
          </a:r>
          <a:r>
            <a:rPr lang="en-GB" sz="1400" kern="1200" dirty="0" err="1"/>
            <a:t>sie</a:t>
          </a:r>
          <a:r>
            <a:rPr lang="en-GB" sz="1400" kern="1200" dirty="0"/>
            <a:t> in </a:t>
          </a:r>
          <a:r>
            <a:rPr lang="en-GB" sz="1400" kern="1200" dirty="0" err="1"/>
            <a:t>Erwartung</a:t>
          </a:r>
          <a:r>
            <a:rPr lang="en-GB" sz="1400" kern="1200" dirty="0"/>
            <a:t>, die “</a:t>
          </a:r>
          <a:r>
            <a:rPr lang="en-GB" sz="1400" kern="1200" dirty="0" err="1"/>
            <a:t>richtigen</a:t>
          </a:r>
          <a:r>
            <a:rPr lang="en-GB" sz="1400" kern="1200" dirty="0"/>
            <a:t>” Services </a:t>
          </a:r>
          <a:r>
            <a:rPr lang="en-GB" sz="1400" kern="1200" dirty="0" err="1"/>
            <a:t>zu</a:t>
          </a:r>
          <a:r>
            <a:rPr lang="en-GB" sz="1400" kern="1200" dirty="0"/>
            <a:t> </a:t>
          </a:r>
          <a:r>
            <a:rPr lang="en-GB" sz="1400" kern="1200" dirty="0" err="1"/>
            <a:t>bekommen</a:t>
          </a:r>
          <a:r>
            <a:rPr lang="en-GB" sz="1400" kern="1200" dirty="0"/>
            <a:t>, </a:t>
          </a:r>
          <a:r>
            <a:rPr lang="en-GB" sz="1400" kern="1200" dirty="0" err="1"/>
            <a:t>ihre</a:t>
          </a:r>
          <a:r>
            <a:rPr lang="en-GB" sz="1400" kern="1200" dirty="0"/>
            <a:t> </a:t>
          </a:r>
          <a:r>
            <a:rPr lang="en-GB" sz="1400" kern="1200" dirty="0" err="1"/>
            <a:t>Anforderungen</a:t>
          </a:r>
          <a:r>
            <a:rPr lang="en-GB" sz="1400" kern="1200" dirty="0"/>
            <a:t> </a:t>
          </a:r>
          <a:r>
            <a:rPr lang="en-GB" sz="1400" kern="1200" dirty="0" err="1"/>
            <a:t>stellen</a:t>
          </a:r>
          <a:endParaRPr lang="de-DE" sz="1400" kern="1200" dirty="0"/>
        </a:p>
        <a:p>
          <a:pPr marL="114300" lvl="1" indent="-114300" algn="l" defTabSz="622300">
            <a:lnSpc>
              <a:spcPct val="90000"/>
            </a:lnSpc>
            <a:spcBef>
              <a:spcPct val="0"/>
            </a:spcBef>
            <a:spcAft>
              <a:spcPct val="15000"/>
            </a:spcAft>
            <a:buChar char="•"/>
          </a:pPr>
          <a:r>
            <a:rPr lang="de-DE" sz="1400" kern="1200" dirty="0"/>
            <a:t>Allerdings können die Kunden erkennen, dass die Services tatsächlich von verschiedenen Föderationsmitgliedern erbracht werden</a:t>
          </a:r>
        </a:p>
      </dsp:txBody>
      <dsp:txXfrm rot="-5400000">
        <a:off x="2486028" y="3100637"/>
        <a:ext cx="6113297" cy="680067"/>
      </dsp:txXfrm>
    </dsp:sp>
    <dsp:sp modelId="{8CBFF12F-9C19-D64C-AA3B-403C49E9D0BE}">
      <dsp:nvSpPr>
        <dsp:cNvPr id="0" name=""/>
        <dsp:cNvSpPr/>
      </dsp:nvSpPr>
      <dsp:spPr>
        <a:xfrm>
          <a:off x="50684" y="2969641"/>
          <a:ext cx="2435344" cy="942059"/>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GB" sz="2400" kern="1200" noProof="0" dirty="0"/>
            <a:t>One Stop Shop</a:t>
          </a:r>
        </a:p>
      </dsp:txBody>
      <dsp:txXfrm>
        <a:off x="96672" y="3015629"/>
        <a:ext cx="2343368" cy="850083"/>
      </dsp:txXfrm>
    </dsp:sp>
    <dsp:sp modelId="{09554943-9FA1-4942-BF2D-AA092F8E71CF}">
      <dsp:nvSpPr>
        <dsp:cNvPr id="0" name=""/>
        <dsp:cNvSpPr/>
      </dsp:nvSpPr>
      <dsp:spPr>
        <a:xfrm rot="5400000">
          <a:off x="5184248" y="1354789"/>
          <a:ext cx="753647" cy="6150087"/>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GB" sz="1400" kern="1200" noProof="0" dirty="0"/>
            <a:t>Der Integrator </a:t>
          </a:r>
          <a:r>
            <a:rPr lang="en-GB" sz="1400" kern="1200" noProof="0" dirty="0" err="1"/>
            <a:t>repräsentiert</a:t>
          </a:r>
          <a:r>
            <a:rPr lang="en-GB" sz="1400" kern="1200" noProof="0" dirty="0"/>
            <a:t> die </a:t>
          </a:r>
          <a:r>
            <a:rPr lang="en-GB" sz="1400" kern="1200" noProof="0" dirty="0" err="1"/>
            <a:t>gesamte</a:t>
          </a:r>
          <a:r>
            <a:rPr lang="en-GB" sz="1400" kern="1200" noProof="0" dirty="0"/>
            <a:t> </a:t>
          </a:r>
          <a:r>
            <a:rPr lang="en-GB" sz="1400" kern="1200" noProof="0" dirty="0" err="1"/>
            <a:t>Föderation</a:t>
          </a:r>
          <a:r>
            <a:rPr lang="en-GB" sz="1400" kern="1200" noProof="0" dirty="0"/>
            <a:t> und </a:t>
          </a:r>
          <a:r>
            <a:rPr lang="en-GB" sz="1400" kern="1200" noProof="0" dirty="0" err="1"/>
            <a:t>agiert</a:t>
          </a:r>
          <a:r>
            <a:rPr lang="en-GB" sz="1400" kern="1200" noProof="0" dirty="0"/>
            <a:t> </a:t>
          </a:r>
          <a:r>
            <a:rPr lang="en-GB" sz="1400" kern="1200" noProof="0" dirty="0" err="1"/>
            <a:t>aus</a:t>
          </a:r>
          <a:r>
            <a:rPr lang="en-GB" sz="1400" kern="1200" noProof="0" dirty="0"/>
            <a:t> </a:t>
          </a:r>
          <a:r>
            <a:rPr lang="en-GB" sz="1400" kern="1200" noProof="0" dirty="0" err="1"/>
            <a:t>Kundensicht</a:t>
          </a:r>
          <a:r>
            <a:rPr lang="en-GB" sz="1400" kern="1200" noProof="0" dirty="0"/>
            <a:t> </a:t>
          </a:r>
          <a:r>
            <a:rPr lang="en-GB" sz="1400" kern="1200" noProof="0" dirty="0" err="1"/>
            <a:t>als</a:t>
          </a:r>
          <a:r>
            <a:rPr lang="en-GB" sz="1400" kern="1200" noProof="0" dirty="0"/>
            <a:t> </a:t>
          </a:r>
          <a:r>
            <a:rPr lang="en-GB" sz="1400" kern="1200" noProof="0" dirty="0" err="1"/>
            <a:t>ein</a:t>
          </a:r>
          <a:r>
            <a:rPr lang="en-GB" sz="1400" kern="1200" noProof="0" dirty="0"/>
            <a:t> </a:t>
          </a:r>
          <a:r>
            <a:rPr lang="en-GB" sz="1400" kern="1200" noProof="0" dirty="0" err="1"/>
            <a:t>logischer</a:t>
          </a:r>
          <a:r>
            <a:rPr lang="en-GB" sz="1400" kern="1200" noProof="0" dirty="0"/>
            <a:t> </a:t>
          </a:r>
          <a:r>
            <a:rPr lang="en-GB" sz="1400" kern="1200" noProof="0" dirty="0" err="1"/>
            <a:t>Einzeldienstleister</a:t>
          </a:r>
          <a:endParaRPr lang="en-GB" sz="1400" kern="1200" noProof="0" dirty="0"/>
        </a:p>
        <a:p>
          <a:pPr marL="114300" lvl="1" indent="-114300" algn="l" defTabSz="622300">
            <a:lnSpc>
              <a:spcPct val="90000"/>
            </a:lnSpc>
            <a:spcBef>
              <a:spcPct val="0"/>
            </a:spcBef>
            <a:spcAft>
              <a:spcPct val="15000"/>
            </a:spcAft>
            <a:buChar char="•"/>
          </a:pPr>
          <a:r>
            <a:rPr lang="en-GB" sz="1400" kern="1200" noProof="0" dirty="0"/>
            <a:t>Die </a:t>
          </a:r>
          <a:r>
            <a:rPr lang="en-GB" sz="1400" kern="1200" noProof="0" dirty="0" err="1"/>
            <a:t>Kunden</a:t>
          </a:r>
          <a:r>
            <a:rPr lang="en-GB" sz="1400" kern="1200" noProof="0" dirty="0"/>
            <a:t> </a:t>
          </a:r>
          <a:r>
            <a:rPr lang="en-GB" sz="1400" kern="1200" noProof="0" dirty="0" err="1"/>
            <a:t>sehen</a:t>
          </a:r>
          <a:r>
            <a:rPr lang="en-GB" sz="1400" kern="1200" noProof="0" dirty="0"/>
            <a:t> und </a:t>
          </a:r>
          <a:r>
            <a:rPr lang="en-GB" sz="1400" kern="1200" noProof="0" dirty="0" err="1"/>
            <a:t>realisieren</a:t>
          </a:r>
          <a:r>
            <a:rPr lang="en-GB" sz="1400" kern="1200" noProof="0" dirty="0"/>
            <a:t> </a:t>
          </a:r>
          <a:r>
            <a:rPr lang="en-GB" sz="1400" kern="1200" noProof="0" dirty="0" err="1"/>
            <a:t>nur</a:t>
          </a:r>
          <a:r>
            <a:rPr lang="en-GB" sz="1400" kern="1200" noProof="0" dirty="0"/>
            <a:t> den Integrator und </a:t>
          </a:r>
          <a:r>
            <a:rPr lang="en-GB" sz="1400" kern="1200" noProof="0" dirty="0" err="1"/>
            <a:t>sind</a:t>
          </a:r>
          <a:r>
            <a:rPr lang="en-GB" sz="1400" kern="1200" noProof="0" dirty="0"/>
            <a:t> </a:t>
          </a:r>
          <a:r>
            <a:rPr lang="en-GB" sz="1400" kern="1200" noProof="0" dirty="0" err="1"/>
            <a:t>sich</a:t>
          </a:r>
          <a:r>
            <a:rPr lang="en-GB" sz="1400" kern="1200" noProof="0" dirty="0"/>
            <a:t> der </a:t>
          </a:r>
          <a:r>
            <a:rPr lang="en-GB" sz="1400" kern="1200" noProof="0" dirty="0" err="1"/>
            <a:t>einzelnen</a:t>
          </a:r>
          <a:r>
            <a:rPr lang="en-GB" sz="1400" kern="1200" noProof="0" dirty="0"/>
            <a:t> </a:t>
          </a:r>
          <a:r>
            <a:rPr lang="en-GB" sz="1400" kern="1200" noProof="0" dirty="0" err="1"/>
            <a:t>Verbandsmitglieder</a:t>
          </a:r>
          <a:r>
            <a:rPr lang="en-GB" sz="1400" kern="1200" noProof="0" dirty="0"/>
            <a:t> </a:t>
          </a:r>
          <a:r>
            <a:rPr lang="en-GB" sz="1400" kern="1200" noProof="0" dirty="0" err="1"/>
            <a:t>nicht</a:t>
          </a:r>
          <a:r>
            <a:rPr lang="en-GB" sz="1400" kern="1200" noProof="0" dirty="0"/>
            <a:t> </a:t>
          </a:r>
          <a:r>
            <a:rPr lang="en-GB" sz="1400" kern="1200" noProof="0" dirty="0" err="1"/>
            <a:t>mehr</a:t>
          </a:r>
          <a:r>
            <a:rPr lang="en-GB" sz="1400" kern="1200" noProof="0" dirty="0"/>
            <a:t> </a:t>
          </a:r>
          <a:r>
            <a:rPr lang="en-GB" sz="1400" kern="1200" noProof="0" dirty="0" err="1"/>
            <a:t>bewusst</a:t>
          </a:r>
          <a:endParaRPr lang="en-GB" sz="1400" kern="1200" noProof="0" dirty="0"/>
        </a:p>
      </dsp:txBody>
      <dsp:txXfrm rot="-5400000">
        <a:off x="2486028" y="4089799"/>
        <a:ext cx="6113297" cy="680067"/>
      </dsp:txXfrm>
    </dsp:sp>
    <dsp:sp modelId="{1AD0FAE3-CB0F-1F4C-93D1-7A6CACBD0C2E}">
      <dsp:nvSpPr>
        <dsp:cNvPr id="0" name=""/>
        <dsp:cNvSpPr/>
      </dsp:nvSpPr>
      <dsp:spPr>
        <a:xfrm>
          <a:off x="50684" y="3958803"/>
          <a:ext cx="2435344" cy="942059"/>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de-DE" sz="2400" kern="1200" dirty="0"/>
            <a:t>Integrator</a:t>
          </a:r>
        </a:p>
      </dsp:txBody>
      <dsp:txXfrm>
        <a:off x="96672" y="4004791"/>
        <a:ext cx="2343368" cy="850083"/>
      </dsp:txXfrm>
    </dsp:sp>
  </dsp:spTree>
</dsp:drawing>
</file>

<file path=ppt/diagrams/layout1.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10.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1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1" name="PlaceHolder 1"/>
          <p:cNvSpPr>
            <a:spLocks noGrp="1"/>
          </p:cNvSpPr>
          <p:nvPr>
            <p:ph type="body"/>
          </p:nvPr>
        </p:nvSpPr>
        <p:spPr>
          <a:xfrm>
            <a:off x="756000" y="5078520"/>
            <a:ext cx="6047640" cy="4811040"/>
          </a:xfrm>
          <a:prstGeom prst="rect">
            <a:avLst/>
          </a:prstGeom>
        </p:spPr>
        <p:txBody>
          <a:bodyPr lIns="0" tIns="0" rIns="0" bIns="0"/>
          <a:lstStyle/>
          <a:p>
            <a:r>
              <a:rPr lang="de-DE" sz="2000" b="0" strike="noStrike" spc="-1">
                <a:solidFill>
                  <a:srgbClr val="000000"/>
                </a:solidFill>
                <a:uFill>
                  <a:solidFill>
                    <a:srgbClr val="FFFFFF"/>
                  </a:solidFill>
                </a:uFill>
                <a:latin typeface="Arial"/>
              </a:rPr>
              <a:t>Format der Notizen mittels Klicken bearbeiten</a:t>
            </a:r>
          </a:p>
        </p:txBody>
      </p:sp>
      <p:sp>
        <p:nvSpPr>
          <p:cNvPr id="92" name="PlaceHolder 2"/>
          <p:cNvSpPr>
            <a:spLocks noGrp="1"/>
          </p:cNvSpPr>
          <p:nvPr>
            <p:ph type="hdr"/>
          </p:nvPr>
        </p:nvSpPr>
        <p:spPr>
          <a:xfrm>
            <a:off x="0" y="0"/>
            <a:ext cx="3280680" cy="534240"/>
          </a:xfrm>
          <a:prstGeom prst="rect">
            <a:avLst/>
          </a:prstGeom>
        </p:spPr>
        <p:txBody>
          <a:bodyPr lIns="0" tIns="0" rIns="0" bIns="0"/>
          <a:lstStyle/>
          <a:p>
            <a:r>
              <a:rPr lang="de-DE" sz="1400" b="0" strike="noStrike" spc="-1">
                <a:solidFill>
                  <a:srgbClr val="000000"/>
                </a:solidFill>
                <a:uFill>
                  <a:solidFill>
                    <a:srgbClr val="FFFFFF"/>
                  </a:solidFill>
                </a:uFill>
                <a:latin typeface="Times New Roman"/>
              </a:rPr>
              <a:t>&lt;Kopfzeile&gt;</a:t>
            </a:r>
          </a:p>
        </p:txBody>
      </p:sp>
      <p:sp>
        <p:nvSpPr>
          <p:cNvPr id="93" name="PlaceHolder 3"/>
          <p:cNvSpPr>
            <a:spLocks noGrp="1"/>
          </p:cNvSpPr>
          <p:nvPr>
            <p:ph type="dt"/>
          </p:nvPr>
        </p:nvSpPr>
        <p:spPr>
          <a:xfrm>
            <a:off x="4278960" y="0"/>
            <a:ext cx="3280680" cy="534240"/>
          </a:xfrm>
          <a:prstGeom prst="rect">
            <a:avLst/>
          </a:prstGeom>
        </p:spPr>
        <p:txBody>
          <a:bodyPr lIns="0" tIns="0" rIns="0" bIns="0"/>
          <a:lstStyle/>
          <a:p>
            <a:pPr algn="r"/>
            <a:r>
              <a:rPr lang="de-DE" sz="1400" b="0" strike="noStrike" spc="-1">
                <a:solidFill>
                  <a:srgbClr val="000000"/>
                </a:solidFill>
                <a:uFill>
                  <a:solidFill>
                    <a:srgbClr val="FFFFFF"/>
                  </a:solidFill>
                </a:uFill>
                <a:latin typeface="Times New Roman"/>
              </a:rPr>
              <a:t>&lt;Datum/Uhrzeit&gt;</a:t>
            </a:r>
          </a:p>
        </p:txBody>
      </p:sp>
      <p:sp>
        <p:nvSpPr>
          <p:cNvPr id="94" name="PlaceHolder 4"/>
          <p:cNvSpPr>
            <a:spLocks noGrp="1"/>
          </p:cNvSpPr>
          <p:nvPr>
            <p:ph type="ftr"/>
          </p:nvPr>
        </p:nvSpPr>
        <p:spPr>
          <a:xfrm>
            <a:off x="0" y="10157400"/>
            <a:ext cx="3280680" cy="534240"/>
          </a:xfrm>
          <a:prstGeom prst="rect">
            <a:avLst/>
          </a:prstGeom>
        </p:spPr>
        <p:txBody>
          <a:bodyPr lIns="0" tIns="0" rIns="0" bIns="0" anchor="b"/>
          <a:lstStyle/>
          <a:p>
            <a:r>
              <a:rPr lang="de-DE" sz="1400" b="0" strike="noStrike" spc="-1">
                <a:solidFill>
                  <a:srgbClr val="000000"/>
                </a:solidFill>
                <a:uFill>
                  <a:solidFill>
                    <a:srgbClr val="FFFFFF"/>
                  </a:solidFill>
                </a:uFill>
                <a:latin typeface="Times New Roman"/>
              </a:rPr>
              <a:t>&lt;Fußzeile&gt;</a:t>
            </a:r>
          </a:p>
        </p:txBody>
      </p:sp>
      <p:sp>
        <p:nvSpPr>
          <p:cNvPr id="95" name="PlaceHolder 5"/>
          <p:cNvSpPr>
            <a:spLocks noGrp="1"/>
          </p:cNvSpPr>
          <p:nvPr>
            <p:ph type="sldNum"/>
          </p:nvPr>
        </p:nvSpPr>
        <p:spPr>
          <a:xfrm>
            <a:off x="4278960" y="10157400"/>
            <a:ext cx="3280680" cy="534240"/>
          </a:xfrm>
          <a:prstGeom prst="rect">
            <a:avLst/>
          </a:prstGeom>
        </p:spPr>
        <p:txBody>
          <a:bodyPr lIns="0" tIns="0" rIns="0" bIns="0" anchor="b"/>
          <a:lstStyle/>
          <a:p>
            <a:pPr algn="r"/>
            <a:fld id="{3784FA80-34C1-4885-90AF-1BAD44019D33}" type="slidenum">
              <a:rPr lang="de-DE" sz="1400" b="0" strike="noStrike" spc="-1">
                <a:solidFill>
                  <a:srgbClr val="000000"/>
                </a:solidFill>
                <a:uFill>
                  <a:solidFill>
                    <a:srgbClr val="FFFFFF"/>
                  </a:solidFill>
                </a:uFill>
                <a:latin typeface="Times New Roman"/>
              </a:rPr>
              <a:t>‹Nr.›</a:t>
            </a:fld>
            <a:endParaRPr lang="de-DE" sz="1400" b="0" strike="noStrike" spc="-1">
              <a:solidFill>
                <a:srgbClr val="000000"/>
              </a:solidFill>
              <a:uFill>
                <a:solidFill>
                  <a:srgbClr val="FFFFFF"/>
                </a:solidFill>
              </a:uFill>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7"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08" name="TextShape 2"/>
          <p:cNvSpPr txBox="1"/>
          <p:nvPr/>
        </p:nvSpPr>
        <p:spPr>
          <a:xfrm>
            <a:off x="3884760" y="8685360"/>
            <a:ext cx="2971440" cy="456840"/>
          </a:xfrm>
          <a:prstGeom prst="rect">
            <a:avLst/>
          </a:prstGeom>
          <a:noFill/>
          <a:ln>
            <a:noFill/>
          </a:ln>
        </p:spPr>
        <p:txBody>
          <a:bodyPr anchor="b"/>
          <a:lstStyle/>
          <a:p>
            <a:pPr algn="r">
              <a:lnSpc>
                <a:spcPct val="100000"/>
              </a:lnSpc>
            </a:pPr>
            <a:fld id="{D9305623-72A6-4455-8683-AD1B96F58DDD}" type="slidenum">
              <a:rPr lang="de-DE" sz="1200" b="0" strike="noStrike" spc="-1">
                <a:solidFill>
                  <a:srgbClr val="000000"/>
                </a:solidFill>
                <a:uFill>
                  <a:solidFill>
                    <a:srgbClr val="FFFFFF"/>
                  </a:solidFill>
                </a:uFill>
                <a:latin typeface="+mn-lt"/>
                <a:ea typeface="+mn-ea"/>
              </a:rPr>
              <a:t>1</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26" name="TextShape 2"/>
          <p:cNvSpPr txBox="1"/>
          <p:nvPr/>
        </p:nvSpPr>
        <p:spPr>
          <a:xfrm>
            <a:off x="3884760" y="8685360"/>
            <a:ext cx="2971440" cy="456840"/>
          </a:xfrm>
          <a:prstGeom prst="rect">
            <a:avLst/>
          </a:prstGeom>
          <a:noFill/>
          <a:ln>
            <a:noFill/>
          </a:ln>
        </p:spPr>
        <p:txBody>
          <a:bodyPr anchor="b"/>
          <a:lstStyle/>
          <a:p>
            <a:pPr algn="r">
              <a:lnSpc>
                <a:spcPct val="100000"/>
              </a:lnSpc>
            </a:pPr>
            <a:fld id="{EE3A223E-D0E0-4010-8B24-13C0BA09683A}" type="slidenum">
              <a:rPr lang="de-DE" sz="1200" b="0" strike="noStrike" spc="-1">
                <a:solidFill>
                  <a:srgbClr val="000000"/>
                </a:solidFill>
                <a:uFill>
                  <a:solidFill>
                    <a:srgbClr val="FFFFFF"/>
                  </a:solidFill>
                </a:uFill>
                <a:latin typeface="+mn-lt"/>
                <a:ea typeface="+mn-ea"/>
              </a:rPr>
              <a:t>15</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7"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28" name="TextShape 2"/>
          <p:cNvSpPr txBox="1"/>
          <p:nvPr/>
        </p:nvSpPr>
        <p:spPr>
          <a:xfrm>
            <a:off x="3884760" y="8685360"/>
            <a:ext cx="2971440" cy="456840"/>
          </a:xfrm>
          <a:prstGeom prst="rect">
            <a:avLst/>
          </a:prstGeom>
          <a:noFill/>
          <a:ln>
            <a:noFill/>
          </a:ln>
        </p:spPr>
        <p:txBody>
          <a:bodyPr anchor="b"/>
          <a:lstStyle/>
          <a:p>
            <a:pPr algn="r">
              <a:lnSpc>
                <a:spcPct val="100000"/>
              </a:lnSpc>
            </a:pPr>
            <a:fld id="{ABB0A7BA-ED7D-4C2F-A69B-FE789B65EB2B}" type="slidenum">
              <a:rPr lang="de-DE" sz="1200" b="0" strike="noStrike" spc="-1">
                <a:solidFill>
                  <a:srgbClr val="000000"/>
                </a:solidFill>
                <a:uFill>
                  <a:solidFill>
                    <a:srgbClr val="FFFFFF"/>
                  </a:solidFill>
                </a:uFill>
                <a:latin typeface="+mn-lt"/>
                <a:ea typeface="+mn-ea"/>
              </a:rPr>
              <a:t>20</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9"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30" name="TextShape 2"/>
          <p:cNvSpPr txBox="1"/>
          <p:nvPr/>
        </p:nvSpPr>
        <p:spPr>
          <a:xfrm>
            <a:off x="3884760" y="8685360"/>
            <a:ext cx="2971440" cy="456840"/>
          </a:xfrm>
          <a:prstGeom prst="rect">
            <a:avLst/>
          </a:prstGeom>
          <a:noFill/>
          <a:ln>
            <a:noFill/>
          </a:ln>
        </p:spPr>
        <p:txBody>
          <a:bodyPr anchor="b"/>
          <a:lstStyle/>
          <a:p>
            <a:pPr algn="r">
              <a:lnSpc>
                <a:spcPct val="100000"/>
              </a:lnSpc>
            </a:pPr>
            <a:fld id="{C4756E45-1926-4AFB-B1E6-C3B0CCEDEDCE}" type="slidenum">
              <a:rPr lang="de-DE" sz="1200" b="0" strike="noStrike" spc="-1">
                <a:solidFill>
                  <a:srgbClr val="000000"/>
                </a:solidFill>
                <a:uFill>
                  <a:solidFill>
                    <a:srgbClr val="FFFFFF"/>
                  </a:solidFill>
                </a:uFill>
                <a:latin typeface="+mn-lt"/>
                <a:ea typeface="+mn-ea"/>
              </a:rPr>
              <a:t>22</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71600" y="1143000"/>
            <a:ext cx="4114800" cy="3086100"/>
          </a:xfrm>
          <a:prstGeom prst="rect">
            <a:avLst/>
          </a:prstGeom>
          <a:noFill/>
          <a:ln w="12700">
            <a:solidFill>
              <a:prstClr val="black"/>
            </a:solidFill>
          </a:ln>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p:nvPr>
        </p:nvSpPr>
        <p:spPr/>
        <p:txBody>
          <a:bodyPr/>
          <a:lstStyle/>
          <a:p>
            <a:pPr algn="r"/>
            <a:fld id="{3784FA80-34C1-4885-90AF-1BAD44019D33}" type="slidenum">
              <a:rPr lang="de-DE" sz="1400" b="0" strike="noStrike" spc="-1" smtClean="0">
                <a:solidFill>
                  <a:srgbClr val="000000"/>
                </a:solidFill>
                <a:uFill>
                  <a:solidFill>
                    <a:srgbClr val="FFFFFF"/>
                  </a:solidFill>
                </a:uFill>
                <a:latin typeface="Times New Roman"/>
              </a:rPr>
              <a:t>70</a:t>
            </a:fld>
            <a:endParaRPr lang="de-DE"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30781359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1"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32" name="TextShape 2"/>
          <p:cNvSpPr txBox="1"/>
          <p:nvPr/>
        </p:nvSpPr>
        <p:spPr>
          <a:xfrm>
            <a:off x="3884760" y="8685360"/>
            <a:ext cx="2971440" cy="456840"/>
          </a:xfrm>
          <a:prstGeom prst="rect">
            <a:avLst/>
          </a:prstGeom>
          <a:noFill/>
          <a:ln>
            <a:noFill/>
          </a:ln>
        </p:spPr>
        <p:txBody>
          <a:bodyPr anchor="b"/>
          <a:lstStyle/>
          <a:p>
            <a:pPr algn="r">
              <a:lnSpc>
                <a:spcPct val="100000"/>
              </a:lnSpc>
            </a:pPr>
            <a:fld id="{05001DEE-B29D-40A9-AED8-BDBC67A54520}" type="slidenum">
              <a:rPr lang="de-DE" sz="1200" b="0" strike="noStrike" spc="-1">
                <a:solidFill>
                  <a:srgbClr val="000000"/>
                </a:solidFill>
                <a:uFill>
                  <a:solidFill>
                    <a:srgbClr val="FFFFFF"/>
                  </a:solidFill>
                </a:uFill>
                <a:latin typeface="+mn-lt"/>
                <a:ea typeface="+mn-ea"/>
              </a:rPr>
              <a:t>72</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3"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34" name="TextShape 2"/>
          <p:cNvSpPr txBox="1"/>
          <p:nvPr/>
        </p:nvSpPr>
        <p:spPr>
          <a:xfrm>
            <a:off x="3884760" y="8685360"/>
            <a:ext cx="2971440" cy="456840"/>
          </a:xfrm>
          <a:prstGeom prst="rect">
            <a:avLst/>
          </a:prstGeom>
          <a:noFill/>
          <a:ln>
            <a:noFill/>
          </a:ln>
        </p:spPr>
        <p:txBody>
          <a:bodyPr anchor="b"/>
          <a:lstStyle/>
          <a:p>
            <a:pPr algn="r">
              <a:lnSpc>
                <a:spcPct val="100000"/>
              </a:lnSpc>
            </a:pPr>
            <a:fld id="{19A6C37D-FB2D-450D-8BA9-E8EC2F7621D4}" type="slidenum">
              <a:rPr lang="de-DE" sz="1200" b="0" strike="noStrike" spc="-1">
                <a:solidFill>
                  <a:srgbClr val="000000"/>
                </a:solidFill>
                <a:uFill>
                  <a:solidFill>
                    <a:srgbClr val="FFFFFF"/>
                  </a:solidFill>
                </a:uFill>
                <a:latin typeface="+mn-lt"/>
                <a:ea typeface="+mn-ea"/>
              </a:rPr>
              <a:t>91</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5"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36" name="TextShape 2"/>
          <p:cNvSpPr txBox="1"/>
          <p:nvPr/>
        </p:nvSpPr>
        <p:spPr>
          <a:xfrm>
            <a:off x="3884760" y="8685360"/>
            <a:ext cx="2971440" cy="456840"/>
          </a:xfrm>
          <a:prstGeom prst="rect">
            <a:avLst/>
          </a:prstGeom>
          <a:noFill/>
          <a:ln>
            <a:noFill/>
          </a:ln>
        </p:spPr>
        <p:txBody>
          <a:bodyPr anchor="b"/>
          <a:lstStyle/>
          <a:p>
            <a:pPr algn="r">
              <a:lnSpc>
                <a:spcPct val="100000"/>
              </a:lnSpc>
            </a:pPr>
            <a:fld id="{64C5A64D-5A82-49FA-8E47-0E2D8D1687D3}" type="slidenum">
              <a:rPr lang="de-DE" sz="1200" b="0" strike="noStrike" spc="-1">
                <a:solidFill>
                  <a:srgbClr val="000000"/>
                </a:solidFill>
                <a:uFill>
                  <a:solidFill>
                    <a:srgbClr val="FFFFFF"/>
                  </a:solidFill>
                </a:uFill>
                <a:latin typeface="+mn-lt"/>
                <a:ea typeface="+mn-ea"/>
              </a:rPr>
              <a:t>92</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38" name="TextShape 2"/>
          <p:cNvSpPr txBox="1"/>
          <p:nvPr/>
        </p:nvSpPr>
        <p:spPr>
          <a:xfrm>
            <a:off x="3884760" y="8685360"/>
            <a:ext cx="2971440" cy="456840"/>
          </a:xfrm>
          <a:prstGeom prst="rect">
            <a:avLst/>
          </a:prstGeom>
          <a:noFill/>
          <a:ln>
            <a:noFill/>
          </a:ln>
        </p:spPr>
        <p:txBody>
          <a:bodyPr anchor="b"/>
          <a:lstStyle/>
          <a:p>
            <a:pPr algn="r">
              <a:lnSpc>
                <a:spcPct val="100000"/>
              </a:lnSpc>
            </a:pPr>
            <a:fld id="{9A66441D-86D1-4829-8016-63C574969D60}" type="slidenum">
              <a:rPr lang="de-DE" sz="1200" b="0" strike="noStrike" spc="-1">
                <a:solidFill>
                  <a:srgbClr val="000000"/>
                </a:solidFill>
                <a:uFill>
                  <a:solidFill>
                    <a:srgbClr val="FFFFFF"/>
                  </a:solidFill>
                </a:uFill>
                <a:latin typeface="+mn-lt"/>
                <a:ea typeface="+mn-ea"/>
              </a:rPr>
              <a:t>116</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71600" y="1143000"/>
            <a:ext cx="4114800" cy="3086100"/>
          </a:xfrm>
          <a:prstGeom prst="rect">
            <a:avLst/>
          </a:prstGeom>
          <a:noFill/>
          <a:ln w="12700">
            <a:solidFill>
              <a:prstClr val="black"/>
            </a:solidFill>
          </a:ln>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p:nvPr>
        </p:nvSpPr>
        <p:spPr/>
        <p:txBody>
          <a:bodyPr/>
          <a:lstStyle/>
          <a:p>
            <a:pPr algn="r"/>
            <a:fld id="{3784FA80-34C1-4885-90AF-1BAD44019D33}" type="slidenum">
              <a:rPr lang="de-DE" sz="1400" b="0" strike="noStrike" spc="-1" smtClean="0">
                <a:solidFill>
                  <a:srgbClr val="000000"/>
                </a:solidFill>
                <a:uFill>
                  <a:solidFill>
                    <a:srgbClr val="FFFFFF"/>
                  </a:solidFill>
                </a:uFill>
                <a:latin typeface="Times New Roman"/>
              </a:rPr>
              <a:t>117</a:t>
            </a:fld>
            <a:endParaRPr lang="de-DE"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5398137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9"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40" name="TextShape 2"/>
          <p:cNvSpPr txBox="1"/>
          <p:nvPr/>
        </p:nvSpPr>
        <p:spPr>
          <a:xfrm>
            <a:off x="3884760" y="8685360"/>
            <a:ext cx="2971440" cy="456840"/>
          </a:xfrm>
          <a:prstGeom prst="rect">
            <a:avLst/>
          </a:prstGeom>
          <a:noFill/>
          <a:ln>
            <a:noFill/>
          </a:ln>
        </p:spPr>
        <p:txBody>
          <a:bodyPr anchor="b"/>
          <a:lstStyle/>
          <a:p>
            <a:pPr algn="r">
              <a:lnSpc>
                <a:spcPct val="100000"/>
              </a:lnSpc>
            </a:pPr>
            <a:fld id="{80FB77DA-61CE-46E4-B182-2E3DEBF917C1}" type="slidenum">
              <a:rPr lang="de-DE" sz="1200" b="0" strike="noStrike" spc="-1">
                <a:solidFill>
                  <a:srgbClr val="000000"/>
                </a:solidFill>
                <a:uFill>
                  <a:solidFill>
                    <a:srgbClr val="FFFFFF"/>
                  </a:solidFill>
                </a:uFill>
                <a:latin typeface="+mn-lt"/>
                <a:ea typeface="+mn-ea"/>
              </a:rPr>
              <a:t>131</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9"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10" name="TextShape 2"/>
          <p:cNvSpPr txBox="1"/>
          <p:nvPr/>
        </p:nvSpPr>
        <p:spPr>
          <a:xfrm>
            <a:off x="3884760" y="8685360"/>
            <a:ext cx="2971440" cy="456840"/>
          </a:xfrm>
          <a:prstGeom prst="rect">
            <a:avLst/>
          </a:prstGeom>
          <a:noFill/>
          <a:ln>
            <a:noFill/>
          </a:ln>
        </p:spPr>
        <p:txBody>
          <a:bodyPr anchor="b"/>
          <a:lstStyle/>
          <a:p>
            <a:pPr algn="r">
              <a:lnSpc>
                <a:spcPct val="100000"/>
              </a:lnSpc>
            </a:pPr>
            <a:fld id="{53F8B022-72F5-4E5B-A085-3711A2485106}" type="slidenum">
              <a:rPr lang="de-DE" sz="1200" b="0" strike="noStrike" spc="-1">
                <a:solidFill>
                  <a:srgbClr val="000000"/>
                </a:solidFill>
                <a:uFill>
                  <a:solidFill>
                    <a:srgbClr val="FFFFFF"/>
                  </a:solidFill>
                </a:uFill>
                <a:latin typeface="Times New Roman"/>
                <a:ea typeface="ＭＳ Ｐゴシック"/>
              </a:rPr>
              <a:t>3</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1"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42" name="TextShape 2"/>
          <p:cNvSpPr txBox="1"/>
          <p:nvPr/>
        </p:nvSpPr>
        <p:spPr>
          <a:xfrm>
            <a:off x="3884760" y="8685360"/>
            <a:ext cx="2971440" cy="456840"/>
          </a:xfrm>
          <a:prstGeom prst="rect">
            <a:avLst/>
          </a:prstGeom>
          <a:noFill/>
          <a:ln>
            <a:noFill/>
          </a:ln>
        </p:spPr>
        <p:txBody>
          <a:bodyPr anchor="b"/>
          <a:lstStyle/>
          <a:p>
            <a:pPr algn="r">
              <a:lnSpc>
                <a:spcPct val="100000"/>
              </a:lnSpc>
            </a:pPr>
            <a:fld id="{EB21A143-0163-43B0-9707-0E9862A60354}" type="slidenum">
              <a:rPr lang="de-DE" sz="1200" b="0" strike="noStrike" spc="-1">
                <a:solidFill>
                  <a:srgbClr val="000000"/>
                </a:solidFill>
                <a:uFill>
                  <a:solidFill>
                    <a:srgbClr val="FFFFFF"/>
                  </a:solidFill>
                </a:uFill>
                <a:latin typeface="+mn-lt"/>
                <a:ea typeface="+mn-ea"/>
              </a:rPr>
              <a:t>132</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3"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44" name="TextShape 2"/>
          <p:cNvSpPr txBox="1"/>
          <p:nvPr/>
        </p:nvSpPr>
        <p:spPr>
          <a:xfrm>
            <a:off x="3884760" y="8685360"/>
            <a:ext cx="2971440" cy="456840"/>
          </a:xfrm>
          <a:prstGeom prst="rect">
            <a:avLst/>
          </a:prstGeom>
          <a:noFill/>
          <a:ln>
            <a:noFill/>
          </a:ln>
        </p:spPr>
        <p:txBody>
          <a:bodyPr anchor="b"/>
          <a:lstStyle/>
          <a:p>
            <a:pPr algn="r">
              <a:lnSpc>
                <a:spcPct val="100000"/>
              </a:lnSpc>
            </a:pPr>
            <a:fld id="{9E9833AA-5F64-417C-ABF5-A4D755A27D9C}" type="slidenum">
              <a:rPr lang="de-DE" sz="1200" b="0" strike="noStrike" spc="-1">
                <a:solidFill>
                  <a:srgbClr val="000000"/>
                </a:solidFill>
                <a:uFill>
                  <a:solidFill>
                    <a:srgbClr val="FFFFFF"/>
                  </a:solidFill>
                </a:uFill>
                <a:latin typeface="+mn-lt"/>
                <a:ea typeface="+mn-ea"/>
              </a:rPr>
              <a:t>133</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5"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46" name="TextShape 2"/>
          <p:cNvSpPr txBox="1"/>
          <p:nvPr/>
        </p:nvSpPr>
        <p:spPr>
          <a:xfrm>
            <a:off x="3884760" y="8685360"/>
            <a:ext cx="2971440" cy="456840"/>
          </a:xfrm>
          <a:prstGeom prst="rect">
            <a:avLst/>
          </a:prstGeom>
          <a:noFill/>
          <a:ln>
            <a:noFill/>
          </a:ln>
        </p:spPr>
        <p:txBody>
          <a:bodyPr anchor="b"/>
          <a:lstStyle/>
          <a:p>
            <a:pPr algn="r">
              <a:lnSpc>
                <a:spcPct val="100000"/>
              </a:lnSpc>
            </a:pPr>
            <a:fld id="{A49D010E-F383-44DC-A018-1551B5331EAD}" type="slidenum">
              <a:rPr lang="de-DE" sz="1200" b="0" strike="noStrike" spc="-1">
                <a:solidFill>
                  <a:srgbClr val="000000"/>
                </a:solidFill>
                <a:uFill>
                  <a:solidFill>
                    <a:srgbClr val="FFFFFF"/>
                  </a:solidFill>
                </a:uFill>
                <a:latin typeface="+mn-lt"/>
                <a:ea typeface="+mn-ea"/>
              </a:rPr>
              <a:t>136</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7"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48" name="TextShape 2"/>
          <p:cNvSpPr txBox="1"/>
          <p:nvPr/>
        </p:nvSpPr>
        <p:spPr>
          <a:xfrm>
            <a:off x="3884760" y="8685360"/>
            <a:ext cx="2971440" cy="456840"/>
          </a:xfrm>
          <a:prstGeom prst="rect">
            <a:avLst/>
          </a:prstGeom>
          <a:noFill/>
          <a:ln>
            <a:noFill/>
          </a:ln>
        </p:spPr>
        <p:txBody>
          <a:bodyPr anchor="b"/>
          <a:lstStyle/>
          <a:p>
            <a:pPr algn="r">
              <a:lnSpc>
                <a:spcPct val="100000"/>
              </a:lnSpc>
            </a:pPr>
            <a:fld id="{454CDEDE-A960-4373-9CD3-EFE752DB42FA}" type="slidenum">
              <a:rPr lang="de-DE" sz="1200" b="0" strike="noStrike" spc="-1">
                <a:solidFill>
                  <a:srgbClr val="000000"/>
                </a:solidFill>
                <a:uFill>
                  <a:solidFill>
                    <a:srgbClr val="FFFFFF"/>
                  </a:solidFill>
                </a:uFill>
                <a:latin typeface="+mn-lt"/>
                <a:ea typeface="+mn-ea"/>
              </a:rPr>
              <a:t>137</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9"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50" name="TextShape 2"/>
          <p:cNvSpPr txBox="1"/>
          <p:nvPr/>
        </p:nvSpPr>
        <p:spPr>
          <a:xfrm>
            <a:off x="3884760" y="8685360"/>
            <a:ext cx="2971440" cy="456840"/>
          </a:xfrm>
          <a:prstGeom prst="rect">
            <a:avLst/>
          </a:prstGeom>
          <a:noFill/>
          <a:ln>
            <a:noFill/>
          </a:ln>
        </p:spPr>
        <p:txBody>
          <a:bodyPr anchor="b"/>
          <a:lstStyle/>
          <a:p>
            <a:pPr algn="r">
              <a:lnSpc>
                <a:spcPct val="100000"/>
              </a:lnSpc>
            </a:pPr>
            <a:fld id="{70C4F537-C694-48A8-8ACF-57B0012EEF07}" type="slidenum">
              <a:rPr lang="de-DE" sz="1200" b="0" strike="noStrike" spc="-1">
                <a:solidFill>
                  <a:srgbClr val="000000"/>
                </a:solidFill>
                <a:uFill>
                  <a:solidFill>
                    <a:srgbClr val="FFFFFF"/>
                  </a:solidFill>
                </a:uFill>
                <a:latin typeface="+mn-lt"/>
                <a:ea typeface="+mn-ea"/>
              </a:rPr>
              <a:t>138</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1"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52" name="TextShape 2"/>
          <p:cNvSpPr txBox="1"/>
          <p:nvPr/>
        </p:nvSpPr>
        <p:spPr>
          <a:xfrm>
            <a:off x="3884760" y="8685360"/>
            <a:ext cx="2971440" cy="456840"/>
          </a:xfrm>
          <a:prstGeom prst="rect">
            <a:avLst/>
          </a:prstGeom>
          <a:noFill/>
          <a:ln>
            <a:noFill/>
          </a:ln>
        </p:spPr>
        <p:txBody>
          <a:bodyPr anchor="b"/>
          <a:lstStyle/>
          <a:p>
            <a:pPr algn="r">
              <a:lnSpc>
                <a:spcPct val="100000"/>
              </a:lnSpc>
            </a:pPr>
            <a:fld id="{DB060419-400D-4C0F-9CA2-2A7BEB64CF22}" type="slidenum">
              <a:rPr lang="de-DE" sz="1200" b="0" strike="noStrike" spc="-1">
                <a:solidFill>
                  <a:srgbClr val="000000"/>
                </a:solidFill>
                <a:uFill>
                  <a:solidFill>
                    <a:srgbClr val="FFFFFF"/>
                  </a:solidFill>
                </a:uFill>
                <a:latin typeface="+mn-lt"/>
                <a:ea typeface="+mn-ea"/>
              </a:rPr>
              <a:t>142</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3"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54" name="TextShape 2"/>
          <p:cNvSpPr txBox="1"/>
          <p:nvPr/>
        </p:nvSpPr>
        <p:spPr>
          <a:xfrm>
            <a:off x="3884760" y="8685360"/>
            <a:ext cx="2971440" cy="456840"/>
          </a:xfrm>
          <a:prstGeom prst="rect">
            <a:avLst/>
          </a:prstGeom>
          <a:noFill/>
          <a:ln>
            <a:noFill/>
          </a:ln>
        </p:spPr>
        <p:txBody>
          <a:bodyPr anchor="b"/>
          <a:lstStyle/>
          <a:p>
            <a:pPr algn="r">
              <a:lnSpc>
                <a:spcPct val="100000"/>
              </a:lnSpc>
            </a:pPr>
            <a:fld id="{336C9B34-E32D-4F9D-AD11-4C910089C3DC}" type="slidenum">
              <a:rPr lang="de-DE" sz="1200" b="0" strike="noStrike" spc="-1">
                <a:solidFill>
                  <a:srgbClr val="000000"/>
                </a:solidFill>
                <a:uFill>
                  <a:solidFill>
                    <a:srgbClr val="FFFFFF"/>
                  </a:solidFill>
                </a:uFill>
                <a:latin typeface="+mn-lt"/>
                <a:ea typeface="+mn-ea"/>
              </a:rPr>
              <a:t>143</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5"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56" name="TextShape 2"/>
          <p:cNvSpPr txBox="1"/>
          <p:nvPr/>
        </p:nvSpPr>
        <p:spPr>
          <a:xfrm>
            <a:off x="3884760" y="8685360"/>
            <a:ext cx="2971440" cy="456840"/>
          </a:xfrm>
          <a:prstGeom prst="rect">
            <a:avLst/>
          </a:prstGeom>
          <a:noFill/>
          <a:ln>
            <a:noFill/>
          </a:ln>
        </p:spPr>
        <p:txBody>
          <a:bodyPr anchor="b"/>
          <a:lstStyle/>
          <a:p>
            <a:pPr algn="r">
              <a:lnSpc>
                <a:spcPct val="100000"/>
              </a:lnSpc>
            </a:pPr>
            <a:fld id="{7BCF19E6-D064-4A13-831E-2C38BAD68D60}" type="slidenum">
              <a:rPr lang="de-DE" sz="1200" b="0" strike="noStrike" spc="-1">
                <a:solidFill>
                  <a:srgbClr val="000000"/>
                </a:solidFill>
                <a:uFill>
                  <a:solidFill>
                    <a:srgbClr val="FFFFFF"/>
                  </a:solidFill>
                </a:uFill>
                <a:latin typeface="+mn-lt"/>
                <a:ea typeface="+mn-ea"/>
              </a:rPr>
              <a:t>144</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7"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58" name="TextShape 2"/>
          <p:cNvSpPr txBox="1"/>
          <p:nvPr/>
        </p:nvSpPr>
        <p:spPr>
          <a:xfrm>
            <a:off x="3884760" y="8685360"/>
            <a:ext cx="2971440" cy="456840"/>
          </a:xfrm>
          <a:prstGeom prst="rect">
            <a:avLst/>
          </a:prstGeom>
          <a:noFill/>
          <a:ln>
            <a:noFill/>
          </a:ln>
        </p:spPr>
        <p:txBody>
          <a:bodyPr anchor="b"/>
          <a:lstStyle/>
          <a:p>
            <a:pPr algn="r">
              <a:lnSpc>
                <a:spcPct val="100000"/>
              </a:lnSpc>
            </a:pPr>
            <a:fld id="{CFB27ABE-1581-4B31-8125-0E8EFD8C2AA1}" type="slidenum">
              <a:rPr lang="de-DE" sz="1200" b="0" strike="noStrike" spc="-1">
                <a:solidFill>
                  <a:srgbClr val="000000"/>
                </a:solidFill>
                <a:uFill>
                  <a:solidFill>
                    <a:srgbClr val="FFFFFF"/>
                  </a:solidFill>
                </a:uFill>
                <a:latin typeface="+mn-lt"/>
                <a:ea typeface="+mn-ea"/>
              </a:rPr>
              <a:t>145</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9"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60" name="TextShape 2"/>
          <p:cNvSpPr txBox="1"/>
          <p:nvPr/>
        </p:nvSpPr>
        <p:spPr>
          <a:xfrm>
            <a:off x="3884760" y="8685360"/>
            <a:ext cx="2971440" cy="456840"/>
          </a:xfrm>
          <a:prstGeom prst="rect">
            <a:avLst/>
          </a:prstGeom>
          <a:noFill/>
          <a:ln>
            <a:noFill/>
          </a:ln>
        </p:spPr>
        <p:txBody>
          <a:bodyPr anchor="b"/>
          <a:lstStyle/>
          <a:p>
            <a:pPr algn="r">
              <a:lnSpc>
                <a:spcPct val="100000"/>
              </a:lnSpc>
            </a:pPr>
            <a:fld id="{B5760360-DF51-4446-9E6F-9EFD3AD9DD21}" type="slidenum">
              <a:rPr lang="de-DE" sz="1200" b="0" strike="noStrike" spc="-1">
                <a:solidFill>
                  <a:srgbClr val="000000"/>
                </a:solidFill>
                <a:uFill>
                  <a:solidFill>
                    <a:srgbClr val="FFFFFF"/>
                  </a:solidFill>
                </a:uFill>
                <a:latin typeface="+mn-lt"/>
                <a:ea typeface="+mn-ea"/>
              </a:rPr>
              <a:t>146</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1" name="PlaceHolder 1"/>
          <p:cNvSpPr>
            <a:spLocks noGrp="1"/>
          </p:cNvSpPr>
          <p:nvPr>
            <p:ph type="body"/>
          </p:nvPr>
        </p:nvSpPr>
        <p:spPr>
          <a:xfrm>
            <a:off x="685800" y="4343400"/>
            <a:ext cx="5486040" cy="4114440"/>
          </a:xfrm>
          <a:prstGeom prst="rect">
            <a:avLst/>
          </a:prstGeom>
        </p:spPr>
        <p:txBody>
          <a:bodyPr/>
          <a:lstStyle/>
          <a:p>
            <a:pPr>
              <a:lnSpc>
                <a:spcPct val="100000"/>
              </a:lnSpc>
            </a:pPr>
            <a:r>
              <a:rPr lang="de-DE" sz="2000" b="0" strike="noStrike" spc="-1">
                <a:solidFill>
                  <a:srgbClr val="000000"/>
                </a:solidFill>
                <a:uFill>
                  <a:solidFill>
                    <a:srgbClr val="FFFFFF"/>
                  </a:solidFill>
                </a:uFill>
                <a:latin typeface="Arial"/>
              </a:rPr>
              <a:t>Vollständige Trainingsbezeichnungen:</a:t>
            </a:r>
          </a:p>
          <a:p>
            <a:pPr marL="171360" indent="-171000">
              <a:lnSpc>
                <a:spcPct val="100000"/>
              </a:lnSpc>
              <a:buClr>
                <a:srgbClr val="000000"/>
              </a:buClr>
              <a:buFont typeface="Arial"/>
              <a:buChar char="•"/>
            </a:pPr>
            <a:r>
              <a:rPr lang="de-DE" sz="2000" b="0" strike="noStrike" spc="-1">
                <a:solidFill>
                  <a:srgbClr val="000000"/>
                </a:solidFill>
                <a:uFill>
                  <a:solidFill>
                    <a:srgbClr val="FFFFFF"/>
                  </a:solidFill>
                </a:uFill>
                <a:latin typeface="Arial"/>
              </a:rPr>
              <a:t>Expert training in IT service management according to FitSM</a:t>
            </a:r>
          </a:p>
          <a:p>
            <a:pPr marL="171360" indent="-171000">
              <a:lnSpc>
                <a:spcPct val="100000"/>
              </a:lnSpc>
              <a:buClr>
                <a:srgbClr val="000000"/>
              </a:buClr>
              <a:buFont typeface="Arial"/>
              <a:buChar char="•"/>
            </a:pPr>
            <a:r>
              <a:rPr lang="de-DE" sz="2000" b="0" strike="noStrike" spc="-1">
                <a:solidFill>
                  <a:srgbClr val="000000"/>
                </a:solidFill>
                <a:uFill>
                  <a:solidFill>
                    <a:srgbClr val="FFFFFF"/>
                  </a:solidFill>
                </a:uFill>
                <a:latin typeface="Arial"/>
              </a:rPr>
              <a:t>Advanced training in service planning and delivery according to FitSM</a:t>
            </a:r>
          </a:p>
          <a:p>
            <a:pPr marL="171360" indent="-171000">
              <a:lnSpc>
                <a:spcPct val="100000"/>
              </a:lnSpc>
              <a:buClr>
                <a:srgbClr val="000000"/>
              </a:buClr>
              <a:buFont typeface="Arial"/>
              <a:buChar char="•"/>
            </a:pPr>
            <a:r>
              <a:rPr lang="de-DE" sz="2000" b="0" strike="noStrike" spc="-1">
                <a:solidFill>
                  <a:srgbClr val="000000"/>
                </a:solidFill>
                <a:uFill>
                  <a:solidFill>
                    <a:srgbClr val="FFFFFF"/>
                  </a:solidFill>
                </a:uFill>
                <a:latin typeface="Arial"/>
              </a:rPr>
              <a:t>Advanced training in service operation and control according to FitSM</a:t>
            </a:r>
          </a:p>
          <a:p>
            <a:pPr marL="171360" indent="-171000">
              <a:lnSpc>
                <a:spcPct val="100000"/>
              </a:lnSpc>
              <a:buClr>
                <a:srgbClr val="000000"/>
              </a:buClr>
              <a:buFont typeface="Arial"/>
              <a:buChar char="•"/>
            </a:pPr>
            <a:r>
              <a:rPr lang="de-DE" sz="2000" b="0" strike="noStrike" spc="-1">
                <a:solidFill>
                  <a:srgbClr val="000000"/>
                </a:solidFill>
                <a:uFill>
                  <a:solidFill>
                    <a:srgbClr val="FFFFFF"/>
                  </a:solidFill>
                </a:uFill>
                <a:latin typeface="Arial"/>
              </a:rPr>
              <a:t>Foundation training in IT service management according to FitSM</a:t>
            </a:r>
          </a:p>
          <a:p>
            <a:pPr>
              <a:lnSpc>
                <a:spcPct val="100000"/>
              </a:lnSpc>
            </a:pPr>
            <a:endParaRPr lang="de-DE" sz="2000" b="0" strike="noStrike" spc="-1">
              <a:solidFill>
                <a:srgbClr val="000000"/>
              </a:solidFill>
              <a:uFill>
                <a:solidFill>
                  <a:srgbClr val="FFFFFF"/>
                </a:solidFill>
              </a:uFill>
              <a:latin typeface="Arial"/>
            </a:endParaRPr>
          </a:p>
        </p:txBody>
      </p:sp>
      <p:sp>
        <p:nvSpPr>
          <p:cNvPr id="1512" name="TextShape 2"/>
          <p:cNvSpPr txBox="1"/>
          <p:nvPr/>
        </p:nvSpPr>
        <p:spPr>
          <a:xfrm>
            <a:off x="3884760" y="8685360"/>
            <a:ext cx="2971440" cy="456840"/>
          </a:xfrm>
          <a:prstGeom prst="rect">
            <a:avLst/>
          </a:prstGeom>
          <a:noFill/>
          <a:ln>
            <a:noFill/>
          </a:ln>
        </p:spPr>
        <p:txBody>
          <a:bodyPr anchor="b"/>
          <a:lstStyle/>
          <a:p>
            <a:pPr algn="r">
              <a:lnSpc>
                <a:spcPct val="100000"/>
              </a:lnSpc>
            </a:pPr>
            <a:fld id="{C4807CB4-7E90-4A81-B07F-CDD00FE28D4B}" type="slidenum">
              <a:rPr lang="de-DE" sz="1200" b="0" strike="noStrike" spc="-1">
                <a:solidFill>
                  <a:srgbClr val="000000"/>
                </a:solidFill>
                <a:uFill>
                  <a:solidFill>
                    <a:srgbClr val="FFFFFF"/>
                  </a:solidFill>
                </a:uFill>
                <a:latin typeface="Times New Roman"/>
                <a:ea typeface="ＭＳ Ｐゴシック"/>
              </a:rPr>
              <a:t>4</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1"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62" name="TextShape 2"/>
          <p:cNvSpPr txBox="1"/>
          <p:nvPr/>
        </p:nvSpPr>
        <p:spPr>
          <a:xfrm>
            <a:off x="3884760" y="8685360"/>
            <a:ext cx="2971440" cy="456840"/>
          </a:xfrm>
          <a:prstGeom prst="rect">
            <a:avLst/>
          </a:prstGeom>
          <a:noFill/>
          <a:ln>
            <a:noFill/>
          </a:ln>
        </p:spPr>
        <p:txBody>
          <a:bodyPr anchor="b"/>
          <a:lstStyle/>
          <a:p>
            <a:pPr algn="r">
              <a:lnSpc>
                <a:spcPct val="100000"/>
              </a:lnSpc>
            </a:pPr>
            <a:fld id="{881F8008-19AF-46F3-B8F4-27C5A75FDDA4}" type="slidenum">
              <a:rPr lang="de-DE" sz="1200" b="0" strike="noStrike" spc="-1">
                <a:solidFill>
                  <a:srgbClr val="000000"/>
                </a:solidFill>
                <a:uFill>
                  <a:solidFill>
                    <a:srgbClr val="FFFFFF"/>
                  </a:solidFill>
                </a:uFill>
                <a:latin typeface="+mn-lt"/>
                <a:ea typeface="+mn-ea"/>
              </a:rPr>
              <a:t>147</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3"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64" name="TextShape 2"/>
          <p:cNvSpPr txBox="1"/>
          <p:nvPr/>
        </p:nvSpPr>
        <p:spPr>
          <a:xfrm>
            <a:off x="3884760" y="8685360"/>
            <a:ext cx="2971440" cy="456840"/>
          </a:xfrm>
          <a:prstGeom prst="rect">
            <a:avLst/>
          </a:prstGeom>
          <a:noFill/>
          <a:ln>
            <a:noFill/>
          </a:ln>
        </p:spPr>
        <p:txBody>
          <a:bodyPr anchor="b"/>
          <a:lstStyle/>
          <a:p>
            <a:pPr algn="r">
              <a:lnSpc>
                <a:spcPct val="100000"/>
              </a:lnSpc>
            </a:pPr>
            <a:fld id="{B697C882-2C63-41D4-B2C1-07147354ABFF}" type="slidenum">
              <a:rPr lang="de-DE" sz="1200" b="0" strike="noStrike" spc="-1">
                <a:solidFill>
                  <a:srgbClr val="000000"/>
                </a:solidFill>
                <a:uFill>
                  <a:solidFill>
                    <a:srgbClr val="FFFFFF"/>
                  </a:solidFill>
                </a:uFill>
                <a:latin typeface="+mn-lt"/>
                <a:ea typeface="+mn-ea"/>
              </a:rPr>
              <a:t>148</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5"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66" name="TextShape 2"/>
          <p:cNvSpPr txBox="1"/>
          <p:nvPr/>
        </p:nvSpPr>
        <p:spPr>
          <a:xfrm>
            <a:off x="3884760" y="8685360"/>
            <a:ext cx="2971440" cy="456840"/>
          </a:xfrm>
          <a:prstGeom prst="rect">
            <a:avLst/>
          </a:prstGeom>
          <a:noFill/>
          <a:ln>
            <a:noFill/>
          </a:ln>
        </p:spPr>
        <p:txBody>
          <a:bodyPr anchor="b"/>
          <a:lstStyle/>
          <a:p>
            <a:pPr algn="r">
              <a:lnSpc>
                <a:spcPct val="100000"/>
              </a:lnSpc>
            </a:pPr>
            <a:fld id="{EE771429-978F-4E11-8035-61DC55943BC1}" type="slidenum">
              <a:rPr lang="de-DE" sz="1200" b="0" strike="noStrike" spc="-1">
                <a:solidFill>
                  <a:srgbClr val="000000"/>
                </a:solidFill>
                <a:uFill>
                  <a:solidFill>
                    <a:srgbClr val="FFFFFF"/>
                  </a:solidFill>
                </a:uFill>
                <a:latin typeface="+mn-lt"/>
                <a:ea typeface="+mn-ea"/>
              </a:rPr>
              <a:t>149</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7"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68" name="TextShape 2"/>
          <p:cNvSpPr txBox="1"/>
          <p:nvPr/>
        </p:nvSpPr>
        <p:spPr>
          <a:xfrm>
            <a:off x="3884760" y="8685360"/>
            <a:ext cx="2971440" cy="456840"/>
          </a:xfrm>
          <a:prstGeom prst="rect">
            <a:avLst/>
          </a:prstGeom>
          <a:noFill/>
          <a:ln>
            <a:noFill/>
          </a:ln>
        </p:spPr>
        <p:txBody>
          <a:bodyPr anchor="b"/>
          <a:lstStyle/>
          <a:p>
            <a:pPr algn="r">
              <a:lnSpc>
                <a:spcPct val="100000"/>
              </a:lnSpc>
            </a:pPr>
            <a:fld id="{1FDB7366-0250-4106-9944-1F49603C501D}" type="slidenum">
              <a:rPr lang="de-DE" sz="1200" b="0" strike="noStrike" spc="-1">
                <a:solidFill>
                  <a:srgbClr val="000000"/>
                </a:solidFill>
                <a:uFill>
                  <a:solidFill>
                    <a:srgbClr val="FFFFFF"/>
                  </a:solidFill>
                </a:uFill>
                <a:latin typeface="+mn-lt"/>
                <a:ea typeface="+mn-ea"/>
              </a:rPr>
              <a:t>150</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9"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70" name="TextShape 2"/>
          <p:cNvSpPr txBox="1"/>
          <p:nvPr/>
        </p:nvSpPr>
        <p:spPr>
          <a:xfrm>
            <a:off x="3884760" y="8685360"/>
            <a:ext cx="2971440" cy="456840"/>
          </a:xfrm>
          <a:prstGeom prst="rect">
            <a:avLst/>
          </a:prstGeom>
          <a:noFill/>
          <a:ln>
            <a:noFill/>
          </a:ln>
        </p:spPr>
        <p:txBody>
          <a:bodyPr anchor="b"/>
          <a:lstStyle/>
          <a:p>
            <a:pPr algn="r">
              <a:lnSpc>
                <a:spcPct val="100000"/>
              </a:lnSpc>
            </a:pPr>
            <a:fld id="{C48EF49D-6AAF-48BC-AA96-180BF24D3A02}" type="slidenum">
              <a:rPr lang="de-DE" sz="1200" b="0" strike="noStrike" spc="-1">
                <a:solidFill>
                  <a:srgbClr val="000000"/>
                </a:solidFill>
                <a:uFill>
                  <a:solidFill>
                    <a:srgbClr val="FFFFFF"/>
                  </a:solidFill>
                </a:uFill>
                <a:latin typeface="+mn-lt"/>
                <a:ea typeface="+mn-ea"/>
              </a:rPr>
              <a:t>151</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1"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72" name="TextShape 2"/>
          <p:cNvSpPr txBox="1"/>
          <p:nvPr/>
        </p:nvSpPr>
        <p:spPr>
          <a:xfrm>
            <a:off x="3884760" y="8685360"/>
            <a:ext cx="2971440" cy="456840"/>
          </a:xfrm>
          <a:prstGeom prst="rect">
            <a:avLst/>
          </a:prstGeom>
          <a:noFill/>
          <a:ln>
            <a:noFill/>
          </a:ln>
        </p:spPr>
        <p:txBody>
          <a:bodyPr anchor="b"/>
          <a:lstStyle/>
          <a:p>
            <a:pPr algn="r">
              <a:lnSpc>
                <a:spcPct val="100000"/>
              </a:lnSpc>
            </a:pPr>
            <a:fld id="{2E6F65CD-164D-42EB-B930-537427BA118D}" type="slidenum">
              <a:rPr lang="de-DE" sz="1200" b="0" strike="noStrike" spc="-1">
                <a:solidFill>
                  <a:srgbClr val="000000"/>
                </a:solidFill>
                <a:uFill>
                  <a:solidFill>
                    <a:srgbClr val="FFFFFF"/>
                  </a:solidFill>
                </a:uFill>
                <a:latin typeface="+mn-lt"/>
                <a:ea typeface="+mn-ea"/>
              </a:rPr>
              <a:t>152</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3"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74" name="TextShape 2"/>
          <p:cNvSpPr txBox="1"/>
          <p:nvPr/>
        </p:nvSpPr>
        <p:spPr>
          <a:xfrm>
            <a:off x="3884760" y="8685360"/>
            <a:ext cx="2971440" cy="456840"/>
          </a:xfrm>
          <a:prstGeom prst="rect">
            <a:avLst/>
          </a:prstGeom>
          <a:noFill/>
          <a:ln>
            <a:noFill/>
          </a:ln>
        </p:spPr>
        <p:txBody>
          <a:bodyPr anchor="b"/>
          <a:lstStyle/>
          <a:p>
            <a:pPr algn="r">
              <a:lnSpc>
                <a:spcPct val="100000"/>
              </a:lnSpc>
            </a:pPr>
            <a:fld id="{601B68EC-CFEA-4CBB-A4C5-9FA4E2059CE2}" type="slidenum">
              <a:rPr lang="de-DE" sz="1200" b="0" strike="noStrike" spc="-1">
                <a:solidFill>
                  <a:srgbClr val="000000"/>
                </a:solidFill>
                <a:uFill>
                  <a:solidFill>
                    <a:srgbClr val="FFFFFF"/>
                  </a:solidFill>
                </a:uFill>
                <a:latin typeface="+mn-lt"/>
                <a:ea typeface="+mn-ea"/>
              </a:rPr>
              <a:t>160</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5"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76" name="TextShape 2"/>
          <p:cNvSpPr txBox="1"/>
          <p:nvPr/>
        </p:nvSpPr>
        <p:spPr>
          <a:xfrm>
            <a:off x="3884760" y="8685360"/>
            <a:ext cx="2971440" cy="456840"/>
          </a:xfrm>
          <a:prstGeom prst="rect">
            <a:avLst/>
          </a:prstGeom>
          <a:noFill/>
          <a:ln>
            <a:noFill/>
          </a:ln>
        </p:spPr>
        <p:txBody>
          <a:bodyPr anchor="b"/>
          <a:lstStyle/>
          <a:p>
            <a:pPr algn="r">
              <a:lnSpc>
                <a:spcPct val="100000"/>
              </a:lnSpc>
            </a:pPr>
            <a:fld id="{C34AE7D0-C7F9-4726-B8C3-24882DDECB77}" type="slidenum">
              <a:rPr lang="de-DE" sz="1200" b="0" strike="noStrike" spc="-1">
                <a:solidFill>
                  <a:srgbClr val="000000"/>
                </a:solidFill>
                <a:uFill>
                  <a:solidFill>
                    <a:srgbClr val="FFFFFF"/>
                  </a:solidFill>
                </a:uFill>
                <a:latin typeface="+mn-lt"/>
                <a:ea typeface="+mn-ea"/>
              </a:rPr>
              <a:t>161</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7"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78" name="TextShape 2"/>
          <p:cNvSpPr txBox="1"/>
          <p:nvPr/>
        </p:nvSpPr>
        <p:spPr>
          <a:xfrm>
            <a:off x="3884760" y="8685360"/>
            <a:ext cx="2971440" cy="456840"/>
          </a:xfrm>
          <a:prstGeom prst="rect">
            <a:avLst/>
          </a:prstGeom>
          <a:noFill/>
          <a:ln>
            <a:noFill/>
          </a:ln>
        </p:spPr>
        <p:txBody>
          <a:bodyPr anchor="b"/>
          <a:lstStyle/>
          <a:p>
            <a:pPr algn="r">
              <a:lnSpc>
                <a:spcPct val="100000"/>
              </a:lnSpc>
            </a:pPr>
            <a:fld id="{2A2731A1-9ACB-4EFF-8987-4CCCDA855C24}" type="slidenum">
              <a:rPr lang="de-DE" sz="1200" b="0" strike="noStrike" spc="-1">
                <a:solidFill>
                  <a:srgbClr val="000000"/>
                </a:solidFill>
                <a:uFill>
                  <a:solidFill>
                    <a:srgbClr val="FFFFFF"/>
                  </a:solidFill>
                </a:uFill>
                <a:latin typeface="+mn-lt"/>
                <a:ea typeface="+mn-ea"/>
              </a:rPr>
              <a:t>162</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3"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14" name="TextShape 2"/>
          <p:cNvSpPr txBox="1"/>
          <p:nvPr/>
        </p:nvSpPr>
        <p:spPr>
          <a:xfrm>
            <a:off x="3884760" y="8685360"/>
            <a:ext cx="2971440" cy="456840"/>
          </a:xfrm>
          <a:prstGeom prst="rect">
            <a:avLst/>
          </a:prstGeom>
          <a:noFill/>
          <a:ln>
            <a:noFill/>
          </a:ln>
        </p:spPr>
        <p:txBody>
          <a:bodyPr anchor="b"/>
          <a:lstStyle/>
          <a:p>
            <a:pPr algn="r">
              <a:lnSpc>
                <a:spcPct val="100000"/>
              </a:lnSpc>
            </a:pPr>
            <a:fld id="{633E1FC5-297A-4A30-8C66-650F37B00CBD}" type="slidenum">
              <a:rPr lang="de-DE" sz="1200" b="0" strike="noStrike" spc="-1">
                <a:solidFill>
                  <a:srgbClr val="000000"/>
                </a:solidFill>
                <a:uFill>
                  <a:solidFill>
                    <a:srgbClr val="FFFFFF"/>
                  </a:solidFill>
                </a:uFill>
                <a:latin typeface="+mn-lt"/>
                <a:ea typeface="+mn-ea"/>
              </a:rPr>
              <a:t>7</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16" name="TextShape 2"/>
          <p:cNvSpPr txBox="1"/>
          <p:nvPr/>
        </p:nvSpPr>
        <p:spPr>
          <a:xfrm>
            <a:off x="3884760" y="8685360"/>
            <a:ext cx="2971440" cy="456840"/>
          </a:xfrm>
          <a:prstGeom prst="rect">
            <a:avLst/>
          </a:prstGeom>
          <a:noFill/>
          <a:ln>
            <a:noFill/>
          </a:ln>
        </p:spPr>
        <p:txBody>
          <a:bodyPr anchor="b"/>
          <a:lstStyle/>
          <a:p>
            <a:pPr algn="r">
              <a:lnSpc>
                <a:spcPct val="100000"/>
              </a:lnSpc>
            </a:pPr>
            <a:fld id="{E483499B-922B-46FA-8902-FC76BF042AD4}" type="slidenum">
              <a:rPr lang="de-DE" sz="1200" b="0" strike="noStrike" spc="-1">
                <a:solidFill>
                  <a:srgbClr val="000000"/>
                </a:solidFill>
                <a:uFill>
                  <a:solidFill>
                    <a:srgbClr val="FFFFFF"/>
                  </a:solidFill>
                </a:uFill>
                <a:latin typeface="+mn-lt"/>
                <a:ea typeface="+mn-ea"/>
              </a:rPr>
              <a:t>8</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7"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18" name="TextShape 2"/>
          <p:cNvSpPr txBox="1"/>
          <p:nvPr/>
        </p:nvSpPr>
        <p:spPr>
          <a:xfrm>
            <a:off x="3884760" y="8685360"/>
            <a:ext cx="2971440" cy="456840"/>
          </a:xfrm>
          <a:prstGeom prst="rect">
            <a:avLst/>
          </a:prstGeom>
          <a:noFill/>
          <a:ln>
            <a:noFill/>
          </a:ln>
        </p:spPr>
        <p:txBody>
          <a:bodyPr anchor="b"/>
          <a:lstStyle/>
          <a:p>
            <a:pPr algn="r">
              <a:lnSpc>
                <a:spcPct val="100000"/>
              </a:lnSpc>
            </a:pPr>
            <a:fld id="{580DE166-4CF5-4364-B93C-2806DE8786CB}" type="slidenum">
              <a:rPr lang="de-DE" sz="1200" b="0" strike="noStrike" spc="-1">
                <a:solidFill>
                  <a:srgbClr val="000000"/>
                </a:solidFill>
                <a:uFill>
                  <a:solidFill>
                    <a:srgbClr val="FFFFFF"/>
                  </a:solidFill>
                </a:uFill>
                <a:latin typeface="+mn-lt"/>
                <a:ea typeface="+mn-ea"/>
              </a:rPr>
              <a:t>9</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9"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20" name="TextShape 2"/>
          <p:cNvSpPr txBox="1"/>
          <p:nvPr/>
        </p:nvSpPr>
        <p:spPr>
          <a:xfrm>
            <a:off x="3884760" y="8685360"/>
            <a:ext cx="2971440" cy="456840"/>
          </a:xfrm>
          <a:prstGeom prst="rect">
            <a:avLst/>
          </a:prstGeom>
          <a:noFill/>
          <a:ln>
            <a:noFill/>
          </a:ln>
        </p:spPr>
        <p:txBody>
          <a:bodyPr anchor="b"/>
          <a:lstStyle/>
          <a:p>
            <a:pPr algn="r">
              <a:lnSpc>
                <a:spcPct val="100000"/>
              </a:lnSpc>
            </a:pPr>
            <a:fld id="{D8939687-AF0D-4AE7-9A6E-37B0A06B0166}" type="slidenum">
              <a:rPr lang="de-DE" sz="1200" b="0" strike="noStrike" spc="-1">
                <a:solidFill>
                  <a:srgbClr val="000000"/>
                </a:solidFill>
                <a:uFill>
                  <a:solidFill>
                    <a:srgbClr val="FFFFFF"/>
                  </a:solidFill>
                </a:uFill>
                <a:latin typeface="+mn-lt"/>
                <a:ea typeface="+mn-ea"/>
              </a:rPr>
              <a:t>10</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1"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22" name="TextShape 2"/>
          <p:cNvSpPr txBox="1"/>
          <p:nvPr/>
        </p:nvSpPr>
        <p:spPr>
          <a:xfrm>
            <a:off x="3884760" y="8685360"/>
            <a:ext cx="2971440" cy="456840"/>
          </a:xfrm>
          <a:prstGeom prst="rect">
            <a:avLst/>
          </a:prstGeom>
          <a:noFill/>
          <a:ln>
            <a:noFill/>
          </a:ln>
        </p:spPr>
        <p:txBody>
          <a:bodyPr anchor="b"/>
          <a:lstStyle/>
          <a:p>
            <a:pPr algn="r">
              <a:lnSpc>
                <a:spcPct val="100000"/>
              </a:lnSpc>
            </a:pPr>
            <a:fld id="{D9A7B0F1-0C50-4042-8817-7FC76AEFB8DE}" type="slidenum">
              <a:rPr lang="de-DE" sz="1200" b="0" strike="noStrike" spc="-1">
                <a:solidFill>
                  <a:srgbClr val="000000"/>
                </a:solidFill>
                <a:uFill>
                  <a:solidFill>
                    <a:srgbClr val="FFFFFF"/>
                  </a:solidFill>
                </a:uFill>
                <a:latin typeface="+mn-lt"/>
                <a:ea typeface="+mn-ea"/>
              </a:rPr>
              <a:t>11</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3"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24" name="TextShape 2"/>
          <p:cNvSpPr txBox="1"/>
          <p:nvPr/>
        </p:nvSpPr>
        <p:spPr>
          <a:xfrm>
            <a:off x="3884760" y="8685360"/>
            <a:ext cx="2971440" cy="456840"/>
          </a:xfrm>
          <a:prstGeom prst="rect">
            <a:avLst/>
          </a:prstGeom>
          <a:noFill/>
          <a:ln>
            <a:noFill/>
          </a:ln>
        </p:spPr>
        <p:txBody>
          <a:bodyPr anchor="b"/>
          <a:lstStyle/>
          <a:p>
            <a:pPr algn="r">
              <a:lnSpc>
                <a:spcPct val="100000"/>
              </a:lnSpc>
            </a:pPr>
            <a:fld id="{66AB275E-722A-4DB1-884A-B00F4AF46BFC}" type="slidenum">
              <a:rPr lang="de-DE" sz="1200" b="0" strike="noStrike" spc="-1">
                <a:solidFill>
                  <a:srgbClr val="000000"/>
                </a:solidFill>
                <a:uFill>
                  <a:solidFill>
                    <a:srgbClr val="FFFFFF"/>
                  </a:solidFill>
                </a:uFill>
                <a:latin typeface="+mn-lt"/>
                <a:ea typeface="+mn-ea"/>
              </a:rPr>
              <a:t>12</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32" name="PlaceHolder 1"/>
          <p:cNvSpPr>
            <a:spLocks noGrp="1"/>
          </p:cNvSpPr>
          <p:nvPr>
            <p:ph type="title"/>
          </p:nvPr>
        </p:nvSpPr>
        <p:spPr>
          <a:xfrm>
            <a:off x="457200" y="274680"/>
            <a:ext cx="7353360" cy="10476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33" name="PlaceHolder 2"/>
          <p:cNvSpPr>
            <a:spLocks noGrp="1"/>
          </p:cNvSpPr>
          <p:nvPr>
            <p:ph type="body"/>
          </p:nvPr>
        </p:nvSpPr>
        <p:spPr>
          <a:xfrm>
            <a:off x="457200" y="1696680"/>
            <a:ext cx="822924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34" name="PlaceHolder 3"/>
          <p:cNvSpPr>
            <a:spLocks noGrp="1"/>
          </p:cNvSpPr>
          <p:nvPr>
            <p:ph type="body"/>
          </p:nvPr>
        </p:nvSpPr>
        <p:spPr>
          <a:xfrm>
            <a:off x="457200" y="4112640"/>
            <a:ext cx="822924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457200" y="274680"/>
            <a:ext cx="7353360" cy="10476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36" name="PlaceHolder 2"/>
          <p:cNvSpPr>
            <a:spLocks noGrp="1"/>
          </p:cNvSpPr>
          <p:nvPr>
            <p:ph type="body"/>
          </p:nvPr>
        </p:nvSpPr>
        <p:spPr>
          <a:xfrm>
            <a:off x="457200" y="1696680"/>
            <a:ext cx="401580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37" name="PlaceHolder 3"/>
          <p:cNvSpPr>
            <a:spLocks noGrp="1"/>
          </p:cNvSpPr>
          <p:nvPr>
            <p:ph type="body"/>
          </p:nvPr>
        </p:nvSpPr>
        <p:spPr>
          <a:xfrm>
            <a:off x="4674240" y="1696680"/>
            <a:ext cx="401580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38" name="PlaceHolder 4"/>
          <p:cNvSpPr>
            <a:spLocks noGrp="1"/>
          </p:cNvSpPr>
          <p:nvPr>
            <p:ph type="body"/>
          </p:nvPr>
        </p:nvSpPr>
        <p:spPr>
          <a:xfrm>
            <a:off x="4674240" y="4112640"/>
            <a:ext cx="401580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39" name="PlaceHolder 5"/>
          <p:cNvSpPr>
            <a:spLocks noGrp="1"/>
          </p:cNvSpPr>
          <p:nvPr>
            <p:ph type="body"/>
          </p:nvPr>
        </p:nvSpPr>
        <p:spPr>
          <a:xfrm>
            <a:off x="457200" y="4112640"/>
            <a:ext cx="401580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40" name="PlaceHolder 1"/>
          <p:cNvSpPr>
            <a:spLocks noGrp="1"/>
          </p:cNvSpPr>
          <p:nvPr>
            <p:ph type="title"/>
          </p:nvPr>
        </p:nvSpPr>
        <p:spPr>
          <a:xfrm>
            <a:off x="457200" y="274680"/>
            <a:ext cx="7353360" cy="10476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41" name="PlaceHolder 2"/>
          <p:cNvSpPr>
            <a:spLocks noGrp="1"/>
          </p:cNvSpPr>
          <p:nvPr>
            <p:ph type="body"/>
          </p:nvPr>
        </p:nvSpPr>
        <p:spPr>
          <a:xfrm>
            <a:off x="457200" y="1696680"/>
            <a:ext cx="264960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42" name="PlaceHolder 3"/>
          <p:cNvSpPr>
            <a:spLocks noGrp="1"/>
          </p:cNvSpPr>
          <p:nvPr>
            <p:ph type="body"/>
          </p:nvPr>
        </p:nvSpPr>
        <p:spPr>
          <a:xfrm>
            <a:off x="3239640" y="1696680"/>
            <a:ext cx="264960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43" name="PlaceHolder 4"/>
          <p:cNvSpPr>
            <a:spLocks noGrp="1"/>
          </p:cNvSpPr>
          <p:nvPr>
            <p:ph type="body"/>
          </p:nvPr>
        </p:nvSpPr>
        <p:spPr>
          <a:xfrm>
            <a:off x="6022080" y="1696680"/>
            <a:ext cx="264960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44" name="PlaceHolder 5"/>
          <p:cNvSpPr>
            <a:spLocks noGrp="1"/>
          </p:cNvSpPr>
          <p:nvPr>
            <p:ph type="body"/>
          </p:nvPr>
        </p:nvSpPr>
        <p:spPr>
          <a:xfrm>
            <a:off x="6022080" y="4112640"/>
            <a:ext cx="264960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45" name="PlaceHolder 6"/>
          <p:cNvSpPr>
            <a:spLocks noGrp="1"/>
          </p:cNvSpPr>
          <p:nvPr>
            <p:ph type="body"/>
          </p:nvPr>
        </p:nvSpPr>
        <p:spPr>
          <a:xfrm>
            <a:off x="3239640" y="4112640"/>
            <a:ext cx="264960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46" name="PlaceHolder 7"/>
          <p:cNvSpPr>
            <a:spLocks noGrp="1"/>
          </p:cNvSpPr>
          <p:nvPr>
            <p:ph type="body"/>
          </p:nvPr>
        </p:nvSpPr>
        <p:spPr>
          <a:xfrm>
            <a:off x="457200" y="4112640"/>
            <a:ext cx="264960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457200" y="274680"/>
            <a:ext cx="7353360" cy="10476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56" name="PlaceHolder 2"/>
          <p:cNvSpPr>
            <a:spLocks noGrp="1"/>
          </p:cNvSpPr>
          <p:nvPr>
            <p:ph type="subTitle"/>
          </p:nvPr>
        </p:nvSpPr>
        <p:spPr>
          <a:xfrm>
            <a:off x="457200" y="1696680"/>
            <a:ext cx="8229240" cy="4625640"/>
          </a:xfrm>
          <a:prstGeom prst="rect">
            <a:avLst/>
          </a:prstGeom>
        </p:spPr>
        <p:txBody>
          <a:bodyPr lIns="0" tIns="0" rIns="0" bIns="0" anchor="ctr"/>
          <a:lstStyle/>
          <a:p>
            <a:pPr algn="ctr"/>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457200" y="274680"/>
            <a:ext cx="7353360" cy="10476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58" name="PlaceHolder 2"/>
          <p:cNvSpPr>
            <a:spLocks noGrp="1"/>
          </p:cNvSpPr>
          <p:nvPr>
            <p:ph type="body"/>
          </p:nvPr>
        </p:nvSpPr>
        <p:spPr>
          <a:xfrm>
            <a:off x="457200" y="1696680"/>
            <a:ext cx="8229240" cy="462564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457200" y="274680"/>
            <a:ext cx="7353360" cy="10476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60" name="PlaceHolder 2"/>
          <p:cNvSpPr>
            <a:spLocks noGrp="1"/>
          </p:cNvSpPr>
          <p:nvPr>
            <p:ph type="body"/>
          </p:nvPr>
        </p:nvSpPr>
        <p:spPr>
          <a:xfrm>
            <a:off x="457200" y="1696680"/>
            <a:ext cx="4015800" cy="462564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61" name="PlaceHolder 3"/>
          <p:cNvSpPr>
            <a:spLocks noGrp="1"/>
          </p:cNvSpPr>
          <p:nvPr>
            <p:ph type="body"/>
          </p:nvPr>
        </p:nvSpPr>
        <p:spPr>
          <a:xfrm>
            <a:off x="4674240" y="1696680"/>
            <a:ext cx="4015800" cy="462564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457200" y="274680"/>
            <a:ext cx="7353360" cy="10476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457200" y="274680"/>
            <a:ext cx="7353360" cy="4857480"/>
          </a:xfrm>
          <a:prstGeom prst="rect">
            <a:avLst/>
          </a:prstGeom>
        </p:spPr>
        <p:txBody>
          <a:bodyPr lIns="0" tIns="0" rIns="0" bIns="0" anchor="ctr"/>
          <a:lstStyle/>
          <a:p>
            <a:pPr algn="ctr"/>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457200" y="274680"/>
            <a:ext cx="7353360" cy="10476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65" name="PlaceHolder 2"/>
          <p:cNvSpPr>
            <a:spLocks noGrp="1"/>
          </p:cNvSpPr>
          <p:nvPr>
            <p:ph type="body"/>
          </p:nvPr>
        </p:nvSpPr>
        <p:spPr>
          <a:xfrm>
            <a:off x="457200" y="1696680"/>
            <a:ext cx="401580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66" name="PlaceHolder 3"/>
          <p:cNvSpPr>
            <a:spLocks noGrp="1"/>
          </p:cNvSpPr>
          <p:nvPr>
            <p:ph type="body"/>
          </p:nvPr>
        </p:nvSpPr>
        <p:spPr>
          <a:xfrm>
            <a:off x="457200" y="4112640"/>
            <a:ext cx="401580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67" name="PlaceHolder 4"/>
          <p:cNvSpPr>
            <a:spLocks noGrp="1"/>
          </p:cNvSpPr>
          <p:nvPr>
            <p:ph type="body"/>
          </p:nvPr>
        </p:nvSpPr>
        <p:spPr>
          <a:xfrm>
            <a:off x="4674240" y="1696680"/>
            <a:ext cx="4015800" cy="462564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1" name="PlaceHolder 1"/>
          <p:cNvSpPr>
            <a:spLocks noGrp="1"/>
          </p:cNvSpPr>
          <p:nvPr>
            <p:ph type="title"/>
          </p:nvPr>
        </p:nvSpPr>
        <p:spPr>
          <a:xfrm>
            <a:off x="457200" y="274680"/>
            <a:ext cx="7353360" cy="10476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2" name="PlaceHolder 2"/>
          <p:cNvSpPr>
            <a:spLocks noGrp="1"/>
          </p:cNvSpPr>
          <p:nvPr>
            <p:ph type="subTitle"/>
          </p:nvPr>
        </p:nvSpPr>
        <p:spPr>
          <a:xfrm>
            <a:off x="457200" y="1696680"/>
            <a:ext cx="8229240" cy="4625640"/>
          </a:xfrm>
          <a:prstGeom prst="rect">
            <a:avLst/>
          </a:prstGeom>
        </p:spPr>
        <p:txBody>
          <a:bodyPr lIns="0" tIns="0" rIns="0" bIns="0" anchor="ctr"/>
          <a:lstStyle/>
          <a:p>
            <a:pPr algn="ctr"/>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457200" y="274680"/>
            <a:ext cx="7353360" cy="10476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69" name="PlaceHolder 2"/>
          <p:cNvSpPr>
            <a:spLocks noGrp="1"/>
          </p:cNvSpPr>
          <p:nvPr>
            <p:ph type="body"/>
          </p:nvPr>
        </p:nvSpPr>
        <p:spPr>
          <a:xfrm>
            <a:off x="457200" y="1696680"/>
            <a:ext cx="4015800" cy="462564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70" name="PlaceHolder 3"/>
          <p:cNvSpPr>
            <a:spLocks noGrp="1"/>
          </p:cNvSpPr>
          <p:nvPr>
            <p:ph type="body"/>
          </p:nvPr>
        </p:nvSpPr>
        <p:spPr>
          <a:xfrm>
            <a:off x="4674240" y="1696680"/>
            <a:ext cx="401580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71" name="PlaceHolder 4"/>
          <p:cNvSpPr>
            <a:spLocks noGrp="1"/>
          </p:cNvSpPr>
          <p:nvPr>
            <p:ph type="body"/>
          </p:nvPr>
        </p:nvSpPr>
        <p:spPr>
          <a:xfrm>
            <a:off x="4674240" y="4112640"/>
            <a:ext cx="401580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457200" y="274680"/>
            <a:ext cx="7353360" cy="10476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73" name="PlaceHolder 2"/>
          <p:cNvSpPr>
            <a:spLocks noGrp="1"/>
          </p:cNvSpPr>
          <p:nvPr>
            <p:ph type="body"/>
          </p:nvPr>
        </p:nvSpPr>
        <p:spPr>
          <a:xfrm>
            <a:off x="457200" y="1696680"/>
            <a:ext cx="401580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74" name="PlaceHolder 3"/>
          <p:cNvSpPr>
            <a:spLocks noGrp="1"/>
          </p:cNvSpPr>
          <p:nvPr>
            <p:ph type="body"/>
          </p:nvPr>
        </p:nvSpPr>
        <p:spPr>
          <a:xfrm>
            <a:off x="4674240" y="1696680"/>
            <a:ext cx="401580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75" name="PlaceHolder 4"/>
          <p:cNvSpPr>
            <a:spLocks noGrp="1"/>
          </p:cNvSpPr>
          <p:nvPr>
            <p:ph type="body"/>
          </p:nvPr>
        </p:nvSpPr>
        <p:spPr>
          <a:xfrm>
            <a:off x="457200" y="4112640"/>
            <a:ext cx="822924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457200" y="274680"/>
            <a:ext cx="7353360" cy="10476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77" name="PlaceHolder 2"/>
          <p:cNvSpPr>
            <a:spLocks noGrp="1"/>
          </p:cNvSpPr>
          <p:nvPr>
            <p:ph type="body"/>
          </p:nvPr>
        </p:nvSpPr>
        <p:spPr>
          <a:xfrm>
            <a:off x="457200" y="1696680"/>
            <a:ext cx="822924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78" name="PlaceHolder 3"/>
          <p:cNvSpPr>
            <a:spLocks noGrp="1"/>
          </p:cNvSpPr>
          <p:nvPr>
            <p:ph type="body"/>
          </p:nvPr>
        </p:nvSpPr>
        <p:spPr>
          <a:xfrm>
            <a:off x="457200" y="4112640"/>
            <a:ext cx="822924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457200" y="274680"/>
            <a:ext cx="7353360" cy="10476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80" name="PlaceHolder 2"/>
          <p:cNvSpPr>
            <a:spLocks noGrp="1"/>
          </p:cNvSpPr>
          <p:nvPr>
            <p:ph type="body"/>
          </p:nvPr>
        </p:nvSpPr>
        <p:spPr>
          <a:xfrm>
            <a:off x="457200" y="1696680"/>
            <a:ext cx="401580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81" name="PlaceHolder 3"/>
          <p:cNvSpPr>
            <a:spLocks noGrp="1"/>
          </p:cNvSpPr>
          <p:nvPr>
            <p:ph type="body"/>
          </p:nvPr>
        </p:nvSpPr>
        <p:spPr>
          <a:xfrm>
            <a:off x="4674240" y="1696680"/>
            <a:ext cx="401580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82" name="PlaceHolder 4"/>
          <p:cNvSpPr>
            <a:spLocks noGrp="1"/>
          </p:cNvSpPr>
          <p:nvPr>
            <p:ph type="body"/>
          </p:nvPr>
        </p:nvSpPr>
        <p:spPr>
          <a:xfrm>
            <a:off x="4674240" y="4112640"/>
            <a:ext cx="401580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83" name="PlaceHolder 5"/>
          <p:cNvSpPr>
            <a:spLocks noGrp="1"/>
          </p:cNvSpPr>
          <p:nvPr>
            <p:ph type="body"/>
          </p:nvPr>
        </p:nvSpPr>
        <p:spPr>
          <a:xfrm>
            <a:off x="457200" y="4112640"/>
            <a:ext cx="401580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457200" y="274680"/>
            <a:ext cx="7353360" cy="10476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85" name="PlaceHolder 2"/>
          <p:cNvSpPr>
            <a:spLocks noGrp="1"/>
          </p:cNvSpPr>
          <p:nvPr>
            <p:ph type="body"/>
          </p:nvPr>
        </p:nvSpPr>
        <p:spPr>
          <a:xfrm>
            <a:off x="457200" y="1696680"/>
            <a:ext cx="264960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86" name="PlaceHolder 3"/>
          <p:cNvSpPr>
            <a:spLocks noGrp="1"/>
          </p:cNvSpPr>
          <p:nvPr>
            <p:ph type="body"/>
          </p:nvPr>
        </p:nvSpPr>
        <p:spPr>
          <a:xfrm>
            <a:off x="3239640" y="1696680"/>
            <a:ext cx="264960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87" name="PlaceHolder 4"/>
          <p:cNvSpPr>
            <a:spLocks noGrp="1"/>
          </p:cNvSpPr>
          <p:nvPr>
            <p:ph type="body"/>
          </p:nvPr>
        </p:nvSpPr>
        <p:spPr>
          <a:xfrm>
            <a:off x="6022080" y="1696680"/>
            <a:ext cx="264960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88" name="PlaceHolder 5"/>
          <p:cNvSpPr>
            <a:spLocks noGrp="1"/>
          </p:cNvSpPr>
          <p:nvPr>
            <p:ph type="body"/>
          </p:nvPr>
        </p:nvSpPr>
        <p:spPr>
          <a:xfrm>
            <a:off x="6022080" y="4112640"/>
            <a:ext cx="264960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89" name="PlaceHolder 6"/>
          <p:cNvSpPr>
            <a:spLocks noGrp="1"/>
          </p:cNvSpPr>
          <p:nvPr>
            <p:ph type="body"/>
          </p:nvPr>
        </p:nvSpPr>
        <p:spPr>
          <a:xfrm>
            <a:off x="3239640" y="4112640"/>
            <a:ext cx="264960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90" name="PlaceHolder 7"/>
          <p:cNvSpPr>
            <a:spLocks noGrp="1"/>
          </p:cNvSpPr>
          <p:nvPr>
            <p:ph type="body"/>
          </p:nvPr>
        </p:nvSpPr>
        <p:spPr>
          <a:xfrm>
            <a:off x="457200" y="4112640"/>
            <a:ext cx="264960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457200" y="274680"/>
            <a:ext cx="7353360" cy="10476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4" name="PlaceHolder 2"/>
          <p:cNvSpPr>
            <a:spLocks noGrp="1"/>
          </p:cNvSpPr>
          <p:nvPr>
            <p:ph type="body"/>
          </p:nvPr>
        </p:nvSpPr>
        <p:spPr>
          <a:xfrm>
            <a:off x="457200" y="1696680"/>
            <a:ext cx="8229240" cy="462564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457200" y="274680"/>
            <a:ext cx="7353360" cy="10476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6" name="PlaceHolder 2"/>
          <p:cNvSpPr>
            <a:spLocks noGrp="1"/>
          </p:cNvSpPr>
          <p:nvPr>
            <p:ph type="body"/>
          </p:nvPr>
        </p:nvSpPr>
        <p:spPr>
          <a:xfrm>
            <a:off x="457200" y="1696680"/>
            <a:ext cx="4015800" cy="462564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17" name="PlaceHolder 3"/>
          <p:cNvSpPr>
            <a:spLocks noGrp="1"/>
          </p:cNvSpPr>
          <p:nvPr>
            <p:ph type="body"/>
          </p:nvPr>
        </p:nvSpPr>
        <p:spPr>
          <a:xfrm>
            <a:off x="4674240" y="1696680"/>
            <a:ext cx="4015800" cy="462564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274680"/>
            <a:ext cx="7353360" cy="10476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9" name="PlaceHolder 1"/>
          <p:cNvSpPr>
            <a:spLocks noGrp="1"/>
          </p:cNvSpPr>
          <p:nvPr>
            <p:ph type="subTitle"/>
          </p:nvPr>
        </p:nvSpPr>
        <p:spPr>
          <a:xfrm>
            <a:off x="457200" y="274680"/>
            <a:ext cx="7353360" cy="4857480"/>
          </a:xfrm>
          <a:prstGeom prst="rect">
            <a:avLst/>
          </a:prstGeom>
        </p:spPr>
        <p:txBody>
          <a:bodyPr lIns="0" tIns="0" rIns="0" bIns="0" anchor="ctr"/>
          <a:lstStyle/>
          <a:p>
            <a:pPr algn="ctr"/>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0" name="PlaceHolder 1"/>
          <p:cNvSpPr>
            <a:spLocks noGrp="1"/>
          </p:cNvSpPr>
          <p:nvPr>
            <p:ph type="title"/>
          </p:nvPr>
        </p:nvSpPr>
        <p:spPr>
          <a:xfrm>
            <a:off x="457200" y="274680"/>
            <a:ext cx="7353360" cy="10476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21" name="PlaceHolder 2"/>
          <p:cNvSpPr>
            <a:spLocks noGrp="1"/>
          </p:cNvSpPr>
          <p:nvPr>
            <p:ph type="body"/>
          </p:nvPr>
        </p:nvSpPr>
        <p:spPr>
          <a:xfrm>
            <a:off x="457200" y="1696680"/>
            <a:ext cx="401580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22" name="PlaceHolder 3"/>
          <p:cNvSpPr>
            <a:spLocks noGrp="1"/>
          </p:cNvSpPr>
          <p:nvPr>
            <p:ph type="body"/>
          </p:nvPr>
        </p:nvSpPr>
        <p:spPr>
          <a:xfrm>
            <a:off x="457200" y="4112640"/>
            <a:ext cx="401580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23" name="PlaceHolder 4"/>
          <p:cNvSpPr>
            <a:spLocks noGrp="1"/>
          </p:cNvSpPr>
          <p:nvPr>
            <p:ph type="body"/>
          </p:nvPr>
        </p:nvSpPr>
        <p:spPr>
          <a:xfrm>
            <a:off x="4674240" y="1696680"/>
            <a:ext cx="4015800" cy="462564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4" name="PlaceHolder 1"/>
          <p:cNvSpPr>
            <a:spLocks noGrp="1"/>
          </p:cNvSpPr>
          <p:nvPr>
            <p:ph type="title"/>
          </p:nvPr>
        </p:nvSpPr>
        <p:spPr>
          <a:xfrm>
            <a:off x="457200" y="274680"/>
            <a:ext cx="7353360" cy="10476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25" name="PlaceHolder 2"/>
          <p:cNvSpPr>
            <a:spLocks noGrp="1"/>
          </p:cNvSpPr>
          <p:nvPr>
            <p:ph type="body"/>
          </p:nvPr>
        </p:nvSpPr>
        <p:spPr>
          <a:xfrm>
            <a:off x="457200" y="1696680"/>
            <a:ext cx="4015800" cy="462564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26" name="PlaceHolder 3"/>
          <p:cNvSpPr>
            <a:spLocks noGrp="1"/>
          </p:cNvSpPr>
          <p:nvPr>
            <p:ph type="body"/>
          </p:nvPr>
        </p:nvSpPr>
        <p:spPr>
          <a:xfrm>
            <a:off x="4674240" y="1696680"/>
            <a:ext cx="401580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27" name="PlaceHolder 4"/>
          <p:cNvSpPr>
            <a:spLocks noGrp="1"/>
          </p:cNvSpPr>
          <p:nvPr>
            <p:ph type="body"/>
          </p:nvPr>
        </p:nvSpPr>
        <p:spPr>
          <a:xfrm>
            <a:off x="4674240" y="4112640"/>
            <a:ext cx="401580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8" name="PlaceHolder 1"/>
          <p:cNvSpPr>
            <a:spLocks noGrp="1"/>
          </p:cNvSpPr>
          <p:nvPr>
            <p:ph type="title"/>
          </p:nvPr>
        </p:nvSpPr>
        <p:spPr>
          <a:xfrm>
            <a:off x="457200" y="274680"/>
            <a:ext cx="7353360" cy="10476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29" name="PlaceHolder 2"/>
          <p:cNvSpPr>
            <a:spLocks noGrp="1"/>
          </p:cNvSpPr>
          <p:nvPr>
            <p:ph type="body"/>
          </p:nvPr>
        </p:nvSpPr>
        <p:spPr>
          <a:xfrm>
            <a:off x="457200" y="1696680"/>
            <a:ext cx="401580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30" name="PlaceHolder 3"/>
          <p:cNvSpPr>
            <a:spLocks noGrp="1"/>
          </p:cNvSpPr>
          <p:nvPr>
            <p:ph type="body"/>
          </p:nvPr>
        </p:nvSpPr>
        <p:spPr>
          <a:xfrm>
            <a:off x="4674240" y="1696680"/>
            <a:ext cx="401580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31" name="PlaceHolder 4"/>
          <p:cNvSpPr>
            <a:spLocks noGrp="1"/>
          </p:cNvSpPr>
          <p:nvPr>
            <p:ph type="body"/>
          </p:nvPr>
        </p:nvSpPr>
        <p:spPr>
          <a:xfrm>
            <a:off x="457200" y="4112640"/>
            <a:ext cx="822924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18" Type="http://schemas.openxmlformats.org/officeDocument/2006/relationships/image" Target="../media/image5.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4.png"/><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image" Target="../media/image3.pn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2.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1" name="Picture 6"/>
          <p:cNvPicPr/>
          <p:nvPr/>
        </p:nvPicPr>
        <p:blipFill>
          <a:blip r:embed="rId14"/>
          <a:stretch/>
        </p:blipFill>
        <p:spPr>
          <a:xfrm>
            <a:off x="0" y="0"/>
            <a:ext cx="9143640" cy="6857640"/>
          </a:xfrm>
          <a:prstGeom prst="rect">
            <a:avLst/>
          </a:prstGeom>
          <a:ln>
            <a:noFill/>
          </a:ln>
        </p:spPr>
      </p:pic>
      <p:pic>
        <p:nvPicPr>
          <p:cNvPr id="12" name="Picture 7"/>
          <p:cNvPicPr/>
          <p:nvPr/>
        </p:nvPicPr>
        <p:blipFill>
          <a:blip r:embed="rId15"/>
          <a:stretch/>
        </p:blipFill>
        <p:spPr>
          <a:xfrm>
            <a:off x="-16920" y="1447200"/>
            <a:ext cx="9160560" cy="129240"/>
          </a:xfrm>
          <a:prstGeom prst="rect">
            <a:avLst/>
          </a:prstGeom>
          <a:ln>
            <a:noFill/>
          </a:ln>
        </p:spPr>
      </p:pic>
      <p:pic>
        <p:nvPicPr>
          <p:cNvPr id="2" name="Picture 13"/>
          <p:cNvPicPr/>
          <p:nvPr/>
        </p:nvPicPr>
        <p:blipFill>
          <a:blip r:embed="rId16"/>
          <a:stretch/>
        </p:blipFill>
        <p:spPr>
          <a:xfrm>
            <a:off x="7810920" y="227160"/>
            <a:ext cx="1080000" cy="1080000"/>
          </a:xfrm>
          <a:prstGeom prst="rect">
            <a:avLst/>
          </a:prstGeom>
          <a:ln>
            <a:noFill/>
          </a:ln>
        </p:spPr>
      </p:pic>
      <p:pic>
        <p:nvPicPr>
          <p:cNvPr id="3" name="Picture 9"/>
          <p:cNvPicPr/>
          <p:nvPr/>
        </p:nvPicPr>
        <p:blipFill>
          <a:blip r:embed="rId17"/>
          <a:stretch/>
        </p:blipFill>
        <p:spPr>
          <a:xfrm>
            <a:off x="0" y="0"/>
            <a:ext cx="9143640" cy="6857640"/>
          </a:xfrm>
          <a:prstGeom prst="rect">
            <a:avLst/>
          </a:prstGeom>
          <a:ln>
            <a:noFill/>
          </a:ln>
        </p:spPr>
      </p:pic>
      <p:sp>
        <p:nvSpPr>
          <p:cNvPr id="4" name="PlaceHolder 1"/>
          <p:cNvSpPr>
            <a:spLocks noGrp="1"/>
          </p:cNvSpPr>
          <p:nvPr>
            <p:ph type="title"/>
          </p:nvPr>
        </p:nvSpPr>
        <p:spPr>
          <a:xfrm>
            <a:off x="685800" y="2130480"/>
            <a:ext cx="7772040" cy="1469520"/>
          </a:xfrm>
          <a:prstGeom prst="rect">
            <a:avLst/>
          </a:prstGeom>
        </p:spPr>
        <p:txBody>
          <a:bodyPr anchor="ctr"/>
          <a:lstStyle/>
          <a:p>
            <a:pPr algn="ctr">
              <a:lnSpc>
                <a:spcPct val="100000"/>
              </a:lnSpc>
            </a:pPr>
            <a:r>
              <a:rPr lang="en-US" sz="3200" b="0" strike="noStrike" spc="-1">
                <a:solidFill>
                  <a:srgbClr val="205595"/>
                </a:solidFill>
                <a:uFill>
                  <a:solidFill>
                    <a:srgbClr val="FFFFFF"/>
                  </a:solidFill>
                </a:uFill>
                <a:latin typeface="Calibri"/>
              </a:rPr>
              <a:t>Titelmasterformat durch Klicken bearbeiten</a:t>
            </a:r>
            <a:endParaRPr lang="en-US" sz="3200" b="0" strike="noStrike" spc="-1">
              <a:solidFill>
                <a:srgbClr val="000000"/>
              </a:solidFill>
              <a:uFill>
                <a:solidFill>
                  <a:srgbClr val="FFFFFF"/>
                </a:solidFill>
              </a:uFill>
              <a:latin typeface="Calibri"/>
            </a:endParaRPr>
          </a:p>
        </p:txBody>
      </p:sp>
      <p:sp>
        <p:nvSpPr>
          <p:cNvPr id="5" name="PlaceHolder 2"/>
          <p:cNvSpPr>
            <a:spLocks noGrp="1"/>
          </p:cNvSpPr>
          <p:nvPr>
            <p:ph type="dt"/>
          </p:nvPr>
        </p:nvSpPr>
        <p:spPr>
          <a:xfrm>
            <a:off x="457200" y="6430680"/>
            <a:ext cx="2133360" cy="364680"/>
          </a:xfrm>
          <a:prstGeom prst="rect">
            <a:avLst/>
          </a:prstGeom>
        </p:spPr>
        <p:txBody>
          <a:bodyPr anchor="ctr"/>
          <a:lstStyle/>
          <a:p>
            <a:pPr>
              <a:lnSpc>
                <a:spcPct val="100000"/>
              </a:lnSpc>
            </a:pPr>
            <a:fld id="{A3C774F7-0670-4353-A336-4D827B1782C0}" type="datetime1">
              <a:rPr lang="de-DE" sz="1200" b="0" strike="noStrike" spc="-1">
                <a:solidFill>
                  <a:srgbClr val="FFFFFF"/>
                </a:solidFill>
                <a:uFill>
                  <a:solidFill>
                    <a:srgbClr val="FFFFFF"/>
                  </a:solidFill>
                </a:uFill>
                <a:latin typeface="Calibri"/>
              </a:rPr>
              <a:t>22.01.20</a:t>
            </a:fld>
            <a:endParaRPr lang="de-DE" sz="1400" b="0" strike="noStrike" spc="-1">
              <a:solidFill>
                <a:srgbClr val="000000"/>
              </a:solidFill>
              <a:uFill>
                <a:solidFill>
                  <a:srgbClr val="FFFFFF"/>
                </a:solidFill>
              </a:uFill>
              <a:latin typeface="Times New Roman"/>
            </a:endParaRPr>
          </a:p>
        </p:txBody>
      </p:sp>
      <p:sp>
        <p:nvSpPr>
          <p:cNvPr id="6" name="PlaceHolder 3"/>
          <p:cNvSpPr>
            <a:spLocks noGrp="1"/>
          </p:cNvSpPr>
          <p:nvPr>
            <p:ph type="ftr"/>
          </p:nvPr>
        </p:nvSpPr>
        <p:spPr>
          <a:xfrm>
            <a:off x="3124080" y="6430680"/>
            <a:ext cx="2895120" cy="364680"/>
          </a:xfrm>
          <a:prstGeom prst="rect">
            <a:avLst/>
          </a:prstGeom>
        </p:spPr>
        <p:txBody>
          <a:bodyPr anchor="ctr"/>
          <a:lstStyle/>
          <a:p>
            <a:endParaRPr lang="de-DE" sz="2400" b="0" strike="noStrike" spc="-1">
              <a:solidFill>
                <a:srgbClr val="000000"/>
              </a:solidFill>
              <a:uFill>
                <a:solidFill>
                  <a:srgbClr val="FFFFFF"/>
                </a:solidFill>
              </a:uFill>
              <a:latin typeface="Times New Roman"/>
            </a:endParaRPr>
          </a:p>
        </p:txBody>
      </p:sp>
      <p:sp>
        <p:nvSpPr>
          <p:cNvPr id="7" name="PlaceHolder 4"/>
          <p:cNvSpPr>
            <a:spLocks noGrp="1"/>
          </p:cNvSpPr>
          <p:nvPr>
            <p:ph type="sldNum"/>
          </p:nvPr>
        </p:nvSpPr>
        <p:spPr>
          <a:xfrm>
            <a:off x="6553080" y="6430680"/>
            <a:ext cx="2133360" cy="364680"/>
          </a:xfrm>
          <a:prstGeom prst="rect">
            <a:avLst/>
          </a:prstGeom>
        </p:spPr>
        <p:txBody>
          <a:bodyPr anchor="ctr"/>
          <a:lstStyle/>
          <a:p>
            <a:pPr algn="r">
              <a:lnSpc>
                <a:spcPct val="100000"/>
              </a:lnSpc>
            </a:pPr>
            <a:fld id="{ECC81B50-31EE-45A1-8E9C-2EA9914E15E5}" type="slidenum">
              <a:rPr lang="de-DE" sz="1200" b="0" strike="noStrike" spc="-1">
                <a:solidFill>
                  <a:srgbClr val="FFFFFF"/>
                </a:solidFill>
                <a:uFill>
                  <a:solidFill>
                    <a:srgbClr val="FFFFFF"/>
                  </a:solidFill>
                </a:uFill>
                <a:latin typeface="Calibri"/>
              </a:rPr>
              <a:t>‹Nr.›</a:t>
            </a:fld>
            <a:endParaRPr lang="de-DE" sz="1400" b="0" strike="noStrike" spc="-1">
              <a:solidFill>
                <a:srgbClr val="000000"/>
              </a:solidFill>
              <a:uFill>
                <a:solidFill>
                  <a:srgbClr val="FFFFFF"/>
                </a:solidFill>
              </a:uFill>
              <a:latin typeface="Times New Roman"/>
            </a:endParaRPr>
          </a:p>
        </p:txBody>
      </p:sp>
      <p:pic>
        <p:nvPicPr>
          <p:cNvPr id="8" name="Picture 10"/>
          <p:cNvPicPr/>
          <p:nvPr/>
        </p:nvPicPr>
        <p:blipFill>
          <a:blip r:embed="rId15"/>
          <a:stretch/>
        </p:blipFill>
        <p:spPr>
          <a:xfrm>
            <a:off x="539640" y="3674520"/>
            <a:ext cx="8064000" cy="114120"/>
          </a:xfrm>
          <a:prstGeom prst="rect">
            <a:avLst/>
          </a:prstGeom>
          <a:ln>
            <a:noFill/>
          </a:ln>
        </p:spPr>
      </p:pic>
      <p:pic>
        <p:nvPicPr>
          <p:cNvPr id="9" name="Picture 2"/>
          <p:cNvPicPr/>
          <p:nvPr/>
        </p:nvPicPr>
        <p:blipFill>
          <a:blip r:embed="rId18"/>
          <a:stretch/>
        </p:blipFill>
        <p:spPr>
          <a:xfrm>
            <a:off x="2158560" y="433800"/>
            <a:ext cx="4826520" cy="1262520"/>
          </a:xfrm>
          <a:prstGeom prst="rect">
            <a:avLst/>
          </a:prstGeom>
          <a:ln>
            <a:noFill/>
          </a:ln>
        </p:spPr>
      </p:pic>
      <p:sp>
        <p:nvSpPr>
          <p:cNvPr id="10" name="PlaceHolder 5"/>
          <p:cNvSpPr>
            <a:spLocks noGrp="1"/>
          </p:cNvSpPr>
          <p:nvPr>
            <p:ph type="body"/>
          </p:nvPr>
        </p:nvSpPr>
        <p:spPr>
          <a:xfrm>
            <a:off x="457200" y="1604520"/>
            <a:ext cx="8229240" cy="3977280"/>
          </a:xfrm>
          <a:prstGeom prst="rect">
            <a:avLst/>
          </a:prstGeom>
        </p:spPr>
        <p:txBody>
          <a:bodyPr lIns="0" tIns="0" rIns="0" bIns="0"/>
          <a:lstStyle/>
          <a:p>
            <a:pPr marL="432000" indent="-324000">
              <a:buClr>
                <a:srgbClr val="000000"/>
              </a:buClr>
              <a:buSzPct val="45000"/>
              <a:buFont typeface="Wingdings" charset="2"/>
              <a:buChar char=""/>
            </a:pPr>
            <a:r>
              <a:rPr lang="en-US" sz="2800" b="0" strike="noStrike" spc="-1">
                <a:solidFill>
                  <a:srgbClr val="000000"/>
                </a:solidFill>
                <a:uFill>
                  <a:solidFill>
                    <a:srgbClr val="FFFFFF"/>
                  </a:solidFill>
                </a:uFill>
                <a:latin typeface="Calibri"/>
              </a:rPr>
              <a:t>Format des Gliederungstextes durch Klicken bearbeiten</a:t>
            </a:r>
          </a:p>
          <a:p>
            <a:pPr marL="864000" lvl="1" indent="-324000">
              <a:buClr>
                <a:srgbClr val="000000"/>
              </a:buClr>
              <a:buSzPct val="75000"/>
              <a:buFont typeface="Symbol" charset="2"/>
              <a:buChar char=""/>
            </a:pPr>
            <a:r>
              <a:rPr lang="en-US" sz="2000" b="0" strike="noStrike" spc="-1">
                <a:solidFill>
                  <a:srgbClr val="000000"/>
                </a:solidFill>
                <a:uFill>
                  <a:solidFill>
                    <a:srgbClr val="FFFFFF"/>
                  </a:solidFill>
                </a:uFill>
                <a:latin typeface="Calibri"/>
              </a:rPr>
              <a:t>Zweite Gliederungsebene</a:t>
            </a:r>
          </a:p>
          <a:p>
            <a:pPr marL="1296000" lvl="2" indent="-288000">
              <a:buClr>
                <a:srgbClr val="000000"/>
              </a:buClr>
              <a:buSzPct val="45000"/>
              <a:buFont typeface="Wingdings" charset="2"/>
              <a:buChar char=""/>
            </a:pPr>
            <a:r>
              <a:rPr lang="en-US" sz="1800" b="0" strike="noStrike" spc="-1">
                <a:solidFill>
                  <a:srgbClr val="000000"/>
                </a:solidFill>
                <a:uFill>
                  <a:solidFill>
                    <a:srgbClr val="FFFFFF"/>
                  </a:solidFill>
                </a:uFill>
                <a:latin typeface="Calibri"/>
              </a:rPr>
              <a:t>Dritte Gliederungsebene</a:t>
            </a:r>
          </a:p>
          <a:p>
            <a:pPr marL="1728000" lvl="3" indent="-216000">
              <a:buClr>
                <a:srgbClr val="000000"/>
              </a:buClr>
              <a:buSzPct val="75000"/>
              <a:buFont typeface="Symbol" charset="2"/>
              <a:buChar char=""/>
            </a:pPr>
            <a:r>
              <a:rPr lang="en-US" sz="1800" b="0" strike="noStrike" spc="-1">
                <a:solidFill>
                  <a:srgbClr val="000000"/>
                </a:solidFill>
                <a:uFill>
                  <a:solidFill>
                    <a:srgbClr val="FFFFFF"/>
                  </a:solidFill>
                </a:uFill>
                <a:latin typeface="Calibri"/>
              </a:rPr>
              <a:t>Vierte Gliederungsebene</a:t>
            </a:r>
          </a:p>
          <a:p>
            <a:pPr marL="2160000" lvl="4" indent="-216000">
              <a:buClr>
                <a:srgbClr val="000000"/>
              </a:buClr>
              <a:buSzPct val="45000"/>
              <a:buFont typeface="Wingdings" charset="2"/>
              <a:buChar char=""/>
            </a:pPr>
            <a:r>
              <a:rPr lang="en-US" sz="2000" b="0" strike="noStrike" spc="-1">
                <a:solidFill>
                  <a:srgbClr val="000000"/>
                </a:solidFill>
                <a:uFill>
                  <a:solidFill>
                    <a:srgbClr val="FFFFFF"/>
                  </a:solidFill>
                </a:uFill>
                <a:latin typeface="Calibri"/>
              </a:rPr>
              <a:t>Fünfte Gliederungsebene</a:t>
            </a:r>
          </a:p>
          <a:p>
            <a:pPr marL="2592000" lvl="5" indent="-216000">
              <a:buClr>
                <a:srgbClr val="000000"/>
              </a:buClr>
              <a:buSzPct val="45000"/>
              <a:buFont typeface="Wingdings" charset="2"/>
              <a:buChar char=""/>
            </a:pPr>
            <a:r>
              <a:rPr lang="en-US" sz="2000" b="0" strike="noStrike" spc="-1">
                <a:solidFill>
                  <a:srgbClr val="000000"/>
                </a:solidFill>
                <a:uFill>
                  <a:solidFill>
                    <a:srgbClr val="FFFFFF"/>
                  </a:solidFill>
                </a:uFill>
                <a:latin typeface="Calibri"/>
              </a:rPr>
              <a:t>Sechste Gliederungsebene</a:t>
            </a:r>
          </a:p>
          <a:p>
            <a:pPr marL="3024000" lvl="6" indent="-216000">
              <a:buClr>
                <a:srgbClr val="000000"/>
              </a:buClr>
              <a:buSzPct val="45000"/>
              <a:buFont typeface="Wingdings" charset="2"/>
              <a:buChar char=""/>
            </a:pPr>
            <a:r>
              <a:rPr lang="en-US" sz="2000" b="0" strike="noStrike" spc="-1">
                <a:solidFill>
                  <a:srgbClr val="000000"/>
                </a:solidFill>
                <a:uFill>
                  <a:solidFill>
                    <a:srgbClr val="FFFFFF"/>
                  </a:solidFill>
                </a:uFill>
                <a:latin typeface="Calibri"/>
              </a:rPr>
              <a:t>Siebte Gliederungsebene</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7" name="Picture 6"/>
          <p:cNvPicPr/>
          <p:nvPr/>
        </p:nvPicPr>
        <p:blipFill>
          <a:blip r:embed="rId14"/>
          <a:stretch/>
        </p:blipFill>
        <p:spPr>
          <a:xfrm>
            <a:off x="0" y="0"/>
            <a:ext cx="9143640" cy="6857640"/>
          </a:xfrm>
          <a:prstGeom prst="rect">
            <a:avLst/>
          </a:prstGeom>
          <a:ln>
            <a:noFill/>
          </a:ln>
        </p:spPr>
      </p:pic>
      <p:pic>
        <p:nvPicPr>
          <p:cNvPr id="48" name="Picture 7"/>
          <p:cNvPicPr/>
          <p:nvPr/>
        </p:nvPicPr>
        <p:blipFill>
          <a:blip r:embed="rId15"/>
          <a:stretch/>
        </p:blipFill>
        <p:spPr>
          <a:xfrm>
            <a:off x="-16920" y="1447200"/>
            <a:ext cx="9160560" cy="129240"/>
          </a:xfrm>
          <a:prstGeom prst="rect">
            <a:avLst/>
          </a:prstGeom>
          <a:ln>
            <a:noFill/>
          </a:ln>
        </p:spPr>
      </p:pic>
      <p:pic>
        <p:nvPicPr>
          <p:cNvPr id="49" name="Picture 13"/>
          <p:cNvPicPr/>
          <p:nvPr/>
        </p:nvPicPr>
        <p:blipFill>
          <a:blip r:embed="rId16"/>
          <a:stretch/>
        </p:blipFill>
        <p:spPr>
          <a:xfrm>
            <a:off x="7810920" y="227160"/>
            <a:ext cx="1080000" cy="1080000"/>
          </a:xfrm>
          <a:prstGeom prst="rect">
            <a:avLst/>
          </a:prstGeom>
          <a:ln>
            <a:noFill/>
          </a:ln>
        </p:spPr>
      </p:pic>
      <p:sp>
        <p:nvSpPr>
          <p:cNvPr id="50" name="PlaceHolder 1"/>
          <p:cNvSpPr>
            <a:spLocks noGrp="1"/>
          </p:cNvSpPr>
          <p:nvPr>
            <p:ph type="title"/>
          </p:nvPr>
        </p:nvSpPr>
        <p:spPr>
          <a:xfrm>
            <a:off x="457200" y="274680"/>
            <a:ext cx="7353360" cy="1047600"/>
          </a:xfrm>
          <a:prstGeom prst="rect">
            <a:avLst/>
          </a:prstGeom>
        </p:spPr>
        <p:txBody>
          <a:bodyPr anchor="ctr"/>
          <a:lstStyle/>
          <a:p>
            <a:pPr>
              <a:lnSpc>
                <a:spcPct val="100000"/>
              </a:lnSpc>
            </a:pPr>
            <a:r>
              <a:rPr lang="en-US" sz="3200" b="0" strike="noStrike" spc="-1">
                <a:solidFill>
                  <a:srgbClr val="205595"/>
                </a:solidFill>
                <a:uFill>
                  <a:solidFill>
                    <a:srgbClr val="FFFFFF"/>
                  </a:solidFill>
                </a:uFill>
                <a:latin typeface="Calibri"/>
              </a:rPr>
              <a:t>Titelmasterformat durch Klicken bearbeiten</a:t>
            </a:r>
            <a:endParaRPr lang="en-US" sz="3200" b="0" strike="noStrike" spc="-1">
              <a:solidFill>
                <a:srgbClr val="000000"/>
              </a:solidFill>
              <a:uFill>
                <a:solidFill>
                  <a:srgbClr val="FFFFFF"/>
                </a:solidFill>
              </a:uFill>
              <a:latin typeface="Calibri"/>
            </a:endParaRPr>
          </a:p>
        </p:txBody>
      </p:sp>
      <p:sp>
        <p:nvSpPr>
          <p:cNvPr id="51" name="PlaceHolder 2"/>
          <p:cNvSpPr>
            <a:spLocks noGrp="1"/>
          </p:cNvSpPr>
          <p:nvPr>
            <p:ph type="body"/>
          </p:nvPr>
        </p:nvSpPr>
        <p:spPr>
          <a:xfrm>
            <a:off x="457200" y="1696680"/>
            <a:ext cx="8229240" cy="4625640"/>
          </a:xfrm>
          <a:prstGeom prst="rect">
            <a:avLst/>
          </a:prstGeom>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Textmasterformat bearbeiten</a:t>
            </a: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Zweite Ebene</a:t>
            </a:r>
            <a:endParaRPr lang="en-US" sz="2800" b="0" strike="noStrike" spc="-1">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Dritte Ebene</a:t>
            </a:r>
            <a:endParaRPr lang="en-US" sz="2800" b="0" strike="noStrike" spc="-1">
              <a:solidFill>
                <a:srgbClr val="000000"/>
              </a:solidFill>
              <a:uFill>
                <a:solidFill>
                  <a:srgbClr val="FFFFFF"/>
                </a:solidFill>
              </a:uFill>
              <a:latin typeface="Calibri"/>
            </a:endParaRPr>
          </a:p>
          <a:p>
            <a:pPr marL="1600200" lvl="3" indent="-228240">
              <a:lnSpc>
                <a:spcPct val="100000"/>
              </a:lnSpc>
              <a:buClr>
                <a:srgbClr val="000000"/>
              </a:buClr>
              <a:buFont typeface="Arial"/>
              <a:buChar char="–"/>
            </a:pPr>
            <a:r>
              <a:rPr lang="en-US" sz="1800" b="0" strike="noStrike" spc="-1">
                <a:solidFill>
                  <a:srgbClr val="000000"/>
                </a:solidFill>
                <a:uFill>
                  <a:solidFill>
                    <a:srgbClr val="FFFFFF"/>
                  </a:solidFill>
                </a:uFill>
                <a:latin typeface="Calibri"/>
              </a:rPr>
              <a:t>Vierte Ebene</a:t>
            </a:r>
            <a:endParaRPr lang="en-US" sz="2800" b="0" strike="noStrike" spc="-1">
              <a:solidFill>
                <a:srgbClr val="000000"/>
              </a:solidFill>
              <a:uFill>
                <a:solidFill>
                  <a:srgbClr val="FFFFFF"/>
                </a:solidFill>
              </a:uFill>
              <a:latin typeface="Calibri"/>
            </a:endParaRPr>
          </a:p>
          <a:p>
            <a:pPr marL="2057400" lvl="4" indent="-228240">
              <a:lnSpc>
                <a:spcPct val="100000"/>
              </a:lnSpc>
              <a:buClr>
                <a:srgbClr val="000000"/>
              </a:buClr>
              <a:buFont typeface="Arial"/>
              <a:buChar char="»"/>
            </a:pPr>
            <a:r>
              <a:rPr lang="en-US" sz="1800" b="0" strike="noStrike" spc="-1">
                <a:solidFill>
                  <a:srgbClr val="000000"/>
                </a:solidFill>
                <a:uFill>
                  <a:solidFill>
                    <a:srgbClr val="FFFFFF"/>
                  </a:solidFill>
                </a:uFill>
                <a:latin typeface="Calibri"/>
              </a:rPr>
              <a:t>Fünfte Ebene</a:t>
            </a:r>
            <a:endParaRPr lang="en-US" sz="2800" b="0" strike="noStrike" spc="-1">
              <a:solidFill>
                <a:srgbClr val="000000"/>
              </a:solidFill>
              <a:uFill>
                <a:solidFill>
                  <a:srgbClr val="FFFFFF"/>
                </a:solidFill>
              </a:uFill>
              <a:latin typeface="Calibri"/>
            </a:endParaRPr>
          </a:p>
        </p:txBody>
      </p:sp>
      <p:sp>
        <p:nvSpPr>
          <p:cNvPr id="52" name="PlaceHolder 3"/>
          <p:cNvSpPr>
            <a:spLocks noGrp="1"/>
          </p:cNvSpPr>
          <p:nvPr>
            <p:ph type="dt"/>
          </p:nvPr>
        </p:nvSpPr>
        <p:spPr>
          <a:xfrm>
            <a:off x="457200" y="6430680"/>
            <a:ext cx="2133360" cy="364680"/>
          </a:xfrm>
          <a:prstGeom prst="rect">
            <a:avLst/>
          </a:prstGeom>
        </p:spPr>
        <p:txBody>
          <a:bodyPr anchor="ctr"/>
          <a:lstStyle/>
          <a:p>
            <a:pPr>
              <a:lnSpc>
                <a:spcPct val="100000"/>
              </a:lnSpc>
            </a:pPr>
            <a:fld id="{4C361D6C-79B6-49F5-A65B-5069CDB681C9}" type="datetime1">
              <a:rPr lang="de-DE" sz="1200" b="0" strike="noStrike" spc="-1">
                <a:solidFill>
                  <a:srgbClr val="8B8B8B"/>
                </a:solidFill>
                <a:uFill>
                  <a:solidFill>
                    <a:srgbClr val="FFFFFF"/>
                  </a:solidFill>
                </a:uFill>
                <a:latin typeface="Calibri"/>
              </a:rPr>
              <a:t>22.01.20</a:t>
            </a:fld>
            <a:endParaRPr lang="de-DE" sz="1400" b="0" strike="noStrike" spc="-1">
              <a:solidFill>
                <a:srgbClr val="000000"/>
              </a:solidFill>
              <a:uFill>
                <a:solidFill>
                  <a:srgbClr val="FFFFFF"/>
                </a:solidFill>
              </a:uFill>
              <a:latin typeface="Times New Roman"/>
            </a:endParaRPr>
          </a:p>
        </p:txBody>
      </p:sp>
      <p:sp>
        <p:nvSpPr>
          <p:cNvPr id="53" name="PlaceHolder 4"/>
          <p:cNvSpPr>
            <a:spLocks noGrp="1"/>
          </p:cNvSpPr>
          <p:nvPr>
            <p:ph type="ftr"/>
          </p:nvPr>
        </p:nvSpPr>
        <p:spPr>
          <a:xfrm>
            <a:off x="3124080" y="6430680"/>
            <a:ext cx="2895120" cy="364680"/>
          </a:xfrm>
          <a:prstGeom prst="rect">
            <a:avLst/>
          </a:prstGeom>
        </p:spPr>
        <p:txBody>
          <a:bodyPr anchor="ctr"/>
          <a:lstStyle/>
          <a:p>
            <a:endParaRPr lang="de-DE" sz="2400" b="0" strike="noStrike" spc="-1">
              <a:solidFill>
                <a:srgbClr val="000000"/>
              </a:solidFill>
              <a:uFill>
                <a:solidFill>
                  <a:srgbClr val="FFFFFF"/>
                </a:solidFill>
              </a:uFill>
              <a:latin typeface="Times New Roman"/>
            </a:endParaRPr>
          </a:p>
        </p:txBody>
      </p:sp>
      <p:sp>
        <p:nvSpPr>
          <p:cNvPr id="54" name="PlaceHolder 5"/>
          <p:cNvSpPr>
            <a:spLocks noGrp="1"/>
          </p:cNvSpPr>
          <p:nvPr>
            <p:ph type="sldNum"/>
          </p:nvPr>
        </p:nvSpPr>
        <p:spPr>
          <a:xfrm>
            <a:off x="6553080" y="6430680"/>
            <a:ext cx="2133360" cy="364680"/>
          </a:xfrm>
          <a:prstGeom prst="rect">
            <a:avLst/>
          </a:prstGeom>
        </p:spPr>
        <p:txBody>
          <a:bodyPr anchor="ctr"/>
          <a:lstStyle/>
          <a:p>
            <a:pPr algn="r">
              <a:lnSpc>
                <a:spcPct val="100000"/>
              </a:lnSpc>
            </a:pPr>
            <a:fld id="{90BE57FE-EC64-4750-8EEC-0EE44F82D95D}" type="slidenum">
              <a:rPr lang="de-DE" sz="1200" b="0" strike="noStrike" spc="-1">
                <a:solidFill>
                  <a:srgbClr val="8B8B8B"/>
                </a:solidFill>
                <a:uFill>
                  <a:solidFill>
                    <a:srgbClr val="FFFFFF"/>
                  </a:solidFill>
                </a:uFill>
                <a:latin typeface="Calibri"/>
              </a:rPr>
              <a:t>‹Nr.›</a:t>
            </a:fld>
            <a:endParaRPr lang="de-DE" sz="1400" b="0" strike="noStrike" spc="-1">
              <a:solidFill>
                <a:srgbClr val="000000"/>
              </a:solidFill>
              <a:uFill>
                <a:solidFill>
                  <a:srgbClr val="FFFFFF"/>
                </a:solidFill>
              </a:uFill>
              <a:latin typeface="Times New Roman"/>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creativecommons.org/licenses/by/4.0/"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13.xml"/><Relationship Id="rId5" Type="http://schemas.openxmlformats.org/officeDocument/2006/relationships/image" Target="../media/image45.jpeg"/><Relationship Id="rId4" Type="http://schemas.openxmlformats.org/officeDocument/2006/relationships/image" Target="../media/image44.jpeg"/></Relationships>
</file>

<file path=ppt/slides/_rels/slide10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13.xml"/><Relationship Id="rId5" Type="http://schemas.openxmlformats.org/officeDocument/2006/relationships/image" Target="../media/image45.jpeg"/><Relationship Id="rId4" Type="http://schemas.openxmlformats.org/officeDocument/2006/relationships/image" Target="../media/image44.jpeg"/></Relationships>
</file>

<file path=ppt/slides/_rels/slide10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13.xml"/><Relationship Id="rId5" Type="http://schemas.openxmlformats.org/officeDocument/2006/relationships/image" Target="../media/image45.jpeg"/><Relationship Id="rId4" Type="http://schemas.openxmlformats.org/officeDocument/2006/relationships/image" Target="../media/image44.jpeg"/></Relationships>
</file>

<file path=ppt/slides/_rels/slide10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13.xml"/><Relationship Id="rId5" Type="http://schemas.openxmlformats.org/officeDocument/2006/relationships/image" Target="../media/image45.jpeg"/><Relationship Id="rId4" Type="http://schemas.openxmlformats.org/officeDocument/2006/relationships/image" Target="../media/image44.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1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13.xml"/><Relationship Id="rId5" Type="http://schemas.openxmlformats.org/officeDocument/2006/relationships/image" Target="../media/image45.jpeg"/><Relationship Id="rId4" Type="http://schemas.openxmlformats.org/officeDocument/2006/relationships/image" Target="../media/image44.jpeg"/></Relationships>
</file>

<file path=ppt/slides/_rels/slide11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13.xml"/><Relationship Id="rId5" Type="http://schemas.openxmlformats.org/officeDocument/2006/relationships/image" Target="../media/image45.jpeg"/><Relationship Id="rId4" Type="http://schemas.openxmlformats.org/officeDocument/2006/relationships/image" Target="../media/image44.jpeg"/></Relationships>
</file>

<file path=ppt/slides/_rels/slide11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13.xml"/><Relationship Id="rId5" Type="http://schemas.openxmlformats.org/officeDocument/2006/relationships/image" Target="../media/image45.jpeg"/><Relationship Id="rId4" Type="http://schemas.openxmlformats.org/officeDocument/2006/relationships/image" Target="../media/image44.jpeg"/></Relationships>
</file>

<file path=ppt/slides/_rels/slide11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13.xml"/><Relationship Id="rId5" Type="http://schemas.openxmlformats.org/officeDocument/2006/relationships/image" Target="../media/image45.jpeg"/><Relationship Id="rId4" Type="http://schemas.openxmlformats.org/officeDocument/2006/relationships/image" Target="../media/image44.jpeg"/></Relationships>
</file>

<file path=ppt/slides/_rels/slide11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13.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20.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13.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8.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13.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138.xml.rels><?xml version="1.0" encoding="UTF-8" standalone="yes"?>
<Relationships xmlns="http://schemas.openxmlformats.org/package/2006/relationships"><Relationship Id="rId3" Type="http://schemas.openxmlformats.org/officeDocument/2006/relationships/image" Target="../media/image48.wmf"/><Relationship Id="rId2" Type="http://schemas.openxmlformats.org/officeDocument/2006/relationships/notesSlide" Target="../notesSlides/notesSlide24.xml"/><Relationship Id="rId1" Type="http://schemas.openxmlformats.org/officeDocument/2006/relationships/slideLayout" Target="../slideLayouts/slideLayout13.xml"/><Relationship Id="rId4" Type="http://schemas.openxmlformats.org/officeDocument/2006/relationships/image" Target="../media/image49.wmf"/></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50.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33.xml"/><Relationship Id="rId1" Type="http://schemas.openxmlformats.org/officeDocument/2006/relationships/slideLayout" Target="../slideLayouts/slideLayout13.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5.xml.rels><?xml version="1.0" encoding="UTF-8" standalone="yes"?>
<Relationships xmlns="http://schemas.openxmlformats.org/package/2006/relationships"><Relationship Id="rId3" Type="http://schemas.openxmlformats.org/officeDocument/2006/relationships/image" Target="../media/image51.tif"/><Relationship Id="rId2" Type="http://schemas.openxmlformats.org/officeDocument/2006/relationships/image" Target="../media/image50.tif"/><Relationship Id="rId1" Type="http://schemas.openxmlformats.org/officeDocument/2006/relationships/slideLayout" Target="../slideLayouts/slideLayout13.xml"/><Relationship Id="rId4" Type="http://schemas.openxmlformats.org/officeDocument/2006/relationships/image" Target="../media/image52.tif"/></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www.fitsm.eu/" TargetMode="Externa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3.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3.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13.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13.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13.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TextShape 1"/>
          <p:cNvSpPr txBox="1"/>
          <p:nvPr/>
        </p:nvSpPr>
        <p:spPr>
          <a:xfrm>
            <a:off x="685800" y="2130480"/>
            <a:ext cx="7772040" cy="1469520"/>
          </a:xfrm>
          <a:prstGeom prst="rect">
            <a:avLst/>
          </a:prstGeom>
          <a:noFill/>
          <a:ln>
            <a:noFill/>
          </a:ln>
        </p:spPr>
        <p:txBody>
          <a:bodyPr anchor="ctr"/>
          <a:lstStyle/>
          <a:p>
            <a:pPr algn="ctr">
              <a:lnSpc>
                <a:spcPct val="100000"/>
              </a:lnSpc>
            </a:pPr>
            <a:r>
              <a:rPr lang="en-US" sz="3200" b="1" strike="noStrike" spc="-1">
                <a:solidFill>
                  <a:srgbClr val="205595"/>
                </a:solidFill>
                <a:uFill>
                  <a:solidFill>
                    <a:srgbClr val="FFFFFF"/>
                  </a:solidFill>
                </a:uFill>
                <a:latin typeface="Calibri"/>
              </a:rPr>
              <a:t>FitSM Expert</a:t>
            </a:r>
            <a:endParaRPr lang="en-US" sz="1800" b="0" strike="noStrike" spc="-1">
              <a:solidFill>
                <a:srgbClr val="000000"/>
              </a:solidFill>
              <a:uFill>
                <a:solidFill>
                  <a:srgbClr val="FFFFFF"/>
                </a:solidFill>
              </a:uFill>
              <a:latin typeface="Calibri"/>
            </a:endParaRPr>
          </a:p>
        </p:txBody>
      </p:sp>
      <p:sp>
        <p:nvSpPr>
          <p:cNvPr id="97" name="TextShape 2"/>
          <p:cNvSpPr txBox="1"/>
          <p:nvPr/>
        </p:nvSpPr>
        <p:spPr>
          <a:xfrm>
            <a:off x="6553080" y="6430680"/>
            <a:ext cx="2133360" cy="364680"/>
          </a:xfrm>
          <a:prstGeom prst="rect">
            <a:avLst/>
          </a:prstGeom>
          <a:noFill/>
          <a:ln>
            <a:noFill/>
          </a:ln>
        </p:spPr>
        <p:txBody>
          <a:bodyPr anchor="ctr"/>
          <a:lstStyle/>
          <a:p>
            <a:pPr algn="r">
              <a:lnSpc>
                <a:spcPct val="100000"/>
              </a:lnSpc>
            </a:pPr>
            <a:fld id="{7F51E010-37C7-49A8-B67E-A0924410C170}" type="slidenum">
              <a:rPr lang="de-DE" sz="1200" b="0" strike="noStrike" spc="-1">
                <a:solidFill>
                  <a:srgbClr val="FFFFFF"/>
                </a:solidFill>
                <a:uFill>
                  <a:solidFill>
                    <a:srgbClr val="FFFFFF"/>
                  </a:solidFill>
                </a:uFill>
                <a:latin typeface="Calibri"/>
              </a:rPr>
              <a:t>1</a:t>
            </a:fld>
            <a:endParaRPr lang="de-DE" sz="1400" b="0" strike="noStrike" spc="-1">
              <a:solidFill>
                <a:srgbClr val="000000"/>
              </a:solidFill>
              <a:uFill>
                <a:solidFill>
                  <a:srgbClr val="FFFFFF"/>
                </a:solidFill>
              </a:uFill>
              <a:latin typeface="Times New Roman"/>
            </a:endParaRPr>
          </a:p>
        </p:txBody>
      </p:sp>
      <p:sp>
        <p:nvSpPr>
          <p:cNvPr id="98" name="TextShape 3"/>
          <p:cNvSpPr txBox="1"/>
          <p:nvPr/>
        </p:nvSpPr>
        <p:spPr>
          <a:xfrm>
            <a:off x="1371600" y="3886200"/>
            <a:ext cx="6400440" cy="1752120"/>
          </a:xfrm>
          <a:prstGeom prst="rect">
            <a:avLst/>
          </a:prstGeom>
          <a:noFill/>
          <a:ln>
            <a:noFill/>
          </a:ln>
        </p:spPr>
        <p:txBody>
          <a:bodyPr/>
          <a:lstStyle/>
          <a:p>
            <a:pPr algn="ctr">
              <a:lnSpc>
                <a:spcPct val="100000"/>
              </a:lnSpc>
            </a:pPr>
            <a:r>
              <a:rPr lang="de-DE" sz="2800" b="0" strike="noStrike" spc="-1" dirty="0">
                <a:solidFill>
                  <a:srgbClr val="8B8B8B"/>
                </a:solidFill>
                <a:uFill>
                  <a:solidFill>
                    <a:srgbClr val="FFFFFF"/>
                  </a:solidFill>
                </a:uFill>
                <a:latin typeface="Calibri"/>
              </a:rPr>
              <a:t>Expert Training in IT Service Management gemäß FitSM</a:t>
            </a:r>
            <a:endParaRPr lang="de-DE" sz="3200" b="0" strike="noStrike" spc="-1" dirty="0">
              <a:solidFill>
                <a:srgbClr val="000000"/>
              </a:solidFill>
              <a:uFill>
                <a:solidFill>
                  <a:srgbClr val="FFFFFF"/>
                </a:solidFill>
              </a:uFill>
              <a:latin typeface="Arial"/>
            </a:endParaRPr>
          </a:p>
          <a:p>
            <a:pPr algn="ctr">
              <a:lnSpc>
                <a:spcPct val="100000"/>
              </a:lnSpc>
            </a:pPr>
            <a:r>
              <a:rPr lang="de-DE" sz="1000" b="0" strike="noStrike" spc="-1" dirty="0">
                <a:solidFill>
                  <a:srgbClr val="8B8B8B"/>
                </a:solidFill>
                <a:uFill>
                  <a:solidFill>
                    <a:srgbClr val="FFFFFF"/>
                  </a:solidFill>
                </a:uFill>
                <a:latin typeface="Calibri"/>
              </a:rPr>
              <a:t>Version 1.5</a:t>
            </a:r>
            <a:endParaRPr lang="de-DE" sz="3200" b="0" strike="noStrike" spc="-1" dirty="0">
              <a:solidFill>
                <a:srgbClr val="000000"/>
              </a:solidFill>
              <a:uFill>
                <a:solidFill>
                  <a:srgbClr val="FFFFFF"/>
                </a:solidFill>
              </a:uFill>
              <a:latin typeface="Arial"/>
            </a:endParaRPr>
          </a:p>
        </p:txBody>
      </p:sp>
      <p:sp>
        <p:nvSpPr>
          <p:cNvPr id="99" name="CustomShape 4"/>
          <p:cNvSpPr/>
          <p:nvPr/>
        </p:nvSpPr>
        <p:spPr>
          <a:xfrm>
            <a:off x="3021840" y="5124600"/>
            <a:ext cx="3328560" cy="569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de-DE" sz="1050" b="0" strike="noStrike" spc="-1">
                <a:solidFill>
                  <a:srgbClr val="000000"/>
                </a:solidFill>
                <a:uFill>
                  <a:solidFill>
                    <a:srgbClr val="FFFFFF"/>
                  </a:solidFill>
                </a:uFill>
                <a:latin typeface="Calibri"/>
              </a:rPr>
              <a:t>This work has been funded by the European Commission. It is licensed under a </a:t>
            </a:r>
            <a:r>
              <a:rPr lang="de-DE" sz="1050" b="0" u="sng" strike="noStrike" spc="-1">
                <a:solidFill>
                  <a:srgbClr val="0000FF"/>
                </a:solidFill>
                <a:uFill>
                  <a:solidFill>
                    <a:srgbClr val="FFFFFF"/>
                  </a:solidFill>
                </a:uFill>
                <a:latin typeface="Calibri"/>
                <a:hlinkClick r:id="rId3"/>
              </a:rPr>
              <a:t>Creative Commons Attribution 4.0 International License</a:t>
            </a:r>
            <a:r>
              <a:rPr lang="de-DE" sz="1050" b="0" strike="noStrike" spc="-1">
                <a:solidFill>
                  <a:srgbClr val="000000"/>
                </a:solidFill>
                <a:uFill>
                  <a:solidFill>
                    <a:srgbClr val="FFFFFF"/>
                  </a:solidFill>
                </a:uFill>
                <a:latin typeface="Calibri"/>
              </a:rPr>
              <a:t>.</a:t>
            </a:r>
            <a:endParaRPr lang="de-DE" sz="1800" b="0" strike="noStrike" spc="-1">
              <a:solidFill>
                <a:srgbClr val="000000"/>
              </a:solidFill>
              <a:uFill>
                <a:solidFill>
                  <a:srgbClr val="FFFFFF"/>
                </a:solidFill>
              </a:uFill>
              <a:latin typeface="Arial"/>
            </a:endParaRPr>
          </a:p>
        </p:txBody>
      </p:sp>
      <p:pic>
        <p:nvPicPr>
          <p:cNvPr id="100" name="Picture 1"/>
          <p:cNvPicPr/>
          <p:nvPr/>
        </p:nvPicPr>
        <p:blipFill>
          <a:blip r:embed="rId4"/>
          <a:stretch/>
        </p:blipFill>
        <p:spPr>
          <a:xfrm>
            <a:off x="6334200" y="5189040"/>
            <a:ext cx="625680" cy="425520"/>
          </a:xfrm>
          <a:prstGeom prst="rect">
            <a:avLst/>
          </a:prstGeom>
          <a:ln>
            <a:noFill/>
          </a:ln>
        </p:spPr>
      </p:pic>
      <p:pic>
        <p:nvPicPr>
          <p:cNvPr id="101" name="Picture 2"/>
          <p:cNvPicPr/>
          <p:nvPr/>
        </p:nvPicPr>
        <p:blipFill>
          <a:blip r:embed="rId5"/>
          <a:stretch/>
        </p:blipFill>
        <p:spPr>
          <a:xfrm>
            <a:off x="2183760" y="5254200"/>
            <a:ext cx="837720" cy="29484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Richtlinien und Prozesse</a:t>
            </a:r>
            <a:endParaRPr lang="en-US" sz="1800" b="0" strike="noStrike" spc="-1">
              <a:solidFill>
                <a:srgbClr val="000000"/>
              </a:solidFill>
              <a:uFill>
                <a:solidFill>
                  <a:srgbClr val="FFFFFF"/>
                </a:solidFill>
              </a:uFill>
              <a:latin typeface="Calibri"/>
            </a:endParaRPr>
          </a:p>
        </p:txBody>
      </p:sp>
      <p:sp>
        <p:nvSpPr>
          <p:cNvPr id="152" name="TextShape 2"/>
          <p:cNvSpPr txBox="1"/>
          <p:nvPr/>
        </p:nvSpPr>
        <p:spPr>
          <a:xfrm>
            <a:off x="457200" y="1696680"/>
            <a:ext cx="8229240" cy="4625640"/>
          </a:xfrm>
          <a:prstGeom prst="rect">
            <a:avLst/>
          </a:prstGeom>
          <a:noFill/>
          <a:ln>
            <a:noFill/>
          </a:ln>
        </p:spPr>
        <p:txBody>
          <a:bodyPr/>
          <a:lstStyle/>
          <a:p>
            <a:endParaRPr lang="en-US" sz="2800" b="0" strike="noStrike" spc="-1">
              <a:solidFill>
                <a:srgbClr val="000000"/>
              </a:solidFill>
              <a:uFill>
                <a:solidFill>
                  <a:srgbClr val="FFFFFF"/>
                </a:solidFill>
              </a:uFill>
              <a:latin typeface="Calibri"/>
            </a:endParaRPr>
          </a:p>
        </p:txBody>
      </p:sp>
      <p:sp>
        <p:nvSpPr>
          <p:cNvPr id="153" name="TextShape 3"/>
          <p:cNvSpPr txBox="1"/>
          <p:nvPr/>
        </p:nvSpPr>
        <p:spPr>
          <a:xfrm>
            <a:off x="6553080" y="6430680"/>
            <a:ext cx="2133360" cy="364680"/>
          </a:xfrm>
          <a:prstGeom prst="rect">
            <a:avLst/>
          </a:prstGeom>
          <a:noFill/>
          <a:ln>
            <a:noFill/>
          </a:ln>
        </p:spPr>
        <p:txBody>
          <a:bodyPr anchor="ctr"/>
          <a:lstStyle/>
          <a:p>
            <a:pPr algn="r">
              <a:lnSpc>
                <a:spcPct val="100000"/>
              </a:lnSpc>
            </a:pPr>
            <a:fld id="{F8F73B04-A272-4C6A-A64B-E2B710FB5CAA}" type="slidenum">
              <a:rPr lang="de-DE" sz="1200" b="0" strike="noStrike" spc="-1">
                <a:solidFill>
                  <a:srgbClr val="8B8B8B"/>
                </a:solidFill>
                <a:uFill>
                  <a:solidFill>
                    <a:srgbClr val="FFFFFF"/>
                  </a:solidFill>
                </a:uFill>
                <a:latin typeface="Calibri"/>
              </a:rPr>
              <a:t>10</a:t>
            </a:fld>
            <a:endParaRPr lang="de-DE" sz="1400" b="0" strike="noStrike" spc="-1">
              <a:solidFill>
                <a:srgbClr val="000000"/>
              </a:solidFill>
              <a:uFill>
                <a:solidFill>
                  <a:srgbClr val="FFFFFF"/>
                </a:solidFill>
              </a:uFill>
              <a:latin typeface="Times New Roman"/>
            </a:endParaRPr>
          </a:p>
        </p:txBody>
      </p:sp>
      <p:graphicFrame>
        <p:nvGraphicFramePr>
          <p:cNvPr id="154" name="Table 4"/>
          <p:cNvGraphicFramePr/>
          <p:nvPr/>
        </p:nvGraphicFramePr>
        <p:xfrm>
          <a:off x="457200" y="1696680"/>
          <a:ext cx="8229600" cy="2621280"/>
        </p:xfrm>
        <a:graphic>
          <a:graphicData uri="http://schemas.openxmlformats.org/drawingml/2006/table">
            <a:tbl>
              <a:tblPr/>
              <a:tblGrid>
                <a:gridCol w="8229600">
                  <a:extLst>
                    <a:ext uri="{9D8B030D-6E8A-4147-A177-3AD203B41FA5}">
                      <a16:colId xmlns:a16="http://schemas.microsoft.com/office/drawing/2014/main" val="20000"/>
                    </a:ext>
                  </a:extLst>
                </a:gridCol>
              </a:tblGrid>
              <a:tr h="177120">
                <a:tc>
                  <a:txBody>
                    <a:bodyPr/>
                    <a:lstStyle/>
                    <a:p>
                      <a:pPr>
                        <a:lnSpc>
                          <a:spcPct val="100000"/>
                        </a:lnSpc>
                      </a:pPr>
                      <a:r>
                        <a:rPr lang="de-DE" sz="1400" b="1" strike="noStrike" spc="-1">
                          <a:solidFill>
                            <a:srgbClr val="FFFFFF"/>
                          </a:solidFill>
                          <a:uFill>
                            <a:solidFill>
                              <a:srgbClr val="FFFFFF"/>
                            </a:solidFill>
                          </a:uFill>
                          <a:latin typeface="Calibri"/>
                        </a:rPr>
                        <a:t>Definition nach FitSM-0:</a:t>
                      </a:r>
                      <a:endParaRPr lang="de-DE" sz="1800" b="0" strike="noStrike" spc="-1">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extLst>
                  <a:ext uri="{0D108BD9-81ED-4DB2-BD59-A6C34878D82A}">
                    <a16:rowId xmlns:a16="http://schemas.microsoft.com/office/drawing/2014/main" val="10000"/>
                  </a:ext>
                </a:extLst>
              </a:tr>
              <a:tr h="1843560">
                <a:tc>
                  <a:txBody>
                    <a:bodyPr/>
                    <a:lstStyle/>
                    <a:p>
                      <a:pPr>
                        <a:lnSpc>
                          <a:spcPct val="100000"/>
                        </a:lnSpc>
                      </a:pPr>
                      <a:r>
                        <a:rPr lang="de-DE" sz="2000" b="0" strike="noStrike" spc="-1">
                          <a:solidFill>
                            <a:srgbClr val="000000"/>
                          </a:solidFill>
                          <a:uFill>
                            <a:solidFill>
                              <a:srgbClr val="FFFFFF"/>
                            </a:solidFill>
                          </a:uFill>
                          <a:latin typeface="Calibri"/>
                        </a:rPr>
                        <a:t>Richtlinie:</a:t>
                      </a:r>
                      <a:endParaRPr lang="de-DE" sz="1800" b="0" strike="noStrike" spc="-1">
                        <a:solidFill>
                          <a:srgbClr val="000000"/>
                        </a:solidFill>
                        <a:uFill>
                          <a:solidFill>
                            <a:srgbClr val="FFFFFF"/>
                          </a:solidFill>
                        </a:uFill>
                        <a:latin typeface="Arial"/>
                      </a:endParaRPr>
                    </a:p>
                    <a:p>
                      <a:pPr marL="457200">
                        <a:lnSpc>
                          <a:spcPct val="100000"/>
                        </a:lnSpc>
                      </a:pPr>
                      <a:r>
                        <a:rPr lang="de-DE" sz="1800" b="0" strike="noStrike" spc="-1">
                          <a:solidFill>
                            <a:srgbClr val="000000"/>
                          </a:solidFill>
                          <a:uFill>
                            <a:solidFill>
                              <a:srgbClr val="FFFFFF"/>
                            </a:solidFill>
                          </a:uFill>
                          <a:latin typeface="Calibri"/>
                        </a:rPr>
                        <a:t>Dokumentierter Satz an Absichten, Erwartungen, Zielsetzungen, Regeln und Anforderungen, oftmals durch Vertreter des </a:t>
                      </a:r>
                      <a:r>
                        <a:rPr lang="de-DE" sz="1800" b="0" i="1" strike="noStrike" spc="-1">
                          <a:solidFill>
                            <a:srgbClr val="000000"/>
                          </a:solidFill>
                          <a:uFill>
                            <a:solidFill>
                              <a:srgbClr val="FFFFFF"/>
                            </a:solidFill>
                          </a:uFill>
                          <a:latin typeface="Calibri"/>
                        </a:rPr>
                        <a:t>Top-Management</a:t>
                      </a:r>
                      <a:r>
                        <a:rPr lang="de-DE" sz="1800" b="0" strike="noStrike" spc="-1">
                          <a:solidFill>
                            <a:srgbClr val="000000"/>
                          </a:solidFill>
                          <a:uFill>
                            <a:solidFill>
                              <a:srgbClr val="FFFFFF"/>
                            </a:solidFill>
                          </a:uFill>
                          <a:latin typeface="Calibri"/>
                        </a:rPr>
                        <a:t> in einer Organisation oder </a:t>
                      </a:r>
                      <a:r>
                        <a:rPr lang="de-DE" sz="1800" b="0" i="1" strike="noStrike" spc="-1">
                          <a:solidFill>
                            <a:srgbClr val="000000"/>
                          </a:solidFill>
                          <a:uFill>
                            <a:solidFill>
                              <a:srgbClr val="FFFFFF"/>
                            </a:solidFill>
                          </a:uFill>
                          <a:latin typeface="Calibri"/>
                        </a:rPr>
                        <a:t>Föderation</a:t>
                      </a:r>
                      <a:r>
                        <a:rPr lang="de-DE" sz="1800" b="0" strike="noStrike" spc="-1">
                          <a:solidFill>
                            <a:srgbClr val="000000"/>
                          </a:solidFill>
                          <a:uFill>
                            <a:solidFill>
                              <a:srgbClr val="FFFFFF"/>
                            </a:solidFill>
                          </a:uFill>
                          <a:latin typeface="Calibri"/>
                        </a:rPr>
                        <a:t> formal zum Ausdruck gebracht</a:t>
                      </a:r>
                      <a:endParaRPr lang="de-DE" sz="1800" b="0" strike="noStrike" spc="-1">
                        <a:solidFill>
                          <a:srgbClr val="000000"/>
                        </a:solidFill>
                        <a:uFill>
                          <a:solidFill>
                            <a:srgbClr val="FFFFFF"/>
                          </a:solidFill>
                        </a:uFill>
                        <a:latin typeface="Arial"/>
                      </a:endParaRPr>
                    </a:p>
                    <a:p>
                      <a:pPr marL="457200">
                        <a:lnSpc>
                          <a:spcPct val="100000"/>
                        </a:lnSpc>
                      </a:pPr>
                      <a:endParaRPr lang="de-DE" sz="1800" b="0" strike="noStrike" spc="-1">
                        <a:solidFill>
                          <a:srgbClr val="000000"/>
                        </a:solidFill>
                        <a:uFill>
                          <a:solidFill>
                            <a:srgbClr val="FFFFFF"/>
                          </a:solidFill>
                        </a:uFill>
                        <a:latin typeface="Arial"/>
                      </a:endParaRPr>
                    </a:p>
                    <a:p>
                      <a:pPr marL="457200">
                        <a:lnSpc>
                          <a:spcPct val="100000"/>
                        </a:lnSpc>
                      </a:pPr>
                      <a:r>
                        <a:rPr lang="de-DE" sz="1800" b="0" i="1" strike="noStrike" spc="-1">
                          <a:solidFill>
                            <a:srgbClr val="000000"/>
                          </a:solidFill>
                          <a:uFill>
                            <a:solidFill>
                              <a:srgbClr val="FFFFFF"/>
                            </a:solidFill>
                          </a:uFill>
                          <a:latin typeface="Calibri"/>
                        </a:rPr>
                        <a:t>Anmerkung: Vorgaben aus Richtlinien werden durch Prozesse realisiert, die wiederum aus Aktivitäten bestehen, die von Personen im Einklang mit definierten Verfahren ausgeführt werden.</a:t>
                      </a:r>
                      <a:endParaRPr lang="de-DE" sz="1800" b="0" strike="noStrike" spc="-1">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extLst>
                  <a:ext uri="{0D108BD9-81ED-4DB2-BD59-A6C34878D82A}">
                    <a16:rowId xmlns:a16="http://schemas.microsoft.com/office/drawing/2014/main" val="10001"/>
                  </a:ext>
                </a:extLst>
              </a:tr>
            </a:tbl>
          </a:graphicData>
        </a:graphic>
      </p:graphicFrame>
      <p:graphicFrame>
        <p:nvGraphicFramePr>
          <p:cNvPr id="155" name="Table 5"/>
          <p:cNvGraphicFramePr/>
          <p:nvPr/>
        </p:nvGraphicFramePr>
        <p:xfrm>
          <a:off x="457200" y="4250520"/>
          <a:ext cx="8229600" cy="2621280"/>
        </p:xfrm>
        <a:graphic>
          <a:graphicData uri="http://schemas.openxmlformats.org/drawingml/2006/table">
            <a:tbl>
              <a:tblPr/>
              <a:tblGrid>
                <a:gridCol w="8229600">
                  <a:extLst>
                    <a:ext uri="{9D8B030D-6E8A-4147-A177-3AD203B41FA5}">
                      <a16:colId xmlns:a16="http://schemas.microsoft.com/office/drawing/2014/main" val="20000"/>
                    </a:ext>
                  </a:extLst>
                </a:gridCol>
              </a:tblGrid>
              <a:tr h="177120">
                <a:tc>
                  <a:txBody>
                    <a:bodyPr/>
                    <a:lstStyle/>
                    <a:p>
                      <a:pPr>
                        <a:lnSpc>
                          <a:spcPct val="100000"/>
                        </a:lnSpc>
                      </a:pPr>
                      <a:r>
                        <a:rPr lang="de-DE" sz="1400" b="1" strike="noStrike" spc="-1">
                          <a:solidFill>
                            <a:srgbClr val="FFFFFF"/>
                          </a:solidFill>
                          <a:uFill>
                            <a:solidFill>
                              <a:srgbClr val="FFFFFF"/>
                            </a:solidFill>
                          </a:uFill>
                          <a:latin typeface="Calibri"/>
                        </a:rPr>
                        <a:t>Definition nach FitSM-0:</a:t>
                      </a:r>
                      <a:endParaRPr lang="de-DE" sz="1800" b="0" strike="noStrike" spc="-1">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extLst>
                  <a:ext uri="{0D108BD9-81ED-4DB2-BD59-A6C34878D82A}">
                    <a16:rowId xmlns:a16="http://schemas.microsoft.com/office/drawing/2014/main" val="10000"/>
                  </a:ext>
                </a:extLst>
              </a:tr>
              <a:tr h="1843560">
                <a:tc>
                  <a:txBody>
                    <a:bodyPr/>
                    <a:lstStyle/>
                    <a:p>
                      <a:pPr>
                        <a:lnSpc>
                          <a:spcPct val="100000"/>
                        </a:lnSpc>
                      </a:pPr>
                      <a:r>
                        <a:rPr lang="de-DE" sz="2000" b="0" strike="noStrike" spc="-1">
                          <a:solidFill>
                            <a:srgbClr val="000000"/>
                          </a:solidFill>
                          <a:uFill>
                            <a:solidFill>
                              <a:srgbClr val="FFFFFF"/>
                            </a:solidFill>
                          </a:uFill>
                          <a:latin typeface="Calibri"/>
                        </a:rPr>
                        <a:t>Prozess:</a:t>
                      </a:r>
                      <a:endParaRPr lang="de-DE" sz="1800" b="0" strike="noStrike" spc="-1">
                        <a:solidFill>
                          <a:srgbClr val="000000"/>
                        </a:solidFill>
                        <a:uFill>
                          <a:solidFill>
                            <a:srgbClr val="FFFFFF"/>
                          </a:solidFill>
                        </a:uFill>
                        <a:latin typeface="Arial"/>
                      </a:endParaRPr>
                    </a:p>
                    <a:p>
                      <a:pPr marL="457200">
                        <a:lnSpc>
                          <a:spcPct val="100000"/>
                        </a:lnSpc>
                      </a:pPr>
                      <a:r>
                        <a:rPr lang="de-DE" sz="1800" b="0" strike="noStrike" spc="-1">
                          <a:solidFill>
                            <a:srgbClr val="000000"/>
                          </a:solidFill>
                          <a:uFill>
                            <a:solidFill>
                              <a:srgbClr val="FFFFFF"/>
                            </a:solidFill>
                          </a:uFill>
                          <a:latin typeface="Calibri"/>
                        </a:rPr>
                        <a:t>Strukturierter Satz an </a:t>
                      </a:r>
                      <a:r>
                        <a:rPr lang="de-DE" sz="1800" b="0" i="1" strike="noStrike" spc="-1">
                          <a:solidFill>
                            <a:srgbClr val="000000"/>
                          </a:solidFill>
                          <a:uFill>
                            <a:solidFill>
                              <a:srgbClr val="FFFFFF"/>
                            </a:solidFill>
                          </a:uFill>
                          <a:latin typeface="Calibri"/>
                        </a:rPr>
                        <a:t>Aktivitäten</a:t>
                      </a:r>
                      <a:r>
                        <a:rPr lang="de-DE" sz="1800" b="0" strike="noStrike" spc="-1">
                          <a:solidFill>
                            <a:srgbClr val="000000"/>
                          </a:solidFill>
                          <a:uFill>
                            <a:solidFill>
                              <a:srgbClr val="FFFFFF"/>
                            </a:solidFill>
                          </a:uFill>
                          <a:latin typeface="Calibri"/>
                        </a:rPr>
                        <a:t> mit klar definierten Verantwortlichkeiten, durch den auf Basis definierter Eingaben (Inputs) ein bestimmtes Ziel erreicht oder ein bestimmtes Ergebnis (Output) geliefert werden soll</a:t>
                      </a:r>
                      <a:endParaRPr lang="de-DE" sz="1800" b="0" strike="noStrike" spc="-1">
                        <a:solidFill>
                          <a:srgbClr val="000000"/>
                        </a:solidFill>
                        <a:uFill>
                          <a:solidFill>
                            <a:srgbClr val="FFFFFF"/>
                          </a:solidFill>
                        </a:uFill>
                        <a:latin typeface="Arial"/>
                      </a:endParaRPr>
                    </a:p>
                    <a:p>
                      <a:pPr marL="457200">
                        <a:lnSpc>
                          <a:spcPct val="100000"/>
                        </a:lnSpc>
                      </a:pPr>
                      <a:endParaRPr lang="de-DE" sz="1800" b="0" strike="noStrike" spc="-1">
                        <a:solidFill>
                          <a:srgbClr val="000000"/>
                        </a:solidFill>
                        <a:uFill>
                          <a:solidFill>
                            <a:srgbClr val="FFFFFF"/>
                          </a:solidFill>
                        </a:uFill>
                        <a:latin typeface="Arial"/>
                      </a:endParaRPr>
                    </a:p>
                    <a:p>
                      <a:pPr marL="457200">
                        <a:lnSpc>
                          <a:spcPct val="100000"/>
                        </a:lnSpc>
                      </a:pPr>
                      <a:r>
                        <a:rPr lang="de-DE" sz="1800" b="0" i="1" strike="noStrike" spc="-1">
                          <a:solidFill>
                            <a:srgbClr val="000000"/>
                          </a:solidFill>
                          <a:uFill>
                            <a:solidFill>
                              <a:srgbClr val="FFFFFF"/>
                            </a:solidFill>
                          </a:uFill>
                          <a:latin typeface="Calibri"/>
                        </a:rPr>
                        <a:t>Anmerkung: Typischerweise besteht ein Prozess aus einer Reihe von Aktivitäten, die benötigt werden, um Services zu managen, sofern der Prozess Teil eines Service-Management-Systems (SMS) ist.</a:t>
                      </a:r>
                      <a:endParaRPr lang="de-DE" sz="1800" b="0" strike="noStrike" spc="-1">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2"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Mögliche Verantwortliche in einer Organisation oder Föderation</a:t>
            </a:r>
            <a:endParaRPr lang="en-US" sz="1800" b="0" strike="noStrike" spc="-1">
              <a:solidFill>
                <a:srgbClr val="000000"/>
              </a:solidFill>
              <a:uFill>
                <a:solidFill>
                  <a:srgbClr val="FFFFFF"/>
                </a:solidFill>
              </a:uFill>
              <a:latin typeface="Calibri"/>
            </a:endParaRPr>
          </a:p>
        </p:txBody>
      </p:sp>
      <p:sp>
        <p:nvSpPr>
          <p:cNvPr id="873" name="TextShape 2"/>
          <p:cNvSpPr txBox="1"/>
          <p:nvPr/>
        </p:nvSpPr>
        <p:spPr>
          <a:xfrm>
            <a:off x="457200" y="1696680"/>
            <a:ext cx="837216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Funktion: Menge der Personen, Ressourcen und Werkzeuge, die einen Prozess oder eine Aktivität unterstützen</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Abteilung: Teil der Organisationshierarchie eines Unternehmens / einer Organisation</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Gruppe: Personen, die ähnliche Aktivitäten durchführen</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Team: formale Gruppe, die auf die Verwirklichung eines oder mehrerer definierter Ziele ausgerichtet ist</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Rolle: logisches Konzept, das Verantwortlichkeiten, Aktivitäten oder Verhaltensweisen auf eine Person, ein Team, eine Gruppe oder eine Funktion bezieht</a:t>
            </a:r>
          </a:p>
        </p:txBody>
      </p:sp>
      <p:sp>
        <p:nvSpPr>
          <p:cNvPr id="874" name="TextShape 3"/>
          <p:cNvSpPr txBox="1"/>
          <p:nvPr/>
        </p:nvSpPr>
        <p:spPr>
          <a:xfrm>
            <a:off x="6553080" y="6430680"/>
            <a:ext cx="2133360" cy="364680"/>
          </a:xfrm>
          <a:prstGeom prst="rect">
            <a:avLst/>
          </a:prstGeom>
          <a:noFill/>
          <a:ln>
            <a:noFill/>
          </a:ln>
        </p:spPr>
        <p:txBody>
          <a:bodyPr anchor="ctr"/>
          <a:lstStyle/>
          <a:p>
            <a:pPr algn="r">
              <a:lnSpc>
                <a:spcPct val="100000"/>
              </a:lnSpc>
            </a:pPr>
            <a:fld id="{D76C11D8-9926-466B-8ED5-9F2E14C17D97}" type="slidenum">
              <a:rPr lang="de-DE" sz="1200" b="0" strike="noStrike" spc="-1">
                <a:solidFill>
                  <a:srgbClr val="8B8B8B"/>
                </a:solidFill>
                <a:uFill>
                  <a:solidFill>
                    <a:srgbClr val="FFFFFF"/>
                  </a:solidFill>
                </a:uFill>
                <a:latin typeface="Calibri"/>
              </a:rPr>
              <a:t>100</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5" name="TextShape 1"/>
          <p:cNvSpPr txBox="1"/>
          <p:nvPr/>
        </p:nvSpPr>
        <p:spPr>
          <a:xfrm>
            <a:off x="685800" y="2130480"/>
            <a:ext cx="7772040" cy="1469520"/>
          </a:xfrm>
          <a:prstGeom prst="rect">
            <a:avLst/>
          </a:prstGeom>
          <a:noFill/>
          <a:ln>
            <a:noFill/>
          </a:ln>
        </p:spPr>
        <p:txBody>
          <a:bodyPr anchor="ctr"/>
          <a:lstStyle/>
          <a:p>
            <a:pPr algn="ctr">
              <a:lnSpc>
                <a:spcPct val="100000"/>
              </a:lnSpc>
            </a:pPr>
            <a:r>
              <a:rPr lang="en-US" sz="3200" b="0" strike="noStrike" spc="-1">
                <a:solidFill>
                  <a:srgbClr val="205595"/>
                </a:solidFill>
                <a:uFill>
                  <a:solidFill>
                    <a:srgbClr val="FFFFFF"/>
                  </a:solidFill>
                </a:uFill>
                <a:latin typeface="Calibri"/>
              </a:rPr>
              <a:t>ITSM Schulung und Bewusstsein (Awareness)</a:t>
            </a:r>
            <a:endParaRPr lang="en-US" sz="1800" b="0" strike="noStrike" spc="-1">
              <a:solidFill>
                <a:srgbClr val="000000"/>
              </a:solidFill>
              <a:uFill>
                <a:solidFill>
                  <a:srgbClr val="FFFFFF"/>
                </a:solidFill>
              </a:uFill>
              <a:latin typeface="Calibri"/>
            </a:endParaRPr>
          </a:p>
        </p:txBody>
      </p:sp>
      <p:sp>
        <p:nvSpPr>
          <p:cNvPr id="876" name="TextShape 2"/>
          <p:cNvSpPr txBox="1"/>
          <p:nvPr/>
        </p:nvSpPr>
        <p:spPr>
          <a:xfrm>
            <a:off x="6553080" y="6430680"/>
            <a:ext cx="2133360" cy="364680"/>
          </a:xfrm>
          <a:prstGeom prst="rect">
            <a:avLst/>
          </a:prstGeom>
          <a:noFill/>
          <a:ln>
            <a:noFill/>
          </a:ln>
        </p:spPr>
        <p:txBody>
          <a:bodyPr anchor="ctr"/>
          <a:lstStyle/>
          <a:p>
            <a:pPr algn="r">
              <a:lnSpc>
                <a:spcPct val="100000"/>
              </a:lnSpc>
            </a:pPr>
            <a:fld id="{516610F0-B2BC-45DE-A9ED-741292956232}" type="slidenum">
              <a:rPr lang="de-DE" sz="1200" b="0" strike="noStrike" spc="-1">
                <a:solidFill>
                  <a:srgbClr val="FFFFFF"/>
                </a:solidFill>
                <a:uFill>
                  <a:solidFill>
                    <a:srgbClr val="FFFFFF"/>
                  </a:solidFill>
                </a:uFill>
                <a:latin typeface="Calibri"/>
              </a:rPr>
              <a:t>101</a:t>
            </a:fld>
            <a:endParaRPr lang="de-DE" sz="1400" b="0" strike="noStrike" spc="-1">
              <a:solidFill>
                <a:srgbClr val="000000"/>
              </a:solidFill>
              <a:uFill>
                <a:solidFill>
                  <a:srgbClr val="FFFFFF"/>
                </a:solidFill>
              </a:uFill>
              <a:latin typeface="Times New Roman"/>
            </a:endParaRPr>
          </a:p>
        </p:txBody>
      </p:sp>
      <p:sp>
        <p:nvSpPr>
          <p:cNvPr id="877" name="TextShape 3"/>
          <p:cNvSpPr txBox="1"/>
          <p:nvPr/>
        </p:nvSpPr>
        <p:spPr>
          <a:xfrm>
            <a:off x="1371600" y="3886200"/>
            <a:ext cx="6400440" cy="1752120"/>
          </a:xfrm>
          <a:prstGeom prst="rect">
            <a:avLst/>
          </a:prstGeom>
          <a:noFill/>
          <a:ln>
            <a:noFill/>
          </a:ln>
        </p:spPr>
        <p:txBody>
          <a:bodyPr/>
          <a:lstStyle/>
          <a:p>
            <a:pPr algn="ctr"/>
            <a:endParaRPr lang="de-DE" sz="3200" b="0" strike="noStrike" spc="-1">
              <a:solidFill>
                <a:srgbClr val="000000"/>
              </a:solidFill>
              <a:uFill>
                <a:solidFill>
                  <a:srgbClr val="FFFFFF"/>
                </a:solidFill>
              </a:uFill>
              <a:latin typeface="Arial"/>
            </a:endParaRPr>
          </a:p>
        </p:txBody>
      </p:sp>
      <p:sp>
        <p:nvSpPr>
          <p:cNvPr id="878" name="CustomShape 4"/>
          <p:cNvSpPr/>
          <p:nvPr/>
        </p:nvSpPr>
        <p:spPr>
          <a:xfrm>
            <a:off x="1371600" y="3933720"/>
            <a:ext cx="6400440" cy="1704600"/>
          </a:xfrm>
          <a:prstGeom prst="snip1Rect">
            <a:avLst>
              <a:gd name="adj" fmla="val 16667"/>
            </a:avLst>
          </a:prstGeom>
          <a:solidFill>
            <a:schemeClr val="accent1">
              <a:lumMod val="60000"/>
              <a:lumOff val="40000"/>
              <a:alpha val="37000"/>
            </a:schemeClr>
          </a:solidFill>
          <a:ln>
            <a:round/>
          </a:ln>
        </p:spPr>
        <p:style>
          <a:lnRef idx="2">
            <a:schemeClr val="accent1">
              <a:shade val="50000"/>
            </a:schemeClr>
          </a:lnRef>
          <a:fillRef idx="1">
            <a:schemeClr val="accent1"/>
          </a:fillRef>
          <a:effectRef idx="0">
            <a:schemeClr val="accent1"/>
          </a:effectRef>
          <a:fontRef idx="minor"/>
        </p:style>
      </p:sp>
      <p:sp>
        <p:nvSpPr>
          <p:cNvPr id="879" name="CustomShape 5"/>
          <p:cNvSpPr/>
          <p:nvPr/>
        </p:nvSpPr>
        <p:spPr>
          <a:xfrm>
            <a:off x="1445760" y="4040640"/>
            <a:ext cx="1706040" cy="32904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de-DE" sz="1800" b="0" strike="noStrike" spc="-1">
                <a:solidFill>
                  <a:srgbClr val="FFFFFF"/>
                </a:solidFill>
                <a:uFill>
                  <a:solidFill>
                    <a:srgbClr val="FFFFFF"/>
                  </a:solidFill>
                </a:uFill>
                <a:latin typeface="Calibri"/>
              </a:rPr>
              <a:t>Keywords</a:t>
            </a:r>
            <a:endParaRPr lang="de-DE" sz="1800" b="0" strike="noStrike" spc="-1">
              <a:solidFill>
                <a:srgbClr val="000000"/>
              </a:solidFill>
              <a:uFill>
                <a:solidFill>
                  <a:srgbClr val="FFFFFF"/>
                </a:solidFill>
              </a:uFill>
              <a:latin typeface="Arial"/>
            </a:endParaRPr>
          </a:p>
        </p:txBody>
      </p:sp>
      <p:sp>
        <p:nvSpPr>
          <p:cNvPr id="880" name="CustomShape 6"/>
          <p:cNvSpPr/>
          <p:nvPr/>
        </p:nvSpPr>
        <p:spPr>
          <a:xfrm>
            <a:off x="1445760" y="4448520"/>
            <a:ext cx="6232680" cy="639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1800" b="0" strike="noStrike" spc="-1">
                <a:solidFill>
                  <a:srgbClr val="000000"/>
                </a:solidFill>
                <a:uFill>
                  <a:solidFill>
                    <a:srgbClr val="FFFFFF"/>
                  </a:solidFill>
                </a:uFill>
                <a:latin typeface="Calibri"/>
              </a:rPr>
              <a:t>ITSM Training und Sensibilisierungsprogramm, rollenbasierte Ausbildung, Kompetenzmanagement</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1"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ITSM Schulung und Awareness</a:t>
            </a:r>
            <a:endParaRPr lang="en-US" sz="1800" b="0" strike="noStrike" spc="-1">
              <a:solidFill>
                <a:srgbClr val="000000"/>
              </a:solidFill>
              <a:uFill>
                <a:solidFill>
                  <a:srgbClr val="FFFFFF"/>
                </a:solidFill>
              </a:uFill>
              <a:latin typeface="Calibri"/>
            </a:endParaRPr>
          </a:p>
        </p:txBody>
      </p:sp>
      <p:sp>
        <p:nvSpPr>
          <p:cNvPr id="882"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400" b="0" strike="noStrike" spc="-1" dirty="0" err="1">
                <a:solidFill>
                  <a:srgbClr val="000000"/>
                </a:solidFill>
                <a:uFill>
                  <a:solidFill>
                    <a:srgbClr val="FFFFFF"/>
                  </a:solidFill>
                </a:uFill>
                <a:latin typeface="Calibri"/>
              </a:rPr>
              <a:t>Erfolgsfaktoren</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für</a:t>
            </a:r>
            <a:r>
              <a:rPr lang="en-US" sz="2400" b="0" strike="noStrike" spc="-1" dirty="0">
                <a:solidFill>
                  <a:srgbClr val="000000"/>
                </a:solidFill>
                <a:uFill>
                  <a:solidFill>
                    <a:srgbClr val="FFFFFF"/>
                  </a:solidFill>
                </a:uFill>
                <a:latin typeface="Calibri"/>
              </a:rPr>
              <a:t> ITSM:</a:t>
            </a:r>
          </a:p>
          <a:p>
            <a:pPr marL="743040" lvl="1" indent="-285480">
              <a:lnSpc>
                <a:spcPct val="100000"/>
              </a:lnSpc>
              <a:buClr>
                <a:srgbClr val="000000"/>
              </a:buClr>
              <a:buFont typeface="Arial"/>
              <a:buChar char="–"/>
            </a:pPr>
            <a:r>
              <a:rPr lang="en-US" sz="2000" b="1" strike="noStrike" spc="-1" dirty="0">
                <a:solidFill>
                  <a:srgbClr val="000000"/>
                </a:solidFill>
                <a:uFill>
                  <a:solidFill>
                    <a:srgbClr val="FFFFFF"/>
                  </a:solidFill>
                </a:uFill>
                <a:latin typeface="Calibri"/>
              </a:rPr>
              <a:t>Menschen</a:t>
            </a:r>
            <a:endParaRPr lang="en-US"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err="1">
                <a:solidFill>
                  <a:srgbClr val="000000"/>
                </a:solidFill>
                <a:uFill>
                  <a:solidFill>
                    <a:srgbClr val="FFFFFF"/>
                  </a:solidFill>
                </a:uFill>
                <a:latin typeface="Calibri"/>
              </a:rPr>
              <a:t>Prozesse</a:t>
            </a:r>
            <a:endParaRPr lang="en-US"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err="1">
                <a:solidFill>
                  <a:srgbClr val="000000"/>
                </a:solidFill>
                <a:uFill>
                  <a:solidFill>
                    <a:srgbClr val="FFFFFF"/>
                  </a:solidFill>
                </a:uFill>
                <a:latin typeface="Calibri"/>
              </a:rPr>
              <a:t>Technologie</a:t>
            </a:r>
            <a:endParaRPr lang="en-US" b="0" strike="noStrike" spc="-1" dirty="0">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400" b="0" strike="noStrike" spc="-1" dirty="0" err="1">
                <a:solidFill>
                  <a:srgbClr val="000000"/>
                </a:solidFill>
                <a:uFill>
                  <a:solidFill>
                    <a:srgbClr val="FFFFFF"/>
                  </a:solidFill>
                </a:uFill>
                <a:latin typeface="Calibri"/>
              </a:rPr>
              <a:t>Befähigung</a:t>
            </a:r>
            <a:r>
              <a:rPr lang="en-US" sz="2400" b="0" strike="noStrike" spc="-1" dirty="0">
                <a:solidFill>
                  <a:srgbClr val="000000"/>
                </a:solidFill>
                <a:uFill>
                  <a:solidFill>
                    <a:srgbClr val="FFFFFF"/>
                  </a:solidFill>
                </a:uFill>
                <a:latin typeface="Calibri"/>
              </a:rPr>
              <a:t> der Menschen </a:t>
            </a:r>
            <a:r>
              <a:rPr lang="en-US" sz="2400" b="0" strike="noStrike" spc="-1" dirty="0" err="1">
                <a:solidFill>
                  <a:srgbClr val="000000"/>
                </a:solidFill>
                <a:uFill>
                  <a:solidFill>
                    <a:srgbClr val="FFFFFF"/>
                  </a:solidFill>
                </a:uFill>
                <a:latin typeface="Calibri"/>
              </a:rPr>
              <a:t>durch</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effektive</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Mittel</a:t>
            </a:r>
            <a:endParaRPr lang="en-US" sz="2400"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Awareness (</a:t>
            </a:r>
            <a:r>
              <a:rPr lang="en-US" sz="2000" b="0" strike="noStrike" spc="-1" dirty="0" err="1">
                <a:solidFill>
                  <a:srgbClr val="000000"/>
                </a:solidFill>
                <a:uFill>
                  <a:solidFill>
                    <a:srgbClr val="FFFFFF"/>
                  </a:solidFill>
                </a:uFill>
                <a:latin typeface="Calibri"/>
              </a:rPr>
              <a:t>Warum</a:t>
            </a:r>
            <a:r>
              <a:rPr lang="en-US" sz="2000" b="0" strike="noStrike" spc="-1" dirty="0">
                <a:solidFill>
                  <a:srgbClr val="000000"/>
                </a:solidFill>
                <a:uFill>
                  <a:solidFill>
                    <a:srgbClr val="FFFFFF"/>
                  </a:solidFill>
                </a:uFill>
                <a:latin typeface="Calibri"/>
              </a:rPr>
              <a:t>?)</a:t>
            </a:r>
            <a:endParaRPr lang="en-US"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err="1">
                <a:solidFill>
                  <a:srgbClr val="000000"/>
                </a:solidFill>
                <a:uFill>
                  <a:solidFill>
                    <a:srgbClr val="FFFFFF"/>
                  </a:solidFill>
                </a:uFill>
                <a:latin typeface="Calibri"/>
              </a:rPr>
              <a:t>Rollenbasierte</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Ausbildung</a:t>
            </a:r>
            <a:r>
              <a:rPr lang="en-US" sz="2000" b="0" strike="noStrike" spc="-1" dirty="0">
                <a:solidFill>
                  <a:srgbClr val="000000"/>
                </a:solidFill>
                <a:uFill>
                  <a:solidFill>
                    <a:srgbClr val="FFFFFF"/>
                  </a:solidFill>
                </a:uFill>
                <a:latin typeface="Calibri"/>
              </a:rPr>
              <a:t> und </a:t>
            </a:r>
            <a:r>
              <a:rPr lang="en-US" sz="2000" b="0" strike="noStrike" spc="-1" dirty="0" err="1">
                <a:solidFill>
                  <a:srgbClr val="000000"/>
                </a:solidFill>
                <a:uFill>
                  <a:solidFill>
                    <a:srgbClr val="FFFFFF"/>
                  </a:solidFill>
                </a:uFill>
                <a:latin typeface="Calibri"/>
              </a:rPr>
              <a:t>Schulung</a:t>
            </a:r>
            <a:r>
              <a:rPr lang="en-US" sz="2000" b="0" strike="noStrike" spc="-1" dirty="0">
                <a:solidFill>
                  <a:srgbClr val="000000"/>
                </a:solidFill>
                <a:uFill>
                  <a:solidFill>
                    <a:srgbClr val="FFFFFF"/>
                  </a:solidFill>
                </a:uFill>
                <a:latin typeface="Calibri"/>
              </a:rPr>
              <a:t> (Wie?)</a:t>
            </a:r>
            <a:endParaRPr lang="en-US" b="0" strike="noStrike" spc="-1" dirty="0">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b="0" strike="noStrike" spc="-1" dirty="0" err="1">
                <a:solidFill>
                  <a:srgbClr val="000000"/>
                </a:solidFill>
                <a:uFill>
                  <a:solidFill>
                    <a:srgbClr val="FFFFFF"/>
                  </a:solidFill>
                </a:uFill>
                <a:latin typeface="Calibri"/>
              </a:rPr>
              <a:t>Technische</a:t>
            </a:r>
            <a:r>
              <a:rPr lang="en-US" b="0" strike="noStrike" spc="-1" dirty="0">
                <a:solidFill>
                  <a:srgbClr val="000000"/>
                </a:solidFill>
                <a:uFill>
                  <a:solidFill>
                    <a:srgbClr val="FFFFFF"/>
                  </a:solidFill>
                </a:uFill>
                <a:latin typeface="Calibri"/>
              </a:rPr>
              <a:t> </a:t>
            </a:r>
            <a:r>
              <a:rPr lang="en-US" b="0" strike="noStrike" spc="-1" dirty="0" err="1">
                <a:solidFill>
                  <a:srgbClr val="000000"/>
                </a:solidFill>
                <a:uFill>
                  <a:solidFill>
                    <a:srgbClr val="FFFFFF"/>
                  </a:solidFill>
                </a:uFill>
                <a:latin typeface="Calibri"/>
              </a:rPr>
              <a:t>Fähigkeiten</a:t>
            </a:r>
            <a:endParaRPr lang="en-US" sz="1600" b="0" strike="noStrike" spc="-1" dirty="0">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b="0" strike="noStrike" spc="-1" dirty="0" err="1">
                <a:solidFill>
                  <a:srgbClr val="000000"/>
                </a:solidFill>
                <a:uFill>
                  <a:solidFill>
                    <a:srgbClr val="FFFFFF"/>
                  </a:solidFill>
                </a:uFill>
                <a:latin typeface="Calibri"/>
              </a:rPr>
              <a:t>Persönliche</a:t>
            </a:r>
            <a:r>
              <a:rPr lang="en-US" b="0" strike="noStrike" spc="-1" dirty="0">
                <a:solidFill>
                  <a:srgbClr val="000000"/>
                </a:solidFill>
                <a:uFill>
                  <a:solidFill>
                    <a:srgbClr val="FFFFFF"/>
                  </a:solidFill>
                </a:uFill>
                <a:latin typeface="Calibri"/>
              </a:rPr>
              <a:t> </a:t>
            </a:r>
            <a:r>
              <a:rPr lang="en-US" b="0" strike="noStrike" spc="-1" dirty="0" err="1">
                <a:solidFill>
                  <a:srgbClr val="000000"/>
                </a:solidFill>
                <a:uFill>
                  <a:solidFill>
                    <a:srgbClr val="FFFFFF"/>
                  </a:solidFill>
                </a:uFill>
                <a:latin typeface="Calibri"/>
              </a:rPr>
              <a:t>Fähigkeiten</a:t>
            </a:r>
            <a:r>
              <a:rPr lang="en-US" b="0" strike="noStrike" spc="-1" dirty="0">
                <a:solidFill>
                  <a:srgbClr val="000000"/>
                </a:solidFill>
                <a:uFill>
                  <a:solidFill>
                    <a:srgbClr val="FFFFFF"/>
                  </a:solidFill>
                </a:uFill>
                <a:latin typeface="Calibri"/>
              </a:rPr>
              <a:t> / Soft Skills</a:t>
            </a:r>
            <a:endParaRPr lang="en-US" sz="1600" b="0" strike="noStrike" spc="-1" dirty="0">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b="0" strike="noStrike" spc="-1" dirty="0" err="1">
                <a:solidFill>
                  <a:srgbClr val="000000"/>
                </a:solidFill>
                <a:uFill>
                  <a:solidFill>
                    <a:srgbClr val="FFFFFF"/>
                  </a:solidFill>
                </a:uFill>
                <a:latin typeface="Calibri"/>
              </a:rPr>
              <a:t>Erfahrung</a:t>
            </a:r>
            <a:endParaRPr lang="en-US" sz="1600" b="0" strike="noStrike" spc="-1" dirty="0">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400" b="0" strike="noStrike" spc="-1" dirty="0" err="1">
                <a:solidFill>
                  <a:srgbClr val="000000"/>
                </a:solidFill>
                <a:uFill>
                  <a:solidFill>
                    <a:srgbClr val="FFFFFF"/>
                  </a:solidFill>
                </a:uFill>
                <a:latin typeface="Calibri"/>
              </a:rPr>
              <a:t>Verwaltung</a:t>
            </a:r>
            <a:r>
              <a:rPr lang="en-US" sz="2400" b="0" strike="noStrike" spc="-1" dirty="0">
                <a:solidFill>
                  <a:srgbClr val="000000"/>
                </a:solidFill>
                <a:uFill>
                  <a:solidFill>
                    <a:srgbClr val="FFFFFF"/>
                  </a:solidFill>
                </a:uFill>
                <a:latin typeface="Calibri"/>
              </a:rPr>
              <a:t> von </a:t>
            </a:r>
            <a:r>
              <a:rPr lang="en-US" sz="2400" b="0" strike="noStrike" spc="-1" dirty="0" err="1">
                <a:solidFill>
                  <a:srgbClr val="000000"/>
                </a:solidFill>
                <a:uFill>
                  <a:solidFill>
                    <a:srgbClr val="FFFFFF"/>
                  </a:solidFill>
                </a:uFill>
                <a:latin typeface="Calibri"/>
              </a:rPr>
              <a:t>Kompetenzen</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durch</a:t>
            </a:r>
            <a:endParaRPr lang="en-US" sz="2400"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err="1">
                <a:solidFill>
                  <a:srgbClr val="000000"/>
                </a:solidFill>
                <a:uFill>
                  <a:solidFill>
                    <a:srgbClr val="FFFFFF"/>
                  </a:solidFill>
                </a:uFill>
                <a:latin typeface="Calibri"/>
              </a:rPr>
              <a:t>Aufsetzen</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eines</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Schulungs</a:t>
            </a:r>
            <a:r>
              <a:rPr lang="en-US" sz="2000" b="0" strike="noStrike" spc="-1" dirty="0">
                <a:solidFill>
                  <a:srgbClr val="000000"/>
                </a:solidFill>
                <a:uFill>
                  <a:solidFill>
                    <a:srgbClr val="FFFFFF"/>
                  </a:solidFill>
                </a:uFill>
                <a:latin typeface="Calibri"/>
              </a:rPr>
              <a:t>- und </a:t>
            </a:r>
            <a:r>
              <a:rPr lang="en-US" sz="2000" b="0" strike="noStrike" spc="-1" dirty="0" err="1">
                <a:solidFill>
                  <a:srgbClr val="000000"/>
                </a:solidFill>
                <a:uFill>
                  <a:solidFill>
                    <a:srgbClr val="FFFFFF"/>
                  </a:solidFill>
                </a:uFill>
                <a:latin typeface="Calibri"/>
              </a:rPr>
              <a:t>Sensibilisierungsprogramms</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jährliche</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Aktualisierung</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Teil</a:t>
            </a:r>
            <a:r>
              <a:rPr lang="en-US" sz="2000" b="0" strike="noStrike" spc="-1" dirty="0">
                <a:solidFill>
                  <a:srgbClr val="000000"/>
                </a:solidFill>
                <a:uFill>
                  <a:solidFill>
                    <a:srgbClr val="FFFFFF"/>
                  </a:solidFill>
                </a:uFill>
                <a:latin typeface="Calibri"/>
              </a:rPr>
              <a:t> des Service Management Plans)</a:t>
            </a:r>
            <a:endParaRPr lang="en-US"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err="1">
                <a:solidFill>
                  <a:srgbClr val="000000"/>
                </a:solidFill>
                <a:uFill>
                  <a:solidFill>
                    <a:srgbClr val="FFFFFF"/>
                  </a:solidFill>
                </a:uFill>
                <a:latin typeface="Calibri"/>
              </a:rPr>
              <a:t>Aufrechterhaltung</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chronologischer</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Aufzeichnungen</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über</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Kompetenz</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Bildung</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Ausbildung</a:t>
            </a:r>
            <a:r>
              <a:rPr lang="en-US" sz="2000" b="0" strike="noStrike" spc="-1" dirty="0">
                <a:solidFill>
                  <a:srgbClr val="000000"/>
                </a:solidFill>
                <a:uFill>
                  <a:solidFill>
                    <a:srgbClr val="FFFFFF"/>
                  </a:solidFill>
                </a:uFill>
                <a:latin typeface="Calibri"/>
              </a:rPr>
              <a:t> und </a:t>
            </a:r>
            <a:r>
              <a:rPr lang="en-US" sz="2000" b="0" strike="noStrike" spc="-1" dirty="0" err="1">
                <a:solidFill>
                  <a:srgbClr val="000000"/>
                </a:solidFill>
                <a:uFill>
                  <a:solidFill>
                    <a:srgbClr val="FFFFFF"/>
                  </a:solidFill>
                </a:uFill>
                <a:latin typeface="Calibri"/>
              </a:rPr>
              <a:t>Erfahrung</a:t>
            </a:r>
            <a:endParaRPr lang="en-US" b="0" strike="noStrike" spc="-1" dirty="0">
              <a:solidFill>
                <a:srgbClr val="000000"/>
              </a:solidFill>
              <a:uFill>
                <a:solidFill>
                  <a:srgbClr val="FFFFFF"/>
                </a:solidFill>
              </a:uFill>
              <a:latin typeface="Calibri"/>
            </a:endParaRPr>
          </a:p>
        </p:txBody>
      </p:sp>
      <p:sp>
        <p:nvSpPr>
          <p:cNvPr id="883" name="TextShape 3"/>
          <p:cNvSpPr txBox="1"/>
          <p:nvPr/>
        </p:nvSpPr>
        <p:spPr>
          <a:xfrm>
            <a:off x="6553080" y="6430680"/>
            <a:ext cx="2133360" cy="364680"/>
          </a:xfrm>
          <a:prstGeom prst="rect">
            <a:avLst/>
          </a:prstGeom>
          <a:noFill/>
          <a:ln>
            <a:noFill/>
          </a:ln>
        </p:spPr>
        <p:txBody>
          <a:bodyPr anchor="ctr"/>
          <a:lstStyle/>
          <a:p>
            <a:pPr algn="r">
              <a:lnSpc>
                <a:spcPct val="100000"/>
              </a:lnSpc>
            </a:pPr>
            <a:fld id="{C697C079-CB7F-4DC2-9081-71C65A284320}" type="slidenum">
              <a:rPr lang="de-DE" sz="1200" b="0" strike="noStrike" spc="-1">
                <a:solidFill>
                  <a:srgbClr val="8B8B8B"/>
                </a:solidFill>
                <a:uFill>
                  <a:solidFill>
                    <a:srgbClr val="FFFFFF"/>
                  </a:solidFill>
                </a:uFill>
                <a:latin typeface="Calibri"/>
              </a:rPr>
              <a:t>102</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4" name="TextShape 1"/>
          <p:cNvSpPr txBox="1"/>
          <p:nvPr/>
        </p:nvSpPr>
        <p:spPr>
          <a:xfrm>
            <a:off x="685800" y="2130480"/>
            <a:ext cx="7772040" cy="1469520"/>
          </a:xfrm>
          <a:prstGeom prst="rect">
            <a:avLst/>
          </a:prstGeom>
          <a:noFill/>
          <a:ln>
            <a:noFill/>
          </a:ln>
        </p:spPr>
        <p:txBody>
          <a:bodyPr anchor="ctr"/>
          <a:lstStyle/>
          <a:p>
            <a:pPr algn="ctr">
              <a:lnSpc>
                <a:spcPct val="100000"/>
              </a:lnSpc>
            </a:pPr>
            <a:r>
              <a:rPr lang="en-US" sz="3200" b="0" strike="noStrike" spc="-1">
                <a:solidFill>
                  <a:srgbClr val="205595"/>
                </a:solidFill>
                <a:uFill>
                  <a:solidFill>
                    <a:srgbClr val="FFFFFF"/>
                  </a:solidFill>
                </a:uFill>
                <a:latin typeface="Calibri"/>
              </a:rPr>
              <a:t>Organisational Change Management</a:t>
            </a:r>
            <a:endParaRPr lang="en-US" sz="1800" b="0" strike="noStrike" spc="-1">
              <a:solidFill>
                <a:srgbClr val="000000"/>
              </a:solidFill>
              <a:uFill>
                <a:solidFill>
                  <a:srgbClr val="FFFFFF"/>
                </a:solidFill>
              </a:uFill>
              <a:latin typeface="Calibri"/>
            </a:endParaRPr>
          </a:p>
        </p:txBody>
      </p:sp>
      <p:sp>
        <p:nvSpPr>
          <p:cNvPr id="885" name="TextShape 2"/>
          <p:cNvSpPr txBox="1"/>
          <p:nvPr/>
        </p:nvSpPr>
        <p:spPr>
          <a:xfrm>
            <a:off x="6553080" y="6430680"/>
            <a:ext cx="2133360" cy="364680"/>
          </a:xfrm>
          <a:prstGeom prst="rect">
            <a:avLst/>
          </a:prstGeom>
          <a:noFill/>
          <a:ln>
            <a:noFill/>
          </a:ln>
        </p:spPr>
        <p:txBody>
          <a:bodyPr anchor="ctr"/>
          <a:lstStyle/>
          <a:p>
            <a:pPr algn="r">
              <a:lnSpc>
                <a:spcPct val="100000"/>
              </a:lnSpc>
            </a:pPr>
            <a:fld id="{B3071321-632F-409C-A4FA-F15619F3BA2E}" type="slidenum">
              <a:rPr lang="de-DE" sz="1200" b="0" strike="noStrike" spc="-1">
                <a:solidFill>
                  <a:srgbClr val="FFFFFF"/>
                </a:solidFill>
                <a:uFill>
                  <a:solidFill>
                    <a:srgbClr val="FFFFFF"/>
                  </a:solidFill>
                </a:uFill>
                <a:latin typeface="Calibri"/>
              </a:rPr>
              <a:t>103</a:t>
            </a:fld>
            <a:endParaRPr lang="de-DE" sz="1400" b="0" strike="noStrike" spc="-1">
              <a:solidFill>
                <a:srgbClr val="000000"/>
              </a:solidFill>
              <a:uFill>
                <a:solidFill>
                  <a:srgbClr val="FFFFFF"/>
                </a:solidFill>
              </a:uFill>
              <a:latin typeface="Times New Roman"/>
            </a:endParaRPr>
          </a:p>
        </p:txBody>
      </p:sp>
      <p:sp>
        <p:nvSpPr>
          <p:cNvPr id="886" name="TextShape 3"/>
          <p:cNvSpPr txBox="1"/>
          <p:nvPr/>
        </p:nvSpPr>
        <p:spPr>
          <a:xfrm>
            <a:off x="1371600" y="3886200"/>
            <a:ext cx="6400440" cy="1752120"/>
          </a:xfrm>
          <a:prstGeom prst="rect">
            <a:avLst/>
          </a:prstGeom>
          <a:noFill/>
          <a:ln>
            <a:noFill/>
          </a:ln>
        </p:spPr>
        <p:txBody>
          <a:bodyPr/>
          <a:lstStyle/>
          <a:p>
            <a:pPr algn="ctr"/>
            <a:endParaRPr lang="de-DE" sz="3200" b="0" strike="noStrike" spc="-1">
              <a:solidFill>
                <a:srgbClr val="000000"/>
              </a:solidFill>
              <a:uFill>
                <a:solidFill>
                  <a:srgbClr val="FFFFFF"/>
                </a:solidFill>
              </a:uFill>
              <a:latin typeface="Arial"/>
            </a:endParaRPr>
          </a:p>
        </p:txBody>
      </p:sp>
      <p:sp>
        <p:nvSpPr>
          <p:cNvPr id="887" name="CustomShape 4"/>
          <p:cNvSpPr/>
          <p:nvPr/>
        </p:nvSpPr>
        <p:spPr>
          <a:xfrm>
            <a:off x="1371600" y="3933720"/>
            <a:ext cx="6400440" cy="1704600"/>
          </a:xfrm>
          <a:prstGeom prst="snip1Rect">
            <a:avLst>
              <a:gd name="adj" fmla="val 16667"/>
            </a:avLst>
          </a:prstGeom>
          <a:solidFill>
            <a:schemeClr val="accent1">
              <a:lumMod val="60000"/>
              <a:lumOff val="40000"/>
              <a:alpha val="37000"/>
            </a:schemeClr>
          </a:solidFill>
          <a:ln>
            <a:round/>
          </a:ln>
        </p:spPr>
        <p:style>
          <a:lnRef idx="2">
            <a:schemeClr val="accent1">
              <a:shade val="50000"/>
            </a:schemeClr>
          </a:lnRef>
          <a:fillRef idx="1">
            <a:schemeClr val="accent1"/>
          </a:fillRef>
          <a:effectRef idx="0">
            <a:schemeClr val="accent1"/>
          </a:effectRef>
          <a:fontRef idx="minor"/>
        </p:style>
      </p:sp>
      <p:sp>
        <p:nvSpPr>
          <p:cNvPr id="888" name="CustomShape 5"/>
          <p:cNvSpPr/>
          <p:nvPr/>
        </p:nvSpPr>
        <p:spPr>
          <a:xfrm>
            <a:off x="1445760" y="4040640"/>
            <a:ext cx="1706040" cy="32904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de-DE" sz="1800" b="0" strike="noStrike" spc="-1">
                <a:solidFill>
                  <a:srgbClr val="FFFFFF"/>
                </a:solidFill>
                <a:uFill>
                  <a:solidFill>
                    <a:srgbClr val="FFFFFF"/>
                  </a:solidFill>
                </a:uFill>
                <a:latin typeface="Calibri"/>
              </a:rPr>
              <a:t>Keywords</a:t>
            </a:r>
            <a:endParaRPr lang="de-DE" sz="1800" b="0" strike="noStrike" spc="-1">
              <a:solidFill>
                <a:srgbClr val="000000"/>
              </a:solidFill>
              <a:uFill>
                <a:solidFill>
                  <a:srgbClr val="FFFFFF"/>
                </a:solidFill>
              </a:uFill>
              <a:latin typeface="Arial"/>
            </a:endParaRPr>
          </a:p>
        </p:txBody>
      </p:sp>
      <p:sp>
        <p:nvSpPr>
          <p:cNvPr id="889" name="CustomShape 6"/>
          <p:cNvSpPr/>
          <p:nvPr/>
        </p:nvSpPr>
        <p:spPr>
          <a:xfrm>
            <a:off x="1445760" y="4448520"/>
            <a:ext cx="6232680" cy="913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1800" b="0" strike="noStrike" spc="-1">
                <a:solidFill>
                  <a:srgbClr val="000000"/>
                </a:solidFill>
                <a:uFill>
                  <a:solidFill>
                    <a:srgbClr val="FFFFFF"/>
                  </a:solidFill>
                </a:uFill>
                <a:latin typeface="Calibri"/>
              </a:rPr>
              <a:t>Emotionaler Kreislauf des Wandels, Schritte zur erfolgreichen organisatorischen Transformation, Dos und Don'ts des organisatorischen Wandels</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Emotionaler Kreislauf des Wandels</a:t>
            </a:r>
            <a:endParaRPr lang="en-US" sz="1800" b="0" strike="noStrike" spc="-1">
              <a:solidFill>
                <a:srgbClr val="000000"/>
              </a:solidFill>
              <a:uFill>
                <a:solidFill>
                  <a:srgbClr val="FFFFFF"/>
                </a:solidFill>
              </a:uFill>
              <a:latin typeface="Calibri"/>
            </a:endParaRPr>
          </a:p>
        </p:txBody>
      </p:sp>
      <p:sp>
        <p:nvSpPr>
          <p:cNvPr id="891" name="TextShape 2"/>
          <p:cNvSpPr txBox="1"/>
          <p:nvPr/>
        </p:nvSpPr>
        <p:spPr>
          <a:xfrm>
            <a:off x="6553080" y="6430680"/>
            <a:ext cx="2133360" cy="364680"/>
          </a:xfrm>
          <a:prstGeom prst="rect">
            <a:avLst/>
          </a:prstGeom>
          <a:noFill/>
          <a:ln>
            <a:noFill/>
          </a:ln>
        </p:spPr>
        <p:txBody>
          <a:bodyPr anchor="ctr"/>
          <a:lstStyle/>
          <a:p>
            <a:pPr algn="r">
              <a:lnSpc>
                <a:spcPct val="100000"/>
              </a:lnSpc>
            </a:pPr>
            <a:fld id="{36ADB3DB-B2E3-4232-A04D-C1E4ACA5D0F8}" type="slidenum">
              <a:rPr lang="de-DE" sz="1200" b="0" strike="noStrike" spc="-1">
                <a:solidFill>
                  <a:srgbClr val="8B8B8B"/>
                </a:solidFill>
                <a:uFill>
                  <a:solidFill>
                    <a:srgbClr val="FFFFFF"/>
                  </a:solidFill>
                </a:uFill>
                <a:latin typeface="Calibri"/>
              </a:rPr>
              <a:t>104</a:t>
            </a:fld>
            <a:endParaRPr lang="de-DE" sz="1400" b="0" strike="noStrike" spc="-1">
              <a:solidFill>
                <a:srgbClr val="000000"/>
              </a:solidFill>
              <a:uFill>
                <a:solidFill>
                  <a:srgbClr val="FFFFFF"/>
                </a:solidFill>
              </a:uFill>
              <a:latin typeface="Times New Roman"/>
            </a:endParaRPr>
          </a:p>
        </p:txBody>
      </p:sp>
      <p:sp>
        <p:nvSpPr>
          <p:cNvPr id="892" name="CustomShape 3"/>
          <p:cNvSpPr/>
          <p:nvPr/>
        </p:nvSpPr>
        <p:spPr>
          <a:xfrm>
            <a:off x="1066680" y="2019240"/>
            <a:ext cx="161640" cy="4057200"/>
          </a:xfrm>
          <a:prstGeom prst="upArrow">
            <a:avLst>
              <a:gd name="adj1" fmla="val 50000"/>
              <a:gd name="adj2" fmla="val 50000"/>
            </a:avLst>
          </a:prstGeom>
          <a:solidFill>
            <a:schemeClr val="accent1"/>
          </a:solidFill>
          <a:ln w="1908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893" name="CustomShape 4"/>
          <p:cNvSpPr/>
          <p:nvPr/>
        </p:nvSpPr>
        <p:spPr>
          <a:xfrm rot="5400000">
            <a:off x="4591440" y="2504520"/>
            <a:ext cx="161640" cy="7057800"/>
          </a:xfrm>
          <a:prstGeom prst="upArrow">
            <a:avLst>
              <a:gd name="adj1" fmla="val 50000"/>
              <a:gd name="adj2" fmla="val 50000"/>
            </a:avLst>
          </a:prstGeom>
          <a:solidFill>
            <a:schemeClr val="accent1"/>
          </a:solidFill>
          <a:ln w="1908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894" name="CustomShape 5"/>
          <p:cNvSpPr/>
          <p:nvPr/>
        </p:nvSpPr>
        <p:spPr>
          <a:xfrm>
            <a:off x="1171440" y="2695680"/>
            <a:ext cx="6562440" cy="2821320"/>
          </a:xfrm>
          <a:custGeom>
            <a:avLst/>
            <a:gdLst/>
            <a:ahLst/>
            <a:cxnLst/>
            <a:rect l="l" t="t" r="r" b="b"/>
            <a:pathLst>
              <a:path w="6562725" h="2821634">
                <a:moveTo>
                  <a:pt x="0" y="1162050"/>
                </a:moveTo>
                <a:cubicBezTo>
                  <a:pt x="188119" y="1123156"/>
                  <a:pt x="376238" y="1084263"/>
                  <a:pt x="600075" y="1228725"/>
                </a:cubicBezTo>
                <a:cubicBezTo>
                  <a:pt x="823912" y="1373187"/>
                  <a:pt x="1106487" y="1911350"/>
                  <a:pt x="1343025" y="2028825"/>
                </a:cubicBezTo>
                <a:cubicBezTo>
                  <a:pt x="1579563" y="2146300"/>
                  <a:pt x="1838325" y="2065338"/>
                  <a:pt x="2019300" y="1933575"/>
                </a:cubicBezTo>
                <a:cubicBezTo>
                  <a:pt x="2200275" y="1801813"/>
                  <a:pt x="2316163" y="1377950"/>
                  <a:pt x="2428875" y="1238250"/>
                </a:cubicBezTo>
                <a:cubicBezTo>
                  <a:pt x="2541588" y="1098550"/>
                  <a:pt x="2586038" y="1106487"/>
                  <a:pt x="2695575" y="1095375"/>
                </a:cubicBezTo>
                <a:cubicBezTo>
                  <a:pt x="2805113" y="1084262"/>
                  <a:pt x="2970213" y="1068387"/>
                  <a:pt x="3086100" y="1171575"/>
                </a:cubicBezTo>
                <a:cubicBezTo>
                  <a:pt x="3201988" y="1274763"/>
                  <a:pt x="3303588" y="1519238"/>
                  <a:pt x="3390900" y="1714500"/>
                </a:cubicBezTo>
                <a:cubicBezTo>
                  <a:pt x="3478212" y="1909762"/>
                  <a:pt x="3530600" y="2178050"/>
                  <a:pt x="3609975" y="2343150"/>
                </a:cubicBezTo>
                <a:cubicBezTo>
                  <a:pt x="3689350" y="2508250"/>
                  <a:pt x="3743325" y="2628900"/>
                  <a:pt x="3867150" y="2705100"/>
                </a:cubicBezTo>
                <a:cubicBezTo>
                  <a:pt x="3990975" y="2781300"/>
                  <a:pt x="4197350" y="2860675"/>
                  <a:pt x="4352925" y="2800350"/>
                </a:cubicBezTo>
                <a:cubicBezTo>
                  <a:pt x="4508500" y="2740025"/>
                  <a:pt x="4664075" y="2595562"/>
                  <a:pt x="4800600" y="2343150"/>
                </a:cubicBezTo>
                <a:cubicBezTo>
                  <a:pt x="4937125" y="2090738"/>
                  <a:pt x="5027613" y="1601787"/>
                  <a:pt x="5172075" y="1285875"/>
                </a:cubicBezTo>
                <a:cubicBezTo>
                  <a:pt x="5316537" y="969963"/>
                  <a:pt x="5435600" y="661987"/>
                  <a:pt x="5667375" y="447675"/>
                </a:cubicBezTo>
                <a:cubicBezTo>
                  <a:pt x="5899150" y="233363"/>
                  <a:pt x="6230937" y="116681"/>
                  <a:pt x="6562725" y="0"/>
                </a:cubicBezTo>
              </a:path>
            </a:pathLst>
          </a:custGeom>
          <a:noFill/>
          <a:ln w="5724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895" name="CustomShape 6"/>
          <p:cNvSpPr/>
          <p:nvPr/>
        </p:nvSpPr>
        <p:spPr>
          <a:xfrm rot="16200000">
            <a:off x="387000" y="3774600"/>
            <a:ext cx="955080" cy="36432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800" b="0" strike="noStrike" spc="-1">
                <a:solidFill>
                  <a:srgbClr val="000000"/>
                </a:solidFill>
                <a:uFill>
                  <a:solidFill>
                    <a:srgbClr val="FFFFFF"/>
                  </a:solidFill>
                </a:uFill>
                <a:latin typeface="Calibri"/>
              </a:rPr>
              <a:t>Leistung</a:t>
            </a:r>
            <a:endParaRPr lang="de-DE" sz="1800" b="0" strike="noStrike" spc="-1">
              <a:solidFill>
                <a:srgbClr val="000000"/>
              </a:solidFill>
              <a:uFill>
                <a:solidFill>
                  <a:srgbClr val="FFFFFF"/>
                </a:solidFill>
              </a:uFill>
              <a:latin typeface="Arial"/>
            </a:endParaRPr>
          </a:p>
        </p:txBody>
      </p:sp>
      <p:sp>
        <p:nvSpPr>
          <p:cNvPr id="896" name="CustomShape 7"/>
          <p:cNvSpPr/>
          <p:nvPr/>
        </p:nvSpPr>
        <p:spPr>
          <a:xfrm>
            <a:off x="4131360" y="6114960"/>
            <a:ext cx="527040" cy="3646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800" b="0" strike="noStrike" spc="-1">
                <a:solidFill>
                  <a:srgbClr val="000000"/>
                </a:solidFill>
                <a:uFill>
                  <a:solidFill>
                    <a:srgbClr val="FFFFFF"/>
                  </a:solidFill>
                </a:uFill>
                <a:latin typeface="Calibri"/>
              </a:rPr>
              <a:t>Zeit</a:t>
            </a:r>
            <a:endParaRPr lang="de-DE" sz="1800" b="0" strike="noStrike" spc="-1">
              <a:solidFill>
                <a:srgbClr val="000000"/>
              </a:solidFill>
              <a:uFill>
                <a:solidFill>
                  <a:srgbClr val="FFFFFF"/>
                </a:solidFill>
              </a:uFill>
              <a:latin typeface="Arial"/>
            </a:endParaRPr>
          </a:p>
        </p:txBody>
      </p:sp>
      <p:sp>
        <p:nvSpPr>
          <p:cNvPr id="897" name="CustomShape 8"/>
          <p:cNvSpPr/>
          <p:nvPr/>
        </p:nvSpPr>
        <p:spPr>
          <a:xfrm>
            <a:off x="2127600" y="4819680"/>
            <a:ext cx="822600" cy="3646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800" b="0" strike="noStrike" spc="-1">
                <a:solidFill>
                  <a:srgbClr val="000000"/>
                </a:solidFill>
                <a:uFill>
                  <a:solidFill>
                    <a:srgbClr val="FFFFFF"/>
                  </a:solidFill>
                </a:uFill>
                <a:latin typeface="Calibri"/>
              </a:rPr>
              <a:t>Schock</a:t>
            </a:r>
            <a:endParaRPr lang="de-DE" sz="1800" b="0" strike="noStrike" spc="-1">
              <a:solidFill>
                <a:srgbClr val="000000"/>
              </a:solidFill>
              <a:uFill>
                <a:solidFill>
                  <a:srgbClr val="FFFFFF"/>
                </a:solidFill>
              </a:uFill>
              <a:latin typeface="Arial"/>
            </a:endParaRPr>
          </a:p>
        </p:txBody>
      </p:sp>
      <p:sp>
        <p:nvSpPr>
          <p:cNvPr id="898" name="CustomShape 9"/>
          <p:cNvSpPr/>
          <p:nvPr/>
        </p:nvSpPr>
        <p:spPr>
          <a:xfrm>
            <a:off x="3168000" y="3390840"/>
            <a:ext cx="1311840" cy="3646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800" b="0" strike="noStrike" spc="-1">
                <a:solidFill>
                  <a:srgbClr val="000000"/>
                </a:solidFill>
                <a:uFill>
                  <a:solidFill>
                    <a:srgbClr val="FFFFFF"/>
                  </a:solidFill>
                </a:uFill>
                <a:latin typeface="Calibri"/>
              </a:rPr>
              <a:t>Vermeidung</a:t>
            </a:r>
            <a:endParaRPr lang="de-DE" sz="1800" b="0" strike="noStrike" spc="-1">
              <a:solidFill>
                <a:srgbClr val="000000"/>
              </a:solidFill>
              <a:uFill>
                <a:solidFill>
                  <a:srgbClr val="FFFFFF"/>
                </a:solidFill>
              </a:uFill>
              <a:latin typeface="Arial"/>
            </a:endParaRPr>
          </a:p>
        </p:txBody>
      </p:sp>
      <p:sp>
        <p:nvSpPr>
          <p:cNvPr id="899" name="CustomShape 10"/>
          <p:cNvSpPr/>
          <p:nvPr/>
        </p:nvSpPr>
        <p:spPr>
          <a:xfrm>
            <a:off x="4597920" y="3733200"/>
            <a:ext cx="1158120" cy="91332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gn="ctr">
              <a:lnSpc>
                <a:spcPct val="100000"/>
              </a:lnSpc>
            </a:pPr>
            <a:r>
              <a:rPr lang="de-DE" sz="1800" b="0" strike="noStrike" spc="-1">
                <a:solidFill>
                  <a:srgbClr val="000000"/>
                </a:solidFill>
                <a:uFill>
                  <a:solidFill>
                    <a:srgbClr val="FFFFFF"/>
                  </a:solidFill>
                </a:uFill>
                <a:latin typeface="Calibri"/>
              </a:rPr>
              <a:t>Externe 
Schuld-
zuweisung</a:t>
            </a:r>
            <a:endParaRPr lang="de-DE" sz="1800" b="0" strike="noStrike" spc="-1">
              <a:solidFill>
                <a:srgbClr val="000000"/>
              </a:solidFill>
              <a:uFill>
                <a:solidFill>
                  <a:srgbClr val="FFFFFF"/>
                </a:solidFill>
              </a:uFill>
              <a:latin typeface="Arial"/>
            </a:endParaRPr>
          </a:p>
        </p:txBody>
      </p:sp>
      <p:sp>
        <p:nvSpPr>
          <p:cNvPr id="900" name="CustomShape 11"/>
          <p:cNvSpPr/>
          <p:nvPr/>
        </p:nvSpPr>
        <p:spPr>
          <a:xfrm>
            <a:off x="5666760" y="5315040"/>
            <a:ext cx="1772280" cy="63900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800" b="0" strike="noStrike" spc="-1">
                <a:solidFill>
                  <a:srgbClr val="000000"/>
                </a:solidFill>
                <a:uFill>
                  <a:solidFill>
                    <a:srgbClr val="FFFFFF"/>
                  </a:solidFill>
                </a:uFill>
                <a:latin typeface="Calibri"/>
              </a:rPr>
              <a:t>Eigene 
Schuldzuweisung</a:t>
            </a:r>
            <a:endParaRPr lang="de-DE" sz="1800" b="0" strike="noStrike" spc="-1">
              <a:solidFill>
                <a:srgbClr val="000000"/>
              </a:solidFill>
              <a:uFill>
                <a:solidFill>
                  <a:srgbClr val="FFFFFF"/>
                </a:solidFill>
              </a:uFill>
              <a:latin typeface="Arial"/>
            </a:endParaRPr>
          </a:p>
        </p:txBody>
      </p:sp>
      <p:sp>
        <p:nvSpPr>
          <p:cNvPr id="901" name="CustomShape 12"/>
          <p:cNvSpPr/>
          <p:nvPr/>
        </p:nvSpPr>
        <p:spPr>
          <a:xfrm>
            <a:off x="6345360" y="3825360"/>
            <a:ext cx="1128960" cy="3646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800" b="0" strike="noStrike" spc="-1">
                <a:solidFill>
                  <a:srgbClr val="000000"/>
                </a:solidFill>
                <a:uFill>
                  <a:solidFill>
                    <a:srgbClr val="FFFFFF"/>
                  </a:solidFill>
                </a:uFill>
                <a:latin typeface="Calibri"/>
              </a:rPr>
              <a:t>Akzeptanz</a:t>
            </a:r>
            <a:endParaRPr lang="de-DE" sz="1800" b="0" strike="noStrike" spc="-1">
              <a:solidFill>
                <a:srgbClr val="000000"/>
              </a:solidFill>
              <a:uFill>
                <a:solidFill>
                  <a:srgbClr val="FFFFFF"/>
                </a:solidFill>
              </a:uFill>
              <a:latin typeface="Arial"/>
            </a:endParaRPr>
          </a:p>
        </p:txBody>
      </p:sp>
      <p:sp>
        <p:nvSpPr>
          <p:cNvPr id="902" name="CustomShape 13"/>
          <p:cNvSpPr/>
          <p:nvPr/>
        </p:nvSpPr>
        <p:spPr>
          <a:xfrm>
            <a:off x="7172640" y="2019240"/>
            <a:ext cx="1037520" cy="63900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gn="ctr">
              <a:lnSpc>
                <a:spcPct val="100000"/>
              </a:lnSpc>
            </a:pPr>
            <a:r>
              <a:rPr lang="de-DE" sz="1800" b="0" strike="noStrike" spc="-1">
                <a:solidFill>
                  <a:srgbClr val="000000"/>
                </a:solidFill>
                <a:uFill>
                  <a:solidFill>
                    <a:srgbClr val="FFFFFF"/>
                  </a:solidFill>
                </a:uFill>
                <a:latin typeface="Calibri"/>
              </a:rPr>
              <a:t>Optimale</a:t>
            </a:r>
            <a:endParaRPr lang="de-DE" sz="1800" b="0" strike="noStrike" spc="-1">
              <a:solidFill>
                <a:srgbClr val="000000"/>
              </a:solidFill>
              <a:uFill>
                <a:solidFill>
                  <a:srgbClr val="FFFFFF"/>
                </a:solidFill>
              </a:uFill>
              <a:latin typeface="Arial"/>
            </a:endParaRPr>
          </a:p>
          <a:p>
            <a:pPr algn="ctr">
              <a:lnSpc>
                <a:spcPct val="100000"/>
              </a:lnSpc>
            </a:pPr>
            <a:r>
              <a:rPr lang="de-DE" sz="1800" b="0" strike="noStrike" spc="-1">
                <a:solidFill>
                  <a:srgbClr val="000000"/>
                </a:solidFill>
                <a:uFill>
                  <a:solidFill>
                    <a:srgbClr val="FFFFFF"/>
                  </a:solidFill>
                </a:uFill>
                <a:latin typeface="Calibri"/>
              </a:rPr>
              <a:t>Leistung</a:t>
            </a:r>
            <a:endParaRPr lang="de-DE" sz="1800" b="0" strike="noStrike" spc="-1">
              <a:solidFill>
                <a:srgbClr val="000000"/>
              </a:solidFill>
              <a:uFill>
                <a:solidFill>
                  <a:srgbClr val="FFFFFF"/>
                </a:solidFill>
              </a:uFill>
              <a:latin typeface="Arial"/>
            </a:endParaRPr>
          </a:p>
        </p:txBody>
      </p:sp>
      <p:sp>
        <p:nvSpPr>
          <p:cNvPr id="903" name="Line 14"/>
          <p:cNvSpPr/>
          <p:nvPr/>
        </p:nvSpPr>
        <p:spPr>
          <a:xfrm>
            <a:off x="1562040" y="2038320"/>
            <a:ext cx="0" cy="3962520"/>
          </a:xfrm>
          <a:prstGeom prst="line">
            <a:avLst/>
          </a:prstGeom>
          <a:ln>
            <a:solidFill>
              <a:schemeClr val="accent2"/>
            </a:solidFill>
            <a:custDash>
              <a:ds d="400000" sp="300000"/>
            </a:custDash>
            <a:round/>
          </a:ln>
        </p:spPr>
        <p:style>
          <a:lnRef idx="2">
            <a:schemeClr val="accent1"/>
          </a:lnRef>
          <a:fillRef idx="0">
            <a:schemeClr val="accent1"/>
          </a:fillRef>
          <a:effectRef idx="1">
            <a:schemeClr val="accent1"/>
          </a:effectRef>
          <a:fontRef idx="minor"/>
        </p:style>
      </p:sp>
      <p:sp>
        <p:nvSpPr>
          <p:cNvPr id="904" name="Line 15"/>
          <p:cNvSpPr/>
          <p:nvPr/>
        </p:nvSpPr>
        <p:spPr>
          <a:xfrm>
            <a:off x="6973560" y="2038320"/>
            <a:ext cx="0" cy="3962520"/>
          </a:xfrm>
          <a:prstGeom prst="line">
            <a:avLst/>
          </a:prstGeom>
          <a:ln>
            <a:solidFill>
              <a:schemeClr val="accent2"/>
            </a:solidFill>
            <a:custDash>
              <a:ds d="400000" sp="300000"/>
            </a:custDash>
            <a:round/>
          </a:ln>
        </p:spPr>
        <p:style>
          <a:lnRef idx="2">
            <a:schemeClr val="accent1"/>
          </a:lnRef>
          <a:fillRef idx="0">
            <a:schemeClr val="accent1"/>
          </a:fillRef>
          <a:effectRef idx="1">
            <a:schemeClr val="accent1"/>
          </a:effectRef>
          <a:fontRef idx="minor"/>
        </p:style>
      </p:sp>
      <p:sp>
        <p:nvSpPr>
          <p:cNvPr id="905" name="CustomShape 16"/>
          <p:cNvSpPr/>
          <p:nvPr/>
        </p:nvSpPr>
        <p:spPr>
          <a:xfrm>
            <a:off x="1538640" y="1950480"/>
            <a:ext cx="2200320" cy="516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1400" b="0" strike="noStrike" spc="-1">
                <a:solidFill>
                  <a:srgbClr val="C0504D"/>
                </a:solidFill>
                <a:uFill>
                  <a:solidFill>
                    <a:srgbClr val="FFFFFF"/>
                  </a:solidFill>
                </a:uFill>
                <a:latin typeface="Calibri"/>
              </a:rPr>
              <a:t>Organisatorischer Wandel 
notwendig / geplant</a:t>
            </a:r>
            <a:endParaRPr lang="de-DE" sz="1800" b="0" strike="noStrike" spc="-1">
              <a:solidFill>
                <a:srgbClr val="000000"/>
              </a:solidFill>
              <a:uFill>
                <a:solidFill>
                  <a:srgbClr val="FFFFFF"/>
                </a:solidFill>
              </a:uFill>
              <a:latin typeface="Arial"/>
            </a:endParaRPr>
          </a:p>
        </p:txBody>
      </p:sp>
      <p:sp>
        <p:nvSpPr>
          <p:cNvPr id="906" name="CustomShape 17"/>
          <p:cNvSpPr/>
          <p:nvPr/>
        </p:nvSpPr>
        <p:spPr>
          <a:xfrm>
            <a:off x="2539080" y="2700000"/>
            <a:ext cx="3337560" cy="272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de-DE" sz="1200" b="1" strike="noStrike" spc="-1">
                <a:solidFill>
                  <a:srgbClr val="C0504D"/>
                </a:solidFill>
                <a:uFill>
                  <a:solidFill>
                    <a:srgbClr val="FFFFFF"/>
                  </a:solidFill>
                </a:uFill>
                <a:latin typeface="Calibri"/>
              </a:rPr>
              <a:t>Organisational Change Management notwendig</a:t>
            </a:r>
            <a:endParaRPr lang="de-DE" sz="1800" b="0" strike="noStrike" spc="-1">
              <a:solidFill>
                <a:srgbClr val="000000"/>
              </a:solidFill>
              <a:uFill>
                <a:solidFill>
                  <a:srgbClr val="FFFFFF"/>
                </a:solidFill>
              </a:uFill>
              <a:latin typeface="Arial"/>
            </a:endParaRPr>
          </a:p>
        </p:txBody>
      </p:sp>
      <p:sp>
        <p:nvSpPr>
          <p:cNvPr id="907" name="Line 18"/>
          <p:cNvSpPr/>
          <p:nvPr/>
        </p:nvSpPr>
        <p:spPr>
          <a:xfrm flipH="1">
            <a:off x="1562040" y="2695320"/>
            <a:ext cx="5411520" cy="360"/>
          </a:xfrm>
          <a:prstGeom prst="line">
            <a:avLst/>
          </a:prstGeom>
          <a:ln>
            <a:solidFill>
              <a:schemeClr val="accent2"/>
            </a:solidFill>
            <a:round/>
            <a:headEnd type="arrow" w="med" len="med"/>
            <a:tailEnd type="arrow" w="med" len="med"/>
          </a:ln>
        </p:spPr>
        <p:style>
          <a:lnRef idx="2">
            <a:schemeClr val="accent1"/>
          </a:lnRef>
          <a:fillRef idx="0">
            <a:schemeClr val="accent1"/>
          </a:fillRef>
          <a:effectRef idx="1">
            <a:schemeClr val="accent1"/>
          </a:effectRef>
          <a:fontRef idx="minor"/>
        </p:style>
      </p:sp>
      <p:sp>
        <p:nvSpPr>
          <p:cNvPr id="908" name="CustomShape 19"/>
          <p:cNvSpPr/>
          <p:nvPr/>
        </p:nvSpPr>
        <p:spPr>
          <a:xfrm>
            <a:off x="4609800" y="1950480"/>
            <a:ext cx="2360160" cy="516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r">
              <a:lnSpc>
                <a:spcPct val="100000"/>
              </a:lnSpc>
            </a:pPr>
            <a:r>
              <a:rPr lang="de-DE" sz="1400" b="0" strike="noStrike" spc="-1">
                <a:solidFill>
                  <a:srgbClr val="C0504D"/>
                </a:solidFill>
                <a:uFill>
                  <a:solidFill>
                    <a:srgbClr val="FFFFFF"/>
                  </a:solidFill>
                </a:uFill>
                <a:latin typeface="Calibri"/>
              </a:rPr>
              <a:t>Organisatorischer Wandel effektiv umgesetzt</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9" name="TextShape 1"/>
          <p:cNvSpPr txBox="1"/>
          <p:nvPr/>
        </p:nvSpPr>
        <p:spPr>
          <a:xfrm>
            <a:off x="457200" y="274680"/>
            <a:ext cx="7505280" cy="1047600"/>
          </a:xfrm>
          <a:prstGeom prst="rect">
            <a:avLst/>
          </a:prstGeom>
          <a:noFill/>
          <a:ln>
            <a:noFill/>
          </a:ln>
        </p:spPr>
        <p:txBody>
          <a:bodyPr anchor="ctr"/>
          <a:lstStyle/>
          <a:p>
            <a:pPr>
              <a:lnSpc>
                <a:spcPct val="100000"/>
              </a:lnSpc>
            </a:pPr>
            <a:r>
              <a:rPr lang="en-US" sz="3200" b="0" strike="noStrike" spc="-1" dirty="0" err="1">
                <a:solidFill>
                  <a:srgbClr val="205595"/>
                </a:solidFill>
                <a:uFill>
                  <a:solidFill>
                    <a:srgbClr val="FFFFFF"/>
                  </a:solidFill>
                </a:uFill>
                <a:latin typeface="Calibri"/>
              </a:rPr>
              <a:t>Schritte</a:t>
            </a:r>
            <a:r>
              <a:rPr lang="en-US" sz="3200" b="0" strike="noStrike" spc="-1" dirty="0">
                <a:solidFill>
                  <a:srgbClr val="205595"/>
                </a:solidFill>
                <a:uFill>
                  <a:solidFill>
                    <a:srgbClr val="FFFFFF"/>
                  </a:solidFill>
                </a:uFill>
                <a:latin typeface="Calibri"/>
              </a:rPr>
              <a:t> </a:t>
            </a:r>
            <a:r>
              <a:rPr lang="en-US" sz="3200" b="0" strike="noStrike" spc="-1" dirty="0" err="1">
                <a:solidFill>
                  <a:srgbClr val="205595"/>
                </a:solidFill>
                <a:uFill>
                  <a:solidFill>
                    <a:srgbClr val="FFFFFF"/>
                  </a:solidFill>
                </a:uFill>
                <a:latin typeface="Calibri"/>
              </a:rPr>
              <a:t>zur</a:t>
            </a:r>
            <a:r>
              <a:rPr lang="en-US" sz="3200" b="0" strike="noStrike" spc="-1" dirty="0">
                <a:solidFill>
                  <a:srgbClr val="205595"/>
                </a:solidFill>
                <a:uFill>
                  <a:solidFill>
                    <a:srgbClr val="FFFFFF"/>
                  </a:solidFill>
                </a:uFill>
                <a:latin typeface="Calibri"/>
              </a:rPr>
              <a:t> org. Transformation
</a:t>
            </a:r>
            <a:r>
              <a:rPr lang="en-US" sz="2400" b="0" strike="noStrike" spc="-1" dirty="0" err="1">
                <a:solidFill>
                  <a:srgbClr val="205595"/>
                </a:solidFill>
                <a:uFill>
                  <a:solidFill>
                    <a:srgbClr val="FFFFFF"/>
                  </a:solidFill>
                </a:uFill>
                <a:latin typeface="Calibri"/>
              </a:rPr>
              <a:t>nach</a:t>
            </a:r>
            <a:r>
              <a:rPr lang="en-US" sz="2400" b="0" strike="noStrike" spc="-1" dirty="0">
                <a:solidFill>
                  <a:srgbClr val="205595"/>
                </a:solidFill>
                <a:uFill>
                  <a:solidFill>
                    <a:srgbClr val="FFFFFF"/>
                  </a:solidFill>
                </a:uFill>
                <a:latin typeface="Calibri"/>
              </a:rPr>
              <a:t> Kotter und Schlesinger</a:t>
            </a:r>
            <a:endParaRPr lang="en-US" sz="1800" b="0" strike="noStrike" spc="-1" dirty="0">
              <a:solidFill>
                <a:srgbClr val="000000"/>
              </a:solidFill>
              <a:uFill>
                <a:solidFill>
                  <a:srgbClr val="FFFFFF"/>
                </a:solidFill>
              </a:uFill>
              <a:latin typeface="Calibri"/>
            </a:endParaRPr>
          </a:p>
        </p:txBody>
      </p:sp>
      <p:sp>
        <p:nvSpPr>
          <p:cNvPr id="910" name="TextShape 2"/>
          <p:cNvSpPr txBox="1"/>
          <p:nvPr/>
        </p:nvSpPr>
        <p:spPr>
          <a:xfrm>
            <a:off x="457200" y="1696680"/>
            <a:ext cx="8524440" cy="4625640"/>
          </a:xfrm>
          <a:prstGeom prst="rect">
            <a:avLst/>
          </a:prstGeom>
          <a:noFill/>
          <a:ln>
            <a:noFill/>
          </a:ln>
        </p:spPr>
        <p:txBody>
          <a:bodyPr/>
          <a:lstStyle/>
          <a:p>
            <a:pPr marL="514440" indent="-514080">
              <a:lnSpc>
                <a:spcPct val="100000"/>
              </a:lnSpc>
              <a:buClr>
                <a:srgbClr val="000000"/>
              </a:buClr>
              <a:buFont typeface="Calibri"/>
              <a:buAutoNum type="arabicPeriod"/>
            </a:pPr>
            <a:r>
              <a:rPr lang="en-US" sz="2800" b="0" strike="noStrike" spc="-1" dirty="0" err="1">
                <a:solidFill>
                  <a:srgbClr val="000000"/>
                </a:solidFill>
                <a:uFill>
                  <a:solidFill>
                    <a:srgbClr val="FFFFFF"/>
                  </a:solidFill>
                </a:uFill>
                <a:latin typeface="Calibri"/>
              </a:rPr>
              <a:t>Schaffen</a:t>
            </a:r>
            <a:r>
              <a:rPr lang="en-US" sz="2800" b="0" strike="noStrike" spc="-1" dirty="0">
                <a:solidFill>
                  <a:srgbClr val="000000"/>
                </a:solidFill>
                <a:uFill>
                  <a:solidFill>
                    <a:srgbClr val="FFFFFF"/>
                  </a:solidFill>
                </a:uFill>
                <a:latin typeface="Calibri"/>
              </a:rPr>
              <a:t> </a:t>
            </a:r>
            <a:r>
              <a:rPr lang="en-US" sz="2800" b="0" strike="noStrike" spc="-1" dirty="0" err="1">
                <a:solidFill>
                  <a:srgbClr val="000000"/>
                </a:solidFill>
                <a:uFill>
                  <a:solidFill>
                    <a:srgbClr val="FFFFFF"/>
                  </a:solidFill>
                </a:uFill>
                <a:latin typeface="Calibri"/>
              </a:rPr>
              <a:t>eines</a:t>
            </a:r>
            <a:r>
              <a:rPr lang="en-US" sz="2800" b="0" strike="noStrike" spc="-1" dirty="0">
                <a:solidFill>
                  <a:srgbClr val="000000"/>
                </a:solidFill>
                <a:uFill>
                  <a:solidFill>
                    <a:srgbClr val="FFFFFF"/>
                  </a:solidFill>
                </a:uFill>
                <a:latin typeface="Calibri"/>
              </a:rPr>
              <a:t> </a:t>
            </a:r>
            <a:r>
              <a:rPr lang="en-US" sz="2800" b="0" strike="noStrike" spc="-1" dirty="0" err="1">
                <a:solidFill>
                  <a:srgbClr val="000000"/>
                </a:solidFill>
                <a:uFill>
                  <a:solidFill>
                    <a:srgbClr val="FFFFFF"/>
                  </a:solidFill>
                </a:uFill>
                <a:latin typeface="Calibri"/>
              </a:rPr>
              <a:t>Gefühls</a:t>
            </a:r>
            <a:r>
              <a:rPr lang="en-US" sz="2800" b="0" strike="noStrike" spc="-1" dirty="0">
                <a:solidFill>
                  <a:srgbClr val="000000"/>
                </a:solidFill>
                <a:uFill>
                  <a:solidFill>
                    <a:srgbClr val="FFFFFF"/>
                  </a:solidFill>
                </a:uFill>
                <a:latin typeface="Calibri"/>
              </a:rPr>
              <a:t> der </a:t>
            </a:r>
            <a:r>
              <a:rPr lang="en-US" sz="2800" b="0" strike="noStrike" spc="-1" dirty="0" err="1">
                <a:solidFill>
                  <a:srgbClr val="000000"/>
                </a:solidFill>
                <a:uFill>
                  <a:solidFill>
                    <a:srgbClr val="FFFFFF"/>
                  </a:solidFill>
                </a:uFill>
                <a:latin typeface="Calibri"/>
              </a:rPr>
              <a:t>Dringlichkeit</a:t>
            </a:r>
            <a:endParaRPr lang="en-US" sz="2800" b="0" strike="noStrike" spc="-1" dirty="0">
              <a:solidFill>
                <a:srgbClr val="000000"/>
              </a:solidFill>
              <a:uFill>
                <a:solidFill>
                  <a:srgbClr val="FFFFFF"/>
                </a:solidFill>
              </a:uFill>
              <a:latin typeface="Calibri"/>
            </a:endParaRPr>
          </a:p>
          <a:p>
            <a:pPr marL="514440" indent="-514080">
              <a:lnSpc>
                <a:spcPct val="100000"/>
              </a:lnSpc>
              <a:buClr>
                <a:srgbClr val="000000"/>
              </a:buClr>
              <a:buFont typeface="Calibri"/>
              <a:buAutoNum type="arabicPeriod"/>
            </a:pPr>
            <a:r>
              <a:rPr lang="en-US" sz="2800" b="0" strike="noStrike" spc="-1" dirty="0" err="1">
                <a:solidFill>
                  <a:srgbClr val="000000"/>
                </a:solidFill>
                <a:uFill>
                  <a:solidFill>
                    <a:srgbClr val="FFFFFF"/>
                  </a:solidFill>
                </a:uFill>
                <a:latin typeface="Calibri"/>
              </a:rPr>
              <a:t>Etablierung</a:t>
            </a:r>
            <a:r>
              <a:rPr lang="en-US" sz="2800" b="0" strike="noStrike" spc="-1" dirty="0">
                <a:solidFill>
                  <a:srgbClr val="000000"/>
                </a:solidFill>
                <a:uFill>
                  <a:solidFill>
                    <a:srgbClr val="FFFFFF"/>
                  </a:solidFill>
                </a:uFill>
                <a:latin typeface="Calibri"/>
              </a:rPr>
              <a:t> </a:t>
            </a:r>
            <a:r>
              <a:rPr lang="en-US" sz="2800" b="0" strike="noStrike" spc="-1" dirty="0" err="1">
                <a:solidFill>
                  <a:srgbClr val="000000"/>
                </a:solidFill>
                <a:uFill>
                  <a:solidFill>
                    <a:srgbClr val="FFFFFF"/>
                  </a:solidFill>
                </a:uFill>
                <a:latin typeface="Calibri"/>
              </a:rPr>
              <a:t>einer</a:t>
            </a:r>
            <a:r>
              <a:rPr lang="en-US" sz="2800" b="0" strike="noStrike" spc="-1" dirty="0">
                <a:solidFill>
                  <a:srgbClr val="000000"/>
                </a:solidFill>
                <a:uFill>
                  <a:solidFill>
                    <a:srgbClr val="FFFFFF"/>
                  </a:solidFill>
                </a:uFill>
                <a:latin typeface="Calibri"/>
              </a:rPr>
              <a:t> </a:t>
            </a:r>
            <a:r>
              <a:rPr lang="en-US" sz="2800" b="0" strike="noStrike" spc="-1" dirty="0" err="1">
                <a:solidFill>
                  <a:srgbClr val="000000"/>
                </a:solidFill>
                <a:uFill>
                  <a:solidFill>
                    <a:srgbClr val="FFFFFF"/>
                  </a:solidFill>
                </a:uFill>
                <a:latin typeface="Calibri"/>
              </a:rPr>
              <a:t>Führungskoalition</a:t>
            </a:r>
            <a:endParaRPr lang="en-US" sz="2800" b="0" strike="noStrike" spc="-1" dirty="0">
              <a:solidFill>
                <a:srgbClr val="000000"/>
              </a:solidFill>
              <a:uFill>
                <a:solidFill>
                  <a:srgbClr val="FFFFFF"/>
                </a:solidFill>
              </a:uFill>
              <a:latin typeface="Calibri"/>
            </a:endParaRPr>
          </a:p>
          <a:p>
            <a:pPr marL="514440" indent="-514080">
              <a:lnSpc>
                <a:spcPct val="100000"/>
              </a:lnSpc>
              <a:buClr>
                <a:srgbClr val="000000"/>
              </a:buClr>
              <a:buFont typeface="Calibri"/>
              <a:buAutoNum type="arabicPeriod"/>
            </a:pPr>
            <a:r>
              <a:rPr lang="en-US" sz="2800" b="0" strike="noStrike" spc="-1" dirty="0" err="1">
                <a:solidFill>
                  <a:srgbClr val="000000"/>
                </a:solidFill>
                <a:uFill>
                  <a:solidFill>
                    <a:srgbClr val="FFFFFF"/>
                  </a:solidFill>
                </a:uFill>
                <a:latin typeface="Calibri"/>
              </a:rPr>
              <a:t>Entwicklung</a:t>
            </a:r>
            <a:r>
              <a:rPr lang="en-US" sz="2800" b="0" strike="noStrike" spc="-1" dirty="0">
                <a:solidFill>
                  <a:srgbClr val="000000"/>
                </a:solidFill>
                <a:uFill>
                  <a:solidFill>
                    <a:srgbClr val="FFFFFF"/>
                  </a:solidFill>
                </a:uFill>
                <a:latin typeface="Calibri"/>
              </a:rPr>
              <a:t> </a:t>
            </a:r>
            <a:r>
              <a:rPr lang="en-US" sz="2800" b="0" strike="noStrike" spc="-1" dirty="0" err="1">
                <a:solidFill>
                  <a:srgbClr val="000000"/>
                </a:solidFill>
                <a:uFill>
                  <a:solidFill>
                    <a:srgbClr val="FFFFFF"/>
                  </a:solidFill>
                </a:uFill>
                <a:latin typeface="Calibri"/>
              </a:rPr>
              <a:t>einer</a:t>
            </a:r>
            <a:r>
              <a:rPr lang="en-US" sz="2800" b="0" strike="noStrike" spc="-1" dirty="0">
                <a:solidFill>
                  <a:srgbClr val="000000"/>
                </a:solidFill>
                <a:uFill>
                  <a:solidFill>
                    <a:srgbClr val="FFFFFF"/>
                  </a:solidFill>
                </a:uFill>
                <a:latin typeface="Calibri"/>
              </a:rPr>
              <a:t> Vision und </a:t>
            </a:r>
            <a:r>
              <a:rPr lang="en-US" sz="2800" b="0" strike="noStrike" spc="-1" dirty="0" err="1">
                <a:solidFill>
                  <a:srgbClr val="000000"/>
                </a:solidFill>
                <a:uFill>
                  <a:solidFill>
                    <a:srgbClr val="FFFFFF"/>
                  </a:solidFill>
                </a:uFill>
                <a:latin typeface="Calibri"/>
              </a:rPr>
              <a:t>Strategie</a:t>
            </a:r>
            <a:endParaRPr lang="en-US" sz="2800" b="0" strike="noStrike" spc="-1" dirty="0">
              <a:solidFill>
                <a:srgbClr val="000000"/>
              </a:solidFill>
              <a:uFill>
                <a:solidFill>
                  <a:srgbClr val="FFFFFF"/>
                </a:solidFill>
              </a:uFill>
              <a:latin typeface="Calibri"/>
            </a:endParaRPr>
          </a:p>
          <a:p>
            <a:pPr marL="514440" indent="-514080">
              <a:lnSpc>
                <a:spcPct val="100000"/>
              </a:lnSpc>
              <a:buClr>
                <a:srgbClr val="000000"/>
              </a:buClr>
              <a:buFont typeface="Calibri"/>
              <a:buAutoNum type="arabicPeriod"/>
            </a:pPr>
            <a:r>
              <a:rPr lang="en-US" sz="2800" b="0" strike="noStrike" spc="-1" dirty="0" err="1">
                <a:solidFill>
                  <a:srgbClr val="000000"/>
                </a:solidFill>
                <a:uFill>
                  <a:solidFill>
                    <a:srgbClr val="FFFFFF"/>
                  </a:solidFill>
                </a:uFill>
                <a:latin typeface="Calibri"/>
              </a:rPr>
              <a:t>Kommunikation</a:t>
            </a:r>
            <a:r>
              <a:rPr lang="en-US" sz="2800" b="0" strike="noStrike" spc="-1" dirty="0">
                <a:solidFill>
                  <a:srgbClr val="000000"/>
                </a:solidFill>
                <a:uFill>
                  <a:solidFill>
                    <a:srgbClr val="FFFFFF"/>
                  </a:solidFill>
                </a:uFill>
                <a:latin typeface="Calibri"/>
              </a:rPr>
              <a:t> der Vision</a:t>
            </a:r>
          </a:p>
          <a:p>
            <a:pPr marL="514440" indent="-514080">
              <a:lnSpc>
                <a:spcPct val="100000"/>
              </a:lnSpc>
              <a:buClr>
                <a:srgbClr val="000000"/>
              </a:buClr>
              <a:buFont typeface="Calibri"/>
              <a:buAutoNum type="arabicPeriod"/>
            </a:pPr>
            <a:r>
              <a:rPr lang="en-US" sz="2800" spc="-1" dirty="0">
                <a:solidFill>
                  <a:srgbClr val="000000"/>
                </a:solidFill>
                <a:uFill>
                  <a:solidFill>
                    <a:srgbClr val="FFFFFF"/>
                  </a:solidFill>
                </a:uFill>
                <a:latin typeface="Calibri"/>
              </a:rPr>
              <a:t>Menschen </a:t>
            </a:r>
            <a:r>
              <a:rPr lang="en-US" sz="2800" spc="-1" dirty="0" err="1">
                <a:solidFill>
                  <a:srgbClr val="000000"/>
                </a:solidFill>
                <a:uFill>
                  <a:solidFill>
                    <a:srgbClr val="FFFFFF"/>
                  </a:solidFill>
                </a:uFill>
                <a:latin typeface="Calibri"/>
              </a:rPr>
              <a:t>befähigen</a:t>
            </a:r>
            <a:r>
              <a:rPr lang="en-US" sz="2800" spc="-1" dirty="0">
                <a:solidFill>
                  <a:srgbClr val="000000"/>
                </a:solidFill>
                <a:uFill>
                  <a:solidFill>
                    <a:srgbClr val="FFFFFF"/>
                  </a:solidFill>
                </a:uFill>
                <a:latin typeface="Calibri"/>
              </a:rPr>
              <a:t>, die Vision </a:t>
            </a:r>
            <a:r>
              <a:rPr lang="en-US" sz="2800" spc="-1" dirty="0" err="1">
                <a:solidFill>
                  <a:srgbClr val="000000"/>
                </a:solidFill>
                <a:uFill>
                  <a:solidFill>
                    <a:srgbClr val="FFFFFF"/>
                  </a:solidFill>
                </a:uFill>
                <a:latin typeface="Calibri"/>
              </a:rPr>
              <a:t>zu</a:t>
            </a:r>
            <a:r>
              <a:rPr lang="en-US" sz="2800" spc="-1" dirty="0">
                <a:solidFill>
                  <a:srgbClr val="000000"/>
                </a:solidFill>
                <a:uFill>
                  <a:solidFill>
                    <a:srgbClr val="FFFFFF"/>
                  </a:solidFill>
                </a:uFill>
                <a:latin typeface="Calibri"/>
              </a:rPr>
              <a:t> </a:t>
            </a:r>
            <a:r>
              <a:rPr lang="en-US" sz="2800" spc="-1" dirty="0" err="1">
                <a:solidFill>
                  <a:srgbClr val="000000"/>
                </a:solidFill>
                <a:uFill>
                  <a:solidFill>
                    <a:srgbClr val="FFFFFF"/>
                  </a:solidFill>
                </a:uFill>
                <a:latin typeface="Calibri"/>
              </a:rPr>
              <a:t>verwirklichen</a:t>
            </a:r>
            <a:endParaRPr lang="en-US" sz="2800" spc="-1" dirty="0">
              <a:solidFill>
                <a:srgbClr val="000000"/>
              </a:solidFill>
              <a:uFill>
                <a:solidFill>
                  <a:srgbClr val="FFFFFF"/>
                </a:solidFill>
              </a:uFill>
              <a:latin typeface="Calibri"/>
            </a:endParaRPr>
          </a:p>
          <a:p>
            <a:pPr marL="514440" indent="-514080">
              <a:lnSpc>
                <a:spcPct val="100000"/>
              </a:lnSpc>
              <a:buClr>
                <a:srgbClr val="000000"/>
              </a:buClr>
              <a:buFont typeface="Calibri"/>
              <a:buAutoNum type="arabicPeriod"/>
            </a:pPr>
            <a:r>
              <a:rPr lang="en-US" sz="2800" spc="-1" dirty="0" err="1">
                <a:solidFill>
                  <a:srgbClr val="000000"/>
                </a:solidFill>
                <a:uFill>
                  <a:solidFill>
                    <a:srgbClr val="FFFFFF"/>
                  </a:solidFill>
                </a:uFill>
                <a:latin typeface="Calibri"/>
              </a:rPr>
              <a:t>Erzeugung</a:t>
            </a:r>
            <a:r>
              <a:rPr lang="en-US" sz="2800" spc="-1" dirty="0">
                <a:solidFill>
                  <a:srgbClr val="000000"/>
                </a:solidFill>
                <a:uFill>
                  <a:solidFill>
                    <a:srgbClr val="FFFFFF"/>
                  </a:solidFill>
                </a:uFill>
                <a:latin typeface="Calibri"/>
              </a:rPr>
              <a:t> </a:t>
            </a:r>
            <a:r>
              <a:rPr lang="en-US" sz="2800" b="0" strike="noStrike" spc="-1" dirty="0">
                <a:solidFill>
                  <a:srgbClr val="000000"/>
                </a:solidFill>
                <a:uFill>
                  <a:solidFill>
                    <a:srgbClr val="FFFFFF"/>
                  </a:solidFill>
                </a:uFill>
                <a:latin typeface="Calibri"/>
              </a:rPr>
              <a:t>von Quick-Wins</a:t>
            </a:r>
          </a:p>
          <a:p>
            <a:pPr marL="514440" indent="-514080">
              <a:lnSpc>
                <a:spcPct val="100000"/>
              </a:lnSpc>
              <a:buClr>
                <a:srgbClr val="000000"/>
              </a:buClr>
              <a:buFont typeface="Calibri"/>
              <a:buAutoNum type="arabicPeriod"/>
            </a:pPr>
            <a:r>
              <a:rPr lang="en-US" sz="2800" b="0" strike="noStrike" spc="-1" dirty="0" err="1">
                <a:solidFill>
                  <a:srgbClr val="000000"/>
                </a:solidFill>
                <a:uFill>
                  <a:solidFill>
                    <a:srgbClr val="FFFFFF"/>
                  </a:solidFill>
                </a:uFill>
                <a:latin typeface="Calibri"/>
              </a:rPr>
              <a:t>Konsolidierung</a:t>
            </a:r>
            <a:r>
              <a:rPr lang="en-US" sz="2800" b="0" strike="noStrike" spc="-1" dirty="0">
                <a:solidFill>
                  <a:srgbClr val="000000"/>
                </a:solidFill>
                <a:uFill>
                  <a:solidFill>
                    <a:srgbClr val="FFFFFF"/>
                  </a:solidFill>
                </a:uFill>
                <a:latin typeface="Calibri"/>
              </a:rPr>
              <a:t> von </a:t>
            </a:r>
            <a:r>
              <a:rPr lang="en-US" sz="2800" b="0" strike="noStrike" spc="-1" dirty="0" err="1">
                <a:solidFill>
                  <a:srgbClr val="000000"/>
                </a:solidFill>
                <a:uFill>
                  <a:solidFill>
                    <a:srgbClr val="FFFFFF"/>
                  </a:solidFill>
                </a:uFill>
                <a:latin typeface="Calibri"/>
              </a:rPr>
              <a:t>Errungenschaften</a:t>
            </a:r>
            <a:r>
              <a:rPr lang="en-US" sz="2800" b="0" strike="noStrike" spc="-1" dirty="0">
                <a:solidFill>
                  <a:srgbClr val="000000"/>
                </a:solidFill>
                <a:uFill>
                  <a:solidFill>
                    <a:srgbClr val="FFFFFF"/>
                  </a:solidFill>
                </a:uFill>
                <a:latin typeface="Calibri"/>
              </a:rPr>
              <a:t> und </a:t>
            </a:r>
            <a:r>
              <a:rPr lang="en-US" sz="2800" b="0" strike="noStrike" spc="-1" dirty="0" err="1">
                <a:solidFill>
                  <a:srgbClr val="000000"/>
                </a:solidFill>
                <a:uFill>
                  <a:solidFill>
                    <a:srgbClr val="FFFFFF"/>
                  </a:solidFill>
                </a:uFill>
                <a:latin typeface="Calibri"/>
              </a:rPr>
              <a:t>Erzeugung</a:t>
            </a:r>
            <a:r>
              <a:rPr lang="en-US" sz="2800" b="0" strike="noStrike" spc="-1" dirty="0">
                <a:solidFill>
                  <a:srgbClr val="000000"/>
                </a:solidFill>
                <a:uFill>
                  <a:solidFill>
                    <a:srgbClr val="FFFFFF"/>
                  </a:solidFill>
                </a:uFill>
                <a:latin typeface="Calibri"/>
              </a:rPr>
              <a:t> von </a:t>
            </a:r>
            <a:r>
              <a:rPr lang="en-US" sz="2800" b="0" strike="noStrike" spc="-1" dirty="0" err="1">
                <a:solidFill>
                  <a:srgbClr val="000000"/>
                </a:solidFill>
                <a:uFill>
                  <a:solidFill>
                    <a:srgbClr val="FFFFFF"/>
                  </a:solidFill>
                </a:uFill>
                <a:latin typeface="Calibri"/>
              </a:rPr>
              <a:t>noch</a:t>
            </a:r>
            <a:r>
              <a:rPr lang="en-US" sz="2800" b="0" strike="noStrike" spc="-1" dirty="0">
                <a:solidFill>
                  <a:srgbClr val="000000"/>
                </a:solidFill>
                <a:uFill>
                  <a:solidFill>
                    <a:srgbClr val="FFFFFF"/>
                  </a:solidFill>
                </a:uFill>
                <a:latin typeface="Calibri"/>
              </a:rPr>
              <a:t> </a:t>
            </a:r>
            <a:r>
              <a:rPr lang="en-US" sz="2800" b="0" strike="noStrike" spc="-1" dirty="0" err="1">
                <a:solidFill>
                  <a:srgbClr val="000000"/>
                </a:solidFill>
                <a:uFill>
                  <a:solidFill>
                    <a:srgbClr val="FFFFFF"/>
                  </a:solidFill>
                </a:uFill>
                <a:latin typeface="Calibri"/>
              </a:rPr>
              <a:t>mehr</a:t>
            </a:r>
            <a:r>
              <a:rPr lang="en-US" sz="2800" b="0" strike="noStrike" spc="-1" dirty="0">
                <a:solidFill>
                  <a:srgbClr val="000000"/>
                </a:solidFill>
                <a:uFill>
                  <a:solidFill>
                    <a:srgbClr val="FFFFFF"/>
                  </a:solidFill>
                </a:uFill>
                <a:latin typeface="Calibri"/>
              </a:rPr>
              <a:t> </a:t>
            </a:r>
            <a:r>
              <a:rPr lang="en-US" sz="2800" b="0" strike="noStrike" spc="-1" dirty="0" err="1">
                <a:solidFill>
                  <a:srgbClr val="000000"/>
                </a:solidFill>
                <a:uFill>
                  <a:solidFill>
                    <a:srgbClr val="FFFFFF"/>
                  </a:solidFill>
                </a:uFill>
                <a:latin typeface="Calibri"/>
              </a:rPr>
              <a:t>Veränderung</a:t>
            </a:r>
            <a:endParaRPr lang="en-US" sz="2800" b="0" strike="noStrike" spc="-1" dirty="0">
              <a:solidFill>
                <a:srgbClr val="000000"/>
              </a:solidFill>
              <a:uFill>
                <a:solidFill>
                  <a:srgbClr val="FFFFFF"/>
                </a:solidFill>
              </a:uFill>
              <a:latin typeface="Calibri"/>
            </a:endParaRPr>
          </a:p>
          <a:p>
            <a:pPr marL="514440" indent="-514080">
              <a:lnSpc>
                <a:spcPct val="100000"/>
              </a:lnSpc>
              <a:buClr>
                <a:srgbClr val="000000"/>
              </a:buClr>
              <a:buFont typeface="Calibri"/>
              <a:buAutoNum type="arabicPeriod"/>
            </a:pPr>
            <a:r>
              <a:rPr lang="en-US" sz="2800" b="0" strike="noStrike" spc="-1" dirty="0" err="1">
                <a:solidFill>
                  <a:srgbClr val="000000"/>
                </a:solidFill>
                <a:uFill>
                  <a:solidFill>
                    <a:srgbClr val="FFFFFF"/>
                  </a:solidFill>
                </a:uFill>
                <a:latin typeface="Calibri"/>
              </a:rPr>
              <a:t>Institutionalisierung</a:t>
            </a:r>
            <a:r>
              <a:rPr lang="en-US" sz="2800" b="0" strike="noStrike" spc="-1" dirty="0">
                <a:solidFill>
                  <a:srgbClr val="000000"/>
                </a:solidFill>
                <a:uFill>
                  <a:solidFill>
                    <a:srgbClr val="FFFFFF"/>
                  </a:solidFill>
                </a:uFill>
                <a:latin typeface="Calibri"/>
              </a:rPr>
              <a:t> von </a:t>
            </a:r>
            <a:r>
              <a:rPr lang="en-US" sz="2800" b="0" strike="noStrike" spc="-1" dirty="0" err="1">
                <a:solidFill>
                  <a:srgbClr val="000000"/>
                </a:solidFill>
                <a:uFill>
                  <a:solidFill>
                    <a:srgbClr val="FFFFFF"/>
                  </a:solidFill>
                </a:uFill>
                <a:latin typeface="Calibri"/>
              </a:rPr>
              <a:t>organisatorischem</a:t>
            </a:r>
            <a:r>
              <a:rPr lang="en-US" sz="2800" b="0" strike="noStrike" spc="-1" dirty="0">
                <a:solidFill>
                  <a:srgbClr val="000000"/>
                </a:solidFill>
                <a:uFill>
                  <a:solidFill>
                    <a:srgbClr val="FFFFFF"/>
                  </a:solidFill>
                </a:uFill>
                <a:latin typeface="Calibri"/>
              </a:rPr>
              <a:t> </a:t>
            </a:r>
            <a:r>
              <a:rPr lang="en-US" sz="2800" b="0" strike="noStrike" spc="-1" dirty="0" err="1">
                <a:solidFill>
                  <a:srgbClr val="000000"/>
                </a:solidFill>
                <a:uFill>
                  <a:solidFill>
                    <a:srgbClr val="FFFFFF"/>
                  </a:solidFill>
                </a:uFill>
                <a:latin typeface="Calibri"/>
              </a:rPr>
              <a:t>Wandel</a:t>
            </a:r>
            <a:r>
              <a:rPr lang="en-US" sz="2800" b="0" strike="noStrike" spc="-1" dirty="0">
                <a:solidFill>
                  <a:srgbClr val="000000"/>
                </a:solidFill>
                <a:uFill>
                  <a:solidFill>
                    <a:srgbClr val="FFFFFF"/>
                  </a:solidFill>
                </a:uFill>
                <a:latin typeface="Calibri"/>
              </a:rPr>
              <a:t> in der </a:t>
            </a:r>
            <a:r>
              <a:rPr lang="en-US" sz="2800" b="0" strike="noStrike" spc="-1" dirty="0" err="1">
                <a:solidFill>
                  <a:srgbClr val="000000"/>
                </a:solidFill>
                <a:uFill>
                  <a:solidFill>
                    <a:srgbClr val="FFFFFF"/>
                  </a:solidFill>
                </a:uFill>
                <a:latin typeface="Calibri"/>
              </a:rPr>
              <a:t>Unternehmenskultur</a:t>
            </a:r>
            <a:endParaRPr lang="en-US" sz="2800" b="0" strike="noStrike" spc="-1" dirty="0">
              <a:solidFill>
                <a:srgbClr val="000000"/>
              </a:solidFill>
              <a:uFill>
                <a:solidFill>
                  <a:srgbClr val="FFFFFF"/>
                </a:solidFill>
              </a:uFill>
              <a:latin typeface="Calibri"/>
            </a:endParaRPr>
          </a:p>
        </p:txBody>
      </p:sp>
      <p:sp>
        <p:nvSpPr>
          <p:cNvPr id="911" name="TextShape 3"/>
          <p:cNvSpPr txBox="1"/>
          <p:nvPr/>
        </p:nvSpPr>
        <p:spPr>
          <a:xfrm>
            <a:off x="6553080" y="6430680"/>
            <a:ext cx="2133360" cy="364680"/>
          </a:xfrm>
          <a:prstGeom prst="rect">
            <a:avLst/>
          </a:prstGeom>
          <a:noFill/>
          <a:ln>
            <a:noFill/>
          </a:ln>
        </p:spPr>
        <p:txBody>
          <a:bodyPr anchor="ctr"/>
          <a:lstStyle/>
          <a:p>
            <a:pPr algn="r">
              <a:lnSpc>
                <a:spcPct val="100000"/>
              </a:lnSpc>
            </a:pPr>
            <a:fld id="{3CFAAE7F-6D3B-4855-89CF-CF8A90242922}" type="slidenum">
              <a:rPr lang="de-DE" sz="1200" b="0" strike="noStrike" spc="-1">
                <a:solidFill>
                  <a:srgbClr val="8B8B8B"/>
                </a:solidFill>
                <a:uFill>
                  <a:solidFill>
                    <a:srgbClr val="FFFFFF"/>
                  </a:solidFill>
                </a:uFill>
                <a:latin typeface="Calibri"/>
              </a:rPr>
              <a:t>105</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2"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dirty="0">
                <a:solidFill>
                  <a:srgbClr val="205595"/>
                </a:solidFill>
                <a:uFill>
                  <a:solidFill>
                    <a:srgbClr val="FFFFFF"/>
                  </a:solidFill>
                </a:uFill>
                <a:latin typeface="Calibri"/>
              </a:rPr>
              <a:t>1. </a:t>
            </a:r>
            <a:r>
              <a:rPr lang="en-US" sz="3200" b="0" strike="noStrike" spc="-1" dirty="0" err="1">
                <a:solidFill>
                  <a:srgbClr val="205595"/>
                </a:solidFill>
                <a:uFill>
                  <a:solidFill>
                    <a:srgbClr val="FFFFFF"/>
                  </a:solidFill>
                </a:uFill>
                <a:latin typeface="Calibri"/>
              </a:rPr>
              <a:t>Schaffen</a:t>
            </a:r>
            <a:r>
              <a:rPr lang="en-US" sz="3200" b="0" strike="noStrike" spc="-1" dirty="0">
                <a:solidFill>
                  <a:srgbClr val="205595"/>
                </a:solidFill>
                <a:uFill>
                  <a:solidFill>
                    <a:srgbClr val="FFFFFF"/>
                  </a:solidFill>
                </a:uFill>
                <a:latin typeface="Calibri"/>
              </a:rPr>
              <a:t> </a:t>
            </a:r>
            <a:r>
              <a:rPr lang="en-US" sz="3200" b="0" strike="noStrike" spc="-1" dirty="0" err="1">
                <a:solidFill>
                  <a:srgbClr val="205595"/>
                </a:solidFill>
                <a:uFill>
                  <a:solidFill>
                    <a:srgbClr val="FFFFFF"/>
                  </a:solidFill>
                </a:uFill>
                <a:latin typeface="Calibri"/>
              </a:rPr>
              <a:t>eines</a:t>
            </a:r>
            <a:r>
              <a:rPr lang="en-US" sz="3200" b="0" strike="noStrike" spc="-1" dirty="0">
                <a:solidFill>
                  <a:srgbClr val="205595"/>
                </a:solidFill>
                <a:uFill>
                  <a:solidFill>
                    <a:srgbClr val="FFFFFF"/>
                  </a:solidFill>
                </a:uFill>
                <a:latin typeface="Calibri"/>
              </a:rPr>
              <a:t> </a:t>
            </a:r>
            <a:r>
              <a:rPr lang="en-US" sz="3200" b="0" strike="noStrike" spc="-1" dirty="0" err="1">
                <a:solidFill>
                  <a:srgbClr val="205595"/>
                </a:solidFill>
                <a:uFill>
                  <a:solidFill>
                    <a:srgbClr val="FFFFFF"/>
                  </a:solidFill>
                </a:uFill>
                <a:latin typeface="Calibri"/>
              </a:rPr>
              <a:t>Gefühls</a:t>
            </a:r>
            <a:r>
              <a:rPr lang="en-US" sz="3200" b="0" strike="noStrike" spc="-1" dirty="0">
                <a:solidFill>
                  <a:srgbClr val="205595"/>
                </a:solidFill>
                <a:uFill>
                  <a:solidFill>
                    <a:srgbClr val="FFFFFF"/>
                  </a:solidFill>
                </a:uFill>
                <a:latin typeface="Calibri"/>
              </a:rPr>
              <a:t> der </a:t>
            </a:r>
            <a:r>
              <a:rPr lang="en-US" sz="3200" b="0" strike="noStrike" spc="-1" dirty="0" err="1">
                <a:solidFill>
                  <a:srgbClr val="205595"/>
                </a:solidFill>
                <a:uFill>
                  <a:solidFill>
                    <a:srgbClr val="FFFFFF"/>
                  </a:solidFill>
                </a:uFill>
                <a:latin typeface="Calibri"/>
              </a:rPr>
              <a:t>Dringlichkeit</a:t>
            </a:r>
            <a:endParaRPr lang="en-US" sz="1800" b="0" strike="noStrike" spc="-1" dirty="0">
              <a:solidFill>
                <a:srgbClr val="000000"/>
              </a:solidFill>
              <a:uFill>
                <a:solidFill>
                  <a:srgbClr val="FFFFFF"/>
                </a:solidFill>
              </a:uFill>
              <a:latin typeface="Calibri"/>
            </a:endParaRPr>
          </a:p>
        </p:txBody>
      </p:sp>
      <p:sp>
        <p:nvSpPr>
          <p:cNvPr id="913" name="CustomShape 2"/>
          <p:cNvSpPr/>
          <p:nvPr/>
        </p:nvSpPr>
        <p:spPr>
          <a:xfrm>
            <a:off x="457200" y="1696680"/>
            <a:ext cx="8229240" cy="10749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33480" tIns="79920" rIns="79920" bIns="79920"/>
          <a:lstStyle/>
          <a:p>
            <a:pPr>
              <a:lnSpc>
                <a:spcPct val="90000"/>
              </a:lnSpc>
            </a:pPr>
            <a:r>
              <a:rPr lang="de-DE" sz="2100" b="0" strike="noStrike" spc="-1">
                <a:solidFill>
                  <a:srgbClr val="FFFFFF"/>
                </a:solidFill>
                <a:uFill>
                  <a:solidFill>
                    <a:srgbClr val="FFFFFF"/>
                  </a:solidFill>
                </a:uFill>
                <a:latin typeface="Calibri"/>
              </a:rPr>
              <a:t>Kernaufgabe (Was ist zu tun?):</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Holen Sie die Leute aus dem Bunker</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Erstellen Sie erstes Bewusstsein und organisatorische Bereitschaft</a:t>
            </a:r>
            <a:endParaRPr lang="de-DE" sz="1800" b="0" strike="noStrike" spc="-1">
              <a:solidFill>
                <a:srgbClr val="000000"/>
              </a:solidFill>
              <a:uFill>
                <a:solidFill>
                  <a:srgbClr val="FFFFFF"/>
                </a:solidFill>
              </a:uFill>
              <a:latin typeface="Arial"/>
            </a:endParaRPr>
          </a:p>
        </p:txBody>
      </p:sp>
      <p:sp>
        <p:nvSpPr>
          <p:cNvPr id="914" name="CustomShape 3"/>
          <p:cNvSpPr/>
          <p:nvPr/>
        </p:nvSpPr>
        <p:spPr>
          <a:xfrm>
            <a:off x="564840" y="1803960"/>
            <a:ext cx="1645560" cy="859680"/>
          </a:xfrm>
          <a:prstGeom prst="roundRect">
            <a:avLst>
              <a:gd name="adj" fmla="val 10000"/>
            </a:avLst>
          </a:prstGeom>
          <a:blipFill>
            <a:blip r:embed="rId2"/>
            <a:stretch>
              <a:fillRect t="-246500" b="-246500"/>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915" name="CustomShape 4"/>
          <p:cNvSpPr/>
          <p:nvPr/>
        </p:nvSpPr>
        <p:spPr>
          <a:xfrm>
            <a:off x="457200" y="2879280"/>
            <a:ext cx="8229240" cy="10749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33480" tIns="79920" rIns="79920" bIns="79920"/>
          <a:lstStyle/>
          <a:p>
            <a:pPr>
              <a:lnSpc>
                <a:spcPct val="90000"/>
              </a:lnSpc>
            </a:pPr>
            <a:r>
              <a:rPr lang="de-DE" sz="2100" b="0" strike="noStrike" spc="-1">
                <a:solidFill>
                  <a:srgbClr val="FFFFFF"/>
                </a:solidFill>
                <a:uFill>
                  <a:solidFill>
                    <a:srgbClr val="FFFFFF"/>
                  </a:solidFill>
                </a:uFill>
                <a:latin typeface="Calibri"/>
              </a:rPr>
              <a:t>Hauptziel (gewünschtes Verhalten / Situation):</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Menschen beginnen darüber zu reden und motivieren einander</a:t>
            </a:r>
            <a:endParaRPr lang="de-DE" sz="1800" b="0" strike="noStrike" spc="-1">
              <a:solidFill>
                <a:srgbClr val="000000"/>
              </a:solidFill>
              <a:uFill>
                <a:solidFill>
                  <a:srgbClr val="FFFFFF"/>
                </a:solidFill>
              </a:uFill>
              <a:latin typeface="Arial"/>
            </a:endParaRPr>
          </a:p>
        </p:txBody>
      </p:sp>
      <p:sp>
        <p:nvSpPr>
          <p:cNvPr id="916" name="CustomShape 5"/>
          <p:cNvSpPr/>
          <p:nvPr/>
        </p:nvSpPr>
        <p:spPr>
          <a:xfrm>
            <a:off x="564840" y="2986920"/>
            <a:ext cx="1645560" cy="859680"/>
          </a:xfrm>
          <a:prstGeom prst="roundRect">
            <a:avLst>
              <a:gd name="adj" fmla="val 10000"/>
            </a:avLst>
          </a:prstGeom>
          <a:blipFill>
            <a:blip r:embed="rId3"/>
            <a:stretch>
              <a:fillRect t="-246500" b="-246500"/>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917" name="CustomShape 6"/>
          <p:cNvSpPr/>
          <p:nvPr/>
        </p:nvSpPr>
        <p:spPr>
          <a:xfrm>
            <a:off x="457200" y="4061880"/>
            <a:ext cx="8229240" cy="10749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33480" tIns="79920" rIns="79920" bIns="79920"/>
          <a:lstStyle/>
          <a:p>
            <a:pPr>
              <a:lnSpc>
                <a:spcPct val="90000"/>
              </a:lnSpc>
            </a:pPr>
            <a:r>
              <a:rPr lang="de-DE" sz="2100" b="0" strike="noStrike" spc="-1">
                <a:solidFill>
                  <a:srgbClr val="FFFFFF"/>
                </a:solidFill>
                <a:uFill>
                  <a:solidFill>
                    <a:srgbClr val="FFFFFF"/>
                  </a:solidFill>
                </a:uFill>
                <a:latin typeface="Calibri"/>
              </a:rPr>
              <a:t>Risiken (Was ist zu vermeiden?):</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Kein (klares) Commitment vom Top Management</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Lippenbekenntnisse</a:t>
            </a:r>
            <a:endParaRPr lang="de-DE" sz="1800" b="0" strike="noStrike" spc="-1">
              <a:solidFill>
                <a:srgbClr val="000000"/>
              </a:solidFill>
              <a:uFill>
                <a:solidFill>
                  <a:srgbClr val="FFFFFF"/>
                </a:solidFill>
              </a:uFill>
              <a:latin typeface="Arial"/>
            </a:endParaRPr>
          </a:p>
        </p:txBody>
      </p:sp>
      <p:sp>
        <p:nvSpPr>
          <p:cNvPr id="918" name="CustomShape 7"/>
          <p:cNvSpPr/>
          <p:nvPr/>
        </p:nvSpPr>
        <p:spPr>
          <a:xfrm>
            <a:off x="564840" y="4169520"/>
            <a:ext cx="1645560" cy="859680"/>
          </a:xfrm>
          <a:prstGeom prst="roundRect">
            <a:avLst>
              <a:gd name="adj" fmla="val 10000"/>
            </a:avLst>
          </a:prstGeom>
          <a:blipFill>
            <a:blip r:embed="rId4"/>
            <a:stretch>
              <a:fillRect t="-42980" b="-42980"/>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919" name="CustomShape 8"/>
          <p:cNvSpPr/>
          <p:nvPr/>
        </p:nvSpPr>
        <p:spPr>
          <a:xfrm>
            <a:off x="457200" y="5244840"/>
            <a:ext cx="8229240" cy="10749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33480" tIns="79920" rIns="79920" bIns="79920"/>
          <a:lstStyle/>
          <a:p>
            <a:pPr>
              <a:lnSpc>
                <a:spcPct val="90000"/>
              </a:lnSpc>
            </a:pPr>
            <a:r>
              <a:rPr lang="de-DE" sz="2100" b="0" strike="noStrike" spc="-1">
                <a:solidFill>
                  <a:srgbClr val="FFFFFF"/>
                </a:solidFill>
                <a:uFill>
                  <a:solidFill>
                    <a:srgbClr val="FFFFFF"/>
                  </a:solidFill>
                </a:uFill>
                <a:latin typeface="Calibri"/>
              </a:rPr>
              <a:t>Vorgehensweise (empfohlene Aktionen):</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Richtlinien und Pläne aktualisieren</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Kommunikation starten</a:t>
            </a:r>
            <a:endParaRPr lang="de-DE" sz="1800" b="0" strike="noStrike" spc="-1">
              <a:solidFill>
                <a:srgbClr val="000000"/>
              </a:solidFill>
              <a:uFill>
                <a:solidFill>
                  <a:srgbClr val="FFFFFF"/>
                </a:solidFill>
              </a:uFill>
              <a:latin typeface="Arial"/>
            </a:endParaRPr>
          </a:p>
        </p:txBody>
      </p:sp>
      <p:sp>
        <p:nvSpPr>
          <p:cNvPr id="920" name="CustomShape 9"/>
          <p:cNvSpPr/>
          <p:nvPr/>
        </p:nvSpPr>
        <p:spPr>
          <a:xfrm>
            <a:off x="564840" y="5352120"/>
            <a:ext cx="1645560" cy="859680"/>
          </a:xfrm>
          <a:prstGeom prst="roundRect">
            <a:avLst>
              <a:gd name="adj" fmla="val 10000"/>
            </a:avLst>
          </a:prstGeom>
          <a:blipFill>
            <a:blip r:embed="rId5"/>
            <a:stretch>
              <a:fillRect t="-564341" b="-564341"/>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921" name="TextShape 10"/>
          <p:cNvSpPr txBox="1"/>
          <p:nvPr/>
        </p:nvSpPr>
        <p:spPr>
          <a:xfrm>
            <a:off x="6553080" y="6430680"/>
            <a:ext cx="2133360" cy="364680"/>
          </a:xfrm>
          <a:prstGeom prst="rect">
            <a:avLst/>
          </a:prstGeom>
          <a:noFill/>
          <a:ln>
            <a:noFill/>
          </a:ln>
        </p:spPr>
        <p:txBody>
          <a:bodyPr anchor="ctr"/>
          <a:lstStyle/>
          <a:p>
            <a:pPr algn="r">
              <a:lnSpc>
                <a:spcPct val="100000"/>
              </a:lnSpc>
            </a:pPr>
            <a:fld id="{703CA240-BD24-476E-BFC3-E76A7DE06D16}" type="slidenum">
              <a:rPr lang="de-DE" sz="1200" b="0" strike="noStrike" spc="-1">
                <a:solidFill>
                  <a:srgbClr val="8B8B8B"/>
                </a:solidFill>
                <a:uFill>
                  <a:solidFill>
                    <a:srgbClr val="FFFFFF"/>
                  </a:solidFill>
                </a:uFill>
                <a:latin typeface="Calibri"/>
              </a:rPr>
              <a:t>106</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2. Etablierung einer Führungskoalition</a:t>
            </a:r>
            <a:endParaRPr lang="en-US" sz="1800" b="0" strike="noStrike" spc="-1">
              <a:solidFill>
                <a:srgbClr val="000000"/>
              </a:solidFill>
              <a:uFill>
                <a:solidFill>
                  <a:srgbClr val="FFFFFF"/>
                </a:solidFill>
              </a:uFill>
              <a:latin typeface="Calibri"/>
            </a:endParaRPr>
          </a:p>
        </p:txBody>
      </p:sp>
      <p:sp>
        <p:nvSpPr>
          <p:cNvPr id="923" name="CustomShape 2"/>
          <p:cNvSpPr/>
          <p:nvPr/>
        </p:nvSpPr>
        <p:spPr>
          <a:xfrm>
            <a:off x="457200" y="1696680"/>
            <a:ext cx="8229240" cy="10749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33480" tIns="79920" rIns="79920" bIns="79920"/>
          <a:lstStyle/>
          <a:p>
            <a:pPr>
              <a:lnSpc>
                <a:spcPct val="90000"/>
              </a:lnSpc>
            </a:pPr>
            <a:r>
              <a:rPr lang="de-DE" sz="2100" b="0" strike="noStrike" spc="-1">
                <a:solidFill>
                  <a:srgbClr val="FFFFFF"/>
                </a:solidFill>
                <a:uFill>
                  <a:solidFill>
                    <a:srgbClr val="FFFFFF"/>
                  </a:solidFill>
                </a:uFill>
                <a:latin typeface="Calibri"/>
              </a:rPr>
              <a:t>Kernaufgabe (Was ist zu tun?):</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Holen Sie sich die richtigen Leute, die respektiert werden</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Sicherstellen, dass sie sich zur Veränderung verpflichten</a:t>
            </a:r>
            <a:endParaRPr lang="de-DE" sz="1800" b="0" strike="noStrike" spc="-1">
              <a:solidFill>
                <a:srgbClr val="000000"/>
              </a:solidFill>
              <a:uFill>
                <a:solidFill>
                  <a:srgbClr val="FFFFFF"/>
                </a:solidFill>
              </a:uFill>
              <a:latin typeface="Arial"/>
            </a:endParaRPr>
          </a:p>
        </p:txBody>
      </p:sp>
      <p:sp>
        <p:nvSpPr>
          <p:cNvPr id="924" name="CustomShape 3"/>
          <p:cNvSpPr/>
          <p:nvPr/>
        </p:nvSpPr>
        <p:spPr>
          <a:xfrm>
            <a:off x="564840" y="1803960"/>
            <a:ext cx="1645560" cy="859680"/>
          </a:xfrm>
          <a:prstGeom prst="roundRect">
            <a:avLst>
              <a:gd name="adj" fmla="val 10000"/>
            </a:avLst>
          </a:prstGeom>
          <a:blipFill>
            <a:blip r:embed="rId2"/>
            <a:stretch>
              <a:fillRect t="-246500" b="-246500"/>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925" name="CustomShape 4"/>
          <p:cNvSpPr/>
          <p:nvPr/>
        </p:nvSpPr>
        <p:spPr>
          <a:xfrm>
            <a:off x="457200" y="2879280"/>
            <a:ext cx="8229240" cy="10749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33480" tIns="79920" rIns="79920" bIns="79920"/>
          <a:lstStyle/>
          <a:p>
            <a:pPr>
              <a:lnSpc>
                <a:spcPct val="90000"/>
              </a:lnSpc>
            </a:pPr>
            <a:r>
              <a:rPr lang="de-DE" sz="2100" b="0" strike="noStrike" spc="-1">
                <a:solidFill>
                  <a:srgbClr val="FFFFFF"/>
                </a:solidFill>
                <a:uFill>
                  <a:solidFill>
                    <a:srgbClr val="FFFFFF"/>
                  </a:solidFill>
                </a:uFill>
                <a:latin typeface="Calibri"/>
              </a:rPr>
              <a:t>Hauptziel (gewünschtes Verhalten / Situation):</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Eine starke Gruppe beeinflusst andere, die Veränderung zu akzeptieren</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Gegen die Änderung bedeutet, gegen die Koalition</a:t>
            </a:r>
            <a:endParaRPr lang="de-DE" sz="1800" b="0" strike="noStrike" spc="-1">
              <a:solidFill>
                <a:srgbClr val="000000"/>
              </a:solidFill>
              <a:uFill>
                <a:solidFill>
                  <a:srgbClr val="FFFFFF"/>
                </a:solidFill>
              </a:uFill>
              <a:latin typeface="Arial"/>
            </a:endParaRPr>
          </a:p>
        </p:txBody>
      </p:sp>
      <p:sp>
        <p:nvSpPr>
          <p:cNvPr id="926" name="CustomShape 5"/>
          <p:cNvSpPr/>
          <p:nvPr/>
        </p:nvSpPr>
        <p:spPr>
          <a:xfrm>
            <a:off x="564840" y="2986920"/>
            <a:ext cx="1645560" cy="859680"/>
          </a:xfrm>
          <a:prstGeom prst="roundRect">
            <a:avLst>
              <a:gd name="adj" fmla="val 10000"/>
            </a:avLst>
          </a:prstGeom>
          <a:blipFill>
            <a:blip r:embed="rId3"/>
            <a:stretch>
              <a:fillRect t="-246500" b="-246500"/>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927" name="CustomShape 6"/>
          <p:cNvSpPr/>
          <p:nvPr/>
        </p:nvSpPr>
        <p:spPr>
          <a:xfrm>
            <a:off x="457200" y="4061880"/>
            <a:ext cx="8229240" cy="10749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33480" tIns="79920" rIns="79920" bIns="79920"/>
          <a:lstStyle/>
          <a:p>
            <a:pPr>
              <a:lnSpc>
                <a:spcPct val="90000"/>
              </a:lnSpc>
            </a:pPr>
            <a:r>
              <a:rPr lang="de-DE" sz="2100" b="0" strike="noStrike" spc="-1">
                <a:solidFill>
                  <a:srgbClr val="FFFFFF"/>
                </a:solidFill>
                <a:uFill>
                  <a:solidFill>
                    <a:srgbClr val="FFFFFF"/>
                  </a:solidFill>
                </a:uFill>
                <a:latin typeface="Calibri"/>
              </a:rPr>
              <a:t>Risiken (Was ist zu vermeiden?):</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Mangel an Vertrauen in die Koalition</a:t>
            </a:r>
            <a:endParaRPr lang="de-DE" sz="1800" b="0" strike="noStrike" spc="-1">
              <a:solidFill>
                <a:srgbClr val="000000"/>
              </a:solidFill>
              <a:uFill>
                <a:solidFill>
                  <a:srgbClr val="FFFFFF"/>
                </a:solidFill>
              </a:uFill>
              <a:latin typeface="Arial"/>
            </a:endParaRPr>
          </a:p>
          <a:p>
            <a:pPr>
              <a:lnSpc>
                <a:spcPct val="90000"/>
              </a:lnSpc>
            </a:pPr>
            <a:endParaRPr lang="de-DE" sz="1800" b="0" strike="noStrike" spc="-1">
              <a:solidFill>
                <a:srgbClr val="000000"/>
              </a:solidFill>
              <a:uFill>
                <a:solidFill>
                  <a:srgbClr val="FFFFFF"/>
                </a:solidFill>
              </a:uFill>
              <a:latin typeface="Arial"/>
            </a:endParaRPr>
          </a:p>
        </p:txBody>
      </p:sp>
      <p:sp>
        <p:nvSpPr>
          <p:cNvPr id="928" name="CustomShape 7"/>
          <p:cNvSpPr/>
          <p:nvPr/>
        </p:nvSpPr>
        <p:spPr>
          <a:xfrm>
            <a:off x="564840" y="4169520"/>
            <a:ext cx="1645560" cy="859680"/>
          </a:xfrm>
          <a:prstGeom prst="roundRect">
            <a:avLst>
              <a:gd name="adj" fmla="val 10000"/>
            </a:avLst>
          </a:prstGeom>
          <a:blipFill>
            <a:blip r:embed="rId4"/>
            <a:stretch>
              <a:fillRect t="-42980" b="-42980"/>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929" name="CustomShape 8"/>
          <p:cNvSpPr/>
          <p:nvPr/>
        </p:nvSpPr>
        <p:spPr>
          <a:xfrm>
            <a:off x="457200" y="5244840"/>
            <a:ext cx="8229240" cy="10749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33480" tIns="79920" rIns="79920" bIns="79920"/>
          <a:lstStyle/>
          <a:p>
            <a:pPr>
              <a:lnSpc>
                <a:spcPct val="90000"/>
              </a:lnSpc>
            </a:pPr>
            <a:r>
              <a:rPr lang="de-DE" sz="2100" b="0" strike="noStrike" spc="-1">
                <a:solidFill>
                  <a:srgbClr val="FFFFFF"/>
                </a:solidFill>
                <a:uFill>
                  <a:solidFill>
                    <a:srgbClr val="FFFFFF"/>
                  </a:solidFill>
                </a:uFill>
                <a:latin typeface="Calibri"/>
              </a:rPr>
              <a:t>Vorgehensweise (empfohlene Aktionen):</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Identifizieren Sie qualifizierte und respektierte Personen aus großen Stakeholder-Gruppen</a:t>
            </a:r>
            <a:endParaRPr lang="de-DE" sz="1800" b="0" strike="noStrike" spc="-1">
              <a:solidFill>
                <a:srgbClr val="000000"/>
              </a:solidFill>
              <a:uFill>
                <a:solidFill>
                  <a:srgbClr val="FFFFFF"/>
                </a:solidFill>
              </a:uFill>
              <a:latin typeface="Arial"/>
            </a:endParaRPr>
          </a:p>
        </p:txBody>
      </p:sp>
      <p:sp>
        <p:nvSpPr>
          <p:cNvPr id="930" name="CustomShape 9"/>
          <p:cNvSpPr/>
          <p:nvPr/>
        </p:nvSpPr>
        <p:spPr>
          <a:xfrm>
            <a:off x="564840" y="5352120"/>
            <a:ext cx="1645560" cy="859680"/>
          </a:xfrm>
          <a:prstGeom prst="roundRect">
            <a:avLst>
              <a:gd name="adj" fmla="val 10000"/>
            </a:avLst>
          </a:prstGeom>
          <a:blipFill>
            <a:blip r:embed="rId5"/>
            <a:stretch>
              <a:fillRect t="-564341" b="-564341"/>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931" name="TextShape 10"/>
          <p:cNvSpPr txBox="1"/>
          <p:nvPr/>
        </p:nvSpPr>
        <p:spPr>
          <a:xfrm>
            <a:off x="6553080" y="6430680"/>
            <a:ext cx="2133360" cy="364680"/>
          </a:xfrm>
          <a:prstGeom prst="rect">
            <a:avLst/>
          </a:prstGeom>
          <a:noFill/>
          <a:ln>
            <a:noFill/>
          </a:ln>
        </p:spPr>
        <p:txBody>
          <a:bodyPr anchor="ctr"/>
          <a:lstStyle/>
          <a:p>
            <a:pPr algn="r">
              <a:lnSpc>
                <a:spcPct val="100000"/>
              </a:lnSpc>
            </a:pPr>
            <a:fld id="{E1B578FE-3D02-4584-B95B-9E6F08390A69}" type="slidenum">
              <a:rPr lang="de-DE" sz="1200" b="0" strike="noStrike" spc="-1">
                <a:solidFill>
                  <a:srgbClr val="8B8B8B"/>
                </a:solidFill>
                <a:uFill>
                  <a:solidFill>
                    <a:srgbClr val="FFFFFF"/>
                  </a:solidFill>
                </a:uFill>
                <a:latin typeface="Calibri"/>
              </a:rPr>
              <a:t>107</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2"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3. Entwicklung einer Vision und Strategie</a:t>
            </a:r>
            <a:endParaRPr lang="en-US" sz="1800" b="0" strike="noStrike" spc="-1">
              <a:solidFill>
                <a:srgbClr val="000000"/>
              </a:solidFill>
              <a:uFill>
                <a:solidFill>
                  <a:srgbClr val="FFFFFF"/>
                </a:solidFill>
              </a:uFill>
              <a:latin typeface="Calibri"/>
            </a:endParaRPr>
          </a:p>
        </p:txBody>
      </p:sp>
      <p:sp>
        <p:nvSpPr>
          <p:cNvPr id="933" name="CustomShape 2"/>
          <p:cNvSpPr/>
          <p:nvPr/>
        </p:nvSpPr>
        <p:spPr>
          <a:xfrm>
            <a:off x="457200" y="1696680"/>
            <a:ext cx="8229240" cy="10749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33480" tIns="79920" rIns="79920" bIns="79920"/>
          <a:lstStyle/>
          <a:p>
            <a:pPr>
              <a:lnSpc>
                <a:spcPct val="90000"/>
              </a:lnSpc>
            </a:pPr>
            <a:r>
              <a:rPr lang="de-DE" sz="2100" b="0" strike="noStrike" spc="-1">
                <a:solidFill>
                  <a:srgbClr val="FFFFFF"/>
                </a:solidFill>
                <a:uFill>
                  <a:solidFill>
                    <a:srgbClr val="FFFFFF"/>
                  </a:solidFill>
                </a:uFill>
                <a:latin typeface="Calibri"/>
              </a:rPr>
              <a:t>Kernaufgabe (Was ist zu tun?):</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Entwicklung einer klaren Vision und Strategie in der Führungskoalition</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Adressieren Sie menschliche Faktoren als Teil der Strategie </a:t>
            </a:r>
            <a:endParaRPr lang="de-DE" sz="1800" b="0" strike="noStrike" spc="-1">
              <a:solidFill>
                <a:srgbClr val="000000"/>
              </a:solidFill>
              <a:uFill>
                <a:solidFill>
                  <a:srgbClr val="FFFFFF"/>
                </a:solidFill>
              </a:uFill>
              <a:latin typeface="Arial"/>
            </a:endParaRPr>
          </a:p>
        </p:txBody>
      </p:sp>
      <p:sp>
        <p:nvSpPr>
          <p:cNvPr id="934" name="CustomShape 3"/>
          <p:cNvSpPr/>
          <p:nvPr/>
        </p:nvSpPr>
        <p:spPr>
          <a:xfrm>
            <a:off x="564840" y="1803960"/>
            <a:ext cx="1645560" cy="859680"/>
          </a:xfrm>
          <a:prstGeom prst="roundRect">
            <a:avLst>
              <a:gd name="adj" fmla="val 10000"/>
            </a:avLst>
          </a:prstGeom>
          <a:blipFill>
            <a:blip r:embed="rId2"/>
            <a:stretch>
              <a:fillRect t="-246500" b="-246500"/>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935" name="CustomShape 4"/>
          <p:cNvSpPr/>
          <p:nvPr/>
        </p:nvSpPr>
        <p:spPr>
          <a:xfrm>
            <a:off x="457200" y="2879280"/>
            <a:ext cx="8229240" cy="10749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33480" tIns="79920" rIns="79920" bIns="79920"/>
          <a:lstStyle/>
          <a:p>
            <a:pPr>
              <a:lnSpc>
                <a:spcPct val="90000"/>
              </a:lnSpc>
            </a:pPr>
            <a:r>
              <a:rPr lang="de-DE" sz="2100" b="0" strike="noStrike" spc="-1">
                <a:solidFill>
                  <a:srgbClr val="FFFFFF"/>
                </a:solidFill>
                <a:uFill>
                  <a:solidFill>
                    <a:srgbClr val="FFFFFF"/>
                  </a:solidFill>
                </a:uFill>
                <a:latin typeface="Calibri"/>
              </a:rPr>
              <a:t>Hauptziel (gewünschtes Verhalten / Situation):</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Eine klare Vision und Strategie wurde vom führenden Team entwickelt</a:t>
            </a:r>
            <a:endParaRPr lang="de-DE" sz="1800" b="0" strike="noStrike" spc="-1">
              <a:solidFill>
                <a:srgbClr val="000000"/>
              </a:solidFill>
              <a:uFill>
                <a:solidFill>
                  <a:srgbClr val="FFFFFF"/>
                </a:solidFill>
              </a:uFill>
              <a:latin typeface="Arial"/>
            </a:endParaRPr>
          </a:p>
        </p:txBody>
      </p:sp>
      <p:sp>
        <p:nvSpPr>
          <p:cNvPr id="936" name="CustomShape 5"/>
          <p:cNvSpPr/>
          <p:nvPr/>
        </p:nvSpPr>
        <p:spPr>
          <a:xfrm>
            <a:off x="564840" y="2986920"/>
            <a:ext cx="1645560" cy="859680"/>
          </a:xfrm>
          <a:prstGeom prst="roundRect">
            <a:avLst>
              <a:gd name="adj" fmla="val 10000"/>
            </a:avLst>
          </a:prstGeom>
          <a:blipFill>
            <a:blip r:embed="rId3"/>
            <a:stretch>
              <a:fillRect t="-246500" b="-246500"/>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937" name="CustomShape 6"/>
          <p:cNvSpPr/>
          <p:nvPr/>
        </p:nvSpPr>
        <p:spPr>
          <a:xfrm>
            <a:off x="457200" y="4061880"/>
            <a:ext cx="8229240" cy="10749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33480" tIns="79920" rIns="79920" bIns="79920"/>
          <a:lstStyle/>
          <a:p>
            <a:pPr>
              <a:lnSpc>
                <a:spcPct val="90000"/>
              </a:lnSpc>
            </a:pPr>
            <a:r>
              <a:rPr lang="de-DE" sz="2100" b="0" strike="noStrike" spc="-1">
                <a:solidFill>
                  <a:srgbClr val="FFFFFF"/>
                </a:solidFill>
                <a:uFill>
                  <a:solidFill>
                    <a:srgbClr val="FFFFFF"/>
                  </a:solidFill>
                </a:uFill>
                <a:latin typeface="Calibri"/>
              </a:rPr>
              <a:t>Risiken (Was ist zu vermeiden?):</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Reine Fokussierung auf Zahlen (Finanzen) und Technologien</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Zu viele beratende Besprechungen, zu wenig konkrete Orientierung</a:t>
            </a:r>
            <a:endParaRPr lang="de-DE" sz="1800" b="0" strike="noStrike" spc="-1">
              <a:solidFill>
                <a:srgbClr val="000000"/>
              </a:solidFill>
              <a:uFill>
                <a:solidFill>
                  <a:srgbClr val="FFFFFF"/>
                </a:solidFill>
              </a:uFill>
              <a:latin typeface="Arial"/>
            </a:endParaRPr>
          </a:p>
        </p:txBody>
      </p:sp>
      <p:sp>
        <p:nvSpPr>
          <p:cNvPr id="938" name="CustomShape 7"/>
          <p:cNvSpPr/>
          <p:nvPr/>
        </p:nvSpPr>
        <p:spPr>
          <a:xfrm>
            <a:off x="564840" y="4169520"/>
            <a:ext cx="1645560" cy="859680"/>
          </a:xfrm>
          <a:prstGeom prst="roundRect">
            <a:avLst>
              <a:gd name="adj" fmla="val 10000"/>
            </a:avLst>
          </a:prstGeom>
          <a:blipFill>
            <a:blip r:embed="rId4"/>
            <a:stretch>
              <a:fillRect t="-42980" b="-42980"/>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939" name="CustomShape 8"/>
          <p:cNvSpPr/>
          <p:nvPr/>
        </p:nvSpPr>
        <p:spPr>
          <a:xfrm>
            <a:off x="457200" y="5244840"/>
            <a:ext cx="8229240" cy="10749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33480" tIns="79920" rIns="79920" bIns="79920"/>
          <a:lstStyle/>
          <a:p>
            <a:pPr>
              <a:lnSpc>
                <a:spcPct val="90000"/>
              </a:lnSpc>
            </a:pPr>
            <a:r>
              <a:rPr lang="de-DE" sz="2100" b="0" strike="noStrike" spc="-1">
                <a:solidFill>
                  <a:srgbClr val="FFFFFF"/>
                </a:solidFill>
                <a:uFill>
                  <a:solidFill>
                    <a:srgbClr val="FFFFFF"/>
                  </a:solidFill>
                </a:uFill>
                <a:latin typeface="Calibri"/>
              </a:rPr>
              <a:t>Vorgehensweise (empfohlene Aktionen):</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Erstellen Sie einen strategischen Plan unter Berücksichtigung der Menschen, Prozess- und Technologiefaktoren</a:t>
            </a:r>
            <a:endParaRPr lang="de-DE" sz="1800" b="0" strike="noStrike" spc="-1">
              <a:solidFill>
                <a:srgbClr val="000000"/>
              </a:solidFill>
              <a:uFill>
                <a:solidFill>
                  <a:srgbClr val="FFFFFF"/>
                </a:solidFill>
              </a:uFill>
              <a:latin typeface="Arial"/>
            </a:endParaRPr>
          </a:p>
        </p:txBody>
      </p:sp>
      <p:sp>
        <p:nvSpPr>
          <p:cNvPr id="940" name="CustomShape 9"/>
          <p:cNvSpPr/>
          <p:nvPr/>
        </p:nvSpPr>
        <p:spPr>
          <a:xfrm>
            <a:off x="564840" y="5352120"/>
            <a:ext cx="1645560" cy="859680"/>
          </a:xfrm>
          <a:prstGeom prst="roundRect">
            <a:avLst>
              <a:gd name="adj" fmla="val 10000"/>
            </a:avLst>
          </a:prstGeom>
          <a:blipFill>
            <a:blip r:embed="rId5"/>
            <a:stretch>
              <a:fillRect t="-564341" b="-564341"/>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941" name="TextShape 10"/>
          <p:cNvSpPr txBox="1"/>
          <p:nvPr/>
        </p:nvSpPr>
        <p:spPr>
          <a:xfrm>
            <a:off x="6553080" y="6430680"/>
            <a:ext cx="2133360" cy="364680"/>
          </a:xfrm>
          <a:prstGeom prst="rect">
            <a:avLst/>
          </a:prstGeom>
          <a:noFill/>
          <a:ln>
            <a:noFill/>
          </a:ln>
        </p:spPr>
        <p:txBody>
          <a:bodyPr anchor="ctr"/>
          <a:lstStyle/>
          <a:p>
            <a:pPr algn="r">
              <a:lnSpc>
                <a:spcPct val="100000"/>
              </a:lnSpc>
            </a:pPr>
            <a:fld id="{F86F5EBC-5E22-46EA-B7D6-3CCE9870296E}" type="slidenum">
              <a:rPr lang="de-DE" sz="1200" b="0" strike="noStrike" spc="-1">
                <a:solidFill>
                  <a:srgbClr val="8B8B8B"/>
                </a:solidFill>
                <a:uFill>
                  <a:solidFill>
                    <a:srgbClr val="FFFFFF"/>
                  </a:solidFill>
                </a:uFill>
                <a:latin typeface="Calibri"/>
              </a:rPr>
              <a:t>108</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4. Kommunikation der Vision</a:t>
            </a:r>
            <a:endParaRPr lang="en-US" sz="1800" b="0" strike="noStrike" spc="-1">
              <a:solidFill>
                <a:srgbClr val="000000"/>
              </a:solidFill>
              <a:uFill>
                <a:solidFill>
                  <a:srgbClr val="FFFFFF"/>
                </a:solidFill>
              </a:uFill>
              <a:latin typeface="Calibri"/>
            </a:endParaRPr>
          </a:p>
        </p:txBody>
      </p:sp>
      <p:sp>
        <p:nvSpPr>
          <p:cNvPr id="943" name="CustomShape 2"/>
          <p:cNvSpPr/>
          <p:nvPr/>
        </p:nvSpPr>
        <p:spPr>
          <a:xfrm>
            <a:off x="457200" y="1696680"/>
            <a:ext cx="8229240" cy="10749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33480" tIns="79920" rIns="79920" bIns="79920"/>
          <a:lstStyle/>
          <a:p>
            <a:pPr>
              <a:lnSpc>
                <a:spcPct val="90000"/>
              </a:lnSpc>
            </a:pPr>
            <a:r>
              <a:rPr lang="de-DE" sz="2100" b="0" strike="noStrike" spc="-1">
                <a:solidFill>
                  <a:srgbClr val="FFFFFF"/>
                </a:solidFill>
                <a:uFill>
                  <a:solidFill>
                    <a:srgbClr val="FFFFFF"/>
                  </a:solidFill>
                </a:uFill>
                <a:latin typeface="Calibri"/>
              </a:rPr>
              <a:t>Kernaufgabe (Was ist zu tun?):</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Adressieren Sie alle relevanten Stakeholder-Gruppen und machen sie zu einem Teil des organisatorischen Wandels</a:t>
            </a:r>
            <a:endParaRPr lang="de-DE" sz="1800" b="0" strike="noStrike" spc="-1">
              <a:solidFill>
                <a:srgbClr val="000000"/>
              </a:solidFill>
              <a:uFill>
                <a:solidFill>
                  <a:srgbClr val="FFFFFF"/>
                </a:solidFill>
              </a:uFill>
              <a:latin typeface="Arial"/>
            </a:endParaRPr>
          </a:p>
        </p:txBody>
      </p:sp>
      <p:sp>
        <p:nvSpPr>
          <p:cNvPr id="944" name="CustomShape 3"/>
          <p:cNvSpPr/>
          <p:nvPr/>
        </p:nvSpPr>
        <p:spPr>
          <a:xfrm>
            <a:off x="564840" y="1803960"/>
            <a:ext cx="1645560" cy="859680"/>
          </a:xfrm>
          <a:prstGeom prst="roundRect">
            <a:avLst>
              <a:gd name="adj" fmla="val 10000"/>
            </a:avLst>
          </a:prstGeom>
          <a:blipFill>
            <a:blip r:embed="rId2"/>
            <a:stretch>
              <a:fillRect t="-246500" b="-246500"/>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945" name="CustomShape 4"/>
          <p:cNvSpPr/>
          <p:nvPr/>
        </p:nvSpPr>
        <p:spPr>
          <a:xfrm>
            <a:off x="457200" y="2879280"/>
            <a:ext cx="8229240" cy="10749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33480" tIns="79920" rIns="79920" bIns="79920"/>
          <a:lstStyle/>
          <a:p>
            <a:pPr>
              <a:lnSpc>
                <a:spcPct val="90000"/>
              </a:lnSpc>
            </a:pPr>
            <a:r>
              <a:rPr lang="de-DE" sz="2100" b="0" strike="noStrike" spc="-1">
                <a:solidFill>
                  <a:srgbClr val="FFFFFF"/>
                </a:solidFill>
                <a:uFill>
                  <a:solidFill>
                    <a:srgbClr val="FFFFFF"/>
                  </a:solidFill>
                </a:uFill>
                <a:latin typeface="Calibri"/>
              </a:rPr>
              <a:t>Hauptziel (gewünschtes Verhalten / Situation):</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Menschen beginnen, den Wandel zu verstehen und verhalten sich entsprechend</a:t>
            </a:r>
            <a:endParaRPr lang="de-DE" sz="1800" b="0" strike="noStrike" spc="-1">
              <a:solidFill>
                <a:srgbClr val="000000"/>
              </a:solidFill>
              <a:uFill>
                <a:solidFill>
                  <a:srgbClr val="FFFFFF"/>
                </a:solidFill>
              </a:uFill>
              <a:latin typeface="Arial"/>
            </a:endParaRPr>
          </a:p>
        </p:txBody>
      </p:sp>
      <p:sp>
        <p:nvSpPr>
          <p:cNvPr id="946" name="CustomShape 5"/>
          <p:cNvSpPr/>
          <p:nvPr/>
        </p:nvSpPr>
        <p:spPr>
          <a:xfrm>
            <a:off x="564840" y="2986920"/>
            <a:ext cx="1645560" cy="859680"/>
          </a:xfrm>
          <a:prstGeom prst="roundRect">
            <a:avLst>
              <a:gd name="adj" fmla="val 10000"/>
            </a:avLst>
          </a:prstGeom>
          <a:blipFill>
            <a:blip r:embed="rId3"/>
            <a:stretch>
              <a:fillRect t="-246500" b="-246500"/>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947" name="CustomShape 6"/>
          <p:cNvSpPr/>
          <p:nvPr/>
        </p:nvSpPr>
        <p:spPr>
          <a:xfrm>
            <a:off x="457200" y="4061880"/>
            <a:ext cx="8229240" cy="10749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33480" tIns="79920" rIns="79920" bIns="79920"/>
          <a:lstStyle/>
          <a:p>
            <a:pPr>
              <a:lnSpc>
                <a:spcPct val="90000"/>
              </a:lnSpc>
            </a:pPr>
            <a:r>
              <a:rPr lang="de-DE" sz="2100" b="0" strike="noStrike" spc="-1">
                <a:solidFill>
                  <a:srgbClr val="FFFFFF"/>
                </a:solidFill>
                <a:uFill>
                  <a:solidFill>
                    <a:srgbClr val="FFFFFF"/>
                  </a:solidFill>
                </a:uFill>
                <a:latin typeface="Calibri"/>
              </a:rPr>
              <a:t>Risiken (Was ist zu vermeiden?):</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Zu wenig, zu späte Kommunikation</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Kommunikation nicht gut auf die Bedürfnisse des Publikums abgestimmt</a:t>
            </a:r>
            <a:endParaRPr lang="de-DE" sz="1800" b="0" strike="noStrike" spc="-1">
              <a:solidFill>
                <a:srgbClr val="000000"/>
              </a:solidFill>
              <a:uFill>
                <a:solidFill>
                  <a:srgbClr val="FFFFFF"/>
                </a:solidFill>
              </a:uFill>
              <a:latin typeface="Arial"/>
            </a:endParaRPr>
          </a:p>
        </p:txBody>
      </p:sp>
      <p:sp>
        <p:nvSpPr>
          <p:cNvPr id="948" name="CustomShape 7"/>
          <p:cNvSpPr/>
          <p:nvPr/>
        </p:nvSpPr>
        <p:spPr>
          <a:xfrm>
            <a:off x="564840" y="4169520"/>
            <a:ext cx="1645560" cy="859680"/>
          </a:xfrm>
          <a:prstGeom prst="roundRect">
            <a:avLst>
              <a:gd name="adj" fmla="val 10000"/>
            </a:avLst>
          </a:prstGeom>
          <a:blipFill>
            <a:blip r:embed="rId4"/>
            <a:stretch>
              <a:fillRect t="-42980" b="-42980"/>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949" name="CustomShape 8"/>
          <p:cNvSpPr/>
          <p:nvPr/>
        </p:nvSpPr>
        <p:spPr>
          <a:xfrm>
            <a:off x="457200" y="5244840"/>
            <a:ext cx="8229240" cy="10749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33480" tIns="79920" rIns="79920" bIns="79920"/>
          <a:lstStyle/>
          <a:p>
            <a:pPr>
              <a:lnSpc>
                <a:spcPct val="90000"/>
              </a:lnSpc>
            </a:pPr>
            <a:r>
              <a:rPr lang="de-DE" sz="2100" b="0" strike="noStrike" spc="-1">
                <a:solidFill>
                  <a:srgbClr val="FFFFFF"/>
                </a:solidFill>
                <a:uFill>
                  <a:solidFill>
                    <a:srgbClr val="FFFFFF"/>
                  </a:solidFill>
                </a:uFill>
                <a:latin typeface="Calibri"/>
              </a:rPr>
              <a:t>Vorgehensweise (empfohlene Aktionen):</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Erstellen Sie einen Kommunikationsplan, basierend auf den Stakeholdern</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Kommunizieren Sie nach dem Plan</a:t>
            </a:r>
            <a:endParaRPr lang="de-DE" sz="1800" b="0" strike="noStrike" spc="-1">
              <a:solidFill>
                <a:srgbClr val="000000"/>
              </a:solidFill>
              <a:uFill>
                <a:solidFill>
                  <a:srgbClr val="FFFFFF"/>
                </a:solidFill>
              </a:uFill>
              <a:latin typeface="Arial"/>
            </a:endParaRPr>
          </a:p>
        </p:txBody>
      </p:sp>
      <p:sp>
        <p:nvSpPr>
          <p:cNvPr id="950" name="CustomShape 9"/>
          <p:cNvSpPr/>
          <p:nvPr/>
        </p:nvSpPr>
        <p:spPr>
          <a:xfrm>
            <a:off x="564840" y="5352120"/>
            <a:ext cx="1645560" cy="859680"/>
          </a:xfrm>
          <a:prstGeom prst="roundRect">
            <a:avLst>
              <a:gd name="adj" fmla="val 10000"/>
            </a:avLst>
          </a:prstGeom>
          <a:blipFill>
            <a:blip r:embed="rId5"/>
            <a:stretch>
              <a:fillRect t="-564341" b="-564341"/>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951" name="TextShape 10"/>
          <p:cNvSpPr txBox="1"/>
          <p:nvPr/>
        </p:nvSpPr>
        <p:spPr>
          <a:xfrm>
            <a:off x="6553080" y="6430680"/>
            <a:ext cx="2133360" cy="364680"/>
          </a:xfrm>
          <a:prstGeom prst="rect">
            <a:avLst/>
          </a:prstGeom>
          <a:noFill/>
          <a:ln>
            <a:noFill/>
          </a:ln>
        </p:spPr>
        <p:txBody>
          <a:bodyPr anchor="ctr"/>
          <a:lstStyle/>
          <a:p>
            <a:pPr algn="r">
              <a:lnSpc>
                <a:spcPct val="100000"/>
              </a:lnSpc>
            </a:pPr>
            <a:fld id="{A20716B5-8943-4ACB-A1C3-4133BD9CC980}" type="slidenum">
              <a:rPr lang="de-DE" sz="1200" b="0" strike="noStrike" spc="-1">
                <a:solidFill>
                  <a:srgbClr val="8B8B8B"/>
                </a:solidFill>
                <a:uFill>
                  <a:solidFill>
                    <a:srgbClr val="FFFFFF"/>
                  </a:solidFill>
                </a:uFill>
                <a:latin typeface="Calibri"/>
              </a:rPr>
              <a:t>109</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Aktivitäten und Verfahren</a:t>
            </a:r>
            <a:endParaRPr lang="en-US" sz="1800" b="0" strike="noStrike" spc="-1">
              <a:solidFill>
                <a:srgbClr val="000000"/>
              </a:solidFill>
              <a:uFill>
                <a:solidFill>
                  <a:srgbClr val="FFFFFF"/>
                </a:solidFill>
              </a:uFill>
              <a:latin typeface="Calibri"/>
            </a:endParaRPr>
          </a:p>
        </p:txBody>
      </p:sp>
      <p:sp>
        <p:nvSpPr>
          <p:cNvPr id="157" name="TextShape 2"/>
          <p:cNvSpPr txBox="1"/>
          <p:nvPr/>
        </p:nvSpPr>
        <p:spPr>
          <a:xfrm>
            <a:off x="457200" y="1696680"/>
            <a:ext cx="8229240" cy="4625640"/>
          </a:xfrm>
          <a:prstGeom prst="rect">
            <a:avLst/>
          </a:prstGeom>
          <a:noFill/>
          <a:ln>
            <a:noFill/>
          </a:ln>
        </p:spPr>
        <p:txBody>
          <a:bodyPr/>
          <a:lstStyle/>
          <a:p>
            <a:endParaRPr lang="en-US" sz="2800" b="0" strike="noStrike" spc="-1">
              <a:solidFill>
                <a:srgbClr val="000000"/>
              </a:solidFill>
              <a:uFill>
                <a:solidFill>
                  <a:srgbClr val="FFFFFF"/>
                </a:solidFill>
              </a:uFill>
              <a:latin typeface="Calibri"/>
            </a:endParaRPr>
          </a:p>
        </p:txBody>
      </p:sp>
      <p:sp>
        <p:nvSpPr>
          <p:cNvPr id="158" name="TextShape 3"/>
          <p:cNvSpPr txBox="1"/>
          <p:nvPr/>
        </p:nvSpPr>
        <p:spPr>
          <a:xfrm>
            <a:off x="6553080" y="6430680"/>
            <a:ext cx="2133360" cy="364680"/>
          </a:xfrm>
          <a:prstGeom prst="rect">
            <a:avLst/>
          </a:prstGeom>
          <a:noFill/>
          <a:ln>
            <a:noFill/>
          </a:ln>
        </p:spPr>
        <p:txBody>
          <a:bodyPr anchor="ctr"/>
          <a:lstStyle/>
          <a:p>
            <a:pPr algn="r">
              <a:lnSpc>
                <a:spcPct val="100000"/>
              </a:lnSpc>
            </a:pPr>
            <a:fld id="{42949E0F-979B-4C78-8E8E-B497DBCD6DB8}" type="slidenum">
              <a:rPr lang="de-DE" sz="1200" b="0" strike="noStrike" spc="-1">
                <a:solidFill>
                  <a:srgbClr val="8B8B8B"/>
                </a:solidFill>
                <a:uFill>
                  <a:solidFill>
                    <a:srgbClr val="FFFFFF"/>
                  </a:solidFill>
                </a:uFill>
                <a:latin typeface="Calibri"/>
              </a:rPr>
              <a:t>11</a:t>
            </a:fld>
            <a:endParaRPr lang="de-DE" sz="1400" b="0" strike="noStrike" spc="-1">
              <a:solidFill>
                <a:srgbClr val="000000"/>
              </a:solidFill>
              <a:uFill>
                <a:solidFill>
                  <a:srgbClr val="FFFFFF"/>
                </a:solidFill>
              </a:uFill>
              <a:latin typeface="Times New Roman"/>
            </a:endParaRPr>
          </a:p>
        </p:txBody>
      </p:sp>
      <p:graphicFrame>
        <p:nvGraphicFramePr>
          <p:cNvPr id="159" name="Table 4"/>
          <p:cNvGraphicFramePr/>
          <p:nvPr/>
        </p:nvGraphicFramePr>
        <p:xfrm>
          <a:off x="457200" y="1696680"/>
          <a:ext cx="8229600" cy="1017600"/>
        </p:xfrm>
        <a:graphic>
          <a:graphicData uri="http://schemas.openxmlformats.org/drawingml/2006/table">
            <a:tbl>
              <a:tblPr/>
              <a:tblGrid>
                <a:gridCol w="8229600">
                  <a:extLst>
                    <a:ext uri="{9D8B030D-6E8A-4147-A177-3AD203B41FA5}">
                      <a16:colId xmlns:a16="http://schemas.microsoft.com/office/drawing/2014/main" val="20000"/>
                    </a:ext>
                  </a:extLst>
                </a:gridCol>
              </a:tblGrid>
              <a:tr h="198720">
                <a:tc>
                  <a:txBody>
                    <a:bodyPr/>
                    <a:lstStyle/>
                    <a:p>
                      <a:pPr>
                        <a:lnSpc>
                          <a:spcPct val="100000"/>
                        </a:lnSpc>
                      </a:pPr>
                      <a:r>
                        <a:rPr lang="de-DE" sz="1400" b="1" strike="noStrike" spc="-1">
                          <a:solidFill>
                            <a:srgbClr val="FFFFFF"/>
                          </a:solidFill>
                          <a:uFill>
                            <a:solidFill>
                              <a:srgbClr val="FFFFFF"/>
                            </a:solidFill>
                          </a:uFill>
                          <a:latin typeface="Calibri"/>
                        </a:rPr>
                        <a:t>Definition nach FitSM-0:</a:t>
                      </a:r>
                      <a:endParaRPr lang="de-DE" sz="1800" b="0" strike="noStrike" spc="-1">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extLst>
                  <a:ext uri="{0D108BD9-81ED-4DB2-BD59-A6C34878D82A}">
                    <a16:rowId xmlns:a16="http://schemas.microsoft.com/office/drawing/2014/main" val="10000"/>
                  </a:ext>
                </a:extLst>
              </a:tr>
              <a:tr h="712800">
                <a:tc>
                  <a:txBody>
                    <a:bodyPr/>
                    <a:lstStyle/>
                    <a:p>
                      <a:pPr>
                        <a:lnSpc>
                          <a:spcPct val="100000"/>
                        </a:lnSpc>
                      </a:pPr>
                      <a:r>
                        <a:rPr lang="de-DE" sz="2000" b="0" strike="noStrike" spc="-1">
                          <a:solidFill>
                            <a:srgbClr val="000000"/>
                          </a:solidFill>
                          <a:uFill>
                            <a:solidFill>
                              <a:srgbClr val="FFFFFF"/>
                            </a:solidFill>
                          </a:uFill>
                          <a:latin typeface="Calibri"/>
                        </a:rPr>
                        <a:t>Aktivität:</a:t>
                      </a:r>
                      <a:endParaRPr lang="de-DE" sz="1800" b="0" strike="noStrike" spc="-1">
                        <a:solidFill>
                          <a:srgbClr val="000000"/>
                        </a:solidFill>
                        <a:uFill>
                          <a:solidFill>
                            <a:srgbClr val="FFFFFF"/>
                          </a:solidFill>
                        </a:uFill>
                        <a:latin typeface="Arial"/>
                      </a:endParaRPr>
                    </a:p>
                    <a:p>
                      <a:pPr marL="457200">
                        <a:lnSpc>
                          <a:spcPct val="100000"/>
                        </a:lnSpc>
                      </a:pPr>
                      <a:r>
                        <a:rPr lang="de-DE" sz="1800" b="0" strike="noStrike" spc="-1">
                          <a:solidFill>
                            <a:srgbClr val="000000"/>
                          </a:solidFill>
                          <a:uFill>
                            <a:solidFill>
                              <a:srgbClr val="FFFFFF"/>
                            </a:solidFill>
                          </a:uFill>
                          <a:latin typeface="Calibri"/>
                        </a:rPr>
                        <a:t>Satz von Aktionen, die innerhalb eines </a:t>
                      </a:r>
                      <a:r>
                        <a:rPr lang="de-DE" sz="1800" b="0" i="1" strike="noStrike" spc="-1">
                          <a:solidFill>
                            <a:srgbClr val="000000"/>
                          </a:solidFill>
                          <a:uFill>
                            <a:solidFill>
                              <a:srgbClr val="FFFFFF"/>
                            </a:solidFill>
                          </a:uFill>
                          <a:latin typeface="Calibri"/>
                        </a:rPr>
                        <a:t>Prozesses</a:t>
                      </a:r>
                      <a:r>
                        <a:rPr lang="de-DE" sz="1800" b="0" strike="noStrike" spc="-1">
                          <a:solidFill>
                            <a:srgbClr val="000000"/>
                          </a:solidFill>
                          <a:uFill>
                            <a:solidFill>
                              <a:srgbClr val="FFFFFF"/>
                            </a:solidFill>
                          </a:uFill>
                          <a:latin typeface="Calibri"/>
                        </a:rPr>
                        <a:t> ausgeführt werden</a:t>
                      </a:r>
                      <a:endParaRPr lang="de-DE" sz="1800" b="0" strike="noStrike" spc="-1">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extLst>
                  <a:ext uri="{0D108BD9-81ED-4DB2-BD59-A6C34878D82A}">
                    <a16:rowId xmlns:a16="http://schemas.microsoft.com/office/drawing/2014/main" val="10001"/>
                  </a:ext>
                </a:extLst>
              </a:tr>
            </a:tbl>
          </a:graphicData>
        </a:graphic>
      </p:graphicFrame>
      <p:graphicFrame>
        <p:nvGraphicFramePr>
          <p:cNvPr id="160" name="Table 5"/>
          <p:cNvGraphicFramePr/>
          <p:nvPr/>
        </p:nvGraphicFramePr>
        <p:xfrm>
          <a:off x="457200" y="2932920"/>
          <a:ext cx="8229600" cy="1524000"/>
        </p:xfrm>
        <a:graphic>
          <a:graphicData uri="http://schemas.openxmlformats.org/drawingml/2006/table">
            <a:tbl>
              <a:tblPr/>
              <a:tblGrid>
                <a:gridCol w="8229600">
                  <a:extLst>
                    <a:ext uri="{9D8B030D-6E8A-4147-A177-3AD203B41FA5}">
                      <a16:colId xmlns:a16="http://schemas.microsoft.com/office/drawing/2014/main" val="20000"/>
                    </a:ext>
                  </a:extLst>
                </a:gridCol>
              </a:tblGrid>
              <a:tr h="177120">
                <a:tc>
                  <a:txBody>
                    <a:bodyPr/>
                    <a:lstStyle/>
                    <a:p>
                      <a:pPr>
                        <a:lnSpc>
                          <a:spcPct val="100000"/>
                        </a:lnSpc>
                      </a:pPr>
                      <a:r>
                        <a:rPr lang="de-DE" sz="1400" b="1" strike="noStrike" spc="-1">
                          <a:solidFill>
                            <a:srgbClr val="FFFFFF"/>
                          </a:solidFill>
                          <a:uFill>
                            <a:solidFill>
                              <a:srgbClr val="FFFFFF"/>
                            </a:solidFill>
                          </a:uFill>
                          <a:latin typeface="Calibri"/>
                        </a:rPr>
                        <a:t>Definition nach FitSM-0:</a:t>
                      </a:r>
                      <a:endParaRPr lang="de-DE" sz="1800" b="0" strike="noStrike" spc="-1">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extLst>
                  <a:ext uri="{0D108BD9-81ED-4DB2-BD59-A6C34878D82A}">
                    <a16:rowId xmlns:a16="http://schemas.microsoft.com/office/drawing/2014/main" val="10000"/>
                  </a:ext>
                </a:extLst>
              </a:tr>
              <a:tr h="934920">
                <a:tc>
                  <a:txBody>
                    <a:bodyPr/>
                    <a:lstStyle/>
                    <a:p>
                      <a:pPr>
                        <a:lnSpc>
                          <a:spcPct val="100000"/>
                        </a:lnSpc>
                      </a:pPr>
                      <a:r>
                        <a:rPr lang="de-DE" sz="2000" b="0" strike="noStrike" spc="-1">
                          <a:solidFill>
                            <a:srgbClr val="000000"/>
                          </a:solidFill>
                          <a:uFill>
                            <a:solidFill>
                              <a:srgbClr val="FFFFFF"/>
                            </a:solidFill>
                          </a:uFill>
                          <a:latin typeface="Calibri"/>
                        </a:rPr>
                        <a:t>Verfahren:</a:t>
                      </a:r>
                      <a:endParaRPr lang="de-DE" sz="1800" b="0" strike="noStrike" spc="-1">
                        <a:solidFill>
                          <a:srgbClr val="000000"/>
                        </a:solidFill>
                        <a:uFill>
                          <a:solidFill>
                            <a:srgbClr val="FFFFFF"/>
                          </a:solidFill>
                        </a:uFill>
                        <a:latin typeface="Arial"/>
                      </a:endParaRPr>
                    </a:p>
                    <a:p>
                      <a:pPr marL="457200">
                        <a:lnSpc>
                          <a:spcPct val="100000"/>
                        </a:lnSpc>
                      </a:pPr>
                      <a:r>
                        <a:rPr lang="de-DE" sz="1800" b="0" strike="noStrike" spc="-1">
                          <a:solidFill>
                            <a:srgbClr val="000000"/>
                          </a:solidFill>
                          <a:uFill>
                            <a:solidFill>
                              <a:srgbClr val="FFFFFF"/>
                            </a:solidFill>
                          </a:uFill>
                          <a:latin typeface="Calibri"/>
                        </a:rPr>
                        <a:t>Definierter Satz an Schritten oder Anweisungen, die von einer Person oder Gruppe angewendet werden, um eine oder mehrere </a:t>
                      </a:r>
                      <a:r>
                        <a:rPr lang="de-DE" sz="1800" b="0" i="1" strike="noStrike" spc="-1">
                          <a:solidFill>
                            <a:srgbClr val="000000"/>
                          </a:solidFill>
                          <a:uFill>
                            <a:solidFill>
                              <a:srgbClr val="FFFFFF"/>
                            </a:solidFill>
                          </a:uFill>
                          <a:latin typeface="Calibri"/>
                        </a:rPr>
                        <a:t>Aktivitäten</a:t>
                      </a:r>
                      <a:r>
                        <a:rPr lang="de-DE" sz="1800" b="0" strike="noStrike" spc="-1">
                          <a:solidFill>
                            <a:srgbClr val="000000"/>
                          </a:solidFill>
                          <a:uFill>
                            <a:solidFill>
                              <a:srgbClr val="FFFFFF"/>
                            </a:solidFill>
                          </a:uFill>
                          <a:latin typeface="Calibri"/>
                        </a:rPr>
                        <a:t> eines </a:t>
                      </a:r>
                      <a:r>
                        <a:rPr lang="de-DE" sz="1800" b="0" i="1" strike="noStrike" spc="-1">
                          <a:solidFill>
                            <a:srgbClr val="000000"/>
                          </a:solidFill>
                          <a:uFill>
                            <a:solidFill>
                              <a:srgbClr val="FFFFFF"/>
                            </a:solidFill>
                          </a:uFill>
                          <a:latin typeface="Calibri"/>
                        </a:rPr>
                        <a:t>Prozesses</a:t>
                      </a:r>
                      <a:r>
                        <a:rPr lang="de-DE" sz="1800" b="0" strike="noStrike" spc="-1">
                          <a:solidFill>
                            <a:srgbClr val="000000"/>
                          </a:solidFill>
                          <a:uFill>
                            <a:solidFill>
                              <a:srgbClr val="FFFFFF"/>
                            </a:solidFill>
                          </a:uFill>
                          <a:latin typeface="Calibri"/>
                        </a:rPr>
                        <a:t> auszuführen</a:t>
                      </a:r>
                      <a:endParaRPr lang="de-DE" sz="1800" b="0" strike="noStrike" spc="-1">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dirty="0">
                <a:solidFill>
                  <a:srgbClr val="205595"/>
                </a:solidFill>
                <a:uFill>
                  <a:solidFill>
                    <a:srgbClr val="FFFFFF"/>
                  </a:solidFill>
                </a:uFill>
                <a:latin typeface="Calibri"/>
              </a:rPr>
              <a:t>5. </a:t>
            </a:r>
            <a:r>
              <a:rPr lang="en-US" sz="3200" spc="-1" dirty="0">
                <a:solidFill>
                  <a:srgbClr val="205595"/>
                </a:solidFill>
                <a:uFill>
                  <a:solidFill>
                    <a:srgbClr val="FFFFFF"/>
                  </a:solidFill>
                </a:uFill>
                <a:latin typeface="Calibri"/>
              </a:rPr>
              <a:t>Menschen </a:t>
            </a:r>
            <a:r>
              <a:rPr lang="en-US" sz="3200" spc="-1" dirty="0" err="1">
                <a:solidFill>
                  <a:srgbClr val="205595"/>
                </a:solidFill>
                <a:uFill>
                  <a:solidFill>
                    <a:srgbClr val="FFFFFF"/>
                  </a:solidFill>
                </a:uFill>
                <a:latin typeface="Calibri"/>
              </a:rPr>
              <a:t>befähigen</a:t>
            </a:r>
            <a:r>
              <a:rPr lang="en-US" sz="3200" spc="-1" dirty="0">
                <a:solidFill>
                  <a:srgbClr val="205595"/>
                </a:solidFill>
                <a:uFill>
                  <a:solidFill>
                    <a:srgbClr val="FFFFFF"/>
                  </a:solidFill>
                </a:uFill>
                <a:latin typeface="Calibri"/>
              </a:rPr>
              <a:t>, die Vision </a:t>
            </a:r>
            <a:r>
              <a:rPr lang="en-US" sz="3200" spc="-1" dirty="0" err="1">
                <a:solidFill>
                  <a:srgbClr val="205595"/>
                </a:solidFill>
                <a:uFill>
                  <a:solidFill>
                    <a:srgbClr val="FFFFFF"/>
                  </a:solidFill>
                </a:uFill>
                <a:latin typeface="Calibri"/>
              </a:rPr>
              <a:t>zu</a:t>
            </a:r>
            <a:r>
              <a:rPr lang="en-US" sz="3200" spc="-1" dirty="0">
                <a:solidFill>
                  <a:srgbClr val="205595"/>
                </a:solidFill>
                <a:uFill>
                  <a:solidFill>
                    <a:srgbClr val="FFFFFF"/>
                  </a:solidFill>
                </a:uFill>
                <a:latin typeface="Calibri"/>
              </a:rPr>
              <a:t> </a:t>
            </a:r>
            <a:r>
              <a:rPr lang="en-US" sz="3200" spc="-1" dirty="0" err="1">
                <a:solidFill>
                  <a:srgbClr val="205595"/>
                </a:solidFill>
                <a:uFill>
                  <a:solidFill>
                    <a:srgbClr val="FFFFFF"/>
                  </a:solidFill>
                </a:uFill>
                <a:latin typeface="Calibri"/>
              </a:rPr>
              <a:t>verwirklichen</a:t>
            </a:r>
            <a:endParaRPr lang="en-US" sz="1800" b="0" strike="noStrike" spc="-1" dirty="0">
              <a:solidFill>
                <a:srgbClr val="000000"/>
              </a:solidFill>
              <a:uFill>
                <a:solidFill>
                  <a:srgbClr val="FFFFFF"/>
                </a:solidFill>
              </a:uFill>
              <a:latin typeface="Calibri"/>
            </a:endParaRPr>
          </a:p>
        </p:txBody>
      </p:sp>
      <p:sp>
        <p:nvSpPr>
          <p:cNvPr id="953" name="CustomShape 2"/>
          <p:cNvSpPr/>
          <p:nvPr/>
        </p:nvSpPr>
        <p:spPr>
          <a:xfrm>
            <a:off x="457200" y="1696680"/>
            <a:ext cx="8229240" cy="10749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33480" tIns="79920" rIns="79920" bIns="79920"/>
          <a:lstStyle/>
          <a:p>
            <a:pPr>
              <a:lnSpc>
                <a:spcPct val="90000"/>
              </a:lnSpc>
            </a:pPr>
            <a:r>
              <a:rPr lang="de-DE" sz="2100" b="0" strike="noStrike" spc="-1">
                <a:solidFill>
                  <a:srgbClr val="FFFFFF"/>
                </a:solidFill>
                <a:uFill>
                  <a:solidFill>
                    <a:srgbClr val="FFFFFF"/>
                  </a:solidFill>
                </a:uFill>
                <a:latin typeface="Calibri"/>
              </a:rPr>
              <a:t>Kernaufgabe (Was ist zu tun?):</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Beseitigen Sie die Hindernisse, die Menschen daran hindern, in Richtung der Vision zu wirken</a:t>
            </a:r>
            <a:endParaRPr lang="de-DE" sz="1800" b="0" strike="noStrike" spc="-1">
              <a:solidFill>
                <a:srgbClr val="000000"/>
              </a:solidFill>
              <a:uFill>
                <a:solidFill>
                  <a:srgbClr val="FFFFFF"/>
                </a:solidFill>
              </a:uFill>
              <a:latin typeface="Arial"/>
            </a:endParaRPr>
          </a:p>
        </p:txBody>
      </p:sp>
      <p:sp>
        <p:nvSpPr>
          <p:cNvPr id="954" name="CustomShape 3"/>
          <p:cNvSpPr/>
          <p:nvPr/>
        </p:nvSpPr>
        <p:spPr>
          <a:xfrm>
            <a:off x="564840" y="1803960"/>
            <a:ext cx="1645560" cy="859680"/>
          </a:xfrm>
          <a:prstGeom prst="roundRect">
            <a:avLst>
              <a:gd name="adj" fmla="val 10000"/>
            </a:avLst>
          </a:prstGeom>
          <a:blipFill>
            <a:blip r:embed="rId2"/>
            <a:stretch>
              <a:fillRect t="-246500" b="-246500"/>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955" name="CustomShape 4"/>
          <p:cNvSpPr/>
          <p:nvPr/>
        </p:nvSpPr>
        <p:spPr>
          <a:xfrm>
            <a:off x="457200" y="2879280"/>
            <a:ext cx="8229240" cy="10749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33480" tIns="79920" rIns="79920" bIns="79920"/>
          <a:lstStyle/>
          <a:p>
            <a:pPr>
              <a:lnSpc>
                <a:spcPct val="90000"/>
              </a:lnSpc>
            </a:pPr>
            <a:r>
              <a:rPr lang="de-DE" sz="2100" b="0" strike="noStrike" spc="-1">
                <a:solidFill>
                  <a:srgbClr val="FFFFFF"/>
                </a:solidFill>
                <a:uFill>
                  <a:solidFill>
                    <a:srgbClr val="FFFFFF"/>
                  </a:solidFill>
                </a:uFill>
                <a:latin typeface="Calibri"/>
              </a:rPr>
              <a:t>Hauptziel (gewünschtes Verhalten / Situation):</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Mehr Menschen fühlen sich in der Lage, nach der Vision zu handeln</a:t>
            </a:r>
            <a:endParaRPr lang="de-DE" sz="1800" b="0" strike="noStrike" spc="-1">
              <a:solidFill>
                <a:srgbClr val="000000"/>
              </a:solidFill>
              <a:uFill>
                <a:solidFill>
                  <a:srgbClr val="FFFFFF"/>
                </a:solidFill>
              </a:uFill>
              <a:latin typeface="Arial"/>
            </a:endParaRPr>
          </a:p>
          <a:p>
            <a:pPr>
              <a:lnSpc>
                <a:spcPct val="90000"/>
              </a:lnSpc>
            </a:pPr>
            <a:endParaRPr lang="de-DE" sz="1800" b="0" strike="noStrike" spc="-1">
              <a:solidFill>
                <a:srgbClr val="000000"/>
              </a:solidFill>
              <a:uFill>
                <a:solidFill>
                  <a:srgbClr val="FFFFFF"/>
                </a:solidFill>
              </a:uFill>
              <a:latin typeface="Arial"/>
            </a:endParaRPr>
          </a:p>
        </p:txBody>
      </p:sp>
      <p:sp>
        <p:nvSpPr>
          <p:cNvPr id="956" name="CustomShape 5"/>
          <p:cNvSpPr/>
          <p:nvPr/>
        </p:nvSpPr>
        <p:spPr>
          <a:xfrm>
            <a:off x="564840" y="2986920"/>
            <a:ext cx="1645560" cy="859680"/>
          </a:xfrm>
          <a:prstGeom prst="roundRect">
            <a:avLst>
              <a:gd name="adj" fmla="val 10000"/>
            </a:avLst>
          </a:prstGeom>
          <a:blipFill>
            <a:blip r:embed="rId3"/>
            <a:stretch>
              <a:fillRect t="-246500" b="-246500"/>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957" name="CustomShape 6"/>
          <p:cNvSpPr/>
          <p:nvPr/>
        </p:nvSpPr>
        <p:spPr>
          <a:xfrm>
            <a:off x="457200" y="4061880"/>
            <a:ext cx="8229240" cy="10749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33480" tIns="79920" rIns="79920" bIns="79920"/>
          <a:lstStyle/>
          <a:p>
            <a:pPr>
              <a:lnSpc>
                <a:spcPct val="90000"/>
              </a:lnSpc>
            </a:pPr>
            <a:r>
              <a:rPr lang="de-DE" sz="2100" b="0" strike="noStrike" spc="-1">
                <a:solidFill>
                  <a:srgbClr val="FFFFFF"/>
                </a:solidFill>
                <a:uFill>
                  <a:solidFill>
                    <a:srgbClr val="FFFFFF"/>
                  </a:solidFill>
                </a:uFill>
                <a:latin typeface="Calibri"/>
              </a:rPr>
              <a:t>Risiken (Was ist zu vermeiden?):</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Zu viele (notorische) Bedenkenträger behalten Einfluss auf andere</a:t>
            </a:r>
            <a:endParaRPr lang="de-DE" sz="1800" b="0" strike="noStrike" spc="-1">
              <a:solidFill>
                <a:srgbClr val="000000"/>
              </a:solidFill>
              <a:uFill>
                <a:solidFill>
                  <a:srgbClr val="FFFFFF"/>
                </a:solidFill>
              </a:uFill>
              <a:latin typeface="Arial"/>
            </a:endParaRPr>
          </a:p>
        </p:txBody>
      </p:sp>
      <p:sp>
        <p:nvSpPr>
          <p:cNvPr id="958" name="CustomShape 7"/>
          <p:cNvSpPr/>
          <p:nvPr/>
        </p:nvSpPr>
        <p:spPr>
          <a:xfrm>
            <a:off x="564840" y="4169520"/>
            <a:ext cx="1645560" cy="859680"/>
          </a:xfrm>
          <a:prstGeom prst="roundRect">
            <a:avLst>
              <a:gd name="adj" fmla="val 10000"/>
            </a:avLst>
          </a:prstGeom>
          <a:blipFill>
            <a:blip r:embed="rId4"/>
            <a:stretch>
              <a:fillRect t="-42980" b="-42980"/>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959" name="CustomShape 8"/>
          <p:cNvSpPr/>
          <p:nvPr/>
        </p:nvSpPr>
        <p:spPr>
          <a:xfrm>
            <a:off x="457200" y="5244840"/>
            <a:ext cx="8229240" cy="10749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33480" tIns="79920" rIns="79920" bIns="79920"/>
          <a:lstStyle/>
          <a:p>
            <a:pPr>
              <a:lnSpc>
                <a:spcPct val="90000"/>
              </a:lnSpc>
            </a:pPr>
            <a:r>
              <a:rPr lang="de-DE" sz="2100" b="0" strike="noStrike" spc="-1">
                <a:solidFill>
                  <a:srgbClr val="FFFFFF"/>
                </a:solidFill>
                <a:uFill>
                  <a:solidFill>
                    <a:srgbClr val="FFFFFF"/>
                  </a:solidFill>
                </a:uFill>
                <a:latin typeface="Calibri"/>
              </a:rPr>
              <a:t>Vorgehensweise (empfohlene Aktionen):</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Starten Sie eine Sensibilisierungskampagne, motivieren Sie die Menschen</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Bieten Sie rollenbasierte Trainings an</a:t>
            </a:r>
            <a:endParaRPr lang="de-DE" sz="1800" b="0" strike="noStrike" spc="-1">
              <a:solidFill>
                <a:srgbClr val="000000"/>
              </a:solidFill>
              <a:uFill>
                <a:solidFill>
                  <a:srgbClr val="FFFFFF"/>
                </a:solidFill>
              </a:uFill>
              <a:latin typeface="Arial"/>
            </a:endParaRPr>
          </a:p>
        </p:txBody>
      </p:sp>
      <p:sp>
        <p:nvSpPr>
          <p:cNvPr id="960" name="CustomShape 9"/>
          <p:cNvSpPr/>
          <p:nvPr/>
        </p:nvSpPr>
        <p:spPr>
          <a:xfrm>
            <a:off x="564840" y="5352120"/>
            <a:ext cx="1645560" cy="859680"/>
          </a:xfrm>
          <a:prstGeom prst="roundRect">
            <a:avLst>
              <a:gd name="adj" fmla="val 10000"/>
            </a:avLst>
          </a:prstGeom>
          <a:blipFill>
            <a:blip r:embed="rId5"/>
            <a:stretch>
              <a:fillRect t="-564341" b="-564341"/>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961" name="TextShape 10"/>
          <p:cNvSpPr txBox="1"/>
          <p:nvPr/>
        </p:nvSpPr>
        <p:spPr>
          <a:xfrm>
            <a:off x="6553080" y="6430680"/>
            <a:ext cx="2133360" cy="364680"/>
          </a:xfrm>
          <a:prstGeom prst="rect">
            <a:avLst/>
          </a:prstGeom>
          <a:noFill/>
          <a:ln>
            <a:noFill/>
          </a:ln>
        </p:spPr>
        <p:txBody>
          <a:bodyPr anchor="ctr"/>
          <a:lstStyle/>
          <a:p>
            <a:pPr algn="r">
              <a:lnSpc>
                <a:spcPct val="100000"/>
              </a:lnSpc>
            </a:pPr>
            <a:fld id="{0C6CD71A-C986-47B9-BD9A-EBFF7C3361D4}" type="slidenum">
              <a:rPr lang="de-DE" sz="1200" b="0" strike="noStrike" spc="-1">
                <a:solidFill>
                  <a:srgbClr val="8B8B8B"/>
                </a:solidFill>
                <a:uFill>
                  <a:solidFill>
                    <a:srgbClr val="FFFFFF"/>
                  </a:solidFill>
                </a:uFill>
                <a:latin typeface="Calibri"/>
              </a:rPr>
              <a:t>110</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6. Erzeugung von Quick-Wins</a:t>
            </a:r>
            <a:endParaRPr lang="en-US" sz="1800" b="0" strike="noStrike" spc="-1">
              <a:solidFill>
                <a:srgbClr val="000000"/>
              </a:solidFill>
              <a:uFill>
                <a:solidFill>
                  <a:srgbClr val="FFFFFF"/>
                </a:solidFill>
              </a:uFill>
              <a:latin typeface="Calibri"/>
            </a:endParaRPr>
          </a:p>
        </p:txBody>
      </p:sp>
      <p:sp>
        <p:nvSpPr>
          <p:cNvPr id="963" name="CustomShape 2"/>
          <p:cNvSpPr/>
          <p:nvPr/>
        </p:nvSpPr>
        <p:spPr>
          <a:xfrm>
            <a:off x="457200" y="1696680"/>
            <a:ext cx="8229240" cy="10749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33480" tIns="79920" rIns="79920" bIns="79920"/>
          <a:lstStyle/>
          <a:p>
            <a:pPr>
              <a:lnSpc>
                <a:spcPct val="90000"/>
              </a:lnSpc>
            </a:pPr>
            <a:r>
              <a:rPr lang="de-DE" sz="2100" b="0" strike="noStrike" spc="-1">
                <a:solidFill>
                  <a:srgbClr val="FFFFFF"/>
                </a:solidFill>
                <a:uFill>
                  <a:solidFill>
                    <a:srgbClr val="FFFFFF"/>
                  </a:solidFill>
                </a:uFill>
                <a:latin typeface="Calibri"/>
              </a:rPr>
              <a:t>Kernaufgabe (Was ist zu tun?):</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Produzieren Sie genügend Quick-Wins schnell genug, um Ihre Unterstützer weiter zu motivieren, Pessimisten aufzuklären und Schwung aufzubauen</a:t>
            </a:r>
            <a:endParaRPr lang="de-DE" sz="1800" b="0" strike="noStrike" spc="-1">
              <a:solidFill>
                <a:srgbClr val="000000"/>
              </a:solidFill>
              <a:uFill>
                <a:solidFill>
                  <a:srgbClr val="FFFFFF"/>
                </a:solidFill>
              </a:uFill>
              <a:latin typeface="Arial"/>
            </a:endParaRPr>
          </a:p>
        </p:txBody>
      </p:sp>
      <p:sp>
        <p:nvSpPr>
          <p:cNvPr id="964" name="CustomShape 3"/>
          <p:cNvSpPr/>
          <p:nvPr/>
        </p:nvSpPr>
        <p:spPr>
          <a:xfrm>
            <a:off x="564840" y="1803960"/>
            <a:ext cx="1645560" cy="859680"/>
          </a:xfrm>
          <a:prstGeom prst="roundRect">
            <a:avLst>
              <a:gd name="adj" fmla="val 10000"/>
            </a:avLst>
          </a:prstGeom>
          <a:blipFill>
            <a:blip r:embed="rId2"/>
            <a:stretch>
              <a:fillRect t="-246500" b="-246500"/>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965" name="CustomShape 4"/>
          <p:cNvSpPr/>
          <p:nvPr/>
        </p:nvSpPr>
        <p:spPr>
          <a:xfrm>
            <a:off x="457200" y="2879280"/>
            <a:ext cx="8229240" cy="10749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33480" tIns="79920" rIns="79920" bIns="79920"/>
          <a:lstStyle/>
          <a:p>
            <a:pPr>
              <a:lnSpc>
                <a:spcPct val="90000"/>
              </a:lnSpc>
            </a:pPr>
            <a:r>
              <a:rPr lang="de-DE" sz="2100" b="0" strike="noStrike" spc="-1">
                <a:solidFill>
                  <a:srgbClr val="FFFFFF"/>
                </a:solidFill>
                <a:uFill>
                  <a:solidFill>
                    <a:srgbClr val="FFFFFF"/>
                  </a:solidFill>
                </a:uFill>
                <a:latin typeface="Calibri"/>
              </a:rPr>
              <a:t>Hauptziel (gewünschtes Verhalten / Situation):</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Schwung besteht weiter, während sich immer weniger Menschen weigern</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Zyniker und Pessimisten werden entschärft</a:t>
            </a:r>
            <a:endParaRPr lang="de-DE" sz="1800" b="0" strike="noStrike" spc="-1">
              <a:solidFill>
                <a:srgbClr val="000000"/>
              </a:solidFill>
              <a:uFill>
                <a:solidFill>
                  <a:srgbClr val="FFFFFF"/>
                </a:solidFill>
              </a:uFill>
              <a:latin typeface="Arial"/>
            </a:endParaRPr>
          </a:p>
        </p:txBody>
      </p:sp>
      <p:sp>
        <p:nvSpPr>
          <p:cNvPr id="966" name="CustomShape 5"/>
          <p:cNvSpPr/>
          <p:nvPr/>
        </p:nvSpPr>
        <p:spPr>
          <a:xfrm>
            <a:off x="564840" y="2986920"/>
            <a:ext cx="1645560" cy="859680"/>
          </a:xfrm>
          <a:prstGeom prst="roundRect">
            <a:avLst>
              <a:gd name="adj" fmla="val 10000"/>
            </a:avLst>
          </a:prstGeom>
          <a:blipFill>
            <a:blip r:embed="rId3"/>
            <a:stretch>
              <a:fillRect t="-246500" b="-246500"/>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967" name="CustomShape 6"/>
          <p:cNvSpPr/>
          <p:nvPr/>
        </p:nvSpPr>
        <p:spPr>
          <a:xfrm>
            <a:off x="457200" y="4061880"/>
            <a:ext cx="8229240" cy="10749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33480" tIns="79920" rIns="79920" bIns="79920"/>
          <a:lstStyle/>
          <a:p>
            <a:pPr>
              <a:lnSpc>
                <a:spcPct val="90000"/>
              </a:lnSpc>
            </a:pPr>
            <a:r>
              <a:rPr lang="de-DE" sz="2100" b="0" strike="noStrike" spc="-1">
                <a:solidFill>
                  <a:srgbClr val="FFFFFF"/>
                </a:solidFill>
                <a:uFill>
                  <a:solidFill>
                    <a:srgbClr val="FFFFFF"/>
                  </a:solidFill>
                </a:uFill>
                <a:latin typeface="Calibri"/>
              </a:rPr>
              <a:t>Risiken (Was ist zu vermeiden?):</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Quick-Wins, obwohl sie erreicht wurden, sind nicht sichtbar genug</a:t>
            </a:r>
            <a:endParaRPr lang="de-DE" sz="1800" b="0" strike="noStrike" spc="-1">
              <a:solidFill>
                <a:srgbClr val="000000"/>
              </a:solidFill>
              <a:uFill>
                <a:solidFill>
                  <a:srgbClr val="FFFFFF"/>
                </a:solidFill>
              </a:uFill>
              <a:latin typeface="Arial"/>
            </a:endParaRPr>
          </a:p>
        </p:txBody>
      </p:sp>
      <p:sp>
        <p:nvSpPr>
          <p:cNvPr id="968" name="CustomShape 7"/>
          <p:cNvSpPr/>
          <p:nvPr/>
        </p:nvSpPr>
        <p:spPr>
          <a:xfrm>
            <a:off x="564840" y="4169520"/>
            <a:ext cx="1645560" cy="859680"/>
          </a:xfrm>
          <a:prstGeom prst="roundRect">
            <a:avLst>
              <a:gd name="adj" fmla="val 10000"/>
            </a:avLst>
          </a:prstGeom>
          <a:blipFill>
            <a:blip r:embed="rId4"/>
            <a:stretch>
              <a:fillRect t="-42980" b="-42980"/>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969" name="CustomShape 8"/>
          <p:cNvSpPr/>
          <p:nvPr/>
        </p:nvSpPr>
        <p:spPr>
          <a:xfrm>
            <a:off x="457200" y="5244840"/>
            <a:ext cx="8229240" cy="10749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33480" tIns="79920" rIns="79920" bIns="79920"/>
          <a:lstStyle/>
          <a:p>
            <a:pPr>
              <a:lnSpc>
                <a:spcPct val="90000"/>
              </a:lnSpc>
            </a:pPr>
            <a:r>
              <a:rPr lang="de-DE" sz="2100" b="0" strike="noStrike" spc="-1">
                <a:solidFill>
                  <a:srgbClr val="FFFFFF"/>
                </a:solidFill>
                <a:uFill>
                  <a:solidFill>
                    <a:srgbClr val="FFFFFF"/>
                  </a:solidFill>
                </a:uFill>
                <a:latin typeface="Calibri"/>
              </a:rPr>
              <a:t>Vorgehensweise (empfohlene Aktionen):</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Priorisieren Sie Aufgaben zur Unterstützung von Quick-Wins</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Sobald Errungenschaften erreicht wurden, breit kommunizieren</a:t>
            </a:r>
            <a:endParaRPr lang="de-DE" sz="1800" b="0" strike="noStrike" spc="-1">
              <a:solidFill>
                <a:srgbClr val="000000"/>
              </a:solidFill>
              <a:uFill>
                <a:solidFill>
                  <a:srgbClr val="FFFFFF"/>
                </a:solidFill>
              </a:uFill>
              <a:latin typeface="Arial"/>
            </a:endParaRPr>
          </a:p>
        </p:txBody>
      </p:sp>
      <p:sp>
        <p:nvSpPr>
          <p:cNvPr id="970" name="CustomShape 9"/>
          <p:cNvSpPr/>
          <p:nvPr/>
        </p:nvSpPr>
        <p:spPr>
          <a:xfrm>
            <a:off x="564840" y="5352120"/>
            <a:ext cx="1645560" cy="859680"/>
          </a:xfrm>
          <a:prstGeom prst="roundRect">
            <a:avLst>
              <a:gd name="adj" fmla="val 10000"/>
            </a:avLst>
          </a:prstGeom>
          <a:blipFill>
            <a:blip r:embed="rId5"/>
            <a:stretch>
              <a:fillRect t="-564341" b="-564341"/>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971" name="TextShape 10"/>
          <p:cNvSpPr txBox="1"/>
          <p:nvPr/>
        </p:nvSpPr>
        <p:spPr>
          <a:xfrm>
            <a:off x="6553080" y="6430680"/>
            <a:ext cx="2133360" cy="364680"/>
          </a:xfrm>
          <a:prstGeom prst="rect">
            <a:avLst/>
          </a:prstGeom>
          <a:noFill/>
          <a:ln>
            <a:noFill/>
          </a:ln>
        </p:spPr>
        <p:txBody>
          <a:bodyPr anchor="ctr"/>
          <a:lstStyle/>
          <a:p>
            <a:pPr algn="r">
              <a:lnSpc>
                <a:spcPct val="100000"/>
              </a:lnSpc>
            </a:pPr>
            <a:fld id="{2A31D051-26C8-4178-A061-532EBB2A5DCA}" type="slidenum">
              <a:rPr lang="de-DE" sz="1200" b="0" strike="noStrike" spc="-1">
                <a:solidFill>
                  <a:srgbClr val="8B8B8B"/>
                </a:solidFill>
                <a:uFill>
                  <a:solidFill>
                    <a:srgbClr val="FFFFFF"/>
                  </a:solidFill>
                </a:uFill>
                <a:latin typeface="Calibri"/>
              </a:rPr>
              <a:t>111</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7. Konsolidierung von Errungenschaften, Erzeugung von noch mehr Veränderung</a:t>
            </a:r>
            <a:endParaRPr lang="en-US" sz="1800" b="0" strike="noStrike" spc="-1">
              <a:solidFill>
                <a:srgbClr val="000000"/>
              </a:solidFill>
              <a:uFill>
                <a:solidFill>
                  <a:srgbClr val="FFFFFF"/>
                </a:solidFill>
              </a:uFill>
              <a:latin typeface="Calibri"/>
            </a:endParaRPr>
          </a:p>
        </p:txBody>
      </p:sp>
      <p:sp>
        <p:nvSpPr>
          <p:cNvPr id="973" name="CustomShape 2"/>
          <p:cNvSpPr/>
          <p:nvPr/>
        </p:nvSpPr>
        <p:spPr>
          <a:xfrm>
            <a:off x="457200" y="1696680"/>
            <a:ext cx="8229240" cy="10749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33480" tIns="79920" rIns="79920" bIns="79920"/>
          <a:lstStyle/>
          <a:p>
            <a:pPr>
              <a:lnSpc>
                <a:spcPct val="90000"/>
              </a:lnSpc>
            </a:pPr>
            <a:r>
              <a:rPr lang="de-DE" sz="2100" b="0" strike="noStrike" spc="-1">
                <a:solidFill>
                  <a:srgbClr val="FFFFFF"/>
                </a:solidFill>
                <a:uFill>
                  <a:solidFill>
                    <a:srgbClr val="FFFFFF"/>
                  </a:solidFill>
                </a:uFill>
                <a:latin typeface="Calibri"/>
              </a:rPr>
              <a:t>Kernaufgabe (Was ist zu tun?):</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Setzen Sie mit gleicher Energie und Bemühung fort, nachdem erste Errungenschaften gebildet worden sind</a:t>
            </a:r>
            <a:endParaRPr lang="de-DE" sz="1800" b="0" strike="noStrike" spc="-1">
              <a:solidFill>
                <a:srgbClr val="000000"/>
              </a:solidFill>
              <a:uFill>
                <a:solidFill>
                  <a:srgbClr val="FFFFFF"/>
                </a:solidFill>
              </a:uFill>
              <a:latin typeface="Arial"/>
            </a:endParaRPr>
          </a:p>
        </p:txBody>
      </p:sp>
      <p:sp>
        <p:nvSpPr>
          <p:cNvPr id="974" name="CustomShape 3"/>
          <p:cNvSpPr/>
          <p:nvPr/>
        </p:nvSpPr>
        <p:spPr>
          <a:xfrm>
            <a:off x="564840" y="1803960"/>
            <a:ext cx="1645560" cy="859680"/>
          </a:xfrm>
          <a:prstGeom prst="roundRect">
            <a:avLst>
              <a:gd name="adj" fmla="val 10000"/>
            </a:avLst>
          </a:prstGeom>
          <a:blipFill>
            <a:blip r:embed="rId2"/>
            <a:stretch>
              <a:fillRect t="-246500" b="-246500"/>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975" name="CustomShape 4"/>
          <p:cNvSpPr/>
          <p:nvPr/>
        </p:nvSpPr>
        <p:spPr>
          <a:xfrm>
            <a:off x="457200" y="2879280"/>
            <a:ext cx="8229240" cy="10749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33480" tIns="79920" rIns="79920" bIns="79920"/>
          <a:lstStyle/>
          <a:p>
            <a:pPr>
              <a:lnSpc>
                <a:spcPct val="90000"/>
              </a:lnSpc>
            </a:pPr>
            <a:r>
              <a:rPr lang="de-DE" sz="2100" b="0" strike="noStrike" spc="-1">
                <a:solidFill>
                  <a:srgbClr val="FFFFFF"/>
                </a:solidFill>
                <a:uFill>
                  <a:solidFill>
                    <a:srgbClr val="FFFFFF"/>
                  </a:solidFill>
                </a:uFill>
                <a:latin typeface="Calibri"/>
              </a:rPr>
              <a:t>Hauptziel (gewünschtes Verhalten / Situation):</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Menschen bleiben motiviert</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Weitere Veränderungen werden nach vorne geschoben</a:t>
            </a:r>
            <a:endParaRPr lang="de-DE" sz="1800" b="0" strike="noStrike" spc="-1">
              <a:solidFill>
                <a:srgbClr val="000000"/>
              </a:solidFill>
              <a:uFill>
                <a:solidFill>
                  <a:srgbClr val="FFFFFF"/>
                </a:solidFill>
              </a:uFill>
              <a:latin typeface="Arial"/>
            </a:endParaRPr>
          </a:p>
        </p:txBody>
      </p:sp>
      <p:sp>
        <p:nvSpPr>
          <p:cNvPr id="976" name="CustomShape 5"/>
          <p:cNvSpPr/>
          <p:nvPr/>
        </p:nvSpPr>
        <p:spPr>
          <a:xfrm>
            <a:off x="564840" y="2986920"/>
            <a:ext cx="1645560" cy="859680"/>
          </a:xfrm>
          <a:prstGeom prst="roundRect">
            <a:avLst>
              <a:gd name="adj" fmla="val 10000"/>
            </a:avLst>
          </a:prstGeom>
          <a:blipFill>
            <a:blip r:embed="rId3"/>
            <a:stretch>
              <a:fillRect t="-246500" b="-246500"/>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977" name="CustomShape 6"/>
          <p:cNvSpPr/>
          <p:nvPr/>
        </p:nvSpPr>
        <p:spPr>
          <a:xfrm>
            <a:off x="457200" y="4061880"/>
            <a:ext cx="8229240" cy="10749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33480" tIns="79920" rIns="79920" bIns="79920"/>
          <a:lstStyle/>
          <a:p>
            <a:pPr>
              <a:lnSpc>
                <a:spcPct val="90000"/>
              </a:lnSpc>
            </a:pPr>
            <a:r>
              <a:rPr lang="de-DE" sz="2100" b="0" strike="noStrike" spc="-1">
                <a:solidFill>
                  <a:srgbClr val="FFFFFF"/>
                </a:solidFill>
                <a:uFill>
                  <a:solidFill>
                    <a:srgbClr val="FFFFFF"/>
                  </a:solidFill>
                </a:uFill>
                <a:latin typeface="Calibri"/>
              </a:rPr>
              <a:t>Risiken (Was ist zu vermeiden?):</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Der Schwung geht verloren, Menschen ruhen sich auf ihren Lorbeeren aus</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Ressourcen werden gekürzt, nachdem Quick-Wins erreicht wurden</a:t>
            </a:r>
            <a:endParaRPr lang="de-DE" sz="1800" b="0" strike="noStrike" spc="-1">
              <a:solidFill>
                <a:srgbClr val="000000"/>
              </a:solidFill>
              <a:uFill>
                <a:solidFill>
                  <a:srgbClr val="FFFFFF"/>
                </a:solidFill>
              </a:uFill>
              <a:latin typeface="Arial"/>
            </a:endParaRPr>
          </a:p>
        </p:txBody>
      </p:sp>
      <p:sp>
        <p:nvSpPr>
          <p:cNvPr id="978" name="CustomShape 7"/>
          <p:cNvSpPr/>
          <p:nvPr/>
        </p:nvSpPr>
        <p:spPr>
          <a:xfrm>
            <a:off x="564840" y="4169520"/>
            <a:ext cx="1645560" cy="859680"/>
          </a:xfrm>
          <a:prstGeom prst="roundRect">
            <a:avLst>
              <a:gd name="adj" fmla="val 10000"/>
            </a:avLst>
          </a:prstGeom>
          <a:blipFill>
            <a:blip r:embed="rId4"/>
            <a:stretch>
              <a:fillRect t="-42980" b="-42980"/>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979" name="CustomShape 8"/>
          <p:cNvSpPr/>
          <p:nvPr/>
        </p:nvSpPr>
        <p:spPr>
          <a:xfrm>
            <a:off x="457200" y="5244840"/>
            <a:ext cx="8229240" cy="10749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33480" tIns="79920" rIns="79920" bIns="79920"/>
          <a:lstStyle/>
          <a:p>
            <a:pPr>
              <a:lnSpc>
                <a:spcPct val="90000"/>
              </a:lnSpc>
            </a:pPr>
            <a:r>
              <a:rPr lang="de-DE" sz="2100" b="0" strike="noStrike" spc="-1">
                <a:solidFill>
                  <a:srgbClr val="FFFFFF"/>
                </a:solidFill>
                <a:uFill>
                  <a:solidFill>
                    <a:srgbClr val="FFFFFF"/>
                  </a:solidFill>
                </a:uFill>
                <a:latin typeface="Calibri"/>
              </a:rPr>
              <a:t>Vorgehensweise (empfohlene Aktionen):</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Halten Sie an Commitment und Einbezug des Managements fest</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Behalten Sie Planung und Kommunikation bei</a:t>
            </a:r>
            <a:endParaRPr lang="de-DE" sz="1800" b="0" strike="noStrike" spc="-1">
              <a:solidFill>
                <a:srgbClr val="000000"/>
              </a:solidFill>
              <a:uFill>
                <a:solidFill>
                  <a:srgbClr val="FFFFFF"/>
                </a:solidFill>
              </a:uFill>
              <a:latin typeface="Arial"/>
            </a:endParaRPr>
          </a:p>
        </p:txBody>
      </p:sp>
      <p:sp>
        <p:nvSpPr>
          <p:cNvPr id="980" name="CustomShape 9"/>
          <p:cNvSpPr/>
          <p:nvPr/>
        </p:nvSpPr>
        <p:spPr>
          <a:xfrm>
            <a:off x="564840" y="5352120"/>
            <a:ext cx="1645560" cy="859680"/>
          </a:xfrm>
          <a:prstGeom prst="roundRect">
            <a:avLst>
              <a:gd name="adj" fmla="val 10000"/>
            </a:avLst>
          </a:prstGeom>
          <a:blipFill>
            <a:blip r:embed="rId5"/>
            <a:stretch>
              <a:fillRect t="-564341" b="-564341"/>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981" name="TextShape 10"/>
          <p:cNvSpPr txBox="1"/>
          <p:nvPr/>
        </p:nvSpPr>
        <p:spPr>
          <a:xfrm>
            <a:off x="6553080" y="6430680"/>
            <a:ext cx="2133360" cy="364680"/>
          </a:xfrm>
          <a:prstGeom prst="rect">
            <a:avLst/>
          </a:prstGeom>
          <a:noFill/>
          <a:ln>
            <a:noFill/>
          </a:ln>
        </p:spPr>
        <p:txBody>
          <a:bodyPr anchor="ctr"/>
          <a:lstStyle/>
          <a:p>
            <a:pPr algn="r">
              <a:lnSpc>
                <a:spcPct val="100000"/>
              </a:lnSpc>
            </a:pPr>
            <a:fld id="{96373BE3-2797-4228-AF36-499D36C60805}" type="slidenum">
              <a:rPr lang="de-DE" sz="1200" b="0" strike="noStrike" spc="-1">
                <a:solidFill>
                  <a:srgbClr val="8B8B8B"/>
                </a:solidFill>
                <a:uFill>
                  <a:solidFill>
                    <a:srgbClr val="FFFFFF"/>
                  </a:solidFill>
                </a:uFill>
                <a:latin typeface="Calibri"/>
              </a:rPr>
              <a:t>112</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2"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8. Institutionalisierung von organisatorischem Wandel</a:t>
            </a:r>
            <a:endParaRPr lang="en-US" sz="1800" b="0" strike="noStrike" spc="-1">
              <a:solidFill>
                <a:srgbClr val="000000"/>
              </a:solidFill>
              <a:uFill>
                <a:solidFill>
                  <a:srgbClr val="FFFFFF"/>
                </a:solidFill>
              </a:uFill>
              <a:latin typeface="Calibri"/>
            </a:endParaRPr>
          </a:p>
        </p:txBody>
      </p:sp>
      <p:sp>
        <p:nvSpPr>
          <p:cNvPr id="983" name="CustomShape 2"/>
          <p:cNvSpPr/>
          <p:nvPr/>
        </p:nvSpPr>
        <p:spPr>
          <a:xfrm>
            <a:off x="457200" y="1696680"/>
            <a:ext cx="8229240" cy="10749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33480" tIns="79920" rIns="79920" bIns="79920"/>
          <a:lstStyle/>
          <a:p>
            <a:pPr>
              <a:lnSpc>
                <a:spcPct val="90000"/>
              </a:lnSpc>
            </a:pPr>
            <a:r>
              <a:rPr lang="de-DE" sz="2100" b="0" strike="noStrike" spc="-1">
                <a:solidFill>
                  <a:srgbClr val="FFFFFF"/>
                </a:solidFill>
                <a:uFill>
                  <a:solidFill>
                    <a:srgbClr val="FFFFFF"/>
                  </a:solidFill>
                </a:uFill>
                <a:latin typeface="Calibri"/>
              </a:rPr>
              <a:t>Kernaufgabe (Was ist zu tun?):</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Erstellen Sie effektive Stützstrukturen als Grundlage für neue Arbeitsweisen</a:t>
            </a:r>
            <a:endParaRPr lang="de-DE" sz="1800" b="0" strike="noStrike" spc="-1">
              <a:solidFill>
                <a:srgbClr val="000000"/>
              </a:solidFill>
              <a:uFill>
                <a:solidFill>
                  <a:srgbClr val="FFFFFF"/>
                </a:solidFill>
              </a:uFill>
              <a:latin typeface="Arial"/>
            </a:endParaRPr>
          </a:p>
        </p:txBody>
      </p:sp>
      <p:sp>
        <p:nvSpPr>
          <p:cNvPr id="984" name="CustomShape 3"/>
          <p:cNvSpPr/>
          <p:nvPr/>
        </p:nvSpPr>
        <p:spPr>
          <a:xfrm>
            <a:off x="564840" y="1803960"/>
            <a:ext cx="1645560" cy="859680"/>
          </a:xfrm>
          <a:prstGeom prst="roundRect">
            <a:avLst>
              <a:gd name="adj" fmla="val 10000"/>
            </a:avLst>
          </a:prstGeom>
          <a:blipFill>
            <a:blip r:embed="rId2"/>
            <a:stretch>
              <a:fillRect t="-246500" b="-246500"/>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985" name="CustomShape 4"/>
          <p:cNvSpPr/>
          <p:nvPr/>
        </p:nvSpPr>
        <p:spPr>
          <a:xfrm>
            <a:off x="457200" y="2879280"/>
            <a:ext cx="8229240" cy="10749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33480" tIns="79920" rIns="79920" bIns="79920"/>
          <a:lstStyle/>
          <a:p>
            <a:pPr>
              <a:lnSpc>
                <a:spcPct val="90000"/>
              </a:lnSpc>
            </a:pPr>
            <a:r>
              <a:rPr lang="de-DE" sz="2100" b="0" strike="noStrike" spc="-1">
                <a:solidFill>
                  <a:srgbClr val="FFFFFF"/>
                </a:solidFill>
                <a:uFill>
                  <a:solidFill>
                    <a:srgbClr val="FFFFFF"/>
                  </a:solidFill>
                </a:uFill>
                <a:latin typeface="Calibri"/>
              </a:rPr>
              <a:t>Hauptziel (gewünschtes Verhalten / Situation):</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Neues Verhalten setzt sich fort</a:t>
            </a:r>
            <a:endParaRPr lang="de-DE" sz="1800" b="0" strike="noStrike" spc="-1">
              <a:solidFill>
                <a:srgbClr val="000000"/>
              </a:solidFill>
              <a:uFill>
                <a:solidFill>
                  <a:srgbClr val="FFFFFF"/>
                </a:solidFill>
              </a:uFill>
              <a:latin typeface="Arial"/>
            </a:endParaRPr>
          </a:p>
        </p:txBody>
      </p:sp>
      <p:sp>
        <p:nvSpPr>
          <p:cNvPr id="986" name="CustomShape 5"/>
          <p:cNvSpPr/>
          <p:nvPr/>
        </p:nvSpPr>
        <p:spPr>
          <a:xfrm>
            <a:off x="564840" y="2986920"/>
            <a:ext cx="1645560" cy="859680"/>
          </a:xfrm>
          <a:prstGeom prst="roundRect">
            <a:avLst>
              <a:gd name="adj" fmla="val 10000"/>
            </a:avLst>
          </a:prstGeom>
          <a:blipFill>
            <a:blip r:embed="rId3"/>
            <a:stretch>
              <a:fillRect t="-246500" b="-246500"/>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987" name="CustomShape 6"/>
          <p:cNvSpPr/>
          <p:nvPr/>
        </p:nvSpPr>
        <p:spPr>
          <a:xfrm>
            <a:off x="457200" y="4061880"/>
            <a:ext cx="8229240" cy="10749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33480" tIns="79920" rIns="79920" bIns="79920"/>
          <a:lstStyle/>
          <a:p>
            <a:pPr>
              <a:lnSpc>
                <a:spcPct val="90000"/>
              </a:lnSpc>
            </a:pPr>
            <a:r>
              <a:rPr lang="de-DE" sz="2100" b="0" strike="noStrike" spc="-1">
                <a:solidFill>
                  <a:srgbClr val="FFFFFF"/>
                </a:solidFill>
                <a:uFill>
                  <a:solidFill>
                    <a:srgbClr val="FFFFFF"/>
                  </a:solidFill>
                </a:uFill>
                <a:latin typeface="Calibri"/>
              </a:rPr>
              <a:t>Risiken (Was ist zu vermeiden?):</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Fall-back zu "alten Traditionen"</a:t>
            </a:r>
            <a:endParaRPr lang="de-DE" sz="1800" b="0" strike="noStrike" spc="-1">
              <a:solidFill>
                <a:srgbClr val="000000"/>
              </a:solidFill>
              <a:uFill>
                <a:solidFill>
                  <a:srgbClr val="FFFFFF"/>
                </a:solidFill>
              </a:uFill>
              <a:latin typeface="Arial"/>
            </a:endParaRPr>
          </a:p>
        </p:txBody>
      </p:sp>
      <p:sp>
        <p:nvSpPr>
          <p:cNvPr id="988" name="CustomShape 7"/>
          <p:cNvSpPr/>
          <p:nvPr/>
        </p:nvSpPr>
        <p:spPr>
          <a:xfrm>
            <a:off x="564840" y="4169520"/>
            <a:ext cx="1645560" cy="859680"/>
          </a:xfrm>
          <a:prstGeom prst="roundRect">
            <a:avLst>
              <a:gd name="adj" fmla="val 10000"/>
            </a:avLst>
          </a:prstGeom>
          <a:blipFill>
            <a:blip r:embed="rId4"/>
            <a:stretch>
              <a:fillRect t="-42980" b="-42980"/>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989" name="CustomShape 8"/>
          <p:cNvSpPr/>
          <p:nvPr/>
        </p:nvSpPr>
        <p:spPr>
          <a:xfrm>
            <a:off x="457200" y="5244840"/>
            <a:ext cx="8229240" cy="10749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33480" tIns="79920" rIns="79920" bIns="79920"/>
          <a:lstStyle/>
          <a:p>
            <a:pPr>
              <a:lnSpc>
                <a:spcPct val="90000"/>
              </a:lnSpc>
            </a:pPr>
            <a:r>
              <a:rPr lang="de-DE" sz="2100" b="0" strike="noStrike" spc="-1">
                <a:solidFill>
                  <a:srgbClr val="FFFFFF"/>
                </a:solidFill>
                <a:uFill>
                  <a:solidFill>
                    <a:srgbClr val="FFFFFF"/>
                  </a:solidFill>
                </a:uFill>
                <a:latin typeface="Calibri"/>
              </a:rPr>
              <a:t>Vorgehensweise (empfohlene Aktionen):</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Aktualisieren Sie das Bewusstsein von Zeit zu Zeit</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Überwachen, bewerten und kontinuierlich weiter verbessern</a:t>
            </a:r>
            <a:endParaRPr lang="de-DE" sz="1800" b="0" strike="noStrike" spc="-1">
              <a:solidFill>
                <a:srgbClr val="000000"/>
              </a:solidFill>
              <a:uFill>
                <a:solidFill>
                  <a:srgbClr val="FFFFFF"/>
                </a:solidFill>
              </a:uFill>
              <a:latin typeface="Arial"/>
            </a:endParaRPr>
          </a:p>
        </p:txBody>
      </p:sp>
      <p:sp>
        <p:nvSpPr>
          <p:cNvPr id="990" name="CustomShape 9"/>
          <p:cNvSpPr/>
          <p:nvPr/>
        </p:nvSpPr>
        <p:spPr>
          <a:xfrm>
            <a:off x="564840" y="5352120"/>
            <a:ext cx="1645560" cy="859680"/>
          </a:xfrm>
          <a:prstGeom prst="roundRect">
            <a:avLst>
              <a:gd name="adj" fmla="val 10000"/>
            </a:avLst>
          </a:prstGeom>
          <a:blipFill>
            <a:blip r:embed="rId5"/>
            <a:stretch>
              <a:fillRect t="-564341" b="-564341"/>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991" name="TextShape 10"/>
          <p:cNvSpPr txBox="1"/>
          <p:nvPr/>
        </p:nvSpPr>
        <p:spPr>
          <a:xfrm>
            <a:off x="6553080" y="6430680"/>
            <a:ext cx="2133360" cy="364680"/>
          </a:xfrm>
          <a:prstGeom prst="rect">
            <a:avLst/>
          </a:prstGeom>
          <a:noFill/>
          <a:ln>
            <a:noFill/>
          </a:ln>
        </p:spPr>
        <p:txBody>
          <a:bodyPr anchor="ctr"/>
          <a:lstStyle/>
          <a:p>
            <a:pPr algn="r">
              <a:lnSpc>
                <a:spcPct val="100000"/>
              </a:lnSpc>
            </a:pPr>
            <a:fld id="{7A82B178-E251-4B6D-AA9C-CBEEE8D854C8}" type="slidenum">
              <a:rPr lang="de-DE" sz="1200" b="0" strike="noStrike" spc="-1">
                <a:solidFill>
                  <a:srgbClr val="8B8B8B"/>
                </a:solidFill>
                <a:uFill>
                  <a:solidFill>
                    <a:srgbClr val="FFFFFF"/>
                  </a:solidFill>
                </a:uFill>
                <a:latin typeface="Calibri"/>
              </a:rPr>
              <a:t>113</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2"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Dos und Don'ts des organisatorischen Wandels</a:t>
            </a:r>
            <a:endParaRPr lang="en-US" sz="1800" b="0" strike="noStrike" spc="-1">
              <a:solidFill>
                <a:srgbClr val="000000"/>
              </a:solidFill>
              <a:uFill>
                <a:solidFill>
                  <a:srgbClr val="FFFFFF"/>
                </a:solidFill>
              </a:uFill>
              <a:latin typeface="Calibri"/>
            </a:endParaRPr>
          </a:p>
        </p:txBody>
      </p:sp>
      <p:sp>
        <p:nvSpPr>
          <p:cNvPr id="993" name="CustomShape 2"/>
          <p:cNvSpPr/>
          <p:nvPr/>
        </p:nvSpPr>
        <p:spPr>
          <a:xfrm>
            <a:off x="460440" y="1914480"/>
            <a:ext cx="3651480" cy="2725560"/>
          </a:xfrm>
          <a:prstGeom prst="round2SameRect">
            <a:avLst>
              <a:gd name="adj1" fmla="val 8000"/>
              <a:gd name="adj2" fmla="val 0"/>
            </a:avLst>
          </a:prstGeom>
          <a:solidFill>
            <a:schemeClr val="lt1">
              <a:alpha val="90000"/>
              <a:hueOff val="0"/>
              <a:satOff val="0"/>
              <a:lumOff val="0"/>
              <a:alphaOff val="0"/>
            </a:schemeClr>
          </a:solidFill>
          <a:ln>
            <a:solidFill>
              <a:schemeClr val="accent1">
                <a:hueOff val="0"/>
                <a:satOff val="0"/>
                <a:lumOff val="0"/>
                <a:alphaOff val="0"/>
              </a:schemeClr>
            </a:solidFill>
            <a:round/>
          </a:ln>
        </p:spPr>
        <p:style>
          <a:lnRef idx="2">
            <a:scrgbClr r="0" g="0" b="0"/>
          </a:lnRef>
          <a:fillRef idx="0">
            <a:scrgbClr r="0" g="0" b="0"/>
          </a:fillRef>
          <a:effectRef idx="0">
            <a:scrgbClr r="0" g="0" b="0"/>
          </a:effectRef>
          <a:fontRef idx="minor"/>
        </p:style>
        <p:txBody>
          <a:bodyPr lIns="21600" tIns="64800" rIns="21600" bIns="21600"/>
          <a:lstStyle/>
          <a:p>
            <a:pPr marL="171360" lvl="1" indent="-171000">
              <a:lnSpc>
                <a:spcPct val="90000"/>
              </a:lnSpc>
              <a:buClr>
                <a:srgbClr val="000000"/>
              </a:buClr>
              <a:buFont typeface="Symbol" charset="2"/>
              <a:buChar char=""/>
            </a:pPr>
            <a:r>
              <a:rPr lang="de-DE" sz="1700" b="0" strike="noStrike" spc="-1">
                <a:solidFill>
                  <a:srgbClr val="000000"/>
                </a:solidFill>
                <a:uFill>
                  <a:solidFill>
                    <a:srgbClr val="FFFFFF"/>
                  </a:solidFill>
                </a:uFill>
                <a:latin typeface="Calibri"/>
              </a:rPr>
              <a:t>Baseline und Vision verstehen</a:t>
            </a:r>
            <a:endParaRPr lang="de-DE" sz="1800" b="0" strike="noStrike" spc="-1">
              <a:solidFill>
                <a:srgbClr val="000000"/>
              </a:solidFill>
              <a:uFill>
                <a:solidFill>
                  <a:srgbClr val="FFFFFF"/>
                </a:solidFill>
              </a:uFill>
              <a:latin typeface="Arial"/>
            </a:endParaRPr>
          </a:p>
          <a:p>
            <a:pPr marL="171360" lvl="1" indent="-171000">
              <a:lnSpc>
                <a:spcPct val="90000"/>
              </a:lnSpc>
              <a:buClr>
                <a:srgbClr val="000000"/>
              </a:buClr>
              <a:buFont typeface="Symbol" charset="2"/>
              <a:buChar char=""/>
            </a:pPr>
            <a:r>
              <a:rPr lang="de-DE" sz="1700" b="0" strike="noStrike" spc="-1">
                <a:solidFill>
                  <a:srgbClr val="000000"/>
                </a:solidFill>
                <a:uFill>
                  <a:solidFill>
                    <a:srgbClr val="FFFFFF"/>
                  </a:solidFill>
                </a:uFill>
                <a:latin typeface="Calibri"/>
              </a:rPr>
              <a:t>Effektiv kommunizieren</a:t>
            </a:r>
            <a:endParaRPr lang="de-DE" sz="1800" b="0" strike="noStrike" spc="-1">
              <a:solidFill>
                <a:srgbClr val="000000"/>
              </a:solidFill>
              <a:uFill>
                <a:solidFill>
                  <a:srgbClr val="FFFFFF"/>
                </a:solidFill>
              </a:uFill>
              <a:latin typeface="Arial"/>
            </a:endParaRPr>
          </a:p>
          <a:p>
            <a:pPr marL="171360" lvl="1" indent="-171000">
              <a:lnSpc>
                <a:spcPct val="90000"/>
              </a:lnSpc>
              <a:buClr>
                <a:srgbClr val="000000"/>
              </a:buClr>
              <a:buFont typeface="Symbol" charset="2"/>
              <a:buChar char=""/>
            </a:pPr>
            <a:r>
              <a:rPr lang="de-DE" sz="1700" b="0" strike="noStrike" spc="-1">
                <a:solidFill>
                  <a:srgbClr val="000000"/>
                </a:solidFill>
                <a:uFill>
                  <a:solidFill>
                    <a:srgbClr val="FFFFFF"/>
                  </a:solidFill>
                </a:uFill>
                <a:latin typeface="Calibri"/>
              </a:rPr>
              <a:t>Auswirkungen identifizieren</a:t>
            </a:r>
            <a:endParaRPr lang="de-DE" sz="1800" b="0" strike="noStrike" spc="-1">
              <a:solidFill>
                <a:srgbClr val="000000"/>
              </a:solidFill>
              <a:uFill>
                <a:solidFill>
                  <a:srgbClr val="FFFFFF"/>
                </a:solidFill>
              </a:uFill>
              <a:latin typeface="Arial"/>
            </a:endParaRPr>
          </a:p>
          <a:p>
            <a:pPr marL="171360" lvl="1" indent="-171000">
              <a:lnSpc>
                <a:spcPct val="90000"/>
              </a:lnSpc>
              <a:buClr>
                <a:srgbClr val="000000"/>
              </a:buClr>
              <a:buFont typeface="Symbol" charset="2"/>
              <a:buChar char=""/>
            </a:pPr>
            <a:r>
              <a:rPr lang="de-DE" sz="1700" b="0" strike="noStrike" spc="-1">
                <a:solidFill>
                  <a:srgbClr val="000000"/>
                </a:solidFill>
                <a:uFill>
                  <a:solidFill>
                    <a:srgbClr val="FFFFFF"/>
                  </a:solidFill>
                </a:uFill>
                <a:latin typeface="Calibri"/>
              </a:rPr>
              <a:t>Stakeholder dazu bringen sich an Entscheidungen zu beteiligen</a:t>
            </a:r>
            <a:endParaRPr lang="de-DE" sz="1800" b="0" strike="noStrike" spc="-1">
              <a:solidFill>
                <a:srgbClr val="000000"/>
              </a:solidFill>
              <a:uFill>
                <a:solidFill>
                  <a:srgbClr val="FFFFFF"/>
                </a:solidFill>
              </a:uFill>
              <a:latin typeface="Arial"/>
            </a:endParaRPr>
          </a:p>
          <a:p>
            <a:pPr marL="171360" lvl="1" indent="-171000">
              <a:lnSpc>
                <a:spcPct val="90000"/>
              </a:lnSpc>
              <a:buClr>
                <a:srgbClr val="000000"/>
              </a:buClr>
              <a:buFont typeface="Symbol" charset="2"/>
              <a:buChar char=""/>
            </a:pPr>
            <a:r>
              <a:rPr lang="de-DE" sz="1700" b="0" strike="noStrike" spc="-1">
                <a:solidFill>
                  <a:srgbClr val="000000"/>
                </a:solidFill>
                <a:uFill>
                  <a:solidFill>
                    <a:srgbClr val="FFFFFF"/>
                  </a:solidFill>
                </a:uFill>
                <a:latin typeface="Calibri"/>
              </a:rPr>
              <a:t>Die richtigen Leute in die richtigen Rollen setzen</a:t>
            </a:r>
            <a:endParaRPr lang="de-DE" sz="1800" b="0" strike="noStrike" spc="-1">
              <a:solidFill>
                <a:srgbClr val="000000"/>
              </a:solidFill>
              <a:uFill>
                <a:solidFill>
                  <a:srgbClr val="FFFFFF"/>
                </a:solidFill>
              </a:uFill>
              <a:latin typeface="Arial"/>
            </a:endParaRPr>
          </a:p>
          <a:p>
            <a:pPr marL="171360" lvl="1" indent="-171000">
              <a:lnSpc>
                <a:spcPct val="90000"/>
              </a:lnSpc>
              <a:buClr>
                <a:srgbClr val="000000"/>
              </a:buClr>
              <a:buFont typeface="Symbol" charset="2"/>
              <a:buChar char=""/>
            </a:pPr>
            <a:r>
              <a:rPr lang="de-DE" sz="1700" b="0" strike="noStrike" spc="-1">
                <a:solidFill>
                  <a:srgbClr val="000000"/>
                </a:solidFill>
                <a:uFill>
                  <a:solidFill>
                    <a:srgbClr val="FFFFFF"/>
                  </a:solidFill>
                </a:uFill>
                <a:latin typeface="Calibri"/>
              </a:rPr>
              <a:t>Einfachen Zugang zu relevanten Informationen verschaffen</a:t>
            </a:r>
            <a:endParaRPr lang="de-DE" sz="1800" b="0" strike="noStrike" spc="-1">
              <a:solidFill>
                <a:srgbClr val="000000"/>
              </a:solidFill>
              <a:uFill>
                <a:solidFill>
                  <a:srgbClr val="FFFFFF"/>
                </a:solidFill>
              </a:uFill>
              <a:latin typeface="Arial"/>
            </a:endParaRPr>
          </a:p>
        </p:txBody>
      </p:sp>
      <p:sp>
        <p:nvSpPr>
          <p:cNvPr id="994" name="CustomShape 3"/>
          <p:cNvSpPr/>
          <p:nvPr/>
        </p:nvSpPr>
        <p:spPr>
          <a:xfrm>
            <a:off x="460440" y="4640400"/>
            <a:ext cx="3651480" cy="1171800"/>
          </a:xfrm>
          <a:prstGeom prst="rect">
            <a:avLst/>
          </a:prstGeom>
          <a:solidFill>
            <a:schemeClr val="accent3"/>
          </a:solidFill>
          <a:ln>
            <a:solidFill>
              <a:schemeClr val="accent1">
                <a:hueOff val="0"/>
                <a:satOff val="0"/>
                <a:lumOff val="0"/>
                <a:alphaOff val="0"/>
              </a:schemeClr>
            </a:solidFill>
            <a:round/>
          </a:ln>
        </p:spPr>
        <p:style>
          <a:lnRef idx="2">
            <a:scrgbClr r="0" g="0" b="0"/>
          </a:lnRef>
          <a:fillRef idx="0">
            <a:scrgbClr r="0" g="0" b="0"/>
          </a:fillRef>
          <a:effectRef idx="0">
            <a:scrgbClr r="0" g="0" b="0"/>
          </a:effectRef>
          <a:fontRef idx="minor"/>
        </p:style>
        <p:txBody>
          <a:bodyPr lIns="247680" tIns="0" rIns="1162440" bIns="0" anchor="ctr"/>
          <a:lstStyle/>
          <a:p>
            <a:pPr>
              <a:lnSpc>
                <a:spcPct val="90000"/>
              </a:lnSpc>
            </a:pPr>
            <a:r>
              <a:rPr lang="de-DE" sz="6500" b="0" strike="noStrike" spc="-1">
                <a:solidFill>
                  <a:srgbClr val="FFFFFF"/>
                </a:solidFill>
                <a:uFill>
                  <a:solidFill>
                    <a:srgbClr val="FFFFFF"/>
                  </a:solidFill>
                </a:uFill>
                <a:latin typeface="Calibri"/>
              </a:rPr>
              <a:t>Do</a:t>
            </a:r>
            <a:endParaRPr lang="de-DE" sz="1800" b="0" strike="noStrike" spc="-1">
              <a:solidFill>
                <a:srgbClr val="000000"/>
              </a:solidFill>
              <a:uFill>
                <a:solidFill>
                  <a:srgbClr val="FFFFFF"/>
                </a:solidFill>
              </a:uFill>
              <a:latin typeface="Arial"/>
            </a:endParaRPr>
          </a:p>
        </p:txBody>
      </p:sp>
      <p:sp>
        <p:nvSpPr>
          <p:cNvPr id="995" name="CustomShape 4"/>
          <p:cNvSpPr/>
          <p:nvPr/>
        </p:nvSpPr>
        <p:spPr>
          <a:xfrm>
            <a:off x="3135600" y="4826520"/>
            <a:ext cx="1277640" cy="1277640"/>
          </a:xfrm>
          <a:prstGeom prst="ellipse">
            <a:avLst/>
          </a:prstGeom>
          <a:blipFill>
            <a:blip r:embed="rId2"/>
            <a:stretch>
              <a:fillRect l="-299666" r="-299666"/>
            </a:stretch>
          </a:blipFill>
          <a:ln>
            <a:solidFill>
              <a:schemeClr val="accent1">
                <a:alpha val="90000"/>
                <a:tint val="40000"/>
                <a:hueOff val="0"/>
                <a:satOff val="0"/>
                <a:lumOff val="0"/>
                <a:alphaOff val="0"/>
              </a:schemeClr>
            </a:solidFill>
            <a:round/>
          </a:ln>
        </p:spPr>
        <p:style>
          <a:lnRef idx="2">
            <a:scrgbClr r="0" g="0" b="0"/>
          </a:lnRef>
          <a:fillRef idx="0">
            <a:scrgbClr r="0" g="0" b="0"/>
          </a:fillRef>
          <a:effectRef idx="0">
            <a:scrgbClr r="0" g="0" b="0"/>
          </a:effectRef>
          <a:fontRef idx="minor"/>
        </p:style>
      </p:sp>
      <p:sp>
        <p:nvSpPr>
          <p:cNvPr id="996" name="CustomShape 5"/>
          <p:cNvSpPr/>
          <p:nvPr/>
        </p:nvSpPr>
        <p:spPr>
          <a:xfrm>
            <a:off x="4730400" y="1914480"/>
            <a:ext cx="3651480" cy="2725560"/>
          </a:xfrm>
          <a:prstGeom prst="round2SameRect">
            <a:avLst>
              <a:gd name="adj1" fmla="val 8000"/>
              <a:gd name="adj2" fmla="val 0"/>
            </a:avLst>
          </a:prstGeom>
          <a:solidFill>
            <a:schemeClr val="lt1">
              <a:alpha val="90000"/>
              <a:hueOff val="0"/>
              <a:satOff val="0"/>
              <a:lumOff val="0"/>
              <a:alphaOff val="0"/>
            </a:schemeClr>
          </a:solidFill>
          <a:ln>
            <a:solidFill>
              <a:schemeClr val="accent1">
                <a:hueOff val="0"/>
                <a:satOff val="0"/>
                <a:lumOff val="0"/>
                <a:alphaOff val="0"/>
              </a:schemeClr>
            </a:solidFill>
            <a:round/>
          </a:ln>
        </p:spPr>
        <p:style>
          <a:lnRef idx="2">
            <a:scrgbClr r="0" g="0" b="0"/>
          </a:lnRef>
          <a:fillRef idx="0">
            <a:scrgbClr r="0" g="0" b="0"/>
          </a:fillRef>
          <a:effectRef idx="0">
            <a:scrgbClr r="0" g="0" b="0"/>
          </a:effectRef>
          <a:fontRef idx="minor"/>
        </p:style>
        <p:txBody>
          <a:bodyPr lIns="21600" tIns="64800" rIns="21600" bIns="21600"/>
          <a:lstStyle/>
          <a:p>
            <a:pPr marL="171360" lvl="1" indent="-171000">
              <a:lnSpc>
                <a:spcPct val="90000"/>
              </a:lnSpc>
              <a:buClr>
                <a:srgbClr val="000000"/>
              </a:buClr>
              <a:buFont typeface="Symbol" charset="2"/>
              <a:buChar char=""/>
            </a:pPr>
            <a:r>
              <a:rPr lang="de-DE" sz="1700" b="0" strike="noStrike" spc="-1">
                <a:solidFill>
                  <a:srgbClr val="000000"/>
                </a:solidFill>
                <a:uFill>
                  <a:solidFill>
                    <a:srgbClr val="FFFFFF"/>
                  </a:solidFill>
                </a:uFill>
                <a:latin typeface="Calibri"/>
              </a:rPr>
              <a:t>Mikro-Management von allem</a:t>
            </a:r>
            <a:endParaRPr lang="de-DE" sz="1800" b="0" strike="noStrike" spc="-1">
              <a:solidFill>
                <a:srgbClr val="000000"/>
              </a:solidFill>
              <a:uFill>
                <a:solidFill>
                  <a:srgbClr val="FFFFFF"/>
                </a:solidFill>
              </a:uFill>
              <a:latin typeface="Arial"/>
            </a:endParaRPr>
          </a:p>
          <a:p>
            <a:pPr marL="171360" lvl="1" indent="-171000">
              <a:lnSpc>
                <a:spcPct val="90000"/>
              </a:lnSpc>
              <a:buClr>
                <a:srgbClr val="000000"/>
              </a:buClr>
              <a:buFont typeface="Symbol" charset="2"/>
              <a:buChar char=""/>
            </a:pPr>
            <a:r>
              <a:rPr lang="de-DE" sz="1700" b="0" strike="noStrike" spc="-1">
                <a:solidFill>
                  <a:srgbClr val="000000"/>
                </a:solidFill>
                <a:uFill>
                  <a:solidFill>
                    <a:srgbClr val="FFFFFF"/>
                  </a:solidFill>
                </a:uFill>
                <a:latin typeface="Calibri"/>
              </a:rPr>
              <a:t>Versuchen, Konsens für jede Entscheidung zu erreichen</a:t>
            </a:r>
            <a:endParaRPr lang="de-DE" sz="1800" b="0" strike="noStrike" spc="-1">
              <a:solidFill>
                <a:srgbClr val="000000"/>
              </a:solidFill>
              <a:uFill>
                <a:solidFill>
                  <a:srgbClr val="FFFFFF"/>
                </a:solidFill>
              </a:uFill>
              <a:latin typeface="Arial"/>
            </a:endParaRPr>
          </a:p>
          <a:p>
            <a:pPr marL="171360" lvl="1" indent="-171000">
              <a:lnSpc>
                <a:spcPct val="90000"/>
              </a:lnSpc>
              <a:buClr>
                <a:srgbClr val="000000"/>
              </a:buClr>
              <a:buFont typeface="Symbol" charset="2"/>
              <a:buChar char=""/>
            </a:pPr>
            <a:r>
              <a:rPr lang="de-DE" sz="1700" b="0" strike="noStrike" spc="-1">
                <a:solidFill>
                  <a:srgbClr val="000000"/>
                </a:solidFill>
                <a:uFill>
                  <a:solidFill>
                    <a:srgbClr val="FFFFFF"/>
                  </a:solidFill>
                </a:uFill>
                <a:latin typeface="Calibri"/>
              </a:rPr>
              <a:t>Nur auf Technologie konzentrieren</a:t>
            </a:r>
            <a:endParaRPr lang="de-DE" sz="1800" b="0" strike="noStrike" spc="-1">
              <a:solidFill>
                <a:srgbClr val="000000"/>
              </a:solidFill>
              <a:uFill>
                <a:solidFill>
                  <a:srgbClr val="FFFFFF"/>
                </a:solidFill>
              </a:uFill>
              <a:latin typeface="Arial"/>
            </a:endParaRPr>
          </a:p>
          <a:p>
            <a:pPr marL="171360" lvl="1" indent="-171000">
              <a:lnSpc>
                <a:spcPct val="90000"/>
              </a:lnSpc>
              <a:buClr>
                <a:srgbClr val="000000"/>
              </a:buClr>
              <a:buFont typeface="Symbol" charset="2"/>
              <a:buChar char=""/>
            </a:pPr>
            <a:r>
              <a:rPr lang="de-DE" sz="1700" b="0" strike="noStrike" spc="-1">
                <a:solidFill>
                  <a:srgbClr val="000000"/>
                </a:solidFill>
                <a:uFill>
                  <a:solidFill>
                    <a:srgbClr val="FFFFFF"/>
                  </a:solidFill>
                </a:uFill>
                <a:latin typeface="Calibri"/>
              </a:rPr>
              <a:t>Dinge überkomplizieren</a:t>
            </a:r>
            <a:endParaRPr lang="de-DE" sz="1800" b="0" strike="noStrike" spc="-1">
              <a:solidFill>
                <a:srgbClr val="000000"/>
              </a:solidFill>
              <a:uFill>
                <a:solidFill>
                  <a:srgbClr val="FFFFFF"/>
                </a:solidFill>
              </a:uFill>
              <a:latin typeface="Arial"/>
            </a:endParaRPr>
          </a:p>
          <a:p>
            <a:pPr marL="171360" lvl="1" indent="-171000">
              <a:lnSpc>
                <a:spcPct val="90000"/>
              </a:lnSpc>
              <a:buClr>
                <a:srgbClr val="000000"/>
              </a:buClr>
              <a:buFont typeface="Symbol" charset="2"/>
              <a:buChar char=""/>
            </a:pPr>
            <a:r>
              <a:rPr lang="de-DE" sz="1700" b="0" strike="noStrike" spc="-1">
                <a:solidFill>
                  <a:srgbClr val="000000"/>
                </a:solidFill>
                <a:uFill>
                  <a:solidFill>
                    <a:srgbClr val="FFFFFF"/>
                  </a:solidFill>
                </a:uFill>
                <a:latin typeface="Calibri"/>
              </a:rPr>
              <a:t>So tun als gäbe es keine Risiken / Schwierigkeiten / Verlierer</a:t>
            </a:r>
            <a:endParaRPr lang="de-DE" sz="1800" b="0" strike="noStrike" spc="-1">
              <a:solidFill>
                <a:srgbClr val="000000"/>
              </a:solidFill>
              <a:uFill>
                <a:solidFill>
                  <a:srgbClr val="FFFFFF"/>
                </a:solidFill>
              </a:uFill>
              <a:latin typeface="Arial"/>
            </a:endParaRPr>
          </a:p>
          <a:p>
            <a:pPr marL="171360" lvl="1" indent="-171000">
              <a:lnSpc>
                <a:spcPct val="90000"/>
              </a:lnSpc>
              <a:buClr>
                <a:srgbClr val="000000"/>
              </a:buClr>
              <a:buFont typeface="Symbol" charset="2"/>
              <a:buChar char=""/>
            </a:pPr>
            <a:r>
              <a:rPr lang="de-DE" sz="1700" b="0" strike="noStrike" spc="-1">
                <a:solidFill>
                  <a:srgbClr val="000000"/>
                </a:solidFill>
                <a:uFill>
                  <a:solidFill>
                    <a:srgbClr val="FFFFFF"/>
                  </a:solidFill>
                </a:uFill>
                <a:latin typeface="Calibri"/>
              </a:rPr>
              <a:t>Nachwirkungen von fehlgeschlagenen Änderungen auf Personen ignorieren</a:t>
            </a:r>
            <a:endParaRPr lang="de-DE" sz="1800" b="0" strike="noStrike" spc="-1">
              <a:solidFill>
                <a:srgbClr val="000000"/>
              </a:solidFill>
              <a:uFill>
                <a:solidFill>
                  <a:srgbClr val="FFFFFF"/>
                </a:solidFill>
              </a:uFill>
              <a:latin typeface="Arial"/>
            </a:endParaRPr>
          </a:p>
        </p:txBody>
      </p:sp>
      <p:sp>
        <p:nvSpPr>
          <p:cNvPr id="997" name="CustomShape 6"/>
          <p:cNvSpPr/>
          <p:nvPr/>
        </p:nvSpPr>
        <p:spPr>
          <a:xfrm>
            <a:off x="4730400" y="4640400"/>
            <a:ext cx="3651480" cy="1171800"/>
          </a:xfrm>
          <a:prstGeom prst="rect">
            <a:avLst/>
          </a:prstGeom>
          <a:solidFill>
            <a:schemeClr val="accent2">
              <a:lumMod val="60000"/>
              <a:lumOff val="40000"/>
            </a:schemeClr>
          </a:solidFill>
          <a:ln>
            <a:solidFill>
              <a:schemeClr val="accent1">
                <a:hueOff val="0"/>
                <a:satOff val="0"/>
                <a:lumOff val="0"/>
                <a:alphaOff val="0"/>
              </a:schemeClr>
            </a:solidFill>
            <a:round/>
          </a:ln>
        </p:spPr>
        <p:style>
          <a:lnRef idx="2">
            <a:scrgbClr r="0" g="0" b="0"/>
          </a:lnRef>
          <a:fillRef idx="0">
            <a:scrgbClr r="0" g="0" b="0"/>
          </a:fillRef>
          <a:effectRef idx="0">
            <a:scrgbClr r="0" g="0" b="0"/>
          </a:effectRef>
          <a:fontRef idx="minor"/>
        </p:style>
        <p:txBody>
          <a:bodyPr lIns="247680" tIns="0" rIns="1162440" bIns="0" anchor="ctr"/>
          <a:lstStyle/>
          <a:p>
            <a:pPr>
              <a:lnSpc>
                <a:spcPct val="90000"/>
              </a:lnSpc>
            </a:pPr>
            <a:r>
              <a:rPr lang="de-DE" sz="6500" b="0" strike="noStrike" spc="-1">
                <a:solidFill>
                  <a:srgbClr val="FFFFFF"/>
                </a:solidFill>
                <a:uFill>
                  <a:solidFill>
                    <a:srgbClr val="FFFFFF"/>
                  </a:solidFill>
                </a:uFill>
                <a:latin typeface="Calibri"/>
              </a:rPr>
              <a:t>Don’t</a:t>
            </a:r>
            <a:endParaRPr lang="de-DE" sz="1800" b="0" strike="noStrike" spc="-1">
              <a:solidFill>
                <a:srgbClr val="000000"/>
              </a:solidFill>
              <a:uFill>
                <a:solidFill>
                  <a:srgbClr val="FFFFFF"/>
                </a:solidFill>
              </a:uFill>
              <a:latin typeface="Arial"/>
            </a:endParaRPr>
          </a:p>
        </p:txBody>
      </p:sp>
      <p:sp>
        <p:nvSpPr>
          <p:cNvPr id="998" name="CustomShape 7"/>
          <p:cNvSpPr/>
          <p:nvPr/>
        </p:nvSpPr>
        <p:spPr>
          <a:xfrm>
            <a:off x="7405200" y="4826520"/>
            <a:ext cx="1277640" cy="1277640"/>
          </a:xfrm>
          <a:prstGeom prst="ellipse">
            <a:avLst/>
          </a:prstGeom>
          <a:blipFill>
            <a:blip r:embed="rId3"/>
            <a:stretch>
              <a:fillRect/>
            </a:stretch>
          </a:blipFill>
          <a:ln>
            <a:solidFill>
              <a:schemeClr val="accent1">
                <a:alpha val="90000"/>
                <a:tint val="40000"/>
                <a:hueOff val="0"/>
                <a:satOff val="0"/>
                <a:lumOff val="0"/>
                <a:alphaOff val="0"/>
              </a:schemeClr>
            </a:solidFill>
            <a:round/>
          </a:ln>
        </p:spPr>
        <p:style>
          <a:lnRef idx="2">
            <a:scrgbClr r="0" g="0" b="0"/>
          </a:lnRef>
          <a:fillRef idx="0">
            <a:scrgbClr r="0" g="0" b="0"/>
          </a:fillRef>
          <a:effectRef idx="0">
            <a:scrgbClr r="0" g="0" b="0"/>
          </a:effectRef>
          <a:fontRef idx="minor"/>
        </p:style>
      </p:sp>
      <p:sp>
        <p:nvSpPr>
          <p:cNvPr id="999" name="TextShape 8"/>
          <p:cNvSpPr txBox="1"/>
          <p:nvPr/>
        </p:nvSpPr>
        <p:spPr>
          <a:xfrm>
            <a:off x="6553080" y="6430680"/>
            <a:ext cx="2133360" cy="364680"/>
          </a:xfrm>
          <a:prstGeom prst="rect">
            <a:avLst/>
          </a:prstGeom>
          <a:noFill/>
          <a:ln>
            <a:noFill/>
          </a:ln>
        </p:spPr>
        <p:txBody>
          <a:bodyPr anchor="ctr"/>
          <a:lstStyle/>
          <a:p>
            <a:pPr algn="r">
              <a:lnSpc>
                <a:spcPct val="100000"/>
              </a:lnSpc>
            </a:pPr>
            <a:fld id="{22D60D22-9738-4DC2-9CC2-550BCB6DF67F}" type="slidenum">
              <a:rPr lang="de-DE" sz="1200" b="0" strike="noStrike" spc="-1">
                <a:solidFill>
                  <a:srgbClr val="8B8B8B"/>
                </a:solidFill>
                <a:uFill>
                  <a:solidFill>
                    <a:srgbClr val="FFFFFF"/>
                  </a:solidFill>
                </a:uFill>
                <a:latin typeface="Calibri"/>
              </a:rPr>
              <a:t>114</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0" name="TextShape 1"/>
          <p:cNvSpPr txBox="1"/>
          <p:nvPr/>
        </p:nvSpPr>
        <p:spPr>
          <a:xfrm>
            <a:off x="685800" y="2130480"/>
            <a:ext cx="7772040" cy="1469520"/>
          </a:xfrm>
          <a:prstGeom prst="rect">
            <a:avLst/>
          </a:prstGeom>
          <a:noFill/>
          <a:ln>
            <a:noFill/>
          </a:ln>
        </p:spPr>
        <p:txBody>
          <a:bodyPr anchor="ctr"/>
          <a:lstStyle/>
          <a:p>
            <a:pPr algn="ctr">
              <a:lnSpc>
                <a:spcPct val="100000"/>
              </a:lnSpc>
            </a:pPr>
            <a:r>
              <a:rPr lang="en-US" sz="3200" b="0" strike="noStrike" spc="-1">
                <a:solidFill>
                  <a:srgbClr val="205595"/>
                </a:solidFill>
                <a:uFill>
                  <a:solidFill>
                    <a:srgbClr val="FFFFFF"/>
                  </a:solidFill>
                </a:uFill>
                <a:latin typeface="Calibri"/>
              </a:rPr>
              <a:t>Planung und Implementierung neuer oder geänderter Services </a:t>
            </a:r>
            <a:endParaRPr lang="en-US" sz="1800" b="0" strike="noStrike" spc="-1">
              <a:solidFill>
                <a:srgbClr val="000000"/>
              </a:solidFill>
              <a:uFill>
                <a:solidFill>
                  <a:srgbClr val="FFFFFF"/>
                </a:solidFill>
              </a:uFill>
              <a:latin typeface="Calibri"/>
            </a:endParaRPr>
          </a:p>
        </p:txBody>
      </p:sp>
      <p:sp>
        <p:nvSpPr>
          <p:cNvPr id="1001" name="TextShape 2"/>
          <p:cNvSpPr txBox="1"/>
          <p:nvPr/>
        </p:nvSpPr>
        <p:spPr>
          <a:xfrm>
            <a:off x="6553080" y="6430680"/>
            <a:ext cx="2133360" cy="364680"/>
          </a:xfrm>
          <a:prstGeom prst="rect">
            <a:avLst/>
          </a:prstGeom>
          <a:noFill/>
          <a:ln>
            <a:noFill/>
          </a:ln>
        </p:spPr>
        <p:txBody>
          <a:bodyPr anchor="ctr"/>
          <a:lstStyle/>
          <a:p>
            <a:pPr algn="r">
              <a:lnSpc>
                <a:spcPct val="100000"/>
              </a:lnSpc>
            </a:pPr>
            <a:fld id="{509F058C-251A-41D6-BD6E-8E51DF949A8F}" type="slidenum">
              <a:rPr lang="de-DE" sz="1200" b="0" strike="noStrike" spc="-1">
                <a:solidFill>
                  <a:srgbClr val="FFFFFF"/>
                </a:solidFill>
                <a:uFill>
                  <a:solidFill>
                    <a:srgbClr val="FFFFFF"/>
                  </a:solidFill>
                </a:uFill>
                <a:latin typeface="Calibri"/>
              </a:rPr>
              <a:t>115</a:t>
            </a:fld>
            <a:endParaRPr lang="de-DE" sz="1400" b="0" strike="noStrike" spc="-1">
              <a:solidFill>
                <a:srgbClr val="000000"/>
              </a:solidFill>
              <a:uFill>
                <a:solidFill>
                  <a:srgbClr val="FFFFFF"/>
                </a:solidFill>
              </a:uFill>
              <a:latin typeface="Times New Roman"/>
            </a:endParaRPr>
          </a:p>
        </p:txBody>
      </p:sp>
      <p:sp>
        <p:nvSpPr>
          <p:cNvPr id="1002" name="CustomShape 3"/>
          <p:cNvSpPr/>
          <p:nvPr/>
        </p:nvSpPr>
        <p:spPr>
          <a:xfrm>
            <a:off x="1371600" y="3933720"/>
            <a:ext cx="6400440" cy="1704600"/>
          </a:xfrm>
          <a:prstGeom prst="snip1Rect">
            <a:avLst>
              <a:gd name="adj" fmla="val 16667"/>
            </a:avLst>
          </a:prstGeom>
          <a:solidFill>
            <a:schemeClr val="accent1">
              <a:lumMod val="60000"/>
              <a:lumOff val="40000"/>
              <a:alpha val="37000"/>
            </a:schemeClr>
          </a:solidFill>
          <a:ln>
            <a:round/>
          </a:ln>
        </p:spPr>
        <p:style>
          <a:lnRef idx="2">
            <a:schemeClr val="accent1">
              <a:shade val="50000"/>
            </a:schemeClr>
          </a:lnRef>
          <a:fillRef idx="1">
            <a:schemeClr val="accent1"/>
          </a:fillRef>
          <a:effectRef idx="0">
            <a:schemeClr val="accent1"/>
          </a:effectRef>
          <a:fontRef idx="minor"/>
        </p:style>
      </p:sp>
      <p:sp>
        <p:nvSpPr>
          <p:cNvPr id="1003" name="CustomShape 4"/>
          <p:cNvSpPr/>
          <p:nvPr/>
        </p:nvSpPr>
        <p:spPr>
          <a:xfrm>
            <a:off x="1445760" y="4040640"/>
            <a:ext cx="1706040" cy="32904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de-DE" sz="1800" b="0" strike="noStrike" spc="-1">
                <a:solidFill>
                  <a:srgbClr val="FFFFFF"/>
                </a:solidFill>
                <a:uFill>
                  <a:solidFill>
                    <a:srgbClr val="FFFFFF"/>
                  </a:solidFill>
                </a:uFill>
                <a:latin typeface="Calibri"/>
              </a:rPr>
              <a:t>Keywords</a:t>
            </a:r>
            <a:endParaRPr lang="de-DE" sz="1800" b="0" strike="noStrike" spc="-1">
              <a:solidFill>
                <a:srgbClr val="000000"/>
              </a:solidFill>
              <a:uFill>
                <a:solidFill>
                  <a:srgbClr val="FFFFFF"/>
                </a:solidFill>
              </a:uFill>
              <a:latin typeface="Arial"/>
            </a:endParaRPr>
          </a:p>
        </p:txBody>
      </p:sp>
      <p:sp>
        <p:nvSpPr>
          <p:cNvPr id="1004" name="CustomShape 5"/>
          <p:cNvSpPr/>
          <p:nvPr/>
        </p:nvSpPr>
        <p:spPr>
          <a:xfrm>
            <a:off x="1445760" y="4448520"/>
            <a:ext cx="6232680" cy="639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1800" b="0" strike="noStrike" spc="-1">
                <a:solidFill>
                  <a:srgbClr val="000000"/>
                </a:solidFill>
                <a:uFill>
                  <a:solidFill>
                    <a:srgbClr val="FFFFFF"/>
                  </a:solidFill>
                </a:uFill>
                <a:latin typeface="Calibri"/>
              </a:rPr>
              <a:t>Service Design &amp; Transition Paket (SDTP), Serviceakzeptanzkriterien (SAC)</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5"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Planung neuer oder geänderter Services: Anforderungen nach FitSM-1</a:t>
            </a:r>
            <a:endParaRPr lang="en-US" sz="1800" b="0" strike="noStrike" spc="-1">
              <a:solidFill>
                <a:srgbClr val="000000"/>
              </a:solidFill>
              <a:uFill>
                <a:solidFill>
                  <a:srgbClr val="FFFFFF"/>
                </a:solidFill>
              </a:uFill>
              <a:latin typeface="Calibri"/>
            </a:endParaRPr>
          </a:p>
        </p:txBody>
      </p:sp>
      <p:sp>
        <p:nvSpPr>
          <p:cNvPr id="1006" name="TextShape 2"/>
          <p:cNvSpPr txBox="1"/>
          <p:nvPr/>
        </p:nvSpPr>
        <p:spPr>
          <a:xfrm>
            <a:off x="6553080" y="6430680"/>
            <a:ext cx="2133360" cy="364680"/>
          </a:xfrm>
          <a:prstGeom prst="rect">
            <a:avLst/>
          </a:prstGeom>
          <a:noFill/>
          <a:ln>
            <a:noFill/>
          </a:ln>
        </p:spPr>
        <p:txBody>
          <a:bodyPr anchor="ctr"/>
          <a:lstStyle/>
          <a:p>
            <a:pPr algn="r">
              <a:lnSpc>
                <a:spcPct val="100000"/>
              </a:lnSpc>
            </a:pPr>
            <a:fld id="{BB635093-F2AD-48EB-A2D4-A25860A65BAC}" type="slidenum">
              <a:rPr lang="de-DE" sz="1200" b="0" strike="noStrike" spc="-1">
                <a:solidFill>
                  <a:srgbClr val="8B8B8B"/>
                </a:solidFill>
                <a:uFill>
                  <a:solidFill>
                    <a:srgbClr val="FFFFFF"/>
                  </a:solidFill>
                </a:uFill>
                <a:latin typeface="Calibri"/>
              </a:rPr>
              <a:t>116</a:t>
            </a:fld>
            <a:endParaRPr lang="de-DE" sz="1400" b="0" strike="noStrike" spc="-1">
              <a:solidFill>
                <a:srgbClr val="000000"/>
              </a:solidFill>
              <a:uFill>
                <a:solidFill>
                  <a:srgbClr val="FFFFFF"/>
                </a:solidFill>
              </a:uFill>
              <a:latin typeface="Times New Roman"/>
            </a:endParaRPr>
          </a:p>
        </p:txBody>
      </p:sp>
      <p:graphicFrame>
        <p:nvGraphicFramePr>
          <p:cNvPr id="1007" name="Table 3"/>
          <p:cNvGraphicFramePr/>
          <p:nvPr/>
        </p:nvGraphicFramePr>
        <p:xfrm>
          <a:off x="457200" y="1776960"/>
          <a:ext cx="8229600" cy="2505710"/>
        </p:xfrm>
        <a:graphic>
          <a:graphicData uri="http://schemas.openxmlformats.org/drawingml/2006/table">
            <a:tbl>
              <a:tblPr/>
              <a:tblGrid>
                <a:gridCol w="8229600">
                  <a:extLst>
                    <a:ext uri="{9D8B030D-6E8A-4147-A177-3AD203B41FA5}">
                      <a16:colId xmlns:a16="http://schemas.microsoft.com/office/drawing/2014/main" val="20000"/>
                    </a:ext>
                  </a:extLst>
                </a:gridCol>
              </a:tblGrid>
              <a:tr h="201600">
                <a:tc>
                  <a:txBody>
                    <a:bodyPr/>
                    <a:lstStyle/>
                    <a:p>
                      <a:pPr>
                        <a:lnSpc>
                          <a:spcPct val="100000"/>
                        </a:lnSpc>
                      </a:pPr>
                      <a:r>
                        <a:rPr lang="de-DE" sz="1600" b="0" strike="noStrike" spc="-1">
                          <a:solidFill>
                            <a:srgbClr val="FFFFFF"/>
                          </a:solidFill>
                          <a:uFill>
                            <a:solidFill>
                              <a:srgbClr val="FFFFFF"/>
                            </a:solidFill>
                          </a:uFill>
                          <a:latin typeface="Calibri"/>
                          <a:ea typeface="MS Gothic"/>
                        </a:rPr>
                        <a:t>PR1 Service Portfolio Management (SPM)</a:t>
                      </a:r>
                      <a:endParaRPr lang="de-DE" sz="1800" b="0" strike="noStrike" spc="-1">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0B578C"/>
                    </a:solidFill>
                  </a:tcPr>
                </a:tc>
                <a:extLst>
                  <a:ext uri="{0D108BD9-81ED-4DB2-BD59-A6C34878D82A}">
                    <a16:rowId xmlns:a16="http://schemas.microsoft.com/office/drawing/2014/main" val="10000"/>
                  </a:ext>
                </a:extLst>
              </a:tr>
              <a:tr h="227520">
                <a:tc>
                  <a:txBody>
                    <a:bodyPr/>
                    <a:lstStyle/>
                    <a:p>
                      <a:pPr>
                        <a:lnSpc>
                          <a:spcPct val="100000"/>
                        </a:lnSpc>
                      </a:pPr>
                      <a:r>
                        <a:rPr lang="de-DE" sz="1800" b="0" strike="noStrike" cap="all" spc="-1">
                          <a:solidFill>
                            <a:srgbClr val="FFFFFF"/>
                          </a:solidFill>
                          <a:uFill>
                            <a:solidFill>
                              <a:srgbClr val="FFFFFF"/>
                            </a:solidFill>
                          </a:uFill>
                          <a:latin typeface="Calibri"/>
                          <a:ea typeface="MS Mincho"/>
                        </a:rPr>
                        <a:t>Anforderungen</a:t>
                      </a:r>
                      <a:endParaRPr lang="de-DE" sz="1800" b="0" strike="noStrike" spc="-1">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8DCAF6"/>
                    </a:solidFill>
                  </a:tcPr>
                </a:tc>
                <a:extLst>
                  <a:ext uri="{0D108BD9-81ED-4DB2-BD59-A6C34878D82A}">
                    <a16:rowId xmlns:a16="http://schemas.microsoft.com/office/drawing/2014/main" val="10001"/>
                  </a:ext>
                </a:extLst>
              </a:tr>
              <a:tr h="1660680">
                <a:tc>
                  <a:txBody>
                    <a:bodyPr/>
                    <a:lstStyle/>
                    <a:p>
                      <a:pPr marL="343080" indent="-342720">
                        <a:lnSpc>
                          <a:spcPct val="115000"/>
                        </a:lnSpc>
                        <a:buClr>
                          <a:srgbClr val="000000"/>
                        </a:buClr>
                        <a:buFont typeface="Symbol"/>
                        <a:buChar char=""/>
                      </a:pPr>
                      <a:r>
                        <a:rPr lang="de-DE" sz="1600" b="0" strike="noStrike" spc="-1">
                          <a:solidFill>
                            <a:srgbClr val="000000"/>
                          </a:solidFill>
                          <a:uFill>
                            <a:solidFill>
                              <a:srgbClr val="FFFFFF"/>
                            </a:solidFill>
                          </a:uFill>
                          <a:latin typeface="Calibri"/>
                          <a:ea typeface="MS Mincho"/>
                        </a:rPr>
                        <a:t>(…)</a:t>
                      </a:r>
                      <a:endParaRPr lang="de-DE" sz="1800" b="0" strike="noStrike" spc="-1">
                        <a:solidFill>
                          <a:srgbClr val="000000"/>
                        </a:solidFill>
                        <a:uFill>
                          <a:solidFill>
                            <a:srgbClr val="FFFFFF"/>
                          </a:solidFill>
                        </a:uFill>
                        <a:latin typeface="Arial"/>
                      </a:endParaRPr>
                    </a:p>
                    <a:p>
                      <a:pPr marL="343080" indent="-342720">
                        <a:lnSpc>
                          <a:spcPct val="120000"/>
                        </a:lnSpc>
                        <a:buClr>
                          <a:srgbClr val="000000"/>
                        </a:buClr>
                        <a:buFont typeface="Symbol"/>
                        <a:buChar char=""/>
                      </a:pPr>
                      <a:r>
                        <a:rPr lang="de-DE" sz="1600" b="0" strike="noStrike" spc="-1">
                          <a:solidFill>
                            <a:srgbClr val="000000"/>
                          </a:solidFill>
                          <a:uFill>
                            <a:solidFill>
                              <a:srgbClr val="FFFFFF"/>
                            </a:solidFill>
                          </a:uFill>
                          <a:latin typeface="Calibri"/>
                          <a:ea typeface="MS Mincho"/>
                        </a:rPr>
                        <a:t>PR1.2 Design und Transition neuer oder geänderter Services müssen geplant werden.</a:t>
                      </a:r>
                      <a:endParaRPr lang="de-DE" sz="1800" b="0" strike="noStrike" spc="-1">
                        <a:solidFill>
                          <a:srgbClr val="000000"/>
                        </a:solidFill>
                        <a:uFill>
                          <a:solidFill>
                            <a:srgbClr val="FFFFFF"/>
                          </a:solidFill>
                        </a:uFill>
                        <a:latin typeface="Arial"/>
                      </a:endParaRPr>
                    </a:p>
                    <a:p>
                      <a:pPr marL="343080" indent="-342720">
                        <a:lnSpc>
                          <a:spcPct val="120000"/>
                        </a:lnSpc>
                        <a:buClr>
                          <a:srgbClr val="000000"/>
                        </a:buClr>
                        <a:buFont typeface="Symbol"/>
                        <a:buChar char=""/>
                      </a:pPr>
                      <a:r>
                        <a:rPr lang="de-DE" sz="1600" b="0" strike="noStrike" spc="-1">
                          <a:solidFill>
                            <a:srgbClr val="000000"/>
                          </a:solidFill>
                          <a:uFill>
                            <a:solidFill>
                              <a:srgbClr val="FFFFFF"/>
                            </a:solidFill>
                          </a:uFill>
                          <a:latin typeface="Calibri"/>
                          <a:ea typeface="MS Mincho"/>
                        </a:rPr>
                        <a:t>PR1.3 Pläne für das Design und die Transition neuer oder geänderter Services müssen den zeitlichen Rahmen, Verantwortlichkeiten, neue oder geänderte Technologie, Kommunikation und Service-Abnahmekriterien berücksichtigen.</a:t>
                      </a:r>
                      <a:endParaRPr lang="de-DE" sz="1800" b="0" strike="noStrike" spc="-1">
                        <a:solidFill>
                          <a:srgbClr val="000000"/>
                        </a:solidFill>
                        <a:uFill>
                          <a:solidFill>
                            <a:srgbClr val="FFFFFF"/>
                          </a:solidFill>
                        </a:uFill>
                        <a:latin typeface="Arial"/>
                      </a:endParaRPr>
                    </a:p>
                    <a:p>
                      <a:pPr marL="343080" indent="-342720">
                        <a:lnSpc>
                          <a:spcPct val="115000"/>
                        </a:lnSpc>
                        <a:buClr>
                          <a:srgbClr val="000000"/>
                        </a:buClr>
                        <a:buFont typeface="Symbol"/>
                        <a:buChar char=""/>
                      </a:pPr>
                      <a:r>
                        <a:rPr lang="de-DE" sz="1600" b="0" strike="noStrike" spc="-1">
                          <a:solidFill>
                            <a:srgbClr val="000000"/>
                          </a:solidFill>
                          <a:uFill>
                            <a:solidFill>
                              <a:srgbClr val="FFFFFF"/>
                            </a:solidFill>
                          </a:uFill>
                          <a:latin typeface="Calibri"/>
                          <a:ea typeface="MS Mincho"/>
                        </a:rPr>
                        <a:t>(…)</a:t>
                      </a:r>
                      <a:endParaRPr lang="de-DE" sz="1800" b="0" strike="noStrike" spc="-1">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2"/>
                  </a:ext>
                </a:extLst>
              </a:tr>
            </a:tbl>
          </a:graphicData>
        </a:graphic>
      </p:graphicFrame>
      <p:sp>
        <p:nvSpPr>
          <p:cNvPr id="1008" name="TextShape 4"/>
          <p:cNvSpPr txBox="1"/>
          <p:nvPr/>
        </p:nvSpPr>
        <p:spPr>
          <a:xfrm>
            <a:off x="457200" y="4381560"/>
            <a:ext cx="8229240" cy="1940760"/>
          </a:xfrm>
          <a:prstGeom prst="rect">
            <a:avLst/>
          </a:prstGeom>
          <a:noFill/>
          <a:ln>
            <a:noFill/>
          </a:ln>
        </p:spPr>
        <p:txBody>
          <a:bodyPr/>
          <a:lstStyle/>
          <a:p>
            <a:pPr marL="343080" indent="-34272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Wichtige Fakten:</a:t>
            </a:r>
            <a:endParaRPr lang="en-US" sz="28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Design und Transition </a:t>
            </a:r>
            <a:r>
              <a:rPr lang="en-US" sz="2000" b="0" strike="noStrike" spc="-1">
                <a:solidFill>
                  <a:srgbClr val="000000"/>
                </a:solidFill>
                <a:uFill>
                  <a:solidFill>
                    <a:srgbClr val="FFFFFF"/>
                  </a:solidFill>
                </a:uFill>
                <a:latin typeface="Calibri"/>
                <a:ea typeface="MS Mincho"/>
              </a:rPr>
              <a:t>neuer oder geänderter Services wird unter Kontrolle des Service Portfolio Managements koordiniert</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a:solidFill>
                  <a:srgbClr val="000000"/>
                </a:solidFill>
                <a:uFill>
                  <a:solidFill>
                    <a:srgbClr val="FFFFFF"/>
                  </a:solidFill>
                </a:uFill>
                <a:latin typeface="Calibri"/>
                <a:ea typeface="MS Mincho"/>
              </a:rPr>
              <a:t>Pläne für einen neuen oder geänderten Service sollten in ein Service Design und Transition Paket (SDTP) “gebündelt” werden</a:t>
            </a:r>
            <a:endParaRPr lang="en-US" sz="2000" b="0" strike="noStrike" spc="-1">
              <a:solidFill>
                <a:srgbClr val="000000"/>
              </a:solidFill>
              <a:uFill>
                <a:solidFill>
                  <a:srgbClr val="FFFFFF"/>
                </a:solidFill>
              </a:uFill>
              <a:latin typeface="Calibri"/>
            </a:endParaRP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9" name="TextShape 1"/>
          <p:cNvSpPr txBox="1"/>
          <p:nvPr/>
        </p:nvSpPr>
        <p:spPr>
          <a:xfrm>
            <a:off x="457200" y="274680"/>
            <a:ext cx="758160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Planung neuer oder geänderter Services: Service Design &amp; Transition Package (SDTP)</a:t>
            </a:r>
            <a:endParaRPr lang="en-US" sz="1800" b="0" strike="noStrike" spc="-1">
              <a:solidFill>
                <a:srgbClr val="000000"/>
              </a:solidFill>
              <a:uFill>
                <a:solidFill>
                  <a:srgbClr val="FFFFFF"/>
                </a:solidFill>
              </a:uFill>
              <a:latin typeface="Calibri"/>
            </a:endParaRPr>
          </a:p>
        </p:txBody>
      </p:sp>
      <p:sp>
        <p:nvSpPr>
          <p:cNvPr id="1010" name="TextShape 2"/>
          <p:cNvSpPr txBox="1"/>
          <p:nvPr/>
        </p:nvSpPr>
        <p:spPr>
          <a:xfrm>
            <a:off x="457380" y="4939020"/>
            <a:ext cx="8229240" cy="1674000"/>
          </a:xfrm>
          <a:prstGeom prst="rect">
            <a:avLst/>
          </a:prstGeom>
          <a:noFill/>
          <a:ln>
            <a:noFill/>
          </a:ln>
        </p:spPr>
        <p:txBody>
          <a:bodyPr/>
          <a:lstStyle/>
          <a:p>
            <a:pPr marL="343080" indent="-342720">
              <a:lnSpc>
                <a:spcPct val="100000"/>
              </a:lnSpc>
              <a:buClr>
                <a:srgbClr val="000000"/>
              </a:buClr>
              <a:buFont typeface="Arial"/>
              <a:buChar char="•"/>
            </a:pPr>
            <a:r>
              <a:rPr lang="en-US" sz="2400" b="0" strike="noStrike" spc="-1" dirty="0" err="1">
                <a:solidFill>
                  <a:srgbClr val="000000"/>
                </a:solidFill>
                <a:uFill>
                  <a:solidFill>
                    <a:srgbClr val="FFFFFF"/>
                  </a:solidFill>
                </a:uFill>
                <a:latin typeface="Calibri"/>
              </a:rPr>
              <a:t>Beziehungen</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zwischen</a:t>
            </a:r>
            <a:r>
              <a:rPr lang="en-US" sz="2400" b="0" strike="noStrike" spc="-1" dirty="0">
                <a:solidFill>
                  <a:srgbClr val="000000"/>
                </a:solidFill>
                <a:uFill>
                  <a:solidFill>
                    <a:srgbClr val="FFFFFF"/>
                  </a:solidFill>
                </a:uFill>
                <a:latin typeface="Calibri"/>
              </a:rPr>
              <a:t> dem SDTP und </a:t>
            </a:r>
            <a:r>
              <a:rPr lang="en-US" sz="2400" b="0" strike="noStrike" spc="-1" dirty="0" err="1">
                <a:solidFill>
                  <a:srgbClr val="000000"/>
                </a:solidFill>
                <a:uFill>
                  <a:solidFill>
                    <a:srgbClr val="FFFFFF"/>
                  </a:solidFill>
                </a:uFill>
                <a:latin typeface="Calibri"/>
              </a:rPr>
              <a:t>einem</a:t>
            </a:r>
            <a:r>
              <a:rPr lang="en-US" sz="2400" b="0" strike="noStrike" spc="-1" dirty="0">
                <a:solidFill>
                  <a:srgbClr val="000000"/>
                </a:solidFill>
                <a:uFill>
                  <a:solidFill>
                    <a:srgbClr val="FFFFFF"/>
                  </a:solidFill>
                </a:uFill>
                <a:latin typeface="Calibri"/>
              </a:rPr>
              <a:t> Business Case:</a:t>
            </a:r>
            <a:endParaRPr lang="en-US" sz="2800"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Das SDTP </a:t>
            </a:r>
            <a:r>
              <a:rPr lang="en-US" sz="2000" b="0" strike="noStrike" spc="-1" dirty="0" err="1">
                <a:solidFill>
                  <a:srgbClr val="000000"/>
                </a:solidFill>
                <a:uFill>
                  <a:solidFill>
                    <a:srgbClr val="FFFFFF"/>
                  </a:solidFill>
                </a:uFill>
                <a:latin typeface="Calibri"/>
              </a:rPr>
              <a:t>kann</a:t>
            </a:r>
            <a:r>
              <a:rPr lang="en-US" sz="2000" b="0" strike="noStrike" spc="-1" dirty="0">
                <a:solidFill>
                  <a:srgbClr val="000000"/>
                </a:solidFill>
                <a:uFill>
                  <a:solidFill>
                    <a:srgbClr val="FFFFFF"/>
                  </a:solidFill>
                </a:uFill>
                <a:latin typeface="Calibri"/>
              </a:rPr>
              <a:t> auf den </a:t>
            </a:r>
            <a:r>
              <a:rPr lang="en-US" sz="2000" b="0" strike="noStrike" spc="-1" dirty="0" err="1">
                <a:solidFill>
                  <a:srgbClr val="000000"/>
                </a:solidFill>
                <a:uFill>
                  <a:solidFill>
                    <a:srgbClr val="FFFFFF"/>
                  </a:solidFill>
                </a:uFill>
                <a:latin typeface="Calibri"/>
              </a:rPr>
              <a:t>Informationen</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aus</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einem</a:t>
            </a:r>
            <a:r>
              <a:rPr lang="en-US" sz="2000" b="0" strike="noStrike" spc="-1" dirty="0">
                <a:solidFill>
                  <a:srgbClr val="000000"/>
                </a:solidFill>
                <a:uFill>
                  <a:solidFill>
                    <a:srgbClr val="FFFFFF"/>
                  </a:solidFill>
                </a:uFill>
                <a:latin typeface="Calibri"/>
              </a:rPr>
              <a:t> Business Case </a:t>
            </a:r>
            <a:r>
              <a:rPr lang="en-US" sz="2000" b="0" strike="noStrike" spc="-1" dirty="0" err="1">
                <a:solidFill>
                  <a:srgbClr val="000000"/>
                </a:solidFill>
                <a:uFill>
                  <a:solidFill>
                    <a:srgbClr val="FFFFFF"/>
                  </a:solidFill>
                </a:uFill>
                <a:latin typeface="Calibri"/>
              </a:rPr>
              <a:t>für</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einen</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neuen</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oder</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geänderten</a:t>
            </a:r>
            <a:r>
              <a:rPr lang="en-US" sz="2000" b="0" strike="noStrike" spc="-1" dirty="0">
                <a:solidFill>
                  <a:srgbClr val="000000"/>
                </a:solidFill>
                <a:uFill>
                  <a:solidFill>
                    <a:srgbClr val="FFFFFF"/>
                  </a:solidFill>
                </a:uFill>
                <a:latin typeface="Calibri"/>
              </a:rPr>
              <a:t> Service </a:t>
            </a:r>
            <a:r>
              <a:rPr lang="en-US" sz="2000" b="0" strike="noStrike" spc="-1" dirty="0" err="1">
                <a:solidFill>
                  <a:srgbClr val="000000"/>
                </a:solidFill>
                <a:uFill>
                  <a:solidFill>
                    <a:srgbClr val="FFFFFF"/>
                  </a:solidFill>
                </a:uFill>
                <a:latin typeface="Calibri"/>
              </a:rPr>
              <a:t>basieren</a:t>
            </a:r>
            <a:endParaRPr lang="en-US" sz="2000"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Der Business Case </a:t>
            </a:r>
            <a:r>
              <a:rPr lang="en-US" sz="2000" b="0" strike="noStrike" spc="-1" dirty="0" err="1">
                <a:solidFill>
                  <a:srgbClr val="000000"/>
                </a:solidFill>
                <a:uFill>
                  <a:solidFill>
                    <a:srgbClr val="FFFFFF"/>
                  </a:solidFill>
                </a:uFill>
                <a:latin typeface="Calibri"/>
              </a:rPr>
              <a:t>sollte</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aus</a:t>
            </a:r>
            <a:r>
              <a:rPr lang="en-US" sz="2000" b="0" strike="noStrike" spc="-1" dirty="0">
                <a:solidFill>
                  <a:srgbClr val="000000"/>
                </a:solidFill>
                <a:uFill>
                  <a:solidFill>
                    <a:srgbClr val="FFFFFF"/>
                  </a:solidFill>
                </a:uFill>
                <a:latin typeface="Calibri"/>
              </a:rPr>
              <a:t> dem SDTP </a:t>
            </a:r>
            <a:r>
              <a:rPr lang="en-US" sz="2000" b="0" strike="noStrike" spc="-1" dirty="0" err="1">
                <a:solidFill>
                  <a:srgbClr val="000000"/>
                </a:solidFill>
                <a:uFill>
                  <a:solidFill>
                    <a:srgbClr val="FFFFFF"/>
                  </a:solidFill>
                </a:uFill>
                <a:latin typeface="Calibri"/>
              </a:rPr>
              <a:t>referenziert</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werden</a:t>
            </a:r>
            <a:endParaRPr lang="en-US" sz="2000" b="0" strike="noStrike" spc="-1" dirty="0">
              <a:solidFill>
                <a:srgbClr val="000000"/>
              </a:solidFill>
              <a:uFill>
                <a:solidFill>
                  <a:srgbClr val="FFFFFF"/>
                </a:solidFill>
              </a:uFill>
              <a:latin typeface="Calibri"/>
            </a:endParaRPr>
          </a:p>
        </p:txBody>
      </p:sp>
      <p:sp>
        <p:nvSpPr>
          <p:cNvPr id="1011" name="TextShape 3"/>
          <p:cNvSpPr txBox="1"/>
          <p:nvPr/>
        </p:nvSpPr>
        <p:spPr>
          <a:xfrm>
            <a:off x="6553080" y="6430680"/>
            <a:ext cx="2133360" cy="364680"/>
          </a:xfrm>
          <a:prstGeom prst="rect">
            <a:avLst/>
          </a:prstGeom>
          <a:noFill/>
          <a:ln>
            <a:noFill/>
          </a:ln>
        </p:spPr>
        <p:txBody>
          <a:bodyPr anchor="ctr"/>
          <a:lstStyle/>
          <a:p>
            <a:pPr algn="r">
              <a:lnSpc>
                <a:spcPct val="100000"/>
              </a:lnSpc>
            </a:pPr>
            <a:fld id="{97D977CC-A979-4DBB-AD42-8F50EDDE9D1D}" type="slidenum">
              <a:rPr lang="de-DE" sz="1200" b="0" strike="noStrike" spc="-1">
                <a:solidFill>
                  <a:srgbClr val="8B8B8B"/>
                </a:solidFill>
                <a:uFill>
                  <a:solidFill>
                    <a:srgbClr val="FFFFFF"/>
                  </a:solidFill>
                </a:uFill>
                <a:latin typeface="Calibri"/>
              </a:rPr>
              <a:t>117</a:t>
            </a:fld>
            <a:endParaRPr lang="de-DE" sz="1400" b="0" strike="noStrike" spc="-1">
              <a:solidFill>
                <a:srgbClr val="000000"/>
              </a:solidFill>
              <a:uFill>
                <a:solidFill>
                  <a:srgbClr val="FFFFFF"/>
                </a:solidFill>
              </a:uFill>
              <a:latin typeface="Times New Roman"/>
            </a:endParaRPr>
          </a:p>
        </p:txBody>
      </p:sp>
      <p:graphicFrame>
        <p:nvGraphicFramePr>
          <p:cNvPr id="1012" name="Table 4"/>
          <p:cNvGraphicFramePr/>
          <p:nvPr/>
        </p:nvGraphicFramePr>
        <p:xfrm>
          <a:off x="457200" y="1706760"/>
          <a:ext cx="8229600" cy="3169920"/>
        </p:xfrm>
        <a:graphic>
          <a:graphicData uri="http://schemas.openxmlformats.org/drawingml/2006/table">
            <a:tbl>
              <a:tblPr/>
              <a:tblGrid>
                <a:gridCol w="8229600">
                  <a:extLst>
                    <a:ext uri="{9D8B030D-6E8A-4147-A177-3AD203B41FA5}">
                      <a16:colId xmlns:a16="http://schemas.microsoft.com/office/drawing/2014/main" val="20000"/>
                    </a:ext>
                  </a:extLst>
                </a:gridCol>
              </a:tblGrid>
              <a:tr h="177120">
                <a:tc>
                  <a:txBody>
                    <a:bodyPr/>
                    <a:lstStyle/>
                    <a:p>
                      <a:pPr>
                        <a:lnSpc>
                          <a:spcPct val="100000"/>
                        </a:lnSpc>
                      </a:pPr>
                      <a:r>
                        <a:rPr lang="de-DE" sz="1400" b="1" strike="noStrike" spc="-1">
                          <a:solidFill>
                            <a:srgbClr val="FFFFFF"/>
                          </a:solidFill>
                          <a:uFill>
                            <a:solidFill>
                              <a:srgbClr val="FFFFFF"/>
                            </a:solidFill>
                          </a:uFill>
                          <a:latin typeface="Calibri"/>
                        </a:rPr>
                        <a:t>Definition nach FitSM-0:</a:t>
                      </a:r>
                      <a:endParaRPr lang="de-DE" sz="1800" b="0" strike="noStrike" spc="-1">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extLst>
                  <a:ext uri="{0D108BD9-81ED-4DB2-BD59-A6C34878D82A}">
                    <a16:rowId xmlns:a16="http://schemas.microsoft.com/office/drawing/2014/main" val="10000"/>
                  </a:ext>
                </a:extLst>
              </a:tr>
              <a:tr h="2297880">
                <a:tc>
                  <a:txBody>
                    <a:bodyPr/>
                    <a:lstStyle/>
                    <a:p>
                      <a:pPr>
                        <a:lnSpc>
                          <a:spcPct val="100000"/>
                        </a:lnSpc>
                      </a:pPr>
                      <a:r>
                        <a:rPr lang="de-DE" sz="2000" b="0" strike="noStrike" spc="-1">
                          <a:solidFill>
                            <a:srgbClr val="000000"/>
                          </a:solidFill>
                          <a:uFill>
                            <a:solidFill>
                              <a:srgbClr val="FFFFFF"/>
                            </a:solidFill>
                          </a:uFill>
                          <a:latin typeface="Calibri"/>
                        </a:rPr>
                        <a:t>Service Design &amp; Transition Package (SDTP):</a:t>
                      </a:r>
                      <a:endParaRPr lang="de-DE" sz="1800" b="0" strike="noStrike" spc="-1">
                        <a:solidFill>
                          <a:srgbClr val="000000"/>
                        </a:solidFill>
                        <a:uFill>
                          <a:solidFill>
                            <a:srgbClr val="FFFFFF"/>
                          </a:solidFill>
                        </a:uFill>
                        <a:latin typeface="Arial"/>
                      </a:endParaRPr>
                    </a:p>
                    <a:p>
                      <a:pPr marL="457200">
                        <a:lnSpc>
                          <a:spcPct val="100000"/>
                        </a:lnSpc>
                      </a:pPr>
                      <a:r>
                        <a:rPr lang="de-DE" sz="1800" b="0" strike="noStrike" spc="-1">
                          <a:solidFill>
                            <a:srgbClr val="000000"/>
                          </a:solidFill>
                          <a:uFill>
                            <a:solidFill>
                              <a:srgbClr val="FFFFFF"/>
                            </a:solidFill>
                          </a:uFill>
                          <a:latin typeface="Calibri"/>
                        </a:rPr>
                        <a:t>Gesamtheit aller Planungen für das Design (Entwurf, Konzeption) und die Transition (Entwicklung, Produktivsetzung) eines spezifischen neuen oder geänderten </a:t>
                      </a:r>
                      <a:r>
                        <a:rPr lang="de-DE" sz="1800" b="0" i="1" strike="noStrike" spc="-1">
                          <a:solidFill>
                            <a:srgbClr val="000000"/>
                          </a:solidFill>
                          <a:uFill>
                            <a:solidFill>
                              <a:srgbClr val="FFFFFF"/>
                            </a:solidFill>
                          </a:uFill>
                          <a:latin typeface="Calibri"/>
                        </a:rPr>
                        <a:t>Service </a:t>
                      </a:r>
                      <a:endParaRPr lang="de-DE" sz="1800" b="0" strike="noStrike" spc="-1">
                        <a:solidFill>
                          <a:srgbClr val="000000"/>
                        </a:solidFill>
                        <a:uFill>
                          <a:solidFill>
                            <a:srgbClr val="FFFFFF"/>
                          </a:solidFill>
                        </a:uFill>
                        <a:latin typeface="Arial"/>
                      </a:endParaRPr>
                    </a:p>
                    <a:p>
                      <a:pPr marL="457200">
                        <a:lnSpc>
                          <a:spcPct val="100000"/>
                        </a:lnSpc>
                      </a:pPr>
                      <a:r>
                        <a:rPr lang="de-DE" sz="1800" b="0" i="1" strike="noStrike" spc="-1">
                          <a:solidFill>
                            <a:srgbClr val="000000"/>
                          </a:solidFill>
                          <a:uFill>
                            <a:solidFill>
                              <a:srgbClr val="FFFFFF"/>
                            </a:solidFill>
                          </a:uFill>
                          <a:latin typeface="Calibri"/>
                        </a:rPr>
                        <a:t>Anmerkung: Ein SDTP sollte für jeden neuen oder geänderten Service erstellt werden. Es kann aus einer Vielzahl dokumentierter Pläne und anderer relevanter Informationen bestehen, die in unterschiedlichen Formaten vorliegen können, einschließlich einer Liste der Anforderungen und SAC, einer Projektplanung, einem Kommunikations- und Schulungsplan, technischen Plänen und Spezifikationen, Ressourcenplänen, Terminplänen für die Entwicklung und Produktivsetzung, etc .</a:t>
                      </a:r>
                      <a:endParaRPr lang="de-DE" sz="1800" b="0" strike="noStrike" spc="-1">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Mögliche Struktur eines 
Service Design &amp; Transition Package (SDTP)</a:t>
            </a:r>
            <a:endParaRPr lang="en-US" sz="1800" b="0" strike="noStrike" spc="-1">
              <a:solidFill>
                <a:srgbClr val="000000"/>
              </a:solidFill>
              <a:uFill>
                <a:solidFill>
                  <a:srgbClr val="FFFFFF"/>
                </a:solidFill>
              </a:uFill>
              <a:latin typeface="Calibri"/>
            </a:endParaRPr>
          </a:p>
        </p:txBody>
      </p:sp>
      <p:sp>
        <p:nvSpPr>
          <p:cNvPr id="1014" name="Line 2"/>
          <p:cNvSpPr/>
          <p:nvPr/>
        </p:nvSpPr>
        <p:spPr>
          <a:xfrm>
            <a:off x="457200" y="1697040"/>
            <a:ext cx="8229600" cy="360"/>
          </a:xfrm>
          <a:prstGeom prst="line">
            <a:avLst/>
          </a:prstGeom>
          <a:ln>
            <a:solidFill>
              <a:schemeClr val="accent1">
                <a:hueOff val="0"/>
                <a:satOff val="0"/>
                <a:lumOff val="0"/>
                <a:alphaOff val="0"/>
              </a:schemeClr>
            </a:solidFill>
            <a:round/>
          </a:ln>
        </p:spPr>
        <p:style>
          <a:lnRef idx="2">
            <a:scrgbClr r="0" g="0" b="0"/>
          </a:lnRef>
          <a:fillRef idx="0">
            <a:scrgbClr r="0" g="0" b="0"/>
          </a:fillRef>
          <a:effectRef idx="0">
            <a:scrgbClr r="0" g="0" b="0"/>
          </a:effectRef>
          <a:fontRef idx="minor"/>
        </p:style>
      </p:sp>
      <p:sp>
        <p:nvSpPr>
          <p:cNvPr id="1015" name="CustomShape 3"/>
          <p:cNvSpPr/>
          <p:nvPr/>
        </p:nvSpPr>
        <p:spPr>
          <a:xfrm>
            <a:off x="457200" y="1697040"/>
            <a:ext cx="1645560" cy="924480"/>
          </a:xfrm>
          <a:prstGeom prst="rect">
            <a:avLst/>
          </a:prstGeom>
          <a:noFill/>
          <a:ln>
            <a:noFill/>
          </a:ln>
        </p:spPr>
        <p:style>
          <a:lnRef idx="0">
            <a:scrgbClr r="0" g="0" b="0"/>
          </a:lnRef>
          <a:fillRef idx="0">
            <a:scrgbClr r="0" g="0" b="0"/>
          </a:fillRef>
          <a:effectRef idx="0">
            <a:scrgbClr r="0" g="0" b="0"/>
          </a:effectRef>
          <a:fontRef idx="minor"/>
        </p:style>
        <p:txBody>
          <a:bodyPr lIns="68760" tIns="68760" rIns="68760" bIns="68760"/>
          <a:lstStyle/>
          <a:p>
            <a:pPr>
              <a:lnSpc>
                <a:spcPct val="90000"/>
              </a:lnSpc>
            </a:pPr>
            <a:r>
              <a:rPr lang="de-DE" sz="1800" b="0" strike="noStrike" spc="-1">
                <a:solidFill>
                  <a:srgbClr val="000000"/>
                </a:solidFill>
                <a:uFill>
                  <a:solidFill>
                    <a:srgbClr val="FFFFFF"/>
                  </a:solidFill>
                </a:uFill>
                <a:latin typeface="Calibri"/>
              </a:rPr>
              <a:t>(Referenz zum) Business Case</a:t>
            </a:r>
            <a:endParaRPr lang="de-DE" sz="1800" b="0" strike="noStrike" spc="-1">
              <a:solidFill>
                <a:srgbClr val="000000"/>
              </a:solidFill>
              <a:uFill>
                <a:solidFill>
                  <a:srgbClr val="FFFFFF"/>
                </a:solidFill>
              </a:uFill>
              <a:latin typeface="Arial"/>
            </a:endParaRPr>
          </a:p>
        </p:txBody>
      </p:sp>
      <p:sp>
        <p:nvSpPr>
          <p:cNvPr id="1016" name="CustomShape 4"/>
          <p:cNvSpPr/>
          <p:nvPr/>
        </p:nvSpPr>
        <p:spPr>
          <a:xfrm>
            <a:off x="2226600" y="1739160"/>
            <a:ext cx="6459840" cy="839880"/>
          </a:xfrm>
          <a:prstGeom prst="rect">
            <a:avLst/>
          </a:prstGeom>
          <a:noFill/>
          <a:ln>
            <a:noFill/>
          </a:ln>
        </p:spPr>
        <p:style>
          <a:lnRef idx="0">
            <a:scrgbClr r="0" g="0" b="0"/>
          </a:lnRef>
          <a:fillRef idx="0">
            <a:scrgbClr r="0" g="0" b="0"/>
          </a:fillRef>
          <a:effectRef idx="0">
            <a:scrgbClr r="0" g="0" b="0"/>
          </a:effectRef>
          <a:fontRef idx="minor"/>
        </p:style>
        <p:txBody>
          <a:bodyPr lIns="49680" tIns="49680" rIns="49680" bIns="49680"/>
          <a:lstStyle/>
          <a:p>
            <a:pPr>
              <a:lnSpc>
                <a:spcPct val="90000"/>
              </a:lnSpc>
            </a:pPr>
            <a:r>
              <a:rPr lang="de-DE" sz="1300" b="0" i="1" strike="noStrike" spc="-1">
                <a:solidFill>
                  <a:srgbClr val="000000"/>
                </a:solidFill>
                <a:uFill>
                  <a:solidFill>
                    <a:srgbClr val="FFFFFF"/>
                  </a:solidFill>
                </a:uFill>
                <a:latin typeface="Calibri"/>
              </a:rPr>
              <a:t>(siehe “Business Cases für Services”)</a:t>
            </a:r>
            <a:endParaRPr lang="de-DE" sz="1800" b="0" strike="noStrike" spc="-1">
              <a:solidFill>
                <a:srgbClr val="000000"/>
              </a:solidFill>
              <a:uFill>
                <a:solidFill>
                  <a:srgbClr val="FFFFFF"/>
                </a:solidFill>
              </a:uFill>
              <a:latin typeface="Arial"/>
            </a:endParaRPr>
          </a:p>
        </p:txBody>
      </p:sp>
      <p:sp>
        <p:nvSpPr>
          <p:cNvPr id="1017" name="Line 5"/>
          <p:cNvSpPr/>
          <p:nvPr/>
        </p:nvSpPr>
        <p:spPr>
          <a:xfrm>
            <a:off x="2103120" y="2579040"/>
            <a:ext cx="6583680" cy="360"/>
          </a:xfrm>
          <a:prstGeom prst="line">
            <a:avLst/>
          </a:prstGeom>
          <a:ln>
            <a:solidFill>
              <a:schemeClr val="accent1">
                <a:tint val="50000"/>
                <a:hueOff val="0"/>
                <a:satOff val="0"/>
                <a:lumOff val="0"/>
                <a:alphaOff val="0"/>
              </a:schemeClr>
            </a:solidFill>
            <a:round/>
          </a:ln>
        </p:spPr>
        <p:style>
          <a:lnRef idx="2">
            <a:scrgbClr r="0" g="0" b="0"/>
          </a:lnRef>
          <a:fillRef idx="0">
            <a:scrgbClr r="0" g="0" b="0"/>
          </a:fillRef>
          <a:effectRef idx="0">
            <a:scrgbClr r="0" g="0" b="0"/>
          </a:effectRef>
          <a:fontRef idx="minor"/>
        </p:style>
      </p:sp>
      <p:sp>
        <p:nvSpPr>
          <p:cNvPr id="1018" name="Line 6"/>
          <p:cNvSpPr/>
          <p:nvPr/>
        </p:nvSpPr>
        <p:spPr>
          <a:xfrm>
            <a:off x="457200" y="2621880"/>
            <a:ext cx="8229600" cy="360"/>
          </a:xfrm>
          <a:prstGeom prst="line">
            <a:avLst/>
          </a:prstGeom>
          <a:ln>
            <a:solidFill>
              <a:schemeClr val="accent1">
                <a:hueOff val="0"/>
                <a:satOff val="0"/>
                <a:lumOff val="0"/>
                <a:alphaOff val="0"/>
              </a:schemeClr>
            </a:solidFill>
            <a:round/>
          </a:ln>
        </p:spPr>
        <p:style>
          <a:lnRef idx="2">
            <a:scrgbClr r="0" g="0" b="0"/>
          </a:lnRef>
          <a:fillRef idx="0">
            <a:scrgbClr r="0" g="0" b="0"/>
          </a:fillRef>
          <a:effectRef idx="0">
            <a:scrgbClr r="0" g="0" b="0"/>
          </a:effectRef>
          <a:fontRef idx="minor"/>
        </p:style>
      </p:sp>
      <p:sp>
        <p:nvSpPr>
          <p:cNvPr id="1019" name="CustomShape 7"/>
          <p:cNvSpPr/>
          <p:nvPr/>
        </p:nvSpPr>
        <p:spPr>
          <a:xfrm>
            <a:off x="457200" y="2622240"/>
            <a:ext cx="1645560" cy="924480"/>
          </a:xfrm>
          <a:prstGeom prst="rect">
            <a:avLst/>
          </a:prstGeom>
          <a:noFill/>
          <a:ln>
            <a:noFill/>
          </a:ln>
        </p:spPr>
        <p:style>
          <a:lnRef idx="0">
            <a:scrgbClr r="0" g="0" b="0"/>
          </a:lnRef>
          <a:fillRef idx="0">
            <a:scrgbClr r="0" g="0" b="0"/>
          </a:fillRef>
          <a:effectRef idx="0">
            <a:scrgbClr r="0" g="0" b="0"/>
          </a:effectRef>
          <a:fontRef idx="minor"/>
        </p:style>
        <p:txBody>
          <a:bodyPr lIns="68760" tIns="68760" rIns="68760" bIns="68760"/>
          <a:lstStyle/>
          <a:p>
            <a:pPr>
              <a:lnSpc>
                <a:spcPct val="90000"/>
              </a:lnSpc>
            </a:pPr>
            <a:r>
              <a:rPr lang="de-DE" sz="1800" b="0" strike="noStrike" spc="-1">
                <a:solidFill>
                  <a:srgbClr val="000000"/>
                </a:solidFill>
                <a:uFill>
                  <a:solidFill>
                    <a:srgbClr val="FFFFFF"/>
                  </a:solidFill>
                </a:uFill>
                <a:latin typeface="Calibri"/>
              </a:rPr>
              <a:t>Service Anforderungen</a:t>
            </a:r>
            <a:endParaRPr lang="de-DE" sz="1800" b="0" strike="noStrike" spc="-1">
              <a:solidFill>
                <a:srgbClr val="000000"/>
              </a:solidFill>
              <a:uFill>
                <a:solidFill>
                  <a:srgbClr val="FFFFFF"/>
                </a:solidFill>
              </a:uFill>
              <a:latin typeface="Arial"/>
            </a:endParaRPr>
          </a:p>
        </p:txBody>
      </p:sp>
      <p:sp>
        <p:nvSpPr>
          <p:cNvPr id="1020" name="CustomShape 8"/>
          <p:cNvSpPr/>
          <p:nvPr/>
        </p:nvSpPr>
        <p:spPr>
          <a:xfrm>
            <a:off x="2226600" y="2636640"/>
            <a:ext cx="6459840" cy="288720"/>
          </a:xfrm>
          <a:prstGeom prst="rect">
            <a:avLst/>
          </a:prstGeom>
          <a:noFill/>
          <a:ln>
            <a:noFill/>
          </a:ln>
        </p:spPr>
        <p:style>
          <a:lnRef idx="0">
            <a:scrgbClr r="0" g="0" b="0"/>
          </a:lnRef>
          <a:fillRef idx="0">
            <a:scrgbClr r="0" g="0" b="0"/>
          </a:fillRef>
          <a:effectRef idx="0">
            <a:scrgbClr r="0" g="0" b="0"/>
          </a:effectRef>
          <a:fontRef idx="minor"/>
        </p:style>
        <p:txBody>
          <a:bodyPr lIns="49680" tIns="49680" rIns="49680" bIns="49680"/>
          <a:lstStyle/>
          <a:p>
            <a:pPr>
              <a:lnSpc>
                <a:spcPct val="90000"/>
              </a:lnSpc>
            </a:pPr>
            <a:r>
              <a:rPr lang="de-DE" sz="1300" b="0" strike="noStrike" spc="-1">
                <a:solidFill>
                  <a:srgbClr val="000000"/>
                </a:solidFill>
                <a:uFill>
                  <a:solidFill>
                    <a:srgbClr val="FFFFFF"/>
                  </a:solidFill>
                </a:uFill>
                <a:latin typeface="Calibri"/>
              </a:rPr>
              <a:t>Funktionale Anforderungen</a:t>
            </a:r>
            <a:endParaRPr lang="de-DE" sz="1800" b="0" strike="noStrike" spc="-1">
              <a:solidFill>
                <a:srgbClr val="000000"/>
              </a:solidFill>
              <a:uFill>
                <a:solidFill>
                  <a:srgbClr val="FFFFFF"/>
                </a:solidFill>
              </a:uFill>
              <a:latin typeface="Arial"/>
            </a:endParaRPr>
          </a:p>
        </p:txBody>
      </p:sp>
      <p:sp>
        <p:nvSpPr>
          <p:cNvPr id="1021" name="Line 9"/>
          <p:cNvSpPr/>
          <p:nvPr/>
        </p:nvSpPr>
        <p:spPr>
          <a:xfrm>
            <a:off x="2103120" y="2925360"/>
            <a:ext cx="6583680" cy="360"/>
          </a:xfrm>
          <a:prstGeom prst="line">
            <a:avLst/>
          </a:prstGeom>
          <a:ln>
            <a:solidFill>
              <a:schemeClr val="accent1">
                <a:tint val="50000"/>
                <a:hueOff val="0"/>
                <a:satOff val="0"/>
                <a:lumOff val="0"/>
                <a:alphaOff val="0"/>
              </a:schemeClr>
            </a:solidFill>
            <a:round/>
          </a:ln>
        </p:spPr>
        <p:style>
          <a:lnRef idx="2">
            <a:scrgbClr r="0" g="0" b="0"/>
          </a:lnRef>
          <a:fillRef idx="0">
            <a:scrgbClr r="0" g="0" b="0"/>
          </a:fillRef>
          <a:effectRef idx="0">
            <a:scrgbClr r="0" g="0" b="0"/>
          </a:effectRef>
          <a:fontRef idx="minor"/>
        </p:style>
      </p:sp>
      <p:sp>
        <p:nvSpPr>
          <p:cNvPr id="1022" name="CustomShape 10"/>
          <p:cNvSpPr/>
          <p:nvPr/>
        </p:nvSpPr>
        <p:spPr>
          <a:xfrm>
            <a:off x="2226600" y="2940120"/>
            <a:ext cx="6459840" cy="288720"/>
          </a:xfrm>
          <a:prstGeom prst="rect">
            <a:avLst/>
          </a:prstGeom>
          <a:noFill/>
          <a:ln>
            <a:noFill/>
          </a:ln>
        </p:spPr>
        <p:style>
          <a:lnRef idx="0">
            <a:scrgbClr r="0" g="0" b="0"/>
          </a:lnRef>
          <a:fillRef idx="0">
            <a:scrgbClr r="0" g="0" b="0"/>
          </a:fillRef>
          <a:effectRef idx="0">
            <a:scrgbClr r="0" g="0" b="0"/>
          </a:effectRef>
          <a:fontRef idx="minor"/>
        </p:style>
        <p:txBody>
          <a:bodyPr lIns="49680" tIns="49680" rIns="49680" bIns="49680"/>
          <a:lstStyle/>
          <a:p>
            <a:pPr>
              <a:lnSpc>
                <a:spcPct val="90000"/>
              </a:lnSpc>
            </a:pPr>
            <a:r>
              <a:rPr lang="de-DE" sz="1300" b="0" strike="noStrike" spc="-1">
                <a:solidFill>
                  <a:srgbClr val="000000"/>
                </a:solidFill>
                <a:uFill>
                  <a:solidFill>
                    <a:srgbClr val="FFFFFF"/>
                  </a:solidFill>
                </a:uFill>
                <a:latin typeface="Calibri"/>
              </a:rPr>
              <a:t>Usability-bezogene Anforderungen</a:t>
            </a:r>
            <a:endParaRPr lang="de-DE" sz="1800" b="0" strike="noStrike" spc="-1">
              <a:solidFill>
                <a:srgbClr val="000000"/>
              </a:solidFill>
              <a:uFill>
                <a:solidFill>
                  <a:srgbClr val="FFFFFF"/>
                </a:solidFill>
              </a:uFill>
              <a:latin typeface="Arial"/>
            </a:endParaRPr>
          </a:p>
        </p:txBody>
      </p:sp>
      <p:sp>
        <p:nvSpPr>
          <p:cNvPr id="1023" name="Line 11"/>
          <p:cNvSpPr/>
          <p:nvPr/>
        </p:nvSpPr>
        <p:spPr>
          <a:xfrm>
            <a:off x="2103120" y="3228840"/>
            <a:ext cx="6583680" cy="360"/>
          </a:xfrm>
          <a:prstGeom prst="line">
            <a:avLst/>
          </a:prstGeom>
          <a:ln>
            <a:solidFill>
              <a:schemeClr val="accent1">
                <a:tint val="50000"/>
                <a:hueOff val="0"/>
                <a:satOff val="0"/>
                <a:lumOff val="0"/>
                <a:alphaOff val="0"/>
              </a:schemeClr>
            </a:solidFill>
            <a:round/>
          </a:ln>
        </p:spPr>
        <p:style>
          <a:lnRef idx="2">
            <a:scrgbClr r="0" g="0" b="0"/>
          </a:lnRef>
          <a:fillRef idx="0">
            <a:scrgbClr r="0" g="0" b="0"/>
          </a:fillRef>
          <a:effectRef idx="0">
            <a:scrgbClr r="0" g="0" b="0"/>
          </a:effectRef>
          <a:fontRef idx="minor"/>
        </p:style>
      </p:sp>
      <p:sp>
        <p:nvSpPr>
          <p:cNvPr id="1024" name="CustomShape 12"/>
          <p:cNvSpPr/>
          <p:nvPr/>
        </p:nvSpPr>
        <p:spPr>
          <a:xfrm>
            <a:off x="2226600" y="3243600"/>
            <a:ext cx="6459840" cy="288720"/>
          </a:xfrm>
          <a:prstGeom prst="rect">
            <a:avLst/>
          </a:prstGeom>
          <a:noFill/>
          <a:ln>
            <a:noFill/>
          </a:ln>
        </p:spPr>
        <p:style>
          <a:lnRef idx="0">
            <a:scrgbClr r="0" g="0" b="0"/>
          </a:lnRef>
          <a:fillRef idx="0">
            <a:scrgbClr r="0" g="0" b="0"/>
          </a:fillRef>
          <a:effectRef idx="0">
            <a:scrgbClr r="0" g="0" b="0"/>
          </a:effectRef>
          <a:fontRef idx="minor"/>
        </p:style>
        <p:txBody>
          <a:bodyPr lIns="49680" tIns="49680" rIns="49680" bIns="49680"/>
          <a:lstStyle/>
          <a:p>
            <a:pPr>
              <a:lnSpc>
                <a:spcPct val="90000"/>
              </a:lnSpc>
            </a:pPr>
            <a:r>
              <a:rPr lang="de-DE" sz="1300" b="0" strike="noStrike" spc="-1">
                <a:solidFill>
                  <a:srgbClr val="000000"/>
                </a:solidFill>
                <a:uFill>
                  <a:solidFill>
                    <a:srgbClr val="FFFFFF"/>
                  </a:solidFill>
                </a:uFill>
                <a:latin typeface="Calibri"/>
              </a:rPr>
              <a:t>…</a:t>
            </a:r>
            <a:endParaRPr lang="de-DE" sz="1800" b="0" strike="noStrike" spc="-1">
              <a:solidFill>
                <a:srgbClr val="000000"/>
              </a:solidFill>
              <a:uFill>
                <a:solidFill>
                  <a:srgbClr val="FFFFFF"/>
                </a:solidFill>
              </a:uFill>
              <a:latin typeface="Arial"/>
            </a:endParaRPr>
          </a:p>
        </p:txBody>
      </p:sp>
      <p:sp>
        <p:nvSpPr>
          <p:cNvPr id="1025" name="Line 13"/>
          <p:cNvSpPr/>
          <p:nvPr/>
        </p:nvSpPr>
        <p:spPr>
          <a:xfrm>
            <a:off x="2103120" y="3532320"/>
            <a:ext cx="6583680" cy="360"/>
          </a:xfrm>
          <a:prstGeom prst="line">
            <a:avLst/>
          </a:prstGeom>
          <a:ln>
            <a:solidFill>
              <a:schemeClr val="accent1">
                <a:tint val="50000"/>
                <a:hueOff val="0"/>
                <a:satOff val="0"/>
                <a:lumOff val="0"/>
                <a:alphaOff val="0"/>
              </a:schemeClr>
            </a:solidFill>
            <a:round/>
          </a:ln>
        </p:spPr>
        <p:style>
          <a:lnRef idx="2">
            <a:scrgbClr r="0" g="0" b="0"/>
          </a:lnRef>
          <a:fillRef idx="0">
            <a:scrgbClr r="0" g="0" b="0"/>
          </a:fillRef>
          <a:effectRef idx="0">
            <a:scrgbClr r="0" g="0" b="0"/>
          </a:effectRef>
          <a:fontRef idx="minor"/>
        </p:style>
      </p:sp>
      <p:sp>
        <p:nvSpPr>
          <p:cNvPr id="1026" name="Line 14"/>
          <p:cNvSpPr/>
          <p:nvPr/>
        </p:nvSpPr>
        <p:spPr>
          <a:xfrm>
            <a:off x="457200" y="3547080"/>
            <a:ext cx="8229600" cy="360"/>
          </a:xfrm>
          <a:prstGeom prst="line">
            <a:avLst/>
          </a:prstGeom>
          <a:ln>
            <a:solidFill>
              <a:schemeClr val="accent1">
                <a:hueOff val="0"/>
                <a:satOff val="0"/>
                <a:lumOff val="0"/>
                <a:alphaOff val="0"/>
              </a:schemeClr>
            </a:solidFill>
            <a:round/>
          </a:ln>
        </p:spPr>
        <p:style>
          <a:lnRef idx="2">
            <a:scrgbClr r="0" g="0" b="0"/>
          </a:lnRef>
          <a:fillRef idx="0">
            <a:scrgbClr r="0" g="0" b="0"/>
          </a:fillRef>
          <a:effectRef idx="0">
            <a:scrgbClr r="0" g="0" b="0"/>
          </a:effectRef>
          <a:fontRef idx="minor"/>
        </p:style>
      </p:sp>
      <p:sp>
        <p:nvSpPr>
          <p:cNvPr id="1027" name="CustomShape 15"/>
          <p:cNvSpPr/>
          <p:nvPr/>
        </p:nvSpPr>
        <p:spPr>
          <a:xfrm>
            <a:off x="457200" y="3547080"/>
            <a:ext cx="1645560" cy="924480"/>
          </a:xfrm>
          <a:prstGeom prst="rect">
            <a:avLst/>
          </a:prstGeom>
          <a:noFill/>
          <a:ln>
            <a:noFill/>
          </a:ln>
        </p:spPr>
        <p:style>
          <a:lnRef idx="0">
            <a:scrgbClr r="0" g="0" b="0"/>
          </a:lnRef>
          <a:fillRef idx="0">
            <a:scrgbClr r="0" g="0" b="0"/>
          </a:fillRef>
          <a:effectRef idx="0">
            <a:scrgbClr r="0" g="0" b="0"/>
          </a:effectRef>
          <a:fontRef idx="minor"/>
        </p:style>
        <p:txBody>
          <a:bodyPr lIns="68760" tIns="68760" rIns="68760" bIns="68760"/>
          <a:lstStyle/>
          <a:p>
            <a:pPr>
              <a:lnSpc>
                <a:spcPct val="90000"/>
              </a:lnSpc>
            </a:pPr>
            <a:r>
              <a:rPr lang="de-DE" sz="1800" b="0" strike="noStrike" spc="-1">
                <a:solidFill>
                  <a:srgbClr val="000000"/>
                </a:solidFill>
                <a:uFill>
                  <a:solidFill>
                    <a:srgbClr val="FFFFFF"/>
                  </a:solidFill>
                </a:uFill>
                <a:latin typeface="Calibri"/>
              </a:rPr>
              <a:t>Service Architektur</a:t>
            </a:r>
            <a:endParaRPr lang="de-DE" sz="1800" b="0" strike="noStrike" spc="-1">
              <a:solidFill>
                <a:srgbClr val="000000"/>
              </a:solidFill>
              <a:uFill>
                <a:solidFill>
                  <a:srgbClr val="FFFFFF"/>
                </a:solidFill>
              </a:uFill>
              <a:latin typeface="Arial"/>
            </a:endParaRPr>
          </a:p>
        </p:txBody>
      </p:sp>
      <p:sp>
        <p:nvSpPr>
          <p:cNvPr id="1028" name="CustomShape 16"/>
          <p:cNvSpPr/>
          <p:nvPr/>
        </p:nvSpPr>
        <p:spPr>
          <a:xfrm>
            <a:off x="2226600" y="3568680"/>
            <a:ext cx="6459840" cy="429480"/>
          </a:xfrm>
          <a:prstGeom prst="rect">
            <a:avLst/>
          </a:prstGeom>
          <a:noFill/>
          <a:ln>
            <a:noFill/>
          </a:ln>
        </p:spPr>
        <p:style>
          <a:lnRef idx="0">
            <a:scrgbClr r="0" g="0" b="0"/>
          </a:lnRef>
          <a:fillRef idx="0">
            <a:scrgbClr r="0" g="0" b="0"/>
          </a:fillRef>
          <a:effectRef idx="0">
            <a:scrgbClr r="0" g="0" b="0"/>
          </a:effectRef>
          <a:fontRef idx="minor"/>
        </p:style>
        <p:txBody>
          <a:bodyPr lIns="49680" tIns="49680" rIns="49680" bIns="49680"/>
          <a:lstStyle/>
          <a:p>
            <a:pPr>
              <a:lnSpc>
                <a:spcPct val="90000"/>
              </a:lnSpc>
            </a:pPr>
            <a:r>
              <a:rPr lang="de-DE" sz="1300" b="0" strike="noStrike" spc="-1">
                <a:solidFill>
                  <a:srgbClr val="000000"/>
                </a:solidFill>
                <a:uFill>
                  <a:solidFill>
                    <a:srgbClr val="FFFFFF"/>
                  </a:solidFill>
                </a:uFill>
                <a:latin typeface="Calibri"/>
              </a:rPr>
              <a:t>Ermöglichende (enabling) Servicekomponenten</a:t>
            </a:r>
            <a:endParaRPr lang="de-DE" sz="1800" b="0" strike="noStrike" spc="-1">
              <a:solidFill>
                <a:srgbClr val="000000"/>
              </a:solidFill>
              <a:uFill>
                <a:solidFill>
                  <a:srgbClr val="FFFFFF"/>
                </a:solidFill>
              </a:uFill>
              <a:latin typeface="Arial"/>
            </a:endParaRPr>
          </a:p>
        </p:txBody>
      </p:sp>
      <p:sp>
        <p:nvSpPr>
          <p:cNvPr id="1029" name="Line 17"/>
          <p:cNvSpPr/>
          <p:nvPr/>
        </p:nvSpPr>
        <p:spPr>
          <a:xfrm>
            <a:off x="2103120" y="3998520"/>
            <a:ext cx="6583680" cy="360"/>
          </a:xfrm>
          <a:prstGeom prst="line">
            <a:avLst/>
          </a:prstGeom>
          <a:ln>
            <a:solidFill>
              <a:schemeClr val="accent1">
                <a:tint val="50000"/>
                <a:hueOff val="0"/>
                <a:satOff val="0"/>
                <a:lumOff val="0"/>
                <a:alphaOff val="0"/>
              </a:schemeClr>
            </a:solidFill>
            <a:round/>
          </a:ln>
        </p:spPr>
        <p:style>
          <a:lnRef idx="2">
            <a:scrgbClr r="0" g="0" b="0"/>
          </a:lnRef>
          <a:fillRef idx="0">
            <a:scrgbClr r="0" g="0" b="0"/>
          </a:fillRef>
          <a:effectRef idx="0">
            <a:scrgbClr r="0" g="0" b="0"/>
          </a:effectRef>
          <a:fontRef idx="minor"/>
        </p:style>
      </p:sp>
      <p:sp>
        <p:nvSpPr>
          <p:cNvPr id="1030" name="CustomShape 18"/>
          <p:cNvSpPr/>
          <p:nvPr/>
        </p:nvSpPr>
        <p:spPr>
          <a:xfrm>
            <a:off x="2226600" y="4020120"/>
            <a:ext cx="6459840" cy="429480"/>
          </a:xfrm>
          <a:prstGeom prst="rect">
            <a:avLst/>
          </a:prstGeom>
          <a:noFill/>
          <a:ln>
            <a:noFill/>
          </a:ln>
        </p:spPr>
        <p:style>
          <a:lnRef idx="0">
            <a:scrgbClr r="0" g="0" b="0"/>
          </a:lnRef>
          <a:fillRef idx="0">
            <a:scrgbClr r="0" g="0" b="0"/>
          </a:fillRef>
          <a:effectRef idx="0">
            <a:scrgbClr r="0" g="0" b="0"/>
          </a:effectRef>
          <a:fontRef idx="minor"/>
        </p:style>
        <p:txBody>
          <a:bodyPr lIns="49680" tIns="49680" rIns="49680" bIns="49680"/>
          <a:lstStyle/>
          <a:p>
            <a:pPr>
              <a:lnSpc>
                <a:spcPct val="90000"/>
              </a:lnSpc>
            </a:pPr>
            <a:r>
              <a:rPr lang="de-DE" sz="1300" b="0" strike="noStrike" spc="-1">
                <a:solidFill>
                  <a:srgbClr val="000000"/>
                </a:solidFill>
                <a:uFill>
                  <a:solidFill>
                    <a:srgbClr val="FFFFFF"/>
                  </a:solidFill>
                </a:uFill>
                <a:latin typeface="Calibri"/>
              </a:rPr>
              <a:t>Verbessernde (enhancing) Servicekomponenten</a:t>
            </a:r>
            <a:endParaRPr lang="de-DE" sz="1800" b="0" strike="noStrike" spc="-1">
              <a:solidFill>
                <a:srgbClr val="000000"/>
              </a:solidFill>
              <a:uFill>
                <a:solidFill>
                  <a:srgbClr val="FFFFFF"/>
                </a:solidFill>
              </a:uFill>
              <a:latin typeface="Arial"/>
            </a:endParaRPr>
          </a:p>
        </p:txBody>
      </p:sp>
      <p:sp>
        <p:nvSpPr>
          <p:cNvPr id="1031" name="Line 19"/>
          <p:cNvSpPr/>
          <p:nvPr/>
        </p:nvSpPr>
        <p:spPr>
          <a:xfrm>
            <a:off x="2103120" y="4449960"/>
            <a:ext cx="6583680" cy="360"/>
          </a:xfrm>
          <a:prstGeom prst="line">
            <a:avLst/>
          </a:prstGeom>
          <a:ln>
            <a:solidFill>
              <a:schemeClr val="accent1">
                <a:tint val="50000"/>
                <a:hueOff val="0"/>
                <a:satOff val="0"/>
                <a:lumOff val="0"/>
                <a:alphaOff val="0"/>
              </a:schemeClr>
            </a:solidFill>
            <a:round/>
          </a:ln>
        </p:spPr>
        <p:style>
          <a:lnRef idx="2">
            <a:scrgbClr r="0" g="0" b="0"/>
          </a:lnRef>
          <a:fillRef idx="0">
            <a:scrgbClr r="0" g="0" b="0"/>
          </a:fillRef>
          <a:effectRef idx="0">
            <a:scrgbClr r="0" g="0" b="0"/>
          </a:effectRef>
          <a:fontRef idx="minor"/>
        </p:style>
      </p:sp>
      <p:sp>
        <p:nvSpPr>
          <p:cNvPr id="1032" name="Line 20"/>
          <p:cNvSpPr/>
          <p:nvPr/>
        </p:nvSpPr>
        <p:spPr>
          <a:xfrm>
            <a:off x="457200" y="4471920"/>
            <a:ext cx="8229600" cy="360"/>
          </a:xfrm>
          <a:prstGeom prst="line">
            <a:avLst/>
          </a:prstGeom>
          <a:ln>
            <a:solidFill>
              <a:schemeClr val="accent1">
                <a:hueOff val="0"/>
                <a:satOff val="0"/>
                <a:lumOff val="0"/>
                <a:alphaOff val="0"/>
              </a:schemeClr>
            </a:solidFill>
            <a:round/>
          </a:ln>
        </p:spPr>
        <p:style>
          <a:lnRef idx="2">
            <a:scrgbClr r="0" g="0" b="0"/>
          </a:lnRef>
          <a:fillRef idx="0">
            <a:scrgbClr r="0" g="0" b="0"/>
          </a:fillRef>
          <a:effectRef idx="0">
            <a:scrgbClr r="0" g="0" b="0"/>
          </a:effectRef>
          <a:fontRef idx="minor"/>
        </p:style>
      </p:sp>
      <p:sp>
        <p:nvSpPr>
          <p:cNvPr id="1033" name="CustomShape 21"/>
          <p:cNvSpPr/>
          <p:nvPr/>
        </p:nvSpPr>
        <p:spPr>
          <a:xfrm>
            <a:off x="457200" y="4471920"/>
            <a:ext cx="1645560" cy="924480"/>
          </a:xfrm>
          <a:prstGeom prst="rect">
            <a:avLst/>
          </a:prstGeom>
          <a:noFill/>
          <a:ln>
            <a:noFill/>
          </a:ln>
        </p:spPr>
        <p:style>
          <a:lnRef idx="0">
            <a:scrgbClr r="0" g="0" b="0"/>
          </a:lnRef>
          <a:fillRef idx="0">
            <a:scrgbClr r="0" g="0" b="0"/>
          </a:fillRef>
          <a:effectRef idx="0">
            <a:scrgbClr r="0" g="0" b="0"/>
          </a:effectRef>
          <a:fontRef idx="minor"/>
        </p:style>
        <p:txBody>
          <a:bodyPr lIns="68760" tIns="68760" rIns="68760" bIns="68760"/>
          <a:lstStyle/>
          <a:p>
            <a:pPr>
              <a:lnSpc>
                <a:spcPct val="90000"/>
              </a:lnSpc>
            </a:pPr>
            <a:r>
              <a:rPr lang="de-DE" sz="1800" b="0" strike="noStrike" spc="-1">
                <a:solidFill>
                  <a:srgbClr val="000000"/>
                </a:solidFill>
                <a:uFill>
                  <a:solidFill>
                    <a:srgbClr val="FFFFFF"/>
                  </a:solidFill>
                </a:uFill>
                <a:latin typeface="Calibri"/>
              </a:rPr>
              <a:t>Service Akzeptanz- kriterien (SAC)</a:t>
            </a:r>
            <a:endParaRPr lang="de-DE" sz="1800" b="0" strike="noStrike" spc="-1">
              <a:solidFill>
                <a:srgbClr val="000000"/>
              </a:solidFill>
              <a:uFill>
                <a:solidFill>
                  <a:srgbClr val="FFFFFF"/>
                </a:solidFill>
              </a:uFill>
              <a:latin typeface="Arial"/>
            </a:endParaRPr>
          </a:p>
        </p:txBody>
      </p:sp>
      <p:sp>
        <p:nvSpPr>
          <p:cNvPr id="1034" name="CustomShape 22"/>
          <p:cNvSpPr/>
          <p:nvPr/>
        </p:nvSpPr>
        <p:spPr>
          <a:xfrm>
            <a:off x="2226600" y="4486680"/>
            <a:ext cx="6459840" cy="288720"/>
          </a:xfrm>
          <a:prstGeom prst="rect">
            <a:avLst/>
          </a:prstGeom>
          <a:noFill/>
          <a:ln>
            <a:noFill/>
          </a:ln>
        </p:spPr>
        <p:style>
          <a:lnRef idx="0">
            <a:scrgbClr r="0" g="0" b="0"/>
          </a:lnRef>
          <a:fillRef idx="0">
            <a:scrgbClr r="0" g="0" b="0"/>
          </a:fillRef>
          <a:effectRef idx="0">
            <a:scrgbClr r="0" g="0" b="0"/>
          </a:effectRef>
          <a:fontRef idx="minor"/>
        </p:style>
        <p:txBody>
          <a:bodyPr lIns="49680" tIns="49680" rIns="49680" bIns="49680"/>
          <a:lstStyle/>
          <a:p>
            <a:pPr>
              <a:lnSpc>
                <a:spcPct val="90000"/>
              </a:lnSpc>
            </a:pPr>
            <a:r>
              <a:rPr lang="de-DE" sz="1300" b="0" strike="noStrike" spc="-1">
                <a:solidFill>
                  <a:srgbClr val="000000"/>
                </a:solidFill>
                <a:uFill>
                  <a:solidFill>
                    <a:srgbClr val="FFFFFF"/>
                  </a:solidFill>
                </a:uFill>
                <a:latin typeface="Calibri"/>
              </a:rPr>
              <a:t>Funktionale Kriterien</a:t>
            </a:r>
            <a:endParaRPr lang="de-DE" sz="1800" b="0" strike="noStrike" spc="-1">
              <a:solidFill>
                <a:srgbClr val="000000"/>
              </a:solidFill>
              <a:uFill>
                <a:solidFill>
                  <a:srgbClr val="FFFFFF"/>
                </a:solidFill>
              </a:uFill>
              <a:latin typeface="Arial"/>
            </a:endParaRPr>
          </a:p>
        </p:txBody>
      </p:sp>
      <p:sp>
        <p:nvSpPr>
          <p:cNvPr id="1035" name="Line 23"/>
          <p:cNvSpPr/>
          <p:nvPr/>
        </p:nvSpPr>
        <p:spPr>
          <a:xfrm>
            <a:off x="2103120" y="4775400"/>
            <a:ext cx="6583680" cy="360"/>
          </a:xfrm>
          <a:prstGeom prst="line">
            <a:avLst/>
          </a:prstGeom>
          <a:ln>
            <a:solidFill>
              <a:schemeClr val="accent1">
                <a:tint val="50000"/>
                <a:hueOff val="0"/>
                <a:satOff val="0"/>
                <a:lumOff val="0"/>
                <a:alphaOff val="0"/>
              </a:schemeClr>
            </a:solidFill>
            <a:round/>
          </a:ln>
        </p:spPr>
        <p:style>
          <a:lnRef idx="2">
            <a:scrgbClr r="0" g="0" b="0"/>
          </a:lnRef>
          <a:fillRef idx="0">
            <a:scrgbClr r="0" g="0" b="0"/>
          </a:fillRef>
          <a:effectRef idx="0">
            <a:scrgbClr r="0" g="0" b="0"/>
          </a:effectRef>
          <a:fontRef idx="minor"/>
        </p:style>
      </p:sp>
      <p:sp>
        <p:nvSpPr>
          <p:cNvPr id="1036" name="CustomShape 24"/>
          <p:cNvSpPr/>
          <p:nvPr/>
        </p:nvSpPr>
        <p:spPr>
          <a:xfrm>
            <a:off x="2226600" y="4790160"/>
            <a:ext cx="6459840" cy="288720"/>
          </a:xfrm>
          <a:prstGeom prst="rect">
            <a:avLst/>
          </a:prstGeom>
          <a:noFill/>
          <a:ln>
            <a:noFill/>
          </a:ln>
        </p:spPr>
        <p:style>
          <a:lnRef idx="0">
            <a:scrgbClr r="0" g="0" b="0"/>
          </a:lnRef>
          <a:fillRef idx="0">
            <a:scrgbClr r="0" g="0" b="0"/>
          </a:fillRef>
          <a:effectRef idx="0">
            <a:scrgbClr r="0" g="0" b="0"/>
          </a:effectRef>
          <a:fontRef idx="minor"/>
        </p:style>
        <p:txBody>
          <a:bodyPr lIns="49680" tIns="49680" rIns="49680" bIns="49680"/>
          <a:lstStyle/>
          <a:p>
            <a:pPr>
              <a:lnSpc>
                <a:spcPct val="90000"/>
              </a:lnSpc>
            </a:pPr>
            <a:r>
              <a:rPr lang="de-DE" sz="1300" b="0" strike="noStrike" spc="-1">
                <a:solidFill>
                  <a:srgbClr val="000000"/>
                </a:solidFill>
                <a:uFill>
                  <a:solidFill>
                    <a:srgbClr val="FFFFFF"/>
                  </a:solidFill>
                </a:uFill>
                <a:latin typeface="Calibri"/>
              </a:rPr>
              <a:t>Usability-bezogene Kriterien</a:t>
            </a:r>
            <a:endParaRPr lang="de-DE" sz="1800" b="0" strike="noStrike" spc="-1">
              <a:solidFill>
                <a:srgbClr val="000000"/>
              </a:solidFill>
              <a:uFill>
                <a:solidFill>
                  <a:srgbClr val="FFFFFF"/>
                </a:solidFill>
              </a:uFill>
              <a:latin typeface="Arial"/>
            </a:endParaRPr>
          </a:p>
        </p:txBody>
      </p:sp>
      <p:sp>
        <p:nvSpPr>
          <p:cNvPr id="1037" name="Line 25"/>
          <p:cNvSpPr/>
          <p:nvPr/>
        </p:nvSpPr>
        <p:spPr>
          <a:xfrm>
            <a:off x="2103120" y="5078880"/>
            <a:ext cx="6583680" cy="360"/>
          </a:xfrm>
          <a:prstGeom prst="line">
            <a:avLst/>
          </a:prstGeom>
          <a:ln>
            <a:solidFill>
              <a:schemeClr val="accent1">
                <a:tint val="50000"/>
                <a:hueOff val="0"/>
                <a:satOff val="0"/>
                <a:lumOff val="0"/>
                <a:alphaOff val="0"/>
              </a:schemeClr>
            </a:solidFill>
            <a:round/>
          </a:ln>
        </p:spPr>
        <p:style>
          <a:lnRef idx="2">
            <a:scrgbClr r="0" g="0" b="0"/>
          </a:lnRef>
          <a:fillRef idx="0">
            <a:scrgbClr r="0" g="0" b="0"/>
          </a:fillRef>
          <a:effectRef idx="0">
            <a:scrgbClr r="0" g="0" b="0"/>
          </a:effectRef>
          <a:fontRef idx="minor"/>
        </p:style>
      </p:sp>
      <p:sp>
        <p:nvSpPr>
          <p:cNvPr id="1038" name="CustomShape 26"/>
          <p:cNvSpPr/>
          <p:nvPr/>
        </p:nvSpPr>
        <p:spPr>
          <a:xfrm>
            <a:off x="2226600" y="5093640"/>
            <a:ext cx="6459840" cy="288720"/>
          </a:xfrm>
          <a:prstGeom prst="rect">
            <a:avLst/>
          </a:prstGeom>
          <a:noFill/>
          <a:ln>
            <a:noFill/>
          </a:ln>
        </p:spPr>
        <p:style>
          <a:lnRef idx="0">
            <a:scrgbClr r="0" g="0" b="0"/>
          </a:lnRef>
          <a:fillRef idx="0">
            <a:scrgbClr r="0" g="0" b="0"/>
          </a:fillRef>
          <a:effectRef idx="0">
            <a:scrgbClr r="0" g="0" b="0"/>
          </a:effectRef>
          <a:fontRef idx="minor"/>
        </p:style>
        <p:txBody>
          <a:bodyPr lIns="49680" tIns="49680" rIns="49680" bIns="49680"/>
          <a:lstStyle/>
          <a:p>
            <a:pPr>
              <a:lnSpc>
                <a:spcPct val="90000"/>
              </a:lnSpc>
            </a:pPr>
            <a:r>
              <a:rPr lang="de-DE" sz="1300" b="0" strike="noStrike" spc="-1">
                <a:solidFill>
                  <a:srgbClr val="000000"/>
                </a:solidFill>
                <a:uFill>
                  <a:solidFill>
                    <a:srgbClr val="FFFFFF"/>
                  </a:solidFill>
                </a:uFill>
                <a:latin typeface="Calibri"/>
              </a:rPr>
              <a:t>…</a:t>
            </a:r>
            <a:endParaRPr lang="de-DE" sz="1800" b="0" strike="noStrike" spc="-1">
              <a:solidFill>
                <a:srgbClr val="000000"/>
              </a:solidFill>
              <a:uFill>
                <a:solidFill>
                  <a:srgbClr val="FFFFFF"/>
                </a:solidFill>
              </a:uFill>
              <a:latin typeface="Arial"/>
            </a:endParaRPr>
          </a:p>
        </p:txBody>
      </p:sp>
      <p:sp>
        <p:nvSpPr>
          <p:cNvPr id="1039" name="Line 27"/>
          <p:cNvSpPr/>
          <p:nvPr/>
        </p:nvSpPr>
        <p:spPr>
          <a:xfrm>
            <a:off x="2103120" y="5382360"/>
            <a:ext cx="6583680" cy="360"/>
          </a:xfrm>
          <a:prstGeom prst="line">
            <a:avLst/>
          </a:prstGeom>
          <a:ln>
            <a:solidFill>
              <a:schemeClr val="accent1">
                <a:tint val="50000"/>
                <a:hueOff val="0"/>
                <a:satOff val="0"/>
                <a:lumOff val="0"/>
                <a:alphaOff val="0"/>
              </a:schemeClr>
            </a:solidFill>
            <a:round/>
          </a:ln>
        </p:spPr>
        <p:style>
          <a:lnRef idx="2">
            <a:scrgbClr r="0" g="0" b="0"/>
          </a:lnRef>
          <a:fillRef idx="0">
            <a:scrgbClr r="0" g="0" b="0"/>
          </a:fillRef>
          <a:effectRef idx="0">
            <a:scrgbClr r="0" g="0" b="0"/>
          </a:effectRef>
          <a:fontRef idx="minor"/>
        </p:style>
      </p:sp>
      <p:sp>
        <p:nvSpPr>
          <p:cNvPr id="1040" name="Line 28"/>
          <p:cNvSpPr/>
          <p:nvPr/>
        </p:nvSpPr>
        <p:spPr>
          <a:xfrm>
            <a:off x="457200" y="5396760"/>
            <a:ext cx="8229600" cy="360"/>
          </a:xfrm>
          <a:prstGeom prst="line">
            <a:avLst/>
          </a:prstGeom>
          <a:ln>
            <a:solidFill>
              <a:schemeClr val="accent1">
                <a:hueOff val="0"/>
                <a:satOff val="0"/>
                <a:lumOff val="0"/>
                <a:alphaOff val="0"/>
              </a:schemeClr>
            </a:solidFill>
            <a:round/>
          </a:ln>
        </p:spPr>
        <p:style>
          <a:lnRef idx="2">
            <a:scrgbClr r="0" g="0" b="0"/>
          </a:lnRef>
          <a:fillRef idx="0">
            <a:scrgbClr r="0" g="0" b="0"/>
          </a:fillRef>
          <a:effectRef idx="0">
            <a:scrgbClr r="0" g="0" b="0"/>
          </a:effectRef>
          <a:fontRef idx="minor"/>
        </p:style>
      </p:sp>
      <p:sp>
        <p:nvSpPr>
          <p:cNvPr id="1041" name="CustomShape 29"/>
          <p:cNvSpPr/>
          <p:nvPr/>
        </p:nvSpPr>
        <p:spPr>
          <a:xfrm>
            <a:off x="457200" y="5397120"/>
            <a:ext cx="1645560" cy="924480"/>
          </a:xfrm>
          <a:prstGeom prst="rect">
            <a:avLst/>
          </a:prstGeom>
          <a:noFill/>
          <a:ln>
            <a:noFill/>
          </a:ln>
        </p:spPr>
        <p:style>
          <a:lnRef idx="0">
            <a:scrgbClr r="0" g="0" b="0"/>
          </a:lnRef>
          <a:fillRef idx="0">
            <a:scrgbClr r="0" g="0" b="0"/>
          </a:fillRef>
          <a:effectRef idx="0">
            <a:scrgbClr r="0" g="0" b="0"/>
          </a:effectRef>
          <a:fontRef idx="minor"/>
        </p:style>
        <p:txBody>
          <a:bodyPr lIns="68760" tIns="68760" rIns="68760" bIns="68760"/>
          <a:lstStyle/>
          <a:p>
            <a:pPr>
              <a:lnSpc>
                <a:spcPct val="90000"/>
              </a:lnSpc>
            </a:pPr>
            <a:r>
              <a:rPr lang="de-DE" sz="1800" b="0" strike="noStrike" spc="-1">
                <a:solidFill>
                  <a:srgbClr val="000000"/>
                </a:solidFill>
                <a:uFill>
                  <a:solidFill>
                    <a:srgbClr val="FFFFFF"/>
                  </a:solidFill>
                </a:uFill>
                <a:latin typeface="Calibri"/>
              </a:rPr>
              <a:t>Service Transition 
Pläne</a:t>
            </a:r>
            <a:endParaRPr lang="de-DE" sz="1800" b="0" strike="noStrike" spc="-1">
              <a:solidFill>
                <a:srgbClr val="000000"/>
              </a:solidFill>
              <a:uFill>
                <a:solidFill>
                  <a:srgbClr val="FFFFFF"/>
                </a:solidFill>
              </a:uFill>
              <a:latin typeface="Arial"/>
            </a:endParaRPr>
          </a:p>
        </p:txBody>
      </p:sp>
      <p:sp>
        <p:nvSpPr>
          <p:cNvPr id="1042" name="CustomShape 30"/>
          <p:cNvSpPr/>
          <p:nvPr/>
        </p:nvSpPr>
        <p:spPr>
          <a:xfrm>
            <a:off x="2226600" y="5411520"/>
            <a:ext cx="6459840" cy="288720"/>
          </a:xfrm>
          <a:prstGeom prst="rect">
            <a:avLst/>
          </a:prstGeom>
          <a:noFill/>
          <a:ln>
            <a:noFill/>
          </a:ln>
        </p:spPr>
        <p:style>
          <a:lnRef idx="0">
            <a:scrgbClr r="0" g="0" b="0"/>
          </a:lnRef>
          <a:fillRef idx="0">
            <a:scrgbClr r="0" g="0" b="0"/>
          </a:fillRef>
          <a:effectRef idx="0">
            <a:scrgbClr r="0" g="0" b="0"/>
          </a:effectRef>
          <a:fontRef idx="minor"/>
        </p:style>
        <p:txBody>
          <a:bodyPr lIns="49680" tIns="49680" rIns="49680" bIns="49680"/>
          <a:lstStyle/>
          <a:p>
            <a:pPr>
              <a:lnSpc>
                <a:spcPct val="90000"/>
              </a:lnSpc>
            </a:pPr>
            <a:r>
              <a:rPr lang="de-DE" sz="1300" b="0" strike="noStrike" spc="-1">
                <a:solidFill>
                  <a:srgbClr val="000000"/>
                </a:solidFill>
                <a:uFill>
                  <a:solidFill>
                    <a:srgbClr val="FFFFFF"/>
                  </a:solidFill>
                </a:uFill>
                <a:latin typeface="Calibri"/>
              </a:rPr>
              <a:t>Kommunikationsplan</a:t>
            </a:r>
            <a:endParaRPr lang="de-DE" sz="1800" b="0" strike="noStrike" spc="-1">
              <a:solidFill>
                <a:srgbClr val="000000"/>
              </a:solidFill>
              <a:uFill>
                <a:solidFill>
                  <a:srgbClr val="FFFFFF"/>
                </a:solidFill>
              </a:uFill>
              <a:latin typeface="Arial"/>
            </a:endParaRPr>
          </a:p>
        </p:txBody>
      </p:sp>
      <p:sp>
        <p:nvSpPr>
          <p:cNvPr id="1043" name="Line 31"/>
          <p:cNvSpPr/>
          <p:nvPr/>
        </p:nvSpPr>
        <p:spPr>
          <a:xfrm>
            <a:off x="2103120" y="5700240"/>
            <a:ext cx="6583680" cy="360"/>
          </a:xfrm>
          <a:prstGeom prst="line">
            <a:avLst/>
          </a:prstGeom>
          <a:ln>
            <a:solidFill>
              <a:schemeClr val="accent1">
                <a:tint val="50000"/>
                <a:hueOff val="0"/>
                <a:satOff val="0"/>
                <a:lumOff val="0"/>
                <a:alphaOff val="0"/>
              </a:schemeClr>
            </a:solidFill>
            <a:round/>
          </a:ln>
        </p:spPr>
        <p:style>
          <a:lnRef idx="2">
            <a:scrgbClr r="0" g="0" b="0"/>
          </a:lnRef>
          <a:fillRef idx="0">
            <a:scrgbClr r="0" g="0" b="0"/>
          </a:fillRef>
          <a:effectRef idx="0">
            <a:scrgbClr r="0" g="0" b="0"/>
          </a:effectRef>
          <a:fontRef idx="minor"/>
        </p:style>
      </p:sp>
      <p:sp>
        <p:nvSpPr>
          <p:cNvPr id="1044" name="CustomShape 32"/>
          <p:cNvSpPr/>
          <p:nvPr/>
        </p:nvSpPr>
        <p:spPr>
          <a:xfrm>
            <a:off x="2226600" y="5715000"/>
            <a:ext cx="6459840" cy="288720"/>
          </a:xfrm>
          <a:prstGeom prst="rect">
            <a:avLst/>
          </a:prstGeom>
          <a:noFill/>
          <a:ln>
            <a:noFill/>
          </a:ln>
        </p:spPr>
        <p:style>
          <a:lnRef idx="0">
            <a:scrgbClr r="0" g="0" b="0"/>
          </a:lnRef>
          <a:fillRef idx="0">
            <a:scrgbClr r="0" g="0" b="0"/>
          </a:fillRef>
          <a:effectRef idx="0">
            <a:scrgbClr r="0" g="0" b="0"/>
          </a:effectRef>
          <a:fontRef idx="minor"/>
        </p:style>
        <p:txBody>
          <a:bodyPr lIns="49680" tIns="49680" rIns="49680" bIns="49680"/>
          <a:lstStyle/>
          <a:p>
            <a:pPr>
              <a:lnSpc>
                <a:spcPct val="90000"/>
              </a:lnSpc>
            </a:pPr>
            <a:r>
              <a:rPr lang="de-DE" sz="1300" b="0" strike="noStrike" spc="-1">
                <a:solidFill>
                  <a:srgbClr val="000000"/>
                </a:solidFill>
                <a:uFill>
                  <a:solidFill>
                    <a:srgbClr val="FFFFFF"/>
                  </a:solidFill>
                </a:uFill>
                <a:latin typeface="Calibri"/>
              </a:rPr>
              <a:t>Development &amp; Deployment Plan</a:t>
            </a:r>
            <a:endParaRPr lang="de-DE" sz="1800" b="0" strike="noStrike" spc="-1">
              <a:solidFill>
                <a:srgbClr val="000000"/>
              </a:solidFill>
              <a:uFill>
                <a:solidFill>
                  <a:srgbClr val="FFFFFF"/>
                </a:solidFill>
              </a:uFill>
              <a:latin typeface="Arial"/>
            </a:endParaRPr>
          </a:p>
        </p:txBody>
      </p:sp>
      <p:sp>
        <p:nvSpPr>
          <p:cNvPr id="1045" name="Line 33"/>
          <p:cNvSpPr/>
          <p:nvPr/>
        </p:nvSpPr>
        <p:spPr>
          <a:xfrm>
            <a:off x="2103120" y="6004080"/>
            <a:ext cx="6583680" cy="360"/>
          </a:xfrm>
          <a:prstGeom prst="line">
            <a:avLst/>
          </a:prstGeom>
          <a:ln>
            <a:solidFill>
              <a:schemeClr val="accent1">
                <a:tint val="50000"/>
                <a:hueOff val="0"/>
                <a:satOff val="0"/>
                <a:lumOff val="0"/>
                <a:alphaOff val="0"/>
              </a:schemeClr>
            </a:solidFill>
            <a:round/>
          </a:ln>
        </p:spPr>
        <p:style>
          <a:lnRef idx="2">
            <a:scrgbClr r="0" g="0" b="0"/>
          </a:lnRef>
          <a:fillRef idx="0">
            <a:scrgbClr r="0" g="0" b="0"/>
          </a:fillRef>
          <a:effectRef idx="0">
            <a:scrgbClr r="0" g="0" b="0"/>
          </a:effectRef>
          <a:fontRef idx="minor"/>
        </p:style>
      </p:sp>
      <p:sp>
        <p:nvSpPr>
          <p:cNvPr id="1046" name="CustomShape 34"/>
          <p:cNvSpPr/>
          <p:nvPr/>
        </p:nvSpPr>
        <p:spPr>
          <a:xfrm>
            <a:off x="2226600" y="6018480"/>
            <a:ext cx="6459840" cy="288720"/>
          </a:xfrm>
          <a:prstGeom prst="rect">
            <a:avLst/>
          </a:prstGeom>
          <a:noFill/>
          <a:ln>
            <a:noFill/>
          </a:ln>
        </p:spPr>
        <p:style>
          <a:lnRef idx="0">
            <a:scrgbClr r="0" g="0" b="0"/>
          </a:lnRef>
          <a:fillRef idx="0">
            <a:scrgbClr r="0" g="0" b="0"/>
          </a:fillRef>
          <a:effectRef idx="0">
            <a:scrgbClr r="0" g="0" b="0"/>
          </a:effectRef>
          <a:fontRef idx="minor"/>
        </p:style>
        <p:txBody>
          <a:bodyPr lIns="49680" tIns="49680" rIns="49680" bIns="49680"/>
          <a:lstStyle/>
          <a:p>
            <a:pPr>
              <a:lnSpc>
                <a:spcPct val="90000"/>
              </a:lnSpc>
            </a:pPr>
            <a:r>
              <a:rPr lang="de-DE" sz="1300" b="0" strike="noStrike" spc="-1">
                <a:solidFill>
                  <a:srgbClr val="000000"/>
                </a:solidFill>
                <a:uFill>
                  <a:solidFill>
                    <a:srgbClr val="FFFFFF"/>
                  </a:solidFill>
                </a:uFill>
                <a:latin typeface="Calibri"/>
              </a:rPr>
              <a:t>…</a:t>
            </a:r>
            <a:endParaRPr lang="de-DE" sz="1800" b="0" strike="noStrike" spc="-1">
              <a:solidFill>
                <a:srgbClr val="000000"/>
              </a:solidFill>
              <a:uFill>
                <a:solidFill>
                  <a:srgbClr val="FFFFFF"/>
                </a:solidFill>
              </a:uFill>
              <a:latin typeface="Arial"/>
            </a:endParaRPr>
          </a:p>
        </p:txBody>
      </p:sp>
      <p:sp>
        <p:nvSpPr>
          <p:cNvPr id="1047" name="Line 35"/>
          <p:cNvSpPr/>
          <p:nvPr/>
        </p:nvSpPr>
        <p:spPr>
          <a:xfrm>
            <a:off x="2103120" y="6307560"/>
            <a:ext cx="6583680" cy="360"/>
          </a:xfrm>
          <a:prstGeom prst="line">
            <a:avLst/>
          </a:prstGeom>
          <a:ln>
            <a:solidFill>
              <a:schemeClr val="accent1">
                <a:tint val="50000"/>
                <a:hueOff val="0"/>
                <a:satOff val="0"/>
                <a:lumOff val="0"/>
                <a:alphaOff val="0"/>
              </a:schemeClr>
            </a:solidFill>
            <a:round/>
          </a:ln>
        </p:spPr>
        <p:style>
          <a:lnRef idx="2">
            <a:scrgbClr r="0" g="0" b="0"/>
          </a:lnRef>
          <a:fillRef idx="0">
            <a:scrgbClr r="0" g="0" b="0"/>
          </a:fillRef>
          <a:effectRef idx="0">
            <a:scrgbClr r="0" g="0" b="0"/>
          </a:effectRef>
          <a:fontRef idx="minor"/>
        </p:style>
      </p:sp>
      <p:sp>
        <p:nvSpPr>
          <p:cNvPr id="1048" name="TextShape 36"/>
          <p:cNvSpPr txBox="1"/>
          <p:nvPr/>
        </p:nvSpPr>
        <p:spPr>
          <a:xfrm>
            <a:off x="6553080" y="6430680"/>
            <a:ext cx="2133360" cy="364680"/>
          </a:xfrm>
          <a:prstGeom prst="rect">
            <a:avLst/>
          </a:prstGeom>
          <a:noFill/>
          <a:ln>
            <a:noFill/>
          </a:ln>
        </p:spPr>
        <p:txBody>
          <a:bodyPr anchor="ctr"/>
          <a:lstStyle/>
          <a:p>
            <a:pPr algn="r">
              <a:lnSpc>
                <a:spcPct val="100000"/>
              </a:lnSpc>
            </a:pPr>
            <a:fld id="{A06E403E-6055-4409-84B5-4B0E881181B5}" type="slidenum">
              <a:rPr lang="de-DE" sz="1200" b="0" strike="noStrike" spc="-1">
                <a:solidFill>
                  <a:srgbClr val="8B8B8B"/>
                </a:solidFill>
                <a:uFill>
                  <a:solidFill>
                    <a:srgbClr val="FFFFFF"/>
                  </a:solidFill>
                </a:uFill>
                <a:latin typeface="Calibri"/>
              </a:rPr>
              <a:t>118</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Warum Service Anforderungen &amp; 
Service Akzeptanzkriterien?</a:t>
            </a:r>
            <a:endParaRPr lang="en-US" sz="1800" b="0" strike="noStrike" spc="-1">
              <a:solidFill>
                <a:srgbClr val="000000"/>
              </a:solidFill>
              <a:uFill>
                <a:solidFill>
                  <a:srgbClr val="FFFFFF"/>
                </a:solidFill>
              </a:uFill>
              <a:latin typeface="Calibri"/>
            </a:endParaRPr>
          </a:p>
        </p:txBody>
      </p:sp>
      <p:sp>
        <p:nvSpPr>
          <p:cNvPr id="1050"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Gemeinsames Verständnis der Erwartungen an den neuen / geänderten Service zwischen Service Provider und Kunden / anderen Stakeholdern</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Vermeidung von Konflikten zwischen Service Provider und Kunden / anderen Stakeholdern durch eindeutige Definition, unter welchen Bedingungen der neue oder geänderte Service eingesetzt wird</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Grundlage für die Qualitätssicherung während der Design &amp; Transition Phase</a:t>
            </a:r>
          </a:p>
        </p:txBody>
      </p:sp>
      <p:sp>
        <p:nvSpPr>
          <p:cNvPr id="1051" name="TextShape 3"/>
          <p:cNvSpPr txBox="1"/>
          <p:nvPr/>
        </p:nvSpPr>
        <p:spPr>
          <a:xfrm>
            <a:off x="6553080" y="6430680"/>
            <a:ext cx="2133360" cy="364680"/>
          </a:xfrm>
          <a:prstGeom prst="rect">
            <a:avLst/>
          </a:prstGeom>
          <a:noFill/>
          <a:ln>
            <a:noFill/>
          </a:ln>
        </p:spPr>
        <p:txBody>
          <a:bodyPr anchor="ctr"/>
          <a:lstStyle/>
          <a:p>
            <a:pPr algn="r">
              <a:lnSpc>
                <a:spcPct val="100000"/>
              </a:lnSpc>
            </a:pPr>
            <a:fld id="{7A4B5BAF-33FD-48B8-B6F7-4D51D24A6F2D}" type="slidenum">
              <a:rPr lang="de-DE" sz="1200" b="0" strike="noStrike" spc="-1">
                <a:solidFill>
                  <a:srgbClr val="8B8B8B"/>
                </a:solidFill>
                <a:uFill>
                  <a:solidFill>
                    <a:srgbClr val="FFFFFF"/>
                  </a:solidFill>
                </a:uFill>
                <a:latin typeface="Calibri"/>
              </a:rPr>
              <a:t>119</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Was ist ein Prozess?</a:t>
            </a:r>
            <a:endParaRPr lang="en-US" sz="1800" b="0" strike="noStrike" spc="-1">
              <a:solidFill>
                <a:srgbClr val="000000"/>
              </a:solidFill>
              <a:uFill>
                <a:solidFill>
                  <a:srgbClr val="FFFFFF"/>
                </a:solidFill>
              </a:uFill>
              <a:latin typeface="Calibri"/>
            </a:endParaRPr>
          </a:p>
        </p:txBody>
      </p:sp>
      <p:sp>
        <p:nvSpPr>
          <p:cNvPr id="162"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Wie setzt sich ein Prozess zusammen?</a:t>
            </a:r>
          </a:p>
        </p:txBody>
      </p:sp>
      <p:sp>
        <p:nvSpPr>
          <p:cNvPr id="163" name="TextShape 3"/>
          <p:cNvSpPr txBox="1"/>
          <p:nvPr/>
        </p:nvSpPr>
        <p:spPr>
          <a:xfrm>
            <a:off x="6553080" y="6430680"/>
            <a:ext cx="2133360" cy="364680"/>
          </a:xfrm>
          <a:prstGeom prst="rect">
            <a:avLst/>
          </a:prstGeom>
          <a:noFill/>
          <a:ln>
            <a:noFill/>
          </a:ln>
        </p:spPr>
        <p:txBody>
          <a:bodyPr anchor="ctr"/>
          <a:lstStyle/>
          <a:p>
            <a:pPr algn="r">
              <a:lnSpc>
                <a:spcPct val="100000"/>
              </a:lnSpc>
            </a:pPr>
            <a:fld id="{07FDFA55-97A4-479D-BD0B-062A109A65EA}" type="slidenum">
              <a:rPr lang="de-DE" sz="1200" b="0" strike="noStrike" spc="-1">
                <a:solidFill>
                  <a:srgbClr val="8B8B8B"/>
                </a:solidFill>
                <a:uFill>
                  <a:solidFill>
                    <a:srgbClr val="FFFFFF"/>
                  </a:solidFill>
                </a:uFill>
                <a:latin typeface="Calibri"/>
              </a:rPr>
              <a:t>12</a:t>
            </a:fld>
            <a:endParaRPr lang="de-DE" sz="1400" b="0" strike="noStrike" spc="-1">
              <a:solidFill>
                <a:srgbClr val="000000"/>
              </a:solidFill>
              <a:uFill>
                <a:solidFill>
                  <a:srgbClr val="FFFFFF"/>
                </a:solidFill>
              </a:uFill>
              <a:latin typeface="Times New Roman"/>
            </a:endParaRPr>
          </a:p>
        </p:txBody>
      </p:sp>
      <p:graphicFrame>
        <p:nvGraphicFramePr>
          <p:cNvPr id="164" name="Table 4"/>
          <p:cNvGraphicFramePr/>
          <p:nvPr/>
        </p:nvGraphicFramePr>
        <p:xfrm>
          <a:off x="457200" y="5211360"/>
          <a:ext cx="8229600" cy="1524000"/>
        </p:xfrm>
        <a:graphic>
          <a:graphicData uri="http://schemas.openxmlformats.org/drawingml/2006/table">
            <a:tbl>
              <a:tblPr/>
              <a:tblGrid>
                <a:gridCol w="8229600">
                  <a:extLst>
                    <a:ext uri="{9D8B030D-6E8A-4147-A177-3AD203B41FA5}">
                      <a16:colId xmlns:a16="http://schemas.microsoft.com/office/drawing/2014/main" val="20000"/>
                    </a:ext>
                  </a:extLst>
                </a:gridCol>
              </a:tblGrid>
              <a:tr h="177120">
                <a:tc>
                  <a:txBody>
                    <a:bodyPr/>
                    <a:lstStyle/>
                    <a:p>
                      <a:pPr>
                        <a:lnSpc>
                          <a:spcPct val="100000"/>
                        </a:lnSpc>
                      </a:pPr>
                      <a:r>
                        <a:rPr lang="de-DE" sz="1400" b="1" strike="noStrike" spc="-1">
                          <a:solidFill>
                            <a:srgbClr val="FFFFFF"/>
                          </a:solidFill>
                          <a:uFill>
                            <a:solidFill>
                              <a:srgbClr val="FFFFFF"/>
                            </a:solidFill>
                          </a:uFill>
                          <a:latin typeface="Calibri"/>
                        </a:rPr>
                        <a:t>Definition nach FitSM-0:</a:t>
                      </a:r>
                      <a:endParaRPr lang="de-DE" sz="1800" b="0" strike="noStrike" spc="-1">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extLst>
                  <a:ext uri="{0D108BD9-81ED-4DB2-BD59-A6C34878D82A}">
                    <a16:rowId xmlns:a16="http://schemas.microsoft.com/office/drawing/2014/main" val="10000"/>
                  </a:ext>
                </a:extLst>
              </a:tr>
              <a:tr h="934920">
                <a:tc>
                  <a:txBody>
                    <a:bodyPr/>
                    <a:lstStyle/>
                    <a:p>
                      <a:pPr>
                        <a:lnSpc>
                          <a:spcPct val="100000"/>
                        </a:lnSpc>
                      </a:pPr>
                      <a:r>
                        <a:rPr lang="de-DE" sz="2000" b="0" strike="noStrike" spc="-1">
                          <a:solidFill>
                            <a:srgbClr val="000000"/>
                          </a:solidFill>
                          <a:uFill>
                            <a:solidFill>
                              <a:srgbClr val="FFFFFF"/>
                            </a:solidFill>
                          </a:uFill>
                          <a:latin typeface="Calibri"/>
                        </a:rPr>
                        <a:t>Rolle:</a:t>
                      </a:r>
                      <a:endParaRPr lang="de-DE" sz="1800" b="0" strike="noStrike" spc="-1">
                        <a:solidFill>
                          <a:srgbClr val="000000"/>
                        </a:solidFill>
                        <a:uFill>
                          <a:solidFill>
                            <a:srgbClr val="FFFFFF"/>
                          </a:solidFill>
                        </a:uFill>
                        <a:latin typeface="Arial"/>
                      </a:endParaRPr>
                    </a:p>
                    <a:p>
                      <a:pPr marL="457200">
                        <a:lnSpc>
                          <a:spcPct val="100000"/>
                        </a:lnSpc>
                      </a:pPr>
                      <a:r>
                        <a:rPr lang="de-DE" sz="1800" b="0" strike="noStrike" spc="-1">
                          <a:solidFill>
                            <a:srgbClr val="000000"/>
                          </a:solidFill>
                          <a:uFill>
                            <a:solidFill>
                              <a:srgbClr val="FFFFFF"/>
                            </a:solidFill>
                          </a:uFill>
                          <a:latin typeface="Calibri"/>
                        </a:rPr>
                        <a:t>Zusammenfassung von Verantwortlichkeiten und damit verbundenen Verhaltensweisen oder Aktionen, welche einer Person oder Gruppe zugewiesen werden können</a:t>
                      </a:r>
                      <a:endParaRPr lang="de-DE" sz="1800" b="0" strike="noStrike" spc="-1">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extLst>
                  <a:ext uri="{0D108BD9-81ED-4DB2-BD59-A6C34878D82A}">
                    <a16:rowId xmlns:a16="http://schemas.microsoft.com/office/drawing/2014/main" val="10001"/>
                  </a:ext>
                </a:extLst>
              </a:tr>
            </a:tbl>
          </a:graphicData>
        </a:graphic>
      </p:graphicFrame>
      <p:sp>
        <p:nvSpPr>
          <p:cNvPr id="165" name="CustomShape 5"/>
          <p:cNvSpPr/>
          <p:nvPr/>
        </p:nvSpPr>
        <p:spPr>
          <a:xfrm>
            <a:off x="2338200" y="2277360"/>
            <a:ext cx="5472360" cy="543240"/>
          </a:xfrm>
          <a:prstGeom prst="homePlate">
            <a:avLst>
              <a:gd name="adj" fmla="val 5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06560" tIns="57240" rIns="239760" bIns="57240" anchor="ctr"/>
          <a:lstStyle/>
          <a:p>
            <a:pPr algn="ctr">
              <a:lnSpc>
                <a:spcPct val="90000"/>
              </a:lnSpc>
            </a:pPr>
            <a:r>
              <a:rPr lang="de-DE" sz="1500" b="0" strike="noStrike" spc="-1">
                <a:solidFill>
                  <a:srgbClr val="FFFFFF"/>
                </a:solidFill>
                <a:uFill>
                  <a:solidFill>
                    <a:srgbClr val="FFFFFF"/>
                  </a:solidFill>
                </a:uFill>
                <a:latin typeface="Calibri"/>
              </a:rPr>
              <a:t>Ziel(e), Zielsetzungen</a:t>
            </a:r>
            <a:endParaRPr lang="de-DE" sz="1800" b="0" strike="noStrike" spc="-1">
              <a:solidFill>
                <a:srgbClr val="000000"/>
              </a:solidFill>
              <a:uFill>
                <a:solidFill>
                  <a:srgbClr val="FFFFFF"/>
                </a:solidFill>
              </a:uFill>
              <a:latin typeface="Arial"/>
            </a:endParaRPr>
          </a:p>
        </p:txBody>
      </p:sp>
      <p:sp>
        <p:nvSpPr>
          <p:cNvPr id="166" name="CustomShape 6"/>
          <p:cNvSpPr/>
          <p:nvPr/>
        </p:nvSpPr>
        <p:spPr>
          <a:xfrm>
            <a:off x="1699920" y="2277360"/>
            <a:ext cx="543240" cy="543240"/>
          </a:xfrm>
          <a:prstGeom prst="ellipse">
            <a:avLst/>
          </a:prstGeom>
          <a:blipFill>
            <a:blip r:embed="rId3"/>
            <a:stretch>
              <a:fillRect/>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167" name="CustomShape 7"/>
          <p:cNvSpPr/>
          <p:nvPr/>
        </p:nvSpPr>
        <p:spPr>
          <a:xfrm>
            <a:off x="2338200" y="2957040"/>
            <a:ext cx="5472360" cy="543240"/>
          </a:xfrm>
          <a:prstGeom prst="homePlate">
            <a:avLst>
              <a:gd name="adj" fmla="val 5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06560" tIns="57240" rIns="239760" bIns="57240" anchor="ctr"/>
          <a:lstStyle/>
          <a:p>
            <a:pPr algn="ctr">
              <a:lnSpc>
                <a:spcPct val="90000"/>
              </a:lnSpc>
            </a:pPr>
            <a:r>
              <a:rPr lang="de-DE" sz="1500" b="0" strike="noStrike" spc="-1">
                <a:solidFill>
                  <a:srgbClr val="FFFFFF"/>
                </a:solidFill>
                <a:uFill>
                  <a:solidFill>
                    <a:srgbClr val="FFFFFF"/>
                  </a:solidFill>
                </a:uFill>
                <a:latin typeface="Calibri"/>
              </a:rPr>
              <a:t>Klar definierte Inputs (Eingaben), 
Auslöser und Outputs (Ergebnisse)</a:t>
            </a:r>
            <a:endParaRPr lang="de-DE" sz="1800" b="0" strike="noStrike" spc="-1">
              <a:solidFill>
                <a:srgbClr val="000000"/>
              </a:solidFill>
              <a:uFill>
                <a:solidFill>
                  <a:srgbClr val="FFFFFF"/>
                </a:solidFill>
              </a:uFill>
              <a:latin typeface="Arial"/>
            </a:endParaRPr>
          </a:p>
        </p:txBody>
      </p:sp>
      <p:sp>
        <p:nvSpPr>
          <p:cNvPr id="168" name="CustomShape 8"/>
          <p:cNvSpPr/>
          <p:nvPr/>
        </p:nvSpPr>
        <p:spPr>
          <a:xfrm>
            <a:off x="1699920" y="2957040"/>
            <a:ext cx="543240" cy="543240"/>
          </a:xfrm>
          <a:prstGeom prst="ellipse">
            <a:avLst/>
          </a:prstGeom>
          <a:blipFill>
            <a:blip r:embed="rId4"/>
            <a:stretch>
              <a:fillRect/>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169" name="CustomShape 9"/>
          <p:cNvSpPr/>
          <p:nvPr/>
        </p:nvSpPr>
        <p:spPr>
          <a:xfrm>
            <a:off x="2338200" y="3636720"/>
            <a:ext cx="5472360" cy="543240"/>
          </a:xfrm>
          <a:prstGeom prst="homePlate">
            <a:avLst>
              <a:gd name="adj" fmla="val 5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06560" tIns="57240" rIns="239760" bIns="57240" anchor="ctr"/>
          <a:lstStyle/>
          <a:p>
            <a:pPr algn="ctr">
              <a:lnSpc>
                <a:spcPct val="90000"/>
              </a:lnSpc>
            </a:pPr>
            <a:r>
              <a:rPr lang="de-DE" sz="1500" b="0" strike="noStrike" spc="-1">
                <a:solidFill>
                  <a:srgbClr val="FFFFFF"/>
                </a:solidFill>
                <a:uFill>
                  <a:solidFill>
                    <a:srgbClr val="FFFFFF"/>
                  </a:solidFill>
                </a:uFill>
                <a:latin typeface="Calibri"/>
              </a:rPr>
              <a:t>Reihe zusammenhängender Aktivitäten 
(über verschiedene Funktionen)</a:t>
            </a:r>
            <a:endParaRPr lang="de-DE" sz="1800" b="0" strike="noStrike" spc="-1">
              <a:solidFill>
                <a:srgbClr val="000000"/>
              </a:solidFill>
              <a:uFill>
                <a:solidFill>
                  <a:srgbClr val="FFFFFF"/>
                </a:solidFill>
              </a:uFill>
              <a:latin typeface="Arial"/>
            </a:endParaRPr>
          </a:p>
        </p:txBody>
      </p:sp>
      <p:sp>
        <p:nvSpPr>
          <p:cNvPr id="170" name="CustomShape 10"/>
          <p:cNvSpPr/>
          <p:nvPr/>
        </p:nvSpPr>
        <p:spPr>
          <a:xfrm>
            <a:off x="1699920" y="3636720"/>
            <a:ext cx="543240" cy="543240"/>
          </a:xfrm>
          <a:prstGeom prst="ellipse">
            <a:avLst/>
          </a:prstGeom>
          <a:blipFill>
            <a:blip r:embed="rId5"/>
            <a:stretch>
              <a:fillRect l="-564251" r="-564251"/>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171" name="CustomShape 11"/>
          <p:cNvSpPr/>
          <p:nvPr/>
        </p:nvSpPr>
        <p:spPr>
          <a:xfrm>
            <a:off x="2338200" y="4316040"/>
            <a:ext cx="5472360" cy="543240"/>
          </a:xfrm>
          <a:prstGeom prst="homePlate">
            <a:avLst>
              <a:gd name="adj" fmla="val 5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06560" tIns="57240" rIns="239760" bIns="57240" anchor="ctr"/>
          <a:lstStyle/>
          <a:p>
            <a:pPr algn="ctr">
              <a:lnSpc>
                <a:spcPct val="90000"/>
              </a:lnSpc>
            </a:pPr>
            <a:r>
              <a:rPr lang="de-DE" sz="1500" b="0" strike="noStrike" spc="-1">
                <a:solidFill>
                  <a:srgbClr val="FFFFFF"/>
                </a:solidFill>
                <a:uFill>
                  <a:solidFill>
                    <a:srgbClr val="FFFFFF"/>
                  </a:solidFill>
                </a:uFill>
                <a:latin typeface="Calibri"/>
              </a:rPr>
              <a:t>Rollen und Verantwortlichkeiten</a:t>
            </a:r>
            <a:endParaRPr lang="de-DE" sz="1800" b="0" strike="noStrike" spc="-1">
              <a:solidFill>
                <a:srgbClr val="000000"/>
              </a:solidFill>
              <a:uFill>
                <a:solidFill>
                  <a:srgbClr val="FFFFFF"/>
                </a:solidFill>
              </a:uFill>
              <a:latin typeface="Arial"/>
            </a:endParaRPr>
          </a:p>
        </p:txBody>
      </p:sp>
      <p:sp>
        <p:nvSpPr>
          <p:cNvPr id="172" name="CustomShape 12"/>
          <p:cNvSpPr/>
          <p:nvPr/>
        </p:nvSpPr>
        <p:spPr>
          <a:xfrm>
            <a:off x="1699920" y="4316040"/>
            <a:ext cx="543240" cy="543240"/>
          </a:xfrm>
          <a:prstGeom prst="ellipse">
            <a:avLst/>
          </a:prstGeom>
          <a:blipFill>
            <a:blip r:embed="rId6"/>
            <a:stretch>
              <a:fillRect l="-52317" r="-52317"/>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2" name="TextShape 1"/>
          <p:cNvSpPr txBox="1"/>
          <p:nvPr/>
        </p:nvSpPr>
        <p:spPr>
          <a:xfrm>
            <a:off x="457200" y="274680"/>
            <a:ext cx="74577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Typische Kategorien von Service Anforderungen &amp; Serviceakzeptanzkriterien</a:t>
            </a:r>
            <a:endParaRPr lang="en-US" sz="1800" b="0" strike="noStrike" spc="-1">
              <a:solidFill>
                <a:srgbClr val="000000"/>
              </a:solidFill>
              <a:uFill>
                <a:solidFill>
                  <a:srgbClr val="FFFFFF"/>
                </a:solidFill>
              </a:uFill>
              <a:latin typeface="Calibri"/>
            </a:endParaRPr>
          </a:p>
        </p:txBody>
      </p:sp>
      <p:sp>
        <p:nvSpPr>
          <p:cNvPr id="1066" name="TextShape 15"/>
          <p:cNvSpPr txBox="1"/>
          <p:nvPr/>
        </p:nvSpPr>
        <p:spPr>
          <a:xfrm>
            <a:off x="6553080" y="6430680"/>
            <a:ext cx="2133360" cy="364680"/>
          </a:xfrm>
          <a:prstGeom prst="rect">
            <a:avLst/>
          </a:prstGeom>
          <a:noFill/>
          <a:ln>
            <a:noFill/>
          </a:ln>
        </p:spPr>
        <p:txBody>
          <a:bodyPr anchor="ctr"/>
          <a:lstStyle/>
          <a:p>
            <a:pPr algn="r">
              <a:lnSpc>
                <a:spcPct val="100000"/>
              </a:lnSpc>
            </a:pPr>
            <a:fld id="{DD2343E6-E6CE-48F1-AF42-192CBA3301D1}" type="slidenum">
              <a:rPr lang="de-DE" sz="1200" b="0" strike="noStrike" spc="-1">
                <a:solidFill>
                  <a:srgbClr val="8B8B8B"/>
                </a:solidFill>
                <a:uFill>
                  <a:solidFill>
                    <a:srgbClr val="FFFFFF"/>
                  </a:solidFill>
                </a:uFill>
                <a:latin typeface="Calibri"/>
              </a:rPr>
              <a:t>120</a:t>
            </a:fld>
            <a:endParaRPr lang="de-DE" sz="1400" b="0" strike="noStrike" spc="-1">
              <a:solidFill>
                <a:srgbClr val="000000"/>
              </a:solidFill>
              <a:uFill>
                <a:solidFill>
                  <a:srgbClr val="FFFFFF"/>
                </a:solidFill>
              </a:uFill>
              <a:latin typeface="Times New Roman"/>
            </a:endParaRPr>
          </a:p>
        </p:txBody>
      </p:sp>
      <p:graphicFrame>
        <p:nvGraphicFramePr>
          <p:cNvPr id="53" name="Inhaltsplatzhalter 4">
            <a:extLst>
              <a:ext uri="{FF2B5EF4-FFF2-40B4-BE49-F238E27FC236}">
                <a16:creationId xmlns:a16="http://schemas.microsoft.com/office/drawing/2014/main" id="{3BE384BA-E1FD-0F41-BCDD-2801114C4895}"/>
              </a:ext>
            </a:extLst>
          </p:cNvPr>
          <p:cNvGraphicFramePr>
            <a:graphicFrameLocks/>
          </p:cNvGraphicFramePr>
          <p:nvPr>
            <p:extLst>
              <p:ext uri="{D42A27DB-BD31-4B8C-83A1-F6EECF244321}">
                <p14:modId xmlns:p14="http://schemas.microsoft.com/office/powerpoint/2010/main" val="4268101152"/>
              </p:ext>
            </p:extLst>
          </p:nvPr>
        </p:nvGraphicFramePr>
        <p:xfrm>
          <a:off x="457200" y="2019300"/>
          <a:ext cx="8229600" cy="43033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4" name="Textfeld 53">
            <a:extLst>
              <a:ext uri="{FF2B5EF4-FFF2-40B4-BE49-F238E27FC236}">
                <a16:creationId xmlns:a16="http://schemas.microsoft.com/office/drawing/2014/main" id="{28A2F731-7C9E-8D40-AFA4-EE1571393BB7}"/>
              </a:ext>
            </a:extLst>
          </p:cNvPr>
          <p:cNvSpPr txBox="1"/>
          <p:nvPr/>
        </p:nvSpPr>
        <p:spPr>
          <a:xfrm>
            <a:off x="457200" y="1653659"/>
            <a:ext cx="2952750" cy="369332"/>
          </a:xfrm>
          <a:prstGeom prst="rect">
            <a:avLst/>
          </a:prstGeom>
          <a:noFill/>
        </p:spPr>
        <p:txBody>
          <a:bodyPr wrap="square" rtlCol="0">
            <a:spAutoFit/>
          </a:bodyPr>
          <a:lstStyle/>
          <a:p>
            <a:pPr algn="ctr"/>
            <a:r>
              <a:rPr lang="de-DE" dirty="0"/>
              <a:t>Kategorie</a:t>
            </a:r>
          </a:p>
        </p:txBody>
      </p:sp>
      <p:sp>
        <p:nvSpPr>
          <p:cNvPr id="55" name="Textfeld 54">
            <a:extLst>
              <a:ext uri="{FF2B5EF4-FFF2-40B4-BE49-F238E27FC236}">
                <a16:creationId xmlns:a16="http://schemas.microsoft.com/office/drawing/2014/main" id="{F6BF732C-B454-A34A-8FA6-A63603D0B9FA}"/>
              </a:ext>
            </a:extLst>
          </p:cNvPr>
          <p:cNvSpPr txBox="1"/>
          <p:nvPr/>
        </p:nvSpPr>
        <p:spPr>
          <a:xfrm>
            <a:off x="3409950" y="1653659"/>
            <a:ext cx="5276850" cy="369332"/>
          </a:xfrm>
          <a:prstGeom prst="rect">
            <a:avLst/>
          </a:prstGeom>
          <a:noFill/>
        </p:spPr>
        <p:txBody>
          <a:bodyPr wrap="square" rtlCol="0">
            <a:spAutoFit/>
          </a:bodyPr>
          <a:lstStyle/>
          <a:p>
            <a:pPr algn="ctr"/>
            <a:r>
              <a:rPr lang="de-DE" dirty="0"/>
              <a:t>Beispiel</a:t>
            </a:r>
          </a:p>
        </p:txBody>
      </p:sp>
    </p:spTree>
    <p:extLst>
      <p:ext uri="{BB962C8B-B14F-4D97-AF65-F5344CB8AC3E}">
        <p14:creationId xmlns:p14="http://schemas.microsoft.com/office/powerpoint/2010/main" val="2597719342"/>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7"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Agenda dieses Trainings</a:t>
            </a:r>
            <a:endParaRPr lang="en-US" sz="1800" b="0" strike="noStrike" spc="-1">
              <a:solidFill>
                <a:srgbClr val="000000"/>
              </a:solidFill>
              <a:uFill>
                <a:solidFill>
                  <a:srgbClr val="FFFFFF"/>
                </a:solidFill>
              </a:uFill>
              <a:latin typeface="Calibri"/>
            </a:endParaRPr>
          </a:p>
        </p:txBody>
      </p:sp>
      <p:sp>
        <p:nvSpPr>
          <p:cNvPr id="1068"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FitSM Foundation &amp; Advanced Zusammenfassung</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Verwandte Standards und Rahmenwerke im ITSM </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Das organisatorische Umfeld von Service Erbringung und Service Management</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Leadership und Governance</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Planung und Implementierung von Services und ITSM (PLAN, DO)</a:t>
            </a:r>
          </a:p>
          <a:p>
            <a:pPr marL="343080" indent="-342720">
              <a:lnSpc>
                <a:spcPct val="100000"/>
              </a:lnSpc>
              <a:buClr>
                <a:srgbClr val="000000"/>
              </a:buClr>
              <a:buFont typeface="Wingdings" charset="2"/>
              <a:buChar char=""/>
            </a:pPr>
            <a:r>
              <a:rPr lang="en-US" sz="2800" b="1" strike="noStrike" spc="-1">
                <a:solidFill>
                  <a:srgbClr val="000000"/>
                </a:solidFill>
                <a:uFill>
                  <a:solidFill>
                    <a:srgbClr val="FFFFFF"/>
                  </a:solidFill>
                </a:uFill>
                <a:latin typeface="Calibri"/>
              </a:rPr>
              <a:t>Überwachung, Überprüfung und Verbesserung von Services und ITSM (CHECK, ACT)</a:t>
            </a:r>
            <a:endParaRPr lang="en-US" sz="2800" b="0" strike="noStrike" spc="-1">
              <a:solidFill>
                <a:srgbClr val="000000"/>
              </a:solidFill>
              <a:uFill>
                <a:solidFill>
                  <a:srgbClr val="FFFFFF"/>
                </a:solidFill>
              </a:uFill>
              <a:latin typeface="Calibri"/>
            </a:endParaRPr>
          </a:p>
        </p:txBody>
      </p:sp>
      <p:sp>
        <p:nvSpPr>
          <p:cNvPr id="1069" name="TextShape 3"/>
          <p:cNvSpPr txBox="1"/>
          <p:nvPr/>
        </p:nvSpPr>
        <p:spPr>
          <a:xfrm>
            <a:off x="6553080" y="6430680"/>
            <a:ext cx="2133360" cy="364680"/>
          </a:xfrm>
          <a:prstGeom prst="rect">
            <a:avLst/>
          </a:prstGeom>
          <a:noFill/>
          <a:ln>
            <a:noFill/>
          </a:ln>
        </p:spPr>
        <p:txBody>
          <a:bodyPr anchor="ctr"/>
          <a:lstStyle/>
          <a:p>
            <a:pPr algn="r">
              <a:lnSpc>
                <a:spcPct val="100000"/>
              </a:lnSpc>
            </a:pPr>
            <a:fld id="{3DE71C52-DBD7-4B6A-93DF-B028D1B0A0AD}" type="slidenum">
              <a:rPr lang="de-DE" sz="1200" b="0" strike="noStrike" spc="-1">
                <a:solidFill>
                  <a:srgbClr val="8B8B8B"/>
                </a:solidFill>
                <a:uFill>
                  <a:solidFill>
                    <a:srgbClr val="FFFFFF"/>
                  </a:solidFill>
                </a:uFill>
                <a:latin typeface="Calibri"/>
              </a:rPr>
              <a:t>121</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0" name="TextShape 1"/>
          <p:cNvSpPr txBox="1"/>
          <p:nvPr/>
        </p:nvSpPr>
        <p:spPr>
          <a:xfrm>
            <a:off x="685800" y="2130480"/>
            <a:ext cx="7772040" cy="1469520"/>
          </a:xfrm>
          <a:prstGeom prst="rect">
            <a:avLst/>
          </a:prstGeom>
          <a:noFill/>
          <a:ln>
            <a:noFill/>
          </a:ln>
        </p:spPr>
        <p:txBody>
          <a:bodyPr anchor="ctr"/>
          <a:lstStyle/>
          <a:p>
            <a:pPr algn="ctr">
              <a:lnSpc>
                <a:spcPct val="100000"/>
              </a:lnSpc>
            </a:pPr>
            <a:r>
              <a:rPr lang="en-US" sz="3200" b="1" strike="noStrike" spc="-1">
                <a:solidFill>
                  <a:srgbClr val="205595"/>
                </a:solidFill>
                <a:uFill>
                  <a:solidFill>
                    <a:srgbClr val="FFFFFF"/>
                  </a:solidFill>
                </a:uFill>
                <a:latin typeface="Calibri"/>
              </a:rPr>
              <a:t>Überwachung, Bewertung und Verbesserung von ITSM (CHECK, ACT)</a:t>
            </a:r>
            <a:endParaRPr lang="en-US" sz="1800" b="0" strike="noStrike" spc="-1">
              <a:solidFill>
                <a:srgbClr val="000000"/>
              </a:solidFill>
              <a:uFill>
                <a:solidFill>
                  <a:srgbClr val="FFFFFF"/>
                </a:solidFill>
              </a:uFill>
              <a:latin typeface="Calibri"/>
            </a:endParaRPr>
          </a:p>
        </p:txBody>
      </p:sp>
      <p:sp>
        <p:nvSpPr>
          <p:cNvPr id="1071" name="TextShape 2"/>
          <p:cNvSpPr txBox="1"/>
          <p:nvPr/>
        </p:nvSpPr>
        <p:spPr>
          <a:xfrm>
            <a:off x="6553080" y="6430680"/>
            <a:ext cx="2133360" cy="364680"/>
          </a:xfrm>
          <a:prstGeom prst="rect">
            <a:avLst/>
          </a:prstGeom>
          <a:noFill/>
          <a:ln>
            <a:noFill/>
          </a:ln>
        </p:spPr>
        <p:txBody>
          <a:bodyPr anchor="ctr"/>
          <a:lstStyle/>
          <a:p>
            <a:pPr algn="r">
              <a:lnSpc>
                <a:spcPct val="100000"/>
              </a:lnSpc>
            </a:pPr>
            <a:fld id="{D85A334D-15DE-4682-803C-C2C040B30770}" type="slidenum">
              <a:rPr lang="de-DE" sz="1200" b="0" strike="noStrike" spc="-1">
                <a:solidFill>
                  <a:srgbClr val="FFFFFF"/>
                </a:solidFill>
                <a:uFill>
                  <a:solidFill>
                    <a:srgbClr val="FFFFFF"/>
                  </a:solidFill>
                </a:uFill>
                <a:latin typeface="Calibri"/>
              </a:rPr>
              <a:t>122</a:t>
            </a:fld>
            <a:endParaRPr lang="de-DE" sz="1400" b="0" strike="noStrike" spc="-1">
              <a:solidFill>
                <a:srgbClr val="000000"/>
              </a:solidFill>
              <a:uFill>
                <a:solidFill>
                  <a:srgbClr val="FFFFFF"/>
                </a:solidFill>
              </a:uFill>
              <a:latin typeface="Times New Roman"/>
            </a:endParaRPr>
          </a:p>
        </p:txBody>
      </p:sp>
      <p:sp>
        <p:nvSpPr>
          <p:cNvPr id="1072" name="CustomShape 3"/>
          <p:cNvSpPr/>
          <p:nvPr/>
        </p:nvSpPr>
        <p:spPr>
          <a:xfrm>
            <a:off x="4032360" y="3990960"/>
            <a:ext cx="1215000" cy="1202760"/>
          </a:xfrm>
          <a:prstGeom prst="ellipse">
            <a:avLst/>
          </a:prstGeom>
          <a:ln>
            <a:round/>
          </a:ln>
        </p:spPr>
        <p:style>
          <a:lnRef idx="2">
            <a:schemeClr val="accent1">
              <a:shade val="50000"/>
            </a:schemeClr>
          </a:lnRef>
          <a:fillRef idx="1">
            <a:schemeClr val="accent1"/>
          </a:fillRef>
          <a:effectRef idx="0">
            <a:schemeClr val="accent1"/>
          </a:effectRef>
          <a:fontRef idx="minor"/>
        </p:style>
      </p:sp>
      <p:sp>
        <p:nvSpPr>
          <p:cNvPr id="1073" name="Line 4"/>
          <p:cNvSpPr/>
          <p:nvPr/>
        </p:nvSpPr>
        <p:spPr>
          <a:xfrm flipV="1">
            <a:off x="2724120" y="4831560"/>
            <a:ext cx="3915000" cy="732600"/>
          </a:xfrm>
          <a:prstGeom prst="line">
            <a:avLst/>
          </a:prstGeom>
          <a:ln w="12600">
            <a:solidFill>
              <a:schemeClr val="tx1"/>
            </a:solidFill>
            <a:round/>
          </a:ln>
        </p:spPr>
        <p:style>
          <a:lnRef idx="0">
            <a:scrgbClr r="0" g="0" b="0"/>
          </a:lnRef>
          <a:fillRef idx="0">
            <a:scrgbClr r="0" g="0" b="0"/>
          </a:fillRef>
          <a:effectRef idx="0">
            <a:scrgbClr r="0" g="0" b="0"/>
          </a:effectRef>
          <a:fontRef idx="minor"/>
        </p:style>
      </p:sp>
      <p:sp>
        <p:nvSpPr>
          <p:cNvPr id="1074" name="CustomShape 5"/>
          <p:cNvSpPr/>
          <p:nvPr/>
        </p:nvSpPr>
        <p:spPr>
          <a:xfrm rot="20880000">
            <a:off x="3907800" y="4981320"/>
            <a:ext cx="690840" cy="291960"/>
          </a:xfrm>
          <a:prstGeom prst="rtTriangle">
            <a:avLst/>
          </a:prstGeom>
          <a:solidFill>
            <a:srgbClr val="000000"/>
          </a:solidFill>
          <a:ln w="12600">
            <a:solidFill>
              <a:schemeClr val="tx1"/>
            </a:solidFill>
            <a:miter/>
          </a:ln>
        </p:spPr>
        <p:style>
          <a:lnRef idx="0">
            <a:scrgbClr r="0" g="0" b="0"/>
          </a:lnRef>
          <a:fillRef idx="0">
            <a:scrgbClr r="0" g="0" b="0"/>
          </a:fillRef>
          <a:effectRef idx="0">
            <a:scrgbClr r="0" g="0" b="0"/>
          </a:effectRef>
          <a:fontRef idx="minor"/>
        </p:style>
      </p:sp>
      <p:sp>
        <p:nvSpPr>
          <p:cNvPr id="1075" name="Line 6"/>
          <p:cNvSpPr/>
          <p:nvPr/>
        </p:nvSpPr>
        <p:spPr>
          <a:xfrm flipH="1" flipV="1">
            <a:off x="4277520" y="4117320"/>
            <a:ext cx="754200" cy="956880"/>
          </a:xfrm>
          <a:prstGeom prst="line">
            <a:avLst/>
          </a:prstGeom>
          <a:ln w="12600">
            <a:solidFill>
              <a:schemeClr val="tx1"/>
            </a:solidFill>
            <a:round/>
          </a:ln>
        </p:spPr>
        <p:style>
          <a:lnRef idx="0">
            <a:scrgbClr r="0" g="0" b="0"/>
          </a:lnRef>
          <a:fillRef idx="0">
            <a:scrgbClr r="0" g="0" b="0"/>
          </a:fillRef>
          <a:effectRef idx="0">
            <a:scrgbClr r="0" g="0" b="0"/>
          </a:effectRef>
          <a:fontRef idx="minor"/>
        </p:style>
      </p:sp>
      <p:sp>
        <p:nvSpPr>
          <p:cNvPr id="1076" name="Line 7"/>
          <p:cNvSpPr/>
          <p:nvPr/>
        </p:nvSpPr>
        <p:spPr>
          <a:xfrm flipH="1">
            <a:off x="4155480" y="4226400"/>
            <a:ext cx="974520" cy="741600"/>
          </a:xfrm>
          <a:prstGeom prst="line">
            <a:avLst/>
          </a:prstGeom>
          <a:ln w="12600">
            <a:solidFill>
              <a:schemeClr val="tx1"/>
            </a:solidFill>
            <a:round/>
          </a:ln>
        </p:spPr>
        <p:style>
          <a:lnRef idx="0">
            <a:scrgbClr r="0" g="0" b="0"/>
          </a:lnRef>
          <a:fillRef idx="0">
            <a:scrgbClr r="0" g="0" b="0"/>
          </a:fillRef>
          <a:effectRef idx="0">
            <a:scrgbClr r="0" g="0" b="0"/>
          </a:effectRef>
          <a:fontRef idx="minor"/>
        </p:style>
      </p:sp>
      <p:sp>
        <p:nvSpPr>
          <p:cNvPr id="1077" name="CustomShape 8"/>
          <p:cNvSpPr/>
          <p:nvPr/>
        </p:nvSpPr>
        <p:spPr>
          <a:xfrm rot="11220000">
            <a:off x="4344480" y="4848120"/>
            <a:ext cx="526320" cy="30492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40680" bIns="0" anchorCtr="1"/>
          <a:lstStyle/>
          <a:p>
            <a:pPr marL="40320">
              <a:lnSpc>
                <a:spcPct val="100000"/>
              </a:lnSpc>
            </a:pPr>
            <a:r>
              <a:rPr lang="de-DE" sz="2000" b="0" strike="noStrike" spc="-1">
                <a:solidFill>
                  <a:srgbClr val="FFFFFF"/>
                </a:solidFill>
                <a:uFill>
                  <a:solidFill>
                    <a:srgbClr val="FFFFFF"/>
                  </a:solidFill>
                </a:uFill>
                <a:latin typeface="Calibri"/>
              </a:rPr>
              <a:t>Plan</a:t>
            </a:r>
            <a:endParaRPr lang="de-DE" sz="1800" b="0" strike="noStrike" spc="-1">
              <a:solidFill>
                <a:srgbClr val="000000"/>
              </a:solidFill>
              <a:uFill>
                <a:solidFill>
                  <a:srgbClr val="FFFFFF"/>
                </a:solidFill>
              </a:uFill>
              <a:latin typeface="Arial"/>
            </a:endParaRPr>
          </a:p>
        </p:txBody>
      </p:sp>
      <p:sp>
        <p:nvSpPr>
          <p:cNvPr id="1078" name="CustomShape 9"/>
          <p:cNvSpPr/>
          <p:nvPr/>
        </p:nvSpPr>
        <p:spPr>
          <a:xfrm rot="16686000">
            <a:off x="4050720" y="4392000"/>
            <a:ext cx="423360" cy="30492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40680" bIns="0" anchorCtr="1"/>
          <a:lstStyle/>
          <a:p>
            <a:pPr marL="40320">
              <a:lnSpc>
                <a:spcPct val="100000"/>
              </a:lnSpc>
            </a:pPr>
            <a:r>
              <a:rPr lang="de-DE" sz="2000" b="0" strike="noStrike" spc="-1">
                <a:solidFill>
                  <a:srgbClr val="FFFFFF"/>
                </a:solidFill>
                <a:uFill>
                  <a:solidFill>
                    <a:srgbClr val="FFFFFF"/>
                  </a:solidFill>
                </a:uFill>
                <a:latin typeface="Calibri"/>
              </a:rPr>
              <a:t>Act</a:t>
            </a:r>
            <a:endParaRPr lang="de-DE" sz="1800" b="0" strike="noStrike" spc="-1">
              <a:solidFill>
                <a:srgbClr val="000000"/>
              </a:solidFill>
              <a:uFill>
                <a:solidFill>
                  <a:srgbClr val="FFFFFF"/>
                </a:solidFill>
              </a:uFill>
              <a:latin typeface="Arial"/>
            </a:endParaRPr>
          </a:p>
        </p:txBody>
      </p:sp>
      <p:sp>
        <p:nvSpPr>
          <p:cNvPr id="1079" name="CustomShape 10"/>
          <p:cNvSpPr/>
          <p:nvPr/>
        </p:nvSpPr>
        <p:spPr>
          <a:xfrm rot="6010800">
            <a:off x="4845960" y="4516560"/>
            <a:ext cx="372960" cy="30528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40680" bIns="0" anchorCtr="1"/>
          <a:lstStyle/>
          <a:p>
            <a:pPr marL="40320">
              <a:lnSpc>
                <a:spcPct val="100000"/>
              </a:lnSpc>
            </a:pPr>
            <a:r>
              <a:rPr lang="de-DE" sz="2000" b="0" strike="noStrike" spc="-1">
                <a:solidFill>
                  <a:srgbClr val="FFFFFF"/>
                </a:solidFill>
                <a:uFill>
                  <a:solidFill>
                    <a:srgbClr val="FFFFFF"/>
                  </a:solidFill>
                </a:uFill>
                <a:latin typeface="Calibri"/>
              </a:rPr>
              <a:t>Do</a:t>
            </a:r>
            <a:endParaRPr lang="de-DE" sz="1800" b="0" strike="noStrike" spc="-1">
              <a:solidFill>
                <a:srgbClr val="000000"/>
              </a:solidFill>
              <a:uFill>
                <a:solidFill>
                  <a:srgbClr val="FFFFFF"/>
                </a:solidFill>
              </a:uFill>
              <a:latin typeface="Arial"/>
            </a:endParaRPr>
          </a:p>
        </p:txBody>
      </p:sp>
      <p:sp>
        <p:nvSpPr>
          <p:cNvPr id="1080" name="CustomShape 11"/>
          <p:cNvSpPr/>
          <p:nvPr/>
        </p:nvSpPr>
        <p:spPr>
          <a:xfrm rot="445800">
            <a:off x="4360320" y="4049640"/>
            <a:ext cx="702360" cy="30564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40680" bIns="0" anchorCtr="1"/>
          <a:lstStyle/>
          <a:p>
            <a:pPr marL="40320">
              <a:lnSpc>
                <a:spcPct val="100000"/>
              </a:lnSpc>
            </a:pPr>
            <a:r>
              <a:rPr lang="de-DE" sz="2000" b="0" strike="noStrike" spc="-1">
                <a:solidFill>
                  <a:srgbClr val="FFFFFF"/>
                </a:solidFill>
                <a:uFill>
                  <a:solidFill>
                    <a:srgbClr val="FFFFFF"/>
                  </a:solidFill>
                </a:uFill>
                <a:latin typeface="Calibri"/>
              </a:rPr>
              <a:t>Check</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1"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Überwachung, Bewertung und Verbesserung von ITSM: Überblick</a:t>
            </a:r>
            <a:endParaRPr lang="en-US" sz="1800" b="0" strike="noStrike" spc="-1">
              <a:solidFill>
                <a:srgbClr val="000000"/>
              </a:solidFill>
              <a:uFill>
                <a:solidFill>
                  <a:srgbClr val="FFFFFF"/>
                </a:solidFill>
              </a:uFill>
              <a:latin typeface="Calibri"/>
            </a:endParaRPr>
          </a:p>
        </p:txBody>
      </p:sp>
      <p:sp>
        <p:nvSpPr>
          <p:cNvPr id="1082"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Anforderungen nach FitSM-1</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Compliance, Effektivität und Effizienz</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Key Performance Indicators (KPIs)</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Management eines Auditprogramms und Durchführung von Audits</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Capability &amp; Maturity Assessment</a:t>
            </a:r>
          </a:p>
        </p:txBody>
      </p:sp>
      <p:sp>
        <p:nvSpPr>
          <p:cNvPr id="1083" name="TextShape 3"/>
          <p:cNvSpPr txBox="1"/>
          <p:nvPr/>
        </p:nvSpPr>
        <p:spPr>
          <a:xfrm>
            <a:off x="6553080" y="6430680"/>
            <a:ext cx="2133360" cy="364680"/>
          </a:xfrm>
          <a:prstGeom prst="rect">
            <a:avLst/>
          </a:prstGeom>
          <a:noFill/>
          <a:ln>
            <a:noFill/>
          </a:ln>
        </p:spPr>
        <p:txBody>
          <a:bodyPr anchor="ctr"/>
          <a:lstStyle/>
          <a:p>
            <a:pPr algn="r">
              <a:lnSpc>
                <a:spcPct val="100000"/>
              </a:lnSpc>
            </a:pPr>
            <a:fld id="{AE6FB32D-BBEE-4FE8-ADEE-21C80446B3C4}" type="slidenum">
              <a:rPr lang="de-DE" sz="1200" b="0" strike="noStrike" spc="-1">
                <a:solidFill>
                  <a:srgbClr val="8B8B8B"/>
                </a:solidFill>
                <a:uFill>
                  <a:solidFill>
                    <a:srgbClr val="FFFFFF"/>
                  </a:solidFill>
                </a:uFill>
                <a:latin typeface="Calibri"/>
              </a:rPr>
              <a:t>123</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4"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Überwachung, Bewertung und Ver-besserung: Anforderungen nach FitSM-1</a:t>
            </a:r>
            <a:endParaRPr lang="en-US" sz="1800" b="0" strike="noStrike" spc="-1">
              <a:solidFill>
                <a:srgbClr val="000000"/>
              </a:solidFill>
              <a:uFill>
                <a:solidFill>
                  <a:srgbClr val="FFFFFF"/>
                </a:solidFill>
              </a:uFill>
              <a:latin typeface="Calibri"/>
            </a:endParaRPr>
          </a:p>
        </p:txBody>
      </p:sp>
      <p:sp>
        <p:nvSpPr>
          <p:cNvPr id="1085" name="TextShape 2"/>
          <p:cNvSpPr txBox="1"/>
          <p:nvPr/>
        </p:nvSpPr>
        <p:spPr>
          <a:xfrm>
            <a:off x="6553080" y="6430680"/>
            <a:ext cx="2133360" cy="364680"/>
          </a:xfrm>
          <a:prstGeom prst="rect">
            <a:avLst/>
          </a:prstGeom>
          <a:noFill/>
          <a:ln>
            <a:noFill/>
          </a:ln>
        </p:spPr>
        <p:txBody>
          <a:bodyPr anchor="ctr"/>
          <a:lstStyle/>
          <a:p>
            <a:pPr algn="r">
              <a:lnSpc>
                <a:spcPct val="100000"/>
              </a:lnSpc>
            </a:pPr>
            <a:fld id="{B84392FB-442D-44A4-8B8B-3858B1D0316D}" type="slidenum">
              <a:rPr lang="de-DE" sz="1200" b="0" strike="noStrike" spc="-1">
                <a:solidFill>
                  <a:srgbClr val="8B8B8B"/>
                </a:solidFill>
                <a:uFill>
                  <a:solidFill>
                    <a:srgbClr val="FFFFFF"/>
                  </a:solidFill>
                </a:uFill>
                <a:latin typeface="Calibri"/>
              </a:rPr>
              <a:t>124</a:t>
            </a:fld>
            <a:endParaRPr lang="de-DE" sz="1400" b="0" strike="noStrike" spc="-1">
              <a:solidFill>
                <a:srgbClr val="000000"/>
              </a:solidFill>
              <a:uFill>
                <a:solidFill>
                  <a:srgbClr val="FFFFFF"/>
                </a:solidFill>
              </a:uFill>
              <a:latin typeface="Times New Roman"/>
            </a:endParaRPr>
          </a:p>
        </p:txBody>
      </p:sp>
      <p:graphicFrame>
        <p:nvGraphicFramePr>
          <p:cNvPr id="1086" name="Table 3"/>
          <p:cNvGraphicFramePr/>
          <p:nvPr/>
        </p:nvGraphicFramePr>
        <p:xfrm>
          <a:off x="457200" y="1774080"/>
          <a:ext cx="8229600" cy="2234438"/>
        </p:xfrm>
        <a:graphic>
          <a:graphicData uri="http://schemas.openxmlformats.org/drawingml/2006/table">
            <a:tbl>
              <a:tblPr/>
              <a:tblGrid>
                <a:gridCol w="8229600">
                  <a:extLst>
                    <a:ext uri="{9D8B030D-6E8A-4147-A177-3AD203B41FA5}">
                      <a16:colId xmlns:a16="http://schemas.microsoft.com/office/drawing/2014/main" val="20000"/>
                    </a:ext>
                  </a:extLst>
                </a:gridCol>
              </a:tblGrid>
              <a:tr h="201600">
                <a:tc>
                  <a:txBody>
                    <a:bodyPr/>
                    <a:lstStyle/>
                    <a:p>
                      <a:pPr>
                        <a:lnSpc>
                          <a:spcPct val="100000"/>
                        </a:lnSpc>
                      </a:pPr>
                      <a:r>
                        <a:rPr lang="de-DE" sz="1600" b="0" strike="noStrike" spc="-1">
                          <a:solidFill>
                            <a:srgbClr val="FFFFFF"/>
                          </a:solidFill>
                          <a:uFill>
                            <a:solidFill>
                              <a:srgbClr val="FFFFFF"/>
                            </a:solidFill>
                          </a:uFill>
                          <a:latin typeface="Calibri"/>
                          <a:ea typeface="MS Gothic"/>
                        </a:rPr>
                        <a:t>GR6 Überwachung und Bewertung des Service-Managements (CHECK)</a:t>
                      </a:r>
                      <a:endParaRPr lang="de-DE" sz="1800" b="0" strike="noStrike" spc="-1">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0B578C"/>
                    </a:solidFill>
                  </a:tcPr>
                </a:tc>
                <a:extLst>
                  <a:ext uri="{0D108BD9-81ED-4DB2-BD59-A6C34878D82A}">
                    <a16:rowId xmlns:a16="http://schemas.microsoft.com/office/drawing/2014/main" val="10000"/>
                  </a:ext>
                </a:extLst>
              </a:tr>
              <a:tr h="227520">
                <a:tc>
                  <a:txBody>
                    <a:bodyPr/>
                    <a:lstStyle/>
                    <a:p>
                      <a:pPr>
                        <a:lnSpc>
                          <a:spcPct val="100000"/>
                        </a:lnSpc>
                      </a:pPr>
                      <a:r>
                        <a:rPr lang="de-DE" sz="1800" b="0" strike="noStrike" cap="all" spc="-1">
                          <a:solidFill>
                            <a:srgbClr val="FFFFFF"/>
                          </a:solidFill>
                          <a:uFill>
                            <a:solidFill>
                              <a:srgbClr val="FFFFFF"/>
                            </a:solidFill>
                          </a:uFill>
                          <a:latin typeface="Calibri"/>
                          <a:ea typeface="MS Mincho"/>
                        </a:rPr>
                        <a:t>Anforderungen</a:t>
                      </a:r>
                      <a:endParaRPr lang="de-DE" sz="1800" b="0" strike="noStrike" spc="-1">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8DCAF6"/>
                    </a:solidFill>
                  </a:tcPr>
                </a:tc>
                <a:extLst>
                  <a:ext uri="{0D108BD9-81ED-4DB2-BD59-A6C34878D82A}">
                    <a16:rowId xmlns:a16="http://schemas.microsoft.com/office/drawing/2014/main" val="10001"/>
                  </a:ext>
                </a:extLst>
              </a:tr>
              <a:tr h="1166400">
                <a:tc>
                  <a:txBody>
                    <a:bodyPr/>
                    <a:lstStyle/>
                    <a:p>
                      <a:pPr marL="343080" indent="-342720">
                        <a:lnSpc>
                          <a:spcPct val="120000"/>
                        </a:lnSpc>
                        <a:buClr>
                          <a:srgbClr val="000000"/>
                        </a:buClr>
                        <a:buFont typeface="Symbol"/>
                        <a:buChar char=""/>
                      </a:pPr>
                      <a:r>
                        <a:rPr lang="de-DE" sz="1600" b="0" strike="noStrike" spc="-1">
                          <a:solidFill>
                            <a:srgbClr val="000000"/>
                          </a:solidFill>
                          <a:uFill>
                            <a:solidFill>
                              <a:srgbClr val="FFFFFF"/>
                            </a:solidFill>
                          </a:uFill>
                          <a:latin typeface="Calibri"/>
                          <a:ea typeface="MS Mincho"/>
                        </a:rPr>
                        <a:t>GR6.1 Effektivität und Leistung des SMS und seiner Service-Management-Prozesse müssen mit Hilfe geeigneter Leistungsindikatoren gemessen und bewertet werden, um zu ermitteln, inwieweit festgelegte oder vereinbarte Ziele erreicht werden.</a:t>
                      </a:r>
                      <a:endParaRPr lang="de-DE" sz="1800" b="0" strike="noStrike" spc="-1">
                        <a:solidFill>
                          <a:srgbClr val="000000"/>
                        </a:solidFill>
                        <a:uFill>
                          <a:solidFill>
                            <a:srgbClr val="FFFFFF"/>
                          </a:solidFill>
                        </a:uFill>
                        <a:latin typeface="Arial"/>
                      </a:endParaRPr>
                    </a:p>
                    <a:p>
                      <a:pPr marL="343080" indent="-342720">
                        <a:lnSpc>
                          <a:spcPct val="120000"/>
                        </a:lnSpc>
                        <a:buClr>
                          <a:srgbClr val="000000"/>
                        </a:buClr>
                        <a:buFont typeface="Symbol"/>
                        <a:buChar char=""/>
                      </a:pPr>
                      <a:r>
                        <a:rPr lang="de-DE" sz="1600" b="0" strike="noStrike" spc="-1">
                          <a:solidFill>
                            <a:srgbClr val="000000"/>
                          </a:solidFill>
                          <a:uFill>
                            <a:solidFill>
                              <a:srgbClr val="FFFFFF"/>
                            </a:solidFill>
                          </a:uFill>
                          <a:latin typeface="Calibri"/>
                          <a:ea typeface="MS Mincho"/>
                        </a:rPr>
                        <a:t>GR6.2 Bewertungen und Audits des SMS müssen durchgeführt werden, um den Reifegrad und das Maß an Konformität zu ermitteln.</a:t>
                      </a:r>
                      <a:endParaRPr lang="de-DE" sz="1800" b="0" strike="noStrike" spc="-1">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2"/>
                  </a:ext>
                </a:extLst>
              </a:tr>
            </a:tbl>
          </a:graphicData>
        </a:graphic>
      </p:graphicFrame>
      <p:graphicFrame>
        <p:nvGraphicFramePr>
          <p:cNvPr id="1087" name="Table 4"/>
          <p:cNvGraphicFramePr/>
          <p:nvPr/>
        </p:nvGraphicFramePr>
        <p:xfrm>
          <a:off x="457200" y="3964680"/>
          <a:ext cx="8229600" cy="1941830"/>
        </p:xfrm>
        <a:graphic>
          <a:graphicData uri="http://schemas.openxmlformats.org/drawingml/2006/table">
            <a:tbl>
              <a:tblPr/>
              <a:tblGrid>
                <a:gridCol w="8229600">
                  <a:extLst>
                    <a:ext uri="{9D8B030D-6E8A-4147-A177-3AD203B41FA5}">
                      <a16:colId xmlns:a16="http://schemas.microsoft.com/office/drawing/2014/main" val="20000"/>
                    </a:ext>
                  </a:extLst>
                </a:gridCol>
              </a:tblGrid>
              <a:tr h="201600">
                <a:tc>
                  <a:txBody>
                    <a:bodyPr/>
                    <a:lstStyle/>
                    <a:p>
                      <a:pPr>
                        <a:lnSpc>
                          <a:spcPct val="100000"/>
                        </a:lnSpc>
                      </a:pPr>
                      <a:r>
                        <a:rPr lang="de-DE" sz="1600" b="0" strike="noStrike" spc="-1">
                          <a:solidFill>
                            <a:srgbClr val="FFFFFF"/>
                          </a:solidFill>
                          <a:uFill>
                            <a:solidFill>
                              <a:srgbClr val="FFFFFF"/>
                            </a:solidFill>
                          </a:uFill>
                          <a:latin typeface="Calibri"/>
                          <a:ea typeface="MS Gothic"/>
                        </a:rPr>
                        <a:t>GR7 Kontinuierliche Verbesserung des Service-Managements (ACT)</a:t>
                      </a:r>
                      <a:endParaRPr lang="de-DE" sz="1800" b="0" strike="noStrike" spc="-1">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0B578C"/>
                    </a:solidFill>
                  </a:tcPr>
                </a:tc>
                <a:extLst>
                  <a:ext uri="{0D108BD9-81ED-4DB2-BD59-A6C34878D82A}">
                    <a16:rowId xmlns:a16="http://schemas.microsoft.com/office/drawing/2014/main" val="10000"/>
                  </a:ext>
                </a:extLst>
              </a:tr>
              <a:tr h="227520">
                <a:tc>
                  <a:txBody>
                    <a:bodyPr/>
                    <a:lstStyle/>
                    <a:p>
                      <a:pPr>
                        <a:lnSpc>
                          <a:spcPct val="100000"/>
                        </a:lnSpc>
                      </a:pPr>
                      <a:r>
                        <a:rPr lang="de-DE" sz="1800" b="0" strike="noStrike" cap="all" spc="-1">
                          <a:solidFill>
                            <a:srgbClr val="FFFFFF"/>
                          </a:solidFill>
                          <a:uFill>
                            <a:solidFill>
                              <a:srgbClr val="FFFFFF"/>
                            </a:solidFill>
                          </a:uFill>
                          <a:latin typeface="Calibri"/>
                          <a:ea typeface="MS Mincho"/>
                        </a:rPr>
                        <a:t>Anforderungen</a:t>
                      </a:r>
                      <a:endParaRPr lang="de-DE" sz="1800" b="0" strike="noStrike" spc="-1">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8DCAF6"/>
                    </a:solidFill>
                  </a:tcPr>
                </a:tc>
                <a:extLst>
                  <a:ext uri="{0D108BD9-81ED-4DB2-BD59-A6C34878D82A}">
                    <a16:rowId xmlns:a16="http://schemas.microsoft.com/office/drawing/2014/main" val="10001"/>
                  </a:ext>
                </a:extLst>
              </a:tr>
              <a:tr h="925200">
                <a:tc>
                  <a:txBody>
                    <a:bodyPr/>
                    <a:lstStyle/>
                    <a:p>
                      <a:pPr marL="343080" indent="-342720">
                        <a:lnSpc>
                          <a:spcPct val="120000"/>
                        </a:lnSpc>
                        <a:buClr>
                          <a:srgbClr val="000000"/>
                        </a:buClr>
                        <a:buFont typeface="Symbol"/>
                        <a:buChar char=""/>
                      </a:pPr>
                      <a:r>
                        <a:rPr lang="de-DE" sz="1600" b="0" strike="noStrike" spc="-1">
                          <a:solidFill>
                            <a:srgbClr val="000000"/>
                          </a:solidFill>
                          <a:uFill>
                            <a:solidFill>
                              <a:srgbClr val="FFFFFF"/>
                            </a:solidFill>
                          </a:uFill>
                          <a:latin typeface="Calibri"/>
                          <a:ea typeface="MS Mincho"/>
                        </a:rPr>
                        <a:t>GR7.1 Nichtkonformität und Abweichungen von Zielen müssen identifiziert und korrigierende Maßnahmen eingeleitet werden, um ein erneutes Auftreten zu verhindern.</a:t>
                      </a:r>
                      <a:endParaRPr lang="de-DE" sz="1800" b="0" strike="noStrike" spc="-1">
                        <a:solidFill>
                          <a:srgbClr val="000000"/>
                        </a:solidFill>
                        <a:uFill>
                          <a:solidFill>
                            <a:srgbClr val="FFFFFF"/>
                          </a:solidFill>
                        </a:uFill>
                        <a:latin typeface="Arial"/>
                      </a:endParaRPr>
                    </a:p>
                    <a:p>
                      <a:pPr marL="343080" indent="-342720">
                        <a:lnSpc>
                          <a:spcPct val="120000"/>
                        </a:lnSpc>
                        <a:buClr>
                          <a:srgbClr val="000000"/>
                        </a:buClr>
                        <a:buFont typeface="Symbol"/>
                        <a:buChar char=""/>
                      </a:pPr>
                      <a:r>
                        <a:rPr lang="de-DE" sz="1600" b="0" strike="noStrike" spc="-1">
                          <a:solidFill>
                            <a:srgbClr val="000000"/>
                          </a:solidFill>
                          <a:uFill>
                            <a:solidFill>
                              <a:srgbClr val="FFFFFF"/>
                            </a:solidFill>
                          </a:uFill>
                          <a:latin typeface="Calibri"/>
                          <a:ea typeface="MS Mincho"/>
                        </a:rPr>
                        <a:t>GR7.2 Verbesserungen müssen gemäß dem Prozess Continual Service Improvement Management (siehe PR14) geplant und umgesetzt werden.</a:t>
                      </a:r>
                      <a:endParaRPr lang="de-DE" sz="1800" b="0" strike="noStrike" spc="-1">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8" name="TextShape 1"/>
          <p:cNvSpPr txBox="1"/>
          <p:nvPr/>
        </p:nvSpPr>
        <p:spPr>
          <a:xfrm>
            <a:off x="685800" y="2130480"/>
            <a:ext cx="7772040" cy="1469520"/>
          </a:xfrm>
          <a:prstGeom prst="rect">
            <a:avLst/>
          </a:prstGeom>
          <a:noFill/>
          <a:ln>
            <a:noFill/>
          </a:ln>
        </p:spPr>
        <p:txBody>
          <a:bodyPr anchor="ctr"/>
          <a:lstStyle/>
          <a:p>
            <a:pPr algn="ctr">
              <a:lnSpc>
                <a:spcPct val="100000"/>
              </a:lnSpc>
            </a:pPr>
            <a:r>
              <a:rPr lang="en-US" sz="3200" b="0" strike="noStrike" spc="-1">
                <a:solidFill>
                  <a:srgbClr val="205595"/>
                </a:solidFill>
                <a:uFill>
                  <a:solidFill>
                    <a:srgbClr val="FFFFFF"/>
                  </a:solidFill>
                </a:uFill>
                <a:latin typeface="Calibri"/>
              </a:rPr>
              <a:t>Compliance, Effektivität und Effizienz</a:t>
            </a:r>
            <a:endParaRPr lang="en-US" sz="1800" b="0" strike="noStrike" spc="-1">
              <a:solidFill>
                <a:srgbClr val="000000"/>
              </a:solidFill>
              <a:uFill>
                <a:solidFill>
                  <a:srgbClr val="FFFFFF"/>
                </a:solidFill>
              </a:uFill>
              <a:latin typeface="Calibri"/>
            </a:endParaRPr>
          </a:p>
        </p:txBody>
      </p:sp>
      <p:sp>
        <p:nvSpPr>
          <p:cNvPr id="1089" name="TextShape 2"/>
          <p:cNvSpPr txBox="1"/>
          <p:nvPr/>
        </p:nvSpPr>
        <p:spPr>
          <a:xfrm>
            <a:off x="6553080" y="6430680"/>
            <a:ext cx="2133360" cy="364680"/>
          </a:xfrm>
          <a:prstGeom prst="rect">
            <a:avLst/>
          </a:prstGeom>
          <a:noFill/>
          <a:ln>
            <a:noFill/>
          </a:ln>
        </p:spPr>
        <p:txBody>
          <a:bodyPr anchor="ctr"/>
          <a:lstStyle/>
          <a:p>
            <a:pPr algn="r">
              <a:lnSpc>
                <a:spcPct val="100000"/>
              </a:lnSpc>
            </a:pPr>
            <a:fld id="{5726065D-C752-4D46-A530-A35D1B155D69}" type="slidenum">
              <a:rPr lang="de-DE" sz="1200" b="0" strike="noStrike" spc="-1">
                <a:solidFill>
                  <a:srgbClr val="FFFFFF"/>
                </a:solidFill>
                <a:uFill>
                  <a:solidFill>
                    <a:srgbClr val="FFFFFF"/>
                  </a:solidFill>
                </a:uFill>
                <a:latin typeface="Calibri"/>
              </a:rPr>
              <a:t>125</a:t>
            </a:fld>
            <a:endParaRPr lang="de-DE" sz="1400" b="0" strike="noStrike" spc="-1">
              <a:solidFill>
                <a:srgbClr val="000000"/>
              </a:solidFill>
              <a:uFill>
                <a:solidFill>
                  <a:srgbClr val="FFFFFF"/>
                </a:solidFill>
              </a:uFill>
              <a:latin typeface="Times New Roman"/>
            </a:endParaRPr>
          </a:p>
        </p:txBody>
      </p:sp>
      <p:sp>
        <p:nvSpPr>
          <p:cNvPr id="1090" name="TextShape 3"/>
          <p:cNvSpPr txBox="1"/>
          <p:nvPr/>
        </p:nvSpPr>
        <p:spPr>
          <a:xfrm>
            <a:off x="1371600" y="3886200"/>
            <a:ext cx="6400440" cy="1752120"/>
          </a:xfrm>
          <a:prstGeom prst="rect">
            <a:avLst/>
          </a:prstGeom>
          <a:noFill/>
          <a:ln>
            <a:noFill/>
          </a:ln>
        </p:spPr>
        <p:txBody>
          <a:bodyPr/>
          <a:lstStyle/>
          <a:p>
            <a:pPr algn="ctr"/>
            <a:endParaRPr lang="de-DE" sz="3200" b="0" strike="noStrike" spc="-1">
              <a:solidFill>
                <a:srgbClr val="000000"/>
              </a:solidFill>
              <a:uFill>
                <a:solidFill>
                  <a:srgbClr val="FFFFFF"/>
                </a:solidFill>
              </a:uFill>
              <a:latin typeface="Arial"/>
            </a:endParaRPr>
          </a:p>
        </p:txBody>
      </p:sp>
      <p:sp>
        <p:nvSpPr>
          <p:cNvPr id="1091" name="CustomShape 4"/>
          <p:cNvSpPr/>
          <p:nvPr/>
        </p:nvSpPr>
        <p:spPr>
          <a:xfrm>
            <a:off x="1371600" y="3933720"/>
            <a:ext cx="6400440" cy="1704600"/>
          </a:xfrm>
          <a:prstGeom prst="snip1Rect">
            <a:avLst>
              <a:gd name="adj" fmla="val 16667"/>
            </a:avLst>
          </a:prstGeom>
          <a:solidFill>
            <a:schemeClr val="accent1">
              <a:lumMod val="60000"/>
              <a:lumOff val="40000"/>
              <a:alpha val="37000"/>
            </a:schemeClr>
          </a:solidFill>
          <a:ln>
            <a:round/>
          </a:ln>
        </p:spPr>
        <p:style>
          <a:lnRef idx="2">
            <a:schemeClr val="accent1">
              <a:shade val="50000"/>
            </a:schemeClr>
          </a:lnRef>
          <a:fillRef idx="1">
            <a:schemeClr val="accent1"/>
          </a:fillRef>
          <a:effectRef idx="0">
            <a:schemeClr val="accent1"/>
          </a:effectRef>
          <a:fontRef idx="minor"/>
        </p:style>
      </p:sp>
      <p:sp>
        <p:nvSpPr>
          <p:cNvPr id="1092" name="CustomShape 5"/>
          <p:cNvSpPr/>
          <p:nvPr/>
        </p:nvSpPr>
        <p:spPr>
          <a:xfrm>
            <a:off x="1445760" y="4040640"/>
            <a:ext cx="1706040" cy="32904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de-DE" sz="1800" b="0" strike="noStrike" spc="-1">
                <a:solidFill>
                  <a:srgbClr val="FFFFFF"/>
                </a:solidFill>
                <a:uFill>
                  <a:solidFill>
                    <a:srgbClr val="FFFFFF"/>
                  </a:solidFill>
                </a:uFill>
                <a:latin typeface="Calibri"/>
              </a:rPr>
              <a:t>Keywords</a:t>
            </a:r>
            <a:endParaRPr lang="de-DE" sz="1800" b="0" strike="noStrike" spc="-1">
              <a:solidFill>
                <a:srgbClr val="000000"/>
              </a:solidFill>
              <a:uFill>
                <a:solidFill>
                  <a:srgbClr val="FFFFFF"/>
                </a:solidFill>
              </a:uFill>
              <a:latin typeface="Arial"/>
            </a:endParaRPr>
          </a:p>
        </p:txBody>
      </p:sp>
      <p:sp>
        <p:nvSpPr>
          <p:cNvPr id="1093" name="CustomShape 6"/>
          <p:cNvSpPr/>
          <p:nvPr/>
        </p:nvSpPr>
        <p:spPr>
          <a:xfrm>
            <a:off x="1445760" y="4448520"/>
            <a:ext cx="623268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1800" b="0" strike="noStrike" spc="-1">
                <a:solidFill>
                  <a:srgbClr val="000000"/>
                </a:solidFill>
                <a:uFill>
                  <a:solidFill>
                    <a:srgbClr val="FFFFFF"/>
                  </a:solidFill>
                </a:uFill>
                <a:latin typeface="Calibri"/>
              </a:rPr>
              <a:t>Compliance / Konformität, Effektivität und Effizienz</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4"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Konformität, Effektivität und Effizienz</a:t>
            </a:r>
            <a:endParaRPr lang="en-US" sz="1800" b="0" strike="noStrike" spc="-1">
              <a:solidFill>
                <a:srgbClr val="000000"/>
              </a:solidFill>
              <a:uFill>
                <a:solidFill>
                  <a:srgbClr val="FFFFFF"/>
                </a:solidFill>
              </a:uFill>
              <a:latin typeface="Calibri"/>
            </a:endParaRPr>
          </a:p>
        </p:txBody>
      </p:sp>
      <p:sp>
        <p:nvSpPr>
          <p:cNvPr id="1095"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400" b="1" strike="noStrike" spc="-1" dirty="0">
                <a:solidFill>
                  <a:srgbClr val="000000"/>
                </a:solidFill>
                <a:uFill>
                  <a:solidFill>
                    <a:srgbClr val="FFFFFF"/>
                  </a:solidFill>
                </a:uFill>
                <a:latin typeface="Calibri"/>
              </a:rPr>
              <a:t>Compliance (</a:t>
            </a:r>
            <a:r>
              <a:rPr lang="en-US" sz="2400" b="1" strike="noStrike" spc="-1" dirty="0" err="1">
                <a:solidFill>
                  <a:srgbClr val="000000"/>
                </a:solidFill>
                <a:uFill>
                  <a:solidFill>
                    <a:srgbClr val="FFFFFF"/>
                  </a:solidFill>
                </a:uFill>
                <a:latin typeface="Calibri"/>
              </a:rPr>
              <a:t>Konformität</a:t>
            </a:r>
            <a:r>
              <a:rPr lang="en-US" sz="2400" b="1" strike="noStrike" spc="-1" dirty="0">
                <a:solidFill>
                  <a:srgbClr val="000000"/>
                </a:solidFill>
                <a:uFill>
                  <a:solidFill>
                    <a:srgbClr val="FFFFFF"/>
                  </a:solidFill>
                </a:uFill>
                <a:latin typeface="Calibri"/>
              </a:rPr>
              <a:t>):</a:t>
            </a:r>
            <a:endParaRPr lang="en-US" sz="2400"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err="1">
                <a:solidFill>
                  <a:srgbClr val="000000"/>
                </a:solidFill>
                <a:uFill>
                  <a:solidFill>
                    <a:srgbClr val="FFFFFF"/>
                  </a:solidFill>
                </a:uFill>
                <a:latin typeface="Calibri"/>
              </a:rPr>
              <a:t>Frage</a:t>
            </a:r>
            <a:r>
              <a:rPr lang="en-US" sz="2000" b="0" strike="noStrike" spc="-1" dirty="0">
                <a:solidFill>
                  <a:srgbClr val="000000"/>
                </a:solidFill>
                <a:uFill>
                  <a:solidFill>
                    <a:srgbClr val="FFFFFF"/>
                  </a:solidFill>
                </a:uFill>
                <a:latin typeface="Calibri"/>
              </a:rPr>
              <a:t>: Sind </a:t>
            </a:r>
            <a:r>
              <a:rPr lang="en-US" sz="2000" b="0" strike="noStrike" spc="-1" dirty="0" err="1">
                <a:solidFill>
                  <a:srgbClr val="000000"/>
                </a:solidFill>
                <a:uFill>
                  <a:solidFill>
                    <a:srgbClr val="FFFFFF"/>
                  </a:solidFill>
                </a:uFill>
                <a:latin typeface="Calibri"/>
              </a:rPr>
              <a:t>Anforderungen</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erfüllt</a:t>
            </a:r>
            <a:r>
              <a:rPr lang="en-US" sz="2000" b="0" strike="noStrike" spc="-1" dirty="0">
                <a:solidFill>
                  <a:srgbClr val="000000"/>
                </a:solidFill>
                <a:uFill>
                  <a:solidFill>
                    <a:srgbClr val="FFFFFF"/>
                  </a:solidFill>
                </a:uFill>
                <a:latin typeface="Calibri"/>
              </a:rPr>
              <a:t> und </a:t>
            </a:r>
            <a:r>
              <a:rPr lang="en-US" sz="2000" b="0" strike="noStrike" spc="-1" dirty="0" err="1">
                <a:solidFill>
                  <a:srgbClr val="000000"/>
                </a:solidFill>
                <a:uFill>
                  <a:solidFill>
                    <a:srgbClr val="FFFFFF"/>
                  </a:solidFill>
                </a:uFill>
                <a:latin typeface="Calibri"/>
              </a:rPr>
              <a:t>Vorgaben</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eingehalten</a:t>
            </a:r>
            <a:r>
              <a:rPr lang="en-US" sz="2000" b="0" strike="noStrike" spc="-1" dirty="0">
                <a:solidFill>
                  <a:srgbClr val="000000"/>
                </a:solidFill>
                <a:uFill>
                  <a:solidFill>
                    <a:srgbClr val="FFFFFF"/>
                  </a:solidFill>
                </a:uFill>
                <a:latin typeface="Calibri"/>
              </a:rPr>
              <a:t>?</a:t>
            </a:r>
            <a:endParaRPr lang="en-US"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err="1">
                <a:solidFill>
                  <a:srgbClr val="000000"/>
                </a:solidFill>
                <a:uFill>
                  <a:solidFill>
                    <a:srgbClr val="FFFFFF"/>
                  </a:solidFill>
                </a:uFill>
                <a:latin typeface="Calibri"/>
              </a:rPr>
              <a:t>Beispiele</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für</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Anforderungsquellen</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Gesetze</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Richtlinien</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definierte</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Prozesse</a:t>
            </a:r>
            <a:r>
              <a:rPr lang="en-US" sz="2000" b="0" strike="noStrike" spc="-1" dirty="0">
                <a:solidFill>
                  <a:srgbClr val="000000"/>
                </a:solidFill>
                <a:uFill>
                  <a:solidFill>
                    <a:srgbClr val="FFFFFF"/>
                  </a:solidFill>
                </a:uFill>
                <a:latin typeface="Calibri"/>
              </a:rPr>
              <a:t> und </a:t>
            </a:r>
            <a:r>
              <a:rPr lang="en-US" sz="2000" b="0" strike="noStrike" spc="-1" dirty="0" err="1">
                <a:solidFill>
                  <a:srgbClr val="000000"/>
                </a:solidFill>
                <a:uFill>
                  <a:solidFill>
                    <a:srgbClr val="FFFFFF"/>
                  </a:solidFill>
                </a:uFill>
                <a:latin typeface="Calibri"/>
              </a:rPr>
              <a:t>Verfahren</a:t>
            </a:r>
            <a:r>
              <a:rPr lang="en-US" sz="2000" b="0" strike="noStrike" spc="-1" dirty="0">
                <a:solidFill>
                  <a:srgbClr val="000000"/>
                </a:solidFill>
                <a:uFill>
                  <a:solidFill>
                    <a:srgbClr val="FFFFFF"/>
                  </a:solidFill>
                </a:uFill>
                <a:latin typeface="Calibri"/>
              </a:rPr>
              <a:t>, …</a:t>
            </a:r>
            <a:endParaRPr lang="en-US" b="0" strike="noStrike" spc="-1" dirty="0">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400" b="1" strike="noStrike" spc="-1" dirty="0" err="1">
                <a:solidFill>
                  <a:srgbClr val="000000"/>
                </a:solidFill>
                <a:uFill>
                  <a:solidFill>
                    <a:srgbClr val="FFFFFF"/>
                  </a:solidFill>
                </a:uFill>
                <a:latin typeface="Calibri"/>
              </a:rPr>
              <a:t>Effektivität</a:t>
            </a:r>
            <a:r>
              <a:rPr lang="en-US" sz="2400" b="1" strike="noStrike" spc="-1" dirty="0">
                <a:solidFill>
                  <a:srgbClr val="000000"/>
                </a:solidFill>
                <a:uFill>
                  <a:solidFill>
                    <a:srgbClr val="FFFFFF"/>
                  </a:solidFill>
                </a:uFill>
                <a:latin typeface="Calibri"/>
              </a:rPr>
              <a:t>:</a:t>
            </a:r>
            <a:endParaRPr lang="en-US" sz="2400"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err="1">
                <a:solidFill>
                  <a:srgbClr val="000000"/>
                </a:solidFill>
                <a:uFill>
                  <a:solidFill>
                    <a:srgbClr val="FFFFFF"/>
                  </a:solidFill>
                </a:uFill>
                <a:latin typeface="Calibri"/>
              </a:rPr>
              <a:t>Frage</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Werden</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gewünschter</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Zweck</a:t>
            </a:r>
            <a:r>
              <a:rPr lang="en-US" sz="2000" b="0" strike="noStrike" spc="-1" dirty="0">
                <a:solidFill>
                  <a:srgbClr val="000000"/>
                </a:solidFill>
                <a:uFill>
                  <a:solidFill>
                    <a:srgbClr val="FFFFFF"/>
                  </a:solidFill>
                </a:uFill>
                <a:latin typeface="Calibri"/>
              </a:rPr>
              <a:t> und </a:t>
            </a:r>
            <a:r>
              <a:rPr lang="en-US" sz="2000" b="0" strike="noStrike" spc="-1" dirty="0" err="1">
                <a:solidFill>
                  <a:srgbClr val="000000"/>
                </a:solidFill>
                <a:uFill>
                  <a:solidFill>
                    <a:srgbClr val="FFFFFF"/>
                  </a:solidFill>
                </a:uFill>
                <a:latin typeface="Calibri"/>
              </a:rPr>
              <a:t>Ziele</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erreicht</a:t>
            </a:r>
            <a:r>
              <a:rPr lang="en-US" sz="2000" b="0" strike="noStrike" spc="-1" dirty="0">
                <a:solidFill>
                  <a:srgbClr val="000000"/>
                </a:solidFill>
                <a:uFill>
                  <a:solidFill>
                    <a:srgbClr val="FFFFFF"/>
                  </a:solidFill>
                </a:uFill>
                <a:latin typeface="Calibri"/>
              </a:rPr>
              <a:t>?</a:t>
            </a:r>
            <a:endParaRPr lang="en-US"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err="1">
                <a:solidFill>
                  <a:srgbClr val="000000"/>
                </a:solidFill>
                <a:uFill>
                  <a:solidFill>
                    <a:srgbClr val="FFFFFF"/>
                  </a:solidFill>
                </a:uFill>
                <a:latin typeface="Calibri"/>
              </a:rPr>
              <a:t>Beispiele</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für</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Ziele</a:t>
            </a:r>
            <a:r>
              <a:rPr lang="en-US" sz="2000" b="0" strike="noStrike" spc="-1" dirty="0">
                <a:solidFill>
                  <a:srgbClr val="000000"/>
                </a:solidFill>
                <a:uFill>
                  <a:solidFill>
                    <a:srgbClr val="FFFFFF"/>
                  </a:solidFill>
                </a:uFill>
                <a:latin typeface="Calibri"/>
              </a:rPr>
              <a:t>: Service Level </a:t>
            </a:r>
            <a:r>
              <a:rPr lang="en-US" sz="2000" b="0" strike="noStrike" spc="-1" dirty="0" err="1">
                <a:solidFill>
                  <a:srgbClr val="000000"/>
                </a:solidFill>
                <a:uFill>
                  <a:solidFill>
                    <a:srgbClr val="FFFFFF"/>
                  </a:solidFill>
                </a:uFill>
                <a:latin typeface="Calibri"/>
              </a:rPr>
              <a:t>Ziele</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aus</a:t>
            </a:r>
            <a:r>
              <a:rPr lang="en-US" sz="2000" b="0" strike="noStrike" spc="-1" dirty="0">
                <a:solidFill>
                  <a:srgbClr val="000000"/>
                </a:solidFill>
                <a:uFill>
                  <a:solidFill>
                    <a:srgbClr val="FFFFFF"/>
                  </a:solidFill>
                </a:uFill>
                <a:latin typeface="Calibri"/>
              </a:rPr>
              <a:t> SLAs), operative </a:t>
            </a:r>
            <a:r>
              <a:rPr lang="en-US" sz="2000" b="0" strike="noStrike" spc="-1" dirty="0" err="1">
                <a:solidFill>
                  <a:srgbClr val="000000"/>
                </a:solidFill>
                <a:uFill>
                  <a:solidFill>
                    <a:srgbClr val="FFFFFF"/>
                  </a:solidFill>
                </a:uFill>
                <a:latin typeface="Calibri"/>
              </a:rPr>
              <a:t>Ziele</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aus</a:t>
            </a:r>
            <a:r>
              <a:rPr lang="en-US" sz="2000" b="0" strike="noStrike" spc="-1" dirty="0">
                <a:solidFill>
                  <a:srgbClr val="000000"/>
                </a:solidFill>
                <a:uFill>
                  <a:solidFill>
                    <a:srgbClr val="FFFFFF"/>
                  </a:solidFill>
                </a:uFill>
                <a:latin typeface="Calibri"/>
              </a:rPr>
              <a:t> OLAs), </a:t>
            </a:r>
            <a:r>
              <a:rPr lang="en-US" sz="2000" b="0" strike="noStrike" spc="-1" dirty="0" err="1">
                <a:solidFill>
                  <a:srgbClr val="000000"/>
                </a:solidFill>
                <a:uFill>
                  <a:solidFill>
                    <a:srgbClr val="FFFFFF"/>
                  </a:solidFill>
                </a:uFill>
                <a:latin typeface="Calibri"/>
              </a:rPr>
              <a:t>Prozessziele</a:t>
            </a:r>
            <a:r>
              <a:rPr lang="en-US" sz="2000" b="0" strike="noStrike" spc="-1" dirty="0">
                <a:solidFill>
                  <a:srgbClr val="000000"/>
                </a:solidFill>
                <a:uFill>
                  <a:solidFill>
                    <a:srgbClr val="FFFFFF"/>
                  </a:solidFill>
                </a:uFill>
                <a:latin typeface="Calibri"/>
              </a:rPr>
              <a:t>, …</a:t>
            </a:r>
            <a:endParaRPr lang="en-US" b="0" strike="noStrike" spc="-1" dirty="0">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400" b="1" strike="noStrike" spc="-1" dirty="0" err="1">
                <a:solidFill>
                  <a:srgbClr val="000000"/>
                </a:solidFill>
                <a:uFill>
                  <a:solidFill>
                    <a:srgbClr val="FFFFFF"/>
                  </a:solidFill>
                </a:uFill>
                <a:latin typeface="Calibri"/>
              </a:rPr>
              <a:t>Effizienz</a:t>
            </a:r>
            <a:r>
              <a:rPr lang="en-US" sz="2400" b="1" strike="noStrike" spc="-1" dirty="0">
                <a:solidFill>
                  <a:srgbClr val="000000"/>
                </a:solidFill>
                <a:uFill>
                  <a:solidFill>
                    <a:srgbClr val="FFFFFF"/>
                  </a:solidFill>
                </a:uFill>
                <a:latin typeface="Calibri"/>
              </a:rPr>
              <a:t>:</a:t>
            </a:r>
            <a:endParaRPr lang="en-US" sz="2400"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err="1">
                <a:solidFill>
                  <a:srgbClr val="000000"/>
                </a:solidFill>
                <a:uFill>
                  <a:solidFill>
                    <a:srgbClr val="FFFFFF"/>
                  </a:solidFill>
                </a:uFill>
                <a:latin typeface="Calibri"/>
              </a:rPr>
              <a:t>Frage</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Ist</a:t>
            </a:r>
            <a:r>
              <a:rPr lang="en-US" sz="2000" b="0" strike="noStrike" spc="-1" dirty="0">
                <a:solidFill>
                  <a:srgbClr val="000000"/>
                </a:solidFill>
                <a:uFill>
                  <a:solidFill>
                    <a:srgbClr val="FFFFFF"/>
                  </a:solidFill>
                </a:uFill>
                <a:latin typeface="Calibri"/>
              </a:rPr>
              <a:t> das </a:t>
            </a:r>
            <a:r>
              <a:rPr lang="en-US" sz="2000" b="0" strike="noStrike" spc="-1" dirty="0" err="1">
                <a:solidFill>
                  <a:srgbClr val="000000"/>
                </a:solidFill>
                <a:uFill>
                  <a:solidFill>
                    <a:srgbClr val="FFFFFF"/>
                  </a:solidFill>
                </a:uFill>
                <a:latin typeface="Calibri"/>
              </a:rPr>
              <a:t>Niveau</a:t>
            </a:r>
            <a:r>
              <a:rPr lang="en-US" sz="2000" b="0" strike="noStrike" spc="-1" dirty="0">
                <a:solidFill>
                  <a:srgbClr val="000000"/>
                </a:solidFill>
                <a:uFill>
                  <a:solidFill>
                    <a:srgbClr val="FFFFFF"/>
                  </a:solidFill>
                </a:uFill>
                <a:latin typeface="Calibri"/>
              </a:rPr>
              <a:t> des </a:t>
            </a:r>
            <a:r>
              <a:rPr lang="en-US" sz="2000" b="0" strike="noStrike" spc="-1" dirty="0" err="1">
                <a:solidFill>
                  <a:srgbClr val="000000"/>
                </a:solidFill>
                <a:uFill>
                  <a:solidFill>
                    <a:srgbClr val="FFFFFF"/>
                  </a:solidFill>
                </a:uFill>
                <a:latin typeface="Calibri"/>
              </a:rPr>
              <a:t>Ressourcenverbrauchs</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angesichts</a:t>
            </a:r>
            <a:r>
              <a:rPr lang="en-US" sz="2000" b="0" strike="noStrike" spc="-1" dirty="0">
                <a:solidFill>
                  <a:srgbClr val="000000"/>
                </a:solidFill>
                <a:uFill>
                  <a:solidFill>
                    <a:srgbClr val="FFFFFF"/>
                  </a:solidFill>
                </a:uFill>
                <a:latin typeface="Calibri"/>
              </a:rPr>
              <a:t> des </a:t>
            </a:r>
            <a:r>
              <a:rPr lang="en-US" sz="2000" b="0" strike="noStrike" spc="-1" dirty="0" err="1">
                <a:solidFill>
                  <a:srgbClr val="000000"/>
                </a:solidFill>
                <a:uFill>
                  <a:solidFill>
                    <a:srgbClr val="FFFFFF"/>
                  </a:solidFill>
                </a:uFill>
                <a:latin typeface="Calibri"/>
              </a:rPr>
              <a:t>erreichten</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Wirkungsgrades</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Effektivität</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angemessen</a:t>
            </a:r>
            <a:r>
              <a:rPr lang="en-US" sz="2000" b="0" strike="noStrike" spc="-1" dirty="0">
                <a:solidFill>
                  <a:srgbClr val="000000"/>
                </a:solidFill>
                <a:uFill>
                  <a:solidFill>
                    <a:srgbClr val="FFFFFF"/>
                  </a:solidFill>
                </a:uFill>
                <a:latin typeface="Calibri"/>
              </a:rPr>
              <a:t>?</a:t>
            </a:r>
            <a:endParaRPr lang="en-US"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err="1">
                <a:solidFill>
                  <a:srgbClr val="000000"/>
                </a:solidFill>
                <a:uFill>
                  <a:solidFill>
                    <a:srgbClr val="FFFFFF"/>
                  </a:solidFill>
                </a:uFill>
                <a:latin typeface="Calibri"/>
              </a:rPr>
              <a:t>Beispiele</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für</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Ressourcen</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finanzielle</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Ressourcen</a:t>
            </a:r>
            <a:r>
              <a:rPr lang="en-US" sz="2000" b="0" strike="noStrike" spc="-1" dirty="0">
                <a:solidFill>
                  <a:srgbClr val="000000"/>
                </a:solidFill>
                <a:uFill>
                  <a:solidFill>
                    <a:srgbClr val="FFFFFF"/>
                  </a:solidFill>
                </a:uFill>
                <a:latin typeface="Calibri"/>
              </a:rPr>
              <a:t> (Geld), </a:t>
            </a:r>
            <a:r>
              <a:rPr lang="en-US" sz="2000" b="0" strike="noStrike" spc="-1" dirty="0" err="1">
                <a:solidFill>
                  <a:srgbClr val="000000"/>
                </a:solidFill>
                <a:uFill>
                  <a:solidFill>
                    <a:srgbClr val="FFFFFF"/>
                  </a:solidFill>
                </a:uFill>
                <a:latin typeface="Calibri"/>
              </a:rPr>
              <a:t>menschliche</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Ressourcen</a:t>
            </a:r>
            <a:r>
              <a:rPr lang="en-US" sz="2000" b="0" strike="noStrike" spc="-1" dirty="0">
                <a:solidFill>
                  <a:srgbClr val="000000"/>
                </a:solidFill>
                <a:uFill>
                  <a:solidFill>
                    <a:srgbClr val="FFFFFF"/>
                  </a:solidFill>
                </a:uFill>
                <a:latin typeface="Calibri"/>
              </a:rPr>
              <a:t> (Mitarbeiter), </a:t>
            </a:r>
            <a:r>
              <a:rPr lang="en-US" sz="2000" b="0" strike="noStrike" spc="-1" dirty="0" err="1">
                <a:solidFill>
                  <a:srgbClr val="000000"/>
                </a:solidFill>
                <a:uFill>
                  <a:solidFill>
                    <a:srgbClr val="FFFFFF"/>
                  </a:solidFill>
                </a:uFill>
                <a:latin typeface="Calibri"/>
              </a:rPr>
              <a:t>technische</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Ressourcen</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Kapazitäten</a:t>
            </a:r>
            <a:r>
              <a:rPr lang="en-US" sz="2000" b="0" strike="noStrike" spc="-1" dirty="0">
                <a:solidFill>
                  <a:srgbClr val="000000"/>
                </a:solidFill>
                <a:uFill>
                  <a:solidFill>
                    <a:srgbClr val="FFFFFF"/>
                  </a:solidFill>
                </a:uFill>
                <a:latin typeface="Calibri"/>
              </a:rPr>
              <a:t>), …</a:t>
            </a:r>
            <a:endParaRPr lang="en-US" b="0" strike="noStrike" spc="-1" dirty="0">
              <a:solidFill>
                <a:srgbClr val="000000"/>
              </a:solidFill>
              <a:uFill>
                <a:solidFill>
                  <a:srgbClr val="FFFFFF"/>
                </a:solidFill>
              </a:uFill>
              <a:latin typeface="Calibri"/>
            </a:endParaRPr>
          </a:p>
        </p:txBody>
      </p:sp>
      <p:sp>
        <p:nvSpPr>
          <p:cNvPr id="1096" name="TextShape 3"/>
          <p:cNvSpPr txBox="1"/>
          <p:nvPr/>
        </p:nvSpPr>
        <p:spPr>
          <a:xfrm>
            <a:off x="6553080" y="6430680"/>
            <a:ext cx="2133360" cy="364680"/>
          </a:xfrm>
          <a:prstGeom prst="rect">
            <a:avLst/>
          </a:prstGeom>
          <a:noFill/>
          <a:ln>
            <a:noFill/>
          </a:ln>
        </p:spPr>
        <p:txBody>
          <a:bodyPr anchor="ctr"/>
          <a:lstStyle/>
          <a:p>
            <a:pPr algn="r">
              <a:lnSpc>
                <a:spcPct val="100000"/>
              </a:lnSpc>
            </a:pPr>
            <a:fld id="{8A807FB2-E630-45DF-A04B-6E37B9E01433}" type="slidenum">
              <a:rPr lang="de-DE" sz="1200" b="0" strike="noStrike" spc="-1">
                <a:solidFill>
                  <a:srgbClr val="8B8B8B"/>
                </a:solidFill>
                <a:uFill>
                  <a:solidFill>
                    <a:srgbClr val="FFFFFF"/>
                  </a:solidFill>
                </a:uFill>
                <a:latin typeface="Calibri"/>
              </a:rPr>
              <a:t>126</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Beispiel: Autowäsche</a:t>
            </a:r>
            <a:endParaRPr lang="en-US" sz="1800" b="0" strike="noStrike" spc="-1">
              <a:solidFill>
                <a:srgbClr val="000000"/>
              </a:solidFill>
              <a:uFill>
                <a:solidFill>
                  <a:srgbClr val="FFFFFF"/>
                </a:solidFill>
              </a:uFill>
              <a:latin typeface="Calibri"/>
            </a:endParaRPr>
          </a:p>
        </p:txBody>
      </p:sp>
      <p:sp>
        <p:nvSpPr>
          <p:cNvPr id="1106" name="CustomShape 2"/>
          <p:cNvSpPr/>
          <p:nvPr/>
        </p:nvSpPr>
        <p:spPr>
          <a:xfrm>
            <a:off x="457200" y="1696680"/>
            <a:ext cx="4625640" cy="4625640"/>
          </a:xfrm>
          <a:prstGeom prst="pie">
            <a:avLst>
              <a:gd name="adj1" fmla="val 5400000"/>
              <a:gd name="adj2" fmla="val 16200000"/>
            </a:avLst>
          </a:prstGeom>
          <a:solidFill>
            <a:schemeClr val="accent1">
              <a:shade val="80000"/>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1107" name="CustomShape 3"/>
          <p:cNvSpPr/>
          <p:nvPr/>
        </p:nvSpPr>
        <p:spPr>
          <a:xfrm>
            <a:off x="2770200" y="1696680"/>
            <a:ext cx="5916240" cy="4625640"/>
          </a:xfrm>
          <a:prstGeom prst="rect">
            <a:avLst/>
          </a:prstGeom>
          <a:solidFill>
            <a:schemeClr val="lt1">
              <a:alpha val="90000"/>
              <a:hueOff val="0"/>
              <a:satOff val="0"/>
              <a:lumOff val="0"/>
              <a:alphaOff val="0"/>
            </a:schemeClr>
          </a:solidFill>
          <a:ln>
            <a:solidFill>
              <a:schemeClr val="accent1">
                <a:shade val="80000"/>
                <a:hueOff val="0"/>
                <a:satOff val="0"/>
                <a:lumOff val="0"/>
                <a:alphaOff val="0"/>
              </a:schemeClr>
            </a:solidFill>
            <a:round/>
          </a:ln>
        </p:spPr>
        <p:style>
          <a:lnRef idx="2">
            <a:scrgbClr r="0" g="0" b="0"/>
          </a:lnRef>
          <a:fillRef idx="0">
            <a:scrgbClr r="0" g="0" b="0"/>
          </a:fillRef>
          <a:effectRef idx="0">
            <a:scrgbClr r="0" g="0" b="0"/>
          </a:effectRef>
          <a:fontRef idx="minor"/>
        </p:style>
        <p:txBody>
          <a:bodyPr lIns="141120" tIns="141120" rIns="3099240" bIns="3379320" anchor="ctr"/>
          <a:lstStyle/>
          <a:p>
            <a:pPr algn="ctr">
              <a:lnSpc>
                <a:spcPct val="90000"/>
              </a:lnSpc>
            </a:pPr>
            <a:r>
              <a:rPr lang="de-DE" sz="3700" b="0" strike="noStrike" spc="-1">
                <a:solidFill>
                  <a:srgbClr val="000000"/>
                </a:solidFill>
                <a:uFill>
                  <a:solidFill>
                    <a:srgbClr val="FFFFFF"/>
                  </a:solidFill>
                </a:uFill>
                <a:latin typeface="Calibri"/>
              </a:rPr>
              <a:t>Compliance (Konformität)</a:t>
            </a:r>
            <a:endParaRPr lang="de-DE" sz="1800" b="0" strike="noStrike" spc="-1">
              <a:solidFill>
                <a:srgbClr val="000000"/>
              </a:solidFill>
              <a:uFill>
                <a:solidFill>
                  <a:srgbClr val="FFFFFF"/>
                </a:solidFill>
              </a:uFill>
              <a:latin typeface="Arial"/>
            </a:endParaRPr>
          </a:p>
        </p:txBody>
      </p:sp>
      <p:sp>
        <p:nvSpPr>
          <p:cNvPr id="1108" name="CustomShape 4"/>
          <p:cNvSpPr/>
          <p:nvPr/>
        </p:nvSpPr>
        <p:spPr>
          <a:xfrm>
            <a:off x="1266840" y="3084480"/>
            <a:ext cx="3006720" cy="3006720"/>
          </a:xfrm>
          <a:prstGeom prst="pie">
            <a:avLst>
              <a:gd name="adj1" fmla="val 5400000"/>
              <a:gd name="adj2" fmla="val 16200000"/>
            </a:avLst>
          </a:prstGeom>
          <a:solidFill>
            <a:schemeClr val="accent1">
              <a:shade val="80000"/>
              <a:hueOff val="153123"/>
              <a:satOff val="-2196"/>
              <a:lumOff val="12807"/>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1109" name="CustomShape 5"/>
          <p:cNvSpPr/>
          <p:nvPr/>
        </p:nvSpPr>
        <p:spPr>
          <a:xfrm>
            <a:off x="2770200" y="3084480"/>
            <a:ext cx="5916240" cy="3006720"/>
          </a:xfrm>
          <a:prstGeom prst="rect">
            <a:avLst/>
          </a:prstGeom>
          <a:solidFill>
            <a:schemeClr val="lt1">
              <a:alpha val="90000"/>
              <a:hueOff val="0"/>
              <a:satOff val="0"/>
              <a:lumOff val="0"/>
              <a:alphaOff val="0"/>
            </a:schemeClr>
          </a:solidFill>
          <a:ln>
            <a:solidFill>
              <a:schemeClr val="accent1">
                <a:shade val="80000"/>
                <a:hueOff val="153123"/>
                <a:satOff val="-2196"/>
                <a:lumOff val="12807"/>
                <a:alphaOff val="0"/>
              </a:schemeClr>
            </a:solidFill>
            <a:round/>
          </a:ln>
        </p:spPr>
        <p:style>
          <a:lnRef idx="2">
            <a:scrgbClr r="0" g="0" b="0"/>
          </a:lnRef>
          <a:fillRef idx="0">
            <a:scrgbClr r="0" g="0" b="0"/>
          </a:fillRef>
          <a:effectRef idx="0">
            <a:scrgbClr r="0" g="0" b="0"/>
          </a:effectRef>
          <a:fontRef idx="minor"/>
        </p:style>
        <p:txBody>
          <a:bodyPr lIns="141120" tIns="141120" rIns="3099240" bIns="1760400" anchor="ctr"/>
          <a:lstStyle/>
          <a:p>
            <a:pPr algn="ctr">
              <a:lnSpc>
                <a:spcPct val="90000"/>
              </a:lnSpc>
            </a:pPr>
            <a:r>
              <a:rPr lang="de-DE" sz="3700" b="0" strike="noStrike" spc="-1">
                <a:solidFill>
                  <a:srgbClr val="000000"/>
                </a:solidFill>
                <a:uFill>
                  <a:solidFill>
                    <a:srgbClr val="FFFFFF"/>
                  </a:solidFill>
                </a:uFill>
                <a:latin typeface="Calibri"/>
              </a:rPr>
              <a:t>Effektivität</a:t>
            </a:r>
            <a:endParaRPr lang="de-DE" sz="1800" b="0" strike="noStrike" spc="-1">
              <a:solidFill>
                <a:srgbClr val="000000"/>
              </a:solidFill>
              <a:uFill>
                <a:solidFill>
                  <a:srgbClr val="FFFFFF"/>
                </a:solidFill>
              </a:uFill>
              <a:latin typeface="Arial"/>
            </a:endParaRPr>
          </a:p>
        </p:txBody>
      </p:sp>
      <p:sp>
        <p:nvSpPr>
          <p:cNvPr id="1110" name="CustomShape 6"/>
          <p:cNvSpPr/>
          <p:nvPr/>
        </p:nvSpPr>
        <p:spPr>
          <a:xfrm>
            <a:off x="2076480" y="4472280"/>
            <a:ext cx="1387440" cy="1387440"/>
          </a:xfrm>
          <a:prstGeom prst="pie">
            <a:avLst>
              <a:gd name="adj1" fmla="val 5400000"/>
              <a:gd name="adj2" fmla="val 16200000"/>
            </a:avLst>
          </a:prstGeom>
          <a:solidFill>
            <a:schemeClr val="accent1">
              <a:shade val="80000"/>
              <a:hueOff val="306247"/>
              <a:satOff val="-4392"/>
              <a:lumOff val="25615"/>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1111" name="CustomShape 7"/>
          <p:cNvSpPr/>
          <p:nvPr/>
        </p:nvSpPr>
        <p:spPr>
          <a:xfrm>
            <a:off x="2770200" y="4472280"/>
            <a:ext cx="5916240" cy="1387440"/>
          </a:xfrm>
          <a:prstGeom prst="rect">
            <a:avLst/>
          </a:prstGeom>
          <a:solidFill>
            <a:schemeClr val="lt1">
              <a:alpha val="90000"/>
              <a:hueOff val="0"/>
              <a:satOff val="0"/>
              <a:lumOff val="0"/>
              <a:alphaOff val="0"/>
            </a:schemeClr>
          </a:solidFill>
          <a:ln>
            <a:solidFill>
              <a:schemeClr val="accent1">
                <a:shade val="80000"/>
                <a:hueOff val="306247"/>
                <a:satOff val="-4392"/>
                <a:lumOff val="25615"/>
                <a:alphaOff val="0"/>
              </a:schemeClr>
            </a:solidFill>
            <a:round/>
          </a:ln>
        </p:spPr>
        <p:style>
          <a:lnRef idx="2">
            <a:scrgbClr r="0" g="0" b="0"/>
          </a:lnRef>
          <a:fillRef idx="0">
            <a:scrgbClr r="0" g="0" b="0"/>
          </a:fillRef>
          <a:effectRef idx="0">
            <a:scrgbClr r="0" g="0" b="0"/>
          </a:effectRef>
          <a:fontRef idx="minor"/>
        </p:style>
        <p:txBody>
          <a:bodyPr lIns="141120" tIns="141120" rIns="3099240" bIns="141120" anchor="ctr"/>
          <a:lstStyle/>
          <a:p>
            <a:pPr algn="ctr">
              <a:lnSpc>
                <a:spcPct val="90000"/>
              </a:lnSpc>
            </a:pPr>
            <a:r>
              <a:rPr lang="de-DE" sz="3700" b="0" strike="noStrike" spc="-1">
                <a:solidFill>
                  <a:srgbClr val="000000"/>
                </a:solidFill>
                <a:uFill>
                  <a:solidFill>
                    <a:srgbClr val="FFFFFF"/>
                  </a:solidFill>
                </a:uFill>
                <a:latin typeface="Calibri"/>
              </a:rPr>
              <a:t>Effizienz</a:t>
            </a:r>
            <a:endParaRPr lang="de-DE" sz="1800" b="0" strike="noStrike" spc="-1">
              <a:solidFill>
                <a:srgbClr val="000000"/>
              </a:solidFill>
              <a:uFill>
                <a:solidFill>
                  <a:srgbClr val="FFFFFF"/>
                </a:solidFill>
              </a:uFill>
              <a:latin typeface="Arial"/>
            </a:endParaRPr>
          </a:p>
        </p:txBody>
      </p:sp>
      <p:sp>
        <p:nvSpPr>
          <p:cNvPr id="1112" name="CustomShape 8"/>
          <p:cNvSpPr/>
          <p:nvPr/>
        </p:nvSpPr>
        <p:spPr>
          <a:xfrm>
            <a:off x="5728680" y="1696680"/>
            <a:ext cx="2957760" cy="1387440"/>
          </a:xfrm>
          <a:prstGeom prst="rect">
            <a:avLst/>
          </a:prstGeom>
          <a:noFill/>
          <a:ln>
            <a:noFill/>
          </a:ln>
        </p:spPr>
        <p:style>
          <a:lnRef idx="2">
            <a:scrgbClr r="0" g="0" b="0"/>
          </a:lnRef>
          <a:fillRef idx="0">
            <a:scrgbClr r="0" g="0" b="0"/>
          </a:fillRef>
          <a:effectRef idx="0">
            <a:scrgbClr r="0" g="0" b="0"/>
          </a:effectRef>
          <a:fontRef idx="minor"/>
        </p:style>
        <p:txBody>
          <a:bodyPr lIns="49680" tIns="49680" rIns="49680" bIns="49680" anchor="ctr"/>
          <a:lstStyle/>
          <a:p>
            <a:pPr marL="114480" lvl="1" indent="-114120">
              <a:lnSpc>
                <a:spcPct val="90000"/>
              </a:lnSpc>
              <a:buClr>
                <a:srgbClr val="000000"/>
              </a:buClr>
              <a:buFont typeface="Symbol" charset="2"/>
              <a:buChar char=""/>
            </a:pPr>
            <a:r>
              <a:rPr lang="de-DE" sz="1300" b="0" strike="noStrike" spc="-1">
                <a:solidFill>
                  <a:srgbClr val="000000"/>
                </a:solidFill>
                <a:uFill>
                  <a:solidFill>
                    <a:srgbClr val="FFFFFF"/>
                  </a:solidFill>
                </a:uFill>
                <a:latin typeface="Calibri"/>
              </a:rPr>
              <a:t>Entspricht das Auto den zulässigen Spezifikationen der Autowaschanlage?</a:t>
            </a:r>
            <a:endParaRPr lang="de-DE" sz="1800" b="0" strike="noStrike" spc="-1">
              <a:solidFill>
                <a:srgbClr val="000000"/>
              </a:solidFill>
              <a:uFill>
                <a:solidFill>
                  <a:srgbClr val="FFFFFF"/>
                </a:solidFill>
              </a:uFill>
              <a:latin typeface="Arial"/>
            </a:endParaRPr>
          </a:p>
          <a:p>
            <a:pPr marL="114480" lvl="1" indent="-114120">
              <a:lnSpc>
                <a:spcPct val="90000"/>
              </a:lnSpc>
              <a:buClr>
                <a:srgbClr val="000000"/>
              </a:buClr>
              <a:buFont typeface="Symbol" charset="2"/>
              <a:buChar char=""/>
            </a:pPr>
            <a:r>
              <a:rPr lang="de-DE" sz="1300" b="0" strike="noStrike" spc="-1">
                <a:solidFill>
                  <a:srgbClr val="000000"/>
                </a:solidFill>
                <a:uFill>
                  <a:solidFill>
                    <a:srgbClr val="FFFFFF"/>
                  </a:solidFill>
                </a:uFill>
                <a:latin typeface="Calibri"/>
              </a:rPr>
              <a:t>Folgt der Autofahrer den Anweisungen der Autowaschanlage?</a:t>
            </a:r>
            <a:endParaRPr lang="de-DE" sz="1800" b="0" strike="noStrike" spc="-1">
              <a:solidFill>
                <a:srgbClr val="000000"/>
              </a:solidFill>
              <a:uFill>
                <a:solidFill>
                  <a:srgbClr val="FFFFFF"/>
                </a:solidFill>
              </a:uFill>
              <a:latin typeface="Arial"/>
            </a:endParaRPr>
          </a:p>
          <a:p>
            <a:pPr marL="114480" lvl="1" indent="-114120">
              <a:lnSpc>
                <a:spcPct val="90000"/>
              </a:lnSpc>
              <a:buClr>
                <a:srgbClr val="000000"/>
              </a:buClr>
              <a:buFont typeface="Symbol" charset="2"/>
              <a:buChar char=""/>
            </a:pPr>
            <a:r>
              <a:rPr lang="de-DE" sz="1300" b="0" strike="noStrike" spc="-1">
                <a:solidFill>
                  <a:srgbClr val="000000"/>
                </a:solidFill>
                <a:uFill>
                  <a:solidFill>
                    <a:srgbClr val="FFFFFF"/>
                  </a:solidFill>
                </a:uFill>
                <a:latin typeface="Calibri"/>
              </a:rPr>
              <a:t>Betätigt der Bediener der Autowaschanlage die richtigen Knöpfe?</a:t>
            </a:r>
            <a:endParaRPr lang="de-DE" sz="1800" b="0" strike="noStrike" spc="-1">
              <a:solidFill>
                <a:srgbClr val="000000"/>
              </a:solidFill>
              <a:uFill>
                <a:solidFill>
                  <a:srgbClr val="FFFFFF"/>
                </a:solidFill>
              </a:uFill>
              <a:latin typeface="Arial"/>
            </a:endParaRPr>
          </a:p>
        </p:txBody>
      </p:sp>
      <p:sp>
        <p:nvSpPr>
          <p:cNvPr id="1113" name="CustomShape 9"/>
          <p:cNvSpPr/>
          <p:nvPr/>
        </p:nvSpPr>
        <p:spPr>
          <a:xfrm>
            <a:off x="5728680" y="3084480"/>
            <a:ext cx="2957760" cy="1387440"/>
          </a:xfrm>
          <a:prstGeom prst="rect">
            <a:avLst/>
          </a:prstGeom>
          <a:noFill/>
          <a:ln>
            <a:noFill/>
          </a:ln>
        </p:spPr>
        <p:style>
          <a:lnRef idx="2">
            <a:scrgbClr r="0" g="0" b="0"/>
          </a:lnRef>
          <a:fillRef idx="0">
            <a:scrgbClr r="0" g="0" b="0"/>
          </a:fillRef>
          <a:effectRef idx="0">
            <a:scrgbClr r="0" g="0" b="0"/>
          </a:effectRef>
          <a:fontRef idx="minor"/>
        </p:style>
        <p:txBody>
          <a:bodyPr lIns="49680" tIns="49680" rIns="49680" bIns="49680" anchor="ctr"/>
          <a:lstStyle/>
          <a:p>
            <a:pPr marL="114480" lvl="1" indent="-114120">
              <a:lnSpc>
                <a:spcPct val="90000"/>
              </a:lnSpc>
              <a:buClr>
                <a:srgbClr val="000000"/>
              </a:buClr>
              <a:buFont typeface="Symbol" charset="2"/>
              <a:buChar char=""/>
            </a:pPr>
            <a:r>
              <a:rPr lang="de-DE" sz="1300" b="0" strike="noStrike" spc="-1">
                <a:solidFill>
                  <a:srgbClr val="000000"/>
                </a:solidFill>
                <a:uFill>
                  <a:solidFill>
                    <a:srgbClr val="FFFFFF"/>
                  </a:solidFill>
                </a:uFill>
                <a:latin typeface="Calibri"/>
              </a:rPr>
              <a:t>Wurde das Fahrzeug gereinigt und alle Verschmutzungen in ausreichendem Maße aus der Perspektive des Fahrzeugbesitzers entfernt?</a:t>
            </a:r>
            <a:endParaRPr lang="de-DE" sz="1800" b="0" strike="noStrike" spc="-1">
              <a:solidFill>
                <a:srgbClr val="000000"/>
              </a:solidFill>
              <a:uFill>
                <a:solidFill>
                  <a:srgbClr val="FFFFFF"/>
                </a:solidFill>
              </a:uFill>
              <a:latin typeface="Arial"/>
            </a:endParaRPr>
          </a:p>
        </p:txBody>
      </p:sp>
      <p:sp>
        <p:nvSpPr>
          <p:cNvPr id="1114" name="CustomShape 10"/>
          <p:cNvSpPr/>
          <p:nvPr/>
        </p:nvSpPr>
        <p:spPr>
          <a:xfrm>
            <a:off x="5728680" y="4472280"/>
            <a:ext cx="2957760" cy="1387440"/>
          </a:xfrm>
          <a:prstGeom prst="rect">
            <a:avLst/>
          </a:prstGeom>
          <a:noFill/>
          <a:ln>
            <a:noFill/>
          </a:ln>
        </p:spPr>
        <p:style>
          <a:lnRef idx="2">
            <a:scrgbClr r="0" g="0" b="0"/>
          </a:lnRef>
          <a:fillRef idx="0">
            <a:scrgbClr r="0" g="0" b="0"/>
          </a:fillRef>
          <a:effectRef idx="0">
            <a:scrgbClr r="0" g="0" b="0"/>
          </a:effectRef>
          <a:fontRef idx="minor"/>
        </p:style>
        <p:txBody>
          <a:bodyPr lIns="49680" tIns="49680" rIns="49680" bIns="49680" anchor="ctr"/>
          <a:lstStyle/>
          <a:p>
            <a:pPr marL="114480" lvl="1" indent="-114120">
              <a:lnSpc>
                <a:spcPct val="90000"/>
              </a:lnSpc>
              <a:buClr>
                <a:srgbClr val="000000"/>
              </a:buClr>
              <a:buFont typeface="Symbol" charset="2"/>
              <a:buChar char=""/>
            </a:pPr>
            <a:r>
              <a:rPr lang="de-DE" sz="1300" b="0" strike="noStrike" spc="-1">
                <a:solidFill>
                  <a:srgbClr val="000000"/>
                </a:solidFill>
                <a:uFill>
                  <a:solidFill>
                    <a:srgbClr val="FFFFFF"/>
                  </a:solidFill>
                </a:uFill>
                <a:latin typeface="Calibri"/>
              </a:rPr>
              <a:t>Angesichts des erreichten Grads an Sauberkeit, ist die Menge an Wasser, Chemikalien, Energie, Arbeitskraft und Zeitaufwand angemessen?</a:t>
            </a:r>
            <a:endParaRPr lang="de-DE" sz="1800" b="0" strike="noStrike" spc="-1">
              <a:solidFill>
                <a:srgbClr val="000000"/>
              </a:solidFill>
              <a:uFill>
                <a:solidFill>
                  <a:srgbClr val="FFFFFF"/>
                </a:solidFill>
              </a:uFill>
              <a:latin typeface="Arial"/>
            </a:endParaRPr>
          </a:p>
        </p:txBody>
      </p:sp>
      <p:sp>
        <p:nvSpPr>
          <p:cNvPr id="1115" name="TextShape 11"/>
          <p:cNvSpPr txBox="1"/>
          <p:nvPr/>
        </p:nvSpPr>
        <p:spPr>
          <a:xfrm>
            <a:off x="6553080" y="6430680"/>
            <a:ext cx="2133360" cy="364680"/>
          </a:xfrm>
          <a:prstGeom prst="rect">
            <a:avLst/>
          </a:prstGeom>
          <a:noFill/>
          <a:ln>
            <a:noFill/>
          </a:ln>
        </p:spPr>
        <p:txBody>
          <a:bodyPr anchor="ctr"/>
          <a:lstStyle/>
          <a:p>
            <a:pPr algn="r">
              <a:lnSpc>
                <a:spcPct val="100000"/>
              </a:lnSpc>
            </a:pPr>
            <a:fld id="{437F9B4E-35BA-4F7E-9E43-974F3C1BB9C4}" type="slidenum">
              <a:rPr lang="de-DE" sz="1200" b="0" strike="noStrike" spc="-1">
                <a:solidFill>
                  <a:srgbClr val="8B8B8B"/>
                </a:solidFill>
                <a:uFill>
                  <a:solidFill>
                    <a:srgbClr val="FFFFFF"/>
                  </a:solidFill>
                </a:uFill>
                <a:latin typeface="Calibri"/>
              </a:rPr>
              <a:t>127</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7"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Konformität, Effektivität und Effizienz</a:t>
            </a:r>
            <a:endParaRPr lang="en-US" sz="1800" b="0" strike="noStrike" spc="-1">
              <a:solidFill>
                <a:srgbClr val="000000"/>
              </a:solidFill>
              <a:uFill>
                <a:solidFill>
                  <a:srgbClr val="FFFFFF"/>
                </a:solidFill>
              </a:uFill>
              <a:latin typeface="Calibri"/>
            </a:endParaRPr>
          </a:p>
        </p:txBody>
      </p:sp>
      <p:sp>
        <p:nvSpPr>
          <p:cNvPr id="1098" name="TextShape 2"/>
          <p:cNvSpPr txBox="1"/>
          <p:nvPr/>
        </p:nvSpPr>
        <p:spPr>
          <a:xfrm>
            <a:off x="6553080" y="6430680"/>
            <a:ext cx="2133360" cy="364680"/>
          </a:xfrm>
          <a:prstGeom prst="rect">
            <a:avLst/>
          </a:prstGeom>
          <a:noFill/>
          <a:ln>
            <a:noFill/>
          </a:ln>
        </p:spPr>
        <p:txBody>
          <a:bodyPr anchor="ctr"/>
          <a:lstStyle/>
          <a:p>
            <a:pPr algn="r">
              <a:lnSpc>
                <a:spcPct val="100000"/>
              </a:lnSpc>
            </a:pPr>
            <a:fld id="{C2E37296-7FE1-468C-BC3E-DB4F8C53ED46}" type="slidenum">
              <a:rPr lang="de-DE" sz="1200" b="0" strike="noStrike" spc="-1">
                <a:solidFill>
                  <a:srgbClr val="8B8B8B"/>
                </a:solidFill>
                <a:uFill>
                  <a:solidFill>
                    <a:srgbClr val="FFFFFF"/>
                  </a:solidFill>
                </a:uFill>
                <a:latin typeface="Calibri"/>
              </a:rPr>
              <a:t>128</a:t>
            </a:fld>
            <a:endParaRPr lang="de-DE" sz="1400" b="0" strike="noStrike" spc="-1">
              <a:solidFill>
                <a:srgbClr val="000000"/>
              </a:solidFill>
              <a:uFill>
                <a:solidFill>
                  <a:srgbClr val="FFFFFF"/>
                </a:solidFill>
              </a:uFill>
              <a:latin typeface="Times New Roman"/>
            </a:endParaRPr>
          </a:p>
        </p:txBody>
      </p:sp>
      <p:graphicFrame>
        <p:nvGraphicFramePr>
          <p:cNvPr id="10" name="Diagramm 9">
            <a:extLst>
              <a:ext uri="{FF2B5EF4-FFF2-40B4-BE49-F238E27FC236}">
                <a16:creationId xmlns:a16="http://schemas.microsoft.com/office/drawing/2014/main" id="{2EF5D31C-D086-D649-81C5-59B5483249E8}"/>
              </a:ext>
            </a:extLst>
          </p:cNvPr>
          <p:cNvGraphicFramePr/>
          <p:nvPr>
            <p:extLst>
              <p:ext uri="{D42A27DB-BD31-4B8C-83A1-F6EECF244321}">
                <p14:modId xmlns:p14="http://schemas.microsoft.com/office/powerpoint/2010/main" val="3800218775"/>
              </p:ext>
            </p:extLst>
          </p:nvPr>
        </p:nvGraphicFramePr>
        <p:xfrm>
          <a:off x="313221" y="1706430"/>
          <a:ext cx="8186766" cy="46260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Compliance vs. Konformität</a:t>
            </a:r>
            <a:endParaRPr lang="en-US" sz="1800" b="0" strike="noStrike" spc="-1">
              <a:solidFill>
                <a:srgbClr val="000000"/>
              </a:solidFill>
              <a:uFill>
                <a:solidFill>
                  <a:srgbClr val="FFFFFF"/>
                </a:solidFill>
              </a:uFill>
              <a:latin typeface="Calibri"/>
            </a:endParaRPr>
          </a:p>
        </p:txBody>
      </p:sp>
      <p:sp>
        <p:nvSpPr>
          <p:cNvPr id="1117"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Manchmal werden Compliance und Konformität getrennt (siehe COBIT):</a:t>
            </a:r>
          </a:p>
          <a:p>
            <a:pPr marL="743040" lvl="1" indent="-285480">
              <a:lnSpc>
                <a:spcPct val="100000"/>
              </a:lnSpc>
              <a:buClr>
                <a:srgbClr val="000000"/>
              </a:buClr>
              <a:buFont typeface="Arial"/>
              <a:buChar char="–"/>
            </a:pPr>
            <a:r>
              <a:rPr lang="en-US" sz="2400" b="1" strike="noStrike" spc="-1">
                <a:solidFill>
                  <a:srgbClr val="000000"/>
                </a:solidFill>
                <a:uFill>
                  <a:solidFill>
                    <a:srgbClr val="FFFFFF"/>
                  </a:solidFill>
                </a:uFill>
                <a:latin typeface="Calibri"/>
              </a:rPr>
              <a:t>Konformität:</a:t>
            </a:r>
            <a:r>
              <a:rPr lang="en-US" sz="2400" b="0" strike="noStrike" spc="-1">
                <a:solidFill>
                  <a:srgbClr val="000000"/>
                </a:solidFill>
                <a:uFill>
                  <a:solidFill>
                    <a:srgbClr val="FFFFFF"/>
                  </a:solidFill>
                </a:uFill>
                <a:latin typeface="Calibri"/>
              </a:rPr>
              <a:t> Einhaltung von internen Vorschriften und Anforderungen, vorgegeben durch…</a:t>
            </a:r>
            <a:endParaRPr lang="en-US" sz="2000" b="0" strike="noStrike" spc="-1">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Richtlinien</a:t>
            </a:r>
            <a:endParaRPr lang="en-US" sz="1800" b="0" strike="noStrike" spc="-1">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Prozesse</a:t>
            </a:r>
            <a:endParaRPr lang="en-US" sz="1800" b="0" strike="noStrike" spc="-1">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Verfahren</a:t>
            </a:r>
            <a:endParaRPr lang="en-US" sz="18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1" strike="noStrike" spc="-1">
                <a:solidFill>
                  <a:srgbClr val="000000"/>
                </a:solidFill>
                <a:uFill>
                  <a:solidFill>
                    <a:srgbClr val="FFFFFF"/>
                  </a:solidFill>
                </a:uFill>
                <a:latin typeface="Calibri"/>
              </a:rPr>
              <a:t>Compliance:</a:t>
            </a:r>
            <a:r>
              <a:rPr lang="en-US" sz="2400" b="0" strike="noStrike" spc="-1">
                <a:solidFill>
                  <a:srgbClr val="000000"/>
                </a:solidFill>
                <a:uFill>
                  <a:solidFill>
                    <a:srgbClr val="FFFFFF"/>
                  </a:solidFill>
                </a:uFill>
                <a:latin typeface="Calibri"/>
              </a:rPr>
              <a:t> Einhaltung externer Anforderungen, wie</a:t>
            </a:r>
            <a:endParaRPr lang="en-US" sz="2000" b="0" strike="noStrike" spc="-1">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Gesetze</a:t>
            </a:r>
            <a:endParaRPr lang="en-US" sz="1800" b="0" strike="noStrike" spc="-1">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Normen</a:t>
            </a:r>
            <a:endParaRPr lang="en-US" sz="1800" b="0" strike="noStrike" spc="-1">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Verträge</a:t>
            </a:r>
            <a:endParaRPr lang="en-US" sz="1800" b="0" strike="noStrike" spc="-1">
              <a:solidFill>
                <a:srgbClr val="000000"/>
              </a:solidFill>
              <a:uFill>
                <a:solidFill>
                  <a:srgbClr val="FFFFFF"/>
                </a:solidFill>
              </a:uFill>
              <a:latin typeface="Calibri"/>
            </a:endParaRPr>
          </a:p>
        </p:txBody>
      </p:sp>
      <p:sp>
        <p:nvSpPr>
          <p:cNvPr id="1118" name="TextShape 3"/>
          <p:cNvSpPr txBox="1"/>
          <p:nvPr/>
        </p:nvSpPr>
        <p:spPr>
          <a:xfrm>
            <a:off x="6553080" y="6430680"/>
            <a:ext cx="2133360" cy="364680"/>
          </a:xfrm>
          <a:prstGeom prst="rect">
            <a:avLst/>
          </a:prstGeom>
          <a:noFill/>
          <a:ln>
            <a:noFill/>
          </a:ln>
        </p:spPr>
        <p:txBody>
          <a:bodyPr anchor="ctr"/>
          <a:lstStyle/>
          <a:p>
            <a:pPr algn="r">
              <a:lnSpc>
                <a:spcPct val="100000"/>
              </a:lnSpc>
            </a:pPr>
            <a:fld id="{6E21DBA1-D64F-44A0-9E51-E7C552F537EC}" type="slidenum">
              <a:rPr lang="de-DE" sz="1200" b="0" strike="noStrike" spc="-1">
                <a:solidFill>
                  <a:srgbClr val="8B8B8B"/>
                </a:solidFill>
                <a:uFill>
                  <a:solidFill>
                    <a:srgbClr val="FFFFFF"/>
                  </a:solidFill>
                </a:uFill>
                <a:latin typeface="Calibri"/>
              </a:rPr>
              <a:t>129</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Agenda dieses Trainings</a:t>
            </a:r>
            <a:endParaRPr lang="en-US" sz="1800" b="0" strike="noStrike" spc="-1">
              <a:solidFill>
                <a:srgbClr val="000000"/>
              </a:solidFill>
              <a:uFill>
                <a:solidFill>
                  <a:srgbClr val="FFFFFF"/>
                </a:solidFill>
              </a:uFill>
              <a:latin typeface="Calibri"/>
            </a:endParaRPr>
          </a:p>
        </p:txBody>
      </p:sp>
      <p:sp>
        <p:nvSpPr>
          <p:cNvPr id="174"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FitSM Foundation &amp; Advanced Zusammenfassung</a:t>
            </a:r>
          </a:p>
          <a:p>
            <a:pPr marL="343080" indent="-342720">
              <a:lnSpc>
                <a:spcPct val="100000"/>
              </a:lnSpc>
              <a:buClr>
                <a:srgbClr val="000000"/>
              </a:buClr>
              <a:buFont typeface="Wingdings" charset="2"/>
              <a:buChar char=""/>
            </a:pPr>
            <a:r>
              <a:rPr lang="en-US" sz="2800" b="1" strike="noStrike" spc="-1">
                <a:solidFill>
                  <a:srgbClr val="000000"/>
                </a:solidFill>
                <a:uFill>
                  <a:solidFill>
                    <a:srgbClr val="FFFFFF"/>
                  </a:solidFill>
                </a:uFill>
                <a:latin typeface="Calibri"/>
              </a:rPr>
              <a:t>Verwandte Standards und Rahmenwerke im ITSM </a:t>
            </a:r>
            <a:endParaRPr lang="en-US" sz="28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Das organisatorische Umfeld von Service Erbringung und Service Management</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Leadership und Governance</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Planung und Implementierung von Services und ITSM (PLAN, DO)</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Überwachung, Überprüfung und Verbesserung von Services und ITSM (CHECK, ACT)</a:t>
            </a:r>
          </a:p>
        </p:txBody>
      </p:sp>
      <p:sp>
        <p:nvSpPr>
          <p:cNvPr id="175" name="TextShape 3"/>
          <p:cNvSpPr txBox="1"/>
          <p:nvPr/>
        </p:nvSpPr>
        <p:spPr>
          <a:xfrm>
            <a:off x="6553080" y="6430680"/>
            <a:ext cx="2133360" cy="364680"/>
          </a:xfrm>
          <a:prstGeom prst="rect">
            <a:avLst/>
          </a:prstGeom>
          <a:noFill/>
          <a:ln>
            <a:noFill/>
          </a:ln>
        </p:spPr>
        <p:txBody>
          <a:bodyPr anchor="ctr"/>
          <a:lstStyle/>
          <a:p>
            <a:pPr algn="r">
              <a:lnSpc>
                <a:spcPct val="100000"/>
              </a:lnSpc>
            </a:pPr>
            <a:fld id="{595209FD-0B0E-4A58-B5BB-14C1EB203329}" type="slidenum">
              <a:rPr lang="de-DE" sz="1200" b="0" strike="noStrike" spc="-1">
                <a:solidFill>
                  <a:srgbClr val="8B8B8B"/>
                </a:solidFill>
                <a:uFill>
                  <a:solidFill>
                    <a:srgbClr val="FFFFFF"/>
                  </a:solidFill>
                </a:uFill>
                <a:latin typeface="Calibri"/>
              </a:rPr>
              <a:t>13</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9" name="TextShape 1"/>
          <p:cNvSpPr txBox="1"/>
          <p:nvPr/>
        </p:nvSpPr>
        <p:spPr>
          <a:xfrm>
            <a:off x="685800" y="2130480"/>
            <a:ext cx="7772040" cy="1469520"/>
          </a:xfrm>
          <a:prstGeom prst="rect">
            <a:avLst/>
          </a:prstGeom>
          <a:noFill/>
          <a:ln>
            <a:noFill/>
          </a:ln>
        </p:spPr>
        <p:txBody>
          <a:bodyPr anchor="ctr"/>
          <a:lstStyle/>
          <a:p>
            <a:pPr algn="ctr">
              <a:lnSpc>
                <a:spcPct val="100000"/>
              </a:lnSpc>
            </a:pPr>
            <a:r>
              <a:rPr lang="en-US" sz="3200" b="0" strike="noStrike" spc="-1">
                <a:solidFill>
                  <a:srgbClr val="205595"/>
                </a:solidFill>
                <a:uFill>
                  <a:solidFill>
                    <a:srgbClr val="FFFFFF"/>
                  </a:solidFill>
                </a:uFill>
                <a:latin typeface="Calibri"/>
              </a:rPr>
              <a:t>Key Performance Indicators</a:t>
            </a:r>
            <a:endParaRPr lang="en-US" sz="1800" b="0" strike="noStrike" spc="-1">
              <a:solidFill>
                <a:srgbClr val="000000"/>
              </a:solidFill>
              <a:uFill>
                <a:solidFill>
                  <a:srgbClr val="FFFFFF"/>
                </a:solidFill>
              </a:uFill>
              <a:latin typeface="Calibri"/>
            </a:endParaRPr>
          </a:p>
        </p:txBody>
      </p:sp>
      <p:sp>
        <p:nvSpPr>
          <p:cNvPr id="1120" name="TextShape 2"/>
          <p:cNvSpPr txBox="1"/>
          <p:nvPr/>
        </p:nvSpPr>
        <p:spPr>
          <a:xfrm>
            <a:off x="6553080" y="6430680"/>
            <a:ext cx="2133360" cy="364680"/>
          </a:xfrm>
          <a:prstGeom prst="rect">
            <a:avLst/>
          </a:prstGeom>
          <a:noFill/>
          <a:ln>
            <a:noFill/>
          </a:ln>
        </p:spPr>
        <p:txBody>
          <a:bodyPr anchor="ctr"/>
          <a:lstStyle/>
          <a:p>
            <a:pPr algn="r">
              <a:lnSpc>
                <a:spcPct val="100000"/>
              </a:lnSpc>
            </a:pPr>
            <a:fld id="{FD9C1B32-9807-4425-B797-258D45A55477}" type="slidenum">
              <a:rPr lang="de-DE" sz="1200" b="0" strike="noStrike" spc="-1">
                <a:solidFill>
                  <a:srgbClr val="FFFFFF"/>
                </a:solidFill>
                <a:uFill>
                  <a:solidFill>
                    <a:srgbClr val="FFFFFF"/>
                  </a:solidFill>
                </a:uFill>
                <a:latin typeface="Calibri"/>
              </a:rPr>
              <a:t>130</a:t>
            </a:fld>
            <a:endParaRPr lang="de-DE" sz="1400" b="0" strike="noStrike" spc="-1">
              <a:solidFill>
                <a:srgbClr val="000000"/>
              </a:solidFill>
              <a:uFill>
                <a:solidFill>
                  <a:srgbClr val="FFFFFF"/>
                </a:solidFill>
              </a:uFill>
              <a:latin typeface="Times New Roman"/>
            </a:endParaRPr>
          </a:p>
        </p:txBody>
      </p:sp>
      <p:sp>
        <p:nvSpPr>
          <p:cNvPr id="1121" name="CustomShape 3"/>
          <p:cNvSpPr/>
          <p:nvPr/>
        </p:nvSpPr>
        <p:spPr>
          <a:xfrm>
            <a:off x="1371600" y="3933720"/>
            <a:ext cx="6400440" cy="1704600"/>
          </a:xfrm>
          <a:prstGeom prst="snip1Rect">
            <a:avLst>
              <a:gd name="adj" fmla="val 16667"/>
            </a:avLst>
          </a:prstGeom>
          <a:solidFill>
            <a:schemeClr val="accent1">
              <a:lumMod val="60000"/>
              <a:lumOff val="40000"/>
              <a:alpha val="37000"/>
            </a:schemeClr>
          </a:solidFill>
          <a:ln>
            <a:round/>
          </a:ln>
        </p:spPr>
        <p:style>
          <a:lnRef idx="2">
            <a:schemeClr val="accent1">
              <a:shade val="50000"/>
            </a:schemeClr>
          </a:lnRef>
          <a:fillRef idx="1">
            <a:schemeClr val="accent1"/>
          </a:fillRef>
          <a:effectRef idx="0">
            <a:schemeClr val="accent1"/>
          </a:effectRef>
          <a:fontRef idx="minor"/>
        </p:style>
      </p:sp>
      <p:sp>
        <p:nvSpPr>
          <p:cNvPr id="1122" name="CustomShape 4"/>
          <p:cNvSpPr/>
          <p:nvPr/>
        </p:nvSpPr>
        <p:spPr>
          <a:xfrm>
            <a:off x="1445760" y="4040640"/>
            <a:ext cx="1706040" cy="32904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de-DE" sz="1800" b="0" strike="noStrike" spc="-1">
                <a:solidFill>
                  <a:srgbClr val="FFFFFF"/>
                </a:solidFill>
                <a:uFill>
                  <a:solidFill>
                    <a:srgbClr val="FFFFFF"/>
                  </a:solidFill>
                </a:uFill>
                <a:latin typeface="Calibri"/>
              </a:rPr>
              <a:t>Keywords</a:t>
            </a:r>
            <a:endParaRPr lang="de-DE" sz="1800" b="0" strike="noStrike" spc="-1">
              <a:solidFill>
                <a:srgbClr val="000000"/>
              </a:solidFill>
              <a:uFill>
                <a:solidFill>
                  <a:srgbClr val="FFFFFF"/>
                </a:solidFill>
              </a:uFill>
              <a:latin typeface="Arial"/>
            </a:endParaRPr>
          </a:p>
        </p:txBody>
      </p:sp>
      <p:sp>
        <p:nvSpPr>
          <p:cNvPr id="1123" name="CustomShape 5"/>
          <p:cNvSpPr/>
          <p:nvPr/>
        </p:nvSpPr>
        <p:spPr>
          <a:xfrm>
            <a:off x="1445760" y="4448520"/>
            <a:ext cx="6232680" cy="639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1800" b="0" strike="noStrike" spc="-1">
                <a:solidFill>
                  <a:srgbClr val="000000"/>
                </a:solidFill>
                <a:uFill>
                  <a:solidFill>
                    <a:srgbClr val="FFFFFF"/>
                  </a:solidFill>
                </a:uFill>
                <a:latin typeface="Calibri"/>
              </a:rPr>
              <a:t>SMARTe Ziele und Messungen, kritische Erfolgsfaktoren (CSFs) und Key Performance Indicators (KPIs)</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4"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Messungen sollen SMART sein</a:t>
            </a:r>
            <a:endParaRPr lang="en-US" sz="1800" b="0" strike="noStrike" spc="-1">
              <a:solidFill>
                <a:srgbClr val="000000"/>
              </a:solidFill>
              <a:uFill>
                <a:solidFill>
                  <a:srgbClr val="FFFFFF"/>
                </a:solidFill>
              </a:uFill>
              <a:latin typeface="Calibri"/>
            </a:endParaRPr>
          </a:p>
        </p:txBody>
      </p:sp>
      <p:sp>
        <p:nvSpPr>
          <p:cNvPr id="1125" name="TextShape 2"/>
          <p:cNvSpPr txBox="1"/>
          <p:nvPr/>
        </p:nvSpPr>
        <p:spPr>
          <a:xfrm>
            <a:off x="457200" y="3029040"/>
            <a:ext cx="8229240" cy="3293280"/>
          </a:xfrm>
          <a:prstGeom prst="rect">
            <a:avLst/>
          </a:prstGeom>
          <a:noFill/>
          <a:ln>
            <a:noFill/>
          </a:ln>
        </p:spPr>
        <p:txBody>
          <a:bodyPr/>
          <a:lstStyle/>
          <a:p>
            <a:pPr marL="343080" indent="-34272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rPr>
              <a:t>SMART KPIs:</a:t>
            </a:r>
          </a:p>
          <a:p>
            <a:pPr marL="743040" lvl="1" indent="-285480">
              <a:lnSpc>
                <a:spcPct val="100000"/>
              </a:lnSpc>
              <a:buClr>
                <a:srgbClr val="000000"/>
              </a:buClr>
              <a:buFont typeface="Arial"/>
              <a:buChar char="–"/>
            </a:pPr>
            <a:r>
              <a:rPr lang="en-US" sz="2000" b="1" strike="noStrike" spc="-1" dirty="0" err="1">
                <a:solidFill>
                  <a:srgbClr val="000000"/>
                </a:solidFill>
                <a:uFill>
                  <a:solidFill>
                    <a:srgbClr val="FFFFFF"/>
                  </a:solidFill>
                </a:uFill>
                <a:latin typeface="Calibri"/>
              </a:rPr>
              <a:t>S</a:t>
            </a:r>
            <a:r>
              <a:rPr lang="en-US" sz="2000" b="0" strike="noStrike" spc="-1" dirty="0" err="1">
                <a:solidFill>
                  <a:srgbClr val="000000"/>
                </a:solidFill>
                <a:uFill>
                  <a:solidFill>
                    <a:srgbClr val="FFFFFF"/>
                  </a:solidFill>
                </a:uFill>
                <a:latin typeface="Calibri"/>
              </a:rPr>
              <a:t>pezifisch</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bezogen</a:t>
            </a:r>
            <a:r>
              <a:rPr lang="en-US" sz="2000" b="0" strike="noStrike" spc="-1" dirty="0">
                <a:solidFill>
                  <a:srgbClr val="000000"/>
                </a:solidFill>
                <a:uFill>
                  <a:solidFill>
                    <a:srgbClr val="FFFFFF"/>
                  </a:solidFill>
                </a:uFill>
                <a:latin typeface="Calibri"/>
              </a:rPr>
              <a:t> auf </a:t>
            </a:r>
            <a:r>
              <a:rPr lang="en-US" sz="2000" b="0" strike="noStrike" spc="-1" dirty="0" err="1">
                <a:solidFill>
                  <a:srgbClr val="000000"/>
                </a:solidFill>
                <a:uFill>
                  <a:solidFill>
                    <a:srgbClr val="FFFFFF"/>
                  </a:solidFill>
                </a:uFill>
                <a:latin typeface="Calibri"/>
              </a:rPr>
              <a:t>einen</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Bereich</a:t>
            </a:r>
            <a:r>
              <a:rPr lang="en-US" sz="2000" b="0" strike="noStrike" spc="-1" dirty="0">
                <a:solidFill>
                  <a:srgbClr val="000000"/>
                </a:solidFill>
                <a:uFill>
                  <a:solidFill>
                    <a:srgbClr val="FFFFFF"/>
                  </a:solidFill>
                </a:uFill>
                <a:latin typeface="Calibri"/>
              </a:rPr>
              <a:t> der </a:t>
            </a:r>
            <a:r>
              <a:rPr lang="en-US" sz="2000" b="0" strike="noStrike" spc="-1" dirty="0" err="1">
                <a:solidFill>
                  <a:srgbClr val="000000"/>
                </a:solidFill>
                <a:uFill>
                  <a:solidFill>
                    <a:srgbClr val="FFFFFF"/>
                  </a:solidFill>
                </a:uFill>
                <a:latin typeface="Calibri"/>
              </a:rPr>
              <a:t>Verbesserung</a:t>
            </a:r>
            <a:r>
              <a:rPr lang="en-US" sz="2000" b="0" strike="noStrike" spc="-1" dirty="0">
                <a:solidFill>
                  <a:srgbClr val="000000"/>
                </a:solidFill>
                <a:uFill>
                  <a:solidFill>
                    <a:srgbClr val="FFFFFF"/>
                  </a:solidFill>
                </a:uFill>
                <a:latin typeface="Calibri"/>
              </a:rPr>
              <a:t>, der die </a:t>
            </a:r>
            <a:r>
              <a:rPr lang="en-US" sz="2000" b="0" strike="noStrike" spc="-1" dirty="0" err="1">
                <a:solidFill>
                  <a:srgbClr val="000000"/>
                </a:solidFill>
                <a:uFill>
                  <a:solidFill>
                    <a:srgbClr val="FFFFFF"/>
                  </a:solidFill>
                </a:uFill>
                <a:latin typeface="Calibri"/>
              </a:rPr>
              <a:t>Erreichung</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eines</a:t>
            </a:r>
            <a:r>
              <a:rPr lang="en-US" sz="2000" b="0" strike="noStrike" spc="-1" dirty="0">
                <a:solidFill>
                  <a:srgbClr val="000000"/>
                </a:solidFill>
                <a:uFill>
                  <a:solidFill>
                    <a:srgbClr val="FFFFFF"/>
                  </a:solidFill>
                </a:uFill>
                <a:latin typeface="Calibri"/>
              </a:rPr>
              <a:t> </a:t>
            </a:r>
            <a:r>
              <a:rPr lang="en-US" sz="2000" b="0" i="1" strike="noStrike" spc="-1" dirty="0" err="1">
                <a:solidFill>
                  <a:srgbClr val="000000"/>
                </a:solidFill>
                <a:uFill>
                  <a:solidFill>
                    <a:srgbClr val="FFFFFF"/>
                  </a:solidFill>
                </a:uFill>
                <a:latin typeface="Calibri"/>
              </a:rPr>
              <a:t>kritischen</a:t>
            </a:r>
            <a:r>
              <a:rPr lang="en-US" sz="2000" b="0" i="1" strike="noStrike" spc="-1" dirty="0">
                <a:solidFill>
                  <a:srgbClr val="000000"/>
                </a:solidFill>
                <a:uFill>
                  <a:solidFill>
                    <a:srgbClr val="FFFFFF"/>
                  </a:solidFill>
                </a:uFill>
                <a:latin typeface="Calibri"/>
              </a:rPr>
              <a:t> </a:t>
            </a:r>
            <a:r>
              <a:rPr lang="en-US" sz="2000" b="0" i="1" strike="noStrike" spc="-1" dirty="0" err="1">
                <a:solidFill>
                  <a:srgbClr val="000000"/>
                </a:solidFill>
                <a:uFill>
                  <a:solidFill>
                    <a:srgbClr val="FFFFFF"/>
                  </a:solidFill>
                </a:uFill>
                <a:latin typeface="Calibri"/>
              </a:rPr>
              <a:t>Erfolgsfaktors</a:t>
            </a:r>
            <a:r>
              <a:rPr lang="en-US" sz="2000" b="0" i="1"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indiziert</a:t>
            </a:r>
            <a:endParaRPr lang="en-US"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1" strike="noStrike" spc="-1" dirty="0" err="1">
                <a:solidFill>
                  <a:srgbClr val="000000"/>
                </a:solidFill>
                <a:uFill>
                  <a:solidFill>
                    <a:srgbClr val="FFFFFF"/>
                  </a:solidFill>
                </a:uFill>
                <a:latin typeface="Calibri"/>
              </a:rPr>
              <a:t>M</a:t>
            </a:r>
            <a:r>
              <a:rPr lang="en-US" sz="2000" b="0" strike="noStrike" spc="-1" dirty="0" err="1">
                <a:solidFill>
                  <a:srgbClr val="000000"/>
                </a:solidFill>
                <a:uFill>
                  <a:solidFill>
                    <a:srgbClr val="FFFFFF"/>
                  </a:solidFill>
                </a:uFill>
                <a:latin typeface="Calibri"/>
              </a:rPr>
              <a:t>essbar</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definierte</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Messart</a:t>
            </a:r>
            <a:r>
              <a:rPr lang="en-US" sz="2000" b="0" strike="noStrike" spc="-1" dirty="0">
                <a:solidFill>
                  <a:srgbClr val="000000"/>
                </a:solidFill>
                <a:uFill>
                  <a:solidFill>
                    <a:srgbClr val="FFFFFF"/>
                  </a:solidFill>
                </a:uFill>
                <a:latin typeface="Calibri"/>
              </a:rPr>
              <a:t> und / </a:t>
            </a:r>
            <a:r>
              <a:rPr lang="en-US" sz="2000" b="0" strike="noStrike" spc="-1" dirty="0" err="1">
                <a:solidFill>
                  <a:srgbClr val="000000"/>
                </a:solidFill>
                <a:uFill>
                  <a:solidFill>
                    <a:srgbClr val="FFFFFF"/>
                  </a:solidFill>
                </a:uFill>
                <a:latin typeface="Calibri"/>
              </a:rPr>
              <a:t>oder</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Berechnung</a:t>
            </a:r>
            <a:r>
              <a:rPr lang="en-US" sz="2000" b="0" strike="noStrike" spc="-1" dirty="0">
                <a:solidFill>
                  <a:srgbClr val="000000"/>
                </a:solidFill>
                <a:uFill>
                  <a:solidFill>
                    <a:srgbClr val="FFFFFF"/>
                  </a:solidFill>
                </a:uFill>
                <a:latin typeface="Calibri"/>
              </a:rPr>
              <a:t> des KPI</a:t>
            </a:r>
            <a:endParaRPr lang="en-US"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1" strike="noStrike" spc="-1" dirty="0" err="1">
                <a:solidFill>
                  <a:srgbClr val="000000"/>
                </a:solidFill>
                <a:uFill>
                  <a:solidFill>
                    <a:srgbClr val="FFFFFF"/>
                  </a:solidFill>
                </a:uFill>
                <a:latin typeface="Calibri"/>
              </a:rPr>
              <a:t>A</a:t>
            </a:r>
            <a:r>
              <a:rPr lang="en-US" sz="2000" b="0" strike="noStrike" spc="-1" dirty="0" err="1">
                <a:solidFill>
                  <a:srgbClr val="000000"/>
                </a:solidFill>
                <a:uFill>
                  <a:solidFill>
                    <a:srgbClr val="FFFFFF"/>
                  </a:solidFill>
                </a:uFill>
                <a:latin typeface="Calibri"/>
              </a:rPr>
              <a:t>kzeptiert</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Ziele</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für</a:t>
            </a:r>
            <a:r>
              <a:rPr lang="en-US" sz="2000" b="0" strike="noStrike" spc="-1" dirty="0">
                <a:solidFill>
                  <a:srgbClr val="000000"/>
                </a:solidFill>
                <a:uFill>
                  <a:solidFill>
                    <a:srgbClr val="FFFFFF"/>
                  </a:solidFill>
                </a:uFill>
                <a:latin typeface="Calibri"/>
              </a:rPr>
              <a:t> KPIs </a:t>
            </a:r>
            <a:r>
              <a:rPr lang="en-US" sz="2000" b="0" strike="noStrike" spc="-1" dirty="0" err="1">
                <a:solidFill>
                  <a:srgbClr val="000000"/>
                </a:solidFill>
                <a:uFill>
                  <a:solidFill>
                    <a:srgbClr val="FFFFFF"/>
                  </a:solidFill>
                </a:uFill>
                <a:latin typeface="Calibri"/>
              </a:rPr>
              <a:t>sind</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erreichbar</a:t>
            </a:r>
            <a:r>
              <a:rPr lang="en-US" sz="2000" b="0" strike="noStrike" spc="-1" dirty="0">
                <a:solidFill>
                  <a:srgbClr val="000000"/>
                </a:solidFill>
                <a:uFill>
                  <a:solidFill>
                    <a:srgbClr val="FFFFFF"/>
                  </a:solidFill>
                </a:uFill>
                <a:latin typeface="Calibri"/>
              </a:rPr>
              <a:t> (achievable) und </a:t>
            </a:r>
            <a:r>
              <a:rPr lang="en-US" sz="2000" b="0" strike="noStrike" spc="-1" dirty="0" err="1">
                <a:solidFill>
                  <a:srgbClr val="000000"/>
                </a:solidFill>
                <a:uFill>
                  <a:solidFill>
                    <a:srgbClr val="FFFFFF"/>
                  </a:solidFill>
                </a:uFill>
                <a:latin typeface="Calibri"/>
              </a:rPr>
              <a:t>akzeptiert</a:t>
            </a:r>
            <a:endParaRPr lang="en-US"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1" strike="noStrike" spc="-1" dirty="0" err="1">
                <a:solidFill>
                  <a:srgbClr val="000000"/>
                </a:solidFill>
                <a:uFill>
                  <a:solidFill>
                    <a:srgbClr val="FFFFFF"/>
                  </a:solidFill>
                </a:uFill>
                <a:latin typeface="Calibri"/>
              </a:rPr>
              <a:t>R</a:t>
            </a:r>
            <a:r>
              <a:rPr lang="en-US" sz="2000" b="0" strike="noStrike" spc="-1" dirty="0" err="1">
                <a:solidFill>
                  <a:srgbClr val="000000"/>
                </a:solidFill>
                <a:uFill>
                  <a:solidFill>
                    <a:srgbClr val="FFFFFF"/>
                  </a:solidFill>
                </a:uFill>
                <a:latin typeface="Calibri"/>
              </a:rPr>
              <a:t>ealistisch</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Ziele</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sind</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erreichbar</a:t>
            </a:r>
            <a:r>
              <a:rPr lang="en-US" sz="2000" b="0" strike="noStrike" spc="-1" dirty="0">
                <a:solidFill>
                  <a:srgbClr val="000000"/>
                </a:solidFill>
                <a:uFill>
                  <a:solidFill>
                    <a:srgbClr val="FFFFFF"/>
                  </a:solidFill>
                </a:uFill>
                <a:latin typeface="Calibri"/>
              </a:rPr>
              <a:t> und relevant</a:t>
            </a:r>
            <a:endParaRPr lang="en-US"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1" strike="noStrike" spc="-1" dirty="0" err="1">
                <a:solidFill>
                  <a:srgbClr val="000000"/>
                </a:solidFill>
                <a:uFill>
                  <a:solidFill>
                    <a:srgbClr val="FFFFFF"/>
                  </a:solidFill>
                </a:uFill>
                <a:latin typeface="Calibri"/>
              </a:rPr>
              <a:t>T</a:t>
            </a:r>
            <a:r>
              <a:rPr lang="en-US" sz="2000" b="0" strike="noStrike" spc="-1" dirty="0" err="1">
                <a:solidFill>
                  <a:srgbClr val="000000"/>
                </a:solidFill>
                <a:uFill>
                  <a:solidFill>
                    <a:srgbClr val="FFFFFF"/>
                  </a:solidFill>
                </a:uFill>
                <a:latin typeface="Calibri"/>
              </a:rPr>
              <a:t>erminiert</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definierte</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Messintervalle</a:t>
            </a:r>
            <a:r>
              <a:rPr lang="en-US" sz="2000" b="0" strike="noStrike" spc="-1" dirty="0">
                <a:solidFill>
                  <a:srgbClr val="000000"/>
                </a:solidFill>
                <a:uFill>
                  <a:solidFill>
                    <a:srgbClr val="FFFFFF"/>
                  </a:solidFill>
                </a:uFill>
                <a:latin typeface="Calibri"/>
              </a:rPr>
              <a:t> und </a:t>
            </a:r>
            <a:r>
              <a:rPr lang="en-US" sz="2000" b="0" strike="noStrike" spc="-1" dirty="0" err="1">
                <a:solidFill>
                  <a:srgbClr val="000000"/>
                </a:solidFill>
                <a:uFill>
                  <a:solidFill>
                    <a:srgbClr val="FFFFFF"/>
                  </a:solidFill>
                </a:uFill>
                <a:latin typeface="Calibri"/>
              </a:rPr>
              <a:t>Zeiträume</a:t>
            </a:r>
            <a:endParaRPr lang="en-US" b="0" strike="noStrike" spc="-1" dirty="0">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400" b="0" strike="noStrike" spc="-1" dirty="0" err="1">
                <a:solidFill>
                  <a:srgbClr val="000000"/>
                </a:solidFill>
                <a:uFill>
                  <a:solidFill>
                    <a:srgbClr val="FFFFFF"/>
                  </a:solidFill>
                </a:uFill>
                <a:latin typeface="Calibri"/>
              </a:rPr>
              <a:t>Kritische</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Erfolgsfaktoren</a:t>
            </a:r>
            <a:r>
              <a:rPr lang="en-US" sz="2400" b="0" strike="noStrike" spc="-1" dirty="0">
                <a:solidFill>
                  <a:srgbClr val="000000"/>
                </a:solidFill>
                <a:uFill>
                  <a:solidFill>
                    <a:srgbClr val="FFFFFF"/>
                  </a:solidFill>
                </a:uFill>
                <a:latin typeface="Calibri"/>
              </a:rPr>
              <a:t> (CSFs): </a:t>
            </a:r>
            <a:r>
              <a:rPr lang="en-US" sz="2400" b="0" strike="noStrike" spc="-1" dirty="0" err="1">
                <a:solidFill>
                  <a:srgbClr val="000000"/>
                </a:solidFill>
                <a:uFill>
                  <a:solidFill>
                    <a:srgbClr val="FFFFFF"/>
                  </a:solidFill>
                </a:uFill>
                <a:latin typeface="Calibri"/>
              </a:rPr>
              <a:t>Begrenzte</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Anzahl</a:t>
            </a:r>
            <a:r>
              <a:rPr lang="en-US" sz="2400" b="0" strike="noStrike" spc="-1" dirty="0">
                <a:solidFill>
                  <a:srgbClr val="000000"/>
                </a:solidFill>
                <a:uFill>
                  <a:solidFill>
                    <a:srgbClr val="FFFFFF"/>
                  </a:solidFill>
                </a:uFill>
                <a:latin typeface="Calibri"/>
              </a:rPr>
              <a:t> von </a:t>
            </a:r>
            <a:r>
              <a:rPr lang="en-US" sz="2400" b="0" strike="noStrike" spc="-1" dirty="0" err="1">
                <a:solidFill>
                  <a:srgbClr val="000000"/>
                </a:solidFill>
                <a:uFill>
                  <a:solidFill>
                    <a:srgbClr val="FFFFFF"/>
                  </a:solidFill>
                </a:uFill>
                <a:latin typeface="Calibri"/>
              </a:rPr>
              <a:t>Faktoren</a:t>
            </a:r>
            <a:r>
              <a:rPr lang="en-US" sz="2400" b="0" strike="noStrike" spc="-1" dirty="0">
                <a:solidFill>
                  <a:srgbClr val="000000"/>
                </a:solidFill>
                <a:uFill>
                  <a:solidFill>
                    <a:srgbClr val="FFFFFF"/>
                  </a:solidFill>
                </a:uFill>
                <a:latin typeface="Calibri"/>
              </a:rPr>
              <a:t> in </a:t>
            </a:r>
            <a:r>
              <a:rPr lang="en-US" sz="2400" b="0" strike="noStrike" spc="-1" dirty="0" err="1">
                <a:solidFill>
                  <a:srgbClr val="000000"/>
                </a:solidFill>
                <a:uFill>
                  <a:solidFill>
                    <a:srgbClr val="FFFFFF"/>
                  </a:solidFill>
                </a:uFill>
                <a:latin typeface="Calibri"/>
              </a:rPr>
              <a:t>Schlüsselbereichen</a:t>
            </a:r>
            <a:r>
              <a:rPr lang="en-US" sz="2400" b="0" strike="noStrike" spc="-1" dirty="0">
                <a:solidFill>
                  <a:srgbClr val="000000"/>
                </a:solidFill>
                <a:uFill>
                  <a:solidFill>
                    <a:srgbClr val="FFFFFF"/>
                  </a:solidFill>
                </a:uFill>
                <a:latin typeface="Calibri"/>
              </a:rPr>
              <a:t>, in </a:t>
            </a:r>
            <a:r>
              <a:rPr lang="en-US" sz="2400" b="0" strike="noStrike" spc="-1" dirty="0" err="1">
                <a:solidFill>
                  <a:srgbClr val="000000"/>
                </a:solidFill>
                <a:uFill>
                  <a:solidFill>
                    <a:srgbClr val="FFFFFF"/>
                  </a:solidFill>
                </a:uFill>
                <a:latin typeface="Calibri"/>
              </a:rPr>
              <a:t>denen</a:t>
            </a:r>
            <a:r>
              <a:rPr lang="en-US" sz="2400" b="0" strike="noStrike" spc="-1" dirty="0">
                <a:solidFill>
                  <a:srgbClr val="000000"/>
                </a:solidFill>
                <a:uFill>
                  <a:solidFill>
                    <a:srgbClr val="FFFFFF"/>
                  </a:solidFill>
                </a:uFill>
                <a:latin typeface="Calibri"/>
              </a:rPr>
              <a:t> "Dinge </a:t>
            </a:r>
            <a:r>
              <a:rPr lang="en-US" sz="2400" b="0" strike="noStrike" spc="-1" dirty="0" err="1">
                <a:solidFill>
                  <a:srgbClr val="000000"/>
                </a:solidFill>
                <a:uFill>
                  <a:solidFill>
                    <a:srgbClr val="FFFFFF"/>
                  </a:solidFill>
                </a:uFill>
                <a:latin typeface="Calibri"/>
              </a:rPr>
              <a:t>korrekt</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laufen</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müssen</a:t>
            </a:r>
            <a:r>
              <a:rPr lang="en-US" sz="2400" b="0" strike="noStrike" spc="-1" dirty="0">
                <a:solidFill>
                  <a:srgbClr val="000000"/>
                </a:solidFill>
                <a:uFill>
                  <a:solidFill>
                    <a:srgbClr val="FFFFFF"/>
                  </a:solidFill>
                </a:uFill>
                <a:latin typeface="Calibri"/>
              </a:rPr>
              <a:t>, um die </a:t>
            </a:r>
            <a:r>
              <a:rPr lang="en-US" sz="2400" b="0" strike="noStrike" spc="-1" dirty="0" err="1">
                <a:solidFill>
                  <a:srgbClr val="000000"/>
                </a:solidFill>
                <a:uFill>
                  <a:solidFill>
                    <a:srgbClr val="FFFFFF"/>
                  </a:solidFill>
                </a:uFill>
                <a:latin typeface="Calibri"/>
              </a:rPr>
              <a:t>Gesamtziele</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zu</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erreichen</a:t>
            </a:r>
            <a:r>
              <a:rPr lang="en-US" sz="2400" b="0" strike="noStrike" spc="-1" baseline="30000" dirty="0">
                <a:solidFill>
                  <a:srgbClr val="000000"/>
                </a:solidFill>
                <a:uFill>
                  <a:solidFill>
                    <a:srgbClr val="FFFFFF"/>
                  </a:solidFill>
                </a:uFill>
                <a:latin typeface="Calibri"/>
              </a:rPr>
              <a:t>*</a:t>
            </a:r>
            <a:endParaRPr lang="en-US" sz="2400" b="0" strike="noStrike" spc="-1" dirty="0">
              <a:solidFill>
                <a:srgbClr val="000000"/>
              </a:solidFill>
              <a:uFill>
                <a:solidFill>
                  <a:srgbClr val="FFFFFF"/>
                </a:solidFill>
              </a:uFill>
              <a:latin typeface="Calibri"/>
            </a:endParaRPr>
          </a:p>
        </p:txBody>
      </p:sp>
      <p:sp>
        <p:nvSpPr>
          <p:cNvPr id="1126" name="TextShape 3"/>
          <p:cNvSpPr txBox="1"/>
          <p:nvPr/>
        </p:nvSpPr>
        <p:spPr>
          <a:xfrm>
            <a:off x="6553080" y="6430680"/>
            <a:ext cx="2133360" cy="364680"/>
          </a:xfrm>
          <a:prstGeom prst="rect">
            <a:avLst/>
          </a:prstGeom>
          <a:noFill/>
          <a:ln>
            <a:noFill/>
          </a:ln>
        </p:spPr>
        <p:txBody>
          <a:bodyPr anchor="ctr"/>
          <a:lstStyle/>
          <a:p>
            <a:pPr algn="r">
              <a:lnSpc>
                <a:spcPct val="100000"/>
              </a:lnSpc>
            </a:pPr>
            <a:fld id="{8A760C03-CE7D-4565-A537-37D4B1800978}" type="slidenum">
              <a:rPr lang="de-DE" sz="1200" b="0" strike="noStrike" spc="-1">
                <a:solidFill>
                  <a:srgbClr val="8B8B8B"/>
                </a:solidFill>
                <a:uFill>
                  <a:solidFill>
                    <a:srgbClr val="FFFFFF"/>
                  </a:solidFill>
                </a:uFill>
                <a:latin typeface="Calibri"/>
              </a:rPr>
              <a:t>131</a:t>
            </a:fld>
            <a:endParaRPr lang="de-DE" sz="1400" b="0" strike="noStrike" spc="-1">
              <a:solidFill>
                <a:srgbClr val="000000"/>
              </a:solidFill>
              <a:uFill>
                <a:solidFill>
                  <a:srgbClr val="FFFFFF"/>
                </a:solidFill>
              </a:uFill>
              <a:latin typeface="Times New Roman"/>
            </a:endParaRPr>
          </a:p>
        </p:txBody>
      </p:sp>
      <p:sp>
        <p:nvSpPr>
          <p:cNvPr id="1127" name="CustomShape 4"/>
          <p:cNvSpPr/>
          <p:nvPr/>
        </p:nvSpPr>
        <p:spPr>
          <a:xfrm>
            <a:off x="457200" y="6430680"/>
            <a:ext cx="7524720" cy="272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1200" b="0" strike="noStrike" spc="-1" baseline="30000">
                <a:solidFill>
                  <a:srgbClr val="222222"/>
                </a:solidFill>
                <a:uFill>
                  <a:solidFill>
                    <a:srgbClr val="FFFFFF"/>
                  </a:solidFill>
                </a:uFill>
                <a:latin typeface="Arial"/>
              </a:rPr>
              <a:t>* </a:t>
            </a:r>
            <a:r>
              <a:rPr lang="de-DE" sz="1200" b="0" strike="noStrike" spc="-1">
                <a:solidFill>
                  <a:srgbClr val="222222"/>
                </a:solidFill>
                <a:uFill>
                  <a:solidFill>
                    <a:srgbClr val="FFFFFF"/>
                  </a:solidFill>
                </a:uFill>
                <a:latin typeface="Arial"/>
              </a:rPr>
              <a:t>siehe auch Bullen, C. V., &amp; Rockart, J. F. (1981). A primer on critical success factors.</a:t>
            </a:r>
            <a:endParaRPr lang="de-DE" sz="1800" b="0" strike="noStrike" spc="-1">
              <a:solidFill>
                <a:srgbClr val="000000"/>
              </a:solidFill>
              <a:uFill>
                <a:solidFill>
                  <a:srgbClr val="FFFFFF"/>
                </a:solidFill>
              </a:uFill>
              <a:latin typeface="Arial"/>
            </a:endParaRPr>
          </a:p>
        </p:txBody>
      </p:sp>
      <p:graphicFrame>
        <p:nvGraphicFramePr>
          <p:cNvPr id="1128" name="Table 5"/>
          <p:cNvGraphicFramePr/>
          <p:nvPr>
            <p:extLst>
              <p:ext uri="{D42A27DB-BD31-4B8C-83A1-F6EECF244321}">
                <p14:modId xmlns:p14="http://schemas.microsoft.com/office/powerpoint/2010/main" val="2149531860"/>
              </p:ext>
            </p:extLst>
          </p:nvPr>
        </p:nvGraphicFramePr>
        <p:xfrm>
          <a:off x="457200" y="1828080"/>
          <a:ext cx="8229600" cy="1249680"/>
        </p:xfrm>
        <a:graphic>
          <a:graphicData uri="http://schemas.openxmlformats.org/drawingml/2006/table">
            <a:tbl>
              <a:tblPr/>
              <a:tblGrid>
                <a:gridCol w="8229600">
                  <a:extLst>
                    <a:ext uri="{9D8B030D-6E8A-4147-A177-3AD203B41FA5}">
                      <a16:colId xmlns:a16="http://schemas.microsoft.com/office/drawing/2014/main" val="20000"/>
                    </a:ext>
                  </a:extLst>
                </a:gridCol>
              </a:tblGrid>
              <a:tr h="213480">
                <a:tc>
                  <a:txBody>
                    <a:bodyPr/>
                    <a:lstStyle/>
                    <a:p>
                      <a:pPr>
                        <a:lnSpc>
                          <a:spcPct val="100000"/>
                        </a:lnSpc>
                      </a:pPr>
                      <a:r>
                        <a:rPr lang="de-DE" sz="1400" b="1" strike="noStrike" spc="-1">
                          <a:solidFill>
                            <a:srgbClr val="FFFFFF"/>
                          </a:solidFill>
                          <a:uFill>
                            <a:solidFill>
                              <a:srgbClr val="FFFFFF"/>
                            </a:solidFill>
                          </a:uFill>
                          <a:latin typeface="Calibri"/>
                        </a:rPr>
                        <a:t>Definition nach FitSM-0:</a:t>
                      </a:r>
                      <a:endParaRPr lang="de-DE" sz="1800" b="0" strike="noStrike" spc="-1">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extLst>
                  <a:ext uri="{0D108BD9-81ED-4DB2-BD59-A6C34878D82A}">
                    <a16:rowId xmlns:a16="http://schemas.microsoft.com/office/drawing/2014/main" val="10000"/>
                  </a:ext>
                </a:extLst>
              </a:tr>
              <a:tr h="853920">
                <a:tc>
                  <a:txBody>
                    <a:bodyPr/>
                    <a:lstStyle/>
                    <a:p>
                      <a:pPr>
                        <a:lnSpc>
                          <a:spcPct val="100000"/>
                        </a:lnSpc>
                      </a:pPr>
                      <a:r>
                        <a:rPr lang="de-DE" sz="2000" b="0" strike="noStrike" spc="-1" dirty="0">
                          <a:solidFill>
                            <a:srgbClr val="000000"/>
                          </a:solidFill>
                          <a:uFill>
                            <a:solidFill>
                              <a:srgbClr val="FFFFFF"/>
                            </a:solidFill>
                          </a:uFill>
                          <a:latin typeface="Calibri"/>
                        </a:rPr>
                        <a:t>Leistungsindikator (Key </a:t>
                      </a:r>
                      <a:r>
                        <a:rPr lang="de-DE" sz="2000" b="0" strike="noStrike" spc="-1" dirty="0" err="1">
                          <a:solidFill>
                            <a:srgbClr val="000000"/>
                          </a:solidFill>
                          <a:uFill>
                            <a:solidFill>
                              <a:srgbClr val="FFFFFF"/>
                            </a:solidFill>
                          </a:uFill>
                          <a:latin typeface="Calibri"/>
                        </a:rPr>
                        <a:t>performance</a:t>
                      </a:r>
                      <a:r>
                        <a:rPr lang="de-DE" sz="2000" b="0" strike="noStrike" spc="-1" dirty="0">
                          <a:solidFill>
                            <a:srgbClr val="000000"/>
                          </a:solidFill>
                          <a:uFill>
                            <a:solidFill>
                              <a:srgbClr val="FFFFFF"/>
                            </a:solidFill>
                          </a:uFill>
                          <a:latin typeface="Calibri"/>
                        </a:rPr>
                        <a:t> </a:t>
                      </a:r>
                      <a:r>
                        <a:rPr lang="de-DE" sz="2000" b="0" strike="noStrike" spc="-1" dirty="0" err="1">
                          <a:solidFill>
                            <a:srgbClr val="000000"/>
                          </a:solidFill>
                          <a:uFill>
                            <a:solidFill>
                              <a:srgbClr val="FFFFFF"/>
                            </a:solidFill>
                          </a:uFill>
                          <a:latin typeface="Calibri"/>
                        </a:rPr>
                        <a:t>indicator</a:t>
                      </a:r>
                      <a:r>
                        <a:rPr lang="de-DE" sz="2000" b="0" strike="noStrike" spc="-1" dirty="0">
                          <a:solidFill>
                            <a:srgbClr val="000000"/>
                          </a:solidFill>
                          <a:uFill>
                            <a:solidFill>
                              <a:srgbClr val="FFFFFF"/>
                            </a:solidFill>
                          </a:uFill>
                          <a:latin typeface="Calibri"/>
                        </a:rPr>
                        <a:t>, KPI):</a:t>
                      </a:r>
                      <a:endParaRPr lang="de-DE" sz="1800" b="0" strike="noStrike" spc="-1" dirty="0">
                        <a:solidFill>
                          <a:srgbClr val="000000"/>
                        </a:solidFill>
                        <a:uFill>
                          <a:solidFill>
                            <a:srgbClr val="FFFFFF"/>
                          </a:solidFill>
                        </a:uFill>
                        <a:latin typeface="Arial"/>
                      </a:endParaRPr>
                    </a:p>
                    <a:p>
                      <a:pPr marL="457200">
                        <a:lnSpc>
                          <a:spcPct val="100000"/>
                        </a:lnSpc>
                      </a:pPr>
                      <a:r>
                        <a:rPr lang="de-DE" sz="1800" b="0" strike="noStrike" spc="-1" dirty="0">
                          <a:solidFill>
                            <a:srgbClr val="000000"/>
                          </a:solidFill>
                          <a:uFill>
                            <a:solidFill>
                              <a:srgbClr val="FFFFFF"/>
                            </a:solidFill>
                          </a:uFill>
                          <a:latin typeface="Calibri"/>
                        </a:rPr>
                        <a:t>Messung, die verwendet wird, um die Leistung, Effektivität oder Effizienz eines Service oder Prozesses zu bestimmen </a:t>
                      </a:r>
                      <a:endParaRPr lang="de-DE" sz="1800" b="0" strike="noStrike" spc="-1" dirty="0">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9"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Beispiel: CSF und KPI</a:t>
            </a:r>
            <a:endParaRPr lang="en-US" sz="1800" b="0" strike="noStrike" spc="-1">
              <a:solidFill>
                <a:srgbClr val="000000"/>
              </a:solidFill>
              <a:uFill>
                <a:solidFill>
                  <a:srgbClr val="FFFFFF"/>
                </a:solidFill>
              </a:uFill>
              <a:latin typeface="Calibri"/>
            </a:endParaRPr>
          </a:p>
        </p:txBody>
      </p:sp>
      <p:sp>
        <p:nvSpPr>
          <p:cNvPr id="1130" name="CustomShape 2"/>
          <p:cNvSpPr/>
          <p:nvPr/>
        </p:nvSpPr>
        <p:spPr>
          <a:xfrm>
            <a:off x="457920" y="2364120"/>
            <a:ext cx="3290760" cy="3290760"/>
          </a:xfrm>
          <a:prstGeom prst="ellipse">
            <a:avLst/>
          </a:prstGeom>
          <a:solidFill>
            <a:schemeClr val="lt1">
              <a:hueOff val="0"/>
              <a:satOff val="0"/>
              <a:lumOff val="0"/>
              <a:alphaOff val="0"/>
            </a:schemeClr>
          </a:solidFill>
          <a:ln>
            <a:solidFill>
              <a:schemeClr val="accent1">
                <a:shade val="80000"/>
                <a:hueOff val="0"/>
                <a:satOff val="0"/>
                <a:lumOff val="0"/>
                <a:alphaOff val="0"/>
              </a:schemeClr>
            </a:solidFill>
            <a:round/>
          </a:ln>
        </p:spPr>
        <p:style>
          <a:lnRef idx="2">
            <a:scrgbClr r="0" g="0" b="0"/>
          </a:lnRef>
          <a:fillRef idx="0">
            <a:scrgbClr r="0" g="0" b="0"/>
          </a:fillRef>
          <a:effectRef idx="0">
            <a:scrgbClr r="0" g="0" b="0"/>
          </a:effectRef>
          <a:fontRef idx="minor"/>
        </p:style>
        <p:txBody>
          <a:bodyPr lIns="23040" tIns="23040" rIns="23040" bIns="23040" anchor="ctr"/>
          <a:lstStyle/>
          <a:p>
            <a:pPr algn="ctr">
              <a:lnSpc>
                <a:spcPct val="90000"/>
              </a:lnSpc>
            </a:pPr>
            <a:r>
              <a:rPr lang="de-DE" sz="1800" b="1" strike="noStrike" spc="-1">
                <a:solidFill>
                  <a:srgbClr val="000000"/>
                </a:solidFill>
                <a:uFill>
                  <a:solidFill>
                    <a:srgbClr val="FFFFFF"/>
                  </a:solidFill>
                </a:uFill>
                <a:latin typeface="Calibri"/>
              </a:rPr>
              <a:t>Kritischer Erfolgsfaktor </a:t>
            </a:r>
            <a:r>
              <a:rPr lang="de-DE" sz="1800" b="0" strike="noStrike" spc="-1">
                <a:solidFill>
                  <a:srgbClr val="000000"/>
                </a:solidFill>
                <a:uFill>
                  <a:solidFill>
                    <a:srgbClr val="FFFFFF"/>
                  </a:solidFill>
                </a:uFill>
                <a:latin typeface="Calibri"/>
              </a:rPr>
              <a:t>für Incident &amp; Service Request management (ISRM): Ausreichend Personal, damit Incidents innerhalb der zulässigen Lösungszeit nach vereinbarten SLAs gelöst werden können</a:t>
            </a:r>
            <a:endParaRPr lang="de-DE" sz="1800" b="0" strike="noStrike" spc="-1">
              <a:solidFill>
                <a:srgbClr val="000000"/>
              </a:solidFill>
              <a:uFill>
                <a:solidFill>
                  <a:srgbClr val="FFFFFF"/>
                </a:solidFill>
              </a:uFill>
              <a:latin typeface="Arial"/>
            </a:endParaRPr>
          </a:p>
        </p:txBody>
      </p:sp>
      <p:sp>
        <p:nvSpPr>
          <p:cNvPr id="1131" name="CustomShape 3"/>
          <p:cNvSpPr/>
          <p:nvPr/>
        </p:nvSpPr>
        <p:spPr>
          <a:xfrm>
            <a:off x="3491280" y="1899360"/>
            <a:ext cx="2045520" cy="1110240"/>
          </a:xfrm>
          <a:prstGeom prst="rightArrow">
            <a:avLst>
              <a:gd name="adj1" fmla="val 60000"/>
              <a:gd name="adj2" fmla="val 50000"/>
            </a:avLst>
          </a:prstGeom>
          <a:solidFill>
            <a:schemeClr val="accent1">
              <a:tint val="60000"/>
              <a:hueOff val="0"/>
              <a:satOff val="0"/>
              <a:lumOff val="0"/>
              <a:alphaOff val="0"/>
            </a:schemeClr>
          </a:solidFill>
          <a:ln>
            <a:noFill/>
          </a:ln>
        </p:spPr>
        <p:style>
          <a:lnRef idx="0">
            <a:scrgbClr r="0" g="0" b="0"/>
          </a:lnRef>
          <a:fillRef idx="0">
            <a:scrgbClr r="0" g="0" b="0"/>
          </a:fillRef>
          <a:effectRef idx="0">
            <a:scrgbClr r="0" g="0" b="0"/>
          </a:effectRef>
          <a:fontRef idx="minor"/>
        </p:style>
      </p:sp>
      <p:sp>
        <p:nvSpPr>
          <p:cNvPr id="1132" name="CustomShape 4"/>
          <p:cNvSpPr/>
          <p:nvPr/>
        </p:nvSpPr>
        <p:spPr>
          <a:xfrm>
            <a:off x="5394960" y="2364120"/>
            <a:ext cx="3290760" cy="3290760"/>
          </a:xfrm>
          <a:prstGeom prst="ellipse">
            <a:avLst/>
          </a:prstGeom>
          <a:solidFill>
            <a:schemeClr val="lt1">
              <a:hueOff val="0"/>
              <a:satOff val="0"/>
              <a:lumOff val="0"/>
              <a:alphaOff val="0"/>
            </a:schemeClr>
          </a:solidFill>
          <a:ln>
            <a:solidFill>
              <a:schemeClr val="accent1">
                <a:shade val="80000"/>
                <a:hueOff val="0"/>
                <a:satOff val="0"/>
                <a:lumOff val="0"/>
                <a:alphaOff val="0"/>
              </a:schemeClr>
            </a:solidFill>
            <a:round/>
          </a:ln>
        </p:spPr>
        <p:style>
          <a:lnRef idx="2">
            <a:scrgbClr r="0" g="0" b="0"/>
          </a:lnRef>
          <a:fillRef idx="0">
            <a:scrgbClr r="0" g="0" b="0"/>
          </a:fillRef>
          <a:effectRef idx="0">
            <a:scrgbClr r="0" g="0" b="0"/>
          </a:effectRef>
          <a:fontRef idx="minor"/>
        </p:style>
        <p:txBody>
          <a:bodyPr lIns="23040" tIns="23040" rIns="23040" bIns="23040" anchor="ctr"/>
          <a:lstStyle/>
          <a:p>
            <a:pPr algn="ctr">
              <a:lnSpc>
                <a:spcPct val="90000"/>
              </a:lnSpc>
            </a:pPr>
            <a:r>
              <a:rPr lang="de-DE" sz="1800" b="1" strike="noStrike" spc="-1">
                <a:solidFill>
                  <a:srgbClr val="000000"/>
                </a:solidFill>
                <a:uFill>
                  <a:solidFill>
                    <a:srgbClr val="FFFFFF"/>
                  </a:solidFill>
                </a:uFill>
                <a:latin typeface="Calibri"/>
              </a:rPr>
              <a:t>Dazugehöriger KPI:</a:t>
            </a:r>
            <a:r>
              <a:rPr lang="de-DE" sz="1800" b="0" strike="noStrike" spc="-1">
                <a:solidFill>
                  <a:srgbClr val="000000"/>
                </a:solidFill>
                <a:uFill>
                  <a:solidFill>
                    <a:srgbClr val="FFFFFF"/>
                  </a:solidFill>
                </a:uFill>
                <a:latin typeface="Calibri"/>
              </a:rPr>
              <a:t> Prozentsatz der Incidents, bei denen die maximale Lösungszeit nach vereinbarten SLAs überschritten wurde (d.h. ein oder mehrere SLAs wurden verletzt)</a:t>
            </a:r>
            <a:endParaRPr lang="de-DE" sz="1800" b="0" strike="noStrike" spc="-1">
              <a:solidFill>
                <a:srgbClr val="000000"/>
              </a:solidFill>
              <a:uFill>
                <a:solidFill>
                  <a:srgbClr val="FFFFFF"/>
                </a:solidFill>
              </a:uFill>
              <a:latin typeface="Arial"/>
            </a:endParaRPr>
          </a:p>
        </p:txBody>
      </p:sp>
      <p:sp>
        <p:nvSpPr>
          <p:cNvPr id="1133" name="CustomShape 5"/>
          <p:cNvSpPr/>
          <p:nvPr/>
        </p:nvSpPr>
        <p:spPr>
          <a:xfrm rot="10800000">
            <a:off x="3666604" y="4980286"/>
            <a:ext cx="2045520" cy="1110240"/>
          </a:xfrm>
          <a:prstGeom prst="rightArrow">
            <a:avLst>
              <a:gd name="adj1" fmla="val 60000"/>
              <a:gd name="adj2" fmla="val 50000"/>
            </a:avLst>
          </a:prstGeom>
          <a:solidFill>
            <a:schemeClr val="accent1">
              <a:tint val="60000"/>
              <a:hueOff val="0"/>
              <a:satOff val="0"/>
              <a:lumOff val="0"/>
              <a:alphaOff val="0"/>
            </a:schemeClr>
          </a:solidFill>
          <a:ln>
            <a:noFill/>
          </a:ln>
        </p:spPr>
        <p:style>
          <a:lnRef idx="0">
            <a:scrgbClr r="0" g="0" b="0"/>
          </a:lnRef>
          <a:fillRef idx="0">
            <a:scrgbClr r="0" g="0" b="0"/>
          </a:fillRef>
          <a:effectRef idx="0">
            <a:scrgbClr r="0" g="0" b="0"/>
          </a:effectRef>
          <a:fontRef idx="minor"/>
        </p:style>
      </p:sp>
      <p:sp>
        <p:nvSpPr>
          <p:cNvPr id="1134" name="TextShape 6"/>
          <p:cNvSpPr txBox="1"/>
          <p:nvPr/>
        </p:nvSpPr>
        <p:spPr>
          <a:xfrm>
            <a:off x="6553080" y="6430680"/>
            <a:ext cx="2133360" cy="364680"/>
          </a:xfrm>
          <a:prstGeom prst="rect">
            <a:avLst/>
          </a:prstGeom>
          <a:noFill/>
          <a:ln>
            <a:noFill/>
          </a:ln>
        </p:spPr>
        <p:txBody>
          <a:bodyPr anchor="ctr"/>
          <a:lstStyle/>
          <a:p>
            <a:pPr algn="r">
              <a:lnSpc>
                <a:spcPct val="100000"/>
              </a:lnSpc>
            </a:pPr>
            <a:fld id="{D89CCFDE-A6F0-4D52-95E9-319011D4D1E4}" type="slidenum">
              <a:rPr lang="de-DE" sz="1200" b="0" strike="noStrike" spc="-1">
                <a:solidFill>
                  <a:srgbClr val="8B8B8B"/>
                </a:solidFill>
                <a:uFill>
                  <a:solidFill>
                    <a:srgbClr val="FFFFFF"/>
                  </a:solidFill>
                </a:uFill>
                <a:latin typeface="Calibri"/>
              </a:rPr>
              <a:t>132</a:t>
            </a:fld>
            <a:endParaRPr lang="de-DE" sz="1400" b="0" strike="noStrike" spc="-1">
              <a:solidFill>
                <a:srgbClr val="000000"/>
              </a:solidFill>
              <a:uFill>
                <a:solidFill>
                  <a:srgbClr val="FFFFFF"/>
                </a:solidFill>
              </a:uFill>
              <a:latin typeface="Times New Roman"/>
            </a:endParaRPr>
          </a:p>
        </p:txBody>
      </p:sp>
      <p:sp>
        <p:nvSpPr>
          <p:cNvPr id="1135" name="CustomShape 7"/>
          <p:cNvSpPr/>
          <p:nvPr/>
        </p:nvSpPr>
        <p:spPr>
          <a:xfrm>
            <a:off x="4137480" y="2071800"/>
            <a:ext cx="462960" cy="82152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4800" b="0" strike="noStrike" spc="-1">
                <a:solidFill>
                  <a:srgbClr val="000000"/>
                </a:solidFill>
                <a:uFill>
                  <a:solidFill>
                    <a:srgbClr val="FFFFFF"/>
                  </a:solidFill>
                </a:uFill>
                <a:latin typeface="Calibri"/>
              </a:rPr>
              <a:t>?</a:t>
            </a:r>
            <a:endParaRPr lang="de-DE" sz="1800" b="0" strike="noStrike" spc="-1">
              <a:solidFill>
                <a:srgbClr val="000000"/>
              </a:solidFill>
              <a:uFill>
                <a:solidFill>
                  <a:srgbClr val="FFFFFF"/>
                </a:solidFill>
              </a:uFill>
              <a:latin typeface="Arial"/>
            </a:endParaRPr>
          </a:p>
        </p:txBody>
      </p:sp>
      <p:sp>
        <p:nvSpPr>
          <p:cNvPr id="1136" name="CustomShape 8"/>
          <p:cNvSpPr/>
          <p:nvPr/>
        </p:nvSpPr>
        <p:spPr>
          <a:xfrm>
            <a:off x="4550040" y="5130000"/>
            <a:ext cx="462960" cy="82152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4800" b="0" strike="noStrike" spc="-1">
                <a:solidFill>
                  <a:srgbClr val="000000"/>
                </a:solidFill>
                <a:uFill>
                  <a:solidFill>
                    <a:srgbClr val="FFFFFF"/>
                  </a:solidFill>
                </a:uFill>
                <a:latin typeface="Calibri"/>
              </a:rPr>
              <a:t>?</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7"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Beispiel (Fortsetzung)</a:t>
            </a:r>
            <a:endParaRPr lang="en-US" sz="1800" b="0" strike="noStrike" spc="-1">
              <a:solidFill>
                <a:srgbClr val="000000"/>
              </a:solidFill>
              <a:uFill>
                <a:solidFill>
                  <a:srgbClr val="FFFFFF"/>
                </a:solidFill>
              </a:uFill>
              <a:latin typeface="Calibri"/>
            </a:endParaRPr>
          </a:p>
        </p:txBody>
      </p:sp>
      <p:graphicFrame>
        <p:nvGraphicFramePr>
          <p:cNvPr id="1138" name="Table 2"/>
          <p:cNvGraphicFramePr/>
          <p:nvPr/>
        </p:nvGraphicFramePr>
        <p:xfrm>
          <a:off x="561960" y="1697040"/>
          <a:ext cx="1942920" cy="4820400"/>
        </p:xfrm>
        <a:graphic>
          <a:graphicData uri="http://schemas.openxmlformats.org/drawingml/2006/table">
            <a:tbl>
              <a:tblPr/>
              <a:tblGrid>
                <a:gridCol w="971280">
                  <a:extLst>
                    <a:ext uri="{9D8B030D-6E8A-4147-A177-3AD203B41FA5}">
                      <a16:colId xmlns:a16="http://schemas.microsoft.com/office/drawing/2014/main" val="20000"/>
                    </a:ext>
                  </a:extLst>
                </a:gridCol>
                <a:gridCol w="971640">
                  <a:extLst>
                    <a:ext uri="{9D8B030D-6E8A-4147-A177-3AD203B41FA5}">
                      <a16:colId xmlns:a16="http://schemas.microsoft.com/office/drawing/2014/main" val="20001"/>
                    </a:ext>
                  </a:extLst>
                </a:gridCol>
              </a:tblGrid>
              <a:tr h="370800">
                <a:tc>
                  <a:txBody>
                    <a:bodyPr/>
                    <a:lstStyle/>
                    <a:p>
                      <a:pPr>
                        <a:lnSpc>
                          <a:spcPct val="100000"/>
                        </a:lnSpc>
                      </a:pPr>
                      <a:r>
                        <a:rPr lang="de-DE" sz="1800" b="1" strike="noStrike" spc="-1">
                          <a:solidFill>
                            <a:srgbClr val="000000"/>
                          </a:solidFill>
                          <a:uFill>
                            <a:solidFill>
                              <a:srgbClr val="FFFFFF"/>
                            </a:solidFill>
                          </a:uFill>
                          <a:latin typeface="Calibri"/>
                        </a:rPr>
                        <a:t>Monat</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de-DE" sz="1800" b="1" strike="noStrike" spc="-1">
                          <a:solidFill>
                            <a:srgbClr val="000000"/>
                          </a:solidFill>
                          <a:uFill>
                            <a:solidFill>
                              <a:srgbClr val="FFFFFF"/>
                            </a:solidFill>
                          </a:uFill>
                          <a:latin typeface="Calibri"/>
                        </a:rPr>
                        <a:t>Wert</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0"/>
                  </a:ext>
                </a:extLst>
              </a:tr>
              <a:tr h="370800">
                <a:tc>
                  <a:txBody>
                    <a:bodyPr/>
                    <a:lstStyle/>
                    <a:p>
                      <a:pPr>
                        <a:lnSpc>
                          <a:spcPct val="100000"/>
                        </a:lnSpc>
                      </a:pPr>
                      <a:r>
                        <a:rPr lang="de-DE" sz="1800" b="0" strike="noStrike" spc="-1">
                          <a:solidFill>
                            <a:srgbClr val="000000"/>
                          </a:solidFill>
                          <a:uFill>
                            <a:solidFill>
                              <a:srgbClr val="FFFFFF"/>
                            </a:solidFill>
                          </a:uFill>
                          <a:latin typeface="Calibri"/>
                        </a:rPr>
                        <a:t>Jan</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de-DE" sz="1800" b="0" strike="noStrike" spc="-1">
                          <a:solidFill>
                            <a:srgbClr val="000000"/>
                          </a:solidFill>
                          <a:uFill>
                            <a:solidFill>
                              <a:srgbClr val="FFFFFF"/>
                            </a:solidFill>
                          </a:uFill>
                          <a:latin typeface="Calibri"/>
                        </a:rPr>
                        <a:t>20%</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1"/>
                  </a:ext>
                </a:extLst>
              </a:tr>
              <a:tr h="370800">
                <a:tc>
                  <a:txBody>
                    <a:bodyPr/>
                    <a:lstStyle/>
                    <a:p>
                      <a:pPr>
                        <a:lnSpc>
                          <a:spcPct val="100000"/>
                        </a:lnSpc>
                      </a:pPr>
                      <a:r>
                        <a:rPr lang="de-DE" sz="1800" b="0" strike="noStrike" spc="-1">
                          <a:solidFill>
                            <a:srgbClr val="000000"/>
                          </a:solidFill>
                          <a:uFill>
                            <a:solidFill>
                              <a:srgbClr val="FFFFFF"/>
                            </a:solidFill>
                          </a:uFill>
                          <a:latin typeface="Calibri"/>
                        </a:rPr>
                        <a:t>Feb</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de-DE" sz="1800" b="0" strike="noStrike" spc="-1">
                          <a:solidFill>
                            <a:srgbClr val="000000"/>
                          </a:solidFill>
                          <a:uFill>
                            <a:solidFill>
                              <a:srgbClr val="FFFFFF"/>
                            </a:solidFill>
                          </a:uFill>
                          <a:latin typeface="Calibri"/>
                        </a:rPr>
                        <a:t>19%</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2"/>
                  </a:ext>
                </a:extLst>
              </a:tr>
              <a:tr h="370800">
                <a:tc>
                  <a:txBody>
                    <a:bodyPr/>
                    <a:lstStyle/>
                    <a:p>
                      <a:pPr>
                        <a:lnSpc>
                          <a:spcPct val="100000"/>
                        </a:lnSpc>
                      </a:pPr>
                      <a:r>
                        <a:rPr lang="de-DE" sz="1800" b="0" strike="noStrike" spc="-1">
                          <a:solidFill>
                            <a:srgbClr val="000000"/>
                          </a:solidFill>
                          <a:uFill>
                            <a:solidFill>
                              <a:srgbClr val="FFFFFF"/>
                            </a:solidFill>
                          </a:uFill>
                          <a:latin typeface="Calibri"/>
                        </a:rPr>
                        <a:t>Mär</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de-DE" sz="1800" b="0" strike="noStrike" spc="-1">
                          <a:solidFill>
                            <a:srgbClr val="000000"/>
                          </a:solidFill>
                          <a:uFill>
                            <a:solidFill>
                              <a:srgbClr val="FFFFFF"/>
                            </a:solidFill>
                          </a:uFill>
                          <a:latin typeface="Calibri"/>
                        </a:rPr>
                        <a:t>19%</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3"/>
                  </a:ext>
                </a:extLst>
              </a:tr>
              <a:tr h="370800">
                <a:tc>
                  <a:txBody>
                    <a:bodyPr/>
                    <a:lstStyle/>
                    <a:p>
                      <a:pPr>
                        <a:lnSpc>
                          <a:spcPct val="100000"/>
                        </a:lnSpc>
                      </a:pPr>
                      <a:r>
                        <a:rPr lang="de-DE" sz="1800" b="0" strike="noStrike" spc="-1">
                          <a:solidFill>
                            <a:srgbClr val="000000"/>
                          </a:solidFill>
                          <a:uFill>
                            <a:solidFill>
                              <a:srgbClr val="FFFFFF"/>
                            </a:solidFill>
                          </a:uFill>
                          <a:latin typeface="Calibri"/>
                        </a:rPr>
                        <a:t>Apr</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de-DE" sz="1800" b="0" strike="noStrike" spc="-1">
                          <a:solidFill>
                            <a:srgbClr val="000000"/>
                          </a:solidFill>
                          <a:uFill>
                            <a:solidFill>
                              <a:srgbClr val="FFFFFF"/>
                            </a:solidFill>
                          </a:uFill>
                          <a:latin typeface="Calibri"/>
                        </a:rPr>
                        <a:t>17%</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4"/>
                  </a:ext>
                </a:extLst>
              </a:tr>
              <a:tr h="370800">
                <a:tc>
                  <a:txBody>
                    <a:bodyPr/>
                    <a:lstStyle/>
                    <a:p>
                      <a:pPr>
                        <a:lnSpc>
                          <a:spcPct val="100000"/>
                        </a:lnSpc>
                      </a:pPr>
                      <a:r>
                        <a:rPr lang="de-DE" sz="1800" b="0" strike="noStrike" spc="-1">
                          <a:solidFill>
                            <a:srgbClr val="000000"/>
                          </a:solidFill>
                          <a:uFill>
                            <a:solidFill>
                              <a:srgbClr val="FFFFFF"/>
                            </a:solidFill>
                          </a:uFill>
                          <a:latin typeface="Calibri"/>
                        </a:rPr>
                        <a:t>Mai</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de-DE" sz="1800" b="0" strike="noStrike" spc="-1">
                          <a:solidFill>
                            <a:srgbClr val="000000"/>
                          </a:solidFill>
                          <a:uFill>
                            <a:solidFill>
                              <a:srgbClr val="FFFFFF"/>
                            </a:solidFill>
                          </a:uFill>
                          <a:latin typeface="Calibri"/>
                        </a:rPr>
                        <a:t>16%</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5"/>
                  </a:ext>
                </a:extLst>
              </a:tr>
              <a:tr h="370800">
                <a:tc>
                  <a:txBody>
                    <a:bodyPr/>
                    <a:lstStyle/>
                    <a:p>
                      <a:pPr>
                        <a:lnSpc>
                          <a:spcPct val="100000"/>
                        </a:lnSpc>
                      </a:pPr>
                      <a:r>
                        <a:rPr lang="de-DE" sz="1800" b="0" strike="noStrike" spc="-1">
                          <a:solidFill>
                            <a:srgbClr val="000000"/>
                          </a:solidFill>
                          <a:uFill>
                            <a:solidFill>
                              <a:srgbClr val="FFFFFF"/>
                            </a:solidFill>
                          </a:uFill>
                          <a:latin typeface="Calibri"/>
                        </a:rPr>
                        <a:t>Jun</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de-DE" sz="1800" b="0" strike="noStrike" spc="-1">
                          <a:solidFill>
                            <a:srgbClr val="000000"/>
                          </a:solidFill>
                          <a:uFill>
                            <a:solidFill>
                              <a:srgbClr val="FFFFFF"/>
                            </a:solidFill>
                          </a:uFill>
                          <a:latin typeface="Calibri"/>
                        </a:rPr>
                        <a:t>11%</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6"/>
                  </a:ext>
                </a:extLst>
              </a:tr>
              <a:tr h="370800">
                <a:tc>
                  <a:txBody>
                    <a:bodyPr/>
                    <a:lstStyle/>
                    <a:p>
                      <a:pPr>
                        <a:lnSpc>
                          <a:spcPct val="100000"/>
                        </a:lnSpc>
                      </a:pPr>
                      <a:r>
                        <a:rPr lang="de-DE" sz="1800" b="0" strike="noStrike" spc="-1">
                          <a:solidFill>
                            <a:srgbClr val="000000"/>
                          </a:solidFill>
                          <a:uFill>
                            <a:solidFill>
                              <a:srgbClr val="FFFFFF"/>
                            </a:solidFill>
                          </a:uFill>
                          <a:latin typeface="Calibri"/>
                        </a:rPr>
                        <a:t>Jul</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de-DE" sz="1800" b="0" strike="noStrike" spc="-1">
                          <a:solidFill>
                            <a:srgbClr val="000000"/>
                          </a:solidFill>
                          <a:uFill>
                            <a:solidFill>
                              <a:srgbClr val="FFFFFF"/>
                            </a:solidFill>
                          </a:uFill>
                          <a:latin typeface="Calibri"/>
                        </a:rPr>
                        <a:t>8%</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7"/>
                  </a:ext>
                </a:extLst>
              </a:tr>
              <a:tr h="370800">
                <a:tc>
                  <a:txBody>
                    <a:bodyPr/>
                    <a:lstStyle/>
                    <a:p>
                      <a:pPr>
                        <a:lnSpc>
                          <a:spcPct val="100000"/>
                        </a:lnSpc>
                      </a:pPr>
                      <a:r>
                        <a:rPr lang="de-DE" sz="1800" b="0" strike="noStrike" spc="-1">
                          <a:solidFill>
                            <a:srgbClr val="000000"/>
                          </a:solidFill>
                          <a:uFill>
                            <a:solidFill>
                              <a:srgbClr val="FFFFFF"/>
                            </a:solidFill>
                          </a:uFill>
                          <a:latin typeface="Calibri"/>
                        </a:rPr>
                        <a:t>Aug</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de-DE" sz="1800" b="0" strike="noStrike" spc="-1">
                          <a:solidFill>
                            <a:srgbClr val="000000"/>
                          </a:solidFill>
                          <a:uFill>
                            <a:solidFill>
                              <a:srgbClr val="FFFFFF"/>
                            </a:solidFill>
                          </a:uFill>
                          <a:latin typeface="Calibri"/>
                        </a:rPr>
                        <a:t>3%</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8"/>
                  </a:ext>
                </a:extLst>
              </a:tr>
              <a:tr h="370800">
                <a:tc>
                  <a:txBody>
                    <a:bodyPr/>
                    <a:lstStyle/>
                    <a:p>
                      <a:pPr>
                        <a:lnSpc>
                          <a:spcPct val="100000"/>
                        </a:lnSpc>
                      </a:pPr>
                      <a:r>
                        <a:rPr lang="de-DE" sz="1800" b="0" strike="noStrike" spc="-1">
                          <a:solidFill>
                            <a:srgbClr val="000000"/>
                          </a:solidFill>
                          <a:uFill>
                            <a:solidFill>
                              <a:srgbClr val="FFFFFF"/>
                            </a:solidFill>
                          </a:uFill>
                          <a:latin typeface="Calibri"/>
                        </a:rPr>
                        <a:t>Sep</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de-DE" sz="1800" b="0" strike="noStrike" spc="-1">
                          <a:solidFill>
                            <a:srgbClr val="000000"/>
                          </a:solidFill>
                          <a:uFill>
                            <a:solidFill>
                              <a:srgbClr val="FFFFFF"/>
                            </a:solidFill>
                          </a:uFill>
                          <a:latin typeface="Calibri"/>
                        </a:rPr>
                        <a:t>4%</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9"/>
                  </a:ext>
                </a:extLst>
              </a:tr>
              <a:tr h="370800">
                <a:tc>
                  <a:txBody>
                    <a:bodyPr/>
                    <a:lstStyle/>
                    <a:p>
                      <a:pPr>
                        <a:lnSpc>
                          <a:spcPct val="100000"/>
                        </a:lnSpc>
                      </a:pPr>
                      <a:r>
                        <a:rPr lang="de-DE" sz="1800" b="0" strike="noStrike" spc="-1">
                          <a:solidFill>
                            <a:srgbClr val="000000"/>
                          </a:solidFill>
                          <a:uFill>
                            <a:solidFill>
                              <a:srgbClr val="FFFFFF"/>
                            </a:solidFill>
                          </a:uFill>
                          <a:latin typeface="Calibri"/>
                        </a:rPr>
                        <a:t>Okt</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de-DE" sz="1800" b="0" strike="noStrike" spc="-1">
                          <a:solidFill>
                            <a:srgbClr val="000000"/>
                          </a:solidFill>
                          <a:uFill>
                            <a:solidFill>
                              <a:srgbClr val="FFFFFF"/>
                            </a:solidFill>
                          </a:uFill>
                          <a:latin typeface="Calibri"/>
                        </a:rPr>
                        <a:t>5%</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10"/>
                  </a:ext>
                </a:extLst>
              </a:tr>
              <a:tr h="370800">
                <a:tc>
                  <a:txBody>
                    <a:bodyPr/>
                    <a:lstStyle/>
                    <a:p>
                      <a:pPr>
                        <a:lnSpc>
                          <a:spcPct val="100000"/>
                        </a:lnSpc>
                      </a:pPr>
                      <a:r>
                        <a:rPr lang="de-DE" sz="1800" b="0" strike="noStrike" spc="-1">
                          <a:solidFill>
                            <a:srgbClr val="000000"/>
                          </a:solidFill>
                          <a:uFill>
                            <a:solidFill>
                              <a:srgbClr val="FFFFFF"/>
                            </a:solidFill>
                          </a:uFill>
                          <a:latin typeface="Calibri"/>
                        </a:rPr>
                        <a:t>Nov</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de-DE" sz="1800" b="0" strike="noStrike" spc="-1">
                          <a:solidFill>
                            <a:srgbClr val="000000"/>
                          </a:solidFill>
                          <a:uFill>
                            <a:solidFill>
                              <a:srgbClr val="FFFFFF"/>
                            </a:solidFill>
                          </a:uFill>
                          <a:latin typeface="Calibri"/>
                        </a:rPr>
                        <a:t>5%</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11"/>
                  </a:ext>
                </a:extLst>
              </a:tr>
              <a:tr h="370800">
                <a:tc>
                  <a:txBody>
                    <a:bodyPr/>
                    <a:lstStyle/>
                    <a:p>
                      <a:pPr>
                        <a:lnSpc>
                          <a:spcPct val="100000"/>
                        </a:lnSpc>
                      </a:pPr>
                      <a:r>
                        <a:rPr lang="de-DE" sz="1800" b="0" strike="noStrike" spc="-1">
                          <a:solidFill>
                            <a:srgbClr val="000000"/>
                          </a:solidFill>
                          <a:uFill>
                            <a:solidFill>
                              <a:srgbClr val="FFFFFF"/>
                            </a:solidFill>
                          </a:uFill>
                          <a:latin typeface="Calibri"/>
                        </a:rPr>
                        <a:t>Dez</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de-DE" sz="1800" b="0" strike="noStrike" spc="-1">
                          <a:solidFill>
                            <a:srgbClr val="000000"/>
                          </a:solidFill>
                          <a:uFill>
                            <a:solidFill>
                              <a:srgbClr val="FFFFFF"/>
                            </a:solidFill>
                          </a:uFill>
                          <a:latin typeface="Calibri"/>
                        </a:rPr>
                        <a:t>5%</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12"/>
                  </a:ext>
                </a:extLst>
              </a:tr>
            </a:tbl>
          </a:graphicData>
        </a:graphic>
      </p:graphicFrame>
      <p:sp>
        <p:nvSpPr>
          <p:cNvPr id="1139" name="TextShape 3"/>
          <p:cNvSpPr txBox="1"/>
          <p:nvPr/>
        </p:nvSpPr>
        <p:spPr>
          <a:xfrm>
            <a:off x="6553080" y="6430680"/>
            <a:ext cx="2133360" cy="364680"/>
          </a:xfrm>
          <a:prstGeom prst="rect">
            <a:avLst/>
          </a:prstGeom>
          <a:noFill/>
          <a:ln>
            <a:noFill/>
          </a:ln>
        </p:spPr>
        <p:txBody>
          <a:bodyPr anchor="ctr"/>
          <a:lstStyle/>
          <a:p>
            <a:pPr algn="r">
              <a:lnSpc>
                <a:spcPct val="100000"/>
              </a:lnSpc>
            </a:pPr>
            <a:fld id="{B5FD489D-C368-4EC5-8FAB-4376CFB84FAD}" type="slidenum">
              <a:rPr lang="de-DE" sz="1200" b="0" strike="noStrike" spc="-1">
                <a:solidFill>
                  <a:srgbClr val="8B8B8B"/>
                </a:solidFill>
                <a:uFill>
                  <a:solidFill>
                    <a:srgbClr val="FFFFFF"/>
                  </a:solidFill>
                </a:uFill>
                <a:latin typeface="Calibri"/>
              </a:rPr>
              <a:t>133</a:t>
            </a:fld>
            <a:endParaRPr lang="de-DE" sz="1400" b="0" strike="noStrike" spc="-1">
              <a:solidFill>
                <a:srgbClr val="000000"/>
              </a:solidFill>
              <a:uFill>
                <a:solidFill>
                  <a:srgbClr val="FFFFFF"/>
                </a:solidFill>
              </a:uFill>
              <a:latin typeface="Times New Roman"/>
            </a:endParaRPr>
          </a:p>
        </p:txBody>
      </p:sp>
      <p:sp>
        <p:nvSpPr>
          <p:cNvPr id="1140" name="CustomShape 4"/>
          <p:cNvSpPr/>
          <p:nvPr/>
        </p:nvSpPr>
        <p:spPr>
          <a:xfrm>
            <a:off x="2764440" y="1774080"/>
            <a:ext cx="3290760" cy="3290760"/>
          </a:xfrm>
          <a:prstGeom prst="ellipse">
            <a:avLst/>
          </a:prstGeom>
          <a:ln>
            <a:round/>
          </a:ln>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p:style>
      </p:sp>
      <p:sp>
        <p:nvSpPr>
          <p:cNvPr id="1141" name="CustomShape 5"/>
          <p:cNvSpPr/>
          <p:nvPr/>
        </p:nvSpPr>
        <p:spPr>
          <a:xfrm>
            <a:off x="3246480" y="2255760"/>
            <a:ext cx="2326680" cy="2326680"/>
          </a:xfrm>
          <a:prstGeom prst="rect">
            <a:avLst/>
          </a:prstGeom>
          <a:noFill/>
          <a:ln>
            <a:noFill/>
          </a:ln>
        </p:spPr>
        <p:style>
          <a:lnRef idx="0">
            <a:scrgbClr r="0" g="0" b="0"/>
          </a:lnRef>
          <a:fillRef idx="0">
            <a:scrgbClr r="0" g="0" b="0"/>
          </a:fillRef>
          <a:effectRef idx="0">
            <a:scrgbClr r="0" g="0" b="0"/>
          </a:effectRef>
          <a:fontRef idx="minor"/>
        </p:style>
        <p:txBody>
          <a:bodyPr lIns="23040" tIns="23040" rIns="23040" bIns="23040" anchor="ctr"/>
          <a:lstStyle/>
          <a:p>
            <a:pPr algn="ctr">
              <a:lnSpc>
                <a:spcPct val="100000"/>
              </a:lnSpc>
            </a:pPr>
            <a:r>
              <a:rPr lang="de-DE" sz="1800" b="1" strike="noStrike" spc="-1">
                <a:solidFill>
                  <a:srgbClr val="000000"/>
                </a:solidFill>
                <a:uFill>
                  <a:solidFill>
                    <a:srgbClr val="FFFFFF"/>
                  </a:solidFill>
                </a:uFill>
                <a:latin typeface="Calibri"/>
              </a:rPr>
              <a:t>KPI:</a:t>
            </a:r>
            <a:r>
              <a:rPr lang="de-DE" sz="1800" b="0" strike="noStrike" spc="-1">
                <a:solidFill>
                  <a:srgbClr val="000000"/>
                </a:solidFill>
                <a:uFill>
                  <a:solidFill>
                    <a:srgbClr val="FFFFFF"/>
                  </a:solidFill>
                </a:uFill>
                <a:latin typeface="Calibri"/>
              </a:rPr>
              <a:t> Prozentsatz der Incidents, bei denen die maximale Lösungszeit nach vereinbarten SLAs überschritten wurde (d.h. ein oder mehrere SLAs wurden verletzt)</a:t>
            </a:r>
            <a:endParaRPr lang="de-DE" sz="1800" b="0" strike="noStrike" spc="-1">
              <a:solidFill>
                <a:srgbClr val="000000"/>
              </a:solidFill>
              <a:uFill>
                <a:solidFill>
                  <a:srgbClr val="FFFFFF"/>
                </a:solidFill>
              </a:uFill>
              <a:latin typeface="Arial"/>
            </a:endParaRPr>
          </a:p>
        </p:txBody>
      </p:sp>
      <p:sp>
        <p:nvSpPr>
          <p:cNvPr id="1142" name="CustomShape 6"/>
          <p:cNvSpPr/>
          <p:nvPr/>
        </p:nvSpPr>
        <p:spPr>
          <a:xfrm>
            <a:off x="6200640" y="4759200"/>
            <a:ext cx="2838240" cy="1553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2400" b="0" strike="noStrike" spc="-1">
                <a:solidFill>
                  <a:srgbClr val="000000"/>
                </a:solidFill>
                <a:uFill>
                  <a:solidFill>
                    <a:srgbClr val="FFFFFF"/>
                  </a:solidFill>
                </a:uFill>
                <a:latin typeface="Calibri"/>
              </a:rPr>
              <a:t>Basierend auf diesen Zahlen, was wären </a:t>
            </a:r>
            <a:r>
              <a:rPr lang="de-DE" sz="2400" b="1" strike="noStrike" spc="-1">
                <a:solidFill>
                  <a:srgbClr val="000000"/>
                </a:solidFill>
                <a:uFill>
                  <a:solidFill>
                    <a:srgbClr val="FFFFFF"/>
                  </a:solidFill>
                </a:uFill>
                <a:latin typeface="Calibri"/>
              </a:rPr>
              <a:t>gültige Schluss-folgerungen?</a:t>
            </a:r>
            <a:endParaRPr lang="de-DE" sz="1800" b="0" strike="noStrike" spc="-1">
              <a:solidFill>
                <a:srgbClr val="000000"/>
              </a:solidFill>
              <a:uFill>
                <a:solidFill>
                  <a:srgbClr val="FFFFFF"/>
                </a:solidFill>
              </a:uFill>
              <a:latin typeface="Arial"/>
            </a:endParaRPr>
          </a:p>
        </p:txBody>
      </p:sp>
      <p:sp>
        <p:nvSpPr>
          <p:cNvPr id="1143" name="CustomShape 7"/>
          <p:cNvSpPr/>
          <p:nvPr/>
        </p:nvSpPr>
        <p:spPr>
          <a:xfrm>
            <a:off x="2764440" y="5367960"/>
            <a:ext cx="3328920" cy="352080"/>
          </a:xfrm>
          <a:prstGeom prst="rightArrow">
            <a:avLst>
              <a:gd name="adj1" fmla="val 50000"/>
              <a:gd name="adj2" fmla="val 50000"/>
            </a:avLst>
          </a:prstGeom>
          <a:noFill/>
          <a:ln w="1908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4" name="TextShape 1"/>
          <p:cNvSpPr txBox="1"/>
          <p:nvPr/>
        </p:nvSpPr>
        <p:spPr>
          <a:xfrm>
            <a:off x="685800" y="2130480"/>
            <a:ext cx="7772040" cy="1469520"/>
          </a:xfrm>
          <a:prstGeom prst="rect">
            <a:avLst/>
          </a:prstGeom>
          <a:noFill/>
          <a:ln>
            <a:noFill/>
          </a:ln>
        </p:spPr>
        <p:txBody>
          <a:bodyPr anchor="ctr"/>
          <a:lstStyle/>
          <a:p>
            <a:pPr algn="ctr">
              <a:lnSpc>
                <a:spcPct val="100000"/>
              </a:lnSpc>
            </a:pPr>
            <a:r>
              <a:rPr lang="en-US" sz="3200" b="0" strike="noStrike" spc="-1">
                <a:solidFill>
                  <a:srgbClr val="205595"/>
                </a:solidFill>
                <a:uFill>
                  <a:solidFill>
                    <a:srgbClr val="FFFFFF"/>
                  </a:solidFill>
                </a:uFill>
                <a:latin typeface="Calibri"/>
              </a:rPr>
              <a:t>Management eines Auditprogramms und Durchführung von Audits</a:t>
            </a:r>
            <a:endParaRPr lang="en-US" sz="1800" b="0" strike="noStrike" spc="-1">
              <a:solidFill>
                <a:srgbClr val="000000"/>
              </a:solidFill>
              <a:uFill>
                <a:solidFill>
                  <a:srgbClr val="FFFFFF"/>
                </a:solidFill>
              </a:uFill>
              <a:latin typeface="Calibri"/>
            </a:endParaRPr>
          </a:p>
        </p:txBody>
      </p:sp>
      <p:sp>
        <p:nvSpPr>
          <p:cNvPr id="1145" name="TextShape 2"/>
          <p:cNvSpPr txBox="1"/>
          <p:nvPr/>
        </p:nvSpPr>
        <p:spPr>
          <a:xfrm>
            <a:off x="6553080" y="6430680"/>
            <a:ext cx="2133360" cy="364680"/>
          </a:xfrm>
          <a:prstGeom prst="rect">
            <a:avLst/>
          </a:prstGeom>
          <a:noFill/>
          <a:ln>
            <a:noFill/>
          </a:ln>
        </p:spPr>
        <p:txBody>
          <a:bodyPr anchor="ctr"/>
          <a:lstStyle/>
          <a:p>
            <a:pPr algn="r">
              <a:lnSpc>
                <a:spcPct val="100000"/>
              </a:lnSpc>
            </a:pPr>
            <a:fld id="{1F02D479-1ACE-491D-9C54-8F068269B10E}" type="slidenum">
              <a:rPr lang="de-DE" sz="1200" b="0" strike="noStrike" spc="-1">
                <a:solidFill>
                  <a:srgbClr val="FFFFFF"/>
                </a:solidFill>
                <a:uFill>
                  <a:solidFill>
                    <a:srgbClr val="FFFFFF"/>
                  </a:solidFill>
                </a:uFill>
                <a:latin typeface="Calibri"/>
              </a:rPr>
              <a:t>134</a:t>
            </a:fld>
            <a:endParaRPr lang="de-DE" sz="1400" b="0" strike="noStrike" spc="-1">
              <a:solidFill>
                <a:srgbClr val="000000"/>
              </a:solidFill>
              <a:uFill>
                <a:solidFill>
                  <a:srgbClr val="FFFFFF"/>
                </a:solidFill>
              </a:uFill>
              <a:latin typeface="Times New Roman"/>
            </a:endParaRPr>
          </a:p>
        </p:txBody>
      </p:sp>
      <p:sp>
        <p:nvSpPr>
          <p:cNvPr id="1146" name="CustomShape 3"/>
          <p:cNvSpPr/>
          <p:nvPr/>
        </p:nvSpPr>
        <p:spPr>
          <a:xfrm>
            <a:off x="1371600" y="3933720"/>
            <a:ext cx="6400440" cy="1704600"/>
          </a:xfrm>
          <a:prstGeom prst="snip1Rect">
            <a:avLst>
              <a:gd name="adj" fmla="val 16667"/>
            </a:avLst>
          </a:prstGeom>
          <a:solidFill>
            <a:schemeClr val="accent1">
              <a:lumMod val="60000"/>
              <a:lumOff val="40000"/>
              <a:alpha val="37000"/>
            </a:schemeClr>
          </a:solidFill>
          <a:ln>
            <a:round/>
          </a:ln>
        </p:spPr>
        <p:style>
          <a:lnRef idx="2">
            <a:schemeClr val="accent1">
              <a:shade val="50000"/>
            </a:schemeClr>
          </a:lnRef>
          <a:fillRef idx="1">
            <a:schemeClr val="accent1"/>
          </a:fillRef>
          <a:effectRef idx="0">
            <a:schemeClr val="accent1"/>
          </a:effectRef>
          <a:fontRef idx="minor"/>
        </p:style>
      </p:sp>
      <p:sp>
        <p:nvSpPr>
          <p:cNvPr id="1147" name="CustomShape 4"/>
          <p:cNvSpPr/>
          <p:nvPr/>
        </p:nvSpPr>
        <p:spPr>
          <a:xfrm>
            <a:off x="1445760" y="4040640"/>
            <a:ext cx="1706040" cy="32904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de-DE" sz="1800" b="0" strike="noStrike" spc="-1">
                <a:solidFill>
                  <a:srgbClr val="FFFFFF"/>
                </a:solidFill>
                <a:uFill>
                  <a:solidFill>
                    <a:srgbClr val="FFFFFF"/>
                  </a:solidFill>
                </a:uFill>
                <a:latin typeface="Calibri"/>
              </a:rPr>
              <a:t>Keywords</a:t>
            </a:r>
            <a:endParaRPr lang="de-DE" sz="1800" b="0" strike="noStrike" spc="-1">
              <a:solidFill>
                <a:srgbClr val="000000"/>
              </a:solidFill>
              <a:uFill>
                <a:solidFill>
                  <a:srgbClr val="FFFFFF"/>
                </a:solidFill>
              </a:uFill>
              <a:latin typeface="Arial"/>
            </a:endParaRPr>
          </a:p>
        </p:txBody>
      </p:sp>
      <p:sp>
        <p:nvSpPr>
          <p:cNvPr id="1148" name="CustomShape 5"/>
          <p:cNvSpPr/>
          <p:nvPr/>
        </p:nvSpPr>
        <p:spPr>
          <a:xfrm>
            <a:off x="1445760" y="4448520"/>
            <a:ext cx="6232680" cy="913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1800" b="0" strike="noStrike" spc="-1">
                <a:solidFill>
                  <a:srgbClr val="000000"/>
                </a:solidFill>
                <a:uFill>
                  <a:solidFill>
                    <a:srgbClr val="FFFFFF"/>
                  </a:solidFill>
                </a:uFill>
                <a:latin typeface="Calibri"/>
              </a:rPr>
              <a:t>Auditbezogene Terminologie, Grundsätze der Auditierung, Audit-Typen, interne und externe Audits, Management eines Audit-Programms, Durchführung eines Audits</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3"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Was ist ein Audit?</a:t>
            </a:r>
            <a:endParaRPr lang="en-US" sz="1800" b="0" strike="noStrike" spc="-1">
              <a:solidFill>
                <a:srgbClr val="000000"/>
              </a:solidFill>
              <a:uFill>
                <a:solidFill>
                  <a:srgbClr val="FFFFFF"/>
                </a:solidFill>
              </a:uFill>
              <a:latin typeface="Calibri"/>
            </a:endParaRPr>
          </a:p>
        </p:txBody>
      </p:sp>
      <p:sp>
        <p:nvSpPr>
          <p:cNvPr id="1154" name="TextShape 2"/>
          <p:cNvSpPr txBox="1"/>
          <p:nvPr/>
        </p:nvSpPr>
        <p:spPr>
          <a:xfrm>
            <a:off x="4989960" y="1801440"/>
            <a:ext cx="4087080" cy="4625640"/>
          </a:xfrm>
          <a:prstGeom prst="rect">
            <a:avLst/>
          </a:prstGeom>
          <a:noFill/>
          <a:ln>
            <a:noFill/>
          </a:ln>
        </p:spPr>
        <p:txBody>
          <a:bodyPr/>
          <a:lstStyle/>
          <a:p>
            <a:pPr>
              <a:lnSpc>
                <a:spcPct val="100000"/>
              </a:lnSpc>
            </a:pPr>
            <a:r>
              <a:rPr lang="en-US" sz="2800" b="0" strike="noStrike" spc="-1">
                <a:solidFill>
                  <a:srgbClr val="000000"/>
                </a:solidFill>
                <a:uFill>
                  <a:solidFill>
                    <a:srgbClr val="FFFFFF"/>
                  </a:solidFill>
                </a:uFill>
                <a:latin typeface="Calibri"/>
              </a:rPr>
              <a:t>Schwerpunkte zur Vorbereitung und Durchführung:</a:t>
            </a:r>
          </a:p>
          <a:p>
            <a:pPr marL="447840" lvl="1" indent="-26640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Systematisch = klarer Auditplan</a:t>
            </a:r>
            <a:endParaRPr lang="en-US" sz="2000" b="0" strike="noStrike" spc="-1">
              <a:solidFill>
                <a:srgbClr val="000000"/>
              </a:solidFill>
              <a:uFill>
                <a:solidFill>
                  <a:srgbClr val="FFFFFF"/>
                </a:solidFill>
              </a:uFill>
              <a:latin typeface="Calibri"/>
            </a:endParaRPr>
          </a:p>
          <a:p>
            <a:pPr marL="447840" lvl="1" indent="-26640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Unabhängig = Auditoren auditieren nicht eigene Arbeit</a:t>
            </a:r>
            <a:endParaRPr lang="en-US" sz="2000" b="0" strike="noStrike" spc="-1">
              <a:solidFill>
                <a:srgbClr val="000000"/>
              </a:solidFill>
              <a:uFill>
                <a:solidFill>
                  <a:srgbClr val="FFFFFF"/>
                </a:solidFill>
              </a:uFill>
              <a:latin typeface="Calibri"/>
            </a:endParaRPr>
          </a:p>
          <a:p>
            <a:pPr marL="447840" lvl="1" indent="-26640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Dokumentiert = definierter Prozess + Aufzeichnung der Auditaktivitäten</a:t>
            </a:r>
            <a:endParaRPr lang="en-US" sz="2000" b="0" strike="noStrike" spc="-1">
              <a:solidFill>
                <a:srgbClr val="000000"/>
              </a:solidFill>
              <a:uFill>
                <a:solidFill>
                  <a:srgbClr val="FFFFFF"/>
                </a:solidFill>
              </a:uFill>
              <a:latin typeface="Calibri"/>
            </a:endParaRPr>
          </a:p>
          <a:p>
            <a:pPr marL="447840" lvl="1" indent="-26640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Erlangung von Auditnachweisen = dokumentierte Prüfungen, Interviews, Beobachtungen</a:t>
            </a:r>
            <a:endParaRPr lang="en-US" sz="2000" b="0" strike="noStrike" spc="-1">
              <a:solidFill>
                <a:srgbClr val="000000"/>
              </a:solidFill>
              <a:uFill>
                <a:solidFill>
                  <a:srgbClr val="FFFFFF"/>
                </a:solidFill>
              </a:uFill>
              <a:latin typeface="Calibri"/>
            </a:endParaRPr>
          </a:p>
          <a:p>
            <a:pPr marL="447840" lvl="1" indent="-26640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Auswertung der Auditnachweise = Befunde (Findings) darstellen</a:t>
            </a:r>
            <a:endParaRPr lang="en-US" sz="2000" b="0" strike="noStrike" spc="-1">
              <a:solidFill>
                <a:srgbClr val="000000"/>
              </a:solidFill>
              <a:uFill>
                <a:solidFill>
                  <a:srgbClr val="FFFFFF"/>
                </a:solidFill>
              </a:uFill>
              <a:latin typeface="Calibri"/>
            </a:endParaRPr>
          </a:p>
          <a:p>
            <a:pPr marL="447840" lvl="1" indent="-26640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Bestimmung, inwieweit Auditkriterien erfüllt sind = Schlussfolgerungen ziehen</a:t>
            </a:r>
            <a:endParaRPr lang="en-US" sz="2000" b="0" strike="noStrike" spc="-1">
              <a:solidFill>
                <a:srgbClr val="000000"/>
              </a:solidFill>
              <a:uFill>
                <a:solidFill>
                  <a:srgbClr val="FFFFFF"/>
                </a:solidFill>
              </a:uFill>
              <a:latin typeface="Calibri"/>
            </a:endParaRPr>
          </a:p>
        </p:txBody>
      </p:sp>
      <p:sp>
        <p:nvSpPr>
          <p:cNvPr id="1155" name="TextShape 3"/>
          <p:cNvSpPr txBox="1"/>
          <p:nvPr/>
        </p:nvSpPr>
        <p:spPr>
          <a:xfrm>
            <a:off x="6553080" y="6430680"/>
            <a:ext cx="2133360" cy="364680"/>
          </a:xfrm>
          <a:prstGeom prst="rect">
            <a:avLst/>
          </a:prstGeom>
          <a:noFill/>
          <a:ln>
            <a:noFill/>
          </a:ln>
        </p:spPr>
        <p:txBody>
          <a:bodyPr anchor="ctr"/>
          <a:lstStyle/>
          <a:p>
            <a:pPr algn="r">
              <a:lnSpc>
                <a:spcPct val="100000"/>
              </a:lnSpc>
            </a:pPr>
            <a:fld id="{71223C01-9B53-48D8-AB64-0DDEC21711D2}" type="slidenum">
              <a:rPr lang="de-DE" sz="1200" b="0" strike="noStrike" spc="-1">
                <a:solidFill>
                  <a:srgbClr val="8B8B8B"/>
                </a:solidFill>
                <a:uFill>
                  <a:solidFill>
                    <a:srgbClr val="FFFFFF"/>
                  </a:solidFill>
                </a:uFill>
                <a:latin typeface="Calibri"/>
              </a:rPr>
              <a:t>135</a:t>
            </a:fld>
            <a:endParaRPr lang="de-DE" sz="1400" b="0" strike="noStrike" spc="-1">
              <a:solidFill>
                <a:srgbClr val="000000"/>
              </a:solidFill>
              <a:uFill>
                <a:solidFill>
                  <a:srgbClr val="FFFFFF"/>
                </a:solidFill>
              </a:uFill>
              <a:latin typeface="Times New Roman"/>
            </a:endParaRPr>
          </a:p>
        </p:txBody>
      </p:sp>
      <p:sp>
        <p:nvSpPr>
          <p:cNvPr id="1156" name="CustomShape 4"/>
          <p:cNvSpPr/>
          <p:nvPr/>
        </p:nvSpPr>
        <p:spPr>
          <a:xfrm>
            <a:off x="516240" y="1728720"/>
            <a:ext cx="4292640" cy="4704120"/>
          </a:xfrm>
          <a:prstGeom prst="rect">
            <a:avLst/>
          </a:prstGeom>
          <a:noFill/>
          <a:ln w="25560">
            <a:solidFill>
              <a:srgbClr val="8CB8FF"/>
            </a:solidFill>
            <a:miter/>
          </a:ln>
        </p:spPr>
        <p:style>
          <a:lnRef idx="0">
            <a:scrgbClr r="0" g="0" b="0"/>
          </a:lnRef>
          <a:fillRef idx="0">
            <a:scrgbClr r="0" g="0" b="0"/>
          </a:fillRef>
          <a:effectRef idx="0">
            <a:scrgbClr r="0" g="0" b="0"/>
          </a:effectRef>
          <a:fontRef idx="minor"/>
        </p:style>
      </p:sp>
      <p:sp>
        <p:nvSpPr>
          <p:cNvPr id="1157" name="CustomShape 5"/>
          <p:cNvSpPr/>
          <p:nvPr/>
        </p:nvSpPr>
        <p:spPr>
          <a:xfrm>
            <a:off x="4908240" y="1826640"/>
            <a:ext cx="297000" cy="4506840"/>
          </a:xfrm>
          <a:prstGeom prst="rightArrow">
            <a:avLst>
              <a:gd name="adj1" fmla="val 76094"/>
              <a:gd name="adj2" fmla="val 100000"/>
            </a:avLst>
          </a:prstGeom>
          <a:solidFill>
            <a:schemeClr val="bg2"/>
          </a:solidFill>
          <a:ln w="9360">
            <a:noFill/>
          </a:ln>
        </p:spPr>
        <p:style>
          <a:lnRef idx="0">
            <a:scrgbClr r="0" g="0" b="0"/>
          </a:lnRef>
          <a:fillRef idx="0">
            <a:scrgbClr r="0" g="0" b="0"/>
          </a:fillRef>
          <a:effectRef idx="0">
            <a:scrgbClr r="0" g="0" b="0"/>
          </a:effectRef>
          <a:fontRef idx="minor"/>
        </p:style>
      </p:sp>
      <p:sp>
        <p:nvSpPr>
          <p:cNvPr id="1158" name="CustomShape 6"/>
          <p:cNvSpPr/>
          <p:nvPr/>
        </p:nvSpPr>
        <p:spPr>
          <a:xfrm>
            <a:off x="616680" y="5582520"/>
            <a:ext cx="4058280" cy="701640"/>
          </a:xfrm>
          <a:prstGeom prst="roundRect">
            <a:avLst>
              <a:gd name="adj" fmla="val 16667"/>
            </a:avLst>
          </a:prstGeom>
          <a:solidFill>
            <a:schemeClr val="bg1"/>
          </a:solidFill>
          <a:ln w="12600">
            <a:solidFill>
              <a:schemeClr val="tx1"/>
            </a:solidFill>
            <a:round/>
          </a:ln>
        </p:spPr>
        <p:style>
          <a:lnRef idx="0">
            <a:scrgbClr r="0" g="0" b="0"/>
          </a:lnRef>
          <a:fillRef idx="0">
            <a:scrgbClr r="0" g="0" b="0"/>
          </a:fillRef>
          <a:effectRef idx="0">
            <a:scrgbClr r="0" g="0" b="0"/>
          </a:effectRef>
          <a:fontRef idx="minor"/>
        </p:style>
      </p:sp>
      <p:sp>
        <p:nvSpPr>
          <p:cNvPr id="1159" name="CustomShape 7"/>
          <p:cNvSpPr/>
          <p:nvPr/>
        </p:nvSpPr>
        <p:spPr>
          <a:xfrm>
            <a:off x="631800" y="5591160"/>
            <a:ext cx="4026960" cy="69300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ctr" anchorCtr="1"/>
          <a:lstStyle/>
          <a:p>
            <a:pPr algn="ctr">
              <a:lnSpc>
                <a:spcPct val="90000"/>
              </a:lnSpc>
            </a:pPr>
            <a:r>
              <a:rPr lang="de-DE" sz="1800" b="0" strike="noStrike" spc="-1">
                <a:solidFill>
                  <a:srgbClr val="000000"/>
                </a:solidFill>
                <a:uFill>
                  <a:solidFill>
                    <a:srgbClr val="FFFFFF"/>
                  </a:solidFill>
                </a:uFill>
                <a:latin typeface="Calibri"/>
              </a:rPr>
              <a:t>zu ermitteln, inwieweit Auditkriterien erfüllt sind.</a:t>
            </a:r>
            <a:endParaRPr lang="de-DE" sz="1800" b="0" strike="noStrike" spc="-1">
              <a:solidFill>
                <a:srgbClr val="000000"/>
              </a:solidFill>
              <a:uFill>
                <a:solidFill>
                  <a:srgbClr val="FFFFFF"/>
                </a:solidFill>
              </a:uFill>
              <a:latin typeface="Arial"/>
            </a:endParaRPr>
          </a:p>
        </p:txBody>
      </p:sp>
      <p:sp>
        <p:nvSpPr>
          <p:cNvPr id="1160" name="CustomShape 8"/>
          <p:cNvSpPr/>
          <p:nvPr/>
        </p:nvSpPr>
        <p:spPr>
          <a:xfrm>
            <a:off x="616680" y="2232360"/>
            <a:ext cx="4058280" cy="701640"/>
          </a:xfrm>
          <a:prstGeom prst="roundRect">
            <a:avLst>
              <a:gd name="adj" fmla="val 16667"/>
            </a:avLst>
          </a:prstGeom>
          <a:solidFill>
            <a:schemeClr val="bg1"/>
          </a:solidFill>
          <a:ln w="12600">
            <a:solidFill>
              <a:schemeClr val="tx1"/>
            </a:solidFill>
            <a:round/>
          </a:ln>
        </p:spPr>
        <p:style>
          <a:lnRef idx="0">
            <a:scrgbClr r="0" g="0" b="0"/>
          </a:lnRef>
          <a:fillRef idx="0">
            <a:scrgbClr r="0" g="0" b="0"/>
          </a:fillRef>
          <a:effectRef idx="0">
            <a:scrgbClr r="0" g="0" b="0"/>
          </a:effectRef>
          <a:fontRef idx="minor"/>
        </p:style>
      </p:sp>
      <p:sp>
        <p:nvSpPr>
          <p:cNvPr id="1161" name="CustomShape 9"/>
          <p:cNvSpPr/>
          <p:nvPr/>
        </p:nvSpPr>
        <p:spPr>
          <a:xfrm>
            <a:off x="636120" y="2223000"/>
            <a:ext cx="4061160" cy="693000"/>
          </a:xfrm>
          <a:prstGeom prst="roundRect">
            <a:avLst>
              <a:gd name="adj" fmla="val 12495"/>
            </a:avLst>
          </a:prstGeom>
          <a:noFill/>
          <a:ln w="12600">
            <a:noFill/>
          </a:ln>
        </p:spPr>
        <p:style>
          <a:lnRef idx="0">
            <a:scrgbClr r="0" g="0" b="0"/>
          </a:lnRef>
          <a:fillRef idx="0">
            <a:scrgbClr r="0" g="0" b="0"/>
          </a:fillRef>
          <a:effectRef idx="0">
            <a:scrgbClr r="0" g="0" b="0"/>
          </a:effectRef>
          <a:fontRef idx="minor"/>
        </p:style>
        <p:txBody>
          <a:bodyPr wrap="none" lIns="38520" tIns="19080" rIns="38520" bIns="19080" anchor="ctr" anchorCtr="1"/>
          <a:lstStyle/>
          <a:p>
            <a:pPr algn="ctr">
              <a:lnSpc>
                <a:spcPct val="90000"/>
              </a:lnSpc>
            </a:pPr>
            <a:r>
              <a:rPr lang="de-DE" sz="1800" b="0" strike="noStrike" spc="-1">
                <a:solidFill>
                  <a:srgbClr val="000000"/>
                </a:solidFill>
                <a:uFill>
                  <a:solidFill>
                    <a:srgbClr val="FFFFFF"/>
                  </a:solidFill>
                </a:uFill>
                <a:latin typeface="Calibri"/>
              </a:rPr>
              <a:t>systematischer, unabhängiger 
und dokumentierter Prozess</a:t>
            </a:r>
            <a:endParaRPr lang="de-DE" sz="1800" b="0" strike="noStrike" spc="-1">
              <a:solidFill>
                <a:srgbClr val="000000"/>
              </a:solidFill>
              <a:uFill>
                <a:solidFill>
                  <a:srgbClr val="FFFFFF"/>
                </a:solidFill>
              </a:uFill>
              <a:latin typeface="Arial"/>
            </a:endParaRPr>
          </a:p>
        </p:txBody>
      </p:sp>
      <p:sp>
        <p:nvSpPr>
          <p:cNvPr id="1162" name="CustomShape 10"/>
          <p:cNvSpPr/>
          <p:nvPr/>
        </p:nvSpPr>
        <p:spPr>
          <a:xfrm>
            <a:off x="616680" y="3857400"/>
            <a:ext cx="4093200" cy="773280"/>
          </a:xfrm>
          <a:prstGeom prst="roundRect">
            <a:avLst>
              <a:gd name="adj" fmla="val 16667"/>
            </a:avLst>
          </a:prstGeom>
          <a:solidFill>
            <a:schemeClr val="bg1"/>
          </a:solidFill>
          <a:ln w="12600">
            <a:solidFill>
              <a:schemeClr val="tx1"/>
            </a:solidFill>
            <a:round/>
          </a:ln>
        </p:spPr>
        <p:style>
          <a:lnRef idx="0">
            <a:scrgbClr r="0" g="0" b="0"/>
          </a:lnRef>
          <a:fillRef idx="0">
            <a:scrgbClr r="0" g="0" b="0"/>
          </a:fillRef>
          <a:effectRef idx="0">
            <a:scrgbClr r="0" g="0" b="0"/>
          </a:effectRef>
          <a:fontRef idx="minor"/>
        </p:style>
      </p:sp>
      <p:sp>
        <p:nvSpPr>
          <p:cNvPr id="1163" name="CustomShape 11"/>
          <p:cNvSpPr/>
          <p:nvPr/>
        </p:nvSpPr>
        <p:spPr>
          <a:xfrm>
            <a:off x="636120" y="3868200"/>
            <a:ext cx="4061160" cy="77436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ctr" anchorCtr="1"/>
          <a:lstStyle/>
          <a:p>
            <a:pPr algn="ctr">
              <a:lnSpc>
                <a:spcPct val="90000"/>
              </a:lnSpc>
            </a:pPr>
            <a:r>
              <a:rPr lang="de-DE" sz="1800" b="0" strike="noStrike" spc="-1">
                <a:solidFill>
                  <a:srgbClr val="000000"/>
                </a:solidFill>
                <a:uFill>
                  <a:solidFill>
                    <a:srgbClr val="FFFFFF"/>
                  </a:solidFill>
                </a:uFill>
                <a:latin typeface="Calibri"/>
              </a:rPr>
              <a:t>Erlangung von Auditnachweisen</a:t>
            </a:r>
            <a:endParaRPr lang="de-DE" sz="1800" b="0" strike="noStrike" spc="-1">
              <a:solidFill>
                <a:srgbClr val="000000"/>
              </a:solidFill>
              <a:uFill>
                <a:solidFill>
                  <a:srgbClr val="FFFFFF"/>
                </a:solidFill>
              </a:uFill>
              <a:latin typeface="Arial"/>
            </a:endParaRPr>
          </a:p>
          <a:p>
            <a:pPr algn="ctr">
              <a:lnSpc>
                <a:spcPct val="90000"/>
              </a:lnSpc>
            </a:pPr>
            <a:r>
              <a:rPr lang="de-DE" sz="1800" b="0" strike="noStrike" spc="-1">
                <a:solidFill>
                  <a:srgbClr val="000000"/>
                </a:solidFill>
                <a:uFill>
                  <a:solidFill>
                    <a:srgbClr val="FFFFFF"/>
                  </a:solidFill>
                </a:uFill>
                <a:latin typeface="Calibri"/>
              </a:rPr>
              <a:t>und zu deren objektiven Auswertung,</a:t>
            </a:r>
            <a:endParaRPr lang="de-DE" sz="1800" b="0" strike="noStrike" spc="-1">
              <a:solidFill>
                <a:srgbClr val="000000"/>
              </a:solidFill>
              <a:uFill>
                <a:solidFill>
                  <a:srgbClr val="FFFFFF"/>
                </a:solidFill>
              </a:uFill>
              <a:latin typeface="Arial"/>
            </a:endParaRPr>
          </a:p>
        </p:txBody>
      </p:sp>
      <p:sp>
        <p:nvSpPr>
          <p:cNvPr id="1164" name="CustomShape 12"/>
          <p:cNvSpPr/>
          <p:nvPr/>
        </p:nvSpPr>
        <p:spPr>
          <a:xfrm flipV="1">
            <a:off x="645840" y="3171600"/>
            <a:ext cx="4002840" cy="516960"/>
          </a:xfrm>
          <a:prstGeom prst="triangle">
            <a:avLst>
              <a:gd name="adj" fmla="val 50000"/>
            </a:avLst>
          </a:prstGeom>
          <a:solidFill>
            <a:schemeClr val="bg1"/>
          </a:solidFill>
          <a:ln w="12600">
            <a:solidFill>
              <a:schemeClr val="tx1"/>
            </a:solidFill>
            <a:miter/>
          </a:ln>
        </p:spPr>
        <p:style>
          <a:lnRef idx="0">
            <a:scrgbClr r="0" g="0" b="0"/>
          </a:lnRef>
          <a:fillRef idx="0">
            <a:scrgbClr r="0" g="0" b="0"/>
          </a:fillRef>
          <a:effectRef idx="0">
            <a:scrgbClr r="0" g="0" b="0"/>
          </a:effectRef>
          <a:fontRef idx="minor"/>
        </p:style>
      </p:sp>
      <p:sp>
        <p:nvSpPr>
          <p:cNvPr id="1165" name="CustomShape 13"/>
          <p:cNvSpPr/>
          <p:nvPr/>
        </p:nvSpPr>
        <p:spPr>
          <a:xfrm>
            <a:off x="2443320" y="3204720"/>
            <a:ext cx="404640" cy="305640"/>
          </a:xfrm>
          <a:prstGeom prst="rect">
            <a:avLst/>
          </a:prstGeom>
          <a:noFill/>
          <a:ln w="12600">
            <a:noFill/>
          </a:ln>
        </p:spPr>
        <p:style>
          <a:lnRef idx="0">
            <a:scrgbClr r="0" g="0" b="0"/>
          </a:lnRef>
          <a:fillRef idx="0">
            <a:scrgbClr r="0" g="0" b="0"/>
          </a:fillRef>
          <a:effectRef idx="0">
            <a:scrgbClr r="0" g="0" b="0"/>
          </a:effectRef>
          <a:fontRef idx="minor"/>
        </p:style>
        <p:txBody>
          <a:bodyPr wrap="none" lIns="38520" tIns="19080" rIns="38520" bIns="19080" anchor="ctr"/>
          <a:lstStyle/>
          <a:p>
            <a:pPr algn="ctr">
              <a:lnSpc>
                <a:spcPct val="90000"/>
              </a:lnSpc>
            </a:pPr>
            <a:r>
              <a:rPr lang="de-DE" sz="1800" b="0" strike="noStrike" spc="-1">
                <a:solidFill>
                  <a:srgbClr val="000000"/>
                </a:solidFill>
                <a:uFill>
                  <a:solidFill>
                    <a:srgbClr val="FFFFFF"/>
                  </a:solidFill>
                </a:uFill>
                <a:latin typeface="Calibri"/>
              </a:rPr>
              <a:t>zur</a:t>
            </a:r>
            <a:endParaRPr lang="de-DE" sz="1800" b="0" strike="noStrike" spc="-1">
              <a:solidFill>
                <a:srgbClr val="000000"/>
              </a:solidFill>
              <a:uFill>
                <a:solidFill>
                  <a:srgbClr val="FFFFFF"/>
                </a:solidFill>
              </a:uFill>
              <a:latin typeface="Arial"/>
            </a:endParaRPr>
          </a:p>
        </p:txBody>
      </p:sp>
      <p:sp>
        <p:nvSpPr>
          <p:cNvPr id="1166" name="CustomShape 14"/>
          <p:cNvSpPr/>
          <p:nvPr/>
        </p:nvSpPr>
        <p:spPr>
          <a:xfrm flipV="1">
            <a:off x="645840" y="4847400"/>
            <a:ext cx="4002840" cy="515880"/>
          </a:xfrm>
          <a:prstGeom prst="triangle">
            <a:avLst>
              <a:gd name="adj" fmla="val 50000"/>
            </a:avLst>
          </a:prstGeom>
          <a:solidFill>
            <a:schemeClr val="bg1"/>
          </a:solidFill>
          <a:ln w="12600">
            <a:solidFill>
              <a:schemeClr val="tx1"/>
            </a:solidFill>
            <a:miter/>
          </a:ln>
        </p:spPr>
        <p:style>
          <a:lnRef idx="0">
            <a:scrgbClr r="0" g="0" b="0"/>
          </a:lnRef>
          <a:fillRef idx="0">
            <a:scrgbClr r="0" g="0" b="0"/>
          </a:fillRef>
          <a:effectRef idx="0">
            <a:scrgbClr r="0" g="0" b="0"/>
          </a:effectRef>
          <a:fontRef idx="minor"/>
        </p:style>
      </p:sp>
      <p:sp>
        <p:nvSpPr>
          <p:cNvPr id="1167" name="CustomShape 15"/>
          <p:cNvSpPr/>
          <p:nvPr/>
        </p:nvSpPr>
        <p:spPr>
          <a:xfrm>
            <a:off x="1904040" y="4848120"/>
            <a:ext cx="1482120" cy="305640"/>
          </a:xfrm>
          <a:prstGeom prst="rect">
            <a:avLst/>
          </a:prstGeom>
          <a:noFill/>
          <a:ln w="12600">
            <a:noFill/>
          </a:ln>
        </p:spPr>
        <p:style>
          <a:lnRef idx="0">
            <a:scrgbClr r="0" g="0" b="0"/>
          </a:lnRef>
          <a:fillRef idx="0">
            <a:scrgbClr r="0" g="0" b="0"/>
          </a:fillRef>
          <a:effectRef idx="0">
            <a:scrgbClr r="0" g="0" b="0"/>
          </a:effectRef>
          <a:fontRef idx="minor"/>
        </p:style>
        <p:txBody>
          <a:bodyPr wrap="none" lIns="38520" tIns="19080" rIns="38520" bIns="19080" anchor="ctr"/>
          <a:lstStyle/>
          <a:p>
            <a:pPr algn="ctr">
              <a:lnSpc>
                <a:spcPct val="90000"/>
              </a:lnSpc>
            </a:pPr>
            <a:r>
              <a:rPr lang="de-DE" sz="1800" b="0" strike="noStrike" spc="-1">
                <a:solidFill>
                  <a:srgbClr val="000000"/>
                </a:solidFill>
                <a:uFill>
                  <a:solidFill>
                    <a:srgbClr val="FFFFFF"/>
                  </a:solidFill>
                </a:uFill>
                <a:latin typeface="Calibri"/>
              </a:rPr>
              <a:t>um</a:t>
            </a:r>
            <a:endParaRPr lang="de-DE" sz="1800" b="0" strike="noStrike" spc="-1">
              <a:solidFill>
                <a:srgbClr val="000000"/>
              </a:solidFill>
              <a:uFill>
                <a:solidFill>
                  <a:srgbClr val="FFFFFF"/>
                </a:solidFill>
              </a:uFill>
              <a:latin typeface="Arial"/>
            </a:endParaRPr>
          </a:p>
        </p:txBody>
      </p:sp>
      <p:sp>
        <p:nvSpPr>
          <p:cNvPr id="1168" name="CustomShape 16"/>
          <p:cNvSpPr/>
          <p:nvPr/>
        </p:nvSpPr>
        <p:spPr>
          <a:xfrm>
            <a:off x="661320" y="1878840"/>
            <a:ext cx="1746720" cy="312120"/>
          </a:xfrm>
          <a:prstGeom prst="rect">
            <a:avLst/>
          </a:prstGeom>
          <a:noFill/>
          <a:ln w="12600">
            <a:noFill/>
          </a:ln>
        </p:spPr>
        <p:style>
          <a:lnRef idx="0">
            <a:scrgbClr r="0" g="0" b="0"/>
          </a:lnRef>
          <a:fillRef idx="0">
            <a:scrgbClr r="0" g="0" b="0"/>
          </a:fillRef>
          <a:effectRef idx="0">
            <a:scrgbClr r="0" g="0" b="0"/>
          </a:effectRef>
          <a:fontRef idx="minor"/>
        </p:style>
        <p:txBody>
          <a:bodyPr wrap="none" lIns="38520" tIns="19080" rIns="38520" bIns="19080"/>
          <a:lstStyle/>
          <a:p>
            <a:pPr>
              <a:lnSpc>
                <a:spcPct val="90000"/>
              </a:lnSpc>
            </a:pPr>
            <a:r>
              <a:rPr lang="de-DE" sz="1800" b="0" strike="noStrike" spc="-1">
                <a:solidFill>
                  <a:srgbClr val="000000"/>
                </a:solidFill>
                <a:uFill>
                  <a:solidFill>
                    <a:srgbClr val="FFFFFF"/>
                  </a:solidFill>
                </a:uFill>
                <a:latin typeface="Calibri"/>
              </a:rPr>
              <a:t>Ein </a:t>
            </a:r>
            <a:r>
              <a:rPr lang="de-DE" sz="1800" b="1" strike="noStrike" spc="-1">
                <a:solidFill>
                  <a:srgbClr val="000000"/>
                </a:solidFill>
                <a:uFill>
                  <a:solidFill>
                    <a:srgbClr val="FFFFFF"/>
                  </a:solidFill>
                </a:uFill>
                <a:latin typeface="Calibri"/>
              </a:rPr>
              <a:t>Audit</a:t>
            </a:r>
            <a:r>
              <a:rPr lang="de-DE" sz="1800" b="0" strike="noStrike" spc="-1">
                <a:solidFill>
                  <a:srgbClr val="000000"/>
                </a:solidFill>
                <a:uFill>
                  <a:solidFill>
                    <a:srgbClr val="FFFFFF"/>
                  </a:solidFill>
                </a:uFill>
                <a:latin typeface="Calibri"/>
              </a:rPr>
              <a:t> ist ein …</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9"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Auditprinzipien</a:t>
            </a:r>
            <a:endParaRPr lang="en-US" sz="1800" b="0" strike="noStrike" spc="-1">
              <a:solidFill>
                <a:srgbClr val="000000"/>
              </a:solidFill>
              <a:uFill>
                <a:solidFill>
                  <a:srgbClr val="FFFFFF"/>
                </a:solidFill>
              </a:uFill>
              <a:latin typeface="Calibri"/>
            </a:endParaRPr>
          </a:p>
        </p:txBody>
      </p:sp>
      <p:sp>
        <p:nvSpPr>
          <p:cNvPr id="1170" name="CustomShape 2"/>
          <p:cNvSpPr/>
          <p:nvPr/>
        </p:nvSpPr>
        <p:spPr>
          <a:xfrm>
            <a:off x="3858840" y="2761560"/>
            <a:ext cx="1426320" cy="1426320"/>
          </a:xfrm>
          <a:prstGeom prst="ellipse">
            <a:avLst/>
          </a:prstGeom>
          <a:solidFill>
            <a:schemeClr val="accent1">
              <a:alpha val="50000"/>
              <a:hueOff val="0"/>
              <a:satOff val="0"/>
              <a:lumOff val="0"/>
              <a:alphaOff val="0"/>
            </a:schemeClr>
          </a:solidFill>
          <a:ln>
            <a:noFill/>
          </a:ln>
          <a:scene3d>
            <a:camera prst="orthographicFront">
              <a:rot lat="0" lon="0" rev="0"/>
            </a:camera>
            <a:lightRig rig="contrasting" dir="t">
              <a:rot lat="0" lon="0" rev="1200000"/>
            </a:lightRig>
          </a:scene3d>
          <a:sp3d contourW="12700" prstMaterial="clear">
            <a:bevelT w="177800" h="254000"/>
            <a:bevelB w="152400"/>
          </a:sp3d>
        </p:spPr>
        <p:style>
          <a:lnRef idx="0">
            <a:scrgbClr r="0" g="0" b="0"/>
          </a:lnRef>
          <a:fillRef idx="0">
            <a:scrgbClr r="0" g="0" b="0"/>
          </a:fillRef>
          <a:effectRef idx="0">
            <a:scrgbClr r="0" g="0" b="0"/>
          </a:effectRef>
          <a:fontRef idx="minor"/>
        </p:style>
      </p:sp>
      <p:sp>
        <p:nvSpPr>
          <p:cNvPr id="1171" name="CustomShape 3"/>
          <p:cNvSpPr/>
          <p:nvPr/>
        </p:nvSpPr>
        <p:spPr>
          <a:xfrm>
            <a:off x="3680280" y="1696680"/>
            <a:ext cx="1783080" cy="971280"/>
          </a:xfrm>
          <a:prstGeom prst="rect">
            <a:avLst/>
          </a:prstGeom>
          <a:noFill/>
          <a:ln>
            <a:noFill/>
          </a:ln>
        </p:spPr>
        <p:style>
          <a:lnRef idx="1">
            <a:scrgbClr r="0" g="0" b="0"/>
          </a:lnRef>
          <a:fillRef idx="0">
            <a:scrgbClr r="0" g="0" b="0"/>
          </a:fillRef>
          <a:effectRef idx="0">
            <a:scrgbClr r="0" g="0" b="0"/>
          </a:effectRef>
          <a:fontRef idx="minor"/>
        </p:style>
        <p:txBody>
          <a:bodyPr lIns="0" tIns="0" rIns="0" bIns="0" anchor="ctr"/>
          <a:lstStyle/>
          <a:p>
            <a:pPr algn="ctr">
              <a:lnSpc>
                <a:spcPct val="90000"/>
              </a:lnSpc>
            </a:pPr>
            <a:r>
              <a:rPr lang="de-DE" sz="1900" b="0" strike="noStrike" spc="-1">
                <a:solidFill>
                  <a:srgbClr val="000000"/>
                </a:solidFill>
                <a:uFill>
                  <a:solidFill>
                    <a:srgbClr val="FFFFFF"/>
                  </a:solidFill>
                </a:uFill>
                <a:latin typeface="Calibri"/>
              </a:rPr>
              <a:t>Integrität</a:t>
            </a:r>
            <a:endParaRPr lang="de-DE" sz="1800" b="0" strike="noStrike" spc="-1">
              <a:solidFill>
                <a:srgbClr val="000000"/>
              </a:solidFill>
              <a:uFill>
                <a:solidFill>
                  <a:srgbClr val="FFFFFF"/>
                </a:solidFill>
              </a:uFill>
              <a:latin typeface="Arial"/>
            </a:endParaRPr>
          </a:p>
        </p:txBody>
      </p:sp>
      <p:sp>
        <p:nvSpPr>
          <p:cNvPr id="1172" name="CustomShape 4"/>
          <p:cNvSpPr/>
          <p:nvPr/>
        </p:nvSpPr>
        <p:spPr>
          <a:xfrm>
            <a:off x="4321800" y="3029040"/>
            <a:ext cx="1426320" cy="1426320"/>
          </a:xfrm>
          <a:prstGeom prst="ellipse">
            <a:avLst/>
          </a:prstGeom>
          <a:solidFill>
            <a:schemeClr val="accent1">
              <a:alpha val="50000"/>
              <a:hueOff val="0"/>
              <a:satOff val="0"/>
              <a:lumOff val="0"/>
              <a:alphaOff val="0"/>
            </a:schemeClr>
          </a:solidFill>
          <a:ln>
            <a:noFill/>
          </a:ln>
          <a:scene3d>
            <a:camera prst="orthographicFront">
              <a:rot lat="0" lon="0" rev="0"/>
            </a:camera>
            <a:lightRig rig="contrasting" dir="t">
              <a:rot lat="0" lon="0" rev="1200000"/>
            </a:lightRig>
          </a:scene3d>
          <a:sp3d contourW="12700" prstMaterial="clear">
            <a:bevelT w="177800" h="254000"/>
            <a:bevelB w="152400"/>
          </a:sp3d>
        </p:spPr>
        <p:style>
          <a:lnRef idx="0">
            <a:scrgbClr r="0" g="0" b="0"/>
          </a:lnRef>
          <a:fillRef idx="0">
            <a:scrgbClr r="0" g="0" b="0"/>
          </a:fillRef>
          <a:effectRef idx="0">
            <a:scrgbClr r="0" g="0" b="0"/>
          </a:effectRef>
          <a:fontRef idx="minor"/>
        </p:style>
      </p:sp>
      <p:sp>
        <p:nvSpPr>
          <p:cNvPr id="1173" name="CustomShape 5"/>
          <p:cNvSpPr/>
          <p:nvPr/>
        </p:nvSpPr>
        <p:spPr>
          <a:xfrm>
            <a:off x="5854320" y="2621880"/>
            <a:ext cx="1689480" cy="1063800"/>
          </a:xfrm>
          <a:prstGeom prst="rect">
            <a:avLst/>
          </a:prstGeom>
          <a:noFill/>
          <a:ln>
            <a:noFill/>
          </a:ln>
        </p:spPr>
        <p:style>
          <a:lnRef idx="1">
            <a:scrgbClr r="0" g="0" b="0"/>
          </a:lnRef>
          <a:fillRef idx="0">
            <a:scrgbClr r="0" g="0" b="0"/>
          </a:fillRef>
          <a:effectRef idx="0">
            <a:scrgbClr r="0" g="0" b="0"/>
          </a:effectRef>
          <a:fontRef idx="minor"/>
        </p:style>
        <p:txBody>
          <a:bodyPr lIns="0" tIns="0" rIns="0" bIns="0" anchor="ctr"/>
          <a:lstStyle/>
          <a:p>
            <a:pPr algn="ctr">
              <a:lnSpc>
                <a:spcPct val="90000"/>
              </a:lnSpc>
            </a:pPr>
            <a:r>
              <a:rPr lang="de-DE" sz="1900" b="0" strike="noStrike" spc="-1">
                <a:solidFill>
                  <a:srgbClr val="000000"/>
                </a:solidFill>
                <a:uFill>
                  <a:solidFill>
                    <a:srgbClr val="FFFFFF"/>
                  </a:solidFill>
                </a:uFill>
                <a:latin typeface="Calibri"/>
              </a:rPr>
              <a:t>Angemessene, gerechte Präsentation</a:t>
            </a:r>
            <a:endParaRPr lang="de-DE" sz="1800" b="0" strike="noStrike" spc="-1">
              <a:solidFill>
                <a:srgbClr val="000000"/>
              </a:solidFill>
              <a:uFill>
                <a:solidFill>
                  <a:srgbClr val="FFFFFF"/>
                </a:solidFill>
              </a:uFill>
              <a:latin typeface="Arial"/>
            </a:endParaRPr>
          </a:p>
        </p:txBody>
      </p:sp>
      <p:sp>
        <p:nvSpPr>
          <p:cNvPr id="1174" name="CustomShape 6"/>
          <p:cNvSpPr/>
          <p:nvPr/>
        </p:nvSpPr>
        <p:spPr>
          <a:xfrm>
            <a:off x="4321800" y="3563640"/>
            <a:ext cx="1426320" cy="1426320"/>
          </a:xfrm>
          <a:prstGeom prst="ellipse">
            <a:avLst/>
          </a:prstGeom>
          <a:solidFill>
            <a:schemeClr val="accent1">
              <a:alpha val="50000"/>
              <a:hueOff val="0"/>
              <a:satOff val="0"/>
              <a:lumOff val="0"/>
              <a:alphaOff val="0"/>
            </a:schemeClr>
          </a:solidFill>
          <a:ln>
            <a:noFill/>
          </a:ln>
          <a:scene3d>
            <a:camera prst="orthographicFront">
              <a:rot lat="0" lon="0" rev="0"/>
            </a:camera>
            <a:lightRig rig="contrasting" dir="t">
              <a:rot lat="0" lon="0" rev="1200000"/>
            </a:lightRig>
          </a:scene3d>
          <a:sp3d contourW="12700" prstMaterial="clear">
            <a:bevelT w="177800" h="254000"/>
            <a:bevelB w="152400"/>
          </a:sp3d>
        </p:spPr>
        <p:style>
          <a:lnRef idx="0">
            <a:scrgbClr r="0" g="0" b="0"/>
          </a:lnRef>
          <a:fillRef idx="0">
            <a:scrgbClr r="0" g="0" b="0"/>
          </a:fillRef>
          <a:effectRef idx="0">
            <a:scrgbClr r="0" g="0" b="0"/>
          </a:effectRef>
          <a:fontRef idx="minor"/>
        </p:style>
      </p:sp>
      <p:sp>
        <p:nvSpPr>
          <p:cNvPr id="1175" name="CustomShape 7"/>
          <p:cNvSpPr/>
          <p:nvPr/>
        </p:nvSpPr>
        <p:spPr>
          <a:xfrm>
            <a:off x="5854320" y="4208400"/>
            <a:ext cx="1689480" cy="1188360"/>
          </a:xfrm>
          <a:prstGeom prst="rect">
            <a:avLst/>
          </a:prstGeom>
          <a:noFill/>
          <a:ln>
            <a:noFill/>
          </a:ln>
        </p:spPr>
        <p:style>
          <a:lnRef idx="1">
            <a:scrgbClr r="0" g="0" b="0"/>
          </a:lnRef>
          <a:fillRef idx="0">
            <a:scrgbClr r="0" g="0" b="0"/>
          </a:fillRef>
          <a:effectRef idx="0">
            <a:scrgbClr r="0" g="0" b="0"/>
          </a:effectRef>
          <a:fontRef idx="minor"/>
        </p:style>
        <p:txBody>
          <a:bodyPr lIns="0" tIns="0" rIns="0" bIns="0" anchor="ctr"/>
          <a:lstStyle/>
          <a:p>
            <a:pPr algn="ctr">
              <a:lnSpc>
                <a:spcPct val="90000"/>
              </a:lnSpc>
            </a:pPr>
            <a:r>
              <a:rPr lang="de-DE" sz="1900" b="0" strike="noStrike" spc="-1">
                <a:solidFill>
                  <a:srgbClr val="000000"/>
                </a:solidFill>
                <a:uFill>
                  <a:solidFill>
                    <a:srgbClr val="FFFFFF"/>
                  </a:solidFill>
                </a:uFill>
                <a:latin typeface="Calibri"/>
              </a:rPr>
              <a:t>Professionalität</a:t>
            </a:r>
            <a:endParaRPr lang="de-DE" sz="1800" b="0" strike="noStrike" spc="-1">
              <a:solidFill>
                <a:srgbClr val="000000"/>
              </a:solidFill>
              <a:uFill>
                <a:solidFill>
                  <a:srgbClr val="FFFFFF"/>
                </a:solidFill>
              </a:uFill>
              <a:latin typeface="Arial"/>
            </a:endParaRPr>
          </a:p>
        </p:txBody>
      </p:sp>
      <p:sp>
        <p:nvSpPr>
          <p:cNvPr id="1176" name="CustomShape 8"/>
          <p:cNvSpPr/>
          <p:nvPr/>
        </p:nvSpPr>
        <p:spPr>
          <a:xfrm>
            <a:off x="3858840" y="3831480"/>
            <a:ext cx="1426320" cy="1426320"/>
          </a:xfrm>
          <a:prstGeom prst="ellipse">
            <a:avLst/>
          </a:prstGeom>
          <a:solidFill>
            <a:schemeClr val="accent1">
              <a:alpha val="50000"/>
              <a:hueOff val="0"/>
              <a:satOff val="0"/>
              <a:lumOff val="0"/>
              <a:alphaOff val="0"/>
            </a:schemeClr>
          </a:solidFill>
          <a:ln>
            <a:noFill/>
          </a:ln>
          <a:scene3d>
            <a:camera prst="orthographicFront">
              <a:rot lat="0" lon="0" rev="0"/>
            </a:camera>
            <a:lightRig rig="contrasting" dir="t">
              <a:rot lat="0" lon="0" rev="1200000"/>
            </a:lightRig>
          </a:scene3d>
          <a:sp3d contourW="12700" prstMaterial="clear">
            <a:bevelT w="177800" h="254000"/>
            <a:bevelB w="152400"/>
          </a:sp3d>
        </p:spPr>
        <p:style>
          <a:lnRef idx="0">
            <a:scrgbClr r="0" g="0" b="0"/>
          </a:lnRef>
          <a:fillRef idx="0">
            <a:scrgbClr r="0" g="0" b="0"/>
          </a:fillRef>
          <a:effectRef idx="0">
            <a:scrgbClr r="0" g="0" b="0"/>
          </a:effectRef>
          <a:fontRef idx="minor"/>
        </p:style>
      </p:sp>
      <p:sp>
        <p:nvSpPr>
          <p:cNvPr id="1177" name="CustomShape 9"/>
          <p:cNvSpPr/>
          <p:nvPr/>
        </p:nvSpPr>
        <p:spPr>
          <a:xfrm>
            <a:off x="3680280" y="5351040"/>
            <a:ext cx="1783080" cy="971280"/>
          </a:xfrm>
          <a:prstGeom prst="rect">
            <a:avLst/>
          </a:prstGeom>
          <a:noFill/>
          <a:ln>
            <a:noFill/>
          </a:ln>
        </p:spPr>
        <p:style>
          <a:lnRef idx="1">
            <a:scrgbClr r="0" g="0" b="0"/>
          </a:lnRef>
          <a:fillRef idx="0">
            <a:scrgbClr r="0" g="0" b="0"/>
          </a:fillRef>
          <a:effectRef idx="0">
            <a:scrgbClr r="0" g="0" b="0"/>
          </a:effectRef>
          <a:fontRef idx="minor"/>
        </p:style>
        <p:txBody>
          <a:bodyPr lIns="0" tIns="0" rIns="0" bIns="0" anchor="ctr"/>
          <a:lstStyle/>
          <a:p>
            <a:pPr algn="ctr">
              <a:lnSpc>
                <a:spcPct val="90000"/>
              </a:lnSpc>
            </a:pPr>
            <a:r>
              <a:rPr lang="de-DE" sz="1900" b="0" strike="noStrike" spc="-1">
                <a:solidFill>
                  <a:srgbClr val="000000"/>
                </a:solidFill>
                <a:uFill>
                  <a:solidFill>
                    <a:srgbClr val="FFFFFF"/>
                  </a:solidFill>
                </a:uFill>
                <a:latin typeface="Calibri"/>
              </a:rPr>
              <a:t>Vertraulichkeit</a:t>
            </a:r>
            <a:endParaRPr lang="de-DE" sz="1800" b="0" strike="noStrike" spc="-1">
              <a:solidFill>
                <a:srgbClr val="000000"/>
              </a:solidFill>
              <a:uFill>
                <a:solidFill>
                  <a:srgbClr val="FFFFFF"/>
                </a:solidFill>
              </a:uFill>
              <a:latin typeface="Arial"/>
            </a:endParaRPr>
          </a:p>
        </p:txBody>
      </p:sp>
      <p:sp>
        <p:nvSpPr>
          <p:cNvPr id="1178" name="CustomShape 10"/>
          <p:cNvSpPr/>
          <p:nvPr/>
        </p:nvSpPr>
        <p:spPr>
          <a:xfrm>
            <a:off x="3395520" y="3563640"/>
            <a:ext cx="1426320" cy="1426320"/>
          </a:xfrm>
          <a:prstGeom prst="ellipse">
            <a:avLst/>
          </a:prstGeom>
          <a:solidFill>
            <a:schemeClr val="accent1">
              <a:alpha val="50000"/>
              <a:hueOff val="0"/>
              <a:satOff val="0"/>
              <a:lumOff val="0"/>
              <a:alphaOff val="0"/>
            </a:schemeClr>
          </a:solidFill>
          <a:ln>
            <a:noFill/>
          </a:ln>
          <a:scene3d>
            <a:camera prst="orthographicFront">
              <a:rot lat="0" lon="0" rev="0"/>
            </a:camera>
            <a:lightRig rig="contrasting" dir="t">
              <a:rot lat="0" lon="0" rev="1200000"/>
            </a:lightRig>
          </a:scene3d>
          <a:sp3d contourW="12700" prstMaterial="clear">
            <a:bevelT w="177800" h="254000"/>
            <a:bevelB w="152400"/>
          </a:sp3d>
        </p:spPr>
        <p:style>
          <a:lnRef idx="0">
            <a:scrgbClr r="0" g="0" b="0"/>
          </a:lnRef>
          <a:fillRef idx="0">
            <a:scrgbClr r="0" g="0" b="0"/>
          </a:fillRef>
          <a:effectRef idx="0">
            <a:scrgbClr r="0" g="0" b="0"/>
          </a:effectRef>
          <a:fontRef idx="minor"/>
        </p:style>
      </p:sp>
      <p:sp>
        <p:nvSpPr>
          <p:cNvPr id="1179" name="CustomShape 11"/>
          <p:cNvSpPr/>
          <p:nvPr/>
        </p:nvSpPr>
        <p:spPr>
          <a:xfrm>
            <a:off x="1599840" y="4208400"/>
            <a:ext cx="1689480" cy="1188360"/>
          </a:xfrm>
          <a:prstGeom prst="rect">
            <a:avLst/>
          </a:prstGeom>
          <a:noFill/>
          <a:ln>
            <a:noFill/>
          </a:ln>
        </p:spPr>
        <p:style>
          <a:lnRef idx="1">
            <a:scrgbClr r="0" g="0" b="0"/>
          </a:lnRef>
          <a:fillRef idx="0">
            <a:scrgbClr r="0" g="0" b="0"/>
          </a:fillRef>
          <a:effectRef idx="0">
            <a:scrgbClr r="0" g="0" b="0"/>
          </a:effectRef>
          <a:fontRef idx="minor"/>
        </p:style>
        <p:txBody>
          <a:bodyPr lIns="0" tIns="0" rIns="0" bIns="0" anchor="ctr"/>
          <a:lstStyle/>
          <a:p>
            <a:pPr algn="ctr">
              <a:lnSpc>
                <a:spcPct val="90000"/>
              </a:lnSpc>
            </a:pPr>
            <a:r>
              <a:rPr lang="de-DE" sz="1900" b="0" strike="noStrike" spc="-1">
                <a:solidFill>
                  <a:srgbClr val="000000"/>
                </a:solidFill>
                <a:uFill>
                  <a:solidFill>
                    <a:srgbClr val="FFFFFF"/>
                  </a:solidFill>
                </a:uFill>
                <a:latin typeface="Calibri"/>
              </a:rPr>
              <a:t>Unabhängigkeit</a:t>
            </a:r>
            <a:endParaRPr lang="de-DE" sz="1800" b="0" strike="noStrike" spc="-1">
              <a:solidFill>
                <a:srgbClr val="000000"/>
              </a:solidFill>
              <a:uFill>
                <a:solidFill>
                  <a:srgbClr val="FFFFFF"/>
                </a:solidFill>
              </a:uFill>
              <a:latin typeface="Arial"/>
            </a:endParaRPr>
          </a:p>
        </p:txBody>
      </p:sp>
      <p:sp>
        <p:nvSpPr>
          <p:cNvPr id="1180" name="CustomShape 12"/>
          <p:cNvSpPr/>
          <p:nvPr/>
        </p:nvSpPr>
        <p:spPr>
          <a:xfrm>
            <a:off x="3395520" y="3029040"/>
            <a:ext cx="1426320" cy="1426320"/>
          </a:xfrm>
          <a:prstGeom prst="ellipse">
            <a:avLst/>
          </a:prstGeom>
          <a:solidFill>
            <a:schemeClr val="accent1">
              <a:alpha val="50000"/>
              <a:hueOff val="0"/>
              <a:satOff val="0"/>
              <a:lumOff val="0"/>
              <a:alphaOff val="0"/>
            </a:schemeClr>
          </a:solidFill>
          <a:ln>
            <a:noFill/>
          </a:ln>
          <a:scene3d>
            <a:camera prst="orthographicFront">
              <a:rot lat="0" lon="0" rev="0"/>
            </a:camera>
            <a:lightRig rig="contrasting" dir="t">
              <a:rot lat="0" lon="0" rev="1200000"/>
            </a:lightRig>
          </a:scene3d>
          <a:sp3d contourW="12700" prstMaterial="clear">
            <a:bevelT w="177800" h="254000"/>
            <a:bevelB w="152400"/>
          </a:sp3d>
        </p:spPr>
        <p:style>
          <a:lnRef idx="0">
            <a:scrgbClr r="0" g="0" b="0"/>
          </a:lnRef>
          <a:fillRef idx="0">
            <a:scrgbClr r="0" g="0" b="0"/>
          </a:fillRef>
          <a:effectRef idx="0">
            <a:scrgbClr r="0" g="0" b="0"/>
          </a:effectRef>
          <a:fontRef idx="minor"/>
        </p:style>
      </p:sp>
      <p:sp>
        <p:nvSpPr>
          <p:cNvPr id="1181" name="CustomShape 13"/>
          <p:cNvSpPr/>
          <p:nvPr/>
        </p:nvSpPr>
        <p:spPr>
          <a:xfrm>
            <a:off x="1599840" y="2621880"/>
            <a:ext cx="1689480" cy="1188360"/>
          </a:xfrm>
          <a:prstGeom prst="rect">
            <a:avLst/>
          </a:prstGeom>
          <a:noFill/>
          <a:ln>
            <a:noFill/>
          </a:ln>
        </p:spPr>
        <p:style>
          <a:lnRef idx="1">
            <a:scrgbClr r="0" g="0" b="0"/>
          </a:lnRef>
          <a:fillRef idx="0">
            <a:scrgbClr r="0" g="0" b="0"/>
          </a:fillRef>
          <a:effectRef idx="0">
            <a:scrgbClr r="0" g="0" b="0"/>
          </a:effectRef>
          <a:fontRef idx="minor"/>
        </p:style>
        <p:txBody>
          <a:bodyPr lIns="0" tIns="0" rIns="0" bIns="0" anchor="ctr"/>
          <a:lstStyle/>
          <a:p>
            <a:pPr algn="ctr">
              <a:lnSpc>
                <a:spcPct val="90000"/>
              </a:lnSpc>
            </a:pPr>
            <a:r>
              <a:rPr lang="de-DE" sz="1900" b="0" strike="noStrike" spc="-1">
                <a:solidFill>
                  <a:srgbClr val="000000"/>
                </a:solidFill>
                <a:uFill>
                  <a:solidFill>
                    <a:srgbClr val="FFFFFF"/>
                  </a:solidFill>
                </a:uFill>
                <a:latin typeface="Calibri"/>
              </a:rPr>
              <a:t>Evidenzbasierter Ansatz</a:t>
            </a:r>
            <a:endParaRPr lang="de-DE" sz="1800" b="0" strike="noStrike" spc="-1">
              <a:solidFill>
                <a:srgbClr val="000000"/>
              </a:solidFill>
              <a:uFill>
                <a:solidFill>
                  <a:srgbClr val="FFFFFF"/>
                </a:solidFill>
              </a:uFill>
              <a:latin typeface="Arial"/>
            </a:endParaRPr>
          </a:p>
        </p:txBody>
      </p:sp>
      <p:sp>
        <p:nvSpPr>
          <p:cNvPr id="1182" name="TextShape 14"/>
          <p:cNvSpPr txBox="1"/>
          <p:nvPr/>
        </p:nvSpPr>
        <p:spPr>
          <a:xfrm>
            <a:off x="6553080" y="6430680"/>
            <a:ext cx="2133360" cy="364680"/>
          </a:xfrm>
          <a:prstGeom prst="rect">
            <a:avLst/>
          </a:prstGeom>
          <a:noFill/>
          <a:ln>
            <a:noFill/>
          </a:ln>
        </p:spPr>
        <p:txBody>
          <a:bodyPr anchor="ctr"/>
          <a:lstStyle/>
          <a:p>
            <a:pPr algn="r">
              <a:lnSpc>
                <a:spcPct val="100000"/>
              </a:lnSpc>
            </a:pPr>
            <a:fld id="{7B6C769C-D989-4A7D-841E-49CB93C1369C}" type="slidenum">
              <a:rPr lang="de-DE" sz="1200" b="0" strike="noStrike" spc="-1">
                <a:solidFill>
                  <a:srgbClr val="8B8B8B"/>
                </a:solidFill>
                <a:uFill>
                  <a:solidFill>
                    <a:srgbClr val="FFFFFF"/>
                  </a:solidFill>
                </a:uFill>
                <a:latin typeface="Calibri"/>
              </a:rPr>
              <a:t>136</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3"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Audittypen</a:t>
            </a:r>
            <a:endParaRPr lang="en-US" sz="1800" b="0" strike="noStrike" spc="-1">
              <a:solidFill>
                <a:srgbClr val="000000"/>
              </a:solidFill>
              <a:uFill>
                <a:solidFill>
                  <a:srgbClr val="FFFFFF"/>
                </a:solidFill>
              </a:uFill>
              <a:latin typeface="Calibri"/>
            </a:endParaRPr>
          </a:p>
        </p:txBody>
      </p:sp>
      <p:sp>
        <p:nvSpPr>
          <p:cNvPr id="1184"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Systemaudit</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Prozessaudit</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Produktaudit</a:t>
            </a:r>
          </a:p>
        </p:txBody>
      </p:sp>
      <p:sp>
        <p:nvSpPr>
          <p:cNvPr id="1185" name="TextShape 3"/>
          <p:cNvSpPr txBox="1"/>
          <p:nvPr/>
        </p:nvSpPr>
        <p:spPr>
          <a:xfrm>
            <a:off x="6553080" y="6430680"/>
            <a:ext cx="2133360" cy="364680"/>
          </a:xfrm>
          <a:prstGeom prst="rect">
            <a:avLst/>
          </a:prstGeom>
          <a:noFill/>
          <a:ln>
            <a:noFill/>
          </a:ln>
        </p:spPr>
        <p:txBody>
          <a:bodyPr anchor="ctr"/>
          <a:lstStyle/>
          <a:p>
            <a:pPr algn="r">
              <a:lnSpc>
                <a:spcPct val="100000"/>
              </a:lnSpc>
            </a:pPr>
            <a:fld id="{36DCEBC3-B7D3-488D-8C8A-F1B99814F6D6}" type="slidenum">
              <a:rPr lang="de-DE" sz="1200" b="0" strike="noStrike" spc="-1">
                <a:solidFill>
                  <a:srgbClr val="8B8B8B"/>
                </a:solidFill>
                <a:uFill>
                  <a:solidFill>
                    <a:srgbClr val="FFFFFF"/>
                  </a:solidFill>
                </a:uFill>
                <a:latin typeface="Calibri"/>
              </a:rPr>
              <a:t>137</a:t>
            </a:fld>
            <a:endParaRPr lang="de-DE" sz="1400" b="0" strike="noStrike" spc="-1">
              <a:solidFill>
                <a:srgbClr val="000000"/>
              </a:solidFill>
              <a:uFill>
                <a:solidFill>
                  <a:srgbClr val="FFFFFF"/>
                </a:solidFill>
              </a:uFill>
              <a:latin typeface="Times New Roman"/>
            </a:endParaRPr>
          </a:p>
        </p:txBody>
      </p:sp>
      <p:sp>
        <p:nvSpPr>
          <p:cNvPr id="1186" name="CustomShape 4"/>
          <p:cNvSpPr/>
          <p:nvPr/>
        </p:nvSpPr>
        <p:spPr>
          <a:xfrm>
            <a:off x="3811680" y="3112560"/>
            <a:ext cx="4017600" cy="2222640"/>
          </a:xfrm>
          <a:prstGeom prst="rect">
            <a:avLst/>
          </a:prstGeom>
          <a:solidFill>
            <a:srgbClr val="D3D3E3"/>
          </a:solidFill>
          <a:ln w="12600">
            <a:solidFill>
              <a:srgbClr val="000000"/>
            </a:solidFill>
            <a:miter/>
          </a:ln>
        </p:spPr>
        <p:style>
          <a:lnRef idx="0">
            <a:scrgbClr r="0" g="0" b="0"/>
          </a:lnRef>
          <a:fillRef idx="0">
            <a:scrgbClr r="0" g="0" b="0"/>
          </a:fillRef>
          <a:effectRef idx="0">
            <a:scrgbClr r="0" g="0" b="0"/>
          </a:effectRef>
          <a:fontRef idx="minor"/>
        </p:style>
      </p:sp>
      <p:sp>
        <p:nvSpPr>
          <p:cNvPr id="1187" name="CustomShape 5"/>
          <p:cNvSpPr/>
          <p:nvPr/>
        </p:nvSpPr>
        <p:spPr>
          <a:xfrm>
            <a:off x="3811680" y="3112560"/>
            <a:ext cx="3854520" cy="482760"/>
          </a:xfrm>
          <a:prstGeom prst="rect">
            <a:avLst/>
          </a:prstGeom>
          <a:solidFill>
            <a:srgbClr val="CC99FF"/>
          </a:solidFill>
          <a:ln w="12600">
            <a:solidFill>
              <a:srgbClr val="000000"/>
            </a:solidFill>
            <a:miter/>
          </a:ln>
        </p:spPr>
        <p:style>
          <a:lnRef idx="0">
            <a:scrgbClr r="0" g="0" b="0"/>
          </a:lnRef>
          <a:fillRef idx="0">
            <a:scrgbClr r="0" g="0" b="0"/>
          </a:fillRef>
          <a:effectRef idx="0">
            <a:scrgbClr r="0" g="0" b="0"/>
          </a:effectRef>
          <a:fontRef idx="minor"/>
        </p:style>
      </p:sp>
      <p:sp>
        <p:nvSpPr>
          <p:cNvPr id="1188" name="CustomShape 6"/>
          <p:cNvSpPr/>
          <p:nvPr/>
        </p:nvSpPr>
        <p:spPr>
          <a:xfrm>
            <a:off x="5749920" y="3112560"/>
            <a:ext cx="1238400" cy="1586880"/>
          </a:xfrm>
          <a:prstGeom prst="rect">
            <a:avLst/>
          </a:prstGeom>
          <a:solidFill>
            <a:srgbClr val="91FF91"/>
          </a:solidFill>
          <a:ln w="12600">
            <a:solidFill>
              <a:srgbClr val="000000"/>
            </a:solidFill>
            <a:miter/>
          </a:ln>
        </p:spPr>
        <p:style>
          <a:lnRef idx="0">
            <a:scrgbClr r="0" g="0" b="0"/>
          </a:lnRef>
          <a:fillRef idx="0">
            <a:scrgbClr r="0" g="0" b="0"/>
          </a:fillRef>
          <a:effectRef idx="0">
            <a:scrgbClr r="0" g="0" b="0"/>
          </a:effectRef>
          <a:fontRef idx="minor"/>
        </p:style>
      </p:sp>
      <p:sp>
        <p:nvSpPr>
          <p:cNvPr id="1189" name="CustomShape 7"/>
          <p:cNvSpPr/>
          <p:nvPr/>
        </p:nvSpPr>
        <p:spPr>
          <a:xfrm>
            <a:off x="5857200" y="3112560"/>
            <a:ext cx="195840" cy="1806840"/>
          </a:xfrm>
          <a:prstGeom prst="rect">
            <a:avLst/>
          </a:prstGeom>
          <a:solidFill>
            <a:srgbClr val="FFFF00"/>
          </a:solidFill>
          <a:ln w="12600">
            <a:solidFill>
              <a:srgbClr val="000000"/>
            </a:solidFill>
            <a:miter/>
          </a:ln>
        </p:spPr>
        <p:style>
          <a:lnRef idx="0">
            <a:scrgbClr r="0" g="0" b="0"/>
          </a:lnRef>
          <a:fillRef idx="0">
            <a:scrgbClr r="0" g="0" b="0"/>
          </a:fillRef>
          <a:effectRef idx="0">
            <a:scrgbClr r="0" g="0" b="0"/>
          </a:effectRef>
          <a:fontRef idx="minor"/>
        </p:style>
      </p:sp>
      <p:sp>
        <p:nvSpPr>
          <p:cNvPr id="1190" name="CustomShape 8"/>
          <p:cNvSpPr/>
          <p:nvPr/>
        </p:nvSpPr>
        <p:spPr>
          <a:xfrm>
            <a:off x="3868920" y="4986720"/>
            <a:ext cx="2358720" cy="305640"/>
          </a:xfrm>
          <a:prstGeom prst="rect">
            <a:avLst/>
          </a:prstGeom>
          <a:noFill/>
          <a:ln w="9360">
            <a:noFill/>
          </a:ln>
        </p:spPr>
        <p:style>
          <a:lnRef idx="0">
            <a:scrgbClr r="0" g="0" b="0"/>
          </a:lnRef>
          <a:fillRef idx="0">
            <a:scrgbClr r="0" g="0" b="0"/>
          </a:fillRef>
          <a:effectRef idx="0">
            <a:scrgbClr r="0" g="0" b="0"/>
          </a:effectRef>
          <a:fontRef idx="minor"/>
        </p:style>
        <p:txBody>
          <a:bodyPr wrap="none" lIns="92160" tIns="46080" rIns="92160" bIns="46080"/>
          <a:lstStyle/>
          <a:p>
            <a:pPr>
              <a:lnSpc>
                <a:spcPct val="100000"/>
              </a:lnSpc>
            </a:pPr>
            <a:r>
              <a:rPr lang="de-DE" sz="1400" b="1" strike="noStrike" spc="-1">
                <a:solidFill>
                  <a:srgbClr val="000000"/>
                </a:solidFill>
                <a:uFill>
                  <a:solidFill>
                    <a:srgbClr val="FFFFFF"/>
                  </a:solidFill>
                </a:uFill>
                <a:latin typeface="Calibri"/>
              </a:rPr>
              <a:t>Organisation oder Föderation</a:t>
            </a:r>
            <a:endParaRPr lang="de-DE" sz="1800" b="0" strike="noStrike" spc="-1">
              <a:solidFill>
                <a:srgbClr val="000000"/>
              </a:solidFill>
              <a:uFill>
                <a:solidFill>
                  <a:srgbClr val="FFFFFF"/>
                </a:solidFill>
              </a:uFill>
              <a:latin typeface="Arial"/>
            </a:endParaRPr>
          </a:p>
        </p:txBody>
      </p:sp>
      <p:sp>
        <p:nvSpPr>
          <p:cNvPr id="1191" name="CustomShape 9"/>
          <p:cNvSpPr/>
          <p:nvPr/>
        </p:nvSpPr>
        <p:spPr>
          <a:xfrm>
            <a:off x="5270400" y="2775600"/>
            <a:ext cx="243720" cy="572040"/>
          </a:xfrm>
          <a:custGeom>
            <a:avLst/>
            <a:gdLst/>
            <a:ahLst/>
            <a:cxnLst/>
            <a:rect l="l" t="t" r="r" b="b"/>
            <a:pathLst>
              <a:path w="230" h="1166">
                <a:moveTo>
                  <a:pt x="230" y="1166"/>
                </a:moveTo>
                <a:lnTo>
                  <a:pt x="113" y="0"/>
                </a:lnTo>
                <a:lnTo>
                  <a:pt x="0" y="0"/>
                </a:lnTo>
              </a:path>
            </a:pathLst>
          </a:custGeom>
          <a:noFill/>
          <a:ln w="12600">
            <a:solidFill>
              <a:srgbClr val="000000"/>
            </a:solidFill>
            <a:round/>
          </a:ln>
        </p:spPr>
        <p:style>
          <a:lnRef idx="0">
            <a:scrgbClr r="0" g="0" b="0"/>
          </a:lnRef>
          <a:fillRef idx="0">
            <a:scrgbClr r="0" g="0" b="0"/>
          </a:fillRef>
          <a:effectRef idx="0">
            <a:scrgbClr r="0" g="0" b="0"/>
          </a:effectRef>
          <a:fontRef idx="minor"/>
        </p:style>
      </p:sp>
      <p:sp>
        <p:nvSpPr>
          <p:cNvPr id="1192" name="Line 10"/>
          <p:cNvSpPr/>
          <p:nvPr/>
        </p:nvSpPr>
        <p:spPr>
          <a:xfrm>
            <a:off x="4651560" y="2633040"/>
            <a:ext cx="720" cy="278280"/>
          </a:xfrm>
          <a:prstGeom prst="line">
            <a:avLst/>
          </a:prstGeom>
          <a:ln w="12600">
            <a:solidFill>
              <a:srgbClr val="000000"/>
            </a:solidFill>
            <a:round/>
          </a:ln>
        </p:spPr>
        <p:style>
          <a:lnRef idx="0">
            <a:scrgbClr r="0" g="0" b="0"/>
          </a:lnRef>
          <a:fillRef idx="0">
            <a:scrgbClr r="0" g="0" b="0"/>
          </a:fillRef>
          <a:effectRef idx="0">
            <a:scrgbClr r="0" g="0" b="0"/>
          </a:effectRef>
          <a:fontRef idx="minor"/>
        </p:style>
      </p:sp>
      <p:sp>
        <p:nvSpPr>
          <p:cNvPr id="1193" name="CustomShape 11"/>
          <p:cNvSpPr/>
          <p:nvPr/>
        </p:nvSpPr>
        <p:spPr>
          <a:xfrm>
            <a:off x="3992760" y="2633400"/>
            <a:ext cx="1323720" cy="277920"/>
          </a:xfrm>
          <a:prstGeom prst="rect">
            <a:avLst/>
          </a:prstGeom>
          <a:solidFill>
            <a:srgbClr val="CC99FF"/>
          </a:solidFill>
          <a:ln w="12600">
            <a:solidFill>
              <a:srgbClr val="000000"/>
            </a:solidFill>
            <a:miter/>
          </a:ln>
        </p:spPr>
        <p:style>
          <a:lnRef idx="0">
            <a:scrgbClr r="0" g="0" b="0"/>
          </a:lnRef>
          <a:fillRef idx="0">
            <a:scrgbClr r="0" g="0" b="0"/>
          </a:fillRef>
          <a:effectRef idx="0">
            <a:scrgbClr r="0" g="0" b="0"/>
          </a:effectRef>
          <a:fontRef idx="minor"/>
        </p:style>
      </p:sp>
      <p:sp>
        <p:nvSpPr>
          <p:cNvPr id="1194" name="CustomShape 12"/>
          <p:cNvSpPr/>
          <p:nvPr/>
        </p:nvSpPr>
        <p:spPr>
          <a:xfrm>
            <a:off x="4035600" y="2656800"/>
            <a:ext cx="1238400" cy="230400"/>
          </a:xfrm>
          <a:prstGeom prst="rect">
            <a:avLst/>
          </a:prstGeom>
          <a:noFill/>
          <a:ln w="9360">
            <a:noFill/>
          </a:ln>
        </p:spPr>
        <p:style>
          <a:lnRef idx="0">
            <a:scrgbClr r="0" g="0" b="0"/>
          </a:lnRef>
          <a:fillRef idx="0">
            <a:scrgbClr r="0" g="0" b="0"/>
          </a:fillRef>
          <a:effectRef idx="0">
            <a:scrgbClr r="0" g="0" b="0"/>
          </a:effectRef>
          <a:fontRef idx="minor"/>
        </p:style>
        <p:txBody>
          <a:bodyPr lIns="0" tIns="0" rIns="0" bIns="0"/>
          <a:lstStyle/>
          <a:p>
            <a:pPr algn="ctr">
              <a:lnSpc>
                <a:spcPct val="100000"/>
              </a:lnSpc>
            </a:pPr>
            <a:r>
              <a:rPr lang="de-DE" sz="1400" b="1" strike="noStrike" spc="-1">
                <a:solidFill>
                  <a:srgbClr val="000000"/>
                </a:solidFill>
                <a:uFill>
                  <a:solidFill>
                    <a:srgbClr val="FFFFFF"/>
                  </a:solidFill>
                </a:uFill>
                <a:latin typeface="Calibri"/>
              </a:rPr>
              <a:t>Systemaudit</a:t>
            </a:r>
            <a:endParaRPr lang="de-DE" sz="1800" b="0" strike="noStrike" spc="-1">
              <a:solidFill>
                <a:srgbClr val="000000"/>
              </a:solidFill>
              <a:uFill>
                <a:solidFill>
                  <a:srgbClr val="FFFFFF"/>
                </a:solidFill>
              </a:uFill>
              <a:latin typeface="Arial"/>
            </a:endParaRPr>
          </a:p>
        </p:txBody>
      </p:sp>
      <p:sp>
        <p:nvSpPr>
          <p:cNvPr id="1195" name="CustomShape 13"/>
          <p:cNvSpPr/>
          <p:nvPr/>
        </p:nvSpPr>
        <p:spPr>
          <a:xfrm>
            <a:off x="6608160" y="5558040"/>
            <a:ext cx="1229040" cy="367920"/>
          </a:xfrm>
          <a:prstGeom prst="rect">
            <a:avLst/>
          </a:prstGeom>
          <a:solidFill>
            <a:srgbClr val="FFFF99"/>
          </a:solidFill>
          <a:ln w="9360">
            <a:solidFill>
              <a:srgbClr val="000000"/>
            </a:solidFill>
            <a:miter/>
          </a:ln>
        </p:spPr>
        <p:style>
          <a:lnRef idx="0">
            <a:scrgbClr r="0" g="0" b="0"/>
          </a:lnRef>
          <a:fillRef idx="0">
            <a:scrgbClr r="0" g="0" b="0"/>
          </a:fillRef>
          <a:effectRef idx="0">
            <a:scrgbClr r="0" g="0" b="0"/>
          </a:effectRef>
          <a:fontRef idx="minor"/>
        </p:style>
      </p:sp>
      <p:sp>
        <p:nvSpPr>
          <p:cNvPr id="1196" name="CustomShape 14"/>
          <p:cNvSpPr/>
          <p:nvPr/>
        </p:nvSpPr>
        <p:spPr>
          <a:xfrm>
            <a:off x="6006600" y="4381920"/>
            <a:ext cx="560520" cy="1343880"/>
          </a:xfrm>
          <a:custGeom>
            <a:avLst/>
            <a:gdLst/>
            <a:ahLst/>
            <a:cxnLst/>
            <a:rect l="l" t="t" r="r" b="b"/>
            <a:pathLst>
              <a:path w="1057" h="2040">
                <a:moveTo>
                  <a:pt x="0" y="0"/>
                </a:moveTo>
                <a:lnTo>
                  <a:pt x="535" y="2040"/>
                </a:lnTo>
                <a:lnTo>
                  <a:pt x="1057" y="2040"/>
                </a:lnTo>
              </a:path>
            </a:pathLst>
          </a:custGeom>
          <a:noFill/>
          <a:ln w="7920">
            <a:solidFill>
              <a:srgbClr val="000000"/>
            </a:solidFill>
            <a:round/>
          </a:ln>
        </p:spPr>
        <p:style>
          <a:lnRef idx="0">
            <a:scrgbClr r="0" g="0" b="0"/>
          </a:lnRef>
          <a:fillRef idx="0">
            <a:scrgbClr r="0" g="0" b="0"/>
          </a:fillRef>
          <a:effectRef idx="0">
            <a:scrgbClr r="0" g="0" b="0"/>
          </a:effectRef>
          <a:fontRef idx="minor"/>
        </p:style>
      </p:sp>
      <p:sp>
        <p:nvSpPr>
          <p:cNvPr id="1197" name="Line 15"/>
          <p:cNvSpPr/>
          <p:nvPr/>
        </p:nvSpPr>
        <p:spPr>
          <a:xfrm>
            <a:off x="6567120" y="5564520"/>
            <a:ext cx="1080" cy="356040"/>
          </a:xfrm>
          <a:prstGeom prst="line">
            <a:avLst/>
          </a:prstGeom>
          <a:ln w="7920">
            <a:solidFill>
              <a:srgbClr val="000000"/>
            </a:solidFill>
            <a:round/>
          </a:ln>
        </p:spPr>
        <p:style>
          <a:lnRef idx="0">
            <a:scrgbClr r="0" g="0" b="0"/>
          </a:lnRef>
          <a:fillRef idx="0">
            <a:scrgbClr r="0" g="0" b="0"/>
          </a:fillRef>
          <a:effectRef idx="0">
            <a:scrgbClr r="0" g="0" b="0"/>
          </a:effectRef>
          <a:fontRef idx="minor"/>
        </p:style>
      </p:sp>
      <p:sp>
        <p:nvSpPr>
          <p:cNvPr id="1198" name="CustomShape 16"/>
          <p:cNvSpPr/>
          <p:nvPr/>
        </p:nvSpPr>
        <p:spPr>
          <a:xfrm>
            <a:off x="6623280" y="5623560"/>
            <a:ext cx="1213560" cy="236160"/>
          </a:xfrm>
          <a:prstGeom prst="rect">
            <a:avLst/>
          </a:prstGeom>
          <a:noFill/>
          <a:ln w="9360">
            <a:noFill/>
          </a:ln>
        </p:spPr>
        <p:style>
          <a:lnRef idx="0">
            <a:scrgbClr r="0" g="0" b="0"/>
          </a:lnRef>
          <a:fillRef idx="0">
            <a:scrgbClr r="0" g="0" b="0"/>
          </a:fillRef>
          <a:effectRef idx="0">
            <a:scrgbClr r="0" g="0" b="0"/>
          </a:effectRef>
          <a:fontRef idx="minor"/>
        </p:style>
        <p:txBody>
          <a:bodyPr lIns="0" tIns="0" rIns="0" bIns="0" anchor="ctr" anchorCtr="1"/>
          <a:lstStyle/>
          <a:p>
            <a:pPr algn="ctr">
              <a:lnSpc>
                <a:spcPct val="100000"/>
              </a:lnSpc>
            </a:pPr>
            <a:r>
              <a:rPr lang="de-DE" sz="1400" b="1" strike="noStrike" spc="-1">
                <a:solidFill>
                  <a:srgbClr val="000000"/>
                </a:solidFill>
                <a:uFill>
                  <a:solidFill>
                    <a:srgbClr val="FFFFFF"/>
                  </a:solidFill>
                </a:uFill>
                <a:latin typeface="Calibri"/>
              </a:rPr>
              <a:t>Produktaudit</a:t>
            </a:r>
            <a:endParaRPr lang="de-DE" sz="1800" b="0" strike="noStrike" spc="-1">
              <a:solidFill>
                <a:srgbClr val="000000"/>
              </a:solidFill>
              <a:uFill>
                <a:solidFill>
                  <a:srgbClr val="FFFFFF"/>
                </a:solidFill>
              </a:uFill>
              <a:latin typeface="Arial"/>
            </a:endParaRPr>
          </a:p>
        </p:txBody>
      </p:sp>
      <p:sp>
        <p:nvSpPr>
          <p:cNvPr id="1199" name="CustomShape 17"/>
          <p:cNvSpPr/>
          <p:nvPr/>
        </p:nvSpPr>
        <p:spPr>
          <a:xfrm>
            <a:off x="3038760" y="3419280"/>
            <a:ext cx="306360" cy="1985400"/>
          </a:xfrm>
          <a:custGeom>
            <a:avLst/>
            <a:gdLst/>
            <a:ahLst/>
            <a:cxnLst/>
            <a:rect l="l" t="t" r="r" b="b"/>
            <a:pathLst>
              <a:path w="289" h="1747">
                <a:moveTo>
                  <a:pt x="0" y="1458"/>
                </a:moveTo>
                <a:lnTo>
                  <a:pt x="107" y="1458"/>
                </a:lnTo>
                <a:lnTo>
                  <a:pt x="107" y="0"/>
                </a:lnTo>
                <a:lnTo>
                  <a:pt x="181" y="0"/>
                </a:lnTo>
                <a:lnTo>
                  <a:pt x="181" y="1458"/>
                </a:lnTo>
                <a:lnTo>
                  <a:pt x="288" y="1458"/>
                </a:lnTo>
                <a:lnTo>
                  <a:pt x="144" y="1746"/>
                </a:lnTo>
                <a:lnTo>
                  <a:pt x="0" y="1458"/>
                </a:lnTo>
              </a:path>
            </a:pathLst>
          </a:custGeom>
          <a:gradFill>
            <a:gsLst>
              <a:gs pos="0">
                <a:srgbClr val="656599"/>
              </a:gs>
              <a:gs pos="100000">
                <a:srgbClr val="D9D9E6"/>
              </a:gs>
            </a:gsLst>
            <a:lin ang="5400000"/>
          </a:gradFill>
          <a:ln w="12600">
            <a:noFill/>
          </a:ln>
          <a:effectLst>
            <a:outerShdw dist="35921" dir="2700000" algn="ctr" rotWithShape="0">
              <a:srgbClr val="808080"/>
            </a:outerShdw>
          </a:effectLst>
        </p:spPr>
        <p:style>
          <a:lnRef idx="0">
            <a:scrgbClr r="0" g="0" b="0"/>
          </a:lnRef>
          <a:fillRef idx="0">
            <a:scrgbClr r="0" g="0" b="0"/>
          </a:fillRef>
          <a:effectRef idx="0">
            <a:scrgbClr r="0" g="0" b="0"/>
          </a:effectRef>
          <a:fontRef idx="minor"/>
        </p:style>
      </p:sp>
      <p:sp>
        <p:nvSpPr>
          <p:cNvPr id="1200" name="CustomShape 18"/>
          <p:cNvSpPr/>
          <p:nvPr/>
        </p:nvSpPr>
        <p:spPr>
          <a:xfrm>
            <a:off x="3858840" y="5662080"/>
            <a:ext cx="1855440" cy="327960"/>
          </a:xfrm>
          <a:custGeom>
            <a:avLst/>
            <a:gdLst/>
            <a:ahLst/>
            <a:cxnLst/>
            <a:rect l="l" t="t" r="r" b="b"/>
            <a:pathLst>
              <a:path w="1747" h="289">
                <a:moveTo>
                  <a:pt x="1458" y="288"/>
                </a:moveTo>
                <a:lnTo>
                  <a:pt x="1458" y="181"/>
                </a:lnTo>
                <a:lnTo>
                  <a:pt x="0" y="181"/>
                </a:lnTo>
                <a:lnTo>
                  <a:pt x="0" y="107"/>
                </a:lnTo>
                <a:lnTo>
                  <a:pt x="1458" y="107"/>
                </a:lnTo>
                <a:lnTo>
                  <a:pt x="1458" y="0"/>
                </a:lnTo>
                <a:lnTo>
                  <a:pt x="1746" y="144"/>
                </a:lnTo>
                <a:lnTo>
                  <a:pt x="1458" y="288"/>
                </a:lnTo>
              </a:path>
            </a:pathLst>
          </a:custGeom>
          <a:gradFill>
            <a:gsLst>
              <a:gs pos="0">
                <a:srgbClr val="656599"/>
              </a:gs>
              <a:gs pos="100000">
                <a:srgbClr val="D0D0E0"/>
              </a:gs>
            </a:gsLst>
            <a:lin ang="0"/>
          </a:gradFill>
          <a:ln w="12600">
            <a:noFill/>
          </a:ln>
          <a:effectLst>
            <a:outerShdw dist="35921" dir="2700000" algn="ctr" rotWithShape="0">
              <a:srgbClr val="808080"/>
            </a:outerShdw>
          </a:effectLst>
        </p:spPr>
        <p:style>
          <a:lnRef idx="0">
            <a:scrgbClr r="0" g="0" b="0"/>
          </a:lnRef>
          <a:fillRef idx="0">
            <a:scrgbClr r="0" g="0" b="0"/>
          </a:fillRef>
          <a:effectRef idx="0">
            <a:scrgbClr r="0" g="0" b="0"/>
          </a:effectRef>
          <a:fontRef idx="minor"/>
        </p:style>
      </p:sp>
      <p:sp>
        <p:nvSpPr>
          <p:cNvPr id="1201" name="CustomShape 19"/>
          <p:cNvSpPr/>
          <p:nvPr/>
        </p:nvSpPr>
        <p:spPr>
          <a:xfrm>
            <a:off x="3765240" y="5479920"/>
            <a:ext cx="2154960" cy="305640"/>
          </a:xfrm>
          <a:prstGeom prst="rect">
            <a:avLst/>
          </a:prstGeom>
          <a:noFill/>
          <a:ln w="9360">
            <a:noFill/>
          </a:ln>
        </p:spPr>
        <p:style>
          <a:lnRef idx="0">
            <a:scrgbClr r="0" g="0" b="0"/>
          </a:lnRef>
          <a:fillRef idx="0">
            <a:scrgbClr r="0" g="0" b="0"/>
          </a:fillRef>
          <a:effectRef idx="0">
            <a:scrgbClr r="0" g="0" b="0"/>
          </a:effectRef>
          <a:fontRef idx="minor"/>
        </p:style>
        <p:txBody>
          <a:bodyPr lIns="92160" tIns="46080" rIns="92160" bIns="46080"/>
          <a:lstStyle/>
          <a:p>
            <a:pPr>
              <a:lnSpc>
                <a:spcPct val="100000"/>
              </a:lnSpc>
            </a:pPr>
            <a:r>
              <a:rPr lang="de-DE" sz="1400" b="1" strike="noStrike" spc="-1">
                <a:solidFill>
                  <a:srgbClr val="000000"/>
                </a:solidFill>
                <a:uFill>
                  <a:solidFill>
                    <a:srgbClr val="FFFFFF"/>
                  </a:solidFill>
                </a:uFill>
                <a:latin typeface="Calibri"/>
              </a:rPr>
              <a:t>Themen und Funktionen</a:t>
            </a:r>
            <a:endParaRPr lang="de-DE" sz="1800" b="0" strike="noStrike" spc="-1">
              <a:solidFill>
                <a:srgbClr val="000000"/>
              </a:solidFill>
              <a:uFill>
                <a:solidFill>
                  <a:srgbClr val="FFFFFF"/>
                </a:solidFill>
              </a:uFill>
              <a:latin typeface="Arial"/>
            </a:endParaRPr>
          </a:p>
        </p:txBody>
      </p:sp>
      <p:sp>
        <p:nvSpPr>
          <p:cNvPr id="1202" name="CustomShape 20"/>
          <p:cNvSpPr/>
          <p:nvPr/>
        </p:nvSpPr>
        <p:spPr>
          <a:xfrm rot="16200000">
            <a:off x="2514240" y="4101840"/>
            <a:ext cx="2099160" cy="518760"/>
          </a:xfrm>
          <a:prstGeom prst="rect">
            <a:avLst/>
          </a:prstGeom>
          <a:noFill/>
          <a:ln w="9360">
            <a:noFill/>
          </a:ln>
        </p:spPr>
        <p:style>
          <a:lnRef idx="0">
            <a:scrgbClr r="0" g="0" b="0"/>
          </a:lnRef>
          <a:fillRef idx="0">
            <a:scrgbClr r="0" g="0" b="0"/>
          </a:fillRef>
          <a:effectRef idx="0">
            <a:scrgbClr r="0" g="0" b="0"/>
          </a:effectRef>
          <a:fontRef idx="minor"/>
        </p:style>
        <p:txBody>
          <a:bodyPr lIns="92160" tIns="46080" rIns="92160" bIns="46080"/>
          <a:lstStyle/>
          <a:p>
            <a:pPr algn="ctr">
              <a:lnSpc>
                <a:spcPct val="100000"/>
              </a:lnSpc>
            </a:pPr>
            <a:r>
              <a:rPr lang="de-DE" sz="1400" b="1" strike="noStrike" spc="-1">
                <a:solidFill>
                  <a:srgbClr val="000000"/>
                </a:solidFill>
                <a:uFill>
                  <a:solidFill>
                    <a:srgbClr val="FFFFFF"/>
                  </a:solidFill>
                </a:uFill>
                <a:latin typeface="Calibri"/>
              </a:rPr>
              <a:t>Detaillierungsgrad / Intensität der Prüfung</a:t>
            </a:r>
            <a:endParaRPr lang="de-DE" sz="1800" b="0" strike="noStrike" spc="-1">
              <a:solidFill>
                <a:srgbClr val="000000"/>
              </a:solidFill>
              <a:uFill>
                <a:solidFill>
                  <a:srgbClr val="FFFFFF"/>
                </a:solidFill>
              </a:uFill>
              <a:latin typeface="Arial"/>
            </a:endParaRPr>
          </a:p>
        </p:txBody>
      </p:sp>
      <p:sp>
        <p:nvSpPr>
          <p:cNvPr id="1203" name="CustomShape 21"/>
          <p:cNvSpPr/>
          <p:nvPr/>
        </p:nvSpPr>
        <p:spPr>
          <a:xfrm>
            <a:off x="7196400" y="4699800"/>
            <a:ext cx="1305720" cy="305280"/>
          </a:xfrm>
          <a:prstGeom prst="accentBorderCallout2">
            <a:avLst>
              <a:gd name="adj1" fmla="val 25352"/>
              <a:gd name="adj2" fmla="val -3907"/>
              <a:gd name="adj3" fmla="val 25352"/>
              <a:gd name="adj4" fmla="val -35722"/>
              <a:gd name="adj5" fmla="val -79311"/>
              <a:gd name="adj6" fmla="val -83199"/>
            </a:avLst>
          </a:prstGeom>
          <a:solidFill>
            <a:srgbClr val="ABFFAB"/>
          </a:solidFill>
          <a:ln w="1260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nchorCtr="1"/>
          <a:lstStyle/>
          <a:p>
            <a:pPr algn="ctr">
              <a:lnSpc>
                <a:spcPct val="100000"/>
              </a:lnSpc>
            </a:pPr>
            <a:r>
              <a:rPr lang="de-DE" sz="1400" b="1" strike="noStrike" spc="-1">
                <a:solidFill>
                  <a:srgbClr val="000000"/>
                </a:solidFill>
                <a:uFill>
                  <a:solidFill>
                    <a:srgbClr val="FFFFFF"/>
                  </a:solidFill>
                </a:uFill>
                <a:latin typeface="Calibri"/>
              </a:rPr>
              <a:t>Prozessaudit</a:t>
            </a:r>
            <a:endParaRPr lang="de-DE" sz="1800" b="0" strike="noStrike" spc="-1">
              <a:solidFill>
                <a:srgbClr val="000000"/>
              </a:solidFill>
              <a:uFill>
                <a:solidFill>
                  <a:srgbClr val="FFFFFF"/>
                </a:solidFill>
              </a:uFill>
              <a:latin typeface="Arial"/>
            </a:endParaRPr>
          </a:p>
        </p:txBody>
      </p:sp>
      <p:sp>
        <p:nvSpPr>
          <p:cNvPr id="1204" name="CustomShape 22"/>
          <p:cNvSpPr/>
          <p:nvPr/>
        </p:nvSpPr>
        <p:spPr>
          <a:xfrm>
            <a:off x="8619480" y="5893920"/>
            <a:ext cx="71640" cy="231120"/>
          </a:xfrm>
          <a:prstGeom prst="rect">
            <a:avLst/>
          </a:prstGeom>
          <a:noFill/>
          <a:ln w="12600">
            <a:solidFill>
              <a:srgbClr val="FFFFFF"/>
            </a:solidFill>
            <a:miter/>
          </a:ln>
        </p:spPr>
        <p:style>
          <a:lnRef idx="0">
            <a:scrgbClr r="0" g="0" b="0"/>
          </a:lnRef>
          <a:fillRef idx="0">
            <a:scrgbClr r="0" g="0" b="0"/>
          </a:fillRef>
          <a:effectRef idx="0">
            <a:scrgbClr r="0" g="0" b="0"/>
          </a:effectRef>
          <a:fontRef idx="minor"/>
        </p:style>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5"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Interne und externe Audits</a:t>
            </a:r>
            <a:endParaRPr lang="en-US" sz="1800" b="0" strike="noStrike" spc="-1">
              <a:solidFill>
                <a:srgbClr val="000000"/>
              </a:solidFill>
              <a:uFill>
                <a:solidFill>
                  <a:srgbClr val="FFFFFF"/>
                </a:solidFill>
              </a:uFill>
              <a:latin typeface="Calibri"/>
            </a:endParaRPr>
          </a:p>
        </p:txBody>
      </p:sp>
      <p:sp>
        <p:nvSpPr>
          <p:cNvPr id="1206" name="TextShape 2"/>
          <p:cNvSpPr txBox="1"/>
          <p:nvPr/>
        </p:nvSpPr>
        <p:spPr>
          <a:xfrm>
            <a:off x="457200" y="1696680"/>
            <a:ext cx="4114440" cy="4625640"/>
          </a:xfrm>
          <a:prstGeom prst="rect">
            <a:avLst/>
          </a:prstGeom>
          <a:noFill/>
          <a:ln>
            <a:noFill/>
          </a:ln>
        </p:spPr>
        <p:txBody>
          <a:bodyPr/>
          <a:lstStyle/>
          <a:p>
            <a:pPr marL="343080" indent="-34272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Internes Audit:</a:t>
            </a:r>
            <a:endParaRPr lang="en-US" sz="28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Durchführung unter der direkten Verantwortung und Kontrolle einer Organisation oder Föderation innerhalb ihrer eigenen Grenzen</a:t>
            </a:r>
          </a:p>
        </p:txBody>
      </p:sp>
      <p:sp>
        <p:nvSpPr>
          <p:cNvPr id="1207" name="TextShape 3"/>
          <p:cNvSpPr txBox="1"/>
          <p:nvPr/>
        </p:nvSpPr>
        <p:spPr>
          <a:xfrm>
            <a:off x="6553080" y="6430680"/>
            <a:ext cx="2133360" cy="364680"/>
          </a:xfrm>
          <a:prstGeom prst="rect">
            <a:avLst/>
          </a:prstGeom>
          <a:noFill/>
          <a:ln>
            <a:noFill/>
          </a:ln>
        </p:spPr>
        <p:txBody>
          <a:bodyPr anchor="ctr"/>
          <a:lstStyle/>
          <a:p>
            <a:pPr algn="r">
              <a:lnSpc>
                <a:spcPct val="100000"/>
              </a:lnSpc>
            </a:pPr>
            <a:fld id="{DBCADA7E-EF01-4CA1-9D0B-A3C66A9DB753}" type="slidenum">
              <a:rPr lang="de-DE" sz="1200" b="0" strike="noStrike" spc="-1">
                <a:solidFill>
                  <a:srgbClr val="8B8B8B"/>
                </a:solidFill>
                <a:uFill>
                  <a:solidFill>
                    <a:srgbClr val="FFFFFF"/>
                  </a:solidFill>
                </a:uFill>
                <a:latin typeface="Calibri"/>
              </a:rPr>
              <a:t>138</a:t>
            </a:fld>
            <a:endParaRPr lang="de-DE" sz="1400" b="0" strike="noStrike" spc="-1">
              <a:solidFill>
                <a:srgbClr val="000000"/>
              </a:solidFill>
              <a:uFill>
                <a:solidFill>
                  <a:srgbClr val="FFFFFF"/>
                </a:solidFill>
              </a:uFill>
              <a:latin typeface="Times New Roman"/>
            </a:endParaRPr>
          </a:p>
        </p:txBody>
      </p:sp>
      <p:sp>
        <p:nvSpPr>
          <p:cNvPr id="1208" name="CustomShape 4"/>
          <p:cNvSpPr/>
          <p:nvPr/>
        </p:nvSpPr>
        <p:spPr>
          <a:xfrm>
            <a:off x="1687320" y="3797640"/>
            <a:ext cx="631800" cy="635760"/>
          </a:xfrm>
          <a:prstGeom prst="rect">
            <a:avLst/>
          </a:prstGeom>
          <a:noFill/>
          <a:ln w="12600">
            <a:solidFill>
              <a:schemeClr val="tx1"/>
            </a:solidFill>
            <a:miter/>
          </a:ln>
        </p:spPr>
        <p:style>
          <a:lnRef idx="0">
            <a:scrgbClr r="0" g="0" b="0"/>
          </a:lnRef>
          <a:fillRef idx="0">
            <a:scrgbClr r="0" g="0" b="0"/>
          </a:fillRef>
          <a:effectRef idx="0">
            <a:scrgbClr r="0" g="0" b="0"/>
          </a:effectRef>
          <a:fontRef idx="minor"/>
        </p:style>
        <p:txBody>
          <a:bodyPr wrap="none" lIns="90000" tIns="45000" rIns="90000" bIns="45000" anchor="ctr"/>
          <a:lstStyle/>
          <a:p>
            <a:pPr algn="ctr">
              <a:lnSpc>
                <a:spcPct val="100000"/>
              </a:lnSpc>
            </a:pPr>
            <a:r>
              <a:rPr lang="de-DE" sz="1800" b="0" strike="noStrike" spc="-1" dirty="0">
                <a:solidFill>
                  <a:srgbClr val="000000"/>
                </a:solidFill>
                <a:uFill>
                  <a:solidFill>
                    <a:srgbClr val="FFFFFF"/>
                  </a:solidFill>
                </a:uFill>
                <a:latin typeface="Calibri"/>
              </a:rPr>
              <a:t>P</a:t>
            </a:r>
            <a:endParaRPr lang="de-DE" sz="1800" b="0" strike="noStrike" spc="-1" dirty="0">
              <a:solidFill>
                <a:srgbClr val="000000"/>
              </a:solidFill>
              <a:uFill>
                <a:solidFill>
                  <a:srgbClr val="FFFFFF"/>
                </a:solidFill>
              </a:uFill>
              <a:latin typeface="Arial"/>
            </a:endParaRPr>
          </a:p>
        </p:txBody>
      </p:sp>
      <p:sp>
        <p:nvSpPr>
          <p:cNvPr id="1209" name="CustomShape 5"/>
          <p:cNvSpPr/>
          <p:nvPr/>
        </p:nvSpPr>
        <p:spPr>
          <a:xfrm>
            <a:off x="2498040" y="4472280"/>
            <a:ext cx="631800" cy="635760"/>
          </a:xfrm>
          <a:prstGeom prst="rect">
            <a:avLst/>
          </a:prstGeom>
          <a:noFill/>
          <a:ln w="12600">
            <a:solidFill>
              <a:schemeClr val="tx1"/>
            </a:solidFill>
            <a:miter/>
          </a:ln>
        </p:spPr>
        <p:style>
          <a:lnRef idx="0">
            <a:scrgbClr r="0" g="0" b="0"/>
          </a:lnRef>
          <a:fillRef idx="0">
            <a:scrgbClr r="0" g="0" b="0"/>
          </a:fillRef>
          <a:effectRef idx="0">
            <a:scrgbClr r="0" g="0" b="0"/>
          </a:effectRef>
          <a:fontRef idx="minor"/>
        </p:style>
        <p:txBody>
          <a:bodyPr wrap="none" lIns="90000" tIns="45000" rIns="90000" bIns="45000" anchor="ctr"/>
          <a:lstStyle/>
          <a:p>
            <a:pPr algn="ctr">
              <a:lnSpc>
                <a:spcPct val="100000"/>
              </a:lnSpc>
            </a:pPr>
            <a:r>
              <a:rPr lang="de-DE" sz="1800" b="0" strike="noStrike" spc="-1" dirty="0">
                <a:solidFill>
                  <a:srgbClr val="000000"/>
                </a:solidFill>
                <a:uFill>
                  <a:solidFill>
                    <a:srgbClr val="FFFFFF"/>
                  </a:solidFill>
                </a:uFill>
                <a:latin typeface="Calibri"/>
              </a:rPr>
              <a:t>D</a:t>
            </a:r>
            <a:endParaRPr lang="de-DE" sz="1800" b="0" strike="noStrike" spc="-1" dirty="0">
              <a:solidFill>
                <a:srgbClr val="000000"/>
              </a:solidFill>
              <a:uFill>
                <a:solidFill>
                  <a:srgbClr val="FFFFFF"/>
                </a:solidFill>
              </a:uFill>
              <a:latin typeface="Arial"/>
            </a:endParaRPr>
          </a:p>
        </p:txBody>
      </p:sp>
      <p:sp>
        <p:nvSpPr>
          <p:cNvPr id="1210" name="CustomShape 6"/>
          <p:cNvSpPr/>
          <p:nvPr/>
        </p:nvSpPr>
        <p:spPr>
          <a:xfrm>
            <a:off x="1687320" y="5150520"/>
            <a:ext cx="631800" cy="635760"/>
          </a:xfrm>
          <a:prstGeom prst="rect">
            <a:avLst/>
          </a:prstGeom>
          <a:solidFill>
            <a:schemeClr val="bg1"/>
          </a:solidFill>
          <a:ln w="12600">
            <a:solidFill>
              <a:schemeClr val="tx1"/>
            </a:solidFill>
            <a:miter/>
          </a:ln>
        </p:spPr>
        <p:style>
          <a:lnRef idx="0">
            <a:scrgbClr r="0" g="0" b="0"/>
          </a:lnRef>
          <a:fillRef idx="0">
            <a:scrgbClr r="0" g="0" b="0"/>
          </a:fillRef>
          <a:effectRef idx="0">
            <a:scrgbClr r="0" g="0" b="0"/>
          </a:effectRef>
          <a:fontRef idx="minor"/>
        </p:style>
        <p:txBody>
          <a:bodyPr wrap="none" lIns="90000" tIns="45000" rIns="90000" bIns="45000" anchor="ctr"/>
          <a:lstStyle/>
          <a:p>
            <a:pPr algn="ctr">
              <a:lnSpc>
                <a:spcPct val="100000"/>
              </a:lnSpc>
            </a:pPr>
            <a:r>
              <a:rPr lang="de-DE" sz="1800" b="0" strike="noStrike" spc="-1">
                <a:solidFill>
                  <a:srgbClr val="000000"/>
                </a:solidFill>
                <a:uFill>
                  <a:solidFill>
                    <a:srgbClr val="FFFFFF"/>
                  </a:solidFill>
                </a:uFill>
                <a:latin typeface="Calibri"/>
              </a:rPr>
              <a:t>C</a:t>
            </a:r>
            <a:endParaRPr lang="de-DE" sz="1800" b="0" strike="noStrike" spc="-1">
              <a:solidFill>
                <a:srgbClr val="000000"/>
              </a:solidFill>
              <a:uFill>
                <a:solidFill>
                  <a:srgbClr val="FFFFFF"/>
                </a:solidFill>
              </a:uFill>
              <a:latin typeface="Arial"/>
            </a:endParaRPr>
          </a:p>
        </p:txBody>
      </p:sp>
      <p:sp>
        <p:nvSpPr>
          <p:cNvPr id="1211" name="CustomShape 7"/>
          <p:cNvSpPr/>
          <p:nvPr/>
        </p:nvSpPr>
        <p:spPr>
          <a:xfrm>
            <a:off x="876240" y="4472280"/>
            <a:ext cx="631800" cy="635760"/>
          </a:xfrm>
          <a:prstGeom prst="rect">
            <a:avLst/>
          </a:prstGeom>
          <a:solidFill>
            <a:schemeClr val="bg1"/>
          </a:solidFill>
          <a:ln w="12600">
            <a:solidFill>
              <a:schemeClr val="tx1"/>
            </a:solidFill>
            <a:miter/>
          </a:ln>
        </p:spPr>
        <p:style>
          <a:lnRef idx="0">
            <a:scrgbClr r="0" g="0" b="0"/>
          </a:lnRef>
          <a:fillRef idx="0">
            <a:scrgbClr r="0" g="0" b="0"/>
          </a:fillRef>
          <a:effectRef idx="0">
            <a:scrgbClr r="0" g="0" b="0"/>
          </a:effectRef>
          <a:fontRef idx="minor"/>
        </p:style>
        <p:txBody>
          <a:bodyPr wrap="none" lIns="90000" tIns="45000" rIns="90000" bIns="45000" anchor="ctr"/>
          <a:lstStyle/>
          <a:p>
            <a:pPr algn="ctr">
              <a:lnSpc>
                <a:spcPct val="100000"/>
              </a:lnSpc>
            </a:pPr>
            <a:r>
              <a:rPr lang="de-DE" sz="1800" b="0" strike="noStrike" spc="-1">
                <a:solidFill>
                  <a:srgbClr val="000000"/>
                </a:solidFill>
                <a:uFill>
                  <a:solidFill>
                    <a:srgbClr val="FFFFFF"/>
                  </a:solidFill>
                </a:uFill>
                <a:latin typeface="Calibri"/>
              </a:rPr>
              <a:t>A</a:t>
            </a:r>
            <a:endParaRPr lang="de-DE" sz="1800" b="0" strike="noStrike" spc="-1">
              <a:solidFill>
                <a:srgbClr val="000000"/>
              </a:solidFill>
              <a:uFill>
                <a:solidFill>
                  <a:srgbClr val="FFFFFF"/>
                </a:solidFill>
              </a:uFill>
              <a:latin typeface="Arial"/>
            </a:endParaRPr>
          </a:p>
        </p:txBody>
      </p:sp>
      <p:sp>
        <p:nvSpPr>
          <p:cNvPr id="1212" name="CustomShape 8"/>
          <p:cNvSpPr/>
          <p:nvPr/>
        </p:nvSpPr>
        <p:spPr>
          <a:xfrm>
            <a:off x="2319120" y="4117320"/>
            <a:ext cx="494640" cy="358200"/>
          </a:xfrm>
          <a:prstGeom prst="bentConnector2">
            <a:avLst/>
          </a:prstGeom>
          <a:noFill/>
          <a:ln w="12600">
            <a:solidFill>
              <a:schemeClr val="tx1"/>
            </a:solidFill>
            <a:miter/>
            <a:tailEnd type="triangle" w="lg" len="med"/>
          </a:ln>
        </p:spPr>
        <p:style>
          <a:lnRef idx="0">
            <a:scrgbClr r="0" g="0" b="0"/>
          </a:lnRef>
          <a:fillRef idx="0">
            <a:scrgbClr r="0" g="0" b="0"/>
          </a:fillRef>
          <a:effectRef idx="0">
            <a:scrgbClr r="0" g="0" b="0"/>
          </a:effectRef>
          <a:fontRef idx="minor"/>
        </p:style>
      </p:sp>
      <p:sp>
        <p:nvSpPr>
          <p:cNvPr id="1213" name="CustomShape 9"/>
          <p:cNvSpPr/>
          <p:nvPr/>
        </p:nvSpPr>
        <p:spPr>
          <a:xfrm rot="5400000">
            <a:off x="2386800" y="5041800"/>
            <a:ext cx="358200" cy="494640"/>
          </a:xfrm>
          <a:prstGeom prst="bentConnector2">
            <a:avLst/>
          </a:prstGeom>
          <a:noFill/>
          <a:ln w="12600">
            <a:solidFill>
              <a:schemeClr val="tx1"/>
            </a:solidFill>
            <a:miter/>
            <a:tailEnd type="triangle" w="lg" len="med"/>
          </a:ln>
        </p:spPr>
        <p:style>
          <a:lnRef idx="0">
            <a:scrgbClr r="0" g="0" b="0"/>
          </a:lnRef>
          <a:fillRef idx="0">
            <a:scrgbClr r="0" g="0" b="0"/>
          </a:fillRef>
          <a:effectRef idx="0">
            <a:scrgbClr r="0" g="0" b="0"/>
          </a:effectRef>
          <a:fontRef idx="minor"/>
        </p:style>
      </p:sp>
      <p:sp>
        <p:nvSpPr>
          <p:cNvPr id="1214" name="CustomShape 10"/>
          <p:cNvSpPr/>
          <p:nvPr/>
        </p:nvSpPr>
        <p:spPr>
          <a:xfrm rot="10800000">
            <a:off x="1687320" y="5466600"/>
            <a:ext cx="494640" cy="358200"/>
          </a:xfrm>
          <a:prstGeom prst="bentConnector2">
            <a:avLst/>
          </a:prstGeom>
          <a:noFill/>
          <a:ln w="12600">
            <a:solidFill>
              <a:schemeClr val="tx1"/>
            </a:solidFill>
            <a:miter/>
            <a:tailEnd type="triangle" w="lg" len="med"/>
          </a:ln>
        </p:spPr>
        <p:style>
          <a:lnRef idx="0">
            <a:scrgbClr r="0" g="0" b="0"/>
          </a:lnRef>
          <a:fillRef idx="0">
            <a:scrgbClr r="0" g="0" b="0"/>
          </a:fillRef>
          <a:effectRef idx="0">
            <a:scrgbClr r="0" g="0" b="0"/>
          </a:effectRef>
          <a:fontRef idx="minor"/>
        </p:style>
      </p:sp>
      <p:sp>
        <p:nvSpPr>
          <p:cNvPr id="1215" name="CustomShape 11"/>
          <p:cNvSpPr/>
          <p:nvPr/>
        </p:nvSpPr>
        <p:spPr>
          <a:xfrm rot="5400000" flipH="1" flipV="1">
            <a:off x="1261800" y="4046400"/>
            <a:ext cx="358200" cy="494640"/>
          </a:xfrm>
          <a:prstGeom prst="bentConnector2">
            <a:avLst/>
          </a:prstGeom>
          <a:noFill/>
          <a:ln w="12600">
            <a:solidFill>
              <a:schemeClr val="tx1"/>
            </a:solidFill>
            <a:miter/>
            <a:tailEnd type="triangle" w="lg" len="med"/>
          </a:ln>
        </p:spPr>
        <p:style>
          <a:lnRef idx="0">
            <a:scrgbClr r="0" g="0" b="0"/>
          </a:lnRef>
          <a:fillRef idx="0">
            <a:scrgbClr r="0" g="0" b="0"/>
          </a:fillRef>
          <a:effectRef idx="0">
            <a:scrgbClr r="0" g="0" b="0"/>
          </a:effectRef>
          <a:fontRef idx="minor"/>
        </p:style>
      </p:sp>
      <p:sp>
        <p:nvSpPr>
          <p:cNvPr id="1216" name="CustomShape 12"/>
          <p:cNvSpPr/>
          <p:nvPr/>
        </p:nvSpPr>
        <p:spPr>
          <a:xfrm>
            <a:off x="5552280" y="4663080"/>
            <a:ext cx="392040" cy="366120"/>
          </a:xfrm>
          <a:prstGeom prst="rightArrow">
            <a:avLst>
              <a:gd name="adj1" fmla="val 50000"/>
              <a:gd name="adj2" fmla="val 50000"/>
            </a:avLst>
          </a:prstGeom>
          <a:solidFill>
            <a:schemeClr val="accent1"/>
          </a:solidFill>
          <a:ln w="9360">
            <a:solidFill>
              <a:schemeClr val="tx1"/>
            </a:solidFill>
            <a:round/>
          </a:ln>
        </p:spPr>
        <p:style>
          <a:lnRef idx="0">
            <a:scrgbClr r="0" g="0" b="0"/>
          </a:lnRef>
          <a:fillRef idx="0">
            <a:scrgbClr r="0" g="0" b="0"/>
          </a:fillRef>
          <a:effectRef idx="0">
            <a:scrgbClr r="0" g="0" b="0"/>
          </a:effectRef>
          <a:fontRef idx="minor"/>
        </p:style>
      </p:sp>
      <p:sp>
        <p:nvSpPr>
          <p:cNvPr id="1217" name="CustomShape 13"/>
          <p:cNvSpPr/>
          <p:nvPr/>
        </p:nvSpPr>
        <p:spPr>
          <a:xfrm>
            <a:off x="6862680" y="3794040"/>
            <a:ext cx="631800" cy="635760"/>
          </a:xfrm>
          <a:prstGeom prst="rect">
            <a:avLst/>
          </a:prstGeom>
          <a:noFill/>
          <a:ln w="12600">
            <a:solidFill>
              <a:schemeClr val="tx1"/>
            </a:solidFill>
            <a:miter/>
            <a:tailEnd type="triangle" w="lg" len="med"/>
          </a:ln>
        </p:spPr>
        <p:style>
          <a:lnRef idx="0">
            <a:scrgbClr r="0" g="0" b="0"/>
          </a:lnRef>
          <a:fillRef idx="0">
            <a:scrgbClr r="0" g="0" b="0"/>
          </a:fillRef>
          <a:effectRef idx="0">
            <a:scrgbClr r="0" g="0" b="0"/>
          </a:effectRef>
          <a:fontRef idx="minor"/>
        </p:style>
        <p:txBody>
          <a:bodyPr wrap="none" lIns="90000" tIns="45000" rIns="90000" bIns="45000" anchor="ctr"/>
          <a:lstStyle/>
          <a:p>
            <a:pPr algn="ctr">
              <a:lnSpc>
                <a:spcPct val="100000"/>
              </a:lnSpc>
            </a:pPr>
            <a:r>
              <a:rPr lang="de-DE" sz="1800" b="0" strike="noStrike" spc="-1">
                <a:solidFill>
                  <a:srgbClr val="000000"/>
                </a:solidFill>
                <a:uFill>
                  <a:solidFill>
                    <a:srgbClr val="FFFFFF"/>
                  </a:solidFill>
                </a:uFill>
                <a:latin typeface="Calibri"/>
              </a:rPr>
              <a:t>P</a:t>
            </a:r>
            <a:endParaRPr lang="de-DE" sz="1800" b="0" strike="noStrike" spc="-1">
              <a:solidFill>
                <a:srgbClr val="000000"/>
              </a:solidFill>
              <a:uFill>
                <a:solidFill>
                  <a:srgbClr val="FFFFFF"/>
                </a:solidFill>
              </a:uFill>
              <a:latin typeface="Arial"/>
            </a:endParaRPr>
          </a:p>
        </p:txBody>
      </p:sp>
      <p:sp>
        <p:nvSpPr>
          <p:cNvPr id="1218" name="CustomShape 14"/>
          <p:cNvSpPr/>
          <p:nvPr/>
        </p:nvSpPr>
        <p:spPr>
          <a:xfrm>
            <a:off x="7673760" y="4468680"/>
            <a:ext cx="631800" cy="635760"/>
          </a:xfrm>
          <a:prstGeom prst="rect">
            <a:avLst/>
          </a:prstGeom>
          <a:noFill/>
          <a:ln w="12600">
            <a:solidFill>
              <a:schemeClr val="tx1"/>
            </a:solidFill>
            <a:miter/>
            <a:tailEnd type="triangle" w="lg" len="med"/>
          </a:ln>
        </p:spPr>
        <p:style>
          <a:lnRef idx="0">
            <a:scrgbClr r="0" g="0" b="0"/>
          </a:lnRef>
          <a:fillRef idx="0">
            <a:scrgbClr r="0" g="0" b="0"/>
          </a:fillRef>
          <a:effectRef idx="0">
            <a:scrgbClr r="0" g="0" b="0"/>
          </a:effectRef>
          <a:fontRef idx="minor"/>
        </p:style>
        <p:txBody>
          <a:bodyPr wrap="none" lIns="90000" tIns="45000" rIns="90000" bIns="45000" anchor="ctr"/>
          <a:lstStyle/>
          <a:p>
            <a:pPr algn="ctr">
              <a:lnSpc>
                <a:spcPct val="100000"/>
              </a:lnSpc>
            </a:pPr>
            <a:r>
              <a:rPr lang="de-DE" sz="1800" b="0" strike="noStrike" spc="-1">
                <a:solidFill>
                  <a:srgbClr val="000000"/>
                </a:solidFill>
                <a:uFill>
                  <a:solidFill>
                    <a:srgbClr val="FFFFFF"/>
                  </a:solidFill>
                </a:uFill>
                <a:latin typeface="Calibri"/>
              </a:rPr>
              <a:t>D</a:t>
            </a:r>
            <a:endParaRPr lang="de-DE" sz="1800" b="0" strike="noStrike" spc="-1">
              <a:solidFill>
                <a:srgbClr val="000000"/>
              </a:solidFill>
              <a:uFill>
                <a:solidFill>
                  <a:srgbClr val="FFFFFF"/>
                </a:solidFill>
              </a:uFill>
              <a:latin typeface="Arial"/>
            </a:endParaRPr>
          </a:p>
        </p:txBody>
      </p:sp>
      <p:sp>
        <p:nvSpPr>
          <p:cNvPr id="1219" name="CustomShape 15"/>
          <p:cNvSpPr/>
          <p:nvPr/>
        </p:nvSpPr>
        <p:spPr>
          <a:xfrm>
            <a:off x="6862680" y="5146920"/>
            <a:ext cx="631800" cy="635760"/>
          </a:xfrm>
          <a:prstGeom prst="rect">
            <a:avLst/>
          </a:prstGeom>
          <a:noFill/>
          <a:ln w="12600">
            <a:solidFill>
              <a:schemeClr val="tx1"/>
            </a:solidFill>
            <a:miter/>
            <a:tailEnd type="triangle" w="lg" len="med"/>
          </a:ln>
        </p:spPr>
        <p:style>
          <a:lnRef idx="0">
            <a:scrgbClr r="0" g="0" b="0"/>
          </a:lnRef>
          <a:fillRef idx="0">
            <a:scrgbClr r="0" g="0" b="0"/>
          </a:fillRef>
          <a:effectRef idx="0">
            <a:scrgbClr r="0" g="0" b="0"/>
          </a:effectRef>
          <a:fontRef idx="minor"/>
        </p:style>
        <p:txBody>
          <a:bodyPr wrap="none" lIns="90000" tIns="45000" rIns="90000" bIns="45000" anchor="ctr"/>
          <a:lstStyle/>
          <a:p>
            <a:pPr algn="ctr">
              <a:lnSpc>
                <a:spcPct val="100000"/>
              </a:lnSpc>
            </a:pPr>
            <a:r>
              <a:rPr lang="de-DE" sz="1800" b="0" strike="noStrike" spc="-1">
                <a:solidFill>
                  <a:srgbClr val="000000"/>
                </a:solidFill>
                <a:uFill>
                  <a:solidFill>
                    <a:srgbClr val="FFFFFF"/>
                  </a:solidFill>
                </a:uFill>
                <a:latin typeface="Calibri"/>
              </a:rPr>
              <a:t>C</a:t>
            </a:r>
            <a:endParaRPr lang="de-DE" sz="1800" b="0" strike="noStrike" spc="-1">
              <a:solidFill>
                <a:srgbClr val="000000"/>
              </a:solidFill>
              <a:uFill>
                <a:solidFill>
                  <a:srgbClr val="FFFFFF"/>
                </a:solidFill>
              </a:uFill>
              <a:latin typeface="Arial"/>
            </a:endParaRPr>
          </a:p>
        </p:txBody>
      </p:sp>
      <p:sp>
        <p:nvSpPr>
          <p:cNvPr id="1220" name="CustomShape 16"/>
          <p:cNvSpPr/>
          <p:nvPr/>
        </p:nvSpPr>
        <p:spPr>
          <a:xfrm>
            <a:off x="6051960" y="4468680"/>
            <a:ext cx="631800" cy="635760"/>
          </a:xfrm>
          <a:prstGeom prst="rect">
            <a:avLst/>
          </a:prstGeom>
          <a:noFill/>
          <a:ln w="12600">
            <a:solidFill>
              <a:schemeClr val="tx1"/>
            </a:solidFill>
            <a:miter/>
            <a:tailEnd type="triangle" w="lg" len="med"/>
          </a:ln>
        </p:spPr>
        <p:style>
          <a:lnRef idx="0">
            <a:scrgbClr r="0" g="0" b="0"/>
          </a:lnRef>
          <a:fillRef idx="0">
            <a:scrgbClr r="0" g="0" b="0"/>
          </a:fillRef>
          <a:effectRef idx="0">
            <a:scrgbClr r="0" g="0" b="0"/>
          </a:effectRef>
          <a:fontRef idx="minor"/>
        </p:style>
        <p:txBody>
          <a:bodyPr wrap="none" lIns="90000" tIns="45000" rIns="90000" bIns="45000" anchor="ctr"/>
          <a:lstStyle/>
          <a:p>
            <a:pPr algn="ctr">
              <a:lnSpc>
                <a:spcPct val="100000"/>
              </a:lnSpc>
            </a:pPr>
            <a:r>
              <a:rPr lang="de-DE" sz="1800" b="0" strike="noStrike" spc="-1">
                <a:solidFill>
                  <a:srgbClr val="000000"/>
                </a:solidFill>
                <a:uFill>
                  <a:solidFill>
                    <a:srgbClr val="FFFFFF"/>
                  </a:solidFill>
                </a:uFill>
                <a:latin typeface="Calibri"/>
              </a:rPr>
              <a:t>A</a:t>
            </a:r>
            <a:endParaRPr lang="de-DE" sz="1800" b="0" strike="noStrike" spc="-1">
              <a:solidFill>
                <a:srgbClr val="000000"/>
              </a:solidFill>
              <a:uFill>
                <a:solidFill>
                  <a:srgbClr val="FFFFFF"/>
                </a:solidFill>
              </a:uFill>
              <a:latin typeface="Arial"/>
            </a:endParaRPr>
          </a:p>
        </p:txBody>
      </p:sp>
      <p:sp>
        <p:nvSpPr>
          <p:cNvPr id="1221" name="CustomShape 17"/>
          <p:cNvSpPr/>
          <p:nvPr/>
        </p:nvSpPr>
        <p:spPr>
          <a:xfrm>
            <a:off x="7494840" y="4114080"/>
            <a:ext cx="494640" cy="358200"/>
          </a:xfrm>
          <a:prstGeom prst="bentConnector2">
            <a:avLst/>
          </a:prstGeom>
          <a:noFill/>
          <a:ln w="12600">
            <a:solidFill>
              <a:schemeClr val="tx1"/>
            </a:solidFill>
            <a:miter/>
            <a:tailEnd type="triangle" w="lg" len="med"/>
          </a:ln>
        </p:spPr>
        <p:style>
          <a:lnRef idx="0">
            <a:scrgbClr r="0" g="0" b="0"/>
          </a:lnRef>
          <a:fillRef idx="0">
            <a:scrgbClr r="0" g="0" b="0"/>
          </a:fillRef>
          <a:effectRef idx="0">
            <a:scrgbClr r="0" g="0" b="0"/>
          </a:effectRef>
          <a:fontRef idx="minor"/>
        </p:style>
      </p:sp>
      <p:sp>
        <p:nvSpPr>
          <p:cNvPr id="1222" name="CustomShape 18"/>
          <p:cNvSpPr/>
          <p:nvPr/>
        </p:nvSpPr>
        <p:spPr>
          <a:xfrm rot="5400000">
            <a:off x="7562160" y="5038200"/>
            <a:ext cx="358200" cy="494640"/>
          </a:xfrm>
          <a:prstGeom prst="bentConnector2">
            <a:avLst/>
          </a:prstGeom>
          <a:noFill/>
          <a:ln w="12600">
            <a:solidFill>
              <a:schemeClr val="tx1"/>
            </a:solidFill>
            <a:miter/>
            <a:tailEnd type="triangle" w="lg" len="med"/>
          </a:ln>
        </p:spPr>
        <p:style>
          <a:lnRef idx="0">
            <a:scrgbClr r="0" g="0" b="0"/>
          </a:lnRef>
          <a:fillRef idx="0">
            <a:scrgbClr r="0" g="0" b="0"/>
          </a:fillRef>
          <a:effectRef idx="0">
            <a:scrgbClr r="0" g="0" b="0"/>
          </a:effectRef>
          <a:fontRef idx="minor"/>
        </p:style>
      </p:sp>
      <p:sp>
        <p:nvSpPr>
          <p:cNvPr id="1223" name="CustomShape 19"/>
          <p:cNvSpPr/>
          <p:nvPr/>
        </p:nvSpPr>
        <p:spPr>
          <a:xfrm rot="10800000">
            <a:off x="6862680" y="5463360"/>
            <a:ext cx="494640" cy="358200"/>
          </a:xfrm>
          <a:prstGeom prst="bentConnector2">
            <a:avLst/>
          </a:prstGeom>
          <a:noFill/>
          <a:ln w="12600">
            <a:solidFill>
              <a:schemeClr val="tx1"/>
            </a:solidFill>
            <a:miter/>
            <a:tailEnd type="triangle" w="lg" len="med"/>
          </a:ln>
        </p:spPr>
        <p:style>
          <a:lnRef idx="0">
            <a:scrgbClr r="0" g="0" b="0"/>
          </a:lnRef>
          <a:fillRef idx="0">
            <a:scrgbClr r="0" g="0" b="0"/>
          </a:fillRef>
          <a:effectRef idx="0">
            <a:scrgbClr r="0" g="0" b="0"/>
          </a:effectRef>
          <a:fontRef idx="minor"/>
        </p:style>
      </p:sp>
      <p:sp>
        <p:nvSpPr>
          <p:cNvPr id="1224" name="CustomShape 20"/>
          <p:cNvSpPr/>
          <p:nvPr/>
        </p:nvSpPr>
        <p:spPr>
          <a:xfrm rot="5400000" flipH="1" flipV="1">
            <a:off x="6437160" y="4043160"/>
            <a:ext cx="358200" cy="494640"/>
          </a:xfrm>
          <a:prstGeom prst="bentConnector2">
            <a:avLst/>
          </a:prstGeom>
          <a:noFill/>
          <a:ln w="12600">
            <a:solidFill>
              <a:schemeClr val="tx1"/>
            </a:solidFill>
            <a:miter/>
            <a:tailEnd type="triangle" w="lg" len="med"/>
          </a:ln>
        </p:spPr>
        <p:style>
          <a:lnRef idx="0">
            <a:scrgbClr r="0" g="0" b="0"/>
          </a:lnRef>
          <a:fillRef idx="0">
            <a:scrgbClr r="0" g="0" b="0"/>
          </a:fillRef>
          <a:effectRef idx="0">
            <a:scrgbClr r="0" g="0" b="0"/>
          </a:effectRef>
          <a:fontRef idx="minor"/>
        </p:style>
      </p:sp>
      <p:sp>
        <p:nvSpPr>
          <p:cNvPr id="1225" name="CustomShape 21"/>
          <p:cNvSpPr/>
          <p:nvPr/>
        </p:nvSpPr>
        <p:spPr>
          <a:xfrm>
            <a:off x="4572000" y="1697760"/>
            <a:ext cx="4114440" cy="4625640"/>
          </a:xfrm>
          <a:prstGeom prst="rect">
            <a:avLst/>
          </a:prstGeom>
          <a:noFill/>
          <a:ln>
            <a:noFill/>
          </a:ln>
        </p:spPr>
        <p:style>
          <a:lnRef idx="0">
            <a:scrgbClr r="0" g="0" b="0"/>
          </a:lnRef>
          <a:fillRef idx="0">
            <a:scrgbClr r="0" g="0" b="0"/>
          </a:fillRef>
          <a:effectRef idx="0">
            <a:scrgbClr r="0" g="0" b="0"/>
          </a:effectRef>
          <a:fontRef idx="minor"/>
        </p:style>
        <p:txBody>
          <a:bodyPr/>
          <a:lstStyle/>
          <a:p>
            <a:pPr marL="343080" indent="-342720">
              <a:lnSpc>
                <a:spcPct val="100000"/>
              </a:lnSpc>
              <a:buClr>
                <a:srgbClr val="000000"/>
              </a:buClr>
              <a:buFont typeface="Arial"/>
              <a:buChar char="•"/>
            </a:pPr>
            <a:r>
              <a:rPr lang="de-DE" sz="2400" b="0" strike="noStrike" spc="-1">
                <a:solidFill>
                  <a:srgbClr val="000000"/>
                </a:solidFill>
                <a:uFill>
                  <a:solidFill>
                    <a:srgbClr val="FFFFFF"/>
                  </a:solidFill>
                </a:uFill>
                <a:latin typeface="Calibri"/>
              </a:rPr>
              <a:t>Externes Audit:</a:t>
            </a:r>
            <a:endParaRPr lang="de-DE" sz="2800" b="0" strike="noStrike" spc="-1">
              <a:solidFill>
                <a:srgbClr val="000000"/>
              </a:solidFill>
              <a:uFill>
                <a:solidFill>
                  <a:srgbClr val="FFFFFF"/>
                </a:solidFill>
              </a:uFill>
              <a:latin typeface="Arial"/>
            </a:endParaRPr>
          </a:p>
          <a:p>
            <a:pPr marL="743040" lvl="1" indent="-285480">
              <a:lnSpc>
                <a:spcPct val="100000"/>
              </a:lnSpc>
              <a:buClr>
                <a:srgbClr val="000000"/>
              </a:buClr>
              <a:buFont typeface="Arial"/>
              <a:buChar char="–"/>
            </a:pPr>
            <a:r>
              <a:rPr lang="de-DE" sz="2000" b="0" strike="noStrike" spc="-1">
                <a:solidFill>
                  <a:srgbClr val="000000"/>
                </a:solidFill>
                <a:uFill>
                  <a:solidFill>
                    <a:srgbClr val="FFFFFF"/>
                  </a:solidFill>
                </a:uFill>
                <a:latin typeface="Calibri"/>
              </a:rPr>
              <a:t>Unter der Verantwortung und Kontrolle einer externen Organisation</a:t>
            </a:r>
            <a:endParaRPr lang="de-DE" sz="2800" b="0" strike="noStrike" spc="-1">
              <a:solidFill>
                <a:srgbClr val="000000"/>
              </a:solidFill>
              <a:uFill>
                <a:solidFill>
                  <a:srgbClr val="FFFFFF"/>
                </a:solidFill>
              </a:uFill>
              <a:latin typeface="Arial"/>
            </a:endParaRPr>
          </a:p>
        </p:txBody>
      </p:sp>
      <p:pic>
        <p:nvPicPr>
          <p:cNvPr id="1226" name="Grafik 1225"/>
          <p:cNvPicPr/>
          <p:nvPr/>
        </p:nvPicPr>
        <p:blipFill>
          <a:blip r:embed="rId3"/>
          <a:stretch/>
        </p:blipFill>
        <p:spPr>
          <a:xfrm>
            <a:off x="1447920" y="4368960"/>
            <a:ext cx="1041480" cy="825480"/>
          </a:xfrm>
          <a:prstGeom prst="rect">
            <a:avLst/>
          </a:prstGeom>
          <a:ln>
            <a:noFill/>
          </a:ln>
        </p:spPr>
      </p:pic>
      <p:pic>
        <p:nvPicPr>
          <p:cNvPr id="1227" name="Grafik 1226"/>
          <p:cNvPicPr/>
          <p:nvPr/>
        </p:nvPicPr>
        <p:blipFill>
          <a:blip r:embed="rId4"/>
          <a:stretch/>
        </p:blipFill>
        <p:spPr>
          <a:xfrm>
            <a:off x="4191120" y="4483080"/>
            <a:ext cx="1206360" cy="723960"/>
          </a:xfrm>
          <a:prstGeom prst="rect">
            <a:avLst/>
          </a:prstGeom>
          <a:ln>
            <a:noFill/>
          </a:ln>
        </p:spPr>
      </p:pic>
      <p:pic>
        <p:nvPicPr>
          <p:cNvPr id="1228" name="Grafik 1227"/>
          <p:cNvPicPr/>
          <p:nvPr/>
        </p:nvPicPr>
        <p:blipFill>
          <a:blip r:embed="rId3"/>
          <a:stretch/>
        </p:blipFill>
        <p:spPr>
          <a:xfrm>
            <a:off x="6730920" y="4317840"/>
            <a:ext cx="1041480" cy="825480"/>
          </a:xfrm>
          <a:prstGeom prst="rect">
            <a:avLst/>
          </a:prstGeom>
          <a:ln>
            <a:noFill/>
          </a:ln>
        </p:spPr>
      </p:pic>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6"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ISO 19011: Überblick und wichtige Fakten</a:t>
            </a:r>
            <a:endParaRPr lang="en-US" sz="1800" b="0" strike="noStrike" spc="-1">
              <a:solidFill>
                <a:srgbClr val="000000"/>
              </a:solidFill>
              <a:uFill>
                <a:solidFill>
                  <a:srgbClr val="FFFFFF"/>
                </a:solidFill>
              </a:uFill>
              <a:latin typeface="Calibri"/>
            </a:endParaRPr>
          </a:p>
        </p:txBody>
      </p:sp>
      <p:sp>
        <p:nvSpPr>
          <p:cNvPr id="517" name="TextShape 2"/>
          <p:cNvSpPr txBox="1"/>
          <p:nvPr/>
        </p:nvSpPr>
        <p:spPr>
          <a:xfrm>
            <a:off x="457200" y="1696680"/>
            <a:ext cx="8229240" cy="4808520"/>
          </a:xfrm>
          <a:prstGeom prst="rect">
            <a:avLst/>
          </a:prstGeom>
          <a:noFill/>
          <a:ln>
            <a:noFill/>
          </a:ln>
        </p:spPr>
        <p:txBody>
          <a:bodyPr/>
          <a:lstStyle/>
          <a:p>
            <a:pPr marL="343080" indent="-342720">
              <a:lnSpc>
                <a:spcPct val="100000"/>
              </a:lnSpc>
              <a:buClr>
                <a:srgbClr val="000000"/>
              </a:buClr>
              <a:buFont typeface="Arial"/>
              <a:buChar char="•"/>
            </a:pPr>
            <a:r>
              <a:rPr lang="en-US" sz="2800" b="1" strike="noStrike" spc="-1">
                <a:solidFill>
                  <a:srgbClr val="000000"/>
                </a:solidFill>
                <a:uFill>
                  <a:solidFill>
                    <a:srgbClr val="FFFFFF"/>
                  </a:solidFill>
                </a:uFill>
                <a:latin typeface="Calibri"/>
              </a:rPr>
              <a:t>Leitlinien für die Prüfung von Managementsystemen</a:t>
            </a:r>
            <a:endParaRPr lang="en-US" sz="28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Thema: Grundsätze und Prozesse der Durchführung eines Audit-Programms und Durchführung von Audits von Managementsystemen</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Herausgeber: ISO</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Anwendungsdomäne: Jede Organisation, die ein Managementsystem betreibt und unterhält (z.B. Qualitätsmanagementsystem, Umweltmanagement-system, SMS oder ISMS)</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Form der Veröffentlichung: Druck und PDF</a:t>
            </a:r>
          </a:p>
        </p:txBody>
      </p:sp>
      <p:sp>
        <p:nvSpPr>
          <p:cNvPr id="518" name="TextShape 3"/>
          <p:cNvSpPr txBox="1"/>
          <p:nvPr/>
        </p:nvSpPr>
        <p:spPr>
          <a:xfrm>
            <a:off x="6553080" y="6430680"/>
            <a:ext cx="2133360" cy="364680"/>
          </a:xfrm>
          <a:prstGeom prst="rect">
            <a:avLst/>
          </a:prstGeom>
          <a:noFill/>
          <a:ln>
            <a:noFill/>
          </a:ln>
        </p:spPr>
        <p:txBody>
          <a:bodyPr anchor="ctr"/>
          <a:lstStyle/>
          <a:p>
            <a:pPr algn="r">
              <a:lnSpc>
                <a:spcPct val="100000"/>
              </a:lnSpc>
            </a:pPr>
            <a:fld id="{11DB11D5-3EE6-4259-A520-BD9984E8DBDF}" type="slidenum">
              <a:rPr lang="de-DE" sz="1200" b="0" strike="noStrike" spc="-1">
                <a:solidFill>
                  <a:srgbClr val="8B8B8B"/>
                </a:solidFill>
                <a:uFill>
                  <a:solidFill>
                    <a:srgbClr val="FFFFFF"/>
                  </a:solidFill>
                </a:uFill>
                <a:latin typeface="Calibri"/>
              </a:rPr>
              <a:t>139</a:t>
            </a:fld>
            <a:endParaRPr lang="de-DE"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4953089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TextShape 1"/>
          <p:cNvSpPr txBox="1"/>
          <p:nvPr/>
        </p:nvSpPr>
        <p:spPr>
          <a:xfrm>
            <a:off x="685800" y="2130480"/>
            <a:ext cx="7772040" cy="1469520"/>
          </a:xfrm>
          <a:prstGeom prst="rect">
            <a:avLst/>
          </a:prstGeom>
          <a:noFill/>
          <a:ln>
            <a:noFill/>
          </a:ln>
        </p:spPr>
        <p:txBody>
          <a:bodyPr anchor="ctr"/>
          <a:lstStyle/>
          <a:p>
            <a:pPr algn="ctr">
              <a:lnSpc>
                <a:spcPct val="100000"/>
              </a:lnSpc>
            </a:pPr>
            <a:r>
              <a:rPr lang="en-US" sz="3200" b="1" strike="noStrike" spc="-1">
                <a:solidFill>
                  <a:srgbClr val="205595"/>
                </a:solidFill>
                <a:uFill>
                  <a:solidFill>
                    <a:srgbClr val="FFFFFF"/>
                  </a:solidFill>
                </a:uFill>
                <a:latin typeface="Calibri"/>
              </a:rPr>
              <a:t>Verwandte Standards und Rahmenwerke im ITSM </a:t>
            </a:r>
            <a:endParaRPr lang="en-US" sz="1800" b="0" strike="noStrike" spc="-1">
              <a:solidFill>
                <a:srgbClr val="000000"/>
              </a:solidFill>
              <a:uFill>
                <a:solidFill>
                  <a:srgbClr val="FFFFFF"/>
                </a:solidFill>
              </a:uFill>
              <a:latin typeface="Calibri"/>
            </a:endParaRPr>
          </a:p>
        </p:txBody>
      </p:sp>
      <p:sp>
        <p:nvSpPr>
          <p:cNvPr id="177" name="TextShape 2"/>
          <p:cNvSpPr txBox="1"/>
          <p:nvPr/>
        </p:nvSpPr>
        <p:spPr>
          <a:xfrm>
            <a:off x="6553080" y="6430680"/>
            <a:ext cx="2133360" cy="364680"/>
          </a:xfrm>
          <a:prstGeom prst="rect">
            <a:avLst/>
          </a:prstGeom>
          <a:noFill/>
          <a:ln>
            <a:noFill/>
          </a:ln>
        </p:spPr>
        <p:txBody>
          <a:bodyPr anchor="ctr"/>
          <a:lstStyle/>
          <a:p>
            <a:pPr algn="r">
              <a:lnSpc>
                <a:spcPct val="100000"/>
              </a:lnSpc>
            </a:pPr>
            <a:fld id="{CDF9477A-3F4C-4135-9AF3-A556AD8EFA86}" type="slidenum">
              <a:rPr lang="de-DE" sz="1200" b="0" strike="noStrike" spc="-1">
                <a:solidFill>
                  <a:srgbClr val="FFFFFF"/>
                </a:solidFill>
                <a:uFill>
                  <a:solidFill>
                    <a:srgbClr val="FFFFFF"/>
                  </a:solidFill>
                </a:uFill>
                <a:latin typeface="Calibri"/>
              </a:rPr>
              <a:t>14</a:t>
            </a:fld>
            <a:endParaRPr lang="de-DE" sz="1400" b="0" strike="noStrike" spc="-1">
              <a:solidFill>
                <a:srgbClr val="000000"/>
              </a:solidFill>
              <a:uFill>
                <a:solidFill>
                  <a:srgbClr val="FFFFFF"/>
                </a:solidFill>
              </a:uFill>
              <a:latin typeface="Times New Roman"/>
            </a:endParaRPr>
          </a:p>
        </p:txBody>
      </p:sp>
      <p:sp>
        <p:nvSpPr>
          <p:cNvPr id="178" name="TextShape 3"/>
          <p:cNvSpPr txBox="1"/>
          <p:nvPr/>
        </p:nvSpPr>
        <p:spPr>
          <a:xfrm>
            <a:off x="1371600" y="3886200"/>
            <a:ext cx="6400440" cy="1752120"/>
          </a:xfrm>
          <a:prstGeom prst="rect">
            <a:avLst/>
          </a:prstGeom>
          <a:noFill/>
          <a:ln>
            <a:noFill/>
          </a:ln>
        </p:spPr>
        <p:txBody>
          <a:bodyPr/>
          <a:lstStyle/>
          <a:p>
            <a:pPr algn="ctr"/>
            <a:endParaRPr lang="de-DE" sz="3200" b="0" strike="noStrike" spc="-1">
              <a:solidFill>
                <a:srgbClr val="000000"/>
              </a:solidFill>
              <a:uFill>
                <a:solidFill>
                  <a:srgbClr val="FFFFFF"/>
                </a:solidFill>
              </a:uFill>
              <a:latin typeface="Arial"/>
            </a:endParaRP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9"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ISO 19011: Themen</a:t>
            </a:r>
            <a:endParaRPr lang="en-US" sz="1800" b="0" strike="noStrike" spc="-1">
              <a:solidFill>
                <a:srgbClr val="000000"/>
              </a:solidFill>
              <a:uFill>
                <a:solidFill>
                  <a:srgbClr val="FFFFFF"/>
                </a:solidFill>
              </a:uFill>
              <a:latin typeface="Calibri"/>
            </a:endParaRPr>
          </a:p>
        </p:txBody>
      </p:sp>
      <p:sp>
        <p:nvSpPr>
          <p:cNvPr id="520"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Adressierte Themen:</a:t>
            </a: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Begriffe und Definitionen</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Generelle Auditprinzipien</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Verwaltung eines Audit-Programms</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Durchführung eines Audits</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Kompetenz und Bewertung der Auditoren</a:t>
            </a:r>
            <a:endParaRPr lang="en-US" sz="2000" b="0" strike="noStrike" spc="-1">
              <a:solidFill>
                <a:srgbClr val="000000"/>
              </a:solidFill>
              <a:uFill>
                <a:solidFill>
                  <a:srgbClr val="FFFFFF"/>
                </a:solidFill>
              </a:uFill>
              <a:latin typeface="Calibri"/>
            </a:endParaRPr>
          </a:p>
        </p:txBody>
      </p:sp>
      <p:sp>
        <p:nvSpPr>
          <p:cNvPr id="521" name="TextShape 3"/>
          <p:cNvSpPr txBox="1"/>
          <p:nvPr/>
        </p:nvSpPr>
        <p:spPr>
          <a:xfrm>
            <a:off x="6553080" y="6430680"/>
            <a:ext cx="2133360" cy="364680"/>
          </a:xfrm>
          <a:prstGeom prst="rect">
            <a:avLst/>
          </a:prstGeom>
          <a:noFill/>
          <a:ln>
            <a:noFill/>
          </a:ln>
        </p:spPr>
        <p:txBody>
          <a:bodyPr anchor="ctr"/>
          <a:lstStyle/>
          <a:p>
            <a:pPr algn="r">
              <a:lnSpc>
                <a:spcPct val="100000"/>
              </a:lnSpc>
            </a:pPr>
            <a:fld id="{5257BEBF-FF15-4AB0-8B39-089F1519DC16}" type="slidenum">
              <a:rPr lang="de-DE" sz="1200" b="0" strike="noStrike" spc="-1">
                <a:solidFill>
                  <a:srgbClr val="8B8B8B"/>
                </a:solidFill>
                <a:uFill>
                  <a:solidFill>
                    <a:srgbClr val="FFFFFF"/>
                  </a:solidFill>
                </a:uFill>
                <a:latin typeface="Calibri"/>
              </a:rPr>
              <a:t>140</a:t>
            </a:fld>
            <a:endParaRPr lang="de-DE"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2440623952"/>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9"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Begriffe nach ISO 19011</a:t>
            </a:r>
            <a:endParaRPr lang="en-US" sz="1800" b="0" strike="noStrike" spc="-1">
              <a:solidFill>
                <a:srgbClr val="000000"/>
              </a:solidFill>
              <a:uFill>
                <a:solidFill>
                  <a:srgbClr val="FFFFFF"/>
                </a:solidFill>
              </a:uFill>
              <a:latin typeface="Calibri"/>
            </a:endParaRPr>
          </a:p>
        </p:txBody>
      </p:sp>
      <p:sp>
        <p:nvSpPr>
          <p:cNvPr id="1150"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Audit</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Auditkriterien</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Auditnachweis</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Auditfeststellungen</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Auditschlussfolgerungen</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Auditauftraggeber</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auditierte Organisation</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Auditor</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Auditteam</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Fachexperte</a:t>
            </a:r>
          </a:p>
        </p:txBody>
      </p:sp>
      <p:sp>
        <p:nvSpPr>
          <p:cNvPr id="1151" name="TextShape 3"/>
          <p:cNvSpPr txBox="1"/>
          <p:nvPr/>
        </p:nvSpPr>
        <p:spPr>
          <a:xfrm>
            <a:off x="6553080" y="6430680"/>
            <a:ext cx="2133360" cy="364680"/>
          </a:xfrm>
          <a:prstGeom prst="rect">
            <a:avLst/>
          </a:prstGeom>
          <a:noFill/>
          <a:ln>
            <a:noFill/>
          </a:ln>
        </p:spPr>
        <p:txBody>
          <a:bodyPr anchor="ctr"/>
          <a:lstStyle/>
          <a:p>
            <a:pPr algn="r">
              <a:lnSpc>
                <a:spcPct val="100000"/>
              </a:lnSpc>
            </a:pPr>
            <a:fld id="{08BF9619-1CD6-43DD-B990-BA971F3E6FE6}" type="slidenum">
              <a:rPr lang="de-DE" sz="1200" b="0" strike="noStrike" spc="-1">
                <a:solidFill>
                  <a:srgbClr val="8B8B8B"/>
                </a:solidFill>
                <a:uFill>
                  <a:solidFill>
                    <a:srgbClr val="FFFFFF"/>
                  </a:solidFill>
                </a:uFill>
                <a:latin typeface="Calibri"/>
              </a:rPr>
              <a:t>141</a:t>
            </a:fld>
            <a:endParaRPr lang="de-DE" sz="1400" b="0" strike="noStrike" spc="-1">
              <a:solidFill>
                <a:srgbClr val="000000"/>
              </a:solidFill>
              <a:uFill>
                <a:solidFill>
                  <a:srgbClr val="FFFFFF"/>
                </a:solidFill>
              </a:uFill>
              <a:latin typeface="Times New Roman"/>
            </a:endParaRPr>
          </a:p>
        </p:txBody>
      </p:sp>
      <p:sp>
        <p:nvSpPr>
          <p:cNvPr id="1152" name="CustomShape 4"/>
          <p:cNvSpPr/>
          <p:nvPr/>
        </p:nvSpPr>
        <p:spPr>
          <a:xfrm>
            <a:off x="4572000" y="1696680"/>
            <a:ext cx="4114440" cy="4625640"/>
          </a:xfrm>
          <a:prstGeom prst="rect">
            <a:avLst/>
          </a:prstGeom>
          <a:noFill/>
          <a:ln>
            <a:noFill/>
          </a:ln>
        </p:spPr>
        <p:style>
          <a:lnRef idx="0">
            <a:scrgbClr r="0" g="0" b="0"/>
          </a:lnRef>
          <a:fillRef idx="0">
            <a:scrgbClr r="0" g="0" b="0"/>
          </a:fillRef>
          <a:effectRef idx="0">
            <a:scrgbClr r="0" g="0" b="0"/>
          </a:effectRef>
          <a:fontRef idx="minor"/>
        </p:style>
        <p:txBody>
          <a:bodyPr/>
          <a:lstStyle/>
          <a:p>
            <a:pPr marL="343080" indent="-342720">
              <a:lnSpc>
                <a:spcPct val="100000"/>
              </a:lnSpc>
              <a:buClr>
                <a:srgbClr val="000000"/>
              </a:buClr>
              <a:buFont typeface="Arial"/>
              <a:buChar char="•"/>
            </a:pPr>
            <a:r>
              <a:rPr lang="de-DE" sz="2800" b="0" strike="noStrike" spc="-1">
                <a:solidFill>
                  <a:srgbClr val="000000"/>
                </a:solidFill>
                <a:uFill>
                  <a:solidFill>
                    <a:srgbClr val="FFFFFF"/>
                  </a:solidFill>
                </a:uFill>
                <a:latin typeface="Calibri"/>
              </a:rPr>
              <a:t>Beobachter</a:t>
            </a:r>
            <a:endParaRPr lang="de-DE" sz="2800" b="0" strike="noStrike" spc="-1">
              <a:solidFill>
                <a:srgbClr val="000000"/>
              </a:solidFill>
              <a:uFill>
                <a:solidFill>
                  <a:srgbClr val="FFFFFF"/>
                </a:solidFill>
              </a:uFill>
              <a:latin typeface="Arial"/>
            </a:endParaRPr>
          </a:p>
          <a:p>
            <a:pPr marL="343080" indent="-342720">
              <a:lnSpc>
                <a:spcPct val="100000"/>
              </a:lnSpc>
              <a:buClr>
                <a:srgbClr val="000000"/>
              </a:buClr>
              <a:buFont typeface="Arial"/>
              <a:buChar char="•"/>
            </a:pPr>
            <a:r>
              <a:rPr lang="de-DE" sz="2800" b="0" strike="noStrike" spc="-1">
                <a:solidFill>
                  <a:srgbClr val="000000"/>
                </a:solidFill>
                <a:uFill>
                  <a:solidFill>
                    <a:srgbClr val="FFFFFF"/>
                  </a:solidFill>
                </a:uFill>
                <a:latin typeface="Calibri"/>
              </a:rPr>
              <a:t>Betreuer</a:t>
            </a:r>
            <a:endParaRPr lang="de-DE" sz="2800" b="0" strike="noStrike" spc="-1">
              <a:solidFill>
                <a:srgbClr val="000000"/>
              </a:solidFill>
              <a:uFill>
                <a:solidFill>
                  <a:srgbClr val="FFFFFF"/>
                </a:solidFill>
              </a:uFill>
              <a:latin typeface="Arial"/>
            </a:endParaRPr>
          </a:p>
          <a:p>
            <a:pPr marL="343080" indent="-342720">
              <a:lnSpc>
                <a:spcPct val="100000"/>
              </a:lnSpc>
              <a:buClr>
                <a:srgbClr val="000000"/>
              </a:buClr>
              <a:buFont typeface="Arial"/>
              <a:buChar char="•"/>
            </a:pPr>
            <a:r>
              <a:rPr lang="de-DE" sz="2800" b="0" strike="noStrike" spc="-1">
                <a:solidFill>
                  <a:srgbClr val="000000"/>
                </a:solidFill>
                <a:uFill>
                  <a:solidFill>
                    <a:srgbClr val="FFFFFF"/>
                  </a:solidFill>
                </a:uFill>
                <a:latin typeface="Calibri"/>
              </a:rPr>
              <a:t>Auditprogramm</a:t>
            </a:r>
            <a:endParaRPr lang="de-DE" sz="2800" b="0" strike="noStrike" spc="-1">
              <a:solidFill>
                <a:srgbClr val="000000"/>
              </a:solidFill>
              <a:uFill>
                <a:solidFill>
                  <a:srgbClr val="FFFFFF"/>
                </a:solidFill>
              </a:uFill>
              <a:latin typeface="Arial"/>
            </a:endParaRPr>
          </a:p>
          <a:p>
            <a:pPr marL="343080" indent="-342720">
              <a:lnSpc>
                <a:spcPct val="100000"/>
              </a:lnSpc>
              <a:buClr>
                <a:srgbClr val="000000"/>
              </a:buClr>
              <a:buFont typeface="Arial"/>
              <a:buChar char="•"/>
            </a:pPr>
            <a:r>
              <a:rPr lang="de-DE" sz="2800" b="0" strike="noStrike" spc="-1">
                <a:solidFill>
                  <a:srgbClr val="000000"/>
                </a:solidFill>
                <a:uFill>
                  <a:solidFill>
                    <a:srgbClr val="FFFFFF"/>
                  </a:solidFill>
                </a:uFill>
                <a:latin typeface="Calibri"/>
              </a:rPr>
              <a:t>Auditumfang</a:t>
            </a:r>
            <a:endParaRPr lang="de-DE" sz="2800" b="0" strike="noStrike" spc="-1">
              <a:solidFill>
                <a:srgbClr val="000000"/>
              </a:solidFill>
              <a:uFill>
                <a:solidFill>
                  <a:srgbClr val="FFFFFF"/>
                </a:solidFill>
              </a:uFill>
              <a:latin typeface="Arial"/>
            </a:endParaRPr>
          </a:p>
          <a:p>
            <a:pPr marL="343080" indent="-342720">
              <a:lnSpc>
                <a:spcPct val="100000"/>
              </a:lnSpc>
              <a:buClr>
                <a:srgbClr val="000000"/>
              </a:buClr>
              <a:buFont typeface="Arial"/>
              <a:buChar char="•"/>
            </a:pPr>
            <a:r>
              <a:rPr lang="de-DE" sz="2800" b="0" strike="noStrike" spc="-1">
                <a:solidFill>
                  <a:srgbClr val="000000"/>
                </a:solidFill>
                <a:uFill>
                  <a:solidFill>
                    <a:srgbClr val="FFFFFF"/>
                  </a:solidFill>
                </a:uFill>
                <a:latin typeface="Calibri"/>
              </a:rPr>
              <a:t>Auditplan</a:t>
            </a:r>
            <a:endParaRPr lang="de-DE" sz="2800" b="0" strike="noStrike" spc="-1">
              <a:solidFill>
                <a:srgbClr val="000000"/>
              </a:solidFill>
              <a:uFill>
                <a:solidFill>
                  <a:srgbClr val="FFFFFF"/>
                </a:solidFill>
              </a:uFill>
              <a:latin typeface="Arial"/>
            </a:endParaRPr>
          </a:p>
          <a:p>
            <a:pPr marL="343080" indent="-342720">
              <a:lnSpc>
                <a:spcPct val="100000"/>
              </a:lnSpc>
              <a:buClr>
                <a:srgbClr val="000000"/>
              </a:buClr>
              <a:buFont typeface="Arial"/>
              <a:buChar char="•"/>
            </a:pPr>
            <a:r>
              <a:rPr lang="de-DE" sz="2800" b="0" strike="noStrike" spc="-1">
                <a:solidFill>
                  <a:srgbClr val="000000"/>
                </a:solidFill>
                <a:uFill>
                  <a:solidFill>
                    <a:srgbClr val="FFFFFF"/>
                  </a:solidFill>
                </a:uFill>
                <a:latin typeface="Calibri"/>
              </a:rPr>
              <a:t>Risiko</a:t>
            </a:r>
            <a:endParaRPr lang="de-DE" sz="2800" b="0" strike="noStrike" spc="-1">
              <a:solidFill>
                <a:srgbClr val="000000"/>
              </a:solidFill>
              <a:uFill>
                <a:solidFill>
                  <a:srgbClr val="FFFFFF"/>
                </a:solidFill>
              </a:uFill>
              <a:latin typeface="Arial"/>
            </a:endParaRPr>
          </a:p>
          <a:p>
            <a:pPr marL="343080" indent="-342720">
              <a:lnSpc>
                <a:spcPct val="100000"/>
              </a:lnSpc>
              <a:buClr>
                <a:srgbClr val="000000"/>
              </a:buClr>
              <a:buFont typeface="Arial"/>
              <a:buChar char="•"/>
            </a:pPr>
            <a:r>
              <a:rPr lang="de-DE" sz="2800" b="0" strike="noStrike" spc="-1">
                <a:solidFill>
                  <a:srgbClr val="000000"/>
                </a:solidFill>
                <a:uFill>
                  <a:solidFill>
                    <a:srgbClr val="FFFFFF"/>
                  </a:solidFill>
                </a:uFill>
                <a:latin typeface="Calibri"/>
              </a:rPr>
              <a:t>Kompetenz</a:t>
            </a:r>
            <a:endParaRPr lang="de-DE" sz="2800" b="0" strike="noStrike" spc="-1">
              <a:solidFill>
                <a:srgbClr val="000000"/>
              </a:solidFill>
              <a:uFill>
                <a:solidFill>
                  <a:srgbClr val="FFFFFF"/>
                </a:solidFill>
              </a:uFill>
              <a:latin typeface="Arial"/>
            </a:endParaRPr>
          </a:p>
          <a:p>
            <a:pPr marL="343080" indent="-342720">
              <a:lnSpc>
                <a:spcPct val="100000"/>
              </a:lnSpc>
              <a:buClr>
                <a:srgbClr val="000000"/>
              </a:buClr>
              <a:buFont typeface="Arial"/>
              <a:buChar char="•"/>
            </a:pPr>
            <a:r>
              <a:rPr lang="de-DE" sz="2800" b="0" strike="noStrike" spc="-1">
                <a:solidFill>
                  <a:srgbClr val="000000"/>
                </a:solidFill>
                <a:uFill>
                  <a:solidFill>
                    <a:srgbClr val="FFFFFF"/>
                  </a:solidFill>
                </a:uFill>
                <a:latin typeface="Calibri"/>
              </a:rPr>
              <a:t>Konformität</a:t>
            </a:r>
            <a:endParaRPr lang="de-DE" sz="2800" b="0" strike="noStrike" spc="-1">
              <a:solidFill>
                <a:srgbClr val="000000"/>
              </a:solidFill>
              <a:uFill>
                <a:solidFill>
                  <a:srgbClr val="FFFFFF"/>
                </a:solidFill>
              </a:uFill>
              <a:latin typeface="Arial"/>
            </a:endParaRPr>
          </a:p>
          <a:p>
            <a:pPr marL="343080" indent="-342720">
              <a:lnSpc>
                <a:spcPct val="100000"/>
              </a:lnSpc>
              <a:buClr>
                <a:srgbClr val="000000"/>
              </a:buClr>
              <a:buFont typeface="Arial"/>
              <a:buChar char="•"/>
            </a:pPr>
            <a:r>
              <a:rPr lang="de-DE" sz="2800" b="0" strike="noStrike" spc="-1">
                <a:solidFill>
                  <a:srgbClr val="000000"/>
                </a:solidFill>
                <a:uFill>
                  <a:solidFill>
                    <a:srgbClr val="FFFFFF"/>
                  </a:solidFill>
                </a:uFill>
                <a:latin typeface="Calibri"/>
              </a:rPr>
              <a:t>Nichtkonformität</a:t>
            </a:r>
            <a:endParaRPr lang="de-DE" sz="2800" b="0" strike="noStrike" spc="-1">
              <a:solidFill>
                <a:srgbClr val="000000"/>
              </a:solidFill>
              <a:uFill>
                <a:solidFill>
                  <a:srgbClr val="FFFFFF"/>
                </a:solidFill>
              </a:uFill>
              <a:latin typeface="Arial"/>
            </a:endParaRPr>
          </a:p>
          <a:p>
            <a:pPr marL="343080" indent="-342720">
              <a:lnSpc>
                <a:spcPct val="100000"/>
              </a:lnSpc>
              <a:buClr>
                <a:srgbClr val="000000"/>
              </a:buClr>
              <a:buFont typeface="Arial"/>
              <a:buChar char="•"/>
            </a:pPr>
            <a:r>
              <a:rPr lang="de-DE" sz="2800" b="0" strike="noStrike" spc="-1">
                <a:solidFill>
                  <a:srgbClr val="000000"/>
                </a:solidFill>
                <a:uFill>
                  <a:solidFill>
                    <a:srgbClr val="FFFFFF"/>
                  </a:solidFill>
                </a:uFill>
                <a:latin typeface="Calibri"/>
              </a:rPr>
              <a:t>Managementsystem</a:t>
            </a:r>
            <a:endParaRPr lang="de-DE" sz="28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200502147"/>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Management eines Audit-Programms
</a:t>
            </a:r>
            <a:r>
              <a:rPr lang="en-US" sz="2400" b="0" strike="noStrike" spc="-1">
                <a:solidFill>
                  <a:srgbClr val="205595"/>
                </a:solidFill>
                <a:uFill>
                  <a:solidFill>
                    <a:srgbClr val="FFFFFF"/>
                  </a:solidFill>
                </a:uFill>
                <a:latin typeface="Calibri"/>
              </a:rPr>
              <a:t>nach ISO 19011</a:t>
            </a:r>
            <a:endParaRPr lang="en-US" sz="1800" b="0" strike="noStrike" spc="-1">
              <a:solidFill>
                <a:srgbClr val="000000"/>
              </a:solidFill>
              <a:uFill>
                <a:solidFill>
                  <a:srgbClr val="FFFFFF"/>
                </a:solidFill>
              </a:uFill>
              <a:latin typeface="Calibri"/>
            </a:endParaRPr>
          </a:p>
        </p:txBody>
      </p:sp>
      <p:sp>
        <p:nvSpPr>
          <p:cNvPr id="1230" name="TextShape 2"/>
          <p:cNvSpPr txBox="1"/>
          <p:nvPr/>
        </p:nvSpPr>
        <p:spPr>
          <a:xfrm>
            <a:off x="6553080" y="6430680"/>
            <a:ext cx="2133360" cy="364680"/>
          </a:xfrm>
          <a:prstGeom prst="rect">
            <a:avLst/>
          </a:prstGeom>
          <a:noFill/>
          <a:ln>
            <a:noFill/>
          </a:ln>
        </p:spPr>
        <p:txBody>
          <a:bodyPr anchor="ctr"/>
          <a:lstStyle/>
          <a:p>
            <a:pPr algn="r">
              <a:lnSpc>
                <a:spcPct val="100000"/>
              </a:lnSpc>
            </a:pPr>
            <a:fld id="{D8495928-CC15-4558-A03F-3EA1AA1A7A94}" type="slidenum">
              <a:rPr lang="de-DE" sz="1200" b="0" strike="noStrike" spc="-1">
                <a:solidFill>
                  <a:srgbClr val="8B8B8B"/>
                </a:solidFill>
                <a:uFill>
                  <a:solidFill>
                    <a:srgbClr val="FFFFFF"/>
                  </a:solidFill>
                </a:uFill>
                <a:latin typeface="Calibri"/>
              </a:rPr>
              <a:t>142</a:t>
            </a:fld>
            <a:endParaRPr lang="de-DE" sz="1400" b="0" strike="noStrike" spc="-1">
              <a:solidFill>
                <a:srgbClr val="000000"/>
              </a:solidFill>
              <a:uFill>
                <a:solidFill>
                  <a:srgbClr val="FFFFFF"/>
                </a:solidFill>
              </a:uFill>
              <a:latin typeface="Times New Roman"/>
            </a:endParaRPr>
          </a:p>
        </p:txBody>
      </p:sp>
      <p:sp>
        <p:nvSpPr>
          <p:cNvPr id="1231" name="CustomShape 3"/>
          <p:cNvSpPr/>
          <p:nvPr/>
        </p:nvSpPr>
        <p:spPr>
          <a:xfrm>
            <a:off x="2477520" y="1705680"/>
            <a:ext cx="2808360" cy="418680"/>
          </a:xfrm>
          <a:prstGeom prst="roundRect">
            <a:avLst>
              <a:gd name="adj" fmla="val 16667"/>
            </a:avLst>
          </a:prstGeom>
          <a:solidFill>
            <a:srgbClr val="FFFF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de-DE" sz="1200" b="1" strike="noStrike" spc="-1">
                <a:solidFill>
                  <a:srgbClr val="000000"/>
                </a:solidFill>
                <a:uFill>
                  <a:solidFill>
                    <a:srgbClr val="FFFFFF"/>
                  </a:solidFill>
                </a:uFill>
                <a:latin typeface="Calibri"/>
              </a:rPr>
              <a:t>Festlegen der Auditprogramm-Ziele</a:t>
            </a:r>
            <a:endParaRPr lang="de-DE" sz="1800" b="0" strike="noStrike" spc="-1">
              <a:solidFill>
                <a:srgbClr val="000000"/>
              </a:solidFill>
              <a:uFill>
                <a:solidFill>
                  <a:srgbClr val="FFFFFF"/>
                </a:solidFill>
              </a:uFill>
              <a:latin typeface="Arial"/>
            </a:endParaRPr>
          </a:p>
        </p:txBody>
      </p:sp>
      <p:sp>
        <p:nvSpPr>
          <p:cNvPr id="1232" name="CustomShape 4"/>
          <p:cNvSpPr/>
          <p:nvPr/>
        </p:nvSpPr>
        <p:spPr>
          <a:xfrm>
            <a:off x="2477520" y="2408040"/>
            <a:ext cx="2806200" cy="120312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Festlegen des Auditprogramms</a:t>
            </a:r>
            <a:endParaRPr lang="de-DE" sz="1800" b="0" strike="noStrike" spc="-1">
              <a:solidFill>
                <a:srgbClr val="000000"/>
              </a:solidFill>
              <a:uFill>
                <a:solidFill>
                  <a:srgbClr val="FFFFFF"/>
                </a:solidFill>
              </a:uFill>
              <a:latin typeface="Arial"/>
            </a:endParaRPr>
          </a:p>
          <a:p>
            <a:pPr marL="183960" indent="-183600">
              <a:lnSpc>
                <a:spcPct val="90000"/>
              </a:lnSpc>
              <a:buClr>
                <a:srgbClr val="000000"/>
              </a:buClr>
              <a:buFont typeface="Arial"/>
              <a:buChar char="•"/>
            </a:pPr>
            <a:r>
              <a:rPr lang="de-DE" sz="1200" b="0" strike="noStrike" spc="-1">
                <a:solidFill>
                  <a:srgbClr val="000000"/>
                </a:solidFill>
                <a:uFill>
                  <a:solidFill>
                    <a:srgbClr val="FFFFFF"/>
                  </a:solidFill>
                </a:uFill>
                <a:latin typeface="Calibri"/>
              </a:rPr>
              <a:t>Rollen und Verantwortlichkeiten</a:t>
            </a:r>
            <a:endParaRPr lang="de-DE" sz="1800" b="0" strike="noStrike" spc="-1">
              <a:solidFill>
                <a:srgbClr val="000000"/>
              </a:solidFill>
              <a:uFill>
                <a:solidFill>
                  <a:srgbClr val="FFFFFF"/>
                </a:solidFill>
              </a:uFill>
              <a:latin typeface="Arial"/>
            </a:endParaRPr>
          </a:p>
          <a:p>
            <a:pPr marL="183960" indent="-183600">
              <a:lnSpc>
                <a:spcPct val="90000"/>
              </a:lnSpc>
              <a:buClr>
                <a:srgbClr val="000000"/>
              </a:buClr>
              <a:buFont typeface="Arial"/>
              <a:buChar char="•"/>
            </a:pPr>
            <a:r>
              <a:rPr lang="de-DE" sz="1200" b="0" strike="noStrike" spc="-1">
                <a:solidFill>
                  <a:srgbClr val="000000"/>
                </a:solidFill>
                <a:uFill>
                  <a:solidFill>
                    <a:srgbClr val="FFFFFF"/>
                  </a:solidFill>
                </a:uFill>
                <a:latin typeface="Calibri"/>
              </a:rPr>
              <a:t>Kompetenz des AP-Managers</a:t>
            </a:r>
            <a:endParaRPr lang="de-DE" sz="1800" b="0" strike="noStrike" spc="-1">
              <a:solidFill>
                <a:srgbClr val="000000"/>
              </a:solidFill>
              <a:uFill>
                <a:solidFill>
                  <a:srgbClr val="FFFFFF"/>
                </a:solidFill>
              </a:uFill>
              <a:latin typeface="Arial"/>
            </a:endParaRPr>
          </a:p>
          <a:p>
            <a:pPr marL="183960" indent="-183600">
              <a:lnSpc>
                <a:spcPct val="90000"/>
              </a:lnSpc>
              <a:buClr>
                <a:srgbClr val="000000"/>
              </a:buClr>
              <a:buFont typeface="Arial"/>
              <a:buChar char="•"/>
            </a:pPr>
            <a:r>
              <a:rPr lang="de-DE" sz="1200" b="0" strike="noStrike" spc="-1">
                <a:solidFill>
                  <a:srgbClr val="000000"/>
                </a:solidFill>
                <a:uFill>
                  <a:solidFill>
                    <a:srgbClr val="FFFFFF"/>
                  </a:solidFill>
                </a:uFill>
                <a:latin typeface="Calibri"/>
              </a:rPr>
              <a:t>Umfang</a:t>
            </a:r>
            <a:endParaRPr lang="de-DE" sz="1800" b="0" strike="noStrike" spc="-1">
              <a:solidFill>
                <a:srgbClr val="000000"/>
              </a:solidFill>
              <a:uFill>
                <a:solidFill>
                  <a:srgbClr val="FFFFFF"/>
                </a:solidFill>
              </a:uFill>
              <a:latin typeface="Arial"/>
            </a:endParaRPr>
          </a:p>
          <a:p>
            <a:pPr marL="183960" indent="-183600">
              <a:lnSpc>
                <a:spcPct val="90000"/>
              </a:lnSpc>
              <a:buClr>
                <a:srgbClr val="000000"/>
              </a:buClr>
              <a:buFont typeface="Arial"/>
              <a:buChar char="•"/>
            </a:pPr>
            <a:r>
              <a:rPr lang="de-DE" sz="1200" b="0" strike="noStrike" spc="-1">
                <a:solidFill>
                  <a:srgbClr val="000000"/>
                </a:solidFill>
                <a:uFill>
                  <a:solidFill>
                    <a:srgbClr val="FFFFFF"/>
                  </a:solidFill>
                </a:uFill>
                <a:latin typeface="Calibri"/>
              </a:rPr>
              <a:t>Risiken</a:t>
            </a:r>
            <a:endParaRPr lang="de-DE" sz="1800" b="0" strike="noStrike" spc="-1">
              <a:solidFill>
                <a:srgbClr val="000000"/>
              </a:solidFill>
              <a:uFill>
                <a:solidFill>
                  <a:srgbClr val="FFFFFF"/>
                </a:solidFill>
              </a:uFill>
              <a:latin typeface="Arial"/>
            </a:endParaRPr>
          </a:p>
          <a:p>
            <a:pPr marL="183960" indent="-183600">
              <a:lnSpc>
                <a:spcPct val="90000"/>
              </a:lnSpc>
              <a:buClr>
                <a:srgbClr val="000000"/>
              </a:buClr>
              <a:buFont typeface="Arial"/>
              <a:buChar char="•"/>
            </a:pPr>
            <a:r>
              <a:rPr lang="de-DE" sz="1200" b="0" strike="noStrike" spc="-1">
                <a:solidFill>
                  <a:srgbClr val="000000"/>
                </a:solidFill>
                <a:uFill>
                  <a:solidFill>
                    <a:srgbClr val="FFFFFF"/>
                  </a:solidFill>
                </a:uFill>
                <a:latin typeface="Calibri"/>
              </a:rPr>
              <a:t>Verfahren</a:t>
            </a:r>
            <a:endParaRPr lang="de-DE" sz="1800" b="0" strike="noStrike" spc="-1">
              <a:solidFill>
                <a:srgbClr val="000000"/>
              </a:solidFill>
              <a:uFill>
                <a:solidFill>
                  <a:srgbClr val="FFFFFF"/>
                </a:solidFill>
              </a:uFill>
              <a:latin typeface="Arial"/>
            </a:endParaRPr>
          </a:p>
          <a:p>
            <a:pPr marL="183960" indent="-183600">
              <a:lnSpc>
                <a:spcPct val="90000"/>
              </a:lnSpc>
              <a:buClr>
                <a:srgbClr val="000000"/>
              </a:buClr>
              <a:buFont typeface="Arial"/>
              <a:buChar char="•"/>
            </a:pPr>
            <a:r>
              <a:rPr lang="de-DE" sz="1200" b="0" strike="noStrike" spc="-1">
                <a:solidFill>
                  <a:srgbClr val="000000"/>
                </a:solidFill>
                <a:uFill>
                  <a:solidFill>
                    <a:srgbClr val="FFFFFF"/>
                  </a:solidFill>
                </a:uFill>
                <a:latin typeface="Calibri"/>
              </a:rPr>
              <a:t>Ressourcen</a:t>
            </a:r>
            <a:endParaRPr lang="de-DE" sz="1800" b="0" strike="noStrike" spc="-1">
              <a:solidFill>
                <a:srgbClr val="000000"/>
              </a:solidFill>
              <a:uFill>
                <a:solidFill>
                  <a:srgbClr val="FFFFFF"/>
                </a:solidFill>
              </a:uFill>
              <a:latin typeface="Arial"/>
            </a:endParaRPr>
          </a:p>
        </p:txBody>
      </p:sp>
      <p:sp>
        <p:nvSpPr>
          <p:cNvPr id="1233" name="CustomShape 5"/>
          <p:cNvSpPr/>
          <p:nvPr/>
        </p:nvSpPr>
        <p:spPr>
          <a:xfrm>
            <a:off x="2477520" y="3912840"/>
            <a:ext cx="2806200" cy="130392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Umsetzen des Auditprogramms</a:t>
            </a:r>
            <a:endParaRPr lang="de-DE" sz="1800" b="0" strike="noStrike" spc="-1">
              <a:solidFill>
                <a:srgbClr val="000000"/>
              </a:solidFill>
              <a:uFill>
                <a:solidFill>
                  <a:srgbClr val="FFFFFF"/>
                </a:solidFill>
              </a:uFill>
              <a:latin typeface="Arial"/>
            </a:endParaRPr>
          </a:p>
          <a:p>
            <a:pPr marL="183960" indent="-183600">
              <a:lnSpc>
                <a:spcPct val="90000"/>
              </a:lnSpc>
              <a:buClr>
                <a:srgbClr val="000000"/>
              </a:buClr>
              <a:buFont typeface="Arial"/>
              <a:buChar char="•"/>
            </a:pPr>
            <a:r>
              <a:rPr lang="de-DE" sz="1200" b="0" strike="noStrike" spc="-1">
                <a:solidFill>
                  <a:srgbClr val="000000"/>
                </a:solidFill>
                <a:uFill>
                  <a:solidFill>
                    <a:srgbClr val="FFFFFF"/>
                  </a:solidFill>
                </a:uFill>
                <a:latin typeface="Calibri"/>
              </a:rPr>
              <a:t>Ziele, Umfang, Kriterien</a:t>
            </a:r>
            <a:endParaRPr lang="de-DE" sz="1800" b="0" strike="noStrike" spc="-1">
              <a:solidFill>
                <a:srgbClr val="000000"/>
              </a:solidFill>
              <a:uFill>
                <a:solidFill>
                  <a:srgbClr val="FFFFFF"/>
                </a:solidFill>
              </a:uFill>
              <a:latin typeface="Arial"/>
            </a:endParaRPr>
          </a:p>
          <a:p>
            <a:pPr marL="183960" indent="-183600">
              <a:lnSpc>
                <a:spcPct val="90000"/>
              </a:lnSpc>
              <a:buClr>
                <a:srgbClr val="000000"/>
              </a:buClr>
              <a:buFont typeface="Arial"/>
              <a:buChar char="•"/>
            </a:pPr>
            <a:r>
              <a:rPr lang="de-DE" sz="1200" b="0" strike="noStrike" spc="-1">
                <a:solidFill>
                  <a:srgbClr val="000000"/>
                </a:solidFill>
                <a:uFill>
                  <a:solidFill>
                    <a:srgbClr val="FFFFFF"/>
                  </a:solidFill>
                </a:uFill>
                <a:latin typeface="Calibri"/>
              </a:rPr>
              <a:t>Auditmethoden</a:t>
            </a:r>
            <a:endParaRPr lang="de-DE" sz="1800" b="0" strike="noStrike" spc="-1">
              <a:solidFill>
                <a:srgbClr val="000000"/>
              </a:solidFill>
              <a:uFill>
                <a:solidFill>
                  <a:srgbClr val="FFFFFF"/>
                </a:solidFill>
              </a:uFill>
              <a:latin typeface="Arial"/>
            </a:endParaRPr>
          </a:p>
          <a:p>
            <a:pPr marL="183960" indent="-183600">
              <a:lnSpc>
                <a:spcPct val="90000"/>
              </a:lnSpc>
              <a:buClr>
                <a:srgbClr val="000000"/>
              </a:buClr>
              <a:buFont typeface="Arial"/>
              <a:buChar char="•"/>
            </a:pPr>
            <a:r>
              <a:rPr lang="de-DE" sz="1200" b="0" strike="noStrike" spc="-1">
                <a:solidFill>
                  <a:srgbClr val="000000"/>
                </a:solidFill>
                <a:uFill>
                  <a:solidFill>
                    <a:srgbClr val="FFFFFF"/>
                  </a:solidFill>
                </a:uFill>
                <a:latin typeface="Calibri"/>
              </a:rPr>
              <a:t>Zuordnung von Auditteams</a:t>
            </a:r>
            <a:endParaRPr lang="de-DE" sz="1800" b="0" strike="noStrike" spc="-1">
              <a:solidFill>
                <a:srgbClr val="000000"/>
              </a:solidFill>
              <a:uFill>
                <a:solidFill>
                  <a:srgbClr val="FFFFFF"/>
                </a:solidFill>
              </a:uFill>
              <a:latin typeface="Arial"/>
            </a:endParaRPr>
          </a:p>
          <a:p>
            <a:pPr marL="183960" indent="-183600">
              <a:lnSpc>
                <a:spcPct val="90000"/>
              </a:lnSpc>
              <a:buClr>
                <a:srgbClr val="000000"/>
              </a:buClr>
              <a:buFont typeface="Arial"/>
              <a:buChar char="•"/>
            </a:pPr>
            <a:r>
              <a:rPr lang="de-DE" sz="1200" b="0" strike="noStrike" spc="-1">
                <a:solidFill>
                  <a:srgbClr val="000000"/>
                </a:solidFill>
                <a:uFill>
                  <a:solidFill>
                    <a:srgbClr val="FFFFFF"/>
                  </a:solidFill>
                </a:uFill>
                <a:latin typeface="Calibri"/>
              </a:rPr>
              <a:t>Steuerung der Audittätigkeiten</a:t>
            </a:r>
            <a:endParaRPr lang="de-DE" sz="1800" b="0" strike="noStrike" spc="-1">
              <a:solidFill>
                <a:srgbClr val="000000"/>
              </a:solidFill>
              <a:uFill>
                <a:solidFill>
                  <a:srgbClr val="FFFFFF"/>
                </a:solidFill>
              </a:uFill>
              <a:latin typeface="Arial"/>
            </a:endParaRPr>
          </a:p>
          <a:p>
            <a:pPr marL="183960" indent="-183600">
              <a:lnSpc>
                <a:spcPct val="90000"/>
              </a:lnSpc>
              <a:buClr>
                <a:srgbClr val="000000"/>
              </a:buClr>
              <a:buFont typeface="Arial"/>
              <a:buChar char="•"/>
            </a:pPr>
            <a:r>
              <a:rPr lang="de-DE" sz="1200" b="0" strike="noStrike" spc="-1">
                <a:solidFill>
                  <a:srgbClr val="000000"/>
                </a:solidFill>
                <a:uFill>
                  <a:solidFill>
                    <a:srgbClr val="FFFFFF"/>
                  </a:solidFill>
                </a:uFill>
                <a:latin typeface="Calibri"/>
              </a:rPr>
              <a:t>Führen von Aufzeichnungen</a:t>
            </a:r>
            <a:endParaRPr lang="de-DE" sz="1800" b="0" strike="noStrike" spc="-1">
              <a:solidFill>
                <a:srgbClr val="000000"/>
              </a:solidFill>
              <a:uFill>
                <a:solidFill>
                  <a:srgbClr val="FFFFFF"/>
                </a:solidFill>
              </a:uFill>
              <a:latin typeface="Arial"/>
            </a:endParaRPr>
          </a:p>
        </p:txBody>
      </p:sp>
      <p:sp>
        <p:nvSpPr>
          <p:cNvPr id="1234" name="CustomShape 6"/>
          <p:cNvSpPr/>
          <p:nvPr/>
        </p:nvSpPr>
        <p:spPr>
          <a:xfrm>
            <a:off x="2412720" y="4613400"/>
            <a:ext cx="34920" cy="182880"/>
          </a:xfrm>
          <a:prstGeom prst="rect">
            <a:avLst/>
          </a:prstGeom>
          <a:noFill/>
          <a:ln w="9360">
            <a:noFill/>
          </a:ln>
        </p:spPr>
        <p:style>
          <a:lnRef idx="0">
            <a:scrgbClr r="0" g="0" b="0"/>
          </a:lnRef>
          <a:fillRef idx="0">
            <a:scrgbClr r="0" g="0" b="0"/>
          </a:fillRef>
          <a:effectRef idx="0">
            <a:scrgbClr r="0" g="0" b="0"/>
          </a:effectRef>
          <a:fontRef idx="minor"/>
        </p:style>
        <p:txBody>
          <a:bodyPr wrap="none" lIns="0" tIns="0" rIns="0" bIns="0"/>
          <a:lstStyle/>
          <a:p>
            <a:pPr>
              <a:lnSpc>
                <a:spcPct val="100000"/>
              </a:lnSpc>
            </a:pPr>
            <a:r>
              <a:rPr lang="de-DE" sz="12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p:txBody>
      </p:sp>
      <p:sp>
        <p:nvSpPr>
          <p:cNvPr id="1235" name="CustomShape 7"/>
          <p:cNvSpPr/>
          <p:nvPr/>
        </p:nvSpPr>
        <p:spPr>
          <a:xfrm>
            <a:off x="2469600" y="5540400"/>
            <a:ext cx="2806200" cy="35064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80000"/>
              </a:lnSpc>
            </a:pPr>
            <a:r>
              <a:rPr lang="de-DE" sz="1200" b="1" strike="noStrike" spc="-1">
                <a:solidFill>
                  <a:srgbClr val="000000"/>
                </a:solidFill>
                <a:uFill>
                  <a:solidFill>
                    <a:srgbClr val="FFFFFF"/>
                  </a:solidFill>
                </a:uFill>
                <a:latin typeface="Calibri"/>
              </a:rPr>
              <a:t>Überwachen des Auditprogramms</a:t>
            </a:r>
            <a:endParaRPr lang="de-DE" sz="1800" b="0" strike="noStrike" spc="-1">
              <a:solidFill>
                <a:srgbClr val="000000"/>
              </a:solidFill>
              <a:uFill>
                <a:solidFill>
                  <a:srgbClr val="FFFFFF"/>
                </a:solidFill>
              </a:uFill>
              <a:latin typeface="Arial"/>
            </a:endParaRPr>
          </a:p>
        </p:txBody>
      </p:sp>
      <p:sp>
        <p:nvSpPr>
          <p:cNvPr id="1236" name="CustomShape 8"/>
          <p:cNvSpPr/>
          <p:nvPr/>
        </p:nvSpPr>
        <p:spPr>
          <a:xfrm rot="10800000">
            <a:off x="2485440" y="1886377"/>
            <a:ext cx="7560" cy="4461840"/>
          </a:xfrm>
          <a:prstGeom prst="bentConnector3">
            <a:avLst>
              <a:gd name="adj1" fmla="val 9572138"/>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237" name="CustomShape 9"/>
          <p:cNvSpPr/>
          <p:nvPr/>
        </p:nvSpPr>
        <p:spPr>
          <a:xfrm rot="5400000">
            <a:off x="3730680" y="3762000"/>
            <a:ext cx="300600" cy="72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238" name="CustomShape 10"/>
          <p:cNvSpPr/>
          <p:nvPr/>
        </p:nvSpPr>
        <p:spPr>
          <a:xfrm rot="5400000">
            <a:off x="3740040" y="2265840"/>
            <a:ext cx="282960" cy="72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239" name="CustomShape 11"/>
          <p:cNvSpPr/>
          <p:nvPr/>
        </p:nvSpPr>
        <p:spPr>
          <a:xfrm>
            <a:off x="5675040" y="1806120"/>
            <a:ext cx="1968480" cy="2505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200" b="0" strike="noStrike" spc="-1">
                <a:solidFill>
                  <a:srgbClr val="000000"/>
                </a:solidFill>
                <a:uFill>
                  <a:solidFill>
                    <a:srgbClr val="FFFFFF"/>
                  </a:solidFill>
                </a:uFill>
                <a:latin typeface="Calibri"/>
              </a:rPr>
              <a:t>(Abschnitt 5.2)</a:t>
            </a:r>
            <a:endParaRPr lang="de-DE" sz="1800" b="0" strike="noStrike" spc="-1">
              <a:solidFill>
                <a:srgbClr val="000000"/>
              </a:solidFill>
              <a:uFill>
                <a:solidFill>
                  <a:srgbClr val="FFFFFF"/>
                </a:solidFill>
              </a:uFill>
              <a:latin typeface="Arial"/>
            </a:endParaRPr>
          </a:p>
        </p:txBody>
      </p:sp>
      <p:sp>
        <p:nvSpPr>
          <p:cNvPr id="1240" name="CustomShape 12"/>
          <p:cNvSpPr/>
          <p:nvPr/>
        </p:nvSpPr>
        <p:spPr>
          <a:xfrm>
            <a:off x="5675040" y="2822040"/>
            <a:ext cx="1968480" cy="2505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200" b="0" strike="noStrike" spc="-1">
                <a:solidFill>
                  <a:srgbClr val="000000"/>
                </a:solidFill>
                <a:uFill>
                  <a:solidFill>
                    <a:srgbClr val="FFFFFF"/>
                  </a:solidFill>
                </a:uFill>
                <a:latin typeface="Calibri"/>
              </a:rPr>
              <a:t>(Abschnitt 5.3)</a:t>
            </a:r>
            <a:endParaRPr lang="de-DE" sz="1800" b="0" strike="noStrike" spc="-1">
              <a:solidFill>
                <a:srgbClr val="000000"/>
              </a:solidFill>
              <a:uFill>
                <a:solidFill>
                  <a:srgbClr val="FFFFFF"/>
                </a:solidFill>
              </a:uFill>
              <a:latin typeface="Arial"/>
            </a:endParaRPr>
          </a:p>
        </p:txBody>
      </p:sp>
      <p:sp>
        <p:nvSpPr>
          <p:cNvPr id="1241" name="CustomShape 13"/>
          <p:cNvSpPr/>
          <p:nvPr/>
        </p:nvSpPr>
        <p:spPr>
          <a:xfrm>
            <a:off x="5675040" y="4443480"/>
            <a:ext cx="1968480" cy="2505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200" b="0" strike="noStrike" spc="-1">
                <a:solidFill>
                  <a:srgbClr val="000000"/>
                </a:solidFill>
                <a:uFill>
                  <a:solidFill>
                    <a:srgbClr val="FFFFFF"/>
                  </a:solidFill>
                </a:uFill>
                <a:latin typeface="Calibri"/>
              </a:rPr>
              <a:t>(Abschnitt 5.4)</a:t>
            </a:r>
            <a:endParaRPr lang="de-DE" sz="1800" b="0" strike="noStrike" spc="-1">
              <a:solidFill>
                <a:srgbClr val="000000"/>
              </a:solidFill>
              <a:uFill>
                <a:solidFill>
                  <a:srgbClr val="FFFFFF"/>
                </a:solidFill>
              </a:uFill>
              <a:latin typeface="Arial"/>
            </a:endParaRPr>
          </a:p>
        </p:txBody>
      </p:sp>
      <p:sp>
        <p:nvSpPr>
          <p:cNvPr id="1242" name="CustomShape 14"/>
          <p:cNvSpPr/>
          <p:nvPr/>
        </p:nvSpPr>
        <p:spPr>
          <a:xfrm>
            <a:off x="5675040" y="5571720"/>
            <a:ext cx="1968480" cy="2505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200" b="0" strike="noStrike" spc="-1">
                <a:solidFill>
                  <a:srgbClr val="000000"/>
                </a:solidFill>
                <a:uFill>
                  <a:solidFill>
                    <a:srgbClr val="FFFFFF"/>
                  </a:solidFill>
                </a:uFill>
                <a:latin typeface="Calibri"/>
              </a:rPr>
              <a:t>(Abschnitt 5.5)</a:t>
            </a:r>
            <a:endParaRPr lang="de-DE" sz="1800" b="0" strike="noStrike" spc="-1">
              <a:solidFill>
                <a:srgbClr val="000000"/>
              </a:solidFill>
              <a:uFill>
                <a:solidFill>
                  <a:srgbClr val="FFFFFF"/>
                </a:solidFill>
              </a:uFill>
              <a:latin typeface="Arial"/>
            </a:endParaRPr>
          </a:p>
        </p:txBody>
      </p:sp>
      <p:sp>
        <p:nvSpPr>
          <p:cNvPr id="1243" name="CustomShape 15"/>
          <p:cNvSpPr/>
          <p:nvPr/>
        </p:nvSpPr>
        <p:spPr>
          <a:xfrm rot="5400000">
            <a:off x="3702240" y="5375160"/>
            <a:ext cx="300600" cy="72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244" name="CustomShape 16"/>
          <p:cNvSpPr/>
          <p:nvPr/>
        </p:nvSpPr>
        <p:spPr>
          <a:xfrm>
            <a:off x="2485440" y="6202080"/>
            <a:ext cx="2806200" cy="35064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80000"/>
              </a:lnSpc>
            </a:pPr>
            <a:r>
              <a:rPr lang="de-DE" sz="1200" b="1" strike="noStrike" spc="-1">
                <a:solidFill>
                  <a:srgbClr val="000000"/>
                </a:solidFill>
                <a:uFill>
                  <a:solidFill>
                    <a:srgbClr val="FFFFFF"/>
                  </a:solidFill>
                </a:uFill>
                <a:latin typeface="Calibri"/>
              </a:rPr>
              <a:t>Verbessern des Auditprogramms</a:t>
            </a:r>
            <a:endParaRPr lang="de-DE" sz="1800" b="0" strike="noStrike" spc="-1">
              <a:solidFill>
                <a:srgbClr val="000000"/>
              </a:solidFill>
              <a:uFill>
                <a:solidFill>
                  <a:srgbClr val="FFFFFF"/>
                </a:solidFill>
              </a:uFill>
              <a:latin typeface="Arial"/>
            </a:endParaRPr>
          </a:p>
        </p:txBody>
      </p:sp>
      <p:sp>
        <p:nvSpPr>
          <p:cNvPr id="1245" name="CustomShape 17"/>
          <p:cNvSpPr/>
          <p:nvPr/>
        </p:nvSpPr>
        <p:spPr>
          <a:xfrm rot="5400000">
            <a:off x="3718080" y="6050160"/>
            <a:ext cx="300600" cy="72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246" name="CustomShape 18"/>
          <p:cNvSpPr/>
          <p:nvPr/>
        </p:nvSpPr>
        <p:spPr>
          <a:xfrm>
            <a:off x="5681160" y="6216840"/>
            <a:ext cx="1968480" cy="2505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200" b="0" strike="noStrike" spc="-1">
                <a:solidFill>
                  <a:srgbClr val="000000"/>
                </a:solidFill>
                <a:uFill>
                  <a:solidFill>
                    <a:srgbClr val="FFFFFF"/>
                  </a:solidFill>
                </a:uFill>
                <a:latin typeface="Calibri"/>
              </a:rPr>
              <a:t>(Abschnitt 5.6)</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7"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Durchführung eines Audits
</a:t>
            </a:r>
            <a:r>
              <a:rPr lang="en-US" sz="2400" b="0" strike="noStrike" spc="-1">
                <a:solidFill>
                  <a:srgbClr val="205595"/>
                </a:solidFill>
                <a:uFill>
                  <a:solidFill>
                    <a:srgbClr val="FFFFFF"/>
                  </a:solidFill>
                </a:uFill>
                <a:latin typeface="Calibri"/>
              </a:rPr>
              <a:t>nach ISO 19011</a:t>
            </a:r>
            <a:endParaRPr lang="en-US" sz="1800" b="0" strike="noStrike" spc="-1">
              <a:solidFill>
                <a:srgbClr val="000000"/>
              </a:solidFill>
              <a:uFill>
                <a:solidFill>
                  <a:srgbClr val="FFFFFF"/>
                </a:solidFill>
              </a:uFill>
              <a:latin typeface="Calibri"/>
            </a:endParaRPr>
          </a:p>
        </p:txBody>
      </p:sp>
      <p:sp>
        <p:nvSpPr>
          <p:cNvPr id="1248" name="TextShape 2"/>
          <p:cNvSpPr txBox="1"/>
          <p:nvPr/>
        </p:nvSpPr>
        <p:spPr>
          <a:xfrm>
            <a:off x="6553080" y="6430680"/>
            <a:ext cx="2133360" cy="364680"/>
          </a:xfrm>
          <a:prstGeom prst="rect">
            <a:avLst/>
          </a:prstGeom>
          <a:noFill/>
          <a:ln>
            <a:noFill/>
          </a:ln>
        </p:spPr>
        <p:txBody>
          <a:bodyPr anchor="ctr"/>
          <a:lstStyle/>
          <a:p>
            <a:pPr algn="r">
              <a:lnSpc>
                <a:spcPct val="100000"/>
              </a:lnSpc>
            </a:pPr>
            <a:fld id="{0498EC0A-8118-430E-B1EF-ABBAC9D45278}" type="slidenum">
              <a:rPr lang="de-DE" sz="1200" b="0" strike="noStrike" spc="-1">
                <a:solidFill>
                  <a:srgbClr val="8B8B8B"/>
                </a:solidFill>
                <a:uFill>
                  <a:solidFill>
                    <a:srgbClr val="FFFFFF"/>
                  </a:solidFill>
                </a:uFill>
                <a:latin typeface="Calibri"/>
              </a:rPr>
              <a:t>143</a:t>
            </a:fld>
            <a:endParaRPr lang="de-DE" sz="1400" b="0" strike="noStrike" spc="-1">
              <a:solidFill>
                <a:srgbClr val="000000"/>
              </a:solidFill>
              <a:uFill>
                <a:solidFill>
                  <a:srgbClr val="FFFFFF"/>
                </a:solidFill>
              </a:uFill>
              <a:latin typeface="Times New Roman"/>
            </a:endParaRPr>
          </a:p>
        </p:txBody>
      </p:sp>
      <p:sp>
        <p:nvSpPr>
          <p:cNvPr id="1249" name="CustomShape 3"/>
          <p:cNvSpPr/>
          <p:nvPr/>
        </p:nvSpPr>
        <p:spPr>
          <a:xfrm>
            <a:off x="1626120" y="1956960"/>
            <a:ext cx="3602520" cy="39204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Veranlassen des Audits</a:t>
            </a:r>
            <a:endParaRPr lang="de-DE" sz="1800" b="0" strike="noStrike" spc="-1">
              <a:solidFill>
                <a:srgbClr val="000000"/>
              </a:solidFill>
              <a:uFill>
                <a:solidFill>
                  <a:srgbClr val="FFFFFF"/>
                </a:solidFill>
              </a:uFill>
              <a:latin typeface="Arial"/>
            </a:endParaRPr>
          </a:p>
        </p:txBody>
      </p:sp>
      <p:sp>
        <p:nvSpPr>
          <p:cNvPr id="1250" name="CustomShape 4"/>
          <p:cNvSpPr/>
          <p:nvPr/>
        </p:nvSpPr>
        <p:spPr>
          <a:xfrm>
            <a:off x="1626120" y="3429000"/>
            <a:ext cx="3602520" cy="39204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Durchführung von Audittätigkeiten</a:t>
            </a:r>
            <a:endParaRPr lang="de-DE" sz="1800" b="0" strike="noStrike" spc="-1">
              <a:solidFill>
                <a:srgbClr val="000000"/>
              </a:solidFill>
              <a:uFill>
                <a:solidFill>
                  <a:srgbClr val="FFFFFF"/>
                </a:solidFill>
              </a:uFill>
              <a:latin typeface="Arial"/>
            </a:endParaRPr>
          </a:p>
        </p:txBody>
      </p:sp>
      <p:sp>
        <p:nvSpPr>
          <p:cNvPr id="1251" name="CustomShape 5"/>
          <p:cNvSpPr/>
          <p:nvPr/>
        </p:nvSpPr>
        <p:spPr>
          <a:xfrm>
            <a:off x="1542960" y="4114440"/>
            <a:ext cx="34920" cy="182880"/>
          </a:xfrm>
          <a:prstGeom prst="rect">
            <a:avLst/>
          </a:prstGeom>
          <a:noFill/>
          <a:ln w="9360">
            <a:noFill/>
          </a:ln>
        </p:spPr>
        <p:style>
          <a:lnRef idx="0">
            <a:scrgbClr r="0" g="0" b="0"/>
          </a:lnRef>
          <a:fillRef idx="0">
            <a:scrgbClr r="0" g="0" b="0"/>
          </a:fillRef>
          <a:effectRef idx="0">
            <a:scrgbClr r="0" g="0" b="0"/>
          </a:effectRef>
          <a:fontRef idx="minor"/>
        </p:style>
        <p:txBody>
          <a:bodyPr wrap="none" lIns="0" tIns="0" rIns="0" bIns="0"/>
          <a:lstStyle/>
          <a:p>
            <a:pPr>
              <a:lnSpc>
                <a:spcPct val="100000"/>
              </a:lnSpc>
            </a:pPr>
            <a:r>
              <a:rPr lang="de-DE" sz="12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p:txBody>
      </p:sp>
      <p:sp>
        <p:nvSpPr>
          <p:cNvPr id="1252" name="CustomShape 6"/>
          <p:cNvSpPr/>
          <p:nvPr/>
        </p:nvSpPr>
        <p:spPr>
          <a:xfrm>
            <a:off x="1626120" y="4165200"/>
            <a:ext cx="3602520" cy="39204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80000"/>
              </a:lnSpc>
            </a:pPr>
            <a:r>
              <a:rPr lang="de-DE" sz="1200" b="1" strike="noStrike" spc="-1">
                <a:solidFill>
                  <a:srgbClr val="000000"/>
                </a:solidFill>
                <a:uFill>
                  <a:solidFill>
                    <a:srgbClr val="FFFFFF"/>
                  </a:solidFill>
                </a:uFill>
                <a:latin typeface="Calibri"/>
              </a:rPr>
              <a:t>Erstellung, Genehmigung und Verteilung des Auditberichts</a:t>
            </a:r>
            <a:endParaRPr lang="de-DE" sz="1800" b="0" strike="noStrike" spc="-1">
              <a:solidFill>
                <a:srgbClr val="000000"/>
              </a:solidFill>
              <a:uFill>
                <a:solidFill>
                  <a:srgbClr val="FFFFFF"/>
                </a:solidFill>
              </a:uFill>
              <a:latin typeface="Arial"/>
            </a:endParaRPr>
          </a:p>
        </p:txBody>
      </p:sp>
      <p:sp>
        <p:nvSpPr>
          <p:cNvPr id="1253" name="CustomShape 7"/>
          <p:cNvSpPr/>
          <p:nvPr/>
        </p:nvSpPr>
        <p:spPr>
          <a:xfrm rot="16200000" flipH="1">
            <a:off x="3264480" y="4720320"/>
            <a:ext cx="325800" cy="108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254" name="CustomShape 8"/>
          <p:cNvSpPr/>
          <p:nvPr/>
        </p:nvSpPr>
        <p:spPr>
          <a:xfrm rot="5400000">
            <a:off x="3256200" y="3993120"/>
            <a:ext cx="343080" cy="108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255" name="CustomShape 9"/>
          <p:cNvSpPr/>
          <p:nvPr/>
        </p:nvSpPr>
        <p:spPr>
          <a:xfrm rot="5400000">
            <a:off x="3255840" y="3256920"/>
            <a:ext cx="34308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256" name="CustomShape 10"/>
          <p:cNvSpPr/>
          <p:nvPr/>
        </p:nvSpPr>
        <p:spPr>
          <a:xfrm>
            <a:off x="5730480" y="2005920"/>
            <a:ext cx="2527200" cy="2451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200" b="0" strike="noStrike" spc="-1">
                <a:solidFill>
                  <a:srgbClr val="000000"/>
                </a:solidFill>
                <a:uFill>
                  <a:solidFill>
                    <a:srgbClr val="FFFFFF"/>
                  </a:solidFill>
                </a:uFill>
                <a:latin typeface="Calibri"/>
              </a:rPr>
              <a:t>(Abschnitt 6.2)</a:t>
            </a:r>
            <a:endParaRPr lang="de-DE" sz="1800" b="0" strike="noStrike" spc="-1">
              <a:solidFill>
                <a:srgbClr val="000000"/>
              </a:solidFill>
              <a:uFill>
                <a:solidFill>
                  <a:srgbClr val="FFFFFF"/>
                </a:solidFill>
              </a:uFill>
              <a:latin typeface="Arial"/>
            </a:endParaRPr>
          </a:p>
        </p:txBody>
      </p:sp>
      <p:sp>
        <p:nvSpPr>
          <p:cNvPr id="1257" name="CustomShape 11"/>
          <p:cNvSpPr/>
          <p:nvPr/>
        </p:nvSpPr>
        <p:spPr>
          <a:xfrm>
            <a:off x="5730480" y="3477960"/>
            <a:ext cx="2527200" cy="2451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200" b="0" strike="noStrike" spc="-1">
                <a:solidFill>
                  <a:srgbClr val="000000"/>
                </a:solidFill>
                <a:uFill>
                  <a:solidFill>
                    <a:srgbClr val="FFFFFF"/>
                  </a:solidFill>
                </a:uFill>
                <a:latin typeface="Calibri"/>
              </a:rPr>
              <a:t>(Abschnitt 6.4)</a:t>
            </a:r>
            <a:endParaRPr lang="de-DE" sz="1800" b="0" strike="noStrike" spc="-1">
              <a:solidFill>
                <a:srgbClr val="000000"/>
              </a:solidFill>
              <a:uFill>
                <a:solidFill>
                  <a:srgbClr val="FFFFFF"/>
                </a:solidFill>
              </a:uFill>
              <a:latin typeface="Arial"/>
            </a:endParaRPr>
          </a:p>
        </p:txBody>
      </p:sp>
      <p:sp>
        <p:nvSpPr>
          <p:cNvPr id="1258" name="CustomShape 12"/>
          <p:cNvSpPr/>
          <p:nvPr/>
        </p:nvSpPr>
        <p:spPr>
          <a:xfrm>
            <a:off x="5730480" y="4214160"/>
            <a:ext cx="2527200" cy="2451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200" b="0" strike="noStrike" spc="-1">
                <a:solidFill>
                  <a:srgbClr val="000000"/>
                </a:solidFill>
                <a:uFill>
                  <a:solidFill>
                    <a:srgbClr val="FFFFFF"/>
                  </a:solidFill>
                </a:uFill>
                <a:latin typeface="Calibri"/>
              </a:rPr>
              <a:t>(Abschnitt 6.5)</a:t>
            </a:r>
            <a:endParaRPr lang="de-DE" sz="1800" b="0" strike="noStrike" spc="-1">
              <a:solidFill>
                <a:srgbClr val="000000"/>
              </a:solidFill>
              <a:uFill>
                <a:solidFill>
                  <a:srgbClr val="FFFFFF"/>
                </a:solidFill>
              </a:uFill>
              <a:latin typeface="Arial"/>
            </a:endParaRPr>
          </a:p>
        </p:txBody>
      </p:sp>
      <p:sp>
        <p:nvSpPr>
          <p:cNvPr id="1259" name="CustomShape 13"/>
          <p:cNvSpPr/>
          <p:nvPr/>
        </p:nvSpPr>
        <p:spPr>
          <a:xfrm>
            <a:off x="5730480" y="4950000"/>
            <a:ext cx="2527200" cy="2451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200" b="0" strike="noStrike" spc="-1">
                <a:solidFill>
                  <a:srgbClr val="000000"/>
                </a:solidFill>
                <a:uFill>
                  <a:solidFill>
                    <a:srgbClr val="FFFFFF"/>
                  </a:solidFill>
                </a:uFill>
                <a:latin typeface="Calibri"/>
              </a:rPr>
              <a:t>(Abschnitt 6.6)</a:t>
            </a:r>
            <a:endParaRPr lang="de-DE" sz="1800" b="0" strike="noStrike" spc="-1">
              <a:solidFill>
                <a:srgbClr val="000000"/>
              </a:solidFill>
              <a:uFill>
                <a:solidFill>
                  <a:srgbClr val="FFFFFF"/>
                </a:solidFill>
              </a:uFill>
              <a:latin typeface="Arial"/>
            </a:endParaRPr>
          </a:p>
        </p:txBody>
      </p:sp>
      <p:sp>
        <p:nvSpPr>
          <p:cNvPr id="1260" name="CustomShape 14"/>
          <p:cNvSpPr/>
          <p:nvPr/>
        </p:nvSpPr>
        <p:spPr>
          <a:xfrm>
            <a:off x="5730480" y="5686200"/>
            <a:ext cx="2527200" cy="2451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200" b="0" strike="noStrike" spc="-1">
                <a:solidFill>
                  <a:srgbClr val="000000"/>
                </a:solidFill>
                <a:uFill>
                  <a:solidFill>
                    <a:srgbClr val="FFFFFF"/>
                  </a:solidFill>
                </a:uFill>
                <a:latin typeface="Calibri"/>
              </a:rPr>
              <a:t>(Abschnitt 6.7)</a:t>
            </a:r>
            <a:endParaRPr lang="de-DE" sz="1800" b="0" strike="noStrike" spc="-1">
              <a:solidFill>
                <a:srgbClr val="000000"/>
              </a:solidFill>
              <a:uFill>
                <a:solidFill>
                  <a:srgbClr val="FFFFFF"/>
                </a:solidFill>
              </a:uFill>
              <a:latin typeface="Arial"/>
            </a:endParaRPr>
          </a:p>
        </p:txBody>
      </p:sp>
      <p:sp>
        <p:nvSpPr>
          <p:cNvPr id="1261" name="CustomShape 15"/>
          <p:cNvSpPr/>
          <p:nvPr/>
        </p:nvSpPr>
        <p:spPr>
          <a:xfrm>
            <a:off x="1626120" y="2693160"/>
            <a:ext cx="3602520" cy="39204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Vorbereitung der Audittätigkeiten</a:t>
            </a:r>
            <a:endParaRPr lang="de-DE" sz="1800" b="0" strike="noStrike" spc="-1">
              <a:solidFill>
                <a:srgbClr val="000000"/>
              </a:solidFill>
              <a:uFill>
                <a:solidFill>
                  <a:srgbClr val="FFFFFF"/>
                </a:solidFill>
              </a:uFill>
              <a:latin typeface="Arial"/>
            </a:endParaRPr>
          </a:p>
        </p:txBody>
      </p:sp>
      <p:sp>
        <p:nvSpPr>
          <p:cNvPr id="1262" name="CustomShape 16"/>
          <p:cNvSpPr/>
          <p:nvPr/>
        </p:nvSpPr>
        <p:spPr>
          <a:xfrm rot="16200000" flipH="1">
            <a:off x="3255480" y="2521440"/>
            <a:ext cx="34308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263" name="CustomShape 17"/>
          <p:cNvSpPr/>
          <p:nvPr/>
        </p:nvSpPr>
        <p:spPr>
          <a:xfrm>
            <a:off x="1626120" y="4883760"/>
            <a:ext cx="3605400" cy="409320"/>
          </a:xfrm>
          <a:prstGeom prst="roundRect">
            <a:avLst>
              <a:gd name="adj" fmla="val 16667"/>
            </a:avLst>
          </a:prstGeom>
          <a:solidFill>
            <a:srgbClr val="FFFF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de-DE" sz="1200" b="1" strike="noStrike" spc="-1">
                <a:solidFill>
                  <a:srgbClr val="000000"/>
                </a:solidFill>
                <a:uFill>
                  <a:solidFill>
                    <a:srgbClr val="FFFFFF"/>
                  </a:solidFill>
                </a:uFill>
                <a:latin typeface="Calibri"/>
              </a:rPr>
              <a:t>Abschluss des Audits</a:t>
            </a:r>
            <a:endParaRPr lang="de-DE" sz="1800" b="0" strike="noStrike" spc="-1">
              <a:solidFill>
                <a:srgbClr val="000000"/>
              </a:solidFill>
              <a:uFill>
                <a:solidFill>
                  <a:srgbClr val="FFFFFF"/>
                </a:solidFill>
              </a:uFill>
              <a:latin typeface="Arial"/>
            </a:endParaRPr>
          </a:p>
        </p:txBody>
      </p:sp>
      <p:sp>
        <p:nvSpPr>
          <p:cNvPr id="1264" name="CustomShape 18"/>
          <p:cNvSpPr/>
          <p:nvPr/>
        </p:nvSpPr>
        <p:spPr>
          <a:xfrm>
            <a:off x="1626120" y="5619960"/>
            <a:ext cx="3605400" cy="409320"/>
          </a:xfrm>
          <a:prstGeom prst="roundRect">
            <a:avLst>
              <a:gd name="adj" fmla="val 16667"/>
            </a:avLst>
          </a:prstGeom>
          <a:solidFill>
            <a:srgbClr val="FFFFFF"/>
          </a:solidFill>
          <a:ln w="12600" cap="rnd">
            <a:solidFill>
              <a:srgbClr val="000000"/>
            </a:solidFill>
            <a:custDash>
              <a:ds d="400000" sp="300000"/>
            </a:custDash>
            <a:round/>
          </a:ln>
        </p:spPr>
        <p:style>
          <a:lnRef idx="0">
            <a:scrgbClr r="0" g="0" b="0"/>
          </a:lnRef>
          <a:fillRef idx="0">
            <a:scrgbClr r="0" g="0" b="0"/>
          </a:fillRef>
          <a:effectRef idx="0">
            <a:scrgbClr r="0" g="0" b="0"/>
          </a:effectRef>
          <a:fontRef idx="minor"/>
        </p:style>
        <p:txBody>
          <a:bodyPr lIns="90000" tIns="45000" rIns="90000" bIns="45000" anchor="ctr" anchorCtr="1"/>
          <a:lstStyle/>
          <a:p>
            <a:pPr algn="ctr">
              <a:lnSpc>
                <a:spcPct val="100000"/>
              </a:lnSpc>
            </a:pPr>
            <a:r>
              <a:rPr lang="de-DE" sz="1200" b="1" strike="noStrike" spc="-1">
                <a:solidFill>
                  <a:srgbClr val="000000"/>
                </a:solidFill>
                <a:uFill>
                  <a:solidFill>
                    <a:srgbClr val="FFFFFF"/>
                  </a:solidFill>
                </a:uFill>
                <a:latin typeface="Calibri"/>
              </a:rPr>
              <a:t>Durchführung von Auditfolgemaßnahmen</a:t>
            </a:r>
            <a:endParaRPr lang="de-DE" sz="1800" b="0" strike="noStrike" spc="-1">
              <a:solidFill>
                <a:srgbClr val="000000"/>
              </a:solidFill>
              <a:uFill>
                <a:solidFill>
                  <a:srgbClr val="FFFFFF"/>
                </a:solidFill>
              </a:uFill>
              <a:latin typeface="Arial"/>
            </a:endParaRPr>
          </a:p>
        </p:txBody>
      </p:sp>
      <p:sp>
        <p:nvSpPr>
          <p:cNvPr id="1265" name="CustomShape 19"/>
          <p:cNvSpPr/>
          <p:nvPr/>
        </p:nvSpPr>
        <p:spPr>
          <a:xfrm>
            <a:off x="5730480" y="2742120"/>
            <a:ext cx="2527200" cy="2451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200" b="0" strike="noStrike" spc="-1">
                <a:solidFill>
                  <a:srgbClr val="000000"/>
                </a:solidFill>
                <a:uFill>
                  <a:solidFill>
                    <a:srgbClr val="FFFFFF"/>
                  </a:solidFill>
                </a:uFill>
                <a:latin typeface="Calibri"/>
              </a:rPr>
              <a:t>(Abschnitt 6.3)</a:t>
            </a:r>
            <a:endParaRPr lang="de-DE" sz="1800" b="0" strike="noStrike" spc="-1">
              <a:solidFill>
                <a:srgbClr val="000000"/>
              </a:solidFill>
              <a:uFill>
                <a:solidFill>
                  <a:srgbClr val="FFFFFF"/>
                </a:solidFill>
              </a:uFill>
              <a:latin typeface="Arial"/>
            </a:endParaRPr>
          </a:p>
        </p:txBody>
      </p:sp>
      <p:sp>
        <p:nvSpPr>
          <p:cNvPr id="1266" name="CustomShape 20"/>
          <p:cNvSpPr/>
          <p:nvPr/>
        </p:nvSpPr>
        <p:spPr>
          <a:xfrm rot="5400000">
            <a:off x="3266280" y="5456520"/>
            <a:ext cx="325800" cy="108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7"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Veranlassen des Audits</a:t>
            </a:r>
            <a:endParaRPr lang="en-US" sz="1800" b="0" strike="noStrike" spc="-1">
              <a:solidFill>
                <a:srgbClr val="000000"/>
              </a:solidFill>
              <a:uFill>
                <a:solidFill>
                  <a:srgbClr val="FFFFFF"/>
                </a:solidFill>
              </a:uFill>
              <a:latin typeface="Calibri"/>
            </a:endParaRPr>
          </a:p>
        </p:txBody>
      </p:sp>
      <p:sp>
        <p:nvSpPr>
          <p:cNvPr id="1268" name="TextShape 2"/>
          <p:cNvSpPr txBox="1"/>
          <p:nvPr/>
        </p:nvSpPr>
        <p:spPr>
          <a:xfrm>
            <a:off x="457200" y="1696680"/>
            <a:ext cx="663228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Erster Kontakt mit der auditierten Organisation</a:t>
            </a: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Kontakt kann formell oder informell sein</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Verantwortlich: Lead Auditor (Auditteam-Mitglied)</a:t>
            </a:r>
            <a:endParaRPr lang="en-US" sz="20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Feststellung der Durchführbarkeit</a:t>
            </a: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Ausreichende und angemessene Informationen zur Planung und Durchführung</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Ausreichende Zusammenarbeit</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Ausreichende Zeit und Ressourcen</a:t>
            </a:r>
            <a:endParaRPr lang="en-US" sz="2000" b="0" strike="noStrike" spc="-1">
              <a:solidFill>
                <a:srgbClr val="000000"/>
              </a:solidFill>
              <a:uFill>
                <a:solidFill>
                  <a:srgbClr val="FFFFFF"/>
                </a:solidFill>
              </a:uFill>
              <a:latin typeface="Calibri"/>
            </a:endParaRPr>
          </a:p>
        </p:txBody>
      </p:sp>
      <p:sp>
        <p:nvSpPr>
          <p:cNvPr id="1269" name="TextShape 3"/>
          <p:cNvSpPr txBox="1"/>
          <p:nvPr/>
        </p:nvSpPr>
        <p:spPr>
          <a:xfrm>
            <a:off x="6553080" y="6430680"/>
            <a:ext cx="2133360" cy="364680"/>
          </a:xfrm>
          <a:prstGeom prst="rect">
            <a:avLst/>
          </a:prstGeom>
          <a:noFill/>
          <a:ln>
            <a:noFill/>
          </a:ln>
        </p:spPr>
        <p:txBody>
          <a:bodyPr anchor="ctr"/>
          <a:lstStyle/>
          <a:p>
            <a:pPr algn="r">
              <a:lnSpc>
                <a:spcPct val="100000"/>
              </a:lnSpc>
            </a:pPr>
            <a:fld id="{0935C3BC-56C0-4314-B269-1B72BFFB71DF}" type="slidenum">
              <a:rPr lang="de-DE" sz="1200" b="0" strike="noStrike" spc="-1">
                <a:solidFill>
                  <a:srgbClr val="8B8B8B"/>
                </a:solidFill>
                <a:uFill>
                  <a:solidFill>
                    <a:srgbClr val="FFFFFF"/>
                  </a:solidFill>
                </a:uFill>
                <a:latin typeface="Calibri"/>
              </a:rPr>
              <a:t>144</a:t>
            </a:fld>
            <a:endParaRPr lang="de-DE" sz="1400" b="0" strike="noStrike" spc="-1">
              <a:solidFill>
                <a:srgbClr val="000000"/>
              </a:solidFill>
              <a:uFill>
                <a:solidFill>
                  <a:srgbClr val="FFFFFF"/>
                </a:solidFill>
              </a:uFill>
              <a:latin typeface="Times New Roman"/>
            </a:endParaRPr>
          </a:p>
        </p:txBody>
      </p:sp>
      <p:sp>
        <p:nvSpPr>
          <p:cNvPr id="1270" name="CustomShape 4"/>
          <p:cNvSpPr/>
          <p:nvPr/>
        </p:nvSpPr>
        <p:spPr>
          <a:xfrm>
            <a:off x="7113960" y="2421000"/>
            <a:ext cx="1813680" cy="328680"/>
          </a:xfrm>
          <a:prstGeom prst="rect">
            <a:avLst/>
          </a:prstGeom>
          <a:solidFill>
            <a:srgbClr val="8CB8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de-DE" sz="1200" b="1" strike="noStrike" spc="-1">
                <a:solidFill>
                  <a:srgbClr val="FFFFFF"/>
                </a:solidFill>
                <a:uFill>
                  <a:solidFill>
                    <a:srgbClr val="FFFFFF"/>
                  </a:solidFill>
                </a:uFill>
                <a:latin typeface="Calibri"/>
              </a:rPr>
              <a:t>Veranlassen</a:t>
            </a:r>
            <a:endParaRPr lang="de-DE" sz="1800" b="0" strike="noStrike" spc="-1">
              <a:solidFill>
                <a:srgbClr val="000000"/>
              </a:solidFill>
              <a:uFill>
                <a:solidFill>
                  <a:srgbClr val="FFFFFF"/>
                </a:solidFill>
              </a:uFill>
              <a:latin typeface="Arial"/>
            </a:endParaRPr>
          </a:p>
        </p:txBody>
      </p:sp>
      <p:sp>
        <p:nvSpPr>
          <p:cNvPr id="1271" name="CustomShape 5"/>
          <p:cNvSpPr/>
          <p:nvPr/>
        </p:nvSpPr>
        <p:spPr>
          <a:xfrm>
            <a:off x="7113960" y="365508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Auditaktivitäten</a:t>
            </a:r>
            <a:endParaRPr lang="de-DE" sz="1800" b="0" strike="noStrike" spc="-1">
              <a:solidFill>
                <a:srgbClr val="000000"/>
              </a:solidFill>
              <a:uFill>
                <a:solidFill>
                  <a:srgbClr val="FFFFFF"/>
                </a:solidFill>
              </a:uFill>
              <a:latin typeface="Arial"/>
            </a:endParaRPr>
          </a:p>
        </p:txBody>
      </p:sp>
      <p:sp>
        <p:nvSpPr>
          <p:cNvPr id="1272" name="CustomShape 6"/>
          <p:cNvSpPr/>
          <p:nvPr/>
        </p:nvSpPr>
        <p:spPr>
          <a:xfrm>
            <a:off x="7072200" y="4229640"/>
            <a:ext cx="34920" cy="182880"/>
          </a:xfrm>
          <a:prstGeom prst="rect">
            <a:avLst/>
          </a:prstGeom>
          <a:noFill/>
          <a:ln w="9360">
            <a:noFill/>
          </a:ln>
        </p:spPr>
        <p:style>
          <a:lnRef idx="0">
            <a:scrgbClr r="0" g="0" b="0"/>
          </a:lnRef>
          <a:fillRef idx="0">
            <a:scrgbClr r="0" g="0" b="0"/>
          </a:fillRef>
          <a:effectRef idx="0">
            <a:scrgbClr r="0" g="0" b="0"/>
          </a:effectRef>
          <a:fontRef idx="minor"/>
        </p:style>
        <p:txBody>
          <a:bodyPr wrap="none" lIns="0" tIns="0" rIns="0" bIns="0"/>
          <a:lstStyle/>
          <a:p>
            <a:pPr>
              <a:lnSpc>
                <a:spcPct val="100000"/>
              </a:lnSpc>
            </a:pPr>
            <a:r>
              <a:rPr lang="de-DE" sz="12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p:txBody>
      </p:sp>
      <p:sp>
        <p:nvSpPr>
          <p:cNvPr id="1273" name="CustomShape 7"/>
          <p:cNvSpPr/>
          <p:nvPr/>
        </p:nvSpPr>
        <p:spPr>
          <a:xfrm>
            <a:off x="7113960" y="427212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80000"/>
              </a:lnSpc>
            </a:pPr>
            <a:r>
              <a:rPr lang="de-DE" sz="1200" b="1" strike="noStrike" spc="-1">
                <a:solidFill>
                  <a:srgbClr val="000000"/>
                </a:solidFill>
                <a:uFill>
                  <a:solidFill>
                    <a:srgbClr val="FFFFFF"/>
                  </a:solidFill>
                </a:uFill>
                <a:latin typeface="Calibri"/>
              </a:rPr>
              <a:t>Auditbericht</a:t>
            </a:r>
            <a:endParaRPr lang="de-DE" sz="1800" b="0" strike="noStrike" spc="-1">
              <a:solidFill>
                <a:srgbClr val="000000"/>
              </a:solidFill>
              <a:uFill>
                <a:solidFill>
                  <a:srgbClr val="FFFFFF"/>
                </a:solidFill>
              </a:uFill>
              <a:latin typeface="Arial"/>
            </a:endParaRPr>
          </a:p>
        </p:txBody>
      </p:sp>
      <p:sp>
        <p:nvSpPr>
          <p:cNvPr id="1274" name="CustomShape 8"/>
          <p:cNvSpPr/>
          <p:nvPr/>
        </p:nvSpPr>
        <p:spPr>
          <a:xfrm rot="16200000" flipH="1">
            <a:off x="7884000" y="4737960"/>
            <a:ext cx="2732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275" name="CustomShape 9"/>
          <p:cNvSpPr/>
          <p:nvPr/>
        </p:nvSpPr>
        <p:spPr>
          <a:xfrm rot="5400000">
            <a:off x="7877520" y="412812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276" name="CustomShape 10"/>
          <p:cNvSpPr/>
          <p:nvPr/>
        </p:nvSpPr>
        <p:spPr>
          <a:xfrm rot="5400000">
            <a:off x="7877160" y="351072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277" name="CustomShape 11"/>
          <p:cNvSpPr/>
          <p:nvPr/>
        </p:nvSpPr>
        <p:spPr>
          <a:xfrm>
            <a:off x="7113960" y="303804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Vorbereitung</a:t>
            </a:r>
            <a:endParaRPr lang="de-DE" sz="1800" b="0" strike="noStrike" spc="-1">
              <a:solidFill>
                <a:srgbClr val="000000"/>
              </a:solidFill>
              <a:uFill>
                <a:solidFill>
                  <a:srgbClr val="FFFFFF"/>
                </a:solidFill>
              </a:uFill>
              <a:latin typeface="Arial"/>
            </a:endParaRPr>
          </a:p>
        </p:txBody>
      </p:sp>
      <p:sp>
        <p:nvSpPr>
          <p:cNvPr id="1278" name="CustomShape 12"/>
          <p:cNvSpPr/>
          <p:nvPr/>
        </p:nvSpPr>
        <p:spPr>
          <a:xfrm rot="16200000" flipH="1">
            <a:off x="7876800" y="289404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279" name="CustomShape 13"/>
          <p:cNvSpPr/>
          <p:nvPr/>
        </p:nvSpPr>
        <p:spPr>
          <a:xfrm>
            <a:off x="7113960" y="4874760"/>
            <a:ext cx="1815120" cy="343080"/>
          </a:xfrm>
          <a:prstGeom prst="roundRect">
            <a:avLst>
              <a:gd name="adj" fmla="val 16667"/>
            </a:avLst>
          </a:prstGeom>
          <a:solidFill>
            <a:srgbClr val="FFFF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de-DE" sz="1200" b="1" strike="noStrike" spc="-1">
                <a:solidFill>
                  <a:srgbClr val="000000"/>
                </a:solidFill>
                <a:uFill>
                  <a:solidFill>
                    <a:srgbClr val="FFFFFF"/>
                  </a:solidFill>
                </a:uFill>
                <a:latin typeface="Calibri"/>
              </a:rPr>
              <a:t>Abschluss</a:t>
            </a:r>
            <a:endParaRPr lang="de-DE" sz="1800" b="0" strike="noStrike" spc="-1">
              <a:solidFill>
                <a:srgbClr val="000000"/>
              </a:solidFill>
              <a:uFill>
                <a:solidFill>
                  <a:srgbClr val="FFFFFF"/>
                </a:solidFill>
              </a:uFill>
              <a:latin typeface="Arial"/>
            </a:endParaRPr>
          </a:p>
        </p:txBody>
      </p:sp>
      <p:sp>
        <p:nvSpPr>
          <p:cNvPr id="1280" name="CustomShape 14"/>
          <p:cNvSpPr/>
          <p:nvPr/>
        </p:nvSpPr>
        <p:spPr>
          <a:xfrm>
            <a:off x="7113960" y="5491800"/>
            <a:ext cx="1815120" cy="343080"/>
          </a:xfrm>
          <a:prstGeom prst="roundRect">
            <a:avLst>
              <a:gd name="adj" fmla="val 16667"/>
            </a:avLst>
          </a:prstGeom>
          <a:solidFill>
            <a:srgbClr val="FFFFFF"/>
          </a:solidFill>
          <a:ln w="12600" cap="rnd">
            <a:solidFill>
              <a:srgbClr val="000000"/>
            </a:solidFill>
            <a:custDash>
              <a:ds d="400000" sp="300000"/>
            </a:custDash>
            <a:round/>
          </a:ln>
        </p:spPr>
        <p:style>
          <a:lnRef idx="0">
            <a:scrgbClr r="0" g="0" b="0"/>
          </a:lnRef>
          <a:fillRef idx="0">
            <a:scrgbClr r="0" g="0" b="0"/>
          </a:fillRef>
          <a:effectRef idx="0">
            <a:scrgbClr r="0" g="0" b="0"/>
          </a:effectRef>
          <a:fontRef idx="minor"/>
        </p:style>
        <p:txBody>
          <a:bodyPr lIns="90000" tIns="45000" rIns="90000" bIns="45000" anchor="ctr" anchorCtr="1"/>
          <a:lstStyle/>
          <a:p>
            <a:pPr algn="ctr">
              <a:lnSpc>
                <a:spcPct val="100000"/>
              </a:lnSpc>
            </a:pPr>
            <a:r>
              <a:rPr lang="de-DE" sz="1200" b="1" strike="noStrike" spc="-1">
                <a:solidFill>
                  <a:srgbClr val="000000"/>
                </a:solidFill>
                <a:uFill>
                  <a:solidFill>
                    <a:srgbClr val="FFFFFF"/>
                  </a:solidFill>
                </a:uFill>
                <a:latin typeface="Calibri"/>
              </a:rPr>
              <a:t>Folgemaßnahmen</a:t>
            </a:r>
            <a:endParaRPr lang="de-DE" sz="1800" b="0" strike="noStrike" spc="-1">
              <a:solidFill>
                <a:srgbClr val="000000"/>
              </a:solidFill>
              <a:uFill>
                <a:solidFill>
                  <a:srgbClr val="FFFFFF"/>
                </a:solidFill>
              </a:uFill>
              <a:latin typeface="Arial"/>
            </a:endParaRPr>
          </a:p>
        </p:txBody>
      </p:sp>
      <p:sp>
        <p:nvSpPr>
          <p:cNvPr id="1281" name="CustomShape 15"/>
          <p:cNvSpPr/>
          <p:nvPr/>
        </p:nvSpPr>
        <p:spPr>
          <a:xfrm rot="5400000">
            <a:off x="7885440" y="5355360"/>
            <a:ext cx="2732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2"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Vorbereitung der Auditaktivitäten</a:t>
            </a:r>
            <a:endParaRPr lang="en-US" sz="1800" b="0" strike="noStrike" spc="-1">
              <a:solidFill>
                <a:srgbClr val="000000"/>
              </a:solidFill>
              <a:uFill>
                <a:solidFill>
                  <a:srgbClr val="FFFFFF"/>
                </a:solidFill>
              </a:uFill>
              <a:latin typeface="Calibri"/>
            </a:endParaRPr>
          </a:p>
        </p:txBody>
      </p:sp>
      <p:sp>
        <p:nvSpPr>
          <p:cNvPr id="1283" name="TextShape 2"/>
          <p:cNvSpPr txBox="1"/>
          <p:nvPr/>
        </p:nvSpPr>
        <p:spPr>
          <a:xfrm>
            <a:off x="457200" y="1696680"/>
            <a:ext cx="663228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Vorab- Dokumentenprüfung</a:t>
            </a: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Dokumentation des Managementsystems (z.B. Richtlinien, Prozessbeschreibungen)</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Aufzeichnungen durchgeführter Aktivitäten</a:t>
            </a:r>
            <a:endParaRPr lang="en-US" sz="20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Zuweisung von Arbeiten im Auditteam</a:t>
            </a: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Definition und Zuweisung von Rollen</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Berücksichtigung von Kompetenz und Erfahrung der einzelnen Auditoren</a:t>
            </a:r>
            <a:endParaRPr lang="en-US" sz="20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Erstellung eines Auditplans</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Vorbereitung von Arbeitsdokumenten</a:t>
            </a:r>
          </a:p>
        </p:txBody>
      </p:sp>
      <p:sp>
        <p:nvSpPr>
          <p:cNvPr id="1284" name="TextShape 3"/>
          <p:cNvSpPr txBox="1"/>
          <p:nvPr/>
        </p:nvSpPr>
        <p:spPr>
          <a:xfrm>
            <a:off x="6553080" y="6430680"/>
            <a:ext cx="2133360" cy="364680"/>
          </a:xfrm>
          <a:prstGeom prst="rect">
            <a:avLst/>
          </a:prstGeom>
          <a:noFill/>
          <a:ln>
            <a:noFill/>
          </a:ln>
        </p:spPr>
        <p:txBody>
          <a:bodyPr anchor="ctr"/>
          <a:lstStyle/>
          <a:p>
            <a:pPr algn="r">
              <a:lnSpc>
                <a:spcPct val="100000"/>
              </a:lnSpc>
            </a:pPr>
            <a:fld id="{CCFB2E09-9C88-4F13-8508-A956C3A70D3A}" type="slidenum">
              <a:rPr lang="de-DE" sz="1200" b="0" strike="noStrike" spc="-1">
                <a:solidFill>
                  <a:srgbClr val="8B8B8B"/>
                </a:solidFill>
                <a:uFill>
                  <a:solidFill>
                    <a:srgbClr val="FFFFFF"/>
                  </a:solidFill>
                </a:uFill>
                <a:latin typeface="Calibri"/>
              </a:rPr>
              <a:t>145</a:t>
            </a:fld>
            <a:endParaRPr lang="de-DE" sz="1400" b="0" strike="noStrike" spc="-1">
              <a:solidFill>
                <a:srgbClr val="000000"/>
              </a:solidFill>
              <a:uFill>
                <a:solidFill>
                  <a:srgbClr val="FFFFFF"/>
                </a:solidFill>
              </a:uFill>
              <a:latin typeface="Times New Roman"/>
            </a:endParaRPr>
          </a:p>
        </p:txBody>
      </p:sp>
      <p:sp>
        <p:nvSpPr>
          <p:cNvPr id="1285" name="CustomShape 4"/>
          <p:cNvSpPr/>
          <p:nvPr/>
        </p:nvSpPr>
        <p:spPr>
          <a:xfrm>
            <a:off x="7113960" y="242100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Veranlassen</a:t>
            </a:r>
            <a:endParaRPr lang="de-DE" sz="1800" b="0" strike="noStrike" spc="-1">
              <a:solidFill>
                <a:srgbClr val="000000"/>
              </a:solidFill>
              <a:uFill>
                <a:solidFill>
                  <a:srgbClr val="FFFFFF"/>
                </a:solidFill>
              </a:uFill>
              <a:latin typeface="Arial"/>
            </a:endParaRPr>
          </a:p>
        </p:txBody>
      </p:sp>
      <p:sp>
        <p:nvSpPr>
          <p:cNvPr id="1286" name="CustomShape 5"/>
          <p:cNvSpPr/>
          <p:nvPr/>
        </p:nvSpPr>
        <p:spPr>
          <a:xfrm>
            <a:off x="7113960" y="365508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Auditaktivitäten</a:t>
            </a:r>
            <a:endParaRPr lang="de-DE" sz="1800" b="0" strike="noStrike" spc="-1">
              <a:solidFill>
                <a:srgbClr val="000000"/>
              </a:solidFill>
              <a:uFill>
                <a:solidFill>
                  <a:srgbClr val="FFFFFF"/>
                </a:solidFill>
              </a:uFill>
              <a:latin typeface="Arial"/>
            </a:endParaRPr>
          </a:p>
        </p:txBody>
      </p:sp>
      <p:sp>
        <p:nvSpPr>
          <p:cNvPr id="1287" name="CustomShape 6"/>
          <p:cNvSpPr/>
          <p:nvPr/>
        </p:nvSpPr>
        <p:spPr>
          <a:xfrm>
            <a:off x="7072200" y="4229640"/>
            <a:ext cx="34920" cy="182880"/>
          </a:xfrm>
          <a:prstGeom prst="rect">
            <a:avLst/>
          </a:prstGeom>
          <a:noFill/>
          <a:ln w="9360">
            <a:noFill/>
          </a:ln>
        </p:spPr>
        <p:style>
          <a:lnRef idx="0">
            <a:scrgbClr r="0" g="0" b="0"/>
          </a:lnRef>
          <a:fillRef idx="0">
            <a:scrgbClr r="0" g="0" b="0"/>
          </a:fillRef>
          <a:effectRef idx="0">
            <a:scrgbClr r="0" g="0" b="0"/>
          </a:effectRef>
          <a:fontRef idx="minor"/>
        </p:style>
        <p:txBody>
          <a:bodyPr wrap="none" lIns="0" tIns="0" rIns="0" bIns="0"/>
          <a:lstStyle/>
          <a:p>
            <a:pPr>
              <a:lnSpc>
                <a:spcPct val="100000"/>
              </a:lnSpc>
            </a:pPr>
            <a:r>
              <a:rPr lang="de-DE" sz="12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p:txBody>
      </p:sp>
      <p:sp>
        <p:nvSpPr>
          <p:cNvPr id="1288" name="CustomShape 7"/>
          <p:cNvSpPr/>
          <p:nvPr/>
        </p:nvSpPr>
        <p:spPr>
          <a:xfrm>
            <a:off x="7113960" y="427212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80000"/>
              </a:lnSpc>
            </a:pPr>
            <a:r>
              <a:rPr lang="de-DE" sz="1200" b="1" strike="noStrike" spc="-1">
                <a:solidFill>
                  <a:srgbClr val="000000"/>
                </a:solidFill>
                <a:uFill>
                  <a:solidFill>
                    <a:srgbClr val="FFFFFF"/>
                  </a:solidFill>
                </a:uFill>
                <a:latin typeface="Calibri"/>
              </a:rPr>
              <a:t>Auditbericht</a:t>
            </a:r>
            <a:endParaRPr lang="de-DE" sz="1800" b="0" strike="noStrike" spc="-1">
              <a:solidFill>
                <a:srgbClr val="000000"/>
              </a:solidFill>
              <a:uFill>
                <a:solidFill>
                  <a:srgbClr val="FFFFFF"/>
                </a:solidFill>
              </a:uFill>
              <a:latin typeface="Arial"/>
            </a:endParaRPr>
          </a:p>
        </p:txBody>
      </p:sp>
      <p:sp>
        <p:nvSpPr>
          <p:cNvPr id="1289" name="CustomShape 8"/>
          <p:cNvSpPr/>
          <p:nvPr/>
        </p:nvSpPr>
        <p:spPr>
          <a:xfrm rot="16200000" flipH="1">
            <a:off x="7884000" y="4737960"/>
            <a:ext cx="2732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290" name="CustomShape 9"/>
          <p:cNvSpPr/>
          <p:nvPr/>
        </p:nvSpPr>
        <p:spPr>
          <a:xfrm rot="5400000">
            <a:off x="7877520" y="412812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291" name="CustomShape 10"/>
          <p:cNvSpPr/>
          <p:nvPr/>
        </p:nvSpPr>
        <p:spPr>
          <a:xfrm rot="5400000">
            <a:off x="7877160" y="351072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292" name="CustomShape 11"/>
          <p:cNvSpPr/>
          <p:nvPr/>
        </p:nvSpPr>
        <p:spPr>
          <a:xfrm>
            <a:off x="7113960" y="3038040"/>
            <a:ext cx="1813680" cy="328680"/>
          </a:xfrm>
          <a:prstGeom prst="rect">
            <a:avLst/>
          </a:prstGeom>
          <a:solidFill>
            <a:srgbClr val="8CB8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de-DE" sz="1200" b="1" strike="noStrike" spc="-1">
                <a:solidFill>
                  <a:srgbClr val="FFFFFF"/>
                </a:solidFill>
                <a:uFill>
                  <a:solidFill>
                    <a:srgbClr val="FFFFFF"/>
                  </a:solidFill>
                </a:uFill>
                <a:latin typeface="Calibri"/>
              </a:rPr>
              <a:t>Vorbereitung</a:t>
            </a:r>
            <a:endParaRPr lang="de-DE" sz="1800" b="0" strike="noStrike" spc="-1">
              <a:solidFill>
                <a:srgbClr val="000000"/>
              </a:solidFill>
              <a:uFill>
                <a:solidFill>
                  <a:srgbClr val="FFFFFF"/>
                </a:solidFill>
              </a:uFill>
              <a:latin typeface="Arial"/>
            </a:endParaRPr>
          </a:p>
        </p:txBody>
      </p:sp>
      <p:sp>
        <p:nvSpPr>
          <p:cNvPr id="1293" name="CustomShape 12"/>
          <p:cNvSpPr/>
          <p:nvPr/>
        </p:nvSpPr>
        <p:spPr>
          <a:xfrm rot="16200000" flipH="1">
            <a:off x="7876800" y="289404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294" name="CustomShape 13"/>
          <p:cNvSpPr/>
          <p:nvPr/>
        </p:nvSpPr>
        <p:spPr>
          <a:xfrm>
            <a:off x="7113960" y="4874760"/>
            <a:ext cx="1815120" cy="343080"/>
          </a:xfrm>
          <a:prstGeom prst="roundRect">
            <a:avLst>
              <a:gd name="adj" fmla="val 16667"/>
            </a:avLst>
          </a:prstGeom>
          <a:solidFill>
            <a:srgbClr val="FFFF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de-DE" sz="1200" b="1" strike="noStrike" spc="-1">
                <a:solidFill>
                  <a:srgbClr val="000000"/>
                </a:solidFill>
                <a:uFill>
                  <a:solidFill>
                    <a:srgbClr val="FFFFFF"/>
                  </a:solidFill>
                </a:uFill>
                <a:latin typeface="Calibri"/>
              </a:rPr>
              <a:t>Abschluss</a:t>
            </a:r>
            <a:endParaRPr lang="de-DE" sz="1800" b="0" strike="noStrike" spc="-1">
              <a:solidFill>
                <a:srgbClr val="000000"/>
              </a:solidFill>
              <a:uFill>
                <a:solidFill>
                  <a:srgbClr val="FFFFFF"/>
                </a:solidFill>
              </a:uFill>
              <a:latin typeface="Arial"/>
            </a:endParaRPr>
          </a:p>
        </p:txBody>
      </p:sp>
      <p:sp>
        <p:nvSpPr>
          <p:cNvPr id="1295" name="CustomShape 14"/>
          <p:cNvSpPr/>
          <p:nvPr/>
        </p:nvSpPr>
        <p:spPr>
          <a:xfrm>
            <a:off x="7113960" y="5491800"/>
            <a:ext cx="1815120" cy="343080"/>
          </a:xfrm>
          <a:prstGeom prst="roundRect">
            <a:avLst>
              <a:gd name="adj" fmla="val 16667"/>
            </a:avLst>
          </a:prstGeom>
          <a:solidFill>
            <a:srgbClr val="FFFFFF"/>
          </a:solidFill>
          <a:ln w="12600" cap="rnd">
            <a:solidFill>
              <a:srgbClr val="000000"/>
            </a:solidFill>
            <a:custDash>
              <a:ds d="400000" sp="300000"/>
            </a:custDash>
            <a:round/>
          </a:ln>
        </p:spPr>
        <p:style>
          <a:lnRef idx="0">
            <a:scrgbClr r="0" g="0" b="0"/>
          </a:lnRef>
          <a:fillRef idx="0">
            <a:scrgbClr r="0" g="0" b="0"/>
          </a:fillRef>
          <a:effectRef idx="0">
            <a:scrgbClr r="0" g="0" b="0"/>
          </a:effectRef>
          <a:fontRef idx="minor"/>
        </p:style>
        <p:txBody>
          <a:bodyPr lIns="90000" tIns="45000" rIns="90000" bIns="45000" anchor="ctr" anchorCtr="1"/>
          <a:lstStyle/>
          <a:p>
            <a:pPr algn="ctr">
              <a:lnSpc>
                <a:spcPct val="100000"/>
              </a:lnSpc>
            </a:pPr>
            <a:r>
              <a:rPr lang="de-DE" sz="1200" b="1" strike="noStrike" spc="-1">
                <a:solidFill>
                  <a:srgbClr val="000000"/>
                </a:solidFill>
                <a:uFill>
                  <a:solidFill>
                    <a:srgbClr val="FFFFFF"/>
                  </a:solidFill>
                </a:uFill>
                <a:latin typeface="Calibri"/>
              </a:rPr>
              <a:t>Folgemaßnahmen</a:t>
            </a:r>
            <a:endParaRPr lang="de-DE" sz="1800" b="0" strike="noStrike" spc="-1">
              <a:solidFill>
                <a:srgbClr val="000000"/>
              </a:solidFill>
              <a:uFill>
                <a:solidFill>
                  <a:srgbClr val="FFFFFF"/>
                </a:solidFill>
              </a:uFill>
              <a:latin typeface="Arial"/>
            </a:endParaRPr>
          </a:p>
        </p:txBody>
      </p:sp>
      <p:sp>
        <p:nvSpPr>
          <p:cNvPr id="1296" name="CustomShape 15"/>
          <p:cNvSpPr/>
          <p:nvPr/>
        </p:nvSpPr>
        <p:spPr>
          <a:xfrm rot="5400000">
            <a:off x="7885440" y="5355360"/>
            <a:ext cx="2732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7"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Vorbereitung der Auditaktivitäten</a:t>
            </a:r>
            <a:endParaRPr lang="en-US" sz="1800" b="0" strike="noStrike" spc="-1">
              <a:solidFill>
                <a:srgbClr val="000000"/>
              </a:solidFill>
              <a:uFill>
                <a:solidFill>
                  <a:srgbClr val="FFFFFF"/>
                </a:solidFill>
              </a:uFill>
              <a:latin typeface="Calibri"/>
            </a:endParaRPr>
          </a:p>
        </p:txBody>
      </p:sp>
      <p:sp>
        <p:nvSpPr>
          <p:cNvPr id="1298" name="TextShape 2"/>
          <p:cNvSpPr txBox="1"/>
          <p:nvPr/>
        </p:nvSpPr>
        <p:spPr>
          <a:xfrm>
            <a:off x="457200" y="1696680"/>
            <a:ext cx="663228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Rollen im Auditteam:</a:t>
            </a: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(Lead) Auditor</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(Co-) Auditor</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Fachexperte (Person, die dem Audit-Team spezifisches Wissen oder Fachwissen zur Verfügung stellt)</a:t>
            </a:r>
            <a:endParaRPr lang="en-US" sz="2000" b="0" strike="noStrike" spc="-1">
              <a:solidFill>
                <a:srgbClr val="000000"/>
              </a:solidFill>
              <a:uFill>
                <a:solidFill>
                  <a:srgbClr val="FFFFFF"/>
                </a:solidFill>
              </a:uFill>
              <a:latin typeface="Calibri"/>
            </a:endParaRPr>
          </a:p>
        </p:txBody>
      </p:sp>
      <p:sp>
        <p:nvSpPr>
          <p:cNvPr id="1299" name="TextShape 3"/>
          <p:cNvSpPr txBox="1"/>
          <p:nvPr/>
        </p:nvSpPr>
        <p:spPr>
          <a:xfrm>
            <a:off x="6553080" y="6430680"/>
            <a:ext cx="2133360" cy="364680"/>
          </a:xfrm>
          <a:prstGeom prst="rect">
            <a:avLst/>
          </a:prstGeom>
          <a:noFill/>
          <a:ln>
            <a:noFill/>
          </a:ln>
        </p:spPr>
        <p:txBody>
          <a:bodyPr anchor="ctr"/>
          <a:lstStyle/>
          <a:p>
            <a:pPr algn="r">
              <a:lnSpc>
                <a:spcPct val="100000"/>
              </a:lnSpc>
            </a:pPr>
            <a:fld id="{04A24398-94B9-4903-9E64-F12ABF64A000}" type="slidenum">
              <a:rPr lang="de-DE" sz="1200" b="0" strike="noStrike" spc="-1">
                <a:solidFill>
                  <a:srgbClr val="8B8B8B"/>
                </a:solidFill>
                <a:uFill>
                  <a:solidFill>
                    <a:srgbClr val="FFFFFF"/>
                  </a:solidFill>
                </a:uFill>
                <a:latin typeface="Calibri"/>
              </a:rPr>
              <a:t>146</a:t>
            </a:fld>
            <a:endParaRPr lang="de-DE" sz="1400" b="0" strike="noStrike" spc="-1">
              <a:solidFill>
                <a:srgbClr val="000000"/>
              </a:solidFill>
              <a:uFill>
                <a:solidFill>
                  <a:srgbClr val="FFFFFF"/>
                </a:solidFill>
              </a:uFill>
              <a:latin typeface="Times New Roman"/>
            </a:endParaRPr>
          </a:p>
        </p:txBody>
      </p:sp>
      <p:sp>
        <p:nvSpPr>
          <p:cNvPr id="1300" name="CustomShape 4"/>
          <p:cNvSpPr/>
          <p:nvPr/>
        </p:nvSpPr>
        <p:spPr>
          <a:xfrm>
            <a:off x="7113960" y="242100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Veranlassen</a:t>
            </a:r>
            <a:endParaRPr lang="de-DE" sz="1800" b="0" strike="noStrike" spc="-1">
              <a:solidFill>
                <a:srgbClr val="000000"/>
              </a:solidFill>
              <a:uFill>
                <a:solidFill>
                  <a:srgbClr val="FFFFFF"/>
                </a:solidFill>
              </a:uFill>
              <a:latin typeface="Arial"/>
            </a:endParaRPr>
          </a:p>
        </p:txBody>
      </p:sp>
      <p:sp>
        <p:nvSpPr>
          <p:cNvPr id="1301" name="CustomShape 5"/>
          <p:cNvSpPr/>
          <p:nvPr/>
        </p:nvSpPr>
        <p:spPr>
          <a:xfrm>
            <a:off x="7113960" y="365508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Auditaktivitäten</a:t>
            </a:r>
            <a:endParaRPr lang="de-DE" sz="1800" b="0" strike="noStrike" spc="-1">
              <a:solidFill>
                <a:srgbClr val="000000"/>
              </a:solidFill>
              <a:uFill>
                <a:solidFill>
                  <a:srgbClr val="FFFFFF"/>
                </a:solidFill>
              </a:uFill>
              <a:latin typeface="Arial"/>
            </a:endParaRPr>
          </a:p>
        </p:txBody>
      </p:sp>
      <p:sp>
        <p:nvSpPr>
          <p:cNvPr id="1302" name="CustomShape 6"/>
          <p:cNvSpPr/>
          <p:nvPr/>
        </p:nvSpPr>
        <p:spPr>
          <a:xfrm>
            <a:off x="7072200" y="4229640"/>
            <a:ext cx="34920" cy="182880"/>
          </a:xfrm>
          <a:prstGeom prst="rect">
            <a:avLst/>
          </a:prstGeom>
          <a:noFill/>
          <a:ln w="9360">
            <a:noFill/>
          </a:ln>
        </p:spPr>
        <p:style>
          <a:lnRef idx="0">
            <a:scrgbClr r="0" g="0" b="0"/>
          </a:lnRef>
          <a:fillRef idx="0">
            <a:scrgbClr r="0" g="0" b="0"/>
          </a:fillRef>
          <a:effectRef idx="0">
            <a:scrgbClr r="0" g="0" b="0"/>
          </a:effectRef>
          <a:fontRef idx="minor"/>
        </p:style>
        <p:txBody>
          <a:bodyPr wrap="none" lIns="0" tIns="0" rIns="0" bIns="0"/>
          <a:lstStyle/>
          <a:p>
            <a:pPr>
              <a:lnSpc>
                <a:spcPct val="100000"/>
              </a:lnSpc>
            </a:pPr>
            <a:r>
              <a:rPr lang="de-DE" sz="12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p:txBody>
      </p:sp>
      <p:sp>
        <p:nvSpPr>
          <p:cNvPr id="1303" name="CustomShape 7"/>
          <p:cNvSpPr/>
          <p:nvPr/>
        </p:nvSpPr>
        <p:spPr>
          <a:xfrm>
            <a:off x="7113960" y="427212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80000"/>
              </a:lnSpc>
            </a:pPr>
            <a:r>
              <a:rPr lang="de-DE" sz="1200" b="1" strike="noStrike" spc="-1">
                <a:solidFill>
                  <a:srgbClr val="000000"/>
                </a:solidFill>
                <a:uFill>
                  <a:solidFill>
                    <a:srgbClr val="FFFFFF"/>
                  </a:solidFill>
                </a:uFill>
                <a:latin typeface="Calibri"/>
              </a:rPr>
              <a:t>Auditbericht</a:t>
            </a:r>
            <a:endParaRPr lang="de-DE" sz="1800" b="0" strike="noStrike" spc="-1">
              <a:solidFill>
                <a:srgbClr val="000000"/>
              </a:solidFill>
              <a:uFill>
                <a:solidFill>
                  <a:srgbClr val="FFFFFF"/>
                </a:solidFill>
              </a:uFill>
              <a:latin typeface="Arial"/>
            </a:endParaRPr>
          </a:p>
        </p:txBody>
      </p:sp>
      <p:sp>
        <p:nvSpPr>
          <p:cNvPr id="1304" name="CustomShape 8"/>
          <p:cNvSpPr/>
          <p:nvPr/>
        </p:nvSpPr>
        <p:spPr>
          <a:xfrm rot="16200000" flipH="1">
            <a:off x="7884000" y="4737960"/>
            <a:ext cx="2732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305" name="CustomShape 9"/>
          <p:cNvSpPr/>
          <p:nvPr/>
        </p:nvSpPr>
        <p:spPr>
          <a:xfrm rot="5400000">
            <a:off x="7877520" y="412812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306" name="CustomShape 10"/>
          <p:cNvSpPr/>
          <p:nvPr/>
        </p:nvSpPr>
        <p:spPr>
          <a:xfrm rot="5400000">
            <a:off x="7877160" y="351072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307" name="CustomShape 11"/>
          <p:cNvSpPr/>
          <p:nvPr/>
        </p:nvSpPr>
        <p:spPr>
          <a:xfrm>
            <a:off x="7113960" y="3038040"/>
            <a:ext cx="1813680" cy="328680"/>
          </a:xfrm>
          <a:prstGeom prst="rect">
            <a:avLst/>
          </a:prstGeom>
          <a:solidFill>
            <a:srgbClr val="8CB8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de-DE" sz="1200" b="1" strike="noStrike" spc="-1">
                <a:solidFill>
                  <a:srgbClr val="FFFFFF"/>
                </a:solidFill>
                <a:uFill>
                  <a:solidFill>
                    <a:srgbClr val="FFFFFF"/>
                  </a:solidFill>
                </a:uFill>
                <a:latin typeface="Calibri"/>
              </a:rPr>
              <a:t>Vorbereitung</a:t>
            </a:r>
            <a:endParaRPr lang="de-DE" sz="1800" b="0" strike="noStrike" spc="-1">
              <a:solidFill>
                <a:srgbClr val="000000"/>
              </a:solidFill>
              <a:uFill>
                <a:solidFill>
                  <a:srgbClr val="FFFFFF"/>
                </a:solidFill>
              </a:uFill>
              <a:latin typeface="Arial"/>
            </a:endParaRPr>
          </a:p>
        </p:txBody>
      </p:sp>
      <p:sp>
        <p:nvSpPr>
          <p:cNvPr id="1308" name="CustomShape 12"/>
          <p:cNvSpPr/>
          <p:nvPr/>
        </p:nvSpPr>
        <p:spPr>
          <a:xfrm rot="16200000" flipH="1">
            <a:off x="7876800" y="289404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309" name="CustomShape 13"/>
          <p:cNvSpPr/>
          <p:nvPr/>
        </p:nvSpPr>
        <p:spPr>
          <a:xfrm>
            <a:off x="7113960" y="4874760"/>
            <a:ext cx="1815120" cy="343080"/>
          </a:xfrm>
          <a:prstGeom prst="roundRect">
            <a:avLst>
              <a:gd name="adj" fmla="val 16667"/>
            </a:avLst>
          </a:prstGeom>
          <a:solidFill>
            <a:srgbClr val="FFFF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de-DE" sz="1200" b="1" strike="noStrike" spc="-1">
                <a:solidFill>
                  <a:srgbClr val="000000"/>
                </a:solidFill>
                <a:uFill>
                  <a:solidFill>
                    <a:srgbClr val="FFFFFF"/>
                  </a:solidFill>
                </a:uFill>
                <a:latin typeface="Calibri"/>
              </a:rPr>
              <a:t>Abschluss</a:t>
            </a:r>
            <a:endParaRPr lang="de-DE" sz="1800" b="0" strike="noStrike" spc="-1">
              <a:solidFill>
                <a:srgbClr val="000000"/>
              </a:solidFill>
              <a:uFill>
                <a:solidFill>
                  <a:srgbClr val="FFFFFF"/>
                </a:solidFill>
              </a:uFill>
              <a:latin typeface="Arial"/>
            </a:endParaRPr>
          </a:p>
        </p:txBody>
      </p:sp>
      <p:sp>
        <p:nvSpPr>
          <p:cNvPr id="1310" name="CustomShape 14"/>
          <p:cNvSpPr/>
          <p:nvPr/>
        </p:nvSpPr>
        <p:spPr>
          <a:xfrm>
            <a:off x="7113960" y="5491800"/>
            <a:ext cx="1815120" cy="343080"/>
          </a:xfrm>
          <a:prstGeom prst="roundRect">
            <a:avLst>
              <a:gd name="adj" fmla="val 16667"/>
            </a:avLst>
          </a:prstGeom>
          <a:solidFill>
            <a:srgbClr val="FFFFFF"/>
          </a:solidFill>
          <a:ln w="12600" cap="rnd">
            <a:solidFill>
              <a:srgbClr val="000000"/>
            </a:solidFill>
            <a:custDash>
              <a:ds d="400000" sp="300000"/>
            </a:custDash>
            <a:round/>
          </a:ln>
        </p:spPr>
        <p:style>
          <a:lnRef idx="0">
            <a:scrgbClr r="0" g="0" b="0"/>
          </a:lnRef>
          <a:fillRef idx="0">
            <a:scrgbClr r="0" g="0" b="0"/>
          </a:fillRef>
          <a:effectRef idx="0">
            <a:scrgbClr r="0" g="0" b="0"/>
          </a:effectRef>
          <a:fontRef idx="minor"/>
        </p:style>
        <p:txBody>
          <a:bodyPr lIns="90000" tIns="45000" rIns="90000" bIns="45000" anchor="ctr" anchorCtr="1"/>
          <a:lstStyle/>
          <a:p>
            <a:pPr algn="ctr">
              <a:lnSpc>
                <a:spcPct val="100000"/>
              </a:lnSpc>
            </a:pPr>
            <a:r>
              <a:rPr lang="de-DE" sz="1200" b="1" strike="noStrike" spc="-1">
                <a:solidFill>
                  <a:srgbClr val="000000"/>
                </a:solidFill>
                <a:uFill>
                  <a:solidFill>
                    <a:srgbClr val="FFFFFF"/>
                  </a:solidFill>
                </a:uFill>
                <a:latin typeface="Calibri"/>
              </a:rPr>
              <a:t>Folgemaßnahmen</a:t>
            </a:r>
            <a:endParaRPr lang="de-DE" sz="1800" b="0" strike="noStrike" spc="-1">
              <a:solidFill>
                <a:srgbClr val="000000"/>
              </a:solidFill>
              <a:uFill>
                <a:solidFill>
                  <a:srgbClr val="FFFFFF"/>
                </a:solidFill>
              </a:uFill>
              <a:latin typeface="Arial"/>
            </a:endParaRPr>
          </a:p>
        </p:txBody>
      </p:sp>
      <p:sp>
        <p:nvSpPr>
          <p:cNvPr id="1311" name="CustomShape 15"/>
          <p:cNvSpPr/>
          <p:nvPr/>
        </p:nvSpPr>
        <p:spPr>
          <a:xfrm rot="5400000">
            <a:off x="7885440" y="5355360"/>
            <a:ext cx="2732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2"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Vorbereitung der Auditaktivitäten</a:t>
            </a:r>
            <a:endParaRPr lang="en-US" sz="1800" b="0" strike="noStrike" spc="-1">
              <a:solidFill>
                <a:srgbClr val="000000"/>
              </a:solidFill>
              <a:uFill>
                <a:solidFill>
                  <a:srgbClr val="FFFFFF"/>
                </a:solidFill>
              </a:uFill>
              <a:latin typeface="Calibri"/>
            </a:endParaRPr>
          </a:p>
        </p:txBody>
      </p:sp>
      <p:sp>
        <p:nvSpPr>
          <p:cNvPr id="1313" name="TextShape 2"/>
          <p:cNvSpPr txBox="1"/>
          <p:nvPr/>
        </p:nvSpPr>
        <p:spPr>
          <a:xfrm>
            <a:off x="457200" y="1696680"/>
            <a:ext cx="663228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Typische Inhalte eines Auditplans:</a:t>
            </a: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Auditziele </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Auditumfang</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Auditkriterien</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Termine und Orte für die Tätigkeiten vor Ort</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Verwendete Auditmethoden</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Rollen und Verantwortlichkeiten der Mitglieder des Auditteams</a:t>
            </a:r>
            <a:endParaRPr lang="en-US" sz="20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Beispiele für Arbeitsdokumente:</a:t>
            </a: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Checklisten</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Formulare zur Aufzeichnung von Auditnachweisen (einschließlich Interviews und Befunde)</a:t>
            </a:r>
            <a:endParaRPr lang="en-US" sz="2000" b="0" strike="noStrike" spc="-1">
              <a:solidFill>
                <a:srgbClr val="000000"/>
              </a:solidFill>
              <a:uFill>
                <a:solidFill>
                  <a:srgbClr val="FFFFFF"/>
                </a:solidFill>
              </a:uFill>
              <a:latin typeface="Calibri"/>
            </a:endParaRPr>
          </a:p>
        </p:txBody>
      </p:sp>
      <p:sp>
        <p:nvSpPr>
          <p:cNvPr id="1314" name="TextShape 3"/>
          <p:cNvSpPr txBox="1"/>
          <p:nvPr/>
        </p:nvSpPr>
        <p:spPr>
          <a:xfrm>
            <a:off x="6553080" y="6430680"/>
            <a:ext cx="2133360" cy="364680"/>
          </a:xfrm>
          <a:prstGeom prst="rect">
            <a:avLst/>
          </a:prstGeom>
          <a:noFill/>
          <a:ln>
            <a:noFill/>
          </a:ln>
        </p:spPr>
        <p:txBody>
          <a:bodyPr anchor="ctr"/>
          <a:lstStyle/>
          <a:p>
            <a:pPr algn="r">
              <a:lnSpc>
                <a:spcPct val="100000"/>
              </a:lnSpc>
            </a:pPr>
            <a:fld id="{1AF466E0-03ED-4825-B474-1B5451A95065}" type="slidenum">
              <a:rPr lang="de-DE" sz="1200" b="0" strike="noStrike" spc="-1">
                <a:solidFill>
                  <a:srgbClr val="8B8B8B"/>
                </a:solidFill>
                <a:uFill>
                  <a:solidFill>
                    <a:srgbClr val="FFFFFF"/>
                  </a:solidFill>
                </a:uFill>
                <a:latin typeface="Calibri"/>
              </a:rPr>
              <a:t>147</a:t>
            </a:fld>
            <a:endParaRPr lang="de-DE" sz="1400" b="0" strike="noStrike" spc="-1">
              <a:solidFill>
                <a:srgbClr val="000000"/>
              </a:solidFill>
              <a:uFill>
                <a:solidFill>
                  <a:srgbClr val="FFFFFF"/>
                </a:solidFill>
              </a:uFill>
              <a:latin typeface="Times New Roman"/>
            </a:endParaRPr>
          </a:p>
        </p:txBody>
      </p:sp>
      <p:sp>
        <p:nvSpPr>
          <p:cNvPr id="1315" name="CustomShape 4"/>
          <p:cNvSpPr/>
          <p:nvPr/>
        </p:nvSpPr>
        <p:spPr>
          <a:xfrm>
            <a:off x="7113960" y="242100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Veranlassen</a:t>
            </a:r>
            <a:endParaRPr lang="de-DE" sz="1800" b="0" strike="noStrike" spc="-1">
              <a:solidFill>
                <a:srgbClr val="000000"/>
              </a:solidFill>
              <a:uFill>
                <a:solidFill>
                  <a:srgbClr val="FFFFFF"/>
                </a:solidFill>
              </a:uFill>
              <a:latin typeface="Arial"/>
            </a:endParaRPr>
          </a:p>
        </p:txBody>
      </p:sp>
      <p:sp>
        <p:nvSpPr>
          <p:cNvPr id="1316" name="CustomShape 5"/>
          <p:cNvSpPr/>
          <p:nvPr/>
        </p:nvSpPr>
        <p:spPr>
          <a:xfrm>
            <a:off x="7113960" y="365508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Auditaktivitäten</a:t>
            </a:r>
            <a:endParaRPr lang="de-DE" sz="1800" b="0" strike="noStrike" spc="-1">
              <a:solidFill>
                <a:srgbClr val="000000"/>
              </a:solidFill>
              <a:uFill>
                <a:solidFill>
                  <a:srgbClr val="FFFFFF"/>
                </a:solidFill>
              </a:uFill>
              <a:latin typeface="Arial"/>
            </a:endParaRPr>
          </a:p>
        </p:txBody>
      </p:sp>
      <p:sp>
        <p:nvSpPr>
          <p:cNvPr id="1317" name="CustomShape 6"/>
          <p:cNvSpPr/>
          <p:nvPr/>
        </p:nvSpPr>
        <p:spPr>
          <a:xfrm>
            <a:off x="7072200" y="4229640"/>
            <a:ext cx="34920" cy="182880"/>
          </a:xfrm>
          <a:prstGeom prst="rect">
            <a:avLst/>
          </a:prstGeom>
          <a:noFill/>
          <a:ln w="9360">
            <a:noFill/>
          </a:ln>
        </p:spPr>
        <p:style>
          <a:lnRef idx="0">
            <a:scrgbClr r="0" g="0" b="0"/>
          </a:lnRef>
          <a:fillRef idx="0">
            <a:scrgbClr r="0" g="0" b="0"/>
          </a:fillRef>
          <a:effectRef idx="0">
            <a:scrgbClr r="0" g="0" b="0"/>
          </a:effectRef>
          <a:fontRef idx="minor"/>
        </p:style>
        <p:txBody>
          <a:bodyPr wrap="none" lIns="0" tIns="0" rIns="0" bIns="0"/>
          <a:lstStyle/>
          <a:p>
            <a:pPr>
              <a:lnSpc>
                <a:spcPct val="100000"/>
              </a:lnSpc>
            </a:pPr>
            <a:r>
              <a:rPr lang="de-DE" sz="12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p:txBody>
      </p:sp>
      <p:sp>
        <p:nvSpPr>
          <p:cNvPr id="1318" name="CustomShape 7"/>
          <p:cNvSpPr/>
          <p:nvPr/>
        </p:nvSpPr>
        <p:spPr>
          <a:xfrm>
            <a:off x="7113960" y="427212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80000"/>
              </a:lnSpc>
            </a:pPr>
            <a:r>
              <a:rPr lang="de-DE" sz="1200" b="1" strike="noStrike" spc="-1">
                <a:solidFill>
                  <a:srgbClr val="000000"/>
                </a:solidFill>
                <a:uFill>
                  <a:solidFill>
                    <a:srgbClr val="FFFFFF"/>
                  </a:solidFill>
                </a:uFill>
                <a:latin typeface="Calibri"/>
              </a:rPr>
              <a:t>Auditbericht</a:t>
            </a:r>
            <a:endParaRPr lang="de-DE" sz="1800" b="0" strike="noStrike" spc="-1">
              <a:solidFill>
                <a:srgbClr val="000000"/>
              </a:solidFill>
              <a:uFill>
                <a:solidFill>
                  <a:srgbClr val="FFFFFF"/>
                </a:solidFill>
              </a:uFill>
              <a:latin typeface="Arial"/>
            </a:endParaRPr>
          </a:p>
        </p:txBody>
      </p:sp>
      <p:sp>
        <p:nvSpPr>
          <p:cNvPr id="1319" name="CustomShape 8"/>
          <p:cNvSpPr/>
          <p:nvPr/>
        </p:nvSpPr>
        <p:spPr>
          <a:xfrm rot="16200000" flipH="1">
            <a:off x="7884000" y="4737960"/>
            <a:ext cx="2732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320" name="CustomShape 9"/>
          <p:cNvSpPr/>
          <p:nvPr/>
        </p:nvSpPr>
        <p:spPr>
          <a:xfrm rot="5400000">
            <a:off x="7877520" y="412812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321" name="CustomShape 10"/>
          <p:cNvSpPr/>
          <p:nvPr/>
        </p:nvSpPr>
        <p:spPr>
          <a:xfrm rot="5400000">
            <a:off x="7877160" y="351072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322" name="CustomShape 11"/>
          <p:cNvSpPr/>
          <p:nvPr/>
        </p:nvSpPr>
        <p:spPr>
          <a:xfrm>
            <a:off x="7113960" y="3038040"/>
            <a:ext cx="1813680" cy="328680"/>
          </a:xfrm>
          <a:prstGeom prst="rect">
            <a:avLst/>
          </a:prstGeom>
          <a:solidFill>
            <a:srgbClr val="8CB8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de-DE" sz="1200" b="1" strike="noStrike" spc="-1">
                <a:solidFill>
                  <a:srgbClr val="FFFFFF"/>
                </a:solidFill>
                <a:uFill>
                  <a:solidFill>
                    <a:srgbClr val="FFFFFF"/>
                  </a:solidFill>
                </a:uFill>
                <a:latin typeface="Calibri"/>
              </a:rPr>
              <a:t>Vorbereitung</a:t>
            </a:r>
            <a:endParaRPr lang="de-DE" sz="1800" b="0" strike="noStrike" spc="-1">
              <a:solidFill>
                <a:srgbClr val="000000"/>
              </a:solidFill>
              <a:uFill>
                <a:solidFill>
                  <a:srgbClr val="FFFFFF"/>
                </a:solidFill>
              </a:uFill>
              <a:latin typeface="Arial"/>
            </a:endParaRPr>
          </a:p>
        </p:txBody>
      </p:sp>
      <p:sp>
        <p:nvSpPr>
          <p:cNvPr id="1323" name="CustomShape 12"/>
          <p:cNvSpPr/>
          <p:nvPr/>
        </p:nvSpPr>
        <p:spPr>
          <a:xfrm rot="16200000" flipH="1">
            <a:off x="7876800" y="289404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324" name="CustomShape 13"/>
          <p:cNvSpPr/>
          <p:nvPr/>
        </p:nvSpPr>
        <p:spPr>
          <a:xfrm>
            <a:off x="7113960" y="4874760"/>
            <a:ext cx="1815120" cy="343080"/>
          </a:xfrm>
          <a:prstGeom prst="roundRect">
            <a:avLst>
              <a:gd name="adj" fmla="val 16667"/>
            </a:avLst>
          </a:prstGeom>
          <a:solidFill>
            <a:srgbClr val="FFFF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de-DE" sz="1200" b="1" strike="noStrike" spc="-1">
                <a:solidFill>
                  <a:srgbClr val="000000"/>
                </a:solidFill>
                <a:uFill>
                  <a:solidFill>
                    <a:srgbClr val="FFFFFF"/>
                  </a:solidFill>
                </a:uFill>
                <a:latin typeface="Calibri"/>
              </a:rPr>
              <a:t>Abschluss</a:t>
            </a:r>
            <a:endParaRPr lang="de-DE" sz="1800" b="0" strike="noStrike" spc="-1">
              <a:solidFill>
                <a:srgbClr val="000000"/>
              </a:solidFill>
              <a:uFill>
                <a:solidFill>
                  <a:srgbClr val="FFFFFF"/>
                </a:solidFill>
              </a:uFill>
              <a:latin typeface="Arial"/>
            </a:endParaRPr>
          </a:p>
        </p:txBody>
      </p:sp>
      <p:sp>
        <p:nvSpPr>
          <p:cNvPr id="1325" name="CustomShape 14"/>
          <p:cNvSpPr/>
          <p:nvPr/>
        </p:nvSpPr>
        <p:spPr>
          <a:xfrm>
            <a:off x="7113960" y="5491800"/>
            <a:ext cx="1815120" cy="343080"/>
          </a:xfrm>
          <a:prstGeom prst="roundRect">
            <a:avLst>
              <a:gd name="adj" fmla="val 16667"/>
            </a:avLst>
          </a:prstGeom>
          <a:solidFill>
            <a:srgbClr val="FFFFFF"/>
          </a:solidFill>
          <a:ln w="12600" cap="rnd">
            <a:solidFill>
              <a:srgbClr val="000000"/>
            </a:solidFill>
            <a:custDash>
              <a:ds d="400000" sp="300000"/>
            </a:custDash>
            <a:round/>
          </a:ln>
        </p:spPr>
        <p:style>
          <a:lnRef idx="0">
            <a:scrgbClr r="0" g="0" b="0"/>
          </a:lnRef>
          <a:fillRef idx="0">
            <a:scrgbClr r="0" g="0" b="0"/>
          </a:fillRef>
          <a:effectRef idx="0">
            <a:scrgbClr r="0" g="0" b="0"/>
          </a:effectRef>
          <a:fontRef idx="minor"/>
        </p:style>
        <p:txBody>
          <a:bodyPr lIns="90000" tIns="45000" rIns="90000" bIns="45000" anchor="ctr" anchorCtr="1"/>
          <a:lstStyle/>
          <a:p>
            <a:pPr algn="ctr">
              <a:lnSpc>
                <a:spcPct val="100000"/>
              </a:lnSpc>
            </a:pPr>
            <a:r>
              <a:rPr lang="de-DE" sz="1200" b="1" strike="noStrike" spc="-1">
                <a:solidFill>
                  <a:srgbClr val="000000"/>
                </a:solidFill>
                <a:uFill>
                  <a:solidFill>
                    <a:srgbClr val="FFFFFF"/>
                  </a:solidFill>
                </a:uFill>
                <a:latin typeface="Calibri"/>
              </a:rPr>
              <a:t>Folgemaßnahmen</a:t>
            </a:r>
            <a:endParaRPr lang="de-DE" sz="1800" b="0" strike="noStrike" spc="-1">
              <a:solidFill>
                <a:srgbClr val="000000"/>
              </a:solidFill>
              <a:uFill>
                <a:solidFill>
                  <a:srgbClr val="FFFFFF"/>
                </a:solidFill>
              </a:uFill>
              <a:latin typeface="Arial"/>
            </a:endParaRPr>
          </a:p>
        </p:txBody>
      </p:sp>
      <p:sp>
        <p:nvSpPr>
          <p:cNvPr id="1326" name="CustomShape 15"/>
          <p:cNvSpPr/>
          <p:nvPr/>
        </p:nvSpPr>
        <p:spPr>
          <a:xfrm rot="5400000">
            <a:off x="7885440" y="5355360"/>
            <a:ext cx="2732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7"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Durchführung der Auditaktivitäten</a:t>
            </a:r>
            <a:endParaRPr lang="en-US" sz="1800" b="0" strike="noStrike" spc="-1">
              <a:solidFill>
                <a:srgbClr val="000000"/>
              </a:solidFill>
              <a:uFill>
                <a:solidFill>
                  <a:srgbClr val="FFFFFF"/>
                </a:solidFill>
              </a:uFill>
              <a:latin typeface="Calibri"/>
            </a:endParaRPr>
          </a:p>
        </p:txBody>
      </p:sp>
      <p:sp>
        <p:nvSpPr>
          <p:cNvPr id="1328" name="TextShape 2"/>
          <p:cNvSpPr txBox="1"/>
          <p:nvPr/>
        </p:nvSpPr>
        <p:spPr>
          <a:xfrm>
            <a:off x="457200" y="1696680"/>
            <a:ext cx="663228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Überblick über Auditaktivitäten:</a:t>
            </a: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Eröffnungsbesprechung</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Rollen und Verantwortlichkeiten von Betreuern und Beobachtern</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Erfassen und Verifizieren von Informationen</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Treffen von Auditfeststellungen</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Erarbeiten von Auditschlussfolgerungen im Auditteam</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Abschlussgespräch</a:t>
            </a:r>
            <a:endParaRPr lang="en-US" sz="2000" b="0" strike="noStrike" spc="-1">
              <a:solidFill>
                <a:srgbClr val="000000"/>
              </a:solidFill>
              <a:uFill>
                <a:solidFill>
                  <a:srgbClr val="FFFFFF"/>
                </a:solidFill>
              </a:uFill>
              <a:latin typeface="Calibri"/>
            </a:endParaRPr>
          </a:p>
        </p:txBody>
      </p:sp>
      <p:sp>
        <p:nvSpPr>
          <p:cNvPr id="1329" name="TextShape 3"/>
          <p:cNvSpPr txBox="1"/>
          <p:nvPr/>
        </p:nvSpPr>
        <p:spPr>
          <a:xfrm>
            <a:off x="6553080" y="6430680"/>
            <a:ext cx="2133360" cy="364680"/>
          </a:xfrm>
          <a:prstGeom prst="rect">
            <a:avLst/>
          </a:prstGeom>
          <a:noFill/>
          <a:ln>
            <a:noFill/>
          </a:ln>
        </p:spPr>
        <p:txBody>
          <a:bodyPr anchor="ctr"/>
          <a:lstStyle/>
          <a:p>
            <a:pPr algn="r">
              <a:lnSpc>
                <a:spcPct val="100000"/>
              </a:lnSpc>
            </a:pPr>
            <a:fld id="{FFF4391B-3222-4FBF-A801-234A12F7BD20}" type="slidenum">
              <a:rPr lang="de-DE" sz="1200" b="0" strike="noStrike" spc="-1">
                <a:solidFill>
                  <a:srgbClr val="8B8B8B"/>
                </a:solidFill>
                <a:uFill>
                  <a:solidFill>
                    <a:srgbClr val="FFFFFF"/>
                  </a:solidFill>
                </a:uFill>
                <a:latin typeface="Calibri"/>
              </a:rPr>
              <a:t>148</a:t>
            </a:fld>
            <a:endParaRPr lang="de-DE" sz="1400" b="0" strike="noStrike" spc="-1">
              <a:solidFill>
                <a:srgbClr val="000000"/>
              </a:solidFill>
              <a:uFill>
                <a:solidFill>
                  <a:srgbClr val="FFFFFF"/>
                </a:solidFill>
              </a:uFill>
              <a:latin typeface="Times New Roman"/>
            </a:endParaRPr>
          </a:p>
        </p:txBody>
      </p:sp>
      <p:sp>
        <p:nvSpPr>
          <p:cNvPr id="1330" name="CustomShape 4"/>
          <p:cNvSpPr/>
          <p:nvPr/>
        </p:nvSpPr>
        <p:spPr>
          <a:xfrm>
            <a:off x="7113960" y="242100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Veranlassen</a:t>
            </a:r>
            <a:endParaRPr lang="de-DE" sz="1800" b="0" strike="noStrike" spc="-1">
              <a:solidFill>
                <a:srgbClr val="000000"/>
              </a:solidFill>
              <a:uFill>
                <a:solidFill>
                  <a:srgbClr val="FFFFFF"/>
                </a:solidFill>
              </a:uFill>
              <a:latin typeface="Arial"/>
            </a:endParaRPr>
          </a:p>
        </p:txBody>
      </p:sp>
      <p:sp>
        <p:nvSpPr>
          <p:cNvPr id="1331" name="CustomShape 5"/>
          <p:cNvSpPr/>
          <p:nvPr/>
        </p:nvSpPr>
        <p:spPr>
          <a:xfrm>
            <a:off x="7113960" y="3655080"/>
            <a:ext cx="1813680" cy="328680"/>
          </a:xfrm>
          <a:prstGeom prst="rect">
            <a:avLst/>
          </a:prstGeom>
          <a:solidFill>
            <a:srgbClr val="8CB8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de-DE" sz="1200" b="1" strike="noStrike" spc="-1">
                <a:solidFill>
                  <a:srgbClr val="FFFFFF"/>
                </a:solidFill>
                <a:uFill>
                  <a:solidFill>
                    <a:srgbClr val="FFFFFF"/>
                  </a:solidFill>
                </a:uFill>
                <a:latin typeface="Calibri"/>
              </a:rPr>
              <a:t>Auditaktivitäten</a:t>
            </a:r>
            <a:endParaRPr lang="de-DE" sz="1800" b="0" strike="noStrike" spc="-1">
              <a:solidFill>
                <a:srgbClr val="000000"/>
              </a:solidFill>
              <a:uFill>
                <a:solidFill>
                  <a:srgbClr val="FFFFFF"/>
                </a:solidFill>
              </a:uFill>
              <a:latin typeface="Arial"/>
            </a:endParaRPr>
          </a:p>
        </p:txBody>
      </p:sp>
      <p:sp>
        <p:nvSpPr>
          <p:cNvPr id="1332" name="CustomShape 6"/>
          <p:cNvSpPr/>
          <p:nvPr/>
        </p:nvSpPr>
        <p:spPr>
          <a:xfrm>
            <a:off x="7072200" y="4229640"/>
            <a:ext cx="34920" cy="182880"/>
          </a:xfrm>
          <a:prstGeom prst="rect">
            <a:avLst/>
          </a:prstGeom>
          <a:noFill/>
          <a:ln w="9360">
            <a:noFill/>
          </a:ln>
        </p:spPr>
        <p:style>
          <a:lnRef idx="0">
            <a:scrgbClr r="0" g="0" b="0"/>
          </a:lnRef>
          <a:fillRef idx="0">
            <a:scrgbClr r="0" g="0" b="0"/>
          </a:fillRef>
          <a:effectRef idx="0">
            <a:scrgbClr r="0" g="0" b="0"/>
          </a:effectRef>
          <a:fontRef idx="minor"/>
        </p:style>
        <p:txBody>
          <a:bodyPr wrap="none" lIns="0" tIns="0" rIns="0" bIns="0"/>
          <a:lstStyle/>
          <a:p>
            <a:pPr>
              <a:lnSpc>
                <a:spcPct val="100000"/>
              </a:lnSpc>
            </a:pPr>
            <a:r>
              <a:rPr lang="de-DE" sz="12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p:txBody>
      </p:sp>
      <p:sp>
        <p:nvSpPr>
          <p:cNvPr id="1333" name="CustomShape 7"/>
          <p:cNvSpPr/>
          <p:nvPr/>
        </p:nvSpPr>
        <p:spPr>
          <a:xfrm>
            <a:off x="7113960" y="427212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80000"/>
              </a:lnSpc>
            </a:pPr>
            <a:r>
              <a:rPr lang="de-DE" sz="1200" b="1" strike="noStrike" spc="-1">
                <a:solidFill>
                  <a:srgbClr val="000000"/>
                </a:solidFill>
                <a:uFill>
                  <a:solidFill>
                    <a:srgbClr val="FFFFFF"/>
                  </a:solidFill>
                </a:uFill>
                <a:latin typeface="Calibri"/>
              </a:rPr>
              <a:t>Auditbericht</a:t>
            </a:r>
            <a:endParaRPr lang="de-DE" sz="1800" b="0" strike="noStrike" spc="-1">
              <a:solidFill>
                <a:srgbClr val="000000"/>
              </a:solidFill>
              <a:uFill>
                <a:solidFill>
                  <a:srgbClr val="FFFFFF"/>
                </a:solidFill>
              </a:uFill>
              <a:latin typeface="Arial"/>
            </a:endParaRPr>
          </a:p>
        </p:txBody>
      </p:sp>
      <p:sp>
        <p:nvSpPr>
          <p:cNvPr id="1334" name="CustomShape 8"/>
          <p:cNvSpPr/>
          <p:nvPr/>
        </p:nvSpPr>
        <p:spPr>
          <a:xfrm rot="16200000" flipH="1">
            <a:off x="7884000" y="4737960"/>
            <a:ext cx="2732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335" name="CustomShape 9"/>
          <p:cNvSpPr/>
          <p:nvPr/>
        </p:nvSpPr>
        <p:spPr>
          <a:xfrm rot="5400000">
            <a:off x="7877520" y="412812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336" name="CustomShape 10"/>
          <p:cNvSpPr/>
          <p:nvPr/>
        </p:nvSpPr>
        <p:spPr>
          <a:xfrm rot="5400000">
            <a:off x="7877160" y="351072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337" name="CustomShape 11"/>
          <p:cNvSpPr/>
          <p:nvPr/>
        </p:nvSpPr>
        <p:spPr>
          <a:xfrm>
            <a:off x="7113960" y="303804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Vorbereitung</a:t>
            </a:r>
            <a:endParaRPr lang="de-DE" sz="1800" b="0" strike="noStrike" spc="-1">
              <a:solidFill>
                <a:srgbClr val="000000"/>
              </a:solidFill>
              <a:uFill>
                <a:solidFill>
                  <a:srgbClr val="FFFFFF"/>
                </a:solidFill>
              </a:uFill>
              <a:latin typeface="Arial"/>
            </a:endParaRPr>
          </a:p>
        </p:txBody>
      </p:sp>
      <p:sp>
        <p:nvSpPr>
          <p:cNvPr id="1338" name="CustomShape 12"/>
          <p:cNvSpPr/>
          <p:nvPr/>
        </p:nvSpPr>
        <p:spPr>
          <a:xfrm rot="16200000" flipH="1">
            <a:off x="7876800" y="289404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339" name="CustomShape 13"/>
          <p:cNvSpPr/>
          <p:nvPr/>
        </p:nvSpPr>
        <p:spPr>
          <a:xfrm>
            <a:off x="7113960" y="4874760"/>
            <a:ext cx="1815120" cy="343080"/>
          </a:xfrm>
          <a:prstGeom prst="roundRect">
            <a:avLst>
              <a:gd name="adj" fmla="val 16667"/>
            </a:avLst>
          </a:prstGeom>
          <a:solidFill>
            <a:srgbClr val="FFFF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de-DE" sz="1200" b="1" strike="noStrike" spc="-1">
                <a:solidFill>
                  <a:srgbClr val="000000"/>
                </a:solidFill>
                <a:uFill>
                  <a:solidFill>
                    <a:srgbClr val="FFFFFF"/>
                  </a:solidFill>
                </a:uFill>
                <a:latin typeface="Calibri"/>
              </a:rPr>
              <a:t>Abschluss</a:t>
            </a:r>
            <a:endParaRPr lang="de-DE" sz="1800" b="0" strike="noStrike" spc="-1">
              <a:solidFill>
                <a:srgbClr val="000000"/>
              </a:solidFill>
              <a:uFill>
                <a:solidFill>
                  <a:srgbClr val="FFFFFF"/>
                </a:solidFill>
              </a:uFill>
              <a:latin typeface="Arial"/>
            </a:endParaRPr>
          </a:p>
        </p:txBody>
      </p:sp>
      <p:sp>
        <p:nvSpPr>
          <p:cNvPr id="1340" name="CustomShape 14"/>
          <p:cNvSpPr/>
          <p:nvPr/>
        </p:nvSpPr>
        <p:spPr>
          <a:xfrm>
            <a:off x="7113960" y="5491800"/>
            <a:ext cx="1815120" cy="343080"/>
          </a:xfrm>
          <a:prstGeom prst="roundRect">
            <a:avLst>
              <a:gd name="adj" fmla="val 16667"/>
            </a:avLst>
          </a:prstGeom>
          <a:solidFill>
            <a:srgbClr val="FFFFFF"/>
          </a:solidFill>
          <a:ln w="12600" cap="rnd">
            <a:solidFill>
              <a:srgbClr val="000000"/>
            </a:solidFill>
            <a:custDash>
              <a:ds d="400000" sp="300000"/>
            </a:custDash>
            <a:round/>
          </a:ln>
        </p:spPr>
        <p:style>
          <a:lnRef idx="0">
            <a:scrgbClr r="0" g="0" b="0"/>
          </a:lnRef>
          <a:fillRef idx="0">
            <a:scrgbClr r="0" g="0" b="0"/>
          </a:fillRef>
          <a:effectRef idx="0">
            <a:scrgbClr r="0" g="0" b="0"/>
          </a:effectRef>
          <a:fontRef idx="minor"/>
        </p:style>
        <p:txBody>
          <a:bodyPr lIns="90000" tIns="45000" rIns="90000" bIns="45000" anchor="ctr" anchorCtr="1"/>
          <a:lstStyle/>
          <a:p>
            <a:pPr algn="ctr">
              <a:lnSpc>
                <a:spcPct val="100000"/>
              </a:lnSpc>
            </a:pPr>
            <a:r>
              <a:rPr lang="de-DE" sz="1200" b="1" strike="noStrike" spc="-1">
                <a:solidFill>
                  <a:srgbClr val="000000"/>
                </a:solidFill>
                <a:uFill>
                  <a:solidFill>
                    <a:srgbClr val="FFFFFF"/>
                  </a:solidFill>
                </a:uFill>
                <a:latin typeface="Calibri"/>
              </a:rPr>
              <a:t>Folgemaßnahmen</a:t>
            </a:r>
            <a:endParaRPr lang="de-DE" sz="1800" b="0" strike="noStrike" spc="-1">
              <a:solidFill>
                <a:srgbClr val="000000"/>
              </a:solidFill>
              <a:uFill>
                <a:solidFill>
                  <a:srgbClr val="FFFFFF"/>
                </a:solidFill>
              </a:uFill>
              <a:latin typeface="Arial"/>
            </a:endParaRPr>
          </a:p>
        </p:txBody>
      </p:sp>
      <p:sp>
        <p:nvSpPr>
          <p:cNvPr id="1341" name="CustomShape 15"/>
          <p:cNvSpPr/>
          <p:nvPr/>
        </p:nvSpPr>
        <p:spPr>
          <a:xfrm rot="5400000">
            <a:off x="7885440" y="5355360"/>
            <a:ext cx="2732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2"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Durchführung der Auditaktivitäten</a:t>
            </a:r>
            <a:endParaRPr lang="en-US" sz="1800" b="0" strike="noStrike" spc="-1">
              <a:solidFill>
                <a:srgbClr val="000000"/>
              </a:solidFill>
              <a:uFill>
                <a:solidFill>
                  <a:srgbClr val="FFFFFF"/>
                </a:solidFill>
              </a:uFill>
              <a:latin typeface="Calibri"/>
            </a:endParaRPr>
          </a:p>
        </p:txBody>
      </p:sp>
      <p:sp>
        <p:nvSpPr>
          <p:cNvPr id="1343" name="TextShape 2"/>
          <p:cNvSpPr txBox="1"/>
          <p:nvPr/>
        </p:nvSpPr>
        <p:spPr>
          <a:xfrm>
            <a:off x="457200" y="1696680"/>
            <a:ext cx="677196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Methoden der Erhebung und Überprüfung von Informationen / Auditnachweisen:</a:t>
            </a: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Vor-Ort Dokumentenprüfung</a:t>
            </a:r>
            <a:endParaRPr lang="en-US" sz="2000" b="0" strike="noStrike" spc="-1">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Fokus: Vollständigkeit, Korrektheit, Konsistenz 
und Aktualität der Dokumentation</a:t>
            </a:r>
            <a:endParaRPr lang="en-US" sz="1800" b="0" strike="noStrike" spc="-1">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Wichtig: Angemessene Probenahme</a:t>
            </a:r>
            <a:endParaRPr lang="en-US" sz="18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Interviews</a:t>
            </a:r>
            <a:endParaRPr lang="en-US" sz="2000" b="0" strike="noStrike" spc="-1">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Sicherstellung der "richtigen" Personen</a:t>
            </a:r>
            <a:endParaRPr lang="en-US" sz="1800" b="0" strike="noStrike" spc="-1">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Sorgfältige Auswahl der Befragungstechniken
(z. B. offene und geschlossene Fragen)</a:t>
            </a:r>
            <a:endParaRPr lang="en-US" sz="18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Beobachtung von Tatsachen</a:t>
            </a:r>
            <a:endParaRPr lang="en-US" sz="2000" b="0" strike="noStrike" spc="-1">
              <a:solidFill>
                <a:srgbClr val="000000"/>
              </a:solidFill>
              <a:uFill>
                <a:solidFill>
                  <a:srgbClr val="FFFFFF"/>
                </a:solidFill>
              </a:uFill>
              <a:latin typeface="Calibri"/>
            </a:endParaRPr>
          </a:p>
        </p:txBody>
      </p:sp>
      <p:sp>
        <p:nvSpPr>
          <p:cNvPr id="1344" name="TextShape 3"/>
          <p:cNvSpPr txBox="1"/>
          <p:nvPr/>
        </p:nvSpPr>
        <p:spPr>
          <a:xfrm>
            <a:off x="6553080" y="6430680"/>
            <a:ext cx="2133360" cy="364680"/>
          </a:xfrm>
          <a:prstGeom prst="rect">
            <a:avLst/>
          </a:prstGeom>
          <a:noFill/>
          <a:ln>
            <a:noFill/>
          </a:ln>
        </p:spPr>
        <p:txBody>
          <a:bodyPr anchor="ctr"/>
          <a:lstStyle/>
          <a:p>
            <a:pPr algn="r">
              <a:lnSpc>
                <a:spcPct val="100000"/>
              </a:lnSpc>
            </a:pPr>
            <a:fld id="{4EFC4DD7-D4A0-4DFC-9D82-EBB57FB15EA1}" type="slidenum">
              <a:rPr lang="de-DE" sz="1200" b="0" strike="noStrike" spc="-1">
                <a:solidFill>
                  <a:srgbClr val="8B8B8B"/>
                </a:solidFill>
                <a:uFill>
                  <a:solidFill>
                    <a:srgbClr val="FFFFFF"/>
                  </a:solidFill>
                </a:uFill>
                <a:latin typeface="Calibri"/>
              </a:rPr>
              <a:t>149</a:t>
            </a:fld>
            <a:endParaRPr lang="de-DE" sz="1400" b="0" strike="noStrike" spc="-1">
              <a:solidFill>
                <a:srgbClr val="000000"/>
              </a:solidFill>
              <a:uFill>
                <a:solidFill>
                  <a:srgbClr val="FFFFFF"/>
                </a:solidFill>
              </a:uFill>
              <a:latin typeface="Times New Roman"/>
            </a:endParaRPr>
          </a:p>
        </p:txBody>
      </p:sp>
      <p:sp>
        <p:nvSpPr>
          <p:cNvPr id="1345" name="CustomShape 4"/>
          <p:cNvSpPr/>
          <p:nvPr/>
        </p:nvSpPr>
        <p:spPr>
          <a:xfrm>
            <a:off x="7113960" y="242100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Veranlassen</a:t>
            </a:r>
            <a:endParaRPr lang="de-DE" sz="1800" b="0" strike="noStrike" spc="-1">
              <a:solidFill>
                <a:srgbClr val="000000"/>
              </a:solidFill>
              <a:uFill>
                <a:solidFill>
                  <a:srgbClr val="FFFFFF"/>
                </a:solidFill>
              </a:uFill>
              <a:latin typeface="Arial"/>
            </a:endParaRPr>
          </a:p>
        </p:txBody>
      </p:sp>
      <p:sp>
        <p:nvSpPr>
          <p:cNvPr id="1346" name="CustomShape 5"/>
          <p:cNvSpPr/>
          <p:nvPr/>
        </p:nvSpPr>
        <p:spPr>
          <a:xfrm>
            <a:off x="7113960" y="3655080"/>
            <a:ext cx="1813680" cy="328680"/>
          </a:xfrm>
          <a:prstGeom prst="rect">
            <a:avLst/>
          </a:prstGeom>
          <a:solidFill>
            <a:srgbClr val="8CB8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de-DE" sz="1200" b="1" strike="noStrike" spc="-1">
                <a:solidFill>
                  <a:srgbClr val="FFFFFF"/>
                </a:solidFill>
                <a:uFill>
                  <a:solidFill>
                    <a:srgbClr val="FFFFFF"/>
                  </a:solidFill>
                </a:uFill>
                <a:latin typeface="Calibri"/>
              </a:rPr>
              <a:t>Auditaktivitäten</a:t>
            </a:r>
            <a:endParaRPr lang="de-DE" sz="1800" b="0" strike="noStrike" spc="-1">
              <a:solidFill>
                <a:srgbClr val="000000"/>
              </a:solidFill>
              <a:uFill>
                <a:solidFill>
                  <a:srgbClr val="FFFFFF"/>
                </a:solidFill>
              </a:uFill>
              <a:latin typeface="Arial"/>
            </a:endParaRPr>
          </a:p>
        </p:txBody>
      </p:sp>
      <p:sp>
        <p:nvSpPr>
          <p:cNvPr id="1347" name="CustomShape 6"/>
          <p:cNvSpPr/>
          <p:nvPr/>
        </p:nvSpPr>
        <p:spPr>
          <a:xfrm>
            <a:off x="7072200" y="4229640"/>
            <a:ext cx="34920" cy="182880"/>
          </a:xfrm>
          <a:prstGeom prst="rect">
            <a:avLst/>
          </a:prstGeom>
          <a:noFill/>
          <a:ln w="9360">
            <a:noFill/>
          </a:ln>
        </p:spPr>
        <p:style>
          <a:lnRef idx="0">
            <a:scrgbClr r="0" g="0" b="0"/>
          </a:lnRef>
          <a:fillRef idx="0">
            <a:scrgbClr r="0" g="0" b="0"/>
          </a:fillRef>
          <a:effectRef idx="0">
            <a:scrgbClr r="0" g="0" b="0"/>
          </a:effectRef>
          <a:fontRef idx="minor"/>
        </p:style>
        <p:txBody>
          <a:bodyPr wrap="none" lIns="0" tIns="0" rIns="0" bIns="0"/>
          <a:lstStyle/>
          <a:p>
            <a:pPr>
              <a:lnSpc>
                <a:spcPct val="100000"/>
              </a:lnSpc>
            </a:pPr>
            <a:r>
              <a:rPr lang="de-DE" sz="12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p:txBody>
      </p:sp>
      <p:sp>
        <p:nvSpPr>
          <p:cNvPr id="1348" name="CustomShape 7"/>
          <p:cNvSpPr/>
          <p:nvPr/>
        </p:nvSpPr>
        <p:spPr>
          <a:xfrm>
            <a:off x="7113960" y="427212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80000"/>
              </a:lnSpc>
            </a:pPr>
            <a:r>
              <a:rPr lang="de-DE" sz="1200" b="1" strike="noStrike" spc="-1">
                <a:solidFill>
                  <a:srgbClr val="000000"/>
                </a:solidFill>
                <a:uFill>
                  <a:solidFill>
                    <a:srgbClr val="FFFFFF"/>
                  </a:solidFill>
                </a:uFill>
                <a:latin typeface="Calibri"/>
              </a:rPr>
              <a:t>Auditbericht</a:t>
            </a:r>
            <a:endParaRPr lang="de-DE" sz="1800" b="0" strike="noStrike" spc="-1">
              <a:solidFill>
                <a:srgbClr val="000000"/>
              </a:solidFill>
              <a:uFill>
                <a:solidFill>
                  <a:srgbClr val="FFFFFF"/>
                </a:solidFill>
              </a:uFill>
              <a:latin typeface="Arial"/>
            </a:endParaRPr>
          </a:p>
        </p:txBody>
      </p:sp>
      <p:sp>
        <p:nvSpPr>
          <p:cNvPr id="1349" name="CustomShape 8"/>
          <p:cNvSpPr/>
          <p:nvPr/>
        </p:nvSpPr>
        <p:spPr>
          <a:xfrm rot="16200000" flipH="1">
            <a:off x="7884000" y="4737960"/>
            <a:ext cx="2732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350" name="CustomShape 9"/>
          <p:cNvSpPr/>
          <p:nvPr/>
        </p:nvSpPr>
        <p:spPr>
          <a:xfrm rot="5400000">
            <a:off x="7877520" y="412812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351" name="CustomShape 10"/>
          <p:cNvSpPr/>
          <p:nvPr/>
        </p:nvSpPr>
        <p:spPr>
          <a:xfrm rot="5400000">
            <a:off x="7877160" y="351072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352" name="CustomShape 11"/>
          <p:cNvSpPr/>
          <p:nvPr/>
        </p:nvSpPr>
        <p:spPr>
          <a:xfrm>
            <a:off x="7113960" y="303804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Vorbereitung</a:t>
            </a:r>
            <a:endParaRPr lang="de-DE" sz="1800" b="0" strike="noStrike" spc="-1">
              <a:solidFill>
                <a:srgbClr val="000000"/>
              </a:solidFill>
              <a:uFill>
                <a:solidFill>
                  <a:srgbClr val="FFFFFF"/>
                </a:solidFill>
              </a:uFill>
              <a:latin typeface="Arial"/>
            </a:endParaRPr>
          </a:p>
        </p:txBody>
      </p:sp>
      <p:sp>
        <p:nvSpPr>
          <p:cNvPr id="1353" name="CustomShape 12"/>
          <p:cNvSpPr/>
          <p:nvPr/>
        </p:nvSpPr>
        <p:spPr>
          <a:xfrm rot="16200000" flipH="1">
            <a:off x="7876800" y="289404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354" name="CustomShape 13"/>
          <p:cNvSpPr/>
          <p:nvPr/>
        </p:nvSpPr>
        <p:spPr>
          <a:xfrm>
            <a:off x="7113960" y="4874760"/>
            <a:ext cx="1815120" cy="343080"/>
          </a:xfrm>
          <a:prstGeom prst="roundRect">
            <a:avLst>
              <a:gd name="adj" fmla="val 16667"/>
            </a:avLst>
          </a:prstGeom>
          <a:solidFill>
            <a:srgbClr val="FFFF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de-DE" sz="1200" b="1" strike="noStrike" spc="-1">
                <a:solidFill>
                  <a:srgbClr val="000000"/>
                </a:solidFill>
                <a:uFill>
                  <a:solidFill>
                    <a:srgbClr val="FFFFFF"/>
                  </a:solidFill>
                </a:uFill>
                <a:latin typeface="Calibri"/>
              </a:rPr>
              <a:t>Abschluss</a:t>
            </a:r>
            <a:endParaRPr lang="de-DE" sz="1800" b="0" strike="noStrike" spc="-1">
              <a:solidFill>
                <a:srgbClr val="000000"/>
              </a:solidFill>
              <a:uFill>
                <a:solidFill>
                  <a:srgbClr val="FFFFFF"/>
                </a:solidFill>
              </a:uFill>
              <a:latin typeface="Arial"/>
            </a:endParaRPr>
          </a:p>
        </p:txBody>
      </p:sp>
      <p:sp>
        <p:nvSpPr>
          <p:cNvPr id="1355" name="CustomShape 14"/>
          <p:cNvSpPr/>
          <p:nvPr/>
        </p:nvSpPr>
        <p:spPr>
          <a:xfrm>
            <a:off x="7113960" y="5491800"/>
            <a:ext cx="1815120" cy="343080"/>
          </a:xfrm>
          <a:prstGeom prst="roundRect">
            <a:avLst>
              <a:gd name="adj" fmla="val 16667"/>
            </a:avLst>
          </a:prstGeom>
          <a:solidFill>
            <a:srgbClr val="FFFFFF"/>
          </a:solidFill>
          <a:ln w="12600" cap="rnd">
            <a:solidFill>
              <a:srgbClr val="000000"/>
            </a:solidFill>
            <a:custDash>
              <a:ds d="400000" sp="300000"/>
            </a:custDash>
            <a:round/>
          </a:ln>
        </p:spPr>
        <p:style>
          <a:lnRef idx="0">
            <a:scrgbClr r="0" g="0" b="0"/>
          </a:lnRef>
          <a:fillRef idx="0">
            <a:scrgbClr r="0" g="0" b="0"/>
          </a:fillRef>
          <a:effectRef idx="0">
            <a:scrgbClr r="0" g="0" b="0"/>
          </a:effectRef>
          <a:fontRef idx="minor"/>
        </p:style>
        <p:txBody>
          <a:bodyPr lIns="90000" tIns="45000" rIns="90000" bIns="45000" anchor="ctr" anchorCtr="1"/>
          <a:lstStyle/>
          <a:p>
            <a:pPr algn="ctr">
              <a:lnSpc>
                <a:spcPct val="100000"/>
              </a:lnSpc>
            </a:pPr>
            <a:r>
              <a:rPr lang="de-DE" sz="1200" b="1" strike="noStrike" spc="-1">
                <a:solidFill>
                  <a:srgbClr val="000000"/>
                </a:solidFill>
                <a:uFill>
                  <a:solidFill>
                    <a:srgbClr val="FFFFFF"/>
                  </a:solidFill>
                </a:uFill>
                <a:latin typeface="Calibri"/>
              </a:rPr>
              <a:t>Folgemaßnahmen</a:t>
            </a:r>
            <a:endParaRPr lang="de-DE" sz="1800" b="0" strike="noStrike" spc="-1">
              <a:solidFill>
                <a:srgbClr val="000000"/>
              </a:solidFill>
              <a:uFill>
                <a:solidFill>
                  <a:srgbClr val="FFFFFF"/>
                </a:solidFill>
              </a:uFill>
              <a:latin typeface="Arial"/>
            </a:endParaRPr>
          </a:p>
        </p:txBody>
      </p:sp>
      <p:sp>
        <p:nvSpPr>
          <p:cNvPr id="1356" name="CustomShape 15"/>
          <p:cNvSpPr/>
          <p:nvPr/>
        </p:nvSpPr>
        <p:spPr>
          <a:xfrm rot="5400000">
            <a:off x="7885440" y="5355360"/>
            <a:ext cx="2732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Überblick</a:t>
            </a:r>
            <a:endParaRPr lang="en-US" sz="1800" b="0" strike="noStrike" spc="-1">
              <a:solidFill>
                <a:srgbClr val="000000"/>
              </a:solidFill>
              <a:uFill>
                <a:solidFill>
                  <a:srgbClr val="FFFFFF"/>
                </a:solidFill>
              </a:uFill>
              <a:latin typeface="Calibri"/>
            </a:endParaRPr>
          </a:p>
        </p:txBody>
      </p:sp>
      <p:sp>
        <p:nvSpPr>
          <p:cNvPr id="180" name="TextShape 2"/>
          <p:cNvSpPr txBox="1"/>
          <p:nvPr/>
        </p:nvSpPr>
        <p:spPr>
          <a:xfrm>
            <a:off x="6553080" y="6430680"/>
            <a:ext cx="2133360" cy="364680"/>
          </a:xfrm>
          <a:prstGeom prst="rect">
            <a:avLst/>
          </a:prstGeom>
          <a:noFill/>
          <a:ln>
            <a:noFill/>
          </a:ln>
        </p:spPr>
        <p:txBody>
          <a:bodyPr anchor="ctr"/>
          <a:lstStyle/>
          <a:p>
            <a:pPr algn="r">
              <a:lnSpc>
                <a:spcPct val="100000"/>
              </a:lnSpc>
            </a:pPr>
            <a:fld id="{4025689E-A34E-435E-864C-D7642ACE23B2}" type="slidenum">
              <a:rPr lang="de-DE" sz="1200" b="0" strike="noStrike" spc="-1">
                <a:solidFill>
                  <a:srgbClr val="8B8B8B"/>
                </a:solidFill>
                <a:uFill>
                  <a:solidFill>
                    <a:srgbClr val="FFFFFF"/>
                  </a:solidFill>
                </a:uFill>
                <a:latin typeface="Calibri"/>
              </a:rPr>
              <a:t>15</a:t>
            </a:fld>
            <a:endParaRPr lang="de-DE" sz="1400" b="0" strike="noStrike" spc="-1">
              <a:solidFill>
                <a:srgbClr val="000000"/>
              </a:solidFill>
              <a:uFill>
                <a:solidFill>
                  <a:srgbClr val="FFFFFF"/>
                </a:solidFill>
              </a:uFill>
              <a:latin typeface="Times New Roman"/>
            </a:endParaRPr>
          </a:p>
        </p:txBody>
      </p:sp>
      <p:sp>
        <p:nvSpPr>
          <p:cNvPr id="181" name="CustomShape 3"/>
          <p:cNvSpPr/>
          <p:nvPr/>
        </p:nvSpPr>
        <p:spPr>
          <a:xfrm>
            <a:off x="5733720" y="3663360"/>
            <a:ext cx="1994400" cy="2235240"/>
          </a:xfrm>
          <a:prstGeom prst="rect">
            <a:avLst/>
          </a:prstGeom>
          <a:solidFill>
            <a:srgbClr val="EAEAEA"/>
          </a:solidFill>
          <a:ln w="12600">
            <a:noFill/>
          </a:ln>
        </p:spPr>
        <p:style>
          <a:lnRef idx="0">
            <a:scrgbClr r="0" g="0" b="0"/>
          </a:lnRef>
          <a:fillRef idx="0">
            <a:scrgbClr r="0" g="0" b="0"/>
          </a:fillRef>
          <a:effectRef idx="0">
            <a:scrgbClr r="0" g="0" b="0"/>
          </a:effectRef>
          <a:fontRef idx="minor"/>
        </p:style>
      </p:sp>
      <p:sp>
        <p:nvSpPr>
          <p:cNvPr id="182" name="CustomShape 4"/>
          <p:cNvSpPr/>
          <p:nvPr/>
        </p:nvSpPr>
        <p:spPr>
          <a:xfrm>
            <a:off x="1358280" y="4125600"/>
            <a:ext cx="1818720" cy="429480"/>
          </a:xfrm>
          <a:prstGeom prst="rect">
            <a:avLst/>
          </a:prstGeom>
          <a:ln>
            <a:round/>
          </a:ln>
        </p:spPr>
        <p:style>
          <a:lnRef idx="2">
            <a:schemeClr val="accent1">
              <a:shade val="50000"/>
            </a:schemeClr>
          </a:lnRef>
          <a:fillRef idx="1">
            <a:schemeClr val="accent1"/>
          </a:fillRef>
          <a:effectRef idx="0">
            <a:schemeClr val="accent1"/>
          </a:effectRef>
          <a:fontRef idx="minor"/>
        </p:style>
        <p:txBody>
          <a:bodyPr wrap="none" lIns="64440" tIns="32040" rIns="64440" bIns="32040" anchor="ctr"/>
          <a:lstStyle/>
          <a:p>
            <a:pPr algn="ctr">
              <a:lnSpc>
                <a:spcPct val="100000"/>
              </a:lnSpc>
            </a:pPr>
            <a:r>
              <a:rPr lang="de-DE" sz="1400" b="0" strike="noStrike" spc="-1">
                <a:solidFill>
                  <a:srgbClr val="FFFFFF"/>
                </a:solidFill>
                <a:uFill>
                  <a:solidFill>
                    <a:srgbClr val="FFFFFF"/>
                  </a:solidFill>
                </a:uFill>
                <a:latin typeface="Calibri"/>
              </a:rPr>
              <a:t>ITIL</a:t>
            </a:r>
            <a:endParaRPr lang="de-DE" sz="1800" b="0" strike="noStrike" spc="-1">
              <a:solidFill>
                <a:srgbClr val="000000"/>
              </a:solidFill>
              <a:uFill>
                <a:solidFill>
                  <a:srgbClr val="FFFFFF"/>
                </a:solidFill>
              </a:uFill>
              <a:latin typeface="Arial"/>
            </a:endParaRPr>
          </a:p>
        </p:txBody>
      </p:sp>
      <p:sp>
        <p:nvSpPr>
          <p:cNvPr id="183" name="CustomShape 5"/>
          <p:cNvSpPr/>
          <p:nvPr/>
        </p:nvSpPr>
        <p:spPr>
          <a:xfrm>
            <a:off x="1364760" y="5088600"/>
            <a:ext cx="1818720" cy="429480"/>
          </a:xfrm>
          <a:prstGeom prst="rect">
            <a:avLst/>
          </a:prstGeom>
          <a:ln>
            <a:round/>
          </a:ln>
        </p:spPr>
        <p:style>
          <a:lnRef idx="2">
            <a:schemeClr val="accent1">
              <a:shade val="50000"/>
            </a:schemeClr>
          </a:lnRef>
          <a:fillRef idx="1">
            <a:schemeClr val="accent1"/>
          </a:fillRef>
          <a:effectRef idx="0">
            <a:schemeClr val="accent1"/>
          </a:effectRef>
          <a:fontRef idx="minor"/>
        </p:style>
        <p:txBody>
          <a:bodyPr wrap="none" lIns="64440" tIns="32040" rIns="64440" bIns="32040" anchor="ctr"/>
          <a:lstStyle/>
          <a:p>
            <a:pPr algn="ctr">
              <a:lnSpc>
                <a:spcPct val="100000"/>
              </a:lnSpc>
            </a:pPr>
            <a:r>
              <a:rPr lang="de-DE" sz="1400" b="0" strike="noStrike" spc="-1">
                <a:solidFill>
                  <a:srgbClr val="FFFFFF"/>
                </a:solidFill>
                <a:uFill>
                  <a:solidFill>
                    <a:srgbClr val="FFFFFF"/>
                  </a:solidFill>
                </a:uFill>
                <a:latin typeface="Calibri"/>
              </a:rPr>
              <a:t>COBIT</a:t>
            </a:r>
            <a:endParaRPr lang="de-DE" sz="1800" b="0" strike="noStrike" spc="-1">
              <a:solidFill>
                <a:srgbClr val="000000"/>
              </a:solidFill>
              <a:uFill>
                <a:solidFill>
                  <a:srgbClr val="FFFFFF"/>
                </a:solidFill>
              </a:uFill>
              <a:latin typeface="Arial"/>
            </a:endParaRPr>
          </a:p>
        </p:txBody>
      </p:sp>
      <p:sp>
        <p:nvSpPr>
          <p:cNvPr id="184" name="CustomShape 6"/>
          <p:cNvSpPr/>
          <p:nvPr/>
        </p:nvSpPr>
        <p:spPr>
          <a:xfrm>
            <a:off x="2552040" y="2199600"/>
            <a:ext cx="1644840" cy="429480"/>
          </a:xfrm>
          <a:prstGeom prst="rect">
            <a:avLst/>
          </a:prstGeom>
          <a:ln>
            <a:round/>
          </a:ln>
        </p:spPr>
        <p:style>
          <a:lnRef idx="2">
            <a:schemeClr val="accent3">
              <a:shade val="50000"/>
            </a:schemeClr>
          </a:lnRef>
          <a:fillRef idx="1">
            <a:schemeClr val="accent3"/>
          </a:fillRef>
          <a:effectRef idx="0">
            <a:schemeClr val="accent3"/>
          </a:effectRef>
          <a:fontRef idx="minor"/>
        </p:style>
        <p:txBody>
          <a:bodyPr wrap="none" lIns="64440" tIns="32040" rIns="64440" bIns="32040" anchor="ctr"/>
          <a:lstStyle/>
          <a:p>
            <a:pPr algn="ctr">
              <a:lnSpc>
                <a:spcPct val="100000"/>
              </a:lnSpc>
            </a:pPr>
            <a:r>
              <a:rPr lang="de-DE" sz="1400" b="0" strike="noStrike" spc="-1">
                <a:solidFill>
                  <a:srgbClr val="FFFFFF"/>
                </a:solidFill>
                <a:uFill>
                  <a:solidFill>
                    <a:srgbClr val="FFFFFF"/>
                  </a:solidFill>
                </a:uFill>
                <a:latin typeface="Calibri"/>
              </a:rPr>
              <a:t>ISO 9000</a:t>
            </a:r>
            <a:endParaRPr lang="de-DE" sz="1800" b="0" strike="noStrike" spc="-1">
              <a:solidFill>
                <a:srgbClr val="000000"/>
              </a:solidFill>
              <a:uFill>
                <a:solidFill>
                  <a:srgbClr val="FFFFFF"/>
                </a:solidFill>
              </a:uFill>
              <a:latin typeface="Arial"/>
            </a:endParaRPr>
          </a:p>
        </p:txBody>
      </p:sp>
      <p:sp>
        <p:nvSpPr>
          <p:cNvPr id="185" name="CustomShape 7"/>
          <p:cNvSpPr/>
          <p:nvPr/>
        </p:nvSpPr>
        <p:spPr>
          <a:xfrm>
            <a:off x="5916600" y="4062240"/>
            <a:ext cx="1644840" cy="429480"/>
          </a:xfrm>
          <a:prstGeom prst="rect">
            <a:avLst/>
          </a:prstGeom>
          <a:ln>
            <a:round/>
          </a:ln>
        </p:spPr>
        <p:style>
          <a:lnRef idx="2">
            <a:schemeClr val="accent1">
              <a:shade val="50000"/>
            </a:schemeClr>
          </a:lnRef>
          <a:fillRef idx="1">
            <a:schemeClr val="accent1"/>
          </a:fillRef>
          <a:effectRef idx="0">
            <a:schemeClr val="accent1"/>
          </a:effectRef>
          <a:fontRef idx="minor"/>
        </p:style>
        <p:txBody>
          <a:bodyPr wrap="none" lIns="64440" tIns="32040" rIns="64440" bIns="32040" anchor="ctr"/>
          <a:lstStyle/>
          <a:p>
            <a:pPr algn="ctr">
              <a:lnSpc>
                <a:spcPct val="100000"/>
              </a:lnSpc>
            </a:pPr>
            <a:r>
              <a:rPr lang="de-DE" sz="1100" b="0" i="1" strike="noStrike" spc="-1">
                <a:solidFill>
                  <a:srgbClr val="FFFFFF"/>
                </a:solidFill>
                <a:uFill>
                  <a:solidFill>
                    <a:srgbClr val="FFFFFF"/>
                  </a:solidFill>
                </a:uFill>
                <a:latin typeface="Arial"/>
              </a:rPr>
              <a:t>IT-Service-Management 
Standard / Rahmenwerk</a:t>
            </a:r>
            <a:endParaRPr lang="de-DE" sz="1800" b="0" strike="noStrike" spc="-1">
              <a:solidFill>
                <a:srgbClr val="000000"/>
              </a:solidFill>
              <a:uFill>
                <a:solidFill>
                  <a:srgbClr val="FFFFFF"/>
                </a:solidFill>
              </a:uFill>
              <a:latin typeface="Arial"/>
            </a:endParaRPr>
          </a:p>
        </p:txBody>
      </p:sp>
      <p:sp>
        <p:nvSpPr>
          <p:cNvPr id="186" name="CustomShape 8"/>
          <p:cNvSpPr/>
          <p:nvPr/>
        </p:nvSpPr>
        <p:spPr>
          <a:xfrm>
            <a:off x="5904000" y="4584240"/>
            <a:ext cx="1644840" cy="429480"/>
          </a:xfrm>
          <a:prstGeom prst="rect">
            <a:avLst/>
          </a:prstGeom>
          <a:ln>
            <a:round/>
          </a:ln>
        </p:spPr>
        <p:style>
          <a:lnRef idx="2">
            <a:schemeClr val="accent3">
              <a:shade val="50000"/>
            </a:schemeClr>
          </a:lnRef>
          <a:fillRef idx="1">
            <a:schemeClr val="accent3"/>
          </a:fillRef>
          <a:effectRef idx="0">
            <a:schemeClr val="accent3"/>
          </a:effectRef>
          <a:fontRef idx="minor"/>
        </p:style>
        <p:txBody>
          <a:bodyPr wrap="none" lIns="64440" tIns="32040" rIns="64440" bIns="32040" anchor="ctr"/>
          <a:lstStyle/>
          <a:p>
            <a:pPr algn="ctr">
              <a:lnSpc>
                <a:spcPct val="100000"/>
              </a:lnSpc>
            </a:pPr>
            <a:r>
              <a:rPr lang="de-DE" sz="1100" b="0" i="1" strike="noStrike" spc="-1">
                <a:solidFill>
                  <a:srgbClr val="FFFFFF"/>
                </a:solidFill>
                <a:uFill>
                  <a:solidFill>
                    <a:srgbClr val="FFFFFF"/>
                  </a:solidFill>
                </a:uFill>
                <a:latin typeface="Arial"/>
              </a:rPr>
              <a:t>Qualitätsmanagement-</a:t>
            </a:r>
            <a:endParaRPr lang="de-DE" sz="1800" b="0" strike="noStrike" spc="-1">
              <a:solidFill>
                <a:srgbClr val="000000"/>
              </a:solidFill>
              <a:uFill>
                <a:solidFill>
                  <a:srgbClr val="FFFFFF"/>
                </a:solidFill>
              </a:uFill>
              <a:latin typeface="Arial"/>
            </a:endParaRPr>
          </a:p>
          <a:p>
            <a:pPr algn="ctr">
              <a:lnSpc>
                <a:spcPct val="100000"/>
              </a:lnSpc>
            </a:pPr>
            <a:r>
              <a:rPr lang="de-DE" sz="1100" b="0" i="1" strike="noStrike" spc="-1">
                <a:solidFill>
                  <a:srgbClr val="FFFFFF"/>
                </a:solidFill>
                <a:uFill>
                  <a:solidFill>
                    <a:srgbClr val="FFFFFF"/>
                  </a:solidFill>
                </a:uFill>
                <a:latin typeface="Arial"/>
              </a:rPr>
              <a:t>standard</a:t>
            </a:r>
            <a:endParaRPr lang="de-DE" sz="1800" b="0" strike="noStrike" spc="-1">
              <a:solidFill>
                <a:srgbClr val="000000"/>
              </a:solidFill>
              <a:uFill>
                <a:solidFill>
                  <a:srgbClr val="FFFFFF"/>
                </a:solidFill>
              </a:uFill>
              <a:latin typeface="Arial"/>
            </a:endParaRPr>
          </a:p>
        </p:txBody>
      </p:sp>
      <p:sp>
        <p:nvSpPr>
          <p:cNvPr id="187" name="Line 9"/>
          <p:cNvSpPr/>
          <p:nvPr/>
        </p:nvSpPr>
        <p:spPr>
          <a:xfrm>
            <a:off x="5985720" y="5656680"/>
            <a:ext cx="1518120" cy="360"/>
          </a:xfrm>
          <a:prstGeom prst="line">
            <a:avLst/>
          </a:prstGeom>
          <a:ln w="25560">
            <a:solidFill>
              <a:schemeClr val="tx1">
                <a:lumMod val="65000"/>
                <a:lumOff val="35000"/>
              </a:schemeClr>
            </a:solidFill>
            <a:round/>
            <a:tailEnd type="arrow" w="lg" len="lg"/>
          </a:ln>
        </p:spPr>
        <p:style>
          <a:lnRef idx="0">
            <a:scrgbClr r="0" g="0" b="0"/>
          </a:lnRef>
          <a:fillRef idx="0">
            <a:scrgbClr r="0" g="0" b="0"/>
          </a:fillRef>
          <a:effectRef idx="0">
            <a:scrgbClr r="0" g="0" b="0"/>
          </a:effectRef>
          <a:fontRef idx="minor"/>
        </p:style>
      </p:sp>
      <p:sp>
        <p:nvSpPr>
          <p:cNvPr id="188" name="CustomShape 10"/>
          <p:cNvSpPr/>
          <p:nvPr/>
        </p:nvSpPr>
        <p:spPr>
          <a:xfrm>
            <a:off x="5733720" y="5672520"/>
            <a:ext cx="2074680" cy="216720"/>
          </a:xfrm>
          <a:prstGeom prst="rect">
            <a:avLst/>
          </a:prstGeom>
          <a:noFill/>
          <a:ln w="50760">
            <a:noFill/>
          </a:ln>
        </p:spPr>
        <p:style>
          <a:lnRef idx="0">
            <a:scrgbClr r="0" g="0" b="0"/>
          </a:lnRef>
          <a:fillRef idx="0">
            <a:scrgbClr r="0" g="0" b="0"/>
          </a:fillRef>
          <a:effectRef idx="0">
            <a:scrgbClr r="0" g="0" b="0"/>
          </a:effectRef>
          <a:fontRef idx="minor"/>
        </p:style>
        <p:txBody>
          <a:bodyPr lIns="64440" tIns="32040" rIns="64440" bIns="32040"/>
          <a:lstStyle/>
          <a:p>
            <a:pPr algn="ctr">
              <a:lnSpc>
                <a:spcPct val="100000"/>
              </a:lnSpc>
            </a:pPr>
            <a:r>
              <a:rPr lang="de-DE" sz="1000" b="1" i="1" strike="noStrike" spc="-1">
                <a:solidFill>
                  <a:srgbClr val="000000"/>
                </a:solidFill>
                <a:uFill>
                  <a:solidFill>
                    <a:srgbClr val="FFFFFF"/>
                  </a:solidFill>
                </a:uFill>
                <a:latin typeface="Arial"/>
              </a:rPr>
              <a:t>Adaption von Konzepten</a:t>
            </a:r>
            <a:endParaRPr lang="de-DE" sz="1800" b="0" strike="noStrike" spc="-1">
              <a:solidFill>
                <a:srgbClr val="000000"/>
              </a:solidFill>
              <a:uFill>
                <a:solidFill>
                  <a:srgbClr val="FFFFFF"/>
                </a:solidFill>
              </a:uFill>
              <a:latin typeface="Arial"/>
            </a:endParaRPr>
          </a:p>
        </p:txBody>
      </p:sp>
      <p:sp>
        <p:nvSpPr>
          <p:cNvPr id="189" name="CustomShape 11"/>
          <p:cNvSpPr/>
          <p:nvPr/>
        </p:nvSpPr>
        <p:spPr>
          <a:xfrm>
            <a:off x="5819400" y="3710520"/>
            <a:ext cx="1807920" cy="216720"/>
          </a:xfrm>
          <a:prstGeom prst="rect">
            <a:avLst/>
          </a:prstGeom>
          <a:noFill/>
          <a:ln w="50760">
            <a:noFill/>
          </a:ln>
        </p:spPr>
        <p:style>
          <a:lnRef idx="0">
            <a:scrgbClr r="0" g="0" b="0"/>
          </a:lnRef>
          <a:fillRef idx="0">
            <a:scrgbClr r="0" g="0" b="0"/>
          </a:fillRef>
          <a:effectRef idx="0">
            <a:scrgbClr r="0" g="0" b="0"/>
          </a:effectRef>
          <a:fontRef idx="minor"/>
        </p:style>
        <p:txBody>
          <a:bodyPr lIns="64440" tIns="32040" rIns="64440" bIns="32040"/>
          <a:lstStyle/>
          <a:p>
            <a:pPr algn="ctr">
              <a:lnSpc>
                <a:spcPct val="100000"/>
              </a:lnSpc>
            </a:pPr>
            <a:r>
              <a:rPr lang="de-DE" sz="1000" b="1" i="1" strike="noStrike" spc="-1">
                <a:solidFill>
                  <a:srgbClr val="000000"/>
                </a:solidFill>
                <a:uFill>
                  <a:solidFill>
                    <a:srgbClr val="FFFFFF"/>
                  </a:solidFill>
                </a:uFill>
                <a:latin typeface="Arial"/>
              </a:rPr>
              <a:t>Legende</a:t>
            </a:r>
            <a:endParaRPr lang="de-DE" sz="1800" b="0" strike="noStrike" spc="-1">
              <a:solidFill>
                <a:srgbClr val="000000"/>
              </a:solidFill>
              <a:uFill>
                <a:solidFill>
                  <a:srgbClr val="FFFFFF"/>
                </a:solidFill>
              </a:uFill>
              <a:latin typeface="Arial"/>
            </a:endParaRPr>
          </a:p>
        </p:txBody>
      </p:sp>
      <p:sp>
        <p:nvSpPr>
          <p:cNvPr id="190" name="CustomShape 12"/>
          <p:cNvSpPr/>
          <p:nvPr/>
        </p:nvSpPr>
        <p:spPr>
          <a:xfrm>
            <a:off x="1335240" y="3162600"/>
            <a:ext cx="1818720" cy="429480"/>
          </a:xfrm>
          <a:prstGeom prst="rect">
            <a:avLst/>
          </a:prstGeom>
          <a:ln>
            <a:round/>
          </a:ln>
        </p:spPr>
        <p:style>
          <a:lnRef idx="2">
            <a:schemeClr val="accent4">
              <a:shade val="50000"/>
            </a:schemeClr>
          </a:lnRef>
          <a:fillRef idx="1">
            <a:schemeClr val="accent4"/>
          </a:fillRef>
          <a:effectRef idx="0">
            <a:schemeClr val="accent4"/>
          </a:effectRef>
          <a:fontRef idx="minor"/>
        </p:style>
        <p:txBody>
          <a:bodyPr wrap="none" lIns="64440" tIns="32040" rIns="64440" bIns="32040" anchor="ctr"/>
          <a:lstStyle/>
          <a:p>
            <a:pPr algn="ctr">
              <a:lnSpc>
                <a:spcPct val="100000"/>
              </a:lnSpc>
            </a:pPr>
            <a:r>
              <a:rPr lang="de-DE" sz="1400" b="0" strike="noStrike" spc="-1">
                <a:solidFill>
                  <a:srgbClr val="FFFFFF"/>
                </a:solidFill>
                <a:uFill>
                  <a:solidFill>
                    <a:srgbClr val="FFFFFF"/>
                  </a:solidFill>
                </a:uFill>
                <a:latin typeface="Calibri"/>
              </a:rPr>
              <a:t>ISO/IEC 27000</a:t>
            </a:r>
            <a:endParaRPr lang="de-DE" sz="1800" b="0" strike="noStrike" spc="-1">
              <a:solidFill>
                <a:srgbClr val="000000"/>
              </a:solidFill>
              <a:uFill>
                <a:solidFill>
                  <a:srgbClr val="FFFFFF"/>
                </a:solidFill>
              </a:uFill>
              <a:latin typeface="Arial"/>
            </a:endParaRPr>
          </a:p>
        </p:txBody>
      </p:sp>
      <p:sp>
        <p:nvSpPr>
          <p:cNvPr id="191" name="CustomShape 13"/>
          <p:cNvSpPr/>
          <p:nvPr/>
        </p:nvSpPr>
        <p:spPr>
          <a:xfrm>
            <a:off x="3594960" y="3148560"/>
            <a:ext cx="1818720" cy="429480"/>
          </a:xfrm>
          <a:prstGeom prst="rect">
            <a:avLst/>
          </a:prstGeom>
          <a:ln>
            <a:round/>
          </a:ln>
        </p:spPr>
        <p:style>
          <a:lnRef idx="2">
            <a:schemeClr val="accent1">
              <a:shade val="50000"/>
            </a:schemeClr>
          </a:lnRef>
          <a:fillRef idx="1">
            <a:schemeClr val="accent1"/>
          </a:fillRef>
          <a:effectRef idx="0">
            <a:schemeClr val="accent1"/>
          </a:effectRef>
          <a:fontRef idx="minor"/>
        </p:style>
        <p:txBody>
          <a:bodyPr wrap="none" lIns="64440" tIns="32040" rIns="64440" bIns="32040" anchor="ctr"/>
          <a:lstStyle/>
          <a:p>
            <a:pPr algn="ctr">
              <a:lnSpc>
                <a:spcPct val="100000"/>
              </a:lnSpc>
            </a:pPr>
            <a:r>
              <a:rPr lang="de-DE" sz="1400" b="0" strike="noStrike" spc="-1">
                <a:solidFill>
                  <a:srgbClr val="FFFFFF"/>
                </a:solidFill>
                <a:uFill>
                  <a:solidFill>
                    <a:srgbClr val="FFFFFF"/>
                  </a:solidFill>
                </a:uFill>
                <a:latin typeface="Calibri"/>
              </a:rPr>
              <a:t>ISO/IEC 20000</a:t>
            </a:r>
            <a:endParaRPr lang="de-DE" sz="1800" b="0" strike="noStrike" spc="-1">
              <a:solidFill>
                <a:srgbClr val="000000"/>
              </a:solidFill>
              <a:uFill>
                <a:solidFill>
                  <a:srgbClr val="FFFFFF"/>
                </a:solidFill>
              </a:uFill>
              <a:latin typeface="Arial"/>
            </a:endParaRPr>
          </a:p>
        </p:txBody>
      </p:sp>
      <p:sp>
        <p:nvSpPr>
          <p:cNvPr id="192" name="CustomShape 14"/>
          <p:cNvSpPr/>
          <p:nvPr/>
        </p:nvSpPr>
        <p:spPr>
          <a:xfrm>
            <a:off x="3594960" y="4083480"/>
            <a:ext cx="1818720" cy="429480"/>
          </a:xfrm>
          <a:prstGeom prst="rect">
            <a:avLst/>
          </a:prstGeom>
          <a:ln>
            <a:round/>
          </a:ln>
        </p:spPr>
        <p:style>
          <a:lnRef idx="2">
            <a:schemeClr val="accent1">
              <a:shade val="50000"/>
            </a:schemeClr>
          </a:lnRef>
          <a:fillRef idx="1">
            <a:schemeClr val="accent1"/>
          </a:fillRef>
          <a:effectRef idx="0">
            <a:schemeClr val="accent1"/>
          </a:effectRef>
          <a:fontRef idx="minor"/>
        </p:style>
        <p:txBody>
          <a:bodyPr wrap="none" lIns="64440" tIns="32040" rIns="64440" bIns="32040" anchor="ctr"/>
          <a:lstStyle/>
          <a:p>
            <a:pPr algn="ctr">
              <a:lnSpc>
                <a:spcPct val="100000"/>
              </a:lnSpc>
            </a:pPr>
            <a:r>
              <a:rPr lang="de-DE" sz="1400" b="0" strike="noStrike" spc="-1">
                <a:solidFill>
                  <a:srgbClr val="FFFFFF"/>
                </a:solidFill>
                <a:uFill>
                  <a:solidFill>
                    <a:srgbClr val="FFFFFF"/>
                  </a:solidFill>
                </a:uFill>
                <a:latin typeface="Calibri"/>
              </a:rPr>
              <a:t>FitSM</a:t>
            </a:r>
            <a:endParaRPr lang="de-DE" sz="1800" b="0" strike="noStrike" spc="-1">
              <a:solidFill>
                <a:srgbClr val="000000"/>
              </a:solidFill>
              <a:uFill>
                <a:solidFill>
                  <a:srgbClr val="FFFFFF"/>
                </a:solidFill>
              </a:uFill>
              <a:latin typeface="Arial"/>
            </a:endParaRPr>
          </a:p>
        </p:txBody>
      </p:sp>
      <p:sp>
        <p:nvSpPr>
          <p:cNvPr id="193" name="CustomShape 15"/>
          <p:cNvSpPr/>
          <p:nvPr/>
        </p:nvSpPr>
        <p:spPr>
          <a:xfrm flipV="1">
            <a:off x="3183840" y="4513320"/>
            <a:ext cx="1320480" cy="789840"/>
          </a:xfrm>
          <a:prstGeom prst="bentConnector2">
            <a:avLst/>
          </a:prstGeom>
          <a:noFill/>
          <a:ln w="25560">
            <a:solidFill>
              <a:schemeClr val="tx1">
                <a:lumMod val="75000"/>
                <a:lumOff val="25000"/>
              </a:schemeClr>
            </a:solidFill>
            <a:miter/>
            <a:tailEnd type="arrow" w="lg" len="lg"/>
          </a:ln>
        </p:spPr>
        <p:style>
          <a:lnRef idx="0">
            <a:scrgbClr r="0" g="0" b="0"/>
          </a:lnRef>
          <a:fillRef idx="0">
            <a:scrgbClr r="0" g="0" b="0"/>
          </a:fillRef>
          <a:effectRef idx="0">
            <a:scrgbClr r="0" g="0" b="0"/>
          </a:effectRef>
          <a:fontRef idx="minor"/>
        </p:style>
      </p:sp>
      <p:sp>
        <p:nvSpPr>
          <p:cNvPr id="194" name="Line 16"/>
          <p:cNvSpPr/>
          <p:nvPr/>
        </p:nvSpPr>
        <p:spPr>
          <a:xfrm>
            <a:off x="4504320" y="3578400"/>
            <a:ext cx="360" cy="505080"/>
          </a:xfrm>
          <a:prstGeom prst="line">
            <a:avLst/>
          </a:prstGeom>
          <a:ln w="25560">
            <a:solidFill>
              <a:schemeClr val="tx1">
                <a:lumMod val="75000"/>
                <a:lumOff val="25000"/>
              </a:schemeClr>
            </a:solidFill>
            <a:round/>
            <a:tailEnd type="arrow" w="lg" len="lg"/>
          </a:ln>
        </p:spPr>
        <p:style>
          <a:lnRef idx="0">
            <a:scrgbClr r="0" g="0" b="0"/>
          </a:lnRef>
          <a:fillRef idx="0">
            <a:scrgbClr r="0" g="0" b="0"/>
          </a:fillRef>
          <a:effectRef idx="0">
            <a:scrgbClr r="0" g="0" b="0"/>
          </a:effectRef>
          <a:fontRef idx="minor"/>
        </p:style>
      </p:sp>
      <p:sp>
        <p:nvSpPr>
          <p:cNvPr id="195" name="Line 17"/>
          <p:cNvSpPr/>
          <p:nvPr/>
        </p:nvSpPr>
        <p:spPr>
          <a:xfrm>
            <a:off x="2267640" y="4555080"/>
            <a:ext cx="0" cy="533160"/>
          </a:xfrm>
          <a:prstGeom prst="line">
            <a:avLst/>
          </a:prstGeom>
          <a:ln w="25560">
            <a:solidFill>
              <a:schemeClr val="tx1">
                <a:lumMod val="75000"/>
                <a:lumOff val="25000"/>
              </a:schemeClr>
            </a:solidFill>
            <a:round/>
            <a:tailEnd type="arrow" w="lg" len="lg"/>
          </a:ln>
        </p:spPr>
        <p:style>
          <a:lnRef idx="0">
            <a:scrgbClr r="0" g="0" b="0"/>
          </a:lnRef>
          <a:fillRef idx="0">
            <a:scrgbClr r="0" g="0" b="0"/>
          </a:fillRef>
          <a:effectRef idx="0">
            <a:scrgbClr r="0" g="0" b="0"/>
          </a:effectRef>
          <a:fontRef idx="minor"/>
        </p:style>
      </p:sp>
      <p:sp>
        <p:nvSpPr>
          <p:cNvPr id="196" name="Line 18"/>
          <p:cNvSpPr/>
          <p:nvPr/>
        </p:nvSpPr>
        <p:spPr>
          <a:xfrm flipV="1">
            <a:off x="3183480" y="3592080"/>
            <a:ext cx="411120" cy="533160"/>
          </a:xfrm>
          <a:prstGeom prst="line">
            <a:avLst/>
          </a:prstGeom>
          <a:ln w="25560">
            <a:solidFill>
              <a:schemeClr val="tx1">
                <a:lumMod val="75000"/>
                <a:lumOff val="25000"/>
              </a:schemeClr>
            </a:solidFill>
            <a:round/>
            <a:headEnd type="arrow" w="lg" len="lg"/>
            <a:tailEnd type="arrow" w="lg" len="lg"/>
          </a:ln>
        </p:spPr>
        <p:style>
          <a:lnRef idx="0">
            <a:scrgbClr r="0" g="0" b="0"/>
          </a:lnRef>
          <a:fillRef idx="0">
            <a:scrgbClr r="0" g="0" b="0"/>
          </a:fillRef>
          <a:effectRef idx="0">
            <a:scrgbClr r="0" g="0" b="0"/>
          </a:effectRef>
          <a:fontRef idx="minor"/>
        </p:style>
      </p:sp>
      <p:sp>
        <p:nvSpPr>
          <p:cNvPr id="197" name="Line 19"/>
          <p:cNvSpPr/>
          <p:nvPr/>
        </p:nvSpPr>
        <p:spPr>
          <a:xfrm>
            <a:off x="3177000" y="4298400"/>
            <a:ext cx="417600" cy="360"/>
          </a:xfrm>
          <a:prstGeom prst="line">
            <a:avLst/>
          </a:prstGeom>
          <a:ln w="25560">
            <a:solidFill>
              <a:schemeClr val="tx1">
                <a:lumMod val="75000"/>
                <a:lumOff val="25000"/>
              </a:schemeClr>
            </a:solidFill>
            <a:round/>
            <a:tailEnd type="arrow" w="lg" len="lg"/>
          </a:ln>
        </p:spPr>
        <p:style>
          <a:lnRef idx="0">
            <a:scrgbClr r="0" g="0" b="0"/>
          </a:lnRef>
          <a:fillRef idx="0">
            <a:scrgbClr r="0" g="0" b="0"/>
          </a:fillRef>
          <a:effectRef idx="0">
            <a:scrgbClr r="0" g="0" b="0"/>
          </a:effectRef>
          <a:fontRef idx="minor"/>
        </p:style>
      </p:sp>
      <p:sp>
        <p:nvSpPr>
          <p:cNvPr id="198" name="Line 20"/>
          <p:cNvSpPr/>
          <p:nvPr/>
        </p:nvSpPr>
        <p:spPr>
          <a:xfrm>
            <a:off x="3153960" y="3359160"/>
            <a:ext cx="440640" cy="360"/>
          </a:xfrm>
          <a:prstGeom prst="line">
            <a:avLst/>
          </a:prstGeom>
          <a:ln w="25560">
            <a:solidFill>
              <a:schemeClr val="tx1">
                <a:lumMod val="75000"/>
                <a:lumOff val="25000"/>
              </a:schemeClr>
            </a:solidFill>
            <a:round/>
            <a:headEnd type="arrow" w="lg" len="lg"/>
            <a:tailEnd type="arrow" w="lg" len="lg"/>
          </a:ln>
        </p:spPr>
        <p:style>
          <a:lnRef idx="0">
            <a:scrgbClr r="0" g="0" b="0"/>
          </a:lnRef>
          <a:fillRef idx="0">
            <a:scrgbClr r="0" g="0" b="0"/>
          </a:fillRef>
          <a:effectRef idx="0">
            <a:scrgbClr r="0" g="0" b="0"/>
          </a:effectRef>
          <a:fontRef idx="minor"/>
        </p:style>
      </p:sp>
      <p:sp>
        <p:nvSpPr>
          <p:cNvPr id="199" name="Line 21"/>
          <p:cNvSpPr/>
          <p:nvPr/>
        </p:nvSpPr>
        <p:spPr>
          <a:xfrm>
            <a:off x="3403080" y="2629080"/>
            <a:ext cx="1124280" cy="519480"/>
          </a:xfrm>
          <a:prstGeom prst="line">
            <a:avLst/>
          </a:prstGeom>
          <a:ln w="25560">
            <a:solidFill>
              <a:schemeClr val="tx1">
                <a:lumMod val="75000"/>
                <a:lumOff val="25000"/>
              </a:schemeClr>
            </a:solidFill>
            <a:round/>
            <a:tailEnd type="arrow" w="lg" len="lg"/>
          </a:ln>
        </p:spPr>
        <p:style>
          <a:lnRef idx="0">
            <a:scrgbClr r="0" g="0" b="0"/>
          </a:lnRef>
          <a:fillRef idx="0">
            <a:scrgbClr r="0" g="0" b="0"/>
          </a:fillRef>
          <a:effectRef idx="0">
            <a:scrgbClr r="0" g="0" b="0"/>
          </a:effectRef>
          <a:fontRef idx="minor"/>
        </p:style>
      </p:sp>
      <p:sp>
        <p:nvSpPr>
          <p:cNvPr id="200" name="Line 22"/>
          <p:cNvSpPr/>
          <p:nvPr/>
        </p:nvSpPr>
        <p:spPr>
          <a:xfrm flipH="1">
            <a:off x="2267640" y="2629080"/>
            <a:ext cx="1135440" cy="533160"/>
          </a:xfrm>
          <a:prstGeom prst="line">
            <a:avLst/>
          </a:prstGeom>
          <a:ln w="25560">
            <a:solidFill>
              <a:schemeClr val="tx1">
                <a:lumMod val="75000"/>
                <a:lumOff val="25000"/>
              </a:schemeClr>
            </a:solidFill>
            <a:round/>
            <a:tailEnd type="arrow" w="lg" len="lg"/>
          </a:ln>
        </p:spPr>
        <p:style>
          <a:lnRef idx="0">
            <a:scrgbClr r="0" g="0" b="0"/>
          </a:lnRef>
          <a:fillRef idx="0">
            <a:scrgbClr r="0" g="0" b="0"/>
          </a:fillRef>
          <a:effectRef idx="0">
            <a:scrgbClr r="0" g="0" b="0"/>
          </a:effectRef>
          <a:fontRef idx="minor"/>
        </p:style>
      </p:sp>
      <p:sp>
        <p:nvSpPr>
          <p:cNvPr id="201" name="CustomShape 23"/>
          <p:cNvSpPr/>
          <p:nvPr/>
        </p:nvSpPr>
        <p:spPr>
          <a:xfrm>
            <a:off x="5916600" y="5106240"/>
            <a:ext cx="1644840" cy="429480"/>
          </a:xfrm>
          <a:prstGeom prst="rect">
            <a:avLst/>
          </a:prstGeom>
          <a:ln>
            <a:round/>
          </a:ln>
        </p:spPr>
        <p:style>
          <a:lnRef idx="2">
            <a:schemeClr val="accent4">
              <a:shade val="50000"/>
            </a:schemeClr>
          </a:lnRef>
          <a:fillRef idx="1">
            <a:schemeClr val="accent4"/>
          </a:fillRef>
          <a:effectRef idx="0">
            <a:schemeClr val="accent4"/>
          </a:effectRef>
          <a:fontRef idx="minor"/>
        </p:style>
        <p:txBody>
          <a:bodyPr wrap="none" lIns="64440" tIns="32040" rIns="64440" bIns="32040" anchor="ctr"/>
          <a:lstStyle/>
          <a:p>
            <a:pPr algn="ctr">
              <a:lnSpc>
                <a:spcPct val="100000"/>
              </a:lnSpc>
            </a:pPr>
            <a:r>
              <a:rPr lang="de-DE" sz="1100" b="0" i="1" strike="noStrike" spc="-1">
                <a:solidFill>
                  <a:srgbClr val="FFFFFF"/>
                </a:solidFill>
                <a:uFill>
                  <a:solidFill>
                    <a:srgbClr val="FFFFFF"/>
                  </a:solidFill>
                </a:uFill>
                <a:latin typeface="Arial"/>
              </a:rPr>
              <a:t>Informationssicherheits-
standard</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7"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Durchführung der Auditaktivitäten</a:t>
            </a:r>
            <a:endParaRPr lang="en-US" sz="1800" b="0" strike="noStrike" spc="-1">
              <a:solidFill>
                <a:srgbClr val="000000"/>
              </a:solidFill>
              <a:uFill>
                <a:solidFill>
                  <a:srgbClr val="FFFFFF"/>
                </a:solidFill>
              </a:uFill>
              <a:latin typeface="Calibri"/>
            </a:endParaRPr>
          </a:p>
        </p:txBody>
      </p:sp>
      <p:sp>
        <p:nvSpPr>
          <p:cNvPr id="1364" name="TextShape 8"/>
          <p:cNvSpPr txBox="1"/>
          <p:nvPr/>
        </p:nvSpPr>
        <p:spPr>
          <a:xfrm>
            <a:off x="6553080" y="6430680"/>
            <a:ext cx="2133360" cy="364680"/>
          </a:xfrm>
          <a:prstGeom prst="rect">
            <a:avLst/>
          </a:prstGeom>
          <a:noFill/>
          <a:ln>
            <a:noFill/>
          </a:ln>
        </p:spPr>
        <p:txBody>
          <a:bodyPr anchor="ctr"/>
          <a:lstStyle/>
          <a:p>
            <a:pPr algn="r">
              <a:lnSpc>
                <a:spcPct val="100000"/>
              </a:lnSpc>
            </a:pPr>
            <a:fld id="{7E728D05-D8A7-465B-BB17-4A8C960846E4}" type="slidenum">
              <a:rPr lang="de-DE" sz="1200" b="0" strike="noStrike" spc="-1">
                <a:solidFill>
                  <a:srgbClr val="8B8B8B"/>
                </a:solidFill>
                <a:uFill>
                  <a:solidFill>
                    <a:srgbClr val="FFFFFF"/>
                  </a:solidFill>
                </a:uFill>
                <a:latin typeface="Calibri"/>
              </a:rPr>
              <a:t>150</a:t>
            </a:fld>
            <a:endParaRPr lang="de-DE" sz="1400" b="0" strike="noStrike" spc="-1">
              <a:solidFill>
                <a:srgbClr val="000000"/>
              </a:solidFill>
              <a:uFill>
                <a:solidFill>
                  <a:srgbClr val="FFFFFF"/>
                </a:solidFill>
              </a:uFill>
              <a:latin typeface="Times New Roman"/>
            </a:endParaRPr>
          </a:p>
        </p:txBody>
      </p:sp>
      <p:graphicFrame>
        <p:nvGraphicFramePr>
          <p:cNvPr id="22" name="Inhaltsplatzhalter 17">
            <a:extLst>
              <a:ext uri="{FF2B5EF4-FFF2-40B4-BE49-F238E27FC236}">
                <a16:creationId xmlns:a16="http://schemas.microsoft.com/office/drawing/2014/main" id="{D6553F4A-4636-DA4C-9BDD-05AC5EB55518}"/>
              </a:ext>
            </a:extLst>
          </p:cNvPr>
          <p:cNvGraphicFramePr>
            <a:graphicFrameLocks/>
          </p:cNvGraphicFramePr>
          <p:nvPr>
            <p:extLst>
              <p:ext uri="{D42A27DB-BD31-4B8C-83A1-F6EECF244321}">
                <p14:modId xmlns:p14="http://schemas.microsoft.com/office/powerpoint/2010/main" val="1888140226"/>
              </p:ext>
            </p:extLst>
          </p:nvPr>
        </p:nvGraphicFramePr>
        <p:xfrm>
          <a:off x="1009650" y="1781175"/>
          <a:ext cx="5305426" cy="45414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3" name="Gruppieren 46">
            <a:extLst>
              <a:ext uri="{FF2B5EF4-FFF2-40B4-BE49-F238E27FC236}">
                <a16:creationId xmlns:a16="http://schemas.microsoft.com/office/drawing/2014/main" id="{E0EB32A0-4133-2241-A93E-C5C717DDD49A}"/>
              </a:ext>
            </a:extLst>
          </p:cNvPr>
          <p:cNvGrpSpPr/>
          <p:nvPr/>
        </p:nvGrpSpPr>
        <p:grpSpPr>
          <a:xfrm>
            <a:off x="7072330" y="2420888"/>
            <a:ext cx="1857387" cy="3414475"/>
            <a:chOff x="3052719" y="3305165"/>
            <a:chExt cx="4092623" cy="5929353"/>
          </a:xfrm>
        </p:grpSpPr>
        <p:sp>
          <p:nvSpPr>
            <p:cNvPr id="24" name="Rectangle 5">
              <a:extLst>
                <a:ext uri="{FF2B5EF4-FFF2-40B4-BE49-F238E27FC236}">
                  <a16:creationId xmlns:a16="http://schemas.microsoft.com/office/drawing/2014/main" id="{BAA2E50E-6ABB-6448-82F3-B33EA8E42816}"/>
                </a:ext>
              </a:extLst>
            </p:cNvPr>
            <p:cNvSpPr>
              <a:spLocks noChangeArrowheads="1"/>
            </p:cNvSpPr>
            <p:nvPr/>
          </p:nvSpPr>
          <p:spPr bwMode="auto">
            <a:xfrm>
              <a:off x="3144793" y="3305165"/>
              <a:ext cx="3997325" cy="571504"/>
            </a:xfrm>
            <a:prstGeom prst="rect">
              <a:avLst/>
            </a:prstGeom>
            <a:solidFill>
              <a:srgbClr val="FFFFFF"/>
            </a:solidFill>
            <a:ln w="3175">
              <a:solidFill>
                <a:srgbClr val="000000"/>
              </a:solidFill>
              <a:miter lim="800000"/>
              <a:headEnd/>
              <a:tailEnd/>
            </a:ln>
          </p:spPr>
          <p:txBody>
            <a:bodyPr anchor="ctr" anchorCtr="0"/>
            <a:lstStyle/>
            <a:p>
              <a:pPr marL="184138" indent="-184138" algn="ctr">
                <a:lnSpc>
                  <a:spcPct val="90000"/>
                </a:lnSpc>
              </a:pPr>
              <a:r>
                <a:rPr lang="en-GB" sz="1200" b="1" kern="0" dirty="0" err="1">
                  <a:solidFill>
                    <a:srgbClr val="000000"/>
                  </a:solidFill>
                  <a:cs typeface="Arial" pitchFamily="34" charset="0"/>
                </a:rPr>
                <a:t>Veranlassen</a:t>
              </a:r>
              <a:endParaRPr lang="en-GB" sz="1200" b="1" kern="0" dirty="0">
                <a:solidFill>
                  <a:srgbClr val="000000"/>
                </a:solidFill>
                <a:cs typeface="Arial" pitchFamily="34" charset="0"/>
              </a:endParaRPr>
            </a:p>
          </p:txBody>
        </p:sp>
        <p:sp>
          <p:nvSpPr>
            <p:cNvPr id="25" name="Rectangle 7">
              <a:extLst>
                <a:ext uri="{FF2B5EF4-FFF2-40B4-BE49-F238E27FC236}">
                  <a16:creationId xmlns:a16="http://schemas.microsoft.com/office/drawing/2014/main" id="{036588D7-DDC6-4642-A170-CBDF9D2862AE}"/>
                </a:ext>
              </a:extLst>
            </p:cNvPr>
            <p:cNvSpPr>
              <a:spLocks noChangeArrowheads="1"/>
            </p:cNvSpPr>
            <p:nvPr/>
          </p:nvSpPr>
          <p:spPr bwMode="auto">
            <a:xfrm>
              <a:off x="3144793" y="5448304"/>
              <a:ext cx="3997325" cy="571504"/>
            </a:xfrm>
            <a:prstGeom prst="rect">
              <a:avLst/>
            </a:prstGeom>
            <a:solidFill>
              <a:srgbClr val="8CB8FF"/>
            </a:solidFill>
            <a:ln w="12700">
              <a:solidFill>
                <a:srgbClr val="000000"/>
              </a:solidFill>
              <a:round/>
              <a:headEnd type="none" w="sm" len="sm"/>
              <a:tailEnd type="none" w="sm" len="sm"/>
            </a:ln>
          </p:spPr>
          <p:txBody>
            <a:bodyPr wrap="none" anchor="ctr" anchorCtr="1"/>
            <a:lstStyle/>
            <a:p>
              <a:r>
                <a:rPr lang="en-GB" sz="1200" b="1" kern="0" dirty="0" err="1">
                  <a:solidFill>
                    <a:schemeClr val="bg1"/>
                  </a:solidFill>
                  <a:cs typeface="Arial" pitchFamily="34" charset="0"/>
                </a:rPr>
                <a:t>Auditaktivitäten</a:t>
              </a:r>
              <a:endParaRPr lang="en-GB" sz="1200" b="1" kern="0" dirty="0">
                <a:solidFill>
                  <a:schemeClr val="bg1"/>
                </a:solidFill>
                <a:cs typeface="Arial" pitchFamily="34" charset="0"/>
              </a:endParaRPr>
            </a:p>
          </p:txBody>
        </p:sp>
        <p:sp>
          <p:nvSpPr>
            <p:cNvPr id="26" name="Rectangle 9">
              <a:extLst>
                <a:ext uri="{FF2B5EF4-FFF2-40B4-BE49-F238E27FC236}">
                  <a16:creationId xmlns:a16="http://schemas.microsoft.com/office/drawing/2014/main" id="{1D5E23C9-6805-E34E-B3ED-3447BDEEEF28}"/>
                </a:ext>
              </a:extLst>
            </p:cNvPr>
            <p:cNvSpPr>
              <a:spLocks noChangeArrowheads="1"/>
            </p:cNvSpPr>
            <p:nvPr/>
          </p:nvSpPr>
          <p:spPr bwMode="auto">
            <a:xfrm>
              <a:off x="3052719" y="6446068"/>
              <a:ext cx="77706" cy="320679"/>
            </a:xfrm>
            <a:prstGeom prst="rect">
              <a:avLst/>
            </a:prstGeom>
            <a:noFill/>
            <a:ln w="9525">
              <a:noFill/>
              <a:miter lim="800000"/>
              <a:headEnd/>
              <a:tailEnd/>
            </a:ln>
          </p:spPr>
          <p:txBody>
            <a:bodyPr wrap="none" lIns="0" tIns="0" rIns="0" bIns="0">
              <a:spAutoFit/>
            </a:bodyPr>
            <a:lstStyle/>
            <a:p>
              <a:pPr fontAlgn="auto">
                <a:spcBef>
                  <a:spcPts val="0"/>
                </a:spcBef>
                <a:spcAft>
                  <a:spcPts val="0"/>
                </a:spcAft>
                <a:defRPr/>
              </a:pPr>
              <a:r>
                <a:rPr lang="en-GB" sz="1200" kern="0" dirty="0">
                  <a:solidFill>
                    <a:srgbClr val="000000"/>
                  </a:solidFill>
                  <a:cs typeface="Arial" pitchFamily="34" charset="0"/>
                </a:rPr>
                <a:t> </a:t>
              </a:r>
              <a:endParaRPr lang="en-GB" sz="1200" b="1" kern="0" dirty="0">
                <a:solidFill>
                  <a:sysClr val="windowText" lastClr="000000"/>
                </a:solidFill>
                <a:cs typeface="Arial" pitchFamily="34" charset="0"/>
              </a:endParaRPr>
            </a:p>
          </p:txBody>
        </p:sp>
        <p:sp>
          <p:nvSpPr>
            <p:cNvPr id="27" name="Rectangle 10">
              <a:extLst>
                <a:ext uri="{FF2B5EF4-FFF2-40B4-BE49-F238E27FC236}">
                  <a16:creationId xmlns:a16="http://schemas.microsoft.com/office/drawing/2014/main" id="{1BAF0956-BEEE-A74F-ADB5-9AD26F8E1F04}"/>
                </a:ext>
              </a:extLst>
            </p:cNvPr>
            <p:cNvSpPr>
              <a:spLocks noChangeArrowheads="1"/>
            </p:cNvSpPr>
            <p:nvPr/>
          </p:nvSpPr>
          <p:spPr bwMode="auto">
            <a:xfrm>
              <a:off x="3144793" y="6519874"/>
              <a:ext cx="3997325" cy="571504"/>
            </a:xfrm>
            <a:prstGeom prst="rect">
              <a:avLst/>
            </a:prstGeom>
            <a:solidFill>
              <a:srgbClr val="FFFFFF"/>
            </a:solidFill>
            <a:ln w="3175">
              <a:solidFill>
                <a:srgbClr val="000000"/>
              </a:solidFill>
              <a:miter lim="800000"/>
              <a:headEnd/>
              <a:tailEnd/>
            </a:ln>
          </p:spPr>
          <p:txBody>
            <a:bodyPr anchor="ctr" anchorCtr="0"/>
            <a:lstStyle/>
            <a:p>
              <a:pPr marL="184138" indent="-184138" algn="ctr" fontAlgn="auto">
                <a:lnSpc>
                  <a:spcPct val="80000"/>
                </a:lnSpc>
                <a:spcBef>
                  <a:spcPts val="0"/>
                </a:spcBef>
                <a:spcAft>
                  <a:spcPts val="0"/>
                </a:spcAft>
                <a:defRPr/>
              </a:pPr>
              <a:r>
                <a:rPr lang="en-GB" sz="1200" b="1" kern="0" dirty="0" err="1">
                  <a:solidFill>
                    <a:srgbClr val="000000"/>
                  </a:solidFill>
                  <a:cs typeface="Arial" pitchFamily="34" charset="0"/>
                </a:rPr>
                <a:t>Auditbericht</a:t>
              </a:r>
              <a:endParaRPr lang="en-GB" sz="1200" b="1" kern="0" dirty="0">
                <a:solidFill>
                  <a:srgbClr val="000000"/>
                </a:solidFill>
                <a:cs typeface="Arial" pitchFamily="34" charset="0"/>
              </a:endParaRPr>
            </a:p>
          </p:txBody>
        </p:sp>
        <p:cxnSp>
          <p:nvCxnSpPr>
            <p:cNvPr id="28" name="AutoShape 30">
              <a:extLst>
                <a:ext uri="{FF2B5EF4-FFF2-40B4-BE49-F238E27FC236}">
                  <a16:creationId xmlns:a16="http://schemas.microsoft.com/office/drawing/2014/main" id="{1D244C36-E793-794D-9D35-61CA61352556}"/>
                </a:ext>
              </a:extLst>
            </p:cNvPr>
            <p:cNvCxnSpPr>
              <a:cxnSpLocks noChangeShapeType="1"/>
              <a:stCxn id="27" idx="2"/>
              <a:endCxn id="33" idx="0"/>
            </p:cNvCxnSpPr>
            <p:nvPr/>
          </p:nvCxnSpPr>
          <p:spPr bwMode="auto">
            <a:xfrm rot="16200000" flipH="1">
              <a:off x="4906762" y="7328072"/>
              <a:ext cx="475011" cy="1622"/>
            </a:xfrm>
            <a:prstGeom prst="bentConnector3">
              <a:avLst>
                <a:gd name="adj1" fmla="val 50000"/>
              </a:avLst>
            </a:prstGeom>
            <a:noFill/>
            <a:ln w="25400">
              <a:solidFill>
                <a:srgbClr val="000000"/>
              </a:solidFill>
              <a:miter lim="800000"/>
              <a:headEnd type="none" w="sm" len="sm"/>
              <a:tailEnd type="stealth" w="lg" len="lg"/>
            </a:ln>
          </p:spPr>
        </p:cxnSp>
        <p:cxnSp>
          <p:nvCxnSpPr>
            <p:cNvPr id="29" name="AutoShape 30">
              <a:extLst>
                <a:ext uri="{FF2B5EF4-FFF2-40B4-BE49-F238E27FC236}">
                  <a16:creationId xmlns:a16="http://schemas.microsoft.com/office/drawing/2014/main" id="{DA776F3B-FEBC-3D49-B63B-A0D87B1916F6}"/>
                </a:ext>
              </a:extLst>
            </p:cNvPr>
            <p:cNvCxnSpPr>
              <a:cxnSpLocks noChangeShapeType="1"/>
              <a:stCxn id="25" idx="2"/>
              <a:endCxn id="27" idx="0"/>
            </p:cNvCxnSpPr>
            <p:nvPr/>
          </p:nvCxnSpPr>
          <p:spPr bwMode="auto">
            <a:xfrm rot="5400000">
              <a:off x="4893423" y="6269841"/>
              <a:ext cx="500066" cy="1588"/>
            </a:xfrm>
            <a:prstGeom prst="bentConnector3">
              <a:avLst>
                <a:gd name="adj1" fmla="val 50000"/>
              </a:avLst>
            </a:prstGeom>
            <a:noFill/>
            <a:ln w="25400">
              <a:solidFill>
                <a:srgbClr val="000000"/>
              </a:solidFill>
              <a:miter lim="800000"/>
              <a:headEnd type="none" w="sm" len="sm"/>
              <a:tailEnd type="stealth" w="lg" len="lg"/>
            </a:ln>
          </p:spPr>
        </p:cxnSp>
        <p:cxnSp>
          <p:nvCxnSpPr>
            <p:cNvPr id="30" name="AutoShape 30">
              <a:extLst>
                <a:ext uri="{FF2B5EF4-FFF2-40B4-BE49-F238E27FC236}">
                  <a16:creationId xmlns:a16="http://schemas.microsoft.com/office/drawing/2014/main" id="{09E9A691-B09B-7C40-BCBA-97E6389DC795}"/>
                </a:ext>
              </a:extLst>
            </p:cNvPr>
            <p:cNvCxnSpPr>
              <a:cxnSpLocks noChangeShapeType="1"/>
              <a:stCxn id="31" idx="2"/>
              <a:endCxn id="25" idx="0"/>
            </p:cNvCxnSpPr>
            <p:nvPr/>
          </p:nvCxnSpPr>
          <p:spPr bwMode="auto">
            <a:xfrm rot="5400000">
              <a:off x="4893434" y="5198261"/>
              <a:ext cx="500066" cy="21"/>
            </a:xfrm>
            <a:prstGeom prst="bentConnector3">
              <a:avLst>
                <a:gd name="adj1" fmla="val 50000"/>
              </a:avLst>
            </a:prstGeom>
            <a:noFill/>
            <a:ln w="25400">
              <a:solidFill>
                <a:srgbClr val="000000"/>
              </a:solidFill>
              <a:miter lim="800000"/>
              <a:headEnd type="none" w="sm" len="sm"/>
              <a:tailEnd type="stealth" w="lg" len="lg"/>
            </a:ln>
          </p:spPr>
        </p:cxnSp>
        <p:sp>
          <p:nvSpPr>
            <p:cNvPr id="31" name="Rectangle 5">
              <a:extLst>
                <a:ext uri="{FF2B5EF4-FFF2-40B4-BE49-F238E27FC236}">
                  <a16:creationId xmlns:a16="http://schemas.microsoft.com/office/drawing/2014/main" id="{72B30552-25D0-5F4E-941D-7D4B9771DCC4}"/>
                </a:ext>
              </a:extLst>
            </p:cNvPr>
            <p:cNvSpPr>
              <a:spLocks noChangeArrowheads="1"/>
            </p:cNvSpPr>
            <p:nvPr/>
          </p:nvSpPr>
          <p:spPr bwMode="auto">
            <a:xfrm>
              <a:off x="3144814" y="4376734"/>
              <a:ext cx="3997325" cy="571504"/>
            </a:xfrm>
            <a:prstGeom prst="rect">
              <a:avLst/>
            </a:prstGeom>
            <a:solidFill>
              <a:srgbClr val="FFFFFF"/>
            </a:solidFill>
            <a:ln w="3175">
              <a:solidFill>
                <a:srgbClr val="000000"/>
              </a:solidFill>
              <a:miter lim="800000"/>
              <a:headEnd/>
              <a:tailEnd/>
            </a:ln>
          </p:spPr>
          <p:txBody>
            <a:bodyPr anchor="ctr" anchorCtr="0"/>
            <a:lstStyle/>
            <a:p>
              <a:pPr marL="184138" indent="-184138" algn="ctr" fontAlgn="auto">
                <a:lnSpc>
                  <a:spcPct val="90000"/>
                </a:lnSpc>
                <a:spcBef>
                  <a:spcPts val="0"/>
                </a:spcBef>
                <a:spcAft>
                  <a:spcPts val="0"/>
                </a:spcAft>
                <a:defRPr/>
              </a:pPr>
              <a:r>
                <a:rPr lang="en-GB" sz="1200" b="1" kern="0" dirty="0" err="1">
                  <a:solidFill>
                    <a:srgbClr val="000000"/>
                  </a:solidFill>
                  <a:cs typeface="Arial" pitchFamily="34" charset="0"/>
                </a:rPr>
                <a:t>Vorbereitung</a:t>
              </a:r>
              <a:endParaRPr lang="en-GB" sz="1200" b="1" kern="0" dirty="0">
                <a:solidFill>
                  <a:sysClr val="windowText" lastClr="000000"/>
                </a:solidFill>
                <a:cs typeface="Arial" pitchFamily="34" charset="0"/>
              </a:endParaRPr>
            </a:p>
          </p:txBody>
        </p:sp>
        <p:cxnSp>
          <p:nvCxnSpPr>
            <p:cNvPr id="32" name="AutoShape 30">
              <a:extLst>
                <a:ext uri="{FF2B5EF4-FFF2-40B4-BE49-F238E27FC236}">
                  <a16:creationId xmlns:a16="http://schemas.microsoft.com/office/drawing/2014/main" id="{0B8C990D-7426-A34E-A17B-892B59A80B6A}"/>
                </a:ext>
              </a:extLst>
            </p:cNvPr>
            <p:cNvCxnSpPr>
              <a:cxnSpLocks noChangeShapeType="1"/>
              <a:stCxn id="24" idx="2"/>
              <a:endCxn id="31" idx="0"/>
            </p:cNvCxnSpPr>
            <p:nvPr/>
          </p:nvCxnSpPr>
          <p:spPr bwMode="auto">
            <a:xfrm rot="16200000" flipH="1">
              <a:off x="4893434" y="4126690"/>
              <a:ext cx="500065" cy="21"/>
            </a:xfrm>
            <a:prstGeom prst="bentConnector3">
              <a:avLst>
                <a:gd name="adj1" fmla="val 50000"/>
              </a:avLst>
            </a:prstGeom>
            <a:noFill/>
            <a:ln w="25400">
              <a:solidFill>
                <a:srgbClr val="000000"/>
              </a:solidFill>
              <a:miter lim="800000"/>
              <a:headEnd type="none" w="sm" len="sm"/>
              <a:tailEnd type="stealth" w="lg" len="lg"/>
            </a:ln>
          </p:spPr>
        </p:cxnSp>
        <p:sp>
          <p:nvSpPr>
            <p:cNvPr id="33" name="AutoShape 3">
              <a:extLst>
                <a:ext uri="{FF2B5EF4-FFF2-40B4-BE49-F238E27FC236}">
                  <a16:creationId xmlns:a16="http://schemas.microsoft.com/office/drawing/2014/main" id="{C7AA446B-B24A-A94E-B0A5-D21FA6BA7E05}"/>
                </a:ext>
              </a:extLst>
            </p:cNvPr>
            <p:cNvSpPr>
              <a:spLocks noChangeArrowheads="1"/>
            </p:cNvSpPr>
            <p:nvPr/>
          </p:nvSpPr>
          <p:spPr bwMode="auto">
            <a:xfrm>
              <a:off x="3144814" y="7566389"/>
              <a:ext cx="4000528" cy="596559"/>
            </a:xfrm>
            <a:prstGeom prst="roundRect">
              <a:avLst>
                <a:gd name="adj" fmla="val 16667"/>
              </a:avLst>
            </a:prstGeom>
            <a:solidFill>
              <a:srgbClr val="FFFFFF"/>
            </a:solidFill>
            <a:ln w="12700">
              <a:solidFill>
                <a:srgbClr val="000000"/>
              </a:solidFill>
              <a:round/>
              <a:headEnd type="none" w="sm" len="sm"/>
              <a:tailEnd type="none" w="sm" len="sm"/>
            </a:ln>
          </p:spPr>
          <p:txBody>
            <a:bodyPr wrap="none" anchor="ctr" anchorCtr="1"/>
            <a:lstStyle/>
            <a:p>
              <a:pPr fontAlgn="auto">
                <a:spcBef>
                  <a:spcPts val="0"/>
                </a:spcBef>
                <a:spcAft>
                  <a:spcPts val="0"/>
                </a:spcAft>
                <a:defRPr/>
              </a:pPr>
              <a:r>
                <a:rPr lang="en-GB" sz="1200" b="1" kern="0" dirty="0" err="1">
                  <a:solidFill>
                    <a:sysClr val="windowText" lastClr="000000"/>
                  </a:solidFill>
                  <a:cs typeface="Arial" pitchFamily="34" charset="0"/>
                </a:rPr>
                <a:t>Abschluss</a:t>
              </a:r>
              <a:endParaRPr lang="en-GB" sz="1200" b="1" kern="0" dirty="0">
                <a:solidFill>
                  <a:sysClr val="windowText" lastClr="000000"/>
                </a:solidFill>
                <a:cs typeface="Arial" pitchFamily="34" charset="0"/>
              </a:endParaRPr>
            </a:p>
          </p:txBody>
        </p:sp>
        <p:sp>
          <p:nvSpPr>
            <p:cNvPr id="34" name="AutoShape 3">
              <a:extLst>
                <a:ext uri="{FF2B5EF4-FFF2-40B4-BE49-F238E27FC236}">
                  <a16:creationId xmlns:a16="http://schemas.microsoft.com/office/drawing/2014/main" id="{ECEA7A49-2EE5-8C4B-963D-8767010AF0DD}"/>
                </a:ext>
              </a:extLst>
            </p:cNvPr>
            <p:cNvSpPr>
              <a:spLocks noChangeArrowheads="1"/>
            </p:cNvSpPr>
            <p:nvPr/>
          </p:nvSpPr>
          <p:spPr bwMode="auto">
            <a:xfrm>
              <a:off x="3144814" y="8637959"/>
              <a:ext cx="4000528" cy="596559"/>
            </a:xfrm>
            <a:prstGeom prst="roundRect">
              <a:avLst>
                <a:gd name="adj" fmla="val 16667"/>
              </a:avLst>
            </a:prstGeom>
            <a:solidFill>
              <a:srgbClr val="FFFFFF"/>
            </a:solidFill>
            <a:ln w="12700">
              <a:solidFill>
                <a:srgbClr val="000000"/>
              </a:solidFill>
              <a:prstDash val="dash"/>
              <a:round/>
              <a:headEnd type="none" w="sm" len="sm"/>
              <a:tailEnd type="none" w="sm" len="sm"/>
            </a:ln>
          </p:spPr>
          <p:txBody>
            <a:bodyPr wrap="square" anchor="ctr" anchorCtr="1"/>
            <a:lstStyle/>
            <a:p>
              <a:pPr algn="ctr" fontAlgn="auto">
                <a:spcBef>
                  <a:spcPts val="0"/>
                </a:spcBef>
                <a:spcAft>
                  <a:spcPts val="0"/>
                </a:spcAft>
                <a:defRPr/>
              </a:pPr>
              <a:r>
                <a:rPr lang="en-GB" sz="1200" b="1" kern="0" dirty="0" err="1">
                  <a:solidFill>
                    <a:sysClr val="windowText" lastClr="000000"/>
                  </a:solidFill>
                  <a:cs typeface="Arial" pitchFamily="34" charset="0"/>
                </a:rPr>
                <a:t>Folgemaßnahmen</a:t>
              </a:r>
              <a:endParaRPr lang="en-GB" sz="1200" b="1" kern="0" dirty="0">
                <a:solidFill>
                  <a:sysClr val="windowText" lastClr="000000"/>
                </a:solidFill>
                <a:cs typeface="Arial" pitchFamily="34" charset="0"/>
              </a:endParaRPr>
            </a:p>
          </p:txBody>
        </p:sp>
        <p:cxnSp>
          <p:nvCxnSpPr>
            <p:cNvPr id="35" name="AutoShape 30">
              <a:extLst>
                <a:ext uri="{FF2B5EF4-FFF2-40B4-BE49-F238E27FC236}">
                  <a16:creationId xmlns:a16="http://schemas.microsoft.com/office/drawing/2014/main" id="{2DA73220-5640-6F4D-A234-D6BF62688BBE}"/>
                </a:ext>
              </a:extLst>
            </p:cNvPr>
            <p:cNvCxnSpPr>
              <a:cxnSpLocks noChangeShapeType="1"/>
              <a:stCxn id="33" idx="2"/>
              <a:endCxn id="34" idx="0"/>
            </p:cNvCxnSpPr>
            <p:nvPr/>
          </p:nvCxnSpPr>
          <p:spPr bwMode="auto">
            <a:xfrm rot="5400000">
              <a:off x="4907573" y="8400453"/>
              <a:ext cx="475011" cy="1588"/>
            </a:xfrm>
            <a:prstGeom prst="bentConnector3">
              <a:avLst>
                <a:gd name="adj1" fmla="val 50000"/>
              </a:avLst>
            </a:prstGeom>
            <a:noFill/>
            <a:ln w="25400">
              <a:solidFill>
                <a:srgbClr val="000000"/>
              </a:solidFill>
              <a:miter lim="800000"/>
              <a:headEnd type="none" w="sm" len="sm"/>
              <a:tailEnd type="stealth" w="lg" len="lg"/>
            </a:ln>
          </p:spPr>
        </p:cxnSp>
      </p:gr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7"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Vorbereitung und Verteilung des Auditberichts</a:t>
            </a:r>
            <a:endParaRPr lang="en-US" sz="1800" b="0" strike="noStrike" spc="-1">
              <a:solidFill>
                <a:srgbClr val="000000"/>
              </a:solidFill>
              <a:uFill>
                <a:solidFill>
                  <a:srgbClr val="FFFFFF"/>
                </a:solidFill>
              </a:uFill>
              <a:latin typeface="Calibri"/>
            </a:endParaRPr>
          </a:p>
        </p:txBody>
      </p:sp>
      <p:sp>
        <p:nvSpPr>
          <p:cNvPr id="1378" name="TextShape 2"/>
          <p:cNvSpPr txBox="1"/>
          <p:nvPr/>
        </p:nvSpPr>
        <p:spPr>
          <a:xfrm>
            <a:off x="457200" y="1696680"/>
            <a:ext cx="663228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Typische Inhalte eines Auditberichts:</a:t>
            </a: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Zielsetzung des Audits</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Auditumfang</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Auditkriterien</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Benennung des Auditauftraggebers, des Auditteams und der Teilnehmer der auditierten Organisation</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Termine und Orte, an denen Audittätigkeiten vor Ort durchgeführt wurden</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Auditfeststellungen</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Auditschlussfolgerungen</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Erklärung, inwieweit Auditkriterien erfüllt wurden</a:t>
            </a:r>
            <a:endParaRPr lang="en-US" sz="2000" b="0" strike="noStrike" spc="-1">
              <a:solidFill>
                <a:srgbClr val="000000"/>
              </a:solidFill>
              <a:uFill>
                <a:solidFill>
                  <a:srgbClr val="FFFFFF"/>
                </a:solidFill>
              </a:uFill>
              <a:latin typeface="Calibri"/>
            </a:endParaRPr>
          </a:p>
          <a:p>
            <a:endParaRPr lang="en-US" sz="2800" b="0" strike="noStrike" spc="-1">
              <a:solidFill>
                <a:srgbClr val="000000"/>
              </a:solidFill>
              <a:uFill>
                <a:solidFill>
                  <a:srgbClr val="FFFFFF"/>
                </a:solidFill>
              </a:uFill>
              <a:latin typeface="Calibri"/>
            </a:endParaRPr>
          </a:p>
          <a:p>
            <a:endParaRPr lang="en-US" sz="2800" b="0" strike="noStrike" spc="-1">
              <a:solidFill>
                <a:srgbClr val="000000"/>
              </a:solidFill>
              <a:uFill>
                <a:solidFill>
                  <a:srgbClr val="FFFFFF"/>
                </a:solidFill>
              </a:uFill>
              <a:latin typeface="Calibri"/>
            </a:endParaRPr>
          </a:p>
        </p:txBody>
      </p:sp>
      <p:sp>
        <p:nvSpPr>
          <p:cNvPr id="1379" name="TextShape 3"/>
          <p:cNvSpPr txBox="1"/>
          <p:nvPr/>
        </p:nvSpPr>
        <p:spPr>
          <a:xfrm>
            <a:off x="6553080" y="6430680"/>
            <a:ext cx="2133360" cy="364680"/>
          </a:xfrm>
          <a:prstGeom prst="rect">
            <a:avLst/>
          </a:prstGeom>
          <a:noFill/>
          <a:ln>
            <a:noFill/>
          </a:ln>
        </p:spPr>
        <p:txBody>
          <a:bodyPr anchor="ctr"/>
          <a:lstStyle/>
          <a:p>
            <a:pPr algn="r">
              <a:lnSpc>
                <a:spcPct val="100000"/>
              </a:lnSpc>
            </a:pPr>
            <a:fld id="{1FD6FA08-1198-4B1F-9EED-99CF17CDFDAA}" type="slidenum">
              <a:rPr lang="de-DE" sz="1200" b="0" strike="noStrike" spc="-1">
                <a:solidFill>
                  <a:srgbClr val="8B8B8B"/>
                </a:solidFill>
                <a:uFill>
                  <a:solidFill>
                    <a:srgbClr val="FFFFFF"/>
                  </a:solidFill>
                </a:uFill>
                <a:latin typeface="Calibri"/>
              </a:rPr>
              <a:t>151</a:t>
            </a:fld>
            <a:endParaRPr lang="de-DE" sz="1400" b="0" strike="noStrike" spc="-1">
              <a:solidFill>
                <a:srgbClr val="000000"/>
              </a:solidFill>
              <a:uFill>
                <a:solidFill>
                  <a:srgbClr val="FFFFFF"/>
                </a:solidFill>
              </a:uFill>
              <a:latin typeface="Times New Roman"/>
            </a:endParaRPr>
          </a:p>
        </p:txBody>
      </p:sp>
      <p:sp>
        <p:nvSpPr>
          <p:cNvPr id="1380" name="CustomShape 4"/>
          <p:cNvSpPr/>
          <p:nvPr/>
        </p:nvSpPr>
        <p:spPr>
          <a:xfrm>
            <a:off x="7113960" y="240192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Veranlassen</a:t>
            </a:r>
            <a:endParaRPr lang="de-DE" sz="1800" b="0" strike="noStrike" spc="-1">
              <a:solidFill>
                <a:srgbClr val="000000"/>
              </a:solidFill>
              <a:uFill>
                <a:solidFill>
                  <a:srgbClr val="FFFFFF"/>
                </a:solidFill>
              </a:uFill>
              <a:latin typeface="Arial"/>
            </a:endParaRPr>
          </a:p>
        </p:txBody>
      </p:sp>
      <p:sp>
        <p:nvSpPr>
          <p:cNvPr id="1381" name="CustomShape 5"/>
          <p:cNvSpPr/>
          <p:nvPr/>
        </p:nvSpPr>
        <p:spPr>
          <a:xfrm>
            <a:off x="7113960" y="363600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Auditaktivitäten</a:t>
            </a:r>
            <a:endParaRPr lang="de-DE" sz="1800" b="0" strike="noStrike" spc="-1">
              <a:solidFill>
                <a:srgbClr val="000000"/>
              </a:solidFill>
              <a:uFill>
                <a:solidFill>
                  <a:srgbClr val="FFFFFF"/>
                </a:solidFill>
              </a:uFill>
              <a:latin typeface="Arial"/>
            </a:endParaRPr>
          </a:p>
        </p:txBody>
      </p:sp>
      <p:sp>
        <p:nvSpPr>
          <p:cNvPr id="1382" name="CustomShape 6"/>
          <p:cNvSpPr/>
          <p:nvPr/>
        </p:nvSpPr>
        <p:spPr>
          <a:xfrm>
            <a:off x="7072200" y="4210560"/>
            <a:ext cx="34920" cy="182880"/>
          </a:xfrm>
          <a:prstGeom prst="rect">
            <a:avLst/>
          </a:prstGeom>
          <a:noFill/>
          <a:ln w="9360">
            <a:noFill/>
          </a:ln>
        </p:spPr>
        <p:style>
          <a:lnRef idx="0">
            <a:scrgbClr r="0" g="0" b="0"/>
          </a:lnRef>
          <a:fillRef idx="0">
            <a:scrgbClr r="0" g="0" b="0"/>
          </a:fillRef>
          <a:effectRef idx="0">
            <a:scrgbClr r="0" g="0" b="0"/>
          </a:effectRef>
          <a:fontRef idx="minor"/>
        </p:style>
        <p:txBody>
          <a:bodyPr wrap="none" lIns="0" tIns="0" rIns="0" bIns="0"/>
          <a:lstStyle/>
          <a:p>
            <a:pPr>
              <a:lnSpc>
                <a:spcPct val="100000"/>
              </a:lnSpc>
            </a:pPr>
            <a:r>
              <a:rPr lang="de-DE" sz="12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p:txBody>
      </p:sp>
      <p:sp>
        <p:nvSpPr>
          <p:cNvPr id="1383" name="CustomShape 7"/>
          <p:cNvSpPr/>
          <p:nvPr/>
        </p:nvSpPr>
        <p:spPr>
          <a:xfrm>
            <a:off x="7113960" y="4253040"/>
            <a:ext cx="1813680" cy="328680"/>
          </a:xfrm>
          <a:prstGeom prst="rect">
            <a:avLst/>
          </a:prstGeom>
          <a:solidFill>
            <a:srgbClr val="8CB8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de-DE" sz="1200" b="1" strike="noStrike" spc="-1">
                <a:solidFill>
                  <a:srgbClr val="FFFFFF"/>
                </a:solidFill>
                <a:uFill>
                  <a:solidFill>
                    <a:srgbClr val="FFFFFF"/>
                  </a:solidFill>
                </a:uFill>
                <a:latin typeface="Calibri"/>
              </a:rPr>
              <a:t>Auditbericht</a:t>
            </a:r>
            <a:endParaRPr lang="de-DE" sz="1800" b="0" strike="noStrike" spc="-1">
              <a:solidFill>
                <a:srgbClr val="000000"/>
              </a:solidFill>
              <a:uFill>
                <a:solidFill>
                  <a:srgbClr val="FFFFFF"/>
                </a:solidFill>
              </a:uFill>
              <a:latin typeface="Arial"/>
            </a:endParaRPr>
          </a:p>
        </p:txBody>
      </p:sp>
      <p:sp>
        <p:nvSpPr>
          <p:cNvPr id="1384" name="CustomShape 8"/>
          <p:cNvSpPr/>
          <p:nvPr/>
        </p:nvSpPr>
        <p:spPr>
          <a:xfrm rot="16200000" flipH="1">
            <a:off x="7884000" y="4718880"/>
            <a:ext cx="2732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385" name="CustomShape 9"/>
          <p:cNvSpPr/>
          <p:nvPr/>
        </p:nvSpPr>
        <p:spPr>
          <a:xfrm rot="5400000">
            <a:off x="7877520" y="410904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386" name="CustomShape 10"/>
          <p:cNvSpPr/>
          <p:nvPr/>
        </p:nvSpPr>
        <p:spPr>
          <a:xfrm rot="5400000">
            <a:off x="7877160" y="349164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387" name="CustomShape 11"/>
          <p:cNvSpPr/>
          <p:nvPr/>
        </p:nvSpPr>
        <p:spPr>
          <a:xfrm>
            <a:off x="7113960" y="301896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Vorbereitung</a:t>
            </a:r>
            <a:endParaRPr lang="de-DE" sz="1800" b="0" strike="noStrike" spc="-1">
              <a:solidFill>
                <a:srgbClr val="000000"/>
              </a:solidFill>
              <a:uFill>
                <a:solidFill>
                  <a:srgbClr val="FFFFFF"/>
                </a:solidFill>
              </a:uFill>
              <a:latin typeface="Arial"/>
            </a:endParaRPr>
          </a:p>
        </p:txBody>
      </p:sp>
      <p:sp>
        <p:nvSpPr>
          <p:cNvPr id="1388" name="CustomShape 12"/>
          <p:cNvSpPr/>
          <p:nvPr/>
        </p:nvSpPr>
        <p:spPr>
          <a:xfrm rot="16200000" flipH="1">
            <a:off x="7876800" y="287496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389" name="CustomShape 13"/>
          <p:cNvSpPr/>
          <p:nvPr/>
        </p:nvSpPr>
        <p:spPr>
          <a:xfrm>
            <a:off x="7113960" y="4855680"/>
            <a:ext cx="1815120" cy="343080"/>
          </a:xfrm>
          <a:prstGeom prst="roundRect">
            <a:avLst>
              <a:gd name="adj" fmla="val 16667"/>
            </a:avLst>
          </a:prstGeom>
          <a:solidFill>
            <a:srgbClr val="FFFF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de-DE" sz="1200" b="1" strike="noStrike" spc="-1">
                <a:solidFill>
                  <a:srgbClr val="000000"/>
                </a:solidFill>
                <a:uFill>
                  <a:solidFill>
                    <a:srgbClr val="FFFFFF"/>
                  </a:solidFill>
                </a:uFill>
                <a:latin typeface="Calibri"/>
              </a:rPr>
              <a:t>Abschluss</a:t>
            </a:r>
            <a:endParaRPr lang="de-DE" sz="1800" b="0" strike="noStrike" spc="-1">
              <a:solidFill>
                <a:srgbClr val="000000"/>
              </a:solidFill>
              <a:uFill>
                <a:solidFill>
                  <a:srgbClr val="FFFFFF"/>
                </a:solidFill>
              </a:uFill>
              <a:latin typeface="Arial"/>
            </a:endParaRPr>
          </a:p>
        </p:txBody>
      </p:sp>
      <p:sp>
        <p:nvSpPr>
          <p:cNvPr id="1390" name="CustomShape 14"/>
          <p:cNvSpPr/>
          <p:nvPr/>
        </p:nvSpPr>
        <p:spPr>
          <a:xfrm>
            <a:off x="7113960" y="5472720"/>
            <a:ext cx="1815120" cy="343080"/>
          </a:xfrm>
          <a:prstGeom prst="roundRect">
            <a:avLst>
              <a:gd name="adj" fmla="val 16667"/>
            </a:avLst>
          </a:prstGeom>
          <a:solidFill>
            <a:srgbClr val="FFFFFF"/>
          </a:solidFill>
          <a:ln w="12600" cap="rnd">
            <a:solidFill>
              <a:srgbClr val="000000"/>
            </a:solidFill>
            <a:custDash>
              <a:ds d="400000" sp="300000"/>
            </a:custDash>
            <a:round/>
          </a:ln>
        </p:spPr>
        <p:style>
          <a:lnRef idx="0">
            <a:scrgbClr r="0" g="0" b="0"/>
          </a:lnRef>
          <a:fillRef idx="0">
            <a:scrgbClr r="0" g="0" b="0"/>
          </a:fillRef>
          <a:effectRef idx="0">
            <a:scrgbClr r="0" g="0" b="0"/>
          </a:effectRef>
          <a:fontRef idx="minor"/>
        </p:style>
        <p:txBody>
          <a:bodyPr lIns="90000" tIns="45000" rIns="90000" bIns="45000" anchor="ctr" anchorCtr="1"/>
          <a:lstStyle/>
          <a:p>
            <a:pPr algn="ctr">
              <a:lnSpc>
                <a:spcPct val="100000"/>
              </a:lnSpc>
            </a:pPr>
            <a:r>
              <a:rPr lang="de-DE" sz="1200" b="1" strike="noStrike" spc="-1">
                <a:solidFill>
                  <a:srgbClr val="000000"/>
                </a:solidFill>
                <a:uFill>
                  <a:solidFill>
                    <a:srgbClr val="FFFFFF"/>
                  </a:solidFill>
                </a:uFill>
                <a:latin typeface="Calibri"/>
              </a:rPr>
              <a:t>Folgemaßnahmen</a:t>
            </a:r>
            <a:endParaRPr lang="de-DE" sz="1800" b="0" strike="noStrike" spc="-1">
              <a:solidFill>
                <a:srgbClr val="000000"/>
              </a:solidFill>
              <a:uFill>
                <a:solidFill>
                  <a:srgbClr val="FFFFFF"/>
                </a:solidFill>
              </a:uFill>
              <a:latin typeface="Arial"/>
            </a:endParaRPr>
          </a:p>
        </p:txBody>
      </p:sp>
      <p:sp>
        <p:nvSpPr>
          <p:cNvPr id="1391" name="CustomShape 15"/>
          <p:cNvSpPr/>
          <p:nvPr/>
        </p:nvSpPr>
        <p:spPr>
          <a:xfrm rot="5400000">
            <a:off x="7885440" y="5336280"/>
            <a:ext cx="2732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Abschluss des Audits</a:t>
            </a:r>
            <a:endParaRPr lang="en-US" sz="1800" b="0" strike="noStrike" spc="-1">
              <a:solidFill>
                <a:srgbClr val="000000"/>
              </a:solidFill>
              <a:uFill>
                <a:solidFill>
                  <a:srgbClr val="FFFFFF"/>
                </a:solidFill>
              </a:uFill>
              <a:latin typeface="Calibri"/>
            </a:endParaRPr>
          </a:p>
        </p:txBody>
      </p:sp>
      <p:sp>
        <p:nvSpPr>
          <p:cNvPr id="1393" name="TextShape 2"/>
          <p:cNvSpPr txBox="1"/>
          <p:nvPr/>
        </p:nvSpPr>
        <p:spPr>
          <a:xfrm>
            <a:off x="457200" y="1696680"/>
            <a:ext cx="663228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Das Audit ist abgeschlossen, sobald alle geplanten Auditaktivitäten fertiggestellt wurden</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Offenlegung der während des Audits gesammelten Dokumentation und Information ist Aufgabe des Auditteams</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Im Falle einer externen Beauftragung des Audits ist der Auditbericht “im Besitz” des Auditauftraggebers</a:t>
            </a:r>
          </a:p>
        </p:txBody>
      </p:sp>
      <p:sp>
        <p:nvSpPr>
          <p:cNvPr id="1394" name="TextShape 3"/>
          <p:cNvSpPr txBox="1"/>
          <p:nvPr/>
        </p:nvSpPr>
        <p:spPr>
          <a:xfrm>
            <a:off x="6553080" y="6430680"/>
            <a:ext cx="2133360" cy="364680"/>
          </a:xfrm>
          <a:prstGeom prst="rect">
            <a:avLst/>
          </a:prstGeom>
          <a:noFill/>
          <a:ln>
            <a:noFill/>
          </a:ln>
        </p:spPr>
        <p:txBody>
          <a:bodyPr anchor="ctr"/>
          <a:lstStyle/>
          <a:p>
            <a:pPr algn="r">
              <a:lnSpc>
                <a:spcPct val="100000"/>
              </a:lnSpc>
            </a:pPr>
            <a:fld id="{99512327-24B0-4D2C-9B25-2257D413945B}" type="slidenum">
              <a:rPr lang="de-DE" sz="1200" b="0" strike="noStrike" spc="-1">
                <a:solidFill>
                  <a:srgbClr val="8B8B8B"/>
                </a:solidFill>
                <a:uFill>
                  <a:solidFill>
                    <a:srgbClr val="FFFFFF"/>
                  </a:solidFill>
                </a:uFill>
                <a:latin typeface="Calibri"/>
              </a:rPr>
              <a:t>152</a:t>
            </a:fld>
            <a:endParaRPr lang="de-DE" sz="1400" b="0" strike="noStrike" spc="-1">
              <a:solidFill>
                <a:srgbClr val="000000"/>
              </a:solidFill>
              <a:uFill>
                <a:solidFill>
                  <a:srgbClr val="FFFFFF"/>
                </a:solidFill>
              </a:uFill>
              <a:latin typeface="Times New Roman"/>
            </a:endParaRPr>
          </a:p>
        </p:txBody>
      </p:sp>
      <p:sp>
        <p:nvSpPr>
          <p:cNvPr id="1395" name="CustomShape 4"/>
          <p:cNvSpPr/>
          <p:nvPr/>
        </p:nvSpPr>
        <p:spPr>
          <a:xfrm>
            <a:off x="7113960" y="242100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Veranlassen</a:t>
            </a:r>
            <a:endParaRPr lang="de-DE" sz="1800" b="0" strike="noStrike" spc="-1">
              <a:solidFill>
                <a:srgbClr val="000000"/>
              </a:solidFill>
              <a:uFill>
                <a:solidFill>
                  <a:srgbClr val="FFFFFF"/>
                </a:solidFill>
              </a:uFill>
              <a:latin typeface="Arial"/>
            </a:endParaRPr>
          </a:p>
        </p:txBody>
      </p:sp>
      <p:sp>
        <p:nvSpPr>
          <p:cNvPr id="1396" name="CustomShape 5"/>
          <p:cNvSpPr/>
          <p:nvPr/>
        </p:nvSpPr>
        <p:spPr>
          <a:xfrm>
            <a:off x="7113960" y="365508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Auditaktivitäten</a:t>
            </a:r>
            <a:endParaRPr lang="de-DE" sz="1800" b="0" strike="noStrike" spc="-1">
              <a:solidFill>
                <a:srgbClr val="000000"/>
              </a:solidFill>
              <a:uFill>
                <a:solidFill>
                  <a:srgbClr val="FFFFFF"/>
                </a:solidFill>
              </a:uFill>
              <a:latin typeface="Arial"/>
            </a:endParaRPr>
          </a:p>
        </p:txBody>
      </p:sp>
      <p:sp>
        <p:nvSpPr>
          <p:cNvPr id="1397" name="CustomShape 6"/>
          <p:cNvSpPr/>
          <p:nvPr/>
        </p:nvSpPr>
        <p:spPr>
          <a:xfrm>
            <a:off x="7072200" y="4229640"/>
            <a:ext cx="34920" cy="182880"/>
          </a:xfrm>
          <a:prstGeom prst="rect">
            <a:avLst/>
          </a:prstGeom>
          <a:noFill/>
          <a:ln w="9360">
            <a:noFill/>
          </a:ln>
        </p:spPr>
        <p:style>
          <a:lnRef idx="0">
            <a:scrgbClr r="0" g="0" b="0"/>
          </a:lnRef>
          <a:fillRef idx="0">
            <a:scrgbClr r="0" g="0" b="0"/>
          </a:fillRef>
          <a:effectRef idx="0">
            <a:scrgbClr r="0" g="0" b="0"/>
          </a:effectRef>
          <a:fontRef idx="minor"/>
        </p:style>
        <p:txBody>
          <a:bodyPr wrap="none" lIns="0" tIns="0" rIns="0" bIns="0"/>
          <a:lstStyle/>
          <a:p>
            <a:pPr>
              <a:lnSpc>
                <a:spcPct val="100000"/>
              </a:lnSpc>
            </a:pPr>
            <a:r>
              <a:rPr lang="de-DE" sz="12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p:txBody>
      </p:sp>
      <p:sp>
        <p:nvSpPr>
          <p:cNvPr id="1398" name="CustomShape 7"/>
          <p:cNvSpPr/>
          <p:nvPr/>
        </p:nvSpPr>
        <p:spPr>
          <a:xfrm>
            <a:off x="7113960" y="427212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80000"/>
              </a:lnSpc>
            </a:pPr>
            <a:r>
              <a:rPr lang="de-DE" sz="1200" b="1" strike="noStrike" spc="-1">
                <a:solidFill>
                  <a:srgbClr val="000000"/>
                </a:solidFill>
                <a:uFill>
                  <a:solidFill>
                    <a:srgbClr val="FFFFFF"/>
                  </a:solidFill>
                </a:uFill>
                <a:latin typeface="Calibri"/>
              </a:rPr>
              <a:t>Auditbericht</a:t>
            </a:r>
            <a:endParaRPr lang="de-DE" sz="1800" b="0" strike="noStrike" spc="-1">
              <a:solidFill>
                <a:srgbClr val="000000"/>
              </a:solidFill>
              <a:uFill>
                <a:solidFill>
                  <a:srgbClr val="FFFFFF"/>
                </a:solidFill>
              </a:uFill>
              <a:latin typeface="Arial"/>
            </a:endParaRPr>
          </a:p>
        </p:txBody>
      </p:sp>
      <p:sp>
        <p:nvSpPr>
          <p:cNvPr id="1399" name="CustomShape 8"/>
          <p:cNvSpPr/>
          <p:nvPr/>
        </p:nvSpPr>
        <p:spPr>
          <a:xfrm rot="16200000" flipH="1">
            <a:off x="7884000" y="4737960"/>
            <a:ext cx="2732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400" name="CustomShape 9"/>
          <p:cNvSpPr/>
          <p:nvPr/>
        </p:nvSpPr>
        <p:spPr>
          <a:xfrm rot="5400000">
            <a:off x="7877520" y="412812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401" name="CustomShape 10"/>
          <p:cNvSpPr/>
          <p:nvPr/>
        </p:nvSpPr>
        <p:spPr>
          <a:xfrm rot="5400000">
            <a:off x="7877160" y="351072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402" name="CustomShape 11"/>
          <p:cNvSpPr/>
          <p:nvPr/>
        </p:nvSpPr>
        <p:spPr>
          <a:xfrm>
            <a:off x="7113960" y="303804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Vorbereitung</a:t>
            </a:r>
            <a:endParaRPr lang="de-DE" sz="1800" b="0" strike="noStrike" spc="-1">
              <a:solidFill>
                <a:srgbClr val="000000"/>
              </a:solidFill>
              <a:uFill>
                <a:solidFill>
                  <a:srgbClr val="FFFFFF"/>
                </a:solidFill>
              </a:uFill>
              <a:latin typeface="Arial"/>
            </a:endParaRPr>
          </a:p>
        </p:txBody>
      </p:sp>
      <p:sp>
        <p:nvSpPr>
          <p:cNvPr id="1403" name="CustomShape 12"/>
          <p:cNvSpPr/>
          <p:nvPr/>
        </p:nvSpPr>
        <p:spPr>
          <a:xfrm rot="16200000" flipH="1">
            <a:off x="7876800" y="289404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404" name="CustomShape 13"/>
          <p:cNvSpPr/>
          <p:nvPr/>
        </p:nvSpPr>
        <p:spPr>
          <a:xfrm>
            <a:off x="7113960" y="4874760"/>
            <a:ext cx="1815120" cy="343080"/>
          </a:xfrm>
          <a:prstGeom prst="roundRect">
            <a:avLst>
              <a:gd name="adj" fmla="val 16667"/>
            </a:avLst>
          </a:prstGeom>
          <a:solidFill>
            <a:srgbClr val="8CB8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de-DE" sz="1200" b="1" strike="noStrike" spc="-1">
                <a:solidFill>
                  <a:srgbClr val="FFFFFF"/>
                </a:solidFill>
                <a:uFill>
                  <a:solidFill>
                    <a:srgbClr val="FFFFFF"/>
                  </a:solidFill>
                </a:uFill>
                <a:latin typeface="Calibri"/>
              </a:rPr>
              <a:t>Abschluss</a:t>
            </a:r>
            <a:endParaRPr lang="de-DE" sz="1800" b="0" strike="noStrike" spc="-1">
              <a:solidFill>
                <a:srgbClr val="000000"/>
              </a:solidFill>
              <a:uFill>
                <a:solidFill>
                  <a:srgbClr val="FFFFFF"/>
                </a:solidFill>
              </a:uFill>
              <a:latin typeface="Arial"/>
            </a:endParaRPr>
          </a:p>
        </p:txBody>
      </p:sp>
      <p:sp>
        <p:nvSpPr>
          <p:cNvPr id="1405" name="CustomShape 14"/>
          <p:cNvSpPr/>
          <p:nvPr/>
        </p:nvSpPr>
        <p:spPr>
          <a:xfrm>
            <a:off x="7113960" y="5491800"/>
            <a:ext cx="1815120" cy="343080"/>
          </a:xfrm>
          <a:prstGeom prst="roundRect">
            <a:avLst>
              <a:gd name="adj" fmla="val 16667"/>
            </a:avLst>
          </a:prstGeom>
          <a:solidFill>
            <a:srgbClr val="FFFFFF"/>
          </a:solidFill>
          <a:ln w="12600" cap="rnd">
            <a:solidFill>
              <a:srgbClr val="000000"/>
            </a:solidFill>
            <a:custDash>
              <a:ds d="400000" sp="300000"/>
            </a:custDash>
            <a:round/>
          </a:ln>
        </p:spPr>
        <p:style>
          <a:lnRef idx="0">
            <a:scrgbClr r="0" g="0" b="0"/>
          </a:lnRef>
          <a:fillRef idx="0">
            <a:scrgbClr r="0" g="0" b="0"/>
          </a:fillRef>
          <a:effectRef idx="0">
            <a:scrgbClr r="0" g="0" b="0"/>
          </a:effectRef>
          <a:fontRef idx="minor"/>
        </p:style>
        <p:txBody>
          <a:bodyPr lIns="90000" tIns="45000" rIns="90000" bIns="45000" anchor="ctr" anchorCtr="1"/>
          <a:lstStyle/>
          <a:p>
            <a:pPr algn="ctr">
              <a:lnSpc>
                <a:spcPct val="100000"/>
              </a:lnSpc>
            </a:pPr>
            <a:r>
              <a:rPr lang="de-DE" sz="1200" b="1" strike="noStrike" spc="-1">
                <a:solidFill>
                  <a:srgbClr val="000000"/>
                </a:solidFill>
                <a:uFill>
                  <a:solidFill>
                    <a:srgbClr val="FFFFFF"/>
                  </a:solidFill>
                </a:uFill>
                <a:latin typeface="Calibri"/>
              </a:rPr>
              <a:t>Folgemaßnahmen</a:t>
            </a:r>
            <a:endParaRPr lang="de-DE" sz="1800" b="0" strike="noStrike" spc="-1">
              <a:solidFill>
                <a:srgbClr val="000000"/>
              </a:solidFill>
              <a:uFill>
                <a:solidFill>
                  <a:srgbClr val="FFFFFF"/>
                </a:solidFill>
              </a:uFill>
              <a:latin typeface="Arial"/>
            </a:endParaRPr>
          </a:p>
        </p:txBody>
      </p:sp>
      <p:sp>
        <p:nvSpPr>
          <p:cNvPr id="1406" name="CustomShape 15"/>
          <p:cNvSpPr/>
          <p:nvPr/>
        </p:nvSpPr>
        <p:spPr>
          <a:xfrm rot="5400000">
            <a:off x="7885440" y="5355360"/>
            <a:ext cx="2732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7" name="TextShape 1"/>
          <p:cNvSpPr txBox="1"/>
          <p:nvPr/>
        </p:nvSpPr>
        <p:spPr>
          <a:xfrm>
            <a:off x="685800" y="2130480"/>
            <a:ext cx="7772040" cy="1469520"/>
          </a:xfrm>
          <a:prstGeom prst="rect">
            <a:avLst/>
          </a:prstGeom>
          <a:noFill/>
          <a:ln>
            <a:noFill/>
          </a:ln>
        </p:spPr>
        <p:txBody>
          <a:bodyPr anchor="ctr"/>
          <a:lstStyle/>
          <a:p>
            <a:pPr algn="ctr">
              <a:lnSpc>
                <a:spcPct val="100000"/>
              </a:lnSpc>
            </a:pPr>
            <a:r>
              <a:rPr lang="en-US" sz="3200" b="0" strike="noStrike" spc="-1">
                <a:solidFill>
                  <a:srgbClr val="205595"/>
                </a:solidFill>
                <a:uFill>
                  <a:solidFill>
                    <a:srgbClr val="FFFFFF"/>
                  </a:solidFill>
                </a:uFill>
                <a:latin typeface="Calibri"/>
              </a:rPr>
              <a:t>Capability &amp; Maturity Assessment</a:t>
            </a:r>
            <a:endParaRPr lang="en-US" sz="1800" b="0" strike="noStrike" spc="-1">
              <a:solidFill>
                <a:srgbClr val="000000"/>
              </a:solidFill>
              <a:uFill>
                <a:solidFill>
                  <a:srgbClr val="FFFFFF"/>
                </a:solidFill>
              </a:uFill>
              <a:latin typeface="Calibri"/>
            </a:endParaRPr>
          </a:p>
        </p:txBody>
      </p:sp>
      <p:sp>
        <p:nvSpPr>
          <p:cNvPr id="1408" name="TextShape 2"/>
          <p:cNvSpPr txBox="1"/>
          <p:nvPr/>
        </p:nvSpPr>
        <p:spPr>
          <a:xfrm>
            <a:off x="6553080" y="6430680"/>
            <a:ext cx="2133360" cy="364680"/>
          </a:xfrm>
          <a:prstGeom prst="rect">
            <a:avLst/>
          </a:prstGeom>
          <a:noFill/>
          <a:ln>
            <a:noFill/>
          </a:ln>
        </p:spPr>
        <p:txBody>
          <a:bodyPr anchor="ctr"/>
          <a:lstStyle/>
          <a:p>
            <a:pPr algn="r">
              <a:lnSpc>
                <a:spcPct val="100000"/>
              </a:lnSpc>
            </a:pPr>
            <a:fld id="{DC81E35E-6C86-4C8F-973B-8E3756241892}" type="slidenum">
              <a:rPr lang="de-DE" sz="1200" b="0" strike="noStrike" spc="-1">
                <a:solidFill>
                  <a:srgbClr val="FFFFFF"/>
                </a:solidFill>
                <a:uFill>
                  <a:solidFill>
                    <a:srgbClr val="FFFFFF"/>
                  </a:solidFill>
                </a:uFill>
                <a:latin typeface="Calibri"/>
              </a:rPr>
              <a:t>153</a:t>
            </a:fld>
            <a:endParaRPr lang="de-DE" sz="1400" b="0" strike="noStrike" spc="-1">
              <a:solidFill>
                <a:srgbClr val="000000"/>
              </a:solidFill>
              <a:uFill>
                <a:solidFill>
                  <a:srgbClr val="FFFFFF"/>
                </a:solidFill>
              </a:uFill>
              <a:latin typeface="Times New Roman"/>
            </a:endParaRPr>
          </a:p>
        </p:txBody>
      </p:sp>
      <p:sp>
        <p:nvSpPr>
          <p:cNvPr id="1409" name="CustomShape 3"/>
          <p:cNvSpPr/>
          <p:nvPr/>
        </p:nvSpPr>
        <p:spPr>
          <a:xfrm>
            <a:off x="1371600" y="3933720"/>
            <a:ext cx="6400440" cy="1704600"/>
          </a:xfrm>
          <a:prstGeom prst="snip1Rect">
            <a:avLst>
              <a:gd name="adj" fmla="val 16667"/>
            </a:avLst>
          </a:prstGeom>
          <a:solidFill>
            <a:schemeClr val="accent1">
              <a:lumMod val="60000"/>
              <a:lumOff val="40000"/>
              <a:alpha val="37000"/>
            </a:schemeClr>
          </a:solidFill>
          <a:ln>
            <a:round/>
          </a:ln>
        </p:spPr>
        <p:style>
          <a:lnRef idx="2">
            <a:schemeClr val="accent1">
              <a:shade val="50000"/>
            </a:schemeClr>
          </a:lnRef>
          <a:fillRef idx="1">
            <a:schemeClr val="accent1"/>
          </a:fillRef>
          <a:effectRef idx="0">
            <a:schemeClr val="accent1"/>
          </a:effectRef>
          <a:fontRef idx="minor"/>
        </p:style>
      </p:sp>
      <p:sp>
        <p:nvSpPr>
          <p:cNvPr id="1410" name="CustomShape 4"/>
          <p:cNvSpPr/>
          <p:nvPr/>
        </p:nvSpPr>
        <p:spPr>
          <a:xfrm>
            <a:off x="1445760" y="4040640"/>
            <a:ext cx="1706040" cy="32904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de-DE" sz="1800" b="0" strike="noStrike" spc="-1">
                <a:solidFill>
                  <a:srgbClr val="FFFFFF"/>
                </a:solidFill>
                <a:uFill>
                  <a:solidFill>
                    <a:srgbClr val="FFFFFF"/>
                  </a:solidFill>
                </a:uFill>
                <a:latin typeface="Calibri"/>
              </a:rPr>
              <a:t>Keywords</a:t>
            </a:r>
            <a:endParaRPr lang="de-DE" sz="1800" b="0" strike="noStrike" spc="-1">
              <a:solidFill>
                <a:srgbClr val="000000"/>
              </a:solidFill>
              <a:uFill>
                <a:solidFill>
                  <a:srgbClr val="FFFFFF"/>
                </a:solidFill>
              </a:uFill>
              <a:latin typeface="Arial"/>
            </a:endParaRPr>
          </a:p>
        </p:txBody>
      </p:sp>
      <p:sp>
        <p:nvSpPr>
          <p:cNvPr id="1411" name="CustomShape 5"/>
          <p:cNvSpPr/>
          <p:nvPr/>
        </p:nvSpPr>
        <p:spPr>
          <a:xfrm>
            <a:off x="1445760" y="4448520"/>
            <a:ext cx="6232680" cy="639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1800" b="0" strike="noStrike" spc="-1">
                <a:solidFill>
                  <a:srgbClr val="000000"/>
                </a:solidFill>
                <a:uFill>
                  <a:solidFill>
                    <a:srgbClr val="FFFFFF"/>
                  </a:solidFill>
                </a:uFill>
                <a:latin typeface="Calibri"/>
              </a:rPr>
              <a:t>Capability &amp; Maturity Levels, Aufgaben- und Output-bezogene Fähigkeiten</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2"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Capability vs. Maturity</a:t>
            </a:r>
            <a:endParaRPr lang="en-US" sz="1800" b="0" strike="noStrike" spc="-1">
              <a:solidFill>
                <a:srgbClr val="000000"/>
              </a:solidFill>
              <a:uFill>
                <a:solidFill>
                  <a:srgbClr val="FFFFFF"/>
                </a:solidFill>
              </a:uFill>
              <a:latin typeface="Calibri"/>
            </a:endParaRPr>
          </a:p>
        </p:txBody>
      </p:sp>
      <p:sp>
        <p:nvSpPr>
          <p:cNvPr id="1413" name="CustomShape 2"/>
          <p:cNvSpPr/>
          <p:nvPr/>
        </p:nvSpPr>
        <p:spPr>
          <a:xfrm>
            <a:off x="458640" y="2723400"/>
            <a:ext cx="3427200" cy="205632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40040" tIns="140040" rIns="79920" bIns="140400"/>
          <a:lstStyle/>
          <a:p>
            <a:pPr>
              <a:lnSpc>
                <a:spcPct val="90000"/>
              </a:lnSpc>
            </a:pPr>
            <a:r>
              <a:rPr lang="de-DE" sz="2100" b="0" strike="noStrike" spc="-1">
                <a:solidFill>
                  <a:srgbClr val="FFFFFF"/>
                </a:solidFill>
                <a:uFill>
                  <a:solidFill>
                    <a:srgbClr val="FFFFFF"/>
                  </a:solidFill>
                </a:uFill>
                <a:latin typeface="Calibri"/>
              </a:rPr>
              <a:t>Capability (Fähigkeit):</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Wie gut / effektiv ist man in einem einzelnen Prozess oder Aktivität?</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Wie vollständig / konsistent / beschrieben ist eine spezifische Ausgabe?</a:t>
            </a:r>
            <a:endParaRPr lang="de-DE" sz="1800" b="0" strike="noStrike" spc="-1">
              <a:solidFill>
                <a:srgbClr val="000000"/>
              </a:solidFill>
              <a:uFill>
                <a:solidFill>
                  <a:srgbClr val="FFFFFF"/>
                </a:solidFill>
              </a:uFill>
              <a:latin typeface="Arial"/>
            </a:endParaRPr>
          </a:p>
        </p:txBody>
      </p:sp>
      <p:sp>
        <p:nvSpPr>
          <p:cNvPr id="1414" name="CustomShape 3"/>
          <p:cNvSpPr/>
          <p:nvPr/>
        </p:nvSpPr>
        <p:spPr>
          <a:xfrm>
            <a:off x="4229280" y="3326760"/>
            <a:ext cx="726480" cy="849600"/>
          </a:xfrm>
          <a:prstGeom prst="rightArrow">
            <a:avLst>
              <a:gd name="adj1" fmla="val 60000"/>
              <a:gd name="adj2" fmla="val 50000"/>
            </a:avLst>
          </a:prstGeom>
          <a:solidFill>
            <a:schemeClr val="accent1">
              <a:tint val="60000"/>
              <a:hueOff val="0"/>
              <a:satOff val="0"/>
              <a:lumOff val="0"/>
              <a:alphaOff val="0"/>
            </a:schemeClr>
          </a:solidFill>
          <a:ln>
            <a:noFill/>
          </a:ln>
        </p:spPr>
        <p:style>
          <a:lnRef idx="0">
            <a:scrgbClr r="0" g="0" b="0"/>
          </a:lnRef>
          <a:fillRef idx="0">
            <a:scrgbClr r="0" g="0" b="0"/>
          </a:fillRef>
          <a:effectRef idx="0">
            <a:scrgbClr r="0" g="0" b="0"/>
          </a:effectRef>
          <a:fontRef idx="minor"/>
        </p:style>
      </p:sp>
      <p:sp>
        <p:nvSpPr>
          <p:cNvPr id="1415" name="CustomShape 4"/>
          <p:cNvSpPr/>
          <p:nvPr/>
        </p:nvSpPr>
        <p:spPr>
          <a:xfrm>
            <a:off x="5257440" y="2723400"/>
            <a:ext cx="3427200" cy="205632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40040" tIns="140040" rIns="79920" bIns="140400"/>
          <a:lstStyle/>
          <a:p>
            <a:pPr>
              <a:lnSpc>
                <a:spcPct val="90000"/>
              </a:lnSpc>
            </a:pPr>
            <a:r>
              <a:rPr lang="de-DE" sz="2100" b="0" strike="noStrike" spc="-1">
                <a:solidFill>
                  <a:srgbClr val="FFFFFF"/>
                </a:solidFill>
                <a:uFill>
                  <a:solidFill>
                    <a:srgbClr val="FFFFFF"/>
                  </a:solidFill>
                </a:uFill>
                <a:latin typeface="Calibri"/>
              </a:rPr>
              <a:t>Maturity (Reife):</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Wie gut / effektiv ist das gesamte Management-System, basierend auf den spezifischen Fähigkeiten in jedem Prozess?</a:t>
            </a:r>
            <a:endParaRPr lang="de-DE" sz="1800" b="0" strike="noStrike" spc="-1">
              <a:solidFill>
                <a:srgbClr val="000000"/>
              </a:solidFill>
              <a:uFill>
                <a:solidFill>
                  <a:srgbClr val="FFFFFF"/>
                </a:solidFill>
              </a:uFill>
              <a:latin typeface="Arial"/>
            </a:endParaRPr>
          </a:p>
        </p:txBody>
      </p:sp>
      <p:sp>
        <p:nvSpPr>
          <p:cNvPr id="1416" name="TextShape 5"/>
          <p:cNvSpPr txBox="1"/>
          <p:nvPr/>
        </p:nvSpPr>
        <p:spPr>
          <a:xfrm>
            <a:off x="6553080" y="6430680"/>
            <a:ext cx="2133360" cy="364680"/>
          </a:xfrm>
          <a:prstGeom prst="rect">
            <a:avLst/>
          </a:prstGeom>
          <a:noFill/>
          <a:ln>
            <a:noFill/>
          </a:ln>
        </p:spPr>
        <p:txBody>
          <a:bodyPr anchor="ctr"/>
          <a:lstStyle/>
          <a:p>
            <a:pPr algn="r">
              <a:lnSpc>
                <a:spcPct val="100000"/>
              </a:lnSpc>
            </a:pPr>
            <a:fld id="{16DAF31C-A2B5-42AB-AAF6-3D36EA78844F}" type="slidenum">
              <a:rPr lang="de-DE" sz="1200" b="0" strike="noStrike" spc="-1">
                <a:solidFill>
                  <a:srgbClr val="8B8B8B"/>
                </a:solidFill>
                <a:uFill>
                  <a:solidFill>
                    <a:srgbClr val="FFFFFF"/>
                  </a:solidFill>
                </a:uFill>
                <a:latin typeface="Calibri"/>
              </a:rPr>
              <a:t>154</a:t>
            </a:fld>
            <a:endParaRPr lang="de-DE" sz="1400" b="0" strike="noStrike" spc="-1">
              <a:solidFill>
                <a:srgbClr val="000000"/>
              </a:solidFill>
              <a:uFill>
                <a:solidFill>
                  <a:srgbClr val="FFFFFF"/>
                </a:solidFill>
              </a:uFill>
              <a:latin typeface="Times New Roman"/>
            </a:endParaRPr>
          </a:p>
        </p:txBody>
      </p:sp>
      <p:sp>
        <p:nvSpPr>
          <p:cNvPr id="1417" name="CustomShape 6"/>
          <p:cNvSpPr/>
          <p:nvPr/>
        </p:nvSpPr>
        <p:spPr>
          <a:xfrm>
            <a:off x="481680" y="5407920"/>
            <a:ext cx="7104600" cy="91332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800" b="0" strike="noStrike" spc="-1">
                <a:solidFill>
                  <a:srgbClr val="000000"/>
                </a:solidFill>
                <a:uFill>
                  <a:solidFill>
                    <a:srgbClr val="FFFFFF"/>
                  </a:solidFill>
                </a:uFill>
                <a:latin typeface="Calibri"/>
              </a:rPr>
              <a:t>Es gibt zwei verschiedene allgemeine Kategorien von Capability (Fähigkeit):</a:t>
            </a:r>
            <a:endParaRPr lang="de-DE" sz="1800" b="0" strike="noStrike" spc="-1">
              <a:solidFill>
                <a:srgbClr val="000000"/>
              </a:solidFill>
              <a:uFill>
                <a:solidFill>
                  <a:srgbClr val="FFFFFF"/>
                </a:solidFill>
              </a:uFill>
              <a:latin typeface="Arial"/>
            </a:endParaRPr>
          </a:p>
          <a:p>
            <a:pPr marL="285840" indent="-285480">
              <a:lnSpc>
                <a:spcPct val="100000"/>
              </a:lnSpc>
              <a:buClr>
                <a:srgbClr val="000000"/>
              </a:buClr>
              <a:buFont typeface="Arial"/>
              <a:buChar char="•"/>
            </a:pPr>
            <a:r>
              <a:rPr lang="de-DE" sz="1800" b="0" strike="noStrike" spc="-1">
                <a:solidFill>
                  <a:srgbClr val="000000"/>
                </a:solidFill>
                <a:uFill>
                  <a:solidFill>
                    <a:srgbClr val="FFFFFF"/>
                  </a:solidFill>
                </a:uFill>
                <a:latin typeface="Calibri"/>
              </a:rPr>
              <a:t>Aufgaben-bezogene Capability</a:t>
            </a:r>
            <a:endParaRPr lang="de-DE" sz="1800" b="0" strike="noStrike" spc="-1">
              <a:solidFill>
                <a:srgbClr val="000000"/>
              </a:solidFill>
              <a:uFill>
                <a:solidFill>
                  <a:srgbClr val="FFFFFF"/>
                </a:solidFill>
              </a:uFill>
              <a:latin typeface="Arial"/>
            </a:endParaRPr>
          </a:p>
          <a:p>
            <a:pPr marL="285840" indent="-285480">
              <a:lnSpc>
                <a:spcPct val="100000"/>
              </a:lnSpc>
              <a:buClr>
                <a:srgbClr val="000000"/>
              </a:buClr>
              <a:buFont typeface="Arial"/>
              <a:buChar char="•"/>
            </a:pPr>
            <a:r>
              <a:rPr lang="de-DE" sz="1800" b="0" strike="noStrike" spc="-1">
                <a:solidFill>
                  <a:srgbClr val="000000"/>
                </a:solidFill>
                <a:uFill>
                  <a:solidFill>
                    <a:srgbClr val="FFFFFF"/>
                  </a:solidFill>
                </a:uFill>
                <a:latin typeface="Calibri"/>
              </a:rPr>
              <a:t>Output-bezogene Capability</a:t>
            </a:r>
            <a:endParaRPr lang="de-DE" sz="1800" b="0" strike="noStrike" spc="-1">
              <a:solidFill>
                <a:srgbClr val="000000"/>
              </a:solidFill>
              <a:uFill>
                <a:solidFill>
                  <a:srgbClr val="FFFFFF"/>
                </a:solidFill>
              </a:uFill>
              <a:latin typeface="Arial"/>
            </a:endParaRPr>
          </a:p>
        </p:txBody>
      </p:sp>
      <p:sp>
        <p:nvSpPr>
          <p:cNvPr id="1418" name="CustomShape 7"/>
          <p:cNvSpPr/>
          <p:nvPr/>
        </p:nvSpPr>
        <p:spPr>
          <a:xfrm>
            <a:off x="1752480" y="4943520"/>
            <a:ext cx="618840" cy="352080"/>
          </a:xfrm>
          <a:prstGeom prst="downArrow">
            <a:avLst>
              <a:gd name="adj1" fmla="val 50000"/>
              <a:gd name="adj2" fmla="val 50000"/>
            </a:avLst>
          </a:prstGeom>
          <a:noFill/>
          <a:ln w="1908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9"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Ein typisches Capability- / Maturity-Modell</a:t>
            </a:r>
            <a:endParaRPr lang="en-US" sz="1800" b="0" strike="noStrike" spc="-1">
              <a:solidFill>
                <a:srgbClr val="000000"/>
              </a:solidFill>
              <a:uFill>
                <a:solidFill>
                  <a:srgbClr val="FFFFFF"/>
                </a:solidFill>
              </a:uFill>
              <a:latin typeface="Calibri"/>
            </a:endParaRPr>
          </a:p>
        </p:txBody>
      </p:sp>
      <p:sp>
        <p:nvSpPr>
          <p:cNvPr id="1420" name="TextShape 2"/>
          <p:cNvSpPr txBox="1"/>
          <p:nvPr/>
        </p:nvSpPr>
        <p:spPr>
          <a:xfrm>
            <a:off x="6553080" y="6430680"/>
            <a:ext cx="2133360" cy="364680"/>
          </a:xfrm>
          <a:prstGeom prst="rect">
            <a:avLst/>
          </a:prstGeom>
          <a:noFill/>
          <a:ln>
            <a:noFill/>
          </a:ln>
        </p:spPr>
        <p:txBody>
          <a:bodyPr anchor="ctr"/>
          <a:lstStyle/>
          <a:p>
            <a:pPr algn="r">
              <a:lnSpc>
                <a:spcPct val="100000"/>
              </a:lnSpc>
            </a:pPr>
            <a:fld id="{544DAEF1-8E98-4A3A-BEAA-AB10C3FDCAA2}" type="slidenum">
              <a:rPr lang="de-DE" sz="1200" b="0" strike="noStrike" spc="-1">
                <a:solidFill>
                  <a:srgbClr val="8B8B8B"/>
                </a:solidFill>
                <a:uFill>
                  <a:solidFill>
                    <a:srgbClr val="FFFFFF"/>
                  </a:solidFill>
                </a:uFill>
                <a:latin typeface="Calibri"/>
              </a:rPr>
              <a:t>155</a:t>
            </a:fld>
            <a:endParaRPr lang="de-DE" sz="1400" b="0" strike="noStrike" spc="-1">
              <a:solidFill>
                <a:srgbClr val="000000"/>
              </a:solidFill>
              <a:uFill>
                <a:solidFill>
                  <a:srgbClr val="FFFFFF"/>
                </a:solidFill>
              </a:uFill>
              <a:latin typeface="Times New Roman"/>
            </a:endParaRPr>
          </a:p>
        </p:txBody>
      </p:sp>
      <p:sp>
        <p:nvSpPr>
          <p:cNvPr id="1421" name="CustomShape 3"/>
          <p:cNvSpPr/>
          <p:nvPr/>
        </p:nvSpPr>
        <p:spPr>
          <a:xfrm>
            <a:off x="1239840" y="2473560"/>
            <a:ext cx="6739920" cy="4212360"/>
          </a:xfrm>
          <a:prstGeom prst="swooshArrow">
            <a:avLst>
              <a:gd name="adj1" fmla="val 25000"/>
              <a:gd name="adj2" fmla="val 25000"/>
            </a:avLst>
          </a:prstGeom>
          <a:solidFill>
            <a:schemeClr val="accent1">
              <a:tint val="40000"/>
              <a:hueOff val="0"/>
              <a:satOff val="0"/>
              <a:lumOff val="0"/>
              <a:alphaOff val="0"/>
            </a:schemeClr>
          </a:solidFill>
          <a:ln>
            <a:noFill/>
          </a:ln>
        </p:spPr>
        <p:style>
          <a:lnRef idx="0">
            <a:scrgbClr r="0" g="0" b="0"/>
          </a:lnRef>
          <a:fillRef idx="0">
            <a:scrgbClr r="0" g="0" b="0"/>
          </a:fillRef>
          <a:effectRef idx="0">
            <a:scrgbClr r="0" g="0" b="0"/>
          </a:effectRef>
          <a:fontRef idx="minor"/>
        </p:style>
      </p:sp>
      <p:sp>
        <p:nvSpPr>
          <p:cNvPr id="1422" name="CustomShape 4"/>
          <p:cNvSpPr/>
          <p:nvPr/>
        </p:nvSpPr>
        <p:spPr>
          <a:xfrm>
            <a:off x="1903680" y="5606280"/>
            <a:ext cx="154800" cy="154800"/>
          </a:xfrm>
          <a:prstGeom prst="ellipse">
            <a:avLst/>
          </a:prstGeom>
          <a:solidFill>
            <a:schemeClr val="accent1">
              <a:alpha val="90000"/>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1423" name="CustomShape 5"/>
          <p:cNvSpPr/>
          <p:nvPr/>
        </p:nvSpPr>
        <p:spPr>
          <a:xfrm>
            <a:off x="1981440" y="5683680"/>
            <a:ext cx="1152360" cy="1002240"/>
          </a:xfrm>
          <a:prstGeom prst="rect">
            <a:avLst/>
          </a:prstGeom>
          <a:noFill/>
          <a:ln>
            <a:noFill/>
          </a:ln>
        </p:spPr>
        <p:style>
          <a:lnRef idx="0">
            <a:scrgbClr r="0" g="0" b="0"/>
          </a:lnRef>
          <a:fillRef idx="0">
            <a:scrgbClr r="0" g="0" b="0"/>
          </a:fillRef>
          <a:effectRef idx="0">
            <a:scrgbClr r="0" g="0" b="0"/>
          </a:effectRef>
          <a:fontRef idx="minor"/>
        </p:style>
        <p:txBody>
          <a:bodyPr lIns="82080" tIns="0" rIns="0" bIns="0"/>
          <a:lstStyle/>
          <a:p>
            <a:pPr>
              <a:lnSpc>
                <a:spcPct val="90000"/>
              </a:lnSpc>
            </a:pPr>
            <a:r>
              <a:rPr lang="de-DE" sz="2000" b="0" strike="noStrike" spc="-1">
                <a:solidFill>
                  <a:srgbClr val="000000"/>
                </a:solidFill>
                <a:uFill>
                  <a:solidFill>
                    <a:srgbClr val="FFFFFF"/>
                  </a:solidFill>
                </a:uFill>
                <a:latin typeface="Calibri"/>
              </a:rPr>
              <a:t>Capability Level 1: </a:t>
            </a:r>
            <a:r>
              <a:rPr lang="de-DE" sz="2000" b="1" strike="noStrike" spc="-1">
                <a:solidFill>
                  <a:srgbClr val="000000"/>
                </a:solidFill>
                <a:uFill>
                  <a:solidFill>
                    <a:srgbClr val="FFFFFF"/>
                  </a:solidFill>
                </a:uFill>
                <a:latin typeface="Calibri"/>
              </a:rPr>
              <a:t>Ad-hoc</a:t>
            </a:r>
            <a:endParaRPr lang="de-DE" sz="1800" b="0" strike="noStrike" spc="-1">
              <a:solidFill>
                <a:srgbClr val="000000"/>
              </a:solidFill>
              <a:uFill>
                <a:solidFill>
                  <a:srgbClr val="FFFFFF"/>
                </a:solidFill>
              </a:uFill>
              <a:latin typeface="Arial"/>
            </a:endParaRPr>
          </a:p>
        </p:txBody>
      </p:sp>
      <p:sp>
        <p:nvSpPr>
          <p:cNvPr id="1424" name="CustomShape 6"/>
          <p:cNvSpPr/>
          <p:nvPr/>
        </p:nvSpPr>
        <p:spPr>
          <a:xfrm>
            <a:off x="2999160" y="4626360"/>
            <a:ext cx="269280" cy="269280"/>
          </a:xfrm>
          <a:prstGeom prst="ellipse">
            <a:avLst/>
          </a:prstGeom>
          <a:solidFill>
            <a:schemeClr val="accent1">
              <a:alpha val="90000"/>
              <a:hueOff val="0"/>
              <a:satOff val="0"/>
              <a:lumOff val="0"/>
              <a:alphaOff val="-13333"/>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1425" name="CustomShape 7"/>
          <p:cNvSpPr/>
          <p:nvPr/>
        </p:nvSpPr>
        <p:spPr>
          <a:xfrm>
            <a:off x="3160440" y="4761000"/>
            <a:ext cx="1362240" cy="1924920"/>
          </a:xfrm>
          <a:prstGeom prst="rect">
            <a:avLst/>
          </a:prstGeom>
          <a:noFill/>
          <a:ln>
            <a:noFill/>
          </a:ln>
        </p:spPr>
        <p:style>
          <a:lnRef idx="0">
            <a:scrgbClr r="0" g="0" b="0"/>
          </a:lnRef>
          <a:fillRef idx="0">
            <a:scrgbClr r="0" g="0" b="0"/>
          </a:fillRef>
          <a:effectRef idx="0">
            <a:scrgbClr r="0" g="0" b="0"/>
          </a:effectRef>
          <a:fontRef idx="minor"/>
        </p:style>
        <p:txBody>
          <a:bodyPr lIns="142920" tIns="0" rIns="0" bIns="0"/>
          <a:lstStyle/>
          <a:p>
            <a:pPr>
              <a:lnSpc>
                <a:spcPct val="90000"/>
              </a:lnSpc>
            </a:pPr>
            <a:r>
              <a:rPr lang="de-DE" sz="2000" b="0" strike="noStrike" spc="-1">
                <a:solidFill>
                  <a:srgbClr val="000000"/>
                </a:solidFill>
                <a:uFill>
                  <a:solidFill>
                    <a:srgbClr val="FFFFFF"/>
                  </a:solidFill>
                </a:uFill>
                <a:latin typeface="Calibri"/>
              </a:rPr>
              <a:t>Capability Level 2:         </a:t>
            </a:r>
            <a:r>
              <a:rPr lang="de-DE" sz="2000" b="1" strike="noStrike" spc="-1">
                <a:solidFill>
                  <a:srgbClr val="000000"/>
                </a:solidFill>
                <a:uFill>
                  <a:solidFill>
                    <a:srgbClr val="FFFFFF"/>
                  </a:solidFill>
                </a:uFill>
                <a:latin typeface="Calibri"/>
              </a:rPr>
              <a:t>Repeatable</a:t>
            </a:r>
            <a:endParaRPr lang="de-DE" sz="1800" b="0" strike="noStrike" spc="-1">
              <a:solidFill>
                <a:srgbClr val="000000"/>
              </a:solidFill>
              <a:uFill>
                <a:solidFill>
                  <a:srgbClr val="FFFFFF"/>
                </a:solidFill>
              </a:uFill>
              <a:latin typeface="Arial"/>
            </a:endParaRPr>
          </a:p>
        </p:txBody>
      </p:sp>
      <p:sp>
        <p:nvSpPr>
          <p:cNvPr id="1426" name="CustomShape 8"/>
          <p:cNvSpPr/>
          <p:nvPr/>
        </p:nvSpPr>
        <p:spPr>
          <a:xfrm>
            <a:off x="4397760" y="3904200"/>
            <a:ext cx="356760" cy="356760"/>
          </a:xfrm>
          <a:prstGeom prst="ellipse">
            <a:avLst/>
          </a:prstGeom>
          <a:solidFill>
            <a:schemeClr val="accent1">
              <a:alpha val="90000"/>
              <a:hueOff val="0"/>
              <a:satOff val="0"/>
              <a:lumOff val="0"/>
              <a:alphaOff val="-26667"/>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1427" name="CustomShape 9"/>
          <p:cNvSpPr/>
          <p:nvPr/>
        </p:nvSpPr>
        <p:spPr>
          <a:xfrm>
            <a:off x="4576320" y="4082760"/>
            <a:ext cx="1415160" cy="2603160"/>
          </a:xfrm>
          <a:prstGeom prst="rect">
            <a:avLst/>
          </a:prstGeom>
          <a:noFill/>
          <a:ln>
            <a:noFill/>
          </a:ln>
        </p:spPr>
        <p:style>
          <a:lnRef idx="0">
            <a:scrgbClr r="0" g="0" b="0"/>
          </a:lnRef>
          <a:fillRef idx="0">
            <a:scrgbClr r="0" g="0" b="0"/>
          </a:fillRef>
          <a:effectRef idx="0">
            <a:scrgbClr r="0" g="0" b="0"/>
          </a:effectRef>
          <a:fontRef idx="minor"/>
        </p:style>
        <p:txBody>
          <a:bodyPr lIns="189360" tIns="0" rIns="0" bIns="0"/>
          <a:lstStyle/>
          <a:p>
            <a:pPr>
              <a:lnSpc>
                <a:spcPct val="90000"/>
              </a:lnSpc>
            </a:pPr>
            <a:r>
              <a:rPr lang="de-DE" sz="2000" b="0" strike="noStrike" spc="-1">
                <a:solidFill>
                  <a:srgbClr val="000000"/>
                </a:solidFill>
                <a:uFill>
                  <a:solidFill>
                    <a:srgbClr val="FFFFFF"/>
                  </a:solidFill>
                </a:uFill>
                <a:latin typeface="Calibri"/>
              </a:rPr>
              <a:t>Capability Level 3: </a:t>
            </a:r>
            <a:r>
              <a:rPr lang="de-DE" sz="2000" b="1" strike="noStrike" spc="-1">
                <a:solidFill>
                  <a:srgbClr val="000000"/>
                </a:solidFill>
                <a:uFill>
                  <a:solidFill>
                    <a:srgbClr val="FFFFFF"/>
                  </a:solidFill>
                </a:uFill>
                <a:latin typeface="Calibri"/>
              </a:rPr>
              <a:t>Defined</a:t>
            </a:r>
            <a:endParaRPr lang="de-DE" sz="1800" b="0" strike="noStrike" spc="-1">
              <a:solidFill>
                <a:srgbClr val="000000"/>
              </a:solidFill>
              <a:uFill>
                <a:solidFill>
                  <a:srgbClr val="FFFFFF"/>
                </a:solidFill>
              </a:uFill>
              <a:latin typeface="Arial"/>
            </a:endParaRPr>
          </a:p>
        </p:txBody>
      </p:sp>
      <p:sp>
        <p:nvSpPr>
          <p:cNvPr id="1428" name="CustomShape 10"/>
          <p:cNvSpPr/>
          <p:nvPr/>
        </p:nvSpPr>
        <p:spPr>
          <a:xfrm>
            <a:off x="5921280" y="3426480"/>
            <a:ext cx="478080" cy="478080"/>
          </a:xfrm>
          <a:prstGeom prst="ellipse">
            <a:avLst/>
          </a:prstGeom>
          <a:solidFill>
            <a:schemeClr val="accent1">
              <a:alpha val="90000"/>
              <a:hueOff val="0"/>
              <a:satOff val="0"/>
              <a:lumOff val="0"/>
              <a:alphaOff val="-4000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1429" name="CustomShape 11"/>
          <p:cNvSpPr/>
          <p:nvPr/>
        </p:nvSpPr>
        <p:spPr>
          <a:xfrm>
            <a:off x="6160320" y="3665880"/>
            <a:ext cx="1415160" cy="3020040"/>
          </a:xfrm>
          <a:prstGeom prst="rect">
            <a:avLst/>
          </a:prstGeom>
          <a:noFill/>
          <a:ln>
            <a:noFill/>
          </a:ln>
        </p:spPr>
        <p:style>
          <a:lnRef idx="0">
            <a:scrgbClr r="0" g="0" b="0"/>
          </a:lnRef>
          <a:fillRef idx="0">
            <a:scrgbClr r="0" g="0" b="0"/>
          </a:fillRef>
          <a:effectRef idx="0">
            <a:scrgbClr r="0" g="0" b="0"/>
          </a:effectRef>
          <a:fontRef idx="minor"/>
        </p:style>
        <p:txBody>
          <a:bodyPr lIns="253440" tIns="0" rIns="0" bIns="0"/>
          <a:lstStyle/>
          <a:p>
            <a:pPr>
              <a:lnSpc>
                <a:spcPct val="90000"/>
              </a:lnSpc>
            </a:pPr>
            <a:r>
              <a:rPr lang="de-DE" sz="2000" b="0" strike="noStrike" spc="-1">
                <a:solidFill>
                  <a:srgbClr val="000000"/>
                </a:solidFill>
                <a:uFill>
                  <a:solidFill>
                    <a:srgbClr val="FFFFFF"/>
                  </a:solidFill>
                </a:uFill>
                <a:latin typeface="Calibri"/>
              </a:rPr>
              <a:t>Capability Level 4: </a:t>
            </a:r>
            <a:r>
              <a:rPr lang="de-DE" sz="2000" b="1" strike="noStrike" spc="-1">
                <a:solidFill>
                  <a:srgbClr val="000000"/>
                </a:solidFill>
                <a:uFill>
                  <a:solidFill>
                    <a:srgbClr val="FFFFFF"/>
                  </a:solidFill>
                </a:uFill>
                <a:latin typeface="Calibri"/>
              </a:rPr>
              <a:t>Managed</a:t>
            </a:r>
            <a:endParaRPr lang="de-DE" sz="1800" b="0" strike="noStrike" spc="-1">
              <a:solidFill>
                <a:srgbClr val="000000"/>
              </a:solidFill>
              <a:uFill>
                <a:solidFill>
                  <a:srgbClr val="FFFFFF"/>
                </a:solidFill>
              </a:uFill>
              <a:latin typeface="Arial"/>
            </a:endParaRPr>
          </a:p>
        </p:txBody>
      </p:sp>
      <p:pic>
        <p:nvPicPr>
          <p:cNvPr id="1430" name="Picture 2"/>
          <p:cNvPicPr/>
          <p:nvPr/>
        </p:nvPicPr>
        <p:blipFill>
          <a:blip r:embed="rId2"/>
          <a:stretch/>
        </p:blipFill>
        <p:spPr>
          <a:xfrm>
            <a:off x="2584800" y="1875600"/>
            <a:ext cx="2366640" cy="1653480"/>
          </a:xfrm>
          <a:prstGeom prst="rect">
            <a:avLst/>
          </a:prstGeom>
          <a:ln>
            <a:noFill/>
          </a:ln>
        </p:spPr>
      </p:pic>
      <p:sp>
        <p:nvSpPr>
          <p:cNvPr id="1431" name="CustomShape 12"/>
          <p:cNvSpPr/>
          <p:nvPr/>
        </p:nvSpPr>
        <p:spPr>
          <a:xfrm>
            <a:off x="2725920" y="3529440"/>
            <a:ext cx="2422080" cy="181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600" b="1" strike="noStrike" spc="-1">
                <a:solidFill>
                  <a:srgbClr val="000000"/>
                </a:solidFill>
                <a:uFill>
                  <a:solidFill>
                    <a:srgbClr val="FFFFFF"/>
                  </a:solidFill>
                </a:uFill>
                <a:latin typeface="Calibri"/>
              </a:rPr>
              <a:t>Bundesarchiv, Bild 183-1990-0321-031 / CC-BY-SA 3.0</a:t>
            </a:r>
            <a:endParaRPr lang="de-DE" sz="1800" b="0" strike="noStrike" spc="-1">
              <a:solidFill>
                <a:srgbClr val="000000"/>
              </a:solidFill>
              <a:uFill>
                <a:solidFill>
                  <a:srgbClr val="FFFFFF"/>
                </a:solidFill>
              </a:uFill>
              <a:latin typeface="Arial"/>
            </a:endParaRPr>
          </a:p>
        </p:txBody>
      </p:sp>
      <p:pic>
        <p:nvPicPr>
          <p:cNvPr id="1432" name="Picture 9"/>
          <p:cNvPicPr/>
          <p:nvPr/>
        </p:nvPicPr>
        <p:blipFill>
          <a:blip r:embed="rId3"/>
          <a:stretch/>
        </p:blipFill>
        <p:spPr>
          <a:xfrm>
            <a:off x="165240" y="3143880"/>
            <a:ext cx="2187360" cy="1460160"/>
          </a:xfrm>
          <a:prstGeom prst="rect">
            <a:avLst/>
          </a:prstGeom>
          <a:ln>
            <a:noFill/>
          </a:ln>
        </p:spPr>
      </p:pic>
      <p:sp>
        <p:nvSpPr>
          <p:cNvPr id="1433" name="CustomShape 13"/>
          <p:cNvSpPr/>
          <p:nvPr/>
        </p:nvSpPr>
        <p:spPr>
          <a:xfrm>
            <a:off x="495360" y="4579920"/>
            <a:ext cx="1857240" cy="181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600" b="1" strike="noStrike" spc="-1">
                <a:solidFill>
                  <a:srgbClr val="000000"/>
                </a:solidFill>
                <a:uFill>
                  <a:solidFill>
                    <a:srgbClr val="FFFFFF"/>
                  </a:solidFill>
                </a:uFill>
                <a:latin typeface="Calibri"/>
              </a:rPr>
              <a:t>Brendan Bush Photography</a:t>
            </a:r>
            <a:endParaRPr lang="de-DE" sz="1800" b="0" strike="noStrike" spc="-1">
              <a:solidFill>
                <a:srgbClr val="000000"/>
              </a:solidFill>
              <a:uFill>
                <a:solidFill>
                  <a:srgbClr val="FFFFFF"/>
                </a:solidFill>
              </a:uFill>
              <a:latin typeface="Arial"/>
            </a:endParaRPr>
          </a:p>
        </p:txBody>
      </p:sp>
      <p:pic>
        <p:nvPicPr>
          <p:cNvPr id="1434" name="Picture 11"/>
          <p:cNvPicPr/>
          <p:nvPr/>
        </p:nvPicPr>
        <p:blipFill>
          <a:blip r:embed="rId4"/>
          <a:stretch/>
        </p:blipFill>
        <p:spPr>
          <a:xfrm>
            <a:off x="5531040" y="1720800"/>
            <a:ext cx="2669760" cy="1504800"/>
          </a:xfrm>
          <a:prstGeom prst="rect">
            <a:avLst/>
          </a:prstGeom>
          <a:ln>
            <a:noFill/>
          </a:ln>
        </p:spPr>
      </p:pic>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5"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Capability Stufen für Aufgaben</a:t>
            </a:r>
            <a:endParaRPr lang="en-US" sz="1800" b="0" strike="noStrike" spc="-1">
              <a:solidFill>
                <a:srgbClr val="000000"/>
              </a:solidFill>
              <a:uFill>
                <a:solidFill>
                  <a:srgbClr val="FFFFFF"/>
                </a:solidFill>
              </a:uFill>
              <a:latin typeface="Calibri"/>
            </a:endParaRPr>
          </a:p>
        </p:txBody>
      </p:sp>
      <p:sp>
        <p:nvSpPr>
          <p:cNvPr id="1436" name="TextShape 2"/>
          <p:cNvSpPr txBox="1"/>
          <p:nvPr/>
        </p:nvSpPr>
        <p:spPr>
          <a:xfrm>
            <a:off x="457200" y="1696680"/>
            <a:ext cx="8229240" cy="4625640"/>
          </a:xfrm>
          <a:prstGeom prst="rect">
            <a:avLst/>
          </a:prstGeom>
          <a:noFill/>
          <a:ln>
            <a:noFill/>
          </a:ln>
        </p:spPr>
        <p:txBody>
          <a:bodyPr/>
          <a:lstStyle/>
          <a:p>
            <a:endParaRPr lang="en-US" sz="2800" b="0" strike="noStrike" spc="-1">
              <a:solidFill>
                <a:srgbClr val="000000"/>
              </a:solidFill>
              <a:uFill>
                <a:solidFill>
                  <a:srgbClr val="FFFFFF"/>
                </a:solidFill>
              </a:uFill>
              <a:latin typeface="Calibri"/>
            </a:endParaRPr>
          </a:p>
        </p:txBody>
      </p:sp>
      <p:sp>
        <p:nvSpPr>
          <p:cNvPr id="1437" name="TextShape 3"/>
          <p:cNvSpPr txBox="1"/>
          <p:nvPr/>
        </p:nvSpPr>
        <p:spPr>
          <a:xfrm>
            <a:off x="6553080" y="6430680"/>
            <a:ext cx="2133360" cy="364680"/>
          </a:xfrm>
          <a:prstGeom prst="rect">
            <a:avLst/>
          </a:prstGeom>
          <a:noFill/>
          <a:ln>
            <a:noFill/>
          </a:ln>
        </p:spPr>
        <p:txBody>
          <a:bodyPr anchor="ctr"/>
          <a:lstStyle/>
          <a:p>
            <a:pPr algn="r">
              <a:lnSpc>
                <a:spcPct val="100000"/>
              </a:lnSpc>
            </a:pPr>
            <a:fld id="{62A67CC6-95BE-4F50-AC84-11F65713DB9B}" type="slidenum">
              <a:rPr lang="de-DE" sz="1200" b="0" strike="noStrike" spc="-1">
                <a:solidFill>
                  <a:srgbClr val="8B8B8B"/>
                </a:solidFill>
                <a:uFill>
                  <a:solidFill>
                    <a:srgbClr val="FFFFFF"/>
                  </a:solidFill>
                </a:uFill>
                <a:latin typeface="Calibri"/>
              </a:rPr>
              <a:t>156</a:t>
            </a:fld>
            <a:endParaRPr lang="de-DE" sz="1400" b="0" strike="noStrike" spc="-1">
              <a:solidFill>
                <a:srgbClr val="000000"/>
              </a:solidFill>
              <a:uFill>
                <a:solidFill>
                  <a:srgbClr val="FFFFFF"/>
                </a:solidFill>
              </a:uFill>
              <a:latin typeface="Times New Roman"/>
            </a:endParaRPr>
          </a:p>
        </p:txBody>
      </p:sp>
      <p:graphicFrame>
        <p:nvGraphicFramePr>
          <p:cNvPr id="1438" name="Table 4"/>
          <p:cNvGraphicFramePr/>
          <p:nvPr/>
        </p:nvGraphicFramePr>
        <p:xfrm>
          <a:off x="457200" y="1699560"/>
          <a:ext cx="8229240" cy="4881360"/>
        </p:xfrm>
        <a:graphic>
          <a:graphicData uri="http://schemas.openxmlformats.org/drawingml/2006/table">
            <a:tbl>
              <a:tblPr/>
              <a:tblGrid>
                <a:gridCol w="1782360">
                  <a:extLst>
                    <a:ext uri="{9D8B030D-6E8A-4147-A177-3AD203B41FA5}">
                      <a16:colId xmlns:a16="http://schemas.microsoft.com/office/drawing/2014/main" val="20000"/>
                    </a:ext>
                  </a:extLst>
                </a:gridCol>
                <a:gridCol w="6446880">
                  <a:extLst>
                    <a:ext uri="{9D8B030D-6E8A-4147-A177-3AD203B41FA5}">
                      <a16:colId xmlns:a16="http://schemas.microsoft.com/office/drawing/2014/main" val="20001"/>
                    </a:ext>
                  </a:extLst>
                </a:gridCol>
              </a:tblGrid>
              <a:tr h="360000">
                <a:tc>
                  <a:txBody>
                    <a:bodyPr/>
                    <a:lstStyle/>
                    <a:p>
                      <a:pPr>
                        <a:lnSpc>
                          <a:spcPct val="100000"/>
                        </a:lnSpc>
                      </a:pPr>
                      <a:r>
                        <a:rPr lang="de-DE" sz="1400" b="1" strike="noStrike" spc="-1">
                          <a:solidFill>
                            <a:srgbClr val="000000"/>
                          </a:solidFill>
                          <a:uFill>
                            <a:solidFill>
                              <a:srgbClr val="FFFFFF"/>
                            </a:solidFill>
                          </a:uFill>
                          <a:latin typeface="Calibri"/>
                        </a:rPr>
                        <a:t>0 – Unaware</a:t>
                      </a:r>
                      <a:endParaRPr lang="de-DE" sz="1800" b="0" strike="noStrike" spc="-1">
                        <a:solidFill>
                          <a:srgbClr val="000000"/>
                        </a:solidFill>
                        <a:uFill>
                          <a:solidFill>
                            <a:srgbClr val="FFFFFF"/>
                          </a:solidFill>
                        </a:uFill>
                        <a:latin typeface="Arial"/>
                      </a:endParaRPr>
                    </a:p>
                  </a:txBody>
                  <a:tcPr marL="9360" marR="9360">
                    <a:noFill/>
                  </a:tcPr>
                </a:tc>
                <a:tc>
                  <a:txBody>
                    <a:bodyPr/>
                    <a:lstStyle/>
                    <a:p>
                      <a:pPr>
                        <a:lnSpc>
                          <a:spcPct val="100000"/>
                        </a:lnSpc>
                      </a:pPr>
                      <a:r>
                        <a:rPr lang="de-DE" sz="1400" b="0" strike="noStrike" spc="-1">
                          <a:solidFill>
                            <a:srgbClr val="000000"/>
                          </a:solidFill>
                          <a:uFill>
                            <a:solidFill>
                              <a:srgbClr val="FFFFFF"/>
                            </a:solidFill>
                          </a:uFill>
                          <a:latin typeface="Calibri"/>
                        </a:rPr>
                        <a:t>Kein Bewusstsein für die Aufgabe, erheblicher Mangel an Verständnis</a:t>
                      </a:r>
                      <a:endParaRPr lang="de-DE" sz="1800" b="0" strike="noStrike" spc="-1">
                        <a:solidFill>
                          <a:srgbClr val="000000"/>
                        </a:solidFill>
                        <a:uFill>
                          <a:solidFill>
                            <a:srgbClr val="FFFFFF"/>
                          </a:solidFill>
                        </a:uFill>
                        <a:latin typeface="Arial"/>
                      </a:endParaRPr>
                    </a:p>
                  </a:txBody>
                  <a:tcPr marL="9360" marR="9360">
                    <a:noFill/>
                  </a:tcPr>
                </a:tc>
                <a:extLst>
                  <a:ext uri="{0D108BD9-81ED-4DB2-BD59-A6C34878D82A}">
                    <a16:rowId xmlns:a16="http://schemas.microsoft.com/office/drawing/2014/main" val="10000"/>
                  </a:ext>
                </a:extLst>
              </a:tr>
              <a:tr h="576000">
                <a:tc>
                  <a:txBody>
                    <a:bodyPr/>
                    <a:lstStyle/>
                    <a:p>
                      <a:pPr>
                        <a:lnSpc>
                          <a:spcPct val="100000"/>
                        </a:lnSpc>
                      </a:pPr>
                      <a:r>
                        <a:rPr lang="de-DE" sz="1400" b="1" strike="noStrike" spc="-1">
                          <a:solidFill>
                            <a:srgbClr val="000000"/>
                          </a:solidFill>
                          <a:uFill>
                            <a:solidFill>
                              <a:srgbClr val="FFFFFF"/>
                            </a:solidFill>
                          </a:uFill>
                          <a:latin typeface="Calibri"/>
                        </a:rPr>
                        <a:t>1 – Ad-hoc</a:t>
                      </a:r>
                      <a:endParaRPr lang="de-DE" sz="1800" b="0" strike="noStrike" spc="-1">
                        <a:solidFill>
                          <a:srgbClr val="000000"/>
                        </a:solidFill>
                        <a:uFill>
                          <a:solidFill>
                            <a:srgbClr val="FFFFFF"/>
                          </a:solidFill>
                        </a:uFill>
                        <a:latin typeface="Arial"/>
                      </a:endParaRPr>
                    </a:p>
                  </a:txBody>
                  <a:tcPr marL="9360" marR="9360">
                    <a:noFill/>
                  </a:tcPr>
                </a:tc>
                <a:tc>
                  <a:txBody>
                    <a:bodyPr/>
                    <a:lstStyle/>
                    <a:p>
                      <a:pPr>
                        <a:lnSpc>
                          <a:spcPct val="100000"/>
                        </a:lnSpc>
                      </a:pPr>
                      <a:r>
                        <a:rPr lang="de-DE" sz="1400" b="0" strike="noStrike" spc="-1">
                          <a:solidFill>
                            <a:srgbClr val="000000"/>
                          </a:solidFill>
                          <a:uFill>
                            <a:solidFill>
                              <a:srgbClr val="FFFFFF"/>
                            </a:solidFill>
                          </a:uFill>
                          <a:latin typeface="Calibri"/>
                        </a:rPr>
                        <a:t>Bewusstsein für die Aufgabe vorhanden, aber die Ausführung ist unkontrolliert und reaktiv, Verantwortlichkeiten sind nicht immer klar und Ergebnis variiert je nach individuellen Anstrengungen</a:t>
                      </a:r>
                      <a:endParaRPr lang="de-DE" sz="1800" b="0" strike="noStrike" spc="-1">
                        <a:solidFill>
                          <a:srgbClr val="000000"/>
                        </a:solidFill>
                        <a:uFill>
                          <a:solidFill>
                            <a:srgbClr val="FFFFFF"/>
                          </a:solidFill>
                        </a:uFill>
                        <a:latin typeface="Arial"/>
                      </a:endParaRPr>
                    </a:p>
                  </a:txBody>
                  <a:tcPr marL="9360" marR="9360">
                    <a:noFill/>
                  </a:tcPr>
                </a:tc>
                <a:extLst>
                  <a:ext uri="{0D108BD9-81ED-4DB2-BD59-A6C34878D82A}">
                    <a16:rowId xmlns:a16="http://schemas.microsoft.com/office/drawing/2014/main" val="10001"/>
                  </a:ext>
                </a:extLst>
              </a:tr>
              <a:tr h="1260000">
                <a:tc>
                  <a:txBody>
                    <a:bodyPr/>
                    <a:lstStyle/>
                    <a:p>
                      <a:pPr>
                        <a:lnSpc>
                          <a:spcPct val="100000"/>
                        </a:lnSpc>
                      </a:pPr>
                      <a:r>
                        <a:rPr lang="de-DE" sz="1400" b="1" strike="noStrike" spc="-1">
                          <a:solidFill>
                            <a:srgbClr val="000000"/>
                          </a:solidFill>
                          <a:uFill>
                            <a:solidFill>
                              <a:srgbClr val="FFFFFF"/>
                            </a:solidFill>
                          </a:uFill>
                          <a:latin typeface="Calibri"/>
                        </a:rPr>
                        <a:t>2 – Repeatable</a:t>
                      </a:r>
                      <a:endParaRPr lang="de-DE" sz="1800" b="0" strike="noStrike" spc="-1">
                        <a:solidFill>
                          <a:srgbClr val="000000"/>
                        </a:solidFill>
                        <a:uFill>
                          <a:solidFill>
                            <a:srgbClr val="FFFFFF"/>
                          </a:solidFill>
                        </a:uFill>
                        <a:latin typeface="Arial"/>
                      </a:endParaRPr>
                    </a:p>
                  </a:txBody>
                  <a:tcPr marL="9360" marR="9360">
                    <a:noFill/>
                  </a:tcPr>
                </a:tc>
                <a:tc>
                  <a:txBody>
                    <a:bodyPr/>
                    <a:lstStyle/>
                    <a:p>
                      <a:pPr>
                        <a:lnSpc>
                          <a:spcPct val="100000"/>
                        </a:lnSpc>
                      </a:pPr>
                      <a:r>
                        <a:rPr lang="de-DE" sz="1400" b="0" strike="noStrike" spc="-1">
                          <a:solidFill>
                            <a:srgbClr val="000000"/>
                          </a:solidFill>
                          <a:uFill>
                            <a:solidFill>
                              <a:srgbClr val="FFFFFF"/>
                            </a:solidFill>
                          </a:uFill>
                          <a:latin typeface="Calibri"/>
                        </a:rPr>
                        <a:t>Die Aufgabe wird so durchgeführt, dass die beabsichtigten Ergebnisse die meiste Zeit wiederholt erreicht werden. Verantwortlichkeiten werden allgemein verstanden, und die durchgeführten Tätigkeiten folgen einem intuitiven Verständnis, wie sie zu erfüllen sind, aber dies kann von Individuum zu Individuum variieren. Es gibt nicht genügend Dokumentation, um eine konsistente Erreichung der gewünschten Ziele, wie dokumentierte Rollen und Verfahren, zu unterstützen.</a:t>
                      </a:r>
                      <a:endParaRPr lang="de-DE" sz="1800" b="0" strike="noStrike" spc="-1">
                        <a:solidFill>
                          <a:srgbClr val="000000"/>
                        </a:solidFill>
                        <a:uFill>
                          <a:solidFill>
                            <a:srgbClr val="FFFFFF"/>
                          </a:solidFill>
                        </a:uFill>
                        <a:latin typeface="Arial"/>
                      </a:endParaRPr>
                    </a:p>
                  </a:txBody>
                  <a:tcPr marL="9360" marR="9360">
                    <a:noFill/>
                  </a:tcPr>
                </a:tc>
                <a:extLst>
                  <a:ext uri="{0D108BD9-81ED-4DB2-BD59-A6C34878D82A}">
                    <a16:rowId xmlns:a16="http://schemas.microsoft.com/office/drawing/2014/main" val="10002"/>
                  </a:ext>
                </a:extLst>
              </a:tr>
              <a:tr h="1260000">
                <a:tc>
                  <a:txBody>
                    <a:bodyPr/>
                    <a:lstStyle/>
                    <a:p>
                      <a:pPr>
                        <a:lnSpc>
                          <a:spcPct val="100000"/>
                        </a:lnSpc>
                      </a:pPr>
                      <a:r>
                        <a:rPr lang="de-DE" sz="1400" b="1" strike="noStrike" spc="-1">
                          <a:solidFill>
                            <a:srgbClr val="000000"/>
                          </a:solidFill>
                          <a:uFill>
                            <a:solidFill>
                              <a:srgbClr val="FFFFFF"/>
                            </a:solidFill>
                          </a:uFill>
                          <a:latin typeface="Calibri"/>
                        </a:rPr>
                        <a:t>3 – Defined</a:t>
                      </a:r>
                      <a:endParaRPr lang="de-DE" sz="1800" b="0" strike="noStrike" spc="-1">
                        <a:solidFill>
                          <a:srgbClr val="000000"/>
                        </a:solidFill>
                        <a:uFill>
                          <a:solidFill>
                            <a:srgbClr val="FFFFFF"/>
                          </a:solidFill>
                        </a:uFill>
                        <a:latin typeface="Arial"/>
                      </a:endParaRPr>
                    </a:p>
                  </a:txBody>
                  <a:tcPr marL="9360" marR="9360">
                    <a:noFill/>
                  </a:tcPr>
                </a:tc>
                <a:tc>
                  <a:txBody>
                    <a:bodyPr/>
                    <a:lstStyle/>
                    <a:p>
                      <a:pPr>
                        <a:lnSpc>
                          <a:spcPct val="100000"/>
                        </a:lnSpc>
                      </a:pPr>
                      <a:r>
                        <a:rPr lang="de-DE" sz="1400" b="0" strike="noStrike" spc="-1">
                          <a:solidFill>
                            <a:srgbClr val="000000"/>
                          </a:solidFill>
                          <a:uFill>
                            <a:solidFill>
                              <a:srgbClr val="FFFFFF"/>
                            </a:solidFill>
                          </a:uFill>
                          <a:latin typeface="Calibri"/>
                        </a:rPr>
                        <a:t>Rollen und Verantwortlichkeiten sind klar definiert. Die Dokumentation von Rollen, Verfahren und Vorlagen genügt, um eine konsequente Erreichung der gewünschten Ziele zu unterstützen. Allerdings werden Prozess-Compliance, -Effektivität und -Effizienz nicht umfassend erfasst und auditiert, um einen strukturierten Ansatz zur kontinuierlichen Verbesserung zu unterstützen.</a:t>
                      </a:r>
                      <a:endParaRPr lang="de-DE" sz="1800" b="0" strike="noStrike" spc="-1">
                        <a:solidFill>
                          <a:srgbClr val="000000"/>
                        </a:solidFill>
                        <a:uFill>
                          <a:solidFill>
                            <a:srgbClr val="FFFFFF"/>
                          </a:solidFill>
                        </a:uFill>
                        <a:latin typeface="Arial"/>
                      </a:endParaRPr>
                    </a:p>
                  </a:txBody>
                  <a:tcPr marL="9360" marR="9360">
                    <a:noFill/>
                  </a:tcPr>
                </a:tc>
                <a:extLst>
                  <a:ext uri="{0D108BD9-81ED-4DB2-BD59-A6C34878D82A}">
                    <a16:rowId xmlns:a16="http://schemas.microsoft.com/office/drawing/2014/main" val="10003"/>
                  </a:ext>
                </a:extLst>
              </a:tr>
              <a:tr h="1082160">
                <a:tc>
                  <a:txBody>
                    <a:bodyPr/>
                    <a:lstStyle/>
                    <a:p>
                      <a:pPr>
                        <a:lnSpc>
                          <a:spcPct val="100000"/>
                        </a:lnSpc>
                      </a:pPr>
                      <a:r>
                        <a:rPr lang="de-DE" sz="1400" b="1" strike="noStrike" spc="-1">
                          <a:solidFill>
                            <a:srgbClr val="000000"/>
                          </a:solidFill>
                          <a:uFill>
                            <a:solidFill>
                              <a:srgbClr val="FFFFFF"/>
                            </a:solidFill>
                          </a:uFill>
                          <a:latin typeface="Calibri"/>
                        </a:rPr>
                        <a:t>4 – Managed</a:t>
                      </a:r>
                      <a:endParaRPr lang="de-DE" sz="1800" b="0" strike="noStrike" spc="-1">
                        <a:solidFill>
                          <a:srgbClr val="000000"/>
                        </a:solidFill>
                        <a:uFill>
                          <a:solidFill>
                            <a:srgbClr val="FFFFFF"/>
                          </a:solidFill>
                        </a:uFill>
                        <a:latin typeface="Arial"/>
                      </a:endParaRPr>
                    </a:p>
                  </a:txBody>
                  <a:tcPr marL="9360" marR="9360">
                    <a:noFill/>
                  </a:tcPr>
                </a:tc>
                <a:tc>
                  <a:txBody>
                    <a:bodyPr/>
                    <a:lstStyle/>
                    <a:p>
                      <a:pPr>
                        <a:lnSpc>
                          <a:spcPct val="100000"/>
                        </a:lnSpc>
                      </a:pPr>
                      <a:r>
                        <a:rPr lang="de-DE" sz="1400" b="0" strike="noStrike" spc="-1">
                          <a:solidFill>
                            <a:srgbClr val="000000"/>
                          </a:solidFill>
                          <a:uFill>
                            <a:solidFill>
                              <a:srgbClr val="FFFFFF"/>
                            </a:solidFill>
                          </a:uFill>
                          <a:latin typeface="Calibri"/>
                        </a:rPr>
                        <a:t>Die Wirksamkeit der Service-Management-Aktivitäten wird auf Basis aussagekräftiger Leistungsindikatoren gemessen und überwacht. Abweichungen werden durch regelmäßige Überprüfungen und Audits festgestellt. Jegliche Nichtkonformität oder mangelnde Effektivität wird bewertet und als Eingang für eine kontinuierliche Verbesserung verwendet.</a:t>
                      </a:r>
                      <a:endParaRPr lang="de-DE" sz="1800" b="0" strike="noStrike" spc="-1">
                        <a:solidFill>
                          <a:srgbClr val="000000"/>
                        </a:solidFill>
                        <a:uFill>
                          <a:solidFill>
                            <a:srgbClr val="FFFFFF"/>
                          </a:solidFill>
                        </a:uFill>
                        <a:latin typeface="Arial"/>
                      </a:endParaRPr>
                    </a:p>
                  </a:txBody>
                  <a:tcPr marL="9360" marR="9360">
                    <a:no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9"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Capability Stufen für Outputs</a:t>
            </a:r>
            <a:endParaRPr lang="en-US" sz="1800" b="0" strike="noStrike" spc="-1">
              <a:solidFill>
                <a:srgbClr val="000000"/>
              </a:solidFill>
              <a:uFill>
                <a:solidFill>
                  <a:srgbClr val="FFFFFF"/>
                </a:solidFill>
              </a:uFill>
              <a:latin typeface="Calibri"/>
            </a:endParaRPr>
          </a:p>
        </p:txBody>
      </p:sp>
      <p:sp>
        <p:nvSpPr>
          <p:cNvPr id="1440" name="TextShape 2"/>
          <p:cNvSpPr txBox="1"/>
          <p:nvPr/>
        </p:nvSpPr>
        <p:spPr>
          <a:xfrm>
            <a:off x="457200" y="1696680"/>
            <a:ext cx="8229240" cy="4625640"/>
          </a:xfrm>
          <a:prstGeom prst="rect">
            <a:avLst/>
          </a:prstGeom>
          <a:noFill/>
          <a:ln>
            <a:noFill/>
          </a:ln>
        </p:spPr>
        <p:txBody>
          <a:bodyPr/>
          <a:lstStyle/>
          <a:p>
            <a:endParaRPr lang="en-US" sz="2800" b="0" strike="noStrike" spc="-1">
              <a:solidFill>
                <a:srgbClr val="000000"/>
              </a:solidFill>
              <a:uFill>
                <a:solidFill>
                  <a:srgbClr val="FFFFFF"/>
                </a:solidFill>
              </a:uFill>
              <a:latin typeface="Calibri"/>
            </a:endParaRPr>
          </a:p>
        </p:txBody>
      </p:sp>
      <p:sp>
        <p:nvSpPr>
          <p:cNvPr id="1441" name="TextShape 3"/>
          <p:cNvSpPr txBox="1"/>
          <p:nvPr/>
        </p:nvSpPr>
        <p:spPr>
          <a:xfrm>
            <a:off x="6553080" y="6430680"/>
            <a:ext cx="2133360" cy="364680"/>
          </a:xfrm>
          <a:prstGeom prst="rect">
            <a:avLst/>
          </a:prstGeom>
          <a:noFill/>
          <a:ln>
            <a:noFill/>
          </a:ln>
        </p:spPr>
        <p:txBody>
          <a:bodyPr anchor="ctr"/>
          <a:lstStyle/>
          <a:p>
            <a:pPr algn="r">
              <a:lnSpc>
                <a:spcPct val="100000"/>
              </a:lnSpc>
            </a:pPr>
            <a:fld id="{23A0CFD3-FD9F-4FAA-8A84-37BF7FBA895E}" type="slidenum">
              <a:rPr lang="de-DE" sz="1200" b="0" strike="noStrike" spc="-1">
                <a:solidFill>
                  <a:srgbClr val="8B8B8B"/>
                </a:solidFill>
                <a:uFill>
                  <a:solidFill>
                    <a:srgbClr val="FFFFFF"/>
                  </a:solidFill>
                </a:uFill>
                <a:latin typeface="Calibri"/>
              </a:rPr>
              <a:t>157</a:t>
            </a:fld>
            <a:endParaRPr lang="de-DE" sz="1400" b="0" strike="noStrike" spc="-1">
              <a:solidFill>
                <a:srgbClr val="000000"/>
              </a:solidFill>
              <a:uFill>
                <a:solidFill>
                  <a:srgbClr val="FFFFFF"/>
                </a:solidFill>
              </a:uFill>
              <a:latin typeface="Times New Roman"/>
            </a:endParaRPr>
          </a:p>
        </p:txBody>
      </p:sp>
      <p:graphicFrame>
        <p:nvGraphicFramePr>
          <p:cNvPr id="1442" name="Table 4"/>
          <p:cNvGraphicFramePr/>
          <p:nvPr/>
        </p:nvGraphicFramePr>
        <p:xfrm>
          <a:off x="457200" y="1699560"/>
          <a:ext cx="8229240" cy="3389280"/>
        </p:xfrm>
        <a:graphic>
          <a:graphicData uri="http://schemas.openxmlformats.org/drawingml/2006/table">
            <a:tbl>
              <a:tblPr/>
              <a:tblGrid>
                <a:gridCol w="1782360">
                  <a:extLst>
                    <a:ext uri="{9D8B030D-6E8A-4147-A177-3AD203B41FA5}">
                      <a16:colId xmlns:a16="http://schemas.microsoft.com/office/drawing/2014/main" val="20000"/>
                    </a:ext>
                  </a:extLst>
                </a:gridCol>
                <a:gridCol w="6446880">
                  <a:extLst>
                    <a:ext uri="{9D8B030D-6E8A-4147-A177-3AD203B41FA5}">
                      <a16:colId xmlns:a16="http://schemas.microsoft.com/office/drawing/2014/main" val="20001"/>
                    </a:ext>
                  </a:extLst>
                </a:gridCol>
              </a:tblGrid>
              <a:tr h="558360">
                <a:tc>
                  <a:txBody>
                    <a:bodyPr/>
                    <a:lstStyle/>
                    <a:p>
                      <a:pPr>
                        <a:lnSpc>
                          <a:spcPct val="100000"/>
                        </a:lnSpc>
                      </a:pPr>
                      <a:r>
                        <a:rPr lang="de-DE" sz="1400" b="1" strike="noStrike" spc="-1">
                          <a:solidFill>
                            <a:srgbClr val="000000"/>
                          </a:solidFill>
                          <a:uFill>
                            <a:solidFill>
                              <a:srgbClr val="FFFFFF"/>
                            </a:solidFill>
                          </a:uFill>
                          <a:latin typeface="Calibri"/>
                        </a:rPr>
                        <a:t>0 – Non-existent</a:t>
                      </a:r>
                      <a:endParaRPr lang="de-DE" sz="1800" b="0" strike="noStrike" spc="-1">
                        <a:solidFill>
                          <a:srgbClr val="000000"/>
                        </a:solidFill>
                        <a:uFill>
                          <a:solidFill>
                            <a:srgbClr val="FFFFFF"/>
                          </a:solidFill>
                        </a:uFill>
                        <a:latin typeface="Arial"/>
                      </a:endParaRPr>
                    </a:p>
                  </a:txBody>
                  <a:tcPr marL="9360" marR="9360">
                    <a:noFill/>
                  </a:tcPr>
                </a:tc>
                <a:tc>
                  <a:txBody>
                    <a:bodyPr/>
                    <a:lstStyle/>
                    <a:p>
                      <a:pPr>
                        <a:lnSpc>
                          <a:spcPct val="100000"/>
                        </a:lnSpc>
                      </a:pPr>
                      <a:r>
                        <a:rPr lang="de-DE" sz="1400" b="0" strike="noStrike" spc="-1">
                          <a:solidFill>
                            <a:srgbClr val="000000"/>
                          </a:solidFill>
                          <a:uFill>
                            <a:solidFill>
                              <a:srgbClr val="FFFFFF"/>
                            </a:solidFill>
                          </a:uFill>
                          <a:latin typeface="Calibri"/>
                        </a:rPr>
                        <a:t>Der gewünschte Output (z. B. Dokumentation) existiert nicht. / Die beabsichtigte Leistung wurde nicht erreicht.</a:t>
                      </a:r>
                      <a:endParaRPr lang="de-DE" sz="1800" b="0" strike="noStrike" spc="-1">
                        <a:solidFill>
                          <a:srgbClr val="000000"/>
                        </a:solidFill>
                        <a:uFill>
                          <a:solidFill>
                            <a:srgbClr val="FFFFFF"/>
                          </a:solidFill>
                        </a:uFill>
                        <a:latin typeface="Arial"/>
                      </a:endParaRPr>
                    </a:p>
                  </a:txBody>
                  <a:tcPr marL="9360" marR="9360">
                    <a:noFill/>
                  </a:tcPr>
                </a:tc>
                <a:extLst>
                  <a:ext uri="{0D108BD9-81ED-4DB2-BD59-A6C34878D82A}">
                    <a16:rowId xmlns:a16="http://schemas.microsoft.com/office/drawing/2014/main" val="10000"/>
                  </a:ext>
                </a:extLst>
              </a:tr>
              <a:tr h="558360">
                <a:tc>
                  <a:txBody>
                    <a:bodyPr/>
                    <a:lstStyle/>
                    <a:p>
                      <a:pPr>
                        <a:lnSpc>
                          <a:spcPct val="100000"/>
                        </a:lnSpc>
                      </a:pPr>
                      <a:r>
                        <a:rPr lang="de-DE" sz="1400" b="1" strike="noStrike" spc="-1">
                          <a:solidFill>
                            <a:srgbClr val="000000"/>
                          </a:solidFill>
                          <a:uFill>
                            <a:solidFill>
                              <a:srgbClr val="FFFFFF"/>
                            </a:solidFill>
                          </a:uFill>
                          <a:latin typeface="Calibri"/>
                        </a:rPr>
                        <a:t>1 – Initial</a:t>
                      </a:r>
                      <a:endParaRPr lang="de-DE" sz="1800" b="0" strike="noStrike" spc="-1">
                        <a:solidFill>
                          <a:srgbClr val="000000"/>
                        </a:solidFill>
                        <a:uFill>
                          <a:solidFill>
                            <a:srgbClr val="FFFFFF"/>
                          </a:solidFill>
                        </a:uFill>
                        <a:latin typeface="Arial"/>
                      </a:endParaRPr>
                    </a:p>
                  </a:txBody>
                  <a:tcPr marL="9360" marR="9360">
                    <a:noFill/>
                  </a:tcPr>
                </a:tc>
                <a:tc>
                  <a:txBody>
                    <a:bodyPr/>
                    <a:lstStyle/>
                    <a:p>
                      <a:pPr>
                        <a:lnSpc>
                          <a:spcPct val="100000"/>
                        </a:lnSpc>
                      </a:pPr>
                      <a:r>
                        <a:rPr lang="de-DE" sz="1400" b="0" strike="noStrike" spc="-1">
                          <a:solidFill>
                            <a:srgbClr val="000000"/>
                          </a:solidFill>
                          <a:uFill>
                            <a:solidFill>
                              <a:srgbClr val="FFFFFF"/>
                            </a:solidFill>
                          </a:uFill>
                          <a:latin typeface="Calibri"/>
                        </a:rPr>
                        <a:t>Einige Teile des erforderlichen Outputs / der erforderlichen Leistung wurden produziert / erreicht. Kernelemente fehlen jedoch.</a:t>
                      </a:r>
                      <a:endParaRPr lang="de-DE" sz="1800" b="0" strike="noStrike" spc="-1">
                        <a:solidFill>
                          <a:srgbClr val="000000"/>
                        </a:solidFill>
                        <a:uFill>
                          <a:solidFill>
                            <a:srgbClr val="FFFFFF"/>
                          </a:solidFill>
                        </a:uFill>
                        <a:latin typeface="Arial"/>
                      </a:endParaRPr>
                    </a:p>
                  </a:txBody>
                  <a:tcPr marL="9360" marR="9360">
                    <a:noFill/>
                  </a:tcPr>
                </a:tc>
                <a:extLst>
                  <a:ext uri="{0D108BD9-81ED-4DB2-BD59-A6C34878D82A}">
                    <a16:rowId xmlns:a16="http://schemas.microsoft.com/office/drawing/2014/main" val="10001"/>
                  </a:ext>
                </a:extLst>
              </a:tr>
              <a:tr h="663840">
                <a:tc>
                  <a:txBody>
                    <a:bodyPr/>
                    <a:lstStyle/>
                    <a:p>
                      <a:pPr>
                        <a:lnSpc>
                          <a:spcPct val="100000"/>
                        </a:lnSpc>
                      </a:pPr>
                      <a:r>
                        <a:rPr lang="de-DE" sz="1400" b="1" strike="noStrike" spc="-1">
                          <a:solidFill>
                            <a:srgbClr val="000000"/>
                          </a:solidFill>
                          <a:uFill>
                            <a:solidFill>
                              <a:srgbClr val="FFFFFF"/>
                            </a:solidFill>
                          </a:uFill>
                          <a:latin typeface="Calibri"/>
                        </a:rPr>
                        <a:t>2 – Partial</a:t>
                      </a:r>
                      <a:endParaRPr lang="de-DE" sz="1800" b="0" strike="noStrike" spc="-1">
                        <a:solidFill>
                          <a:srgbClr val="000000"/>
                        </a:solidFill>
                        <a:uFill>
                          <a:solidFill>
                            <a:srgbClr val="FFFFFF"/>
                          </a:solidFill>
                        </a:uFill>
                        <a:latin typeface="Arial"/>
                      </a:endParaRPr>
                    </a:p>
                  </a:txBody>
                  <a:tcPr marL="9360" marR="9360">
                    <a:noFill/>
                  </a:tcPr>
                </a:tc>
                <a:tc>
                  <a:txBody>
                    <a:bodyPr/>
                    <a:lstStyle/>
                    <a:p>
                      <a:pPr>
                        <a:lnSpc>
                          <a:spcPct val="100000"/>
                        </a:lnSpc>
                      </a:pPr>
                      <a:r>
                        <a:rPr lang="de-DE" sz="1400" b="0" strike="noStrike" spc="-1">
                          <a:solidFill>
                            <a:srgbClr val="000000"/>
                          </a:solidFill>
                          <a:uFill>
                            <a:solidFill>
                              <a:srgbClr val="FFFFFF"/>
                            </a:solidFill>
                          </a:uFill>
                          <a:latin typeface="Calibri"/>
                        </a:rPr>
                        <a:t>Die meisten Kernelemente des geforderten Outputs wurden erreicht, aber der Output ist noch nicht vollständig.</a:t>
                      </a:r>
                      <a:endParaRPr lang="de-DE" sz="1800" b="0" strike="noStrike" spc="-1">
                        <a:solidFill>
                          <a:srgbClr val="000000"/>
                        </a:solidFill>
                        <a:uFill>
                          <a:solidFill>
                            <a:srgbClr val="FFFFFF"/>
                          </a:solidFill>
                        </a:uFill>
                        <a:latin typeface="Arial"/>
                      </a:endParaRPr>
                    </a:p>
                  </a:txBody>
                  <a:tcPr marL="9360" marR="9360">
                    <a:noFill/>
                  </a:tcPr>
                </a:tc>
                <a:extLst>
                  <a:ext uri="{0D108BD9-81ED-4DB2-BD59-A6C34878D82A}">
                    <a16:rowId xmlns:a16="http://schemas.microsoft.com/office/drawing/2014/main" val="10002"/>
                  </a:ext>
                </a:extLst>
              </a:tr>
              <a:tr h="663840">
                <a:tc>
                  <a:txBody>
                    <a:bodyPr/>
                    <a:lstStyle/>
                    <a:p>
                      <a:pPr>
                        <a:lnSpc>
                          <a:spcPct val="100000"/>
                        </a:lnSpc>
                      </a:pPr>
                      <a:r>
                        <a:rPr lang="de-DE" sz="1400" b="1" strike="noStrike" spc="-1">
                          <a:solidFill>
                            <a:srgbClr val="000000"/>
                          </a:solidFill>
                          <a:uFill>
                            <a:solidFill>
                              <a:srgbClr val="FFFFFF"/>
                            </a:solidFill>
                          </a:uFill>
                          <a:latin typeface="Calibri"/>
                        </a:rPr>
                        <a:t>3 – Complete</a:t>
                      </a:r>
                      <a:endParaRPr lang="de-DE" sz="1800" b="0" strike="noStrike" spc="-1">
                        <a:solidFill>
                          <a:srgbClr val="000000"/>
                        </a:solidFill>
                        <a:uFill>
                          <a:solidFill>
                            <a:srgbClr val="FFFFFF"/>
                          </a:solidFill>
                        </a:uFill>
                        <a:latin typeface="Arial"/>
                      </a:endParaRPr>
                    </a:p>
                  </a:txBody>
                  <a:tcPr marL="9360" marR="9360">
                    <a:noFill/>
                  </a:tcPr>
                </a:tc>
                <a:tc>
                  <a:txBody>
                    <a:bodyPr/>
                    <a:lstStyle/>
                    <a:p>
                      <a:pPr>
                        <a:lnSpc>
                          <a:spcPct val="100000"/>
                        </a:lnSpc>
                      </a:pPr>
                      <a:r>
                        <a:rPr lang="de-DE" sz="1400" b="0" strike="noStrike" spc="-1">
                          <a:solidFill>
                            <a:srgbClr val="000000"/>
                          </a:solidFill>
                          <a:uFill>
                            <a:solidFill>
                              <a:srgbClr val="FFFFFF"/>
                            </a:solidFill>
                          </a:uFill>
                          <a:latin typeface="Calibri"/>
                        </a:rPr>
                        <a:t>Der erforderliche Output wurde erreicht, und alle erforderlichen Elemente wurden berücksichtigt.</a:t>
                      </a:r>
                      <a:endParaRPr lang="de-DE" sz="1800" b="0" strike="noStrike" spc="-1">
                        <a:solidFill>
                          <a:srgbClr val="000000"/>
                        </a:solidFill>
                        <a:uFill>
                          <a:solidFill>
                            <a:srgbClr val="FFFFFF"/>
                          </a:solidFill>
                        </a:uFill>
                        <a:latin typeface="Arial"/>
                      </a:endParaRPr>
                    </a:p>
                  </a:txBody>
                  <a:tcPr marL="9360" marR="9360">
                    <a:noFill/>
                  </a:tcPr>
                </a:tc>
                <a:extLst>
                  <a:ext uri="{0D108BD9-81ED-4DB2-BD59-A6C34878D82A}">
                    <a16:rowId xmlns:a16="http://schemas.microsoft.com/office/drawing/2014/main" val="10003"/>
                  </a:ext>
                </a:extLst>
              </a:tr>
              <a:tr h="831600">
                <a:tc>
                  <a:txBody>
                    <a:bodyPr/>
                    <a:lstStyle/>
                    <a:p>
                      <a:pPr>
                        <a:lnSpc>
                          <a:spcPct val="100000"/>
                        </a:lnSpc>
                      </a:pPr>
                      <a:r>
                        <a:rPr lang="de-DE" sz="1400" b="1" strike="noStrike" spc="-1">
                          <a:solidFill>
                            <a:srgbClr val="000000"/>
                          </a:solidFill>
                          <a:uFill>
                            <a:solidFill>
                              <a:srgbClr val="FFFFFF"/>
                            </a:solidFill>
                          </a:uFill>
                          <a:latin typeface="Calibri"/>
                        </a:rPr>
                        <a:t>4 – Aligned</a:t>
                      </a:r>
                      <a:endParaRPr lang="de-DE" sz="1800" b="0" strike="noStrike" spc="-1">
                        <a:solidFill>
                          <a:srgbClr val="000000"/>
                        </a:solidFill>
                        <a:uFill>
                          <a:solidFill>
                            <a:srgbClr val="FFFFFF"/>
                          </a:solidFill>
                        </a:uFill>
                        <a:latin typeface="Arial"/>
                      </a:endParaRPr>
                    </a:p>
                  </a:txBody>
                  <a:tcPr marL="9360" marR="9360">
                    <a:noFill/>
                  </a:tcPr>
                </a:tc>
                <a:tc>
                  <a:txBody>
                    <a:bodyPr/>
                    <a:lstStyle/>
                    <a:p>
                      <a:pPr>
                        <a:lnSpc>
                          <a:spcPct val="100000"/>
                        </a:lnSpc>
                      </a:pPr>
                      <a:r>
                        <a:rPr lang="de-DE" sz="1400" b="0" strike="noStrike" spc="-1">
                          <a:solidFill>
                            <a:srgbClr val="000000"/>
                          </a:solidFill>
                          <a:uFill>
                            <a:solidFill>
                              <a:srgbClr val="FFFFFF"/>
                            </a:solidFill>
                          </a:uFill>
                          <a:latin typeface="Calibri"/>
                        </a:rPr>
                        <a:t>Der erforderliche Output ist klar und sichtbar an anderen Outputs / Elementen des Service-Management-Systems ausgerichtet, d.h. ein hoher Grad an Konsistenz und Kompatibilität wurde erreicht (z.B. Dokumente enthalten Verweise auf andere dokumentierte Informationen).</a:t>
                      </a:r>
                      <a:endParaRPr lang="de-DE" sz="1800" b="0" strike="noStrike" spc="-1">
                        <a:solidFill>
                          <a:srgbClr val="000000"/>
                        </a:solidFill>
                        <a:uFill>
                          <a:solidFill>
                            <a:srgbClr val="FFFFFF"/>
                          </a:solidFill>
                        </a:uFill>
                        <a:latin typeface="Arial"/>
                      </a:endParaRPr>
                    </a:p>
                  </a:txBody>
                  <a:tcPr marL="9360" marR="9360">
                    <a:no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FitSM-6: Maturity &amp; Capability Bewertungssystem</a:t>
            </a:r>
            <a:endParaRPr lang="en-US" sz="1800" b="0" strike="noStrike" spc="-1">
              <a:solidFill>
                <a:srgbClr val="000000"/>
              </a:solidFill>
              <a:uFill>
                <a:solidFill>
                  <a:srgbClr val="FFFFFF"/>
                </a:solidFill>
              </a:uFill>
              <a:latin typeface="Calibri"/>
            </a:endParaRPr>
          </a:p>
        </p:txBody>
      </p:sp>
      <p:sp>
        <p:nvSpPr>
          <p:cNvPr id="1444"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FitSM-6 ist ein einfaches Tool (Excel-basiert), um den Reifegrad von ITSM-Prozessen in einem bestimmten Anwendungskontext zu beurteilen</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Pro Anforderung in FitSM-1: Zustandsbeschreibung-en für jeden der Leistungsstufen (nicht Level 0 und 4) - für den spezifischen Kontext der Anforderung</a:t>
            </a:r>
          </a:p>
        </p:txBody>
      </p:sp>
      <p:sp>
        <p:nvSpPr>
          <p:cNvPr id="1445" name="TextShape 3"/>
          <p:cNvSpPr txBox="1"/>
          <p:nvPr/>
        </p:nvSpPr>
        <p:spPr>
          <a:xfrm>
            <a:off x="6553080" y="6430680"/>
            <a:ext cx="2133360" cy="364680"/>
          </a:xfrm>
          <a:prstGeom prst="rect">
            <a:avLst/>
          </a:prstGeom>
          <a:noFill/>
          <a:ln>
            <a:noFill/>
          </a:ln>
        </p:spPr>
        <p:txBody>
          <a:bodyPr anchor="ctr"/>
          <a:lstStyle/>
          <a:p>
            <a:pPr algn="r">
              <a:lnSpc>
                <a:spcPct val="100000"/>
              </a:lnSpc>
            </a:pPr>
            <a:fld id="{F98CA75B-0DDE-4B28-8F2B-B10871E2670A}" type="slidenum">
              <a:rPr lang="de-DE" sz="1200" b="0" strike="noStrike" spc="-1">
                <a:solidFill>
                  <a:srgbClr val="8B8B8B"/>
                </a:solidFill>
                <a:uFill>
                  <a:solidFill>
                    <a:srgbClr val="FFFFFF"/>
                  </a:solidFill>
                </a:uFill>
                <a:latin typeface="Calibri"/>
              </a:rPr>
              <a:t>158</a:t>
            </a:fld>
            <a:endParaRPr lang="de-DE" sz="1400" b="0" strike="noStrike" spc="-1">
              <a:solidFill>
                <a:srgbClr val="000000"/>
              </a:solidFill>
              <a:uFill>
                <a:solidFill>
                  <a:srgbClr val="FFFFFF"/>
                </a:solidFill>
              </a:uFill>
              <a:latin typeface="Times New Roman"/>
            </a:endParaRPr>
          </a:p>
        </p:txBody>
      </p:sp>
      <p:sp>
        <p:nvSpPr>
          <p:cNvPr id="1446" name="CustomShape 4"/>
          <p:cNvSpPr/>
          <p:nvPr/>
        </p:nvSpPr>
        <p:spPr>
          <a:xfrm>
            <a:off x="5548680" y="4543560"/>
            <a:ext cx="1686600" cy="1686960"/>
          </a:xfrm>
          <a:prstGeom prst="ellipse">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1447" name="CustomShape 5"/>
          <p:cNvSpPr/>
          <p:nvPr/>
        </p:nvSpPr>
        <p:spPr>
          <a:xfrm>
            <a:off x="5604840" y="4599720"/>
            <a:ext cx="1574640" cy="1574640"/>
          </a:xfrm>
          <a:prstGeom prst="ellipse">
            <a:avLst/>
          </a:prstGeom>
          <a:solidFill>
            <a:schemeClr val="lt1">
              <a:alpha val="90000"/>
              <a:hueOff val="0"/>
              <a:satOff val="0"/>
              <a:lumOff val="0"/>
              <a:alphaOff val="0"/>
            </a:schemeClr>
          </a:solidFill>
          <a:ln>
            <a:solidFill>
              <a:schemeClr val="accent1">
                <a:hueOff val="0"/>
                <a:satOff val="0"/>
                <a:lumOff val="0"/>
                <a:alphaOff val="0"/>
              </a:schemeClr>
            </a:solidFill>
            <a:round/>
          </a:ln>
        </p:spPr>
        <p:style>
          <a:lnRef idx="2">
            <a:scrgbClr r="0" g="0" b="0"/>
          </a:lnRef>
          <a:fillRef idx="0">
            <a:scrgbClr r="0" g="0" b="0"/>
          </a:fillRef>
          <a:effectRef idx="0">
            <a:scrgbClr r="0" g="0" b="0"/>
          </a:effectRef>
          <a:fontRef idx="minor"/>
        </p:style>
        <p:txBody>
          <a:bodyPr lIns="16560" tIns="16560" rIns="16560" bIns="16560" anchor="ctr"/>
          <a:lstStyle/>
          <a:p>
            <a:pPr algn="ctr">
              <a:lnSpc>
                <a:spcPct val="90000"/>
              </a:lnSpc>
            </a:pPr>
            <a:r>
              <a:rPr lang="de-DE" sz="1300" b="0" strike="noStrike" spc="-1">
                <a:solidFill>
                  <a:srgbClr val="000000"/>
                </a:solidFill>
                <a:uFill>
                  <a:solidFill>
                    <a:srgbClr val="FFFFFF"/>
                  </a:solidFill>
                </a:uFill>
                <a:latin typeface="Calibri"/>
              </a:rPr>
              <a:t>255 Capability Zustands-beschreibungen</a:t>
            </a:r>
            <a:endParaRPr lang="de-DE" sz="1800" b="0" strike="noStrike" spc="-1">
              <a:solidFill>
                <a:srgbClr val="000000"/>
              </a:solidFill>
              <a:uFill>
                <a:solidFill>
                  <a:srgbClr val="FFFFFF"/>
                </a:solidFill>
              </a:uFill>
              <a:latin typeface="Arial"/>
            </a:endParaRPr>
          </a:p>
          <a:p>
            <a:pPr algn="ctr">
              <a:lnSpc>
                <a:spcPct val="90000"/>
              </a:lnSpc>
            </a:pPr>
            <a:r>
              <a:rPr lang="de-DE" sz="1300" b="0" strike="noStrike" spc="-1">
                <a:solidFill>
                  <a:srgbClr val="000000"/>
                </a:solidFill>
                <a:uFill>
                  <a:solidFill>
                    <a:srgbClr val="FFFFFF"/>
                  </a:solidFill>
                </a:uFill>
                <a:latin typeface="Calibri"/>
              </a:rPr>
              <a:t>(3 pro Anforderung)</a:t>
            </a:r>
            <a:endParaRPr lang="de-DE" sz="1800" b="0" strike="noStrike" spc="-1">
              <a:solidFill>
                <a:srgbClr val="000000"/>
              </a:solidFill>
              <a:uFill>
                <a:solidFill>
                  <a:srgbClr val="FFFFFF"/>
                </a:solidFill>
              </a:uFill>
              <a:latin typeface="Arial"/>
            </a:endParaRPr>
          </a:p>
        </p:txBody>
      </p:sp>
      <p:sp>
        <p:nvSpPr>
          <p:cNvPr id="1448" name="CustomShape 6"/>
          <p:cNvSpPr/>
          <p:nvPr/>
        </p:nvSpPr>
        <p:spPr>
          <a:xfrm rot="2700000">
            <a:off x="3807360" y="4545360"/>
            <a:ext cx="1682640" cy="1682640"/>
          </a:xfrm>
          <a:prstGeom prst="teardrop">
            <a:avLst>
              <a:gd name="adj" fmla="val 10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1449" name="CustomShape 7"/>
          <p:cNvSpPr/>
          <p:nvPr/>
        </p:nvSpPr>
        <p:spPr>
          <a:xfrm>
            <a:off x="3861000" y="4599720"/>
            <a:ext cx="1574640" cy="1574640"/>
          </a:xfrm>
          <a:prstGeom prst="ellipse">
            <a:avLst/>
          </a:prstGeom>
          <a:solidFill>
            <a:schemeClr val="lt1">
              <a:alpha val="90000"/>
              <a:hueOff val="0"/>
              <a:satOff val="0"/>
              <a:lumOff val="0"/>
              <a:alphaOff val="0"/>
            </a:schemeClr>
          </a:solidFill>
          <a:ln>
            <a:solidFill>
              <a:schemeClr val="accent1">
                <a:hueOff val="0"/>
                <a:satOff val="0"/>
                <a:lumOff val="0"/>
                <a:alphaOff val="0"/>
              </a:schemeClr>
            </a:solidFill>
            <a:round/>
          </a:ln>
        </p:spPr>
        <p:style>
          <a:lnRef idx="2">
            <a:scrgbClr r="0" g="0" b="0"/>
          </a:lnRef>
          <a:fillRef idx="0">
            <a:scrgbClr r="0" g="0" b="0"/>
          </a:fillRef>
          <a:effectRef idx="0">
            <a:scrgbClr r="0" g="0" b="0"/>
          </a:effectRef>
          <a:fontRef idx="minor"/>
        </p:style>
        <p:txBody>
          <a:bodyPr lIns="16560" tIns="16560" rIns="16560" bIns="16560" anchor="ctr"/>
          <a:lstStyle/>
          <a:p>
            <a:pPr algn="ctr">
              <a:lnSpc>
                <a:spcPct val="90000"/>
              </a:lnSpc>
            </a:pPr>
            <a:r>
              <a:rPr lang="de-DE" sz="1300" b="0" strike="noStrike" spc="-1">
                <a:solidFill>
                  <a:srgbClr val="000000"/>
                </a:solidFill>
                <a:uFill>
                  <a:solidFill>
                    <a:srgbClr val="FFFFFF"/>
                  </a:solidFill>
                </a:uFill>
                <a:latin typeface="Calibri"/>
              </a:rPr>
              <a:t>85 Anforderungen</a:t>
            </a:r>
            <a:endParaRPr lang="de-DE" sz="1800" b="0" strike="noStrike" spc="-1">
              <a:solidFill>
                <a:srgbClr val="000000"/>
              </a:solidFill>
              <a:uFill>
                <a:solidFill>
                  <a:srgbClr val="FFFFFF"/>
                </a:solidFill>
              </a:uFill>
              <a:latin typeface="Arial"/>
            </a:endParaRPr>
          </a:p>
          <a:p>
            <a:pPr algn="ctr">
              <a:lnSpc>
                <a:spcPct val="90000"/>
              </a:lnSpc>
            </a:pPr>
            <a:r>
              <a:rPr lang="de-DE" sz="1300" b="0" strike="noStrike" spc="-1">
                <a:solidFill>
                  <a:srgbClr val="000000"/>
                </a:solidFill>
                <a:uFill>
                  <a:solidFill>
                    <a:srgbClr val="FFFFFF"/>
                  </a:solidFill>
                </a:uFill>
                <a:latin typeface="Calibri"/>
              </a:rPr>
              <a:t>(3 bis 8 pro Prozess)</a:t>
            </a:r>
            <a:endParaRPr lang="de-DE" sz="1800" b="0" strike="noStrike" spc="-1">
              <a:solidFill>
                <a:srgbClr val="000000"/>
              </a:solidFill>
              <a:uFill>
                <a:solidFill>
                  <a:srgbClr val="FFFFFF"/>
                </a:solidFill>
              </a:uFill>
              <a:latin typeface="Arial"/>
            </a:endParaRPr>
          </a:p>
        </p:txBody>
      </p:sp>
      <p:sp>
        <p:nvSpPr>
          <p:cNvPr id="1450" name="CustomShape 8"/>
          <p:cNvSpPr/>
          <p:nvPr/>
        </p:nvSpPr>
        <p:spPr>
          <a:xfrm rot="2700000">
            <a:off x="2063160" y="4545360"/>
            <a:ext cx="1682640" cy="1682640"/>
          </a:xfrm>
          <a:prstGeom prst="teardrop">
            <a:avLst>
              <a:gd name="adj" fmla="val 10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1451" name="CustomShape 9"/>
          <p:cNvSpPr/>
          <p:nvPr/>
        </p:nvSpPr>
        <p:spPr>
          <a:xfrm>
            <a:off x="2117520" y="4599720"/>
            <a:ext cx="1574640" cy="1574640"/>
          </a:xfrm>
          <a:prstGeom prst="ellipse">
            <a:avLst/>
          </a:prstGeom>
          <a:solidFill>
            <a:schemeClr val="lt1">
              <a:alpha val="90000"/>
              <a:hueOff val="0"/>
              <a:satOff val="0"/>
              <a:lumOff val="0"/>
              <a:alphaOff val="0"/>
            </a:schemeClr>
          </a:solidFill>
          <a:ln>
            <a:solidFill>
              <a:schemeClr val="accent1">
                <a:hueOff val="0"/>
                <a:satOff val="0"/>
                <a:lumOff val="0"/>
                <a:alphaOff val="0"/>
              </a:schemeClr>
            </a:solidFill>
            <a:round/>
          </a:ln>
        </p:spPr>
        <p:style>
          <a:lnRef idx="2">
            <a:scrgbClr r="0" g="0" b="0"/>
          </a:lnRef>
          <a:fillRef idx="0">
            <a:scrgbClr r="0" g="0" b="0"/>
          </a:fillRef>
          <a:effectRef idx="0">
            <a:scrgbClr r="0" g="0" b="0"/>
          </a:effectRef>
          <a:fontRef idx="minor"/>
        </p:style>
        <p:txBody>
          <a:bodyPr lIns="16560" tIns="16560" rIns="16560" bIns="16560" anchor="ctr"/>
          <a:lstStyle/>
          <a:p>
            <a:pPr algn="ctr">
              <a:lnSpc>
                <a:spcPct val="90000"/>
              </a:lnSpc>
            </a:pPr>
            <a:r>
              <a:rPr lang="de-DE" sz="1300" b="0" strike="noStrike" spc="-1">
                <a:solidFill>
                  <a:srgbClr val="000000"/>
                </a:solidFill>
                <a:uFill>
                  <a:solidFill>
                    <a:srgbClr val="FFFFFF"/>
                  </a:solidFill>
                </a:uFill>
                <a:latin typeface="Calibri"/>
              </a:rPr>
              <a:t>14 ITSM Prozesse</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2" name="TextShape 1"/>
          <p:cNvSpPr txBox="1"/>
          <p:nvPr/>
        </p:nvSpPr>
        <p:spPr>
          <a:xfrm>
            <a:off x="685800" y="2130480"/>
            <a:ext cx="7772040" cy="1469520"/>
          </a:xfrm>
          <a:prstGeom prst="rect">
            <a:avLst/>
          </a:prstGeom>
          <a:noFill/>
          <a:ln>
            <a:noFill/>
          </a:ln>
        </p:spPr>
        <p:txBody>
          <a:bodyPr anchor="ctr"/>
          <a:lstStyle/>
          <a:p>
            <a:pPr algn="ctr">
              <a:lnSpc>
                <a:spcPct val="100000"/>
              </a:lnSpc>
            </a:pPr>
            <a:r>
              <a:rPr lang="en-US" sz="3200" b="0" strike="noStrike" spc="-1">
                <a:solidFill>
                  <a:srgbClr val="205595"/>
                </a:solidFill>
                <a:uFill>
                  <a:solidFill>
                    <a:srgbClr val="FFFFFF"/>
                  </a:solidFill>
                </a:uFill>
                <a:latin typeface="Calibri"/>
              </a:rPr>
              <a:t>Management Reviews</a:t>
            </a:r>
            <a:endParaRPr lang="en-US" sz="1800" b="0" strike="noStrike" spc="-1">
              <a:solidFill>
                <a:srgbClr val="000000"/>
              </a:solidFill>
              <a:uFill>
                <a:solidFill>
                  <a:srgbClr val="FFFFFF"/>
                </a:solidFill>
              </a:uFill>
              <a:latin typeface="Calibri"/>
            </a:endParaRPr>
          </a:p>
        </p:txBody>
      </p:sp>
      <p:sp>
        <p:nvSpPr>
          <p:cNvPr id="1453" name="TextShape 2"/>
          <p:cNvSpPr txBox="1"/>
          <p:nvPr/>
        </p:nvSpPr>
        <p:spPr>
          <a:xfrm>
            <a:off x="6553080" y="6430680"/>
            <a:ext cx="2133360" cy="364680"/>
          </a:xfrm>
          <a:prstGeom prst="rect">
            <a:avLst/>
          </a:prstGeom>
          <a:noFill/>
          <a:ln>
            <a:noFill/>
          </a:ln>
        </p:spPr>
        <p:txBody>
          <a:bodyPr anchor="ctr"/>
          <a:lstStyle/>
          <a:p>
            <a:pPr algn="r">
              <a:lnSpc>
                <a:spcPct val="100000"/>
              </a:lnSpc>
            </a:pPr>
            <a:fld id="{5D7A1201-BCDD-4D76-BC23-3B7E6A38A162}" type="slidenum">
              <a:rPr lang="de-DE" sz="1200" b="0" strike="noStrike" spc="-1">
                <a:solidFill>
                  <a:srgbClr val="FFFFFF"/>
                </a:solidFill>
                <a:uFill>
                  <a:solidFill>
                    <a:srgbClr val="FFFFFF"/>
                  </a:solidFill>
                </a:uFill>
                <a:latin typeface="Calibri"/>
              </a:rPr>
              <a:t>159</a:t>
            </a:fld>
            <a:endParaRPr lang="de-DE" sz="1400" b="0" strike="noStrike" spc="-1">
              <a:solidFill>
                <a:srgbClr val="000000"/>
              </a:solidFill>
              <a:uFill>
                <a:solidFill>
                  <a:srgbClr val="FFFFFF"/>
                </a:solidFill>
              </a:uFill>
              <a:latin typeface="Times New Roman"/>
            </a:endParaRPr>
          </a:p>
        </p:txBody>
      </p:sp>
      <p:sp>
        <p:nvSpPr>
          <p:cNvPr id="1454" name="CustomShape 3"/>
          <p:cNvSpPr/>
          <p:nvPr/>
        </p:nvSpPr>
        <p:spPr>
          <a:xfrm>
            <a:off x="1371600" y="3933720"/>
            <a:ext cx="6400440" cy="1704600"/>
          </a:xfrm>
          <a:prstGeom prst="snip1Rect">
            <a:avLst>
              <a:gd name="adj" fmla="val 16667"/>
            </a:avLst>
          </a:prstGeom>
          <a:solidFill>
            <a:schemeClr val="accent1">
              <a:lumMod val="60000"/>
              <a:lumOff val="40000"/>
              <a:alpha val="37000"/>
            </a:schemeClr>
          </a:solidFill>
          <a:ln>
            <a:round/>
          </a:ln>
        </p:spPr>
        <p:style>
          <a:lnRef idx="2">
            <a:schemeClr val="accent1">
              <a:shade val="50000"/>
            </a:schemeClr>
          </a:lnRef>
          <a:fillRef idx="1">
            <a:schemeClr val="accent1"/>
          </a:fillRef>
          <a:effectRef idx="0">
            <a:schemeClr val="accent1"/>
          </a:effectRef>
          <a:fontRef idx="minor"/>
        </p:style>
      </p:sp>
      <p:sp>
        <p:nvSpPr>
          <p:cNvPr id="1455" name="CustomShape 4"/>
          <p:cNvSpPr/>
          <p:nvPr/>
        </p:nvSpPr>
        <p:spPr>
          <a:xfrm>
            <a:off x="1445760" y="4040640"/>
            <a:ext cx="1706040" cy="32904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de-DE" sz="1800" b="0" strike="noStrike" spc="-1">
                <a:solidFill>
                  <a:srgbClr val="FFFFFF"/>
                </a:solidFill>
                <a:uFill>
                  <a:solidFill>
                    <a:srgbClr val="FFFFFF"/>
                  </a:solidFill>
                </a:uFill>
                <a:latin typeface="Calibri"/>
              </a:rPr>
              <a:t>Keywords</a:t>
            </a:r>
            <a:endParaRPr lang="de-DE" sz="1800" b="0" strike="noStrike" spc="-1">
              <a:solidFill>
                <a:srgbClr val="000000"/>
              </a:solidFill>
              <a:uFill>
                <a:solidFill>
                  <a:srgbClr val="FFFFFF"/>
                </a:solidFill>
              </a:uFill>
              <a:latin typeface="Arial"/>
            </a:endParaRPr>
          </a:p>
        </p:txBody>
      </p:sp>
      <p:sp>
        <p:nvSpPr>
          <p:cNvPr id="1456" name="CustomShape 5"/>
          <p:cNvSpPr/>
          <p:nvPr/>
        </p:nvSpPr>
        <p:spPr>
          <a:xfrm>
            <a:off x="1445760" y="4448520"/>
            <a:ext cx="6232680" cy="639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1800" b="0" strike="noStrike" spc="-1">
                <a:solidFill>
                  <a:srgbClr val="000000"/>
                </a:solidFill>
                <a:uFill>
                  <a:solidFill>
                    <a:srgbClr val="FFFFFF"/>
                  </a:solidFill>
                </a:uFill>
                <a:latin typeface="Calibri"/>
              </a:rPr>
              <a:t>Überprüfung der Angemessenheit, Konformität, Effektivität und Effizienz des Service Management Systems (SMS)</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FitSM, ITIL, COBIT</a:t>
            </a:r>
            <a:endParaRPr lang="en-US" sz="1800" b="0" strike="noStrike" spc="-1">
              <a:solidFill>
                <a:srgbClr val="000000"/>
              </a:solidFill>
              <a:uFill>
                <a:solidFill>
                  <a:srgbClr val="FFFFFF"/>
                </a:solidFill>
              </a:uFill>
              <a:latin typeface="Calibri"/>
            </a:endParaRPr>
          </a:p>
        </p:txBody>
      </p:sp>
      <p:sp>
        <p:nvSpPr>
          <p:cNvPr id="203" name="TextShape 2"/>
          <p:cNvSpPr txBox="1"/>
          <p:nvPr/>
        </p:nvSpPr>
        <p:spPr>
          <a:xfrm>
            <a:off x="6553080" y="6430680"/>
            <a:ext cx="2133360" cy="364680"/>
          </a:xfrm>
          <a:prstGeom prst="rect">
            <a:avLst/>
          </a:prstGeom>
          <a:noFill/>
          <a:ln>
            <a:noFill/>
          </a:ln>
        </p:spPr>
        <p:txBody>
          <a:bodyPr anchor="ctr"/>
          <a:lstStyle/>
          <a:p>
            <a:pPr algn="r">
              <a:lnSpc>
                <a:spcPct val="100000"/>
              </a:lnSpc>
            </a:pPr>
            <a:fld id="{DD45964B-390A-494F-8F28-E7DAB224CE6F}" type="slidenum">
              <a:rPr lang="de-DE" sz="1200" b="0" strike="noStrike" spc="-1">
                <a:solidFill>
                  <a:srgbClr val="8B8B8B"/>
                </a:solidFill>
                <a:uFill>
                  <a:solidFill>
                    <a:srgbClr val="FFFFFF"/>
                  </a:solidFill>
                </a:uFill>
                <a:latin typeface="Calibri"/>
              </a:rPr>
              <a:t>16</a:t>
            </a:fld>
            <a:endParaRPr lang="de-DE" sz="1400" b="0" strike="noStrike" spc="-1">
              <a:solidFill>
                <a:srgbClr val="000000"/>
              </a:solidFill>
              <a:uFill>
                <a:solidFill>
                  <a:srgbClr val="FFFFFF"/>
                </a:solidFill>
              </a:uFill>
              <a:latin typeface="Times New Roman"/>
            </a:endParaRPr>
          </a:p>
        </p:txBody>
      </p:sp>
      <p:pic>
        <p:nvPicPr>
          <p:cNvPr id="204" name="Picture 3"/>
          <p:cNvPicPr/>
          <p:nvPr/>
        </p:nvPicPr>
        <p:blipFill>
          <a:blip r:embed="rId2"/>
          <a:stretch/>
        </p:blipFill>
        <p:spPr>
          <a:xfrm>
            <a:off x="277920" y="3809160"/>
            <a:ext cx="1979280" cy="883800"/>
          </a:xfrm>
          <a:prstGeom prst="rect">
            <a:avLst/>
          </a:prstGeom>
          <a:ln w="9360">
            <a:noFill/>
          </a:ln>
        </p:spPr>
      </p:pic>
      <p:graphicFrame>
        <p:nvGraphicFramePr>
          <p:cNvPr id="205" name="Table 3"/>
          <p:cNvGraphicFramePr/>
          <p:nvPr>
            <p:extLst>
              <p:ext uri="{D42A27DB-BD31-4B8C-83A1-F6EECF244321}">
                <p14:modId xmlns:p14="http://schemas.microsoft.com/office/powerpoint/2010/main" val="2488178433"/>
              </p:ext>
            </p:extLst>
          </p:nvPr>
        </p:nvGraphicFramePr>
        <p:xfrm>
          <a:off x="2417760" y="1689840"/>
          <a:ext cx="6314760" cy="5151120"/>
        </p:xfrm>
        <a:graphic>
          <a:graphicData uri="http://schemas.openxmlformats.org/drawingml/2006/table">
            <a:tbl>
              <a:tblPr/>
              <a:tblGrid>
                <a:gridCol w="3541680">
                  <a:extLst>
                    <a:ext uri="{9D8B030D-6E8A-4147-A177-3AD203B41FA5}">
                      <a16:colId xmlns:a16="http://schemas.microsoft.com/office/drawing/2014/main" val="20000"/>
                    </a:ext>
                  </a:extLst>
                </a:gridCol>
                <a:gridCol w="2773080">
                  <a:extLst>
                    <a:ext uri="{9D8B030D-6E8A-4147-A177-3AD203B41FA5}">
                      <a16:colId xmlns:a16="http://schemas.microsoft.com/office/drawing/2014/main" val="20001"/>
                    </a:ext>
                  </a:extLst>
                </a:gridCol>
              </a:tblGrid>
              <a:tr h="1500480">
                <a:tc>
                  <a:txBody>
                    <a:bodyPr/>
                    <a:lstStyle/>
                    <a:p>
                      <a:pPr>
                        <a:lnSpc>
                          <a:spcPct val="100000"/>
                        </a:lnSpc>
                      </a:pPr>
                      <a:r>
                        <a:rPr lang="de-DE" sz="1600" b="1" strike="noStrike" spc="-1" dirty="0">
                          <a:solidFill>
                            <a:srgbClr val="000000"/>
                          </a:solidFill>
                          <a:uFill>
                            <a:solidFill>
                              <a:srgbClr val="FFFFFF"/>
                            </a:solidFill>
                          </a:uFill>
                          <a:latin typeface="Calibri"/>
                        </a:rPr>
                        <a:t>FitSM</a:t>
                      </a:r>
                      <a:endParaRPr lang="de-DE" sz="1800" b="0" strike="noStrike" spc="-1" dirty="0">
                        <a:solidFill>
                          <a:srgbClr val="000000"/>
                        </a:solidFill>
                        <a:uFill>
                          <a:solidFill>
                            <a:srgbClr val="FFFFFF"/>
                          </a:solidFill>
                        </a:uFill>
                        <a:latin typeface="Arial"/>
                      </a:endParaRPr>
                    </a:p>
                    <a:p>
                      <a:pPr marL="285750" indent="-285750">
                        <a:lnSpc>
                          <a:spcPct val="100000"/>
                        </a:lnSpc>
                        <a:buClr>
                          <a:srgbClr val="000000"/>
                        </a:buClr>
                        <a:buFont typeface="Arial" panose="020B0604020202020204" pitchFamily="34" charset="0"/>
                        <a:buChar char="•"/>
                      </a:pPr>
                      <a:r>
                        <a:rPr lang="de-DE" sz="1600" b="0" strike="noStrike" spc="-1" dirty="0">
                          <a:solidFill>
                            <a:srgbClr val="000000"/>
                          </a:solidFill>
                          <a:uFill>
                            <a:solidFill>
                              <a:srgbClr val="FFFFFF"/>
                            </a:solidFill>
                          </a:uFill>
                          <a:latin typeface="Calibri"/>
                        </a:rPr>
                        <a:t> Standardfamilie für leichtgewichtiges IT Service Management</a:t>
                      </a:r>
                      <a:endParaRPr lang="de-DE" sz="1800" b="0" strike="noStrike" spc="-1" dirty="0">
                        <a:solidFill>
                          <a:srgbClr val="000000"/>
                        </a:solidFill>
                        <a:uFill>
                          <a:solidFill>
                            <a:srgbClr val="FFFFFF"/>
                          </a:solidFill>
                        </a:uFill>
                        <a:latin typeface="Arial"/>
                      </a:endParaRPr>
                    </a:p>
                    <a:p>
                      <a:pPr marL="285750" indent="-285750">
                        <a:lnSpc>
                          <a:spcPct val="100000"/>
                        </a:lnSpc>
                        <a:buClr>
                          <a:srgbClr val="000000"/>
                        </a:buClr>
                        <a:buFont typeface="Arial" panose="020B0604020202020204" pitchFamily="34" charset="0"/>
                        <a:buChar char="•"/>
                      </a:pPr>
                      <a:r>
                        <a:rPr lang="de-DE" sz="1600" b="0" strike="noStrike" spc="-1" dirty="0">
                          <a:solidFill>
                            <a:srgbClr val="000000"/>
                          </a:solidFill>
                          <a:uFill>
                            <a:solidFill>
                              <a:srgbClr val="FFFFFF"/>
                            </a:solidFill>
                          </a:uFill>
                          <a:latin typeface="Calibri"/>
                        </a:rPr>
                        <a:t> Design-Prinzip: Keep </a:t>
                      </a:r>
                      <a:r>
                        <a:rPr lang="de-DE" sz="1600" b="0" strike="noStrike" spc="-1" dirty="0" err="1">
                          <a:solidFill>
                            <a:srgbClr val="000000"/>
                          </a:solidFill>
                          <a:uFill>
                            <a:solidFill>
                              <a:srgbClr val="FFFFFF"/>
                            </a:solidFill>
                          </a:uFill>
                          <a:latin typeface="Calibri"/>
                        </a:rPr>
                        <a:t>it</a:t>
                      </a:r>
                      <a:r>
                        <a:rPr lang="de-DE" sz="1600" b="0" strike="noStrike" spc="-1" dirty="0">
                          <a:solidFill>
                            <a:srgbClr val="000000"/>
                          </a:solidFill>
                          <a:uFill>
                            <a:solidFill>
                              <a:srgbClr val="FFFFFF"/>
                            </a:solidFill>
                          </a:uFill>
                          <a:latin typeface="Calibri"/>
                        </a:rPr>
                        <a:t> simple!</a:t>
                      </a:r>
                      <a:endParaRPr lang="de-DE" sz="1800" b="0" strike="noStrike" spc="-1" dirty="0">
                        <a:solidFill>
                          <a:srgbClr val="000000"/>
                        </a:solidFill>
                        <a:uFill>
                          <a:solidFill>
                            <a:srgbClr val="FFFFFF"/>
                          </a:solidFill>
                        </a:uFill>
                        <a:latin typeface="Arial"/>
                      </a:endParaRPr>
                    </a:p>
                    <a:p>
                      <a:pPr marL="285750" indent="-285750">
                        <a:lnSpc>
                          <a:spcPct val="100000"/>
                        </a:lnSpc>
                        <a:buClr>
                          <a:srgbClr val="000000"/>
                        </a:buClr>
                        <a:buFont typeface="Arial" panose="020B0604020202020204" pitchFamily="34" charset="0"/>
                        <a:buChar char="•"/>
                      </a:pPr>
                      <a:r>
                        <a:rPr lang="de-DE" sz="1600" b="0" strike="noStrike" spc="-1" dirty="0">
                          <a:solidFill>
                            <a:srgbClr val="000000"/>
                          </a:solidFill>
                          <a:uFill>
                            <a:solidFill>
                              <a:srgbClr val="FFFFFF"/>
                            </a:solidFill>
                          </a:uFill>
                          <a:latin typeface="Calibri"/>
                        </a:rPr>
                        <a:t> Enthält ein Begriffsglossar, Anforderungen, Aktivitäten, Rollen und ein Tool zur Bewertung des Reifegrads</a:t>
                      </a:r>
                      <a:endParaRPr lang="de-DE" sz="1800" b="0" strike="noStrike" spc="-1" dirty="0">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endParaRPr lang="de-DE" sz="1800" b="0" strike="noStrike" spc="-1" dirty="0">
                        <a:solidFill>
                          <a:srgbClr val="000000"/>
                        </a:solidFill>
                        <a:uFill>
                          <a:solidFill>
                            <a:srgbClr val="FFFFFF"/>
                          </a:solidFill>
                        </a:uFill>
                        <a:latin typeface="Arial"/>
                      </a:endParaRPr>
                    </a:p>
                    <a:p>
                      <a:pPr marL="285750" indent="-285750">
                        <a:lnSpc>
                          <a:spcPct val="100000"/>
                        </a:lnSpc>
                        <a:buClr>
                          <a:srgbClr val="000000"/>
                        </a:buClr>
                        <a:buFont typeface="Arial" panose="020B0604020202020204" pitchFamily="34" charset="0"/>
                        <a:buChar char="•"/>
                      </a:pPr>
                      <a:r>
                        <a:rPr lang="de-DE" sz="1600" b="0" strike="noStrike" spc="-1" dirty="0">
                          <a:solidFill>
                            <a:srgbClr val="000000"/>
                          </a:solidFill>
                          <a:uFill>
                            <a:solidFill>
                              <a:srgbClr val="FFFFFF"/>
                            </a:solidFill>
                          </a:uFill>
                          <a:latin typeface="Calibri"/>
                        </a:rPr>
                        <a:t> Mehrere Teile / Kern-dokumente, sowie ITSM Templates und Beispiele</a:t>
                      </a:r>
                      <a:endParaRPr lang="de-DE" sz="1800" b="0" strike="noStrike" spc="-1" dirty="0">
                        <a:solidFill>
                          <a:srgbClr val="000000"/>
                        </a:solidFill>
                        <a:uFill>
                          <a:solidFill>
                            <a:srgbClr val="FFFFFF"/>
                          </a:solidFill>
                        </a:uFill>
                        <a:latin typeface="Arial"/>
                      </a:endParaRPr>
                    </a:p>
                    <a:p>
                      <a:pPr marL="285750" indent="-285750">
                        <a:lnSpc>
                          <a:spcPct val="100000"/>
                        </a:lnSpc>
                        <a:buClr>
                          <a:srgbClr val="000000"/>
                        </a:buClr>
                        <a:buFont typeface="Arial" panose="020B0604020202020204" pitchFamily="34" charset="0"/>
                        <a:buChar char="•"/>
                      </a:pPr>
                      <a:r>
                        <a:rPr lang="de-DE" sz="1600" b="0" strike="noStrike" spc="-1" dirty="0">
                          <a:solidFill>
                            <a:srgbClr val="000000"/>
                          </a:solidFill>
                          <a:uFill>
                            <a:solidFill>
                              <a:srgbClr val="FFFFFF"/>
                            </a:solidFill>
                          </a:uFill>
                          <a:latin typeface="Calibri"/>
                        </a:rPr>
                        <a:t> Entwickelt im Rahmen einer von der Europäischen Kommis-</a:t>
                      </a:r>
                      <a:r>
                        <a:rPr lang="de-DE" sz="1600" b="0" strike="noStrike" spc="-1" dirty="0" err="1">
                          <a:solidFill>
                            <a:srgbClr val="000000"/>
                          </a:solidFill>
                          <a:uFill>
                            <a:solidFill>
                              <a:srgbClr val="FFFFFF"/>
                            </a:solidFill>
                          </a:uFill>
                          <a:latin typeface="Calibri"/>
                        </a:rPr>
                        <a:t>sion</a:t>
                      </a:r>
                      <a:r>
                        <a:rPr lang="de-DE" sz="1600" b="0" strike="noStrike" spc="-1" dirty="0">
                          <a:solidFill>
                            <a:srgbClr val="000000"/>
                          </a:solidFill>
                          <a:uFill>
                            <a:solidFill>
                              <a:srgbClr val="FFFFFF"/>
                            </a:solidFill>
                          </a:uFill>
                          <a:latin typeface="Calibri"/>
                        </a:rPr>
                        <a:t> geförderten Initiative</a:t>
                      </a:r>
                      <a:endParaRPr lang="de-DE" sz="1800" b="0" strike="noStrike" spc="-1" dirty="0">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0"/>
                  </a:ext>
                </a:extLst>
              </a:tr>
              <a:tr h="1500480">
                <a:tc>
                  <a:txBody>
                    <a:bodyPr/>
                    <a:lstStyle/>
                    <a:p>
                      <a:pPr>
                        <a:lnSpc>
                          <a:spcPct val="100000"/>
                        </a:lnSpc>
                      </a:pPr>
                      <a:r>
                        <a:rPr lang="de-DE" sz="1600" b="1" strike="noStrike" spc="-1" dirty="0">
                          <a:solidFill>
                            <a:srgbClr val="000000"/>
                          </a:solidFill>
                          <a:uFill>
                            <a:solidFill>
                              <a:srgbClr val="FFFFFF"/>
                            </a:solidFill>
                          </a:uFill>
                          <a:latin typeface="Calibri"/>
                        </a:rPr>
                        <a:t>IT Infrastructure Library (ITIL)</a:t>
                      </a:r>
                      <a:endParaRPr lang="de-DE" sz="1800" b="0" strike="noStrike" spc="-1" dirty="0">
                        <a:solidFill>
                          <a:srgbClr val="000000"/>
                        </a:solidFill>
                        <a:uFill>
                          <a:solidFill>
                            <a:srgbClr val="FFFFFF"/>
                          </a:solidFill>
                        </a:uFill>
                        <a:latin typeface="Arial"/>
                      </a:endParaRPr>
                    </a:p>
                    <a:p>
                      <a:pPr marL="285750" indent="-285750">
                        <a:lnSpc>
                          <a:spcPct val="100000"/>
                        </a:lnSpc>
                        <a:buClr>
                          <a:srgbClr val="000000"/>
                        </a:buClr>
                        <a:buFont typeface="Arial" panose="020B0604020202020204" pitchFamily="34" charset="0"/>
                        <a:buChar char="•"/>
                      </a:pPr>
                      <a:r>
                        <a:rPr lang="de-DE" sz="1600" b="0" strike="noStrike" spc="-1" dirty="0">
                          <a:solidFill>
                            <a:srgbClr val="000000"/>
                          </a:solidFill>
                          <a:uFill>
                            <a:solidFill>
                              <a:srgbClr val="FFFFFF"/>
                            </a:solidFill>
                          </a:uFill>
                          <a:latin typeface="Calibri"/>
                        </a:rPr>
                        <a:t> Bücherreihe mit “</a:t>
                      </a:r>
                      <a:r>
                        <a:rPr lang="de-DE" sz="1600" b="0" strike="noStrike" spc="-1" dirty="0" err="1">
                          <a:solidFill>
                            <a:srgbClr val="000000"/>
                          </a:solidFill>
                          <a:uFill>
                            <a:solidFill>
                              <a:srgbClr val="FFFFFF"/>
                            </a:solidFill>
                          </a:uFill>
                          <a:latin typeface="Calibri"/>
                        </a:rPr>
                        <a:t>Good</a:t>
                      </a:r>
                      <a:r>
                        <a:rPr lang="de-DE" sz="1600" b="0" strike="noStrike" spc="-1" dirty="0">
                          <a:solidFill>
                            <a:srgbClr val="000000"/>
                          </a:solidFill>
                          <a:uFill>
                            <a:solidFill>
                              <a:srgbClr val="FFFFFF"/>
                            </a:solidFill>
                          </a:uFill>
                          <a:latin typeface="Calibri"/>
                        </a:rPr>
                        <a:t> Practices” für IT Service Management</a:t>
                      </a:r>
                      <a:endParaRPr lang="de-DE" sz="1800" b="0" strike="noStrike" spc="-1" dirty="0">
                        <a:solidFill>
                          <a:srgbClr val="000000"/>
                        </a:solidFill>
                        <a:uFill>
                          <a:solidFill>
                            <a:srgbClr val="FFFFFF"/>
                          </a:solidFill>
                        </a:uFill>
                        <a:latin typeface="Arial"/>
                      </a:endParaRPr>
                    </a:p>
                    <a:p>
                      <a:pPr marL="285750" indent="-285750">
                        <a:lnSpc>
                          <a:spcPct val="100000"/>
                        </a:lnSpc>
                        <a:buClr>
                          <a:srgbClr val="000000"/>
                        </a:buClr>
                        <a:buFont typeface="Arial" panose="020B0604020202020204" pitchFamily="34" charset="0"/>
                        <a:buChar char="•"/>
                      </a:pPr>
                      <a:r>
                        <a:rPr lang="de-DE" sz="1600" b="0" strike="noStrike" spc="-1" dirty="0">
                          <a:solidFill>
                            <a:srgbClr val="000000"/>
                          </a:solidFill>
                          <a:uFill>
                            <a:solidFill>
                              <a:srgbClr val="FFFFFF"/>
                            </a:solidFill>
                          </a:uFill>
                          <a:latin typeface="Calibri"/>
                        </a:rPr>
                        <a:t> Slogan: "</a:t>
                      </a:r>
                      <a:r>
                        <a:rPr lang="de-DE" sz="1600" b="0" strike="noStrike" spc="-1" dirty="0" err="1">
                          <a:solidFill>
                            <a:srgbClr val="000000"/>
                          </a:solidFill>
                          <a:uFill>
                            <a:solidFill>
                              <a:srgbClr val="FFFFFF"/>
                            </a:solidFill>
                          </a:uFill>
                          <a:latin typeface="Calibri"/>
                        </a:rPr>
                        <a:t>the</a:t>
                      </a:r>
                      <a:r>
                        <a:rPr lang="de-DE" sz="1600" b="0" strike="noStrike" spc="-1" dirty="0">
                          <a:solidFill>
                            <a:srgbClr val="000000"/>
                          </a:solidFill>
                          <a:uFill>
                            <a:solidFill>
                              <a:srgbClr val="FFFFFF"/>
                            </a:solidFill>
                          </a:uFill>
                          <a:latin typeface="Calibri"/>
                        </a:rPr>
                        <a:t> </a:t>
                      </a:r>
                      <a:r>
                        <a:rPr lang="de-DE" sz="1600" b="0" strike="noStrike" spc="-1" dirty="0" err="1">
                          <a:solidFill>
                            <a:srgbClr val="000000"/>
                          </a:solidFill>
                          <a:uFill>
                            <a:solidFill>
                              <a:srgbClr val="FFFFFF"/>
                            </a:solidFill>
                          </a:uFill>
                          <a:latin typeface="Calibri"/>
                        </a:rPr>
                        <a:t>key</a:t>
                      </a:r>
                      <a:r>
                        <a:rPr lang="de-DE" sz="1600" b="0" strike="noStrike" spc="-1" dirty="0">
                          <a:solidFill>
                            <a:srgbClr val="000000"/>
                          </a:solidFill>
                          <a:uFill>
                            <a:solidFill>
                              <a:srgbClr val="FFFFFF"/>
                            </a:solidFill>
                          </a:uFill>
                          <a:latin typeface="Calibri"/>
                        </a:rPr>
                        <a:t> </a:t>
                      </a:r>
                      <a:r>
                        <a:rPr lang="de-DE" sz="1600" b="0" strike="noStrike" spc="-1" dirty="0" err="1">
                          <a:solidFill>
                            <a:srgbClr val="000000"/>
                          </a:solidFill>
                          <a:uFill>
                            <a:solidFill>
                              <a:srgbClr val="FFFFFF"/>
                            </a:solidFill>
                          </a:uFill>
                          <a:latin typeface="Calibri"/>
                        </a:rPr>
                        <a:t>to</a:t>
                      </a:r>
                      <a:r>
                        <a:rPr lang="de-DE" sz="1600" b="0" strike="noStrike" spc="-1" dirty="0">
                          <a:solidFill>
                            <a:srgbClr val="000000"/>
                          </a:solidFill>
                          <a:uFill>
                            <a:solidFill>
                              <a:srgbClr val="FFFFFF"/>
                            </a:solidFill>
                          </a:uFill>
                          <a:latin typeface="Calibri"/>
                        </a:rPr>
                        <a:t> </a:t>
                      </a:r>
                      <a:r>
                        <a:rPr lang="de-DE" sz="1600" b="0" strike="noStrike" spc="-1" dirty="0" err="1">
                          <a:solidFill>
                            <a:srgbClr val="000000"/>
                          </a:solidFill>
                          <a:uFill>
                            <a:solidFill>
                              <a:srgbClr val="FFFFFF"/>
                            </a:solidFill>
                          </a:uFill>
                          <a:latin typeface="Calibri"/>
                        </a:rPr>
                        <a:t>managing</a:t>
                      </a:r>
                      <a:r>
                        <a:rPr lang="de-DE" sz="1600" b="0" strike="noStrike" spc="-1" dirty="0">
                          <a:solidFill>
                            <a:srgbClr val="000000"/>
                          </a:solidFill>
                          <a:uFill>
                            <a:solidFill>
                              <a:srgbClr val="FFFFFF"/>
                            </a:solidFill>
                          </a:uFill>
                          <a:latin typeface="Calibri"/>
                        </a:rPr>
                        <a:t> IT </a:t>
                      </a:r>
                      <a:r>
                        <a:rPr lang="de-DE" sz="1600" b="0" strike="noStrike" spc="-1" dirty="0" err="1">
                          <a:solidFill>
                            <a:srgbClr val="000000"/>
                          </a:solidFill>
                          <a:uFill>
                            <a:solidFill>
                              <a:srgbClr val="FFFFFF"/>
                            </a:solidFill>
                          </a:uFill>
                          <a:latin typeface="Calibri"/>
                        </a:rPr>
                        <a:t>services</a:t>
                      </a:r>
                      <a:r>
                        <a:rPr lang="de-DE" sz="1600" b="0" strike="noStrike" spc="-1" dirty="0">
                          <a:solidFill>
                            <a:srgbClr val="000000"/>
                          </a:solidFill>
                          <a:uFill>
                            <a:solidFill>
                              <a:srgbClr val="FFFFFF"/>
                            </a:solidFill>
                          </a:uFill>
                          <a:latin typeface="Calibri"/>
                        </a:rPr>
                        <a:t>"</a:t>
                      </a:r>
                      <a:endParaRPr lang="de-DE" sz="1800" b="0" strike="noStrike" spc="-1" dirty="0">
                        <a:solidFill>
                          <a:srgbClr val="000000"/>
                        </a:solidFill>
                        <a:uFill>
                          <a:solidFill>
                            <a:srgbClr val="FFFFFF"/>
                          </a:solidFill>
                        </a:uFill>
                        <a:latin typeface="Arial"/>
                      </a:endParaRPr>
                    </a:p>
                    <a:p>
                      <a:pPr marL="285750" indent="-285750">
                        <a:lnSpc>
                          <a:spcPct val="100000"/>
                        </a:lnSpc>
                        <a:buClr>
                          <a:srgbClr val="000000"/>
                        </a:buClr>
                        <a:buFont typeface="Arial" panose="020B0604020202020204" pitchFamily="34" charset="0"/>
                        <a:buChar char="•"/>
                      </a:pPr>
                      <a:r>
                        <a:rPr lang="de-DE" sz="1600" b="0" strike="noStrike" spc="-1" dirty="0">
                          <a:solidFill>
                            <a:srgbClr val="000000"/>
                          </a:solidFill>
                          <a:uFill>
                            <a:solidFill>
                              <a:srgbClr val="FFFFFF"/>
                            </a:solidFill>
                          </a:uFill>
                          <a:latin typeface="Calibri"/>
                        </a:rPr>
                        <a:t> Beschreibungen von Prinzipien, Konzepten und Prozessen für ITSM</a:t>
                      </a:r>
                      <a:endParaRPr lang="de-DE" sz="1800" b="0" strike="noStrike" spc="-1" dirty="0">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marL="285750" indent="-285750">
                        <a:lnSpc>
                          <a:spcPct val="100000"/>
                        </a:lnSpc>
                        <a:buClr>
                          <a:srgbClr val="000000"/>
                        </a:buClr>
                        <a:buFont typeface="Arial" panose="020B0604020202020204" pitchFamily="34" charset="0"/>
                        <a:buChar char="•"/>
                      </a:pPr>
                      <a:r>
                        <a:rPr lang="de-DE" sz="1600" b="0" strike="noStrike" spc="-1" dirty="0">
                          <a:solidFill>
                            <a:srgbClr val="000000"/>
                          </a:solidFill>
                          <a:uFill>
                            <a:solidFill>
                              <a:srgbClr val="FFFFFF"/>
                            </a:solidFill>
                          </a:uFill>
                          <a:latin typeface="Calibri"/>
                        </a:rPr>
                        <a:t>Bekannt und weit verbreitet</a:t>
                      </a:r>
                      <a:endParaRPr lang="de-DE" sz="1800" b="0" strike="noStrike" spc="-1" dirty="0">
                        <a:solidFill>
                          <a:srgbClr val="000000"/>
                        </a:solidFill>
                        <a:uFill>
                          <a:solidFill>
                            <a:srgbClr val="FFFFFF"/>
                          </a:solidFill>
                        </a:uFill>
                        <a:latin typeface="Arial"/>
                      </a:endParaRPr>
                    </a:p>
                    <a:p>
                      <a:pPr marL="285750" indent="-285750">
                        <a:lnSpc>
                          <a:spcPct val="100000"/>
                        </a:lnSpc>
                        <a:buClr>
                          <a:srgbClr val="000000"/>
                        </a:buClr>
                        <a:buFont typeface="Arial" panose="020B0604020202020204" pitchFamily="34" charset="0"/>
                        <a:buChar char="•"/>
                      </a:pPr>
                      <a:r>
                        <a:rPr lang="de-DE" sz="1600" b="0" strike="noStrike" spc="-1" dirty="0">
                          <a:solidFill>
                            <a:srgbClr val="000000"/>
                          </a:solidFill>
                          <a:uFill>
                            <a:solidFill>
                              <a:srgbClr val="FFFFFF"/>
                            </a:solidFill>
                          </a:uFill>
                          <a:latin typeface="Calibri"/>
                        </a:rPr>
                        <a:t>5 Kernbücher (ITIL V3), je eins für jede Phase im „Service-Lebenszyklus“</a:t>
                      </a:r>
                      <a:endParaRPr lang="de-DE" sz="1800" b="0" strike="noStrike" spc="-1" dirty="0">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1"/>
                  </a:ext>
                </a:extLst>
              </a:tr>
              <a:tr h="896760">
                <a:tc>
                  <a:txBody>
                    <a:bodyPr/>
                    <a:lstStyle/>
                    <a:p>
                      <a:pPr>
                        <a:lnSpc>
                          <a:spcPct val="100000"/>
                        </a:lnSpc>
                      </a:pPr>
                      <a:r>
                        <a:rPr lang="de-DE" sz="1600" b="1" strike="noStrike" spc="-1" dirty="0">
                          <a:solidFill>
                            <a:srgbClr val="000000"/>
                          </a:solidFill>
                          <a:uFill>
                            <a:solidFill>
                              <a:srgbClr val="FFFFFF"/>
                            </a:solidFill>
                          </a:uFill>
                          <a:latin typeface="Calibri"/>
                        </a:rPr>
                        <a:t>Control </a:t>
                      </a:r>
                      <a:r>
                        <a:rPr lang="de-DE" sz="1600" b="1" strike="noStrike" spc="-1" dirty="0" err="1">
                          <a:solidFill>
                            <a:srgbClr val="000000"/>
                          </a:solidFill>
                          <a:uFill>
                            <a:solidFill>
                              <a:srgbClr val="FFFFFF"/>
                            </a:solidFill>
                          </a:uFill>
                          <a:latin typeface="Calibri"/>
                        </a:rPr>
                        <a:t>Objectives</a:t>
                      </a:r>
                      <a:r>
                        <a:rPr lang="de-DE" sz="1600" b="1" strike="noStrike" spc="-1" dirty="0">
                          <a:solidFill>
                            <a:srgbClr val="000000"/>
                          </a:solidFill>
                          <a:uFill>
                            <a:solidFill>
                              <a:srgbClr val="FFFFFF"/>
                            </a:solidFill>
                          </a:uFill>
                          <a:latin typeface="Calibri"/>
                        </a:rPr>
                        <a:t> </a:t>
                      </a:r>
                      <a:r>
                        <a:rPr lang="de-DE" sz="1600" b="1" strike="noStrike" spc="-1" dirty="0" err="1">
                          <a:solidFill>
                            <a:srgbClr val="000000"/>
                          </a:solidFill>
                          <a:uFill>
                            <a:solidFill>
                              <a:srgbClr val="FFFFFF"/>
                            </a:solidFill>
                          </a:uFill>
                          <a:latin typeface="Calibri"/>
                        </a:rPr>
                        <a:t>for</a:t>
                      </a:r>
                      <a:r>
                        <a:rPr lang="de-DE" sz="1600" b="1" strike="noStrike" spc="-1" dirty="0">
                          <a:solidFill>
                            <a:srgbClr val="000000"/>
                          </a:solidFill>
                          <a:uFill>
                            <a:solidFill>
                              <a:srgbClr val="FFFFFF"/>
                            </a:solidFill>
                          </a:uFill>
                          <a:latin typeface="Calibri"/>
                        </a:rPr>
                        <a:t> Information </a:t>
                      </a:r>
                      <a:r>
                        <a:rPr lang="de-DE" sz="1600" b="1" strike="noStrike" spc="-1" dirty="0" err="1">
                          <a:solidFill>
                            <a:srgbClr val="000000"/>
                          </a:solidFill>
                          <a:uFill>
                            <a:solidFill>
                              <a:srgbClr val="FFFFFF"/>
                            </a:solidFill>
                          </a:uFill>
                          <a:latin typeface="Calibri"/>
                        </a:rPr>
                        <a:t>and</a:t>
                      </a:r>
                      <a:r>
                        <a:rPr lang="de-DE" sz="1600" b="1" strike="noStrike" spc="-1" dirty="0">
                          <a:solidFill>
                            <a:srgbClr val="000000"/>
                          </a:solidFill>
                          <a:uFill>
                            <a:solidFill>
                              <a:srgbClr val="FFFFFF"/>
                            </a:solidFill>
                          </a:uFill>
                          <a:latin typeface="Calibri"/>
                        </a:rPr>
                        <a:t> </a:t>
                      </a:r>
                      <a:r>
                        <a:rPr lang="de-DE" sz="1600" b="1" strike="noStrike" spc="-1" dirty="0" err="1">
                          <a:solidFill>
                            <a:srgbClr val="000000"/>
                          </a:solidFill>
                          <a:uFill>
                            <a:solidFill>
                              <a:srgbClr val="FFFFFF"/>
                            </a:solidFill>
                          </a:uFill>
                          <a:latin typeface="Calibri"/>
                        </a:rPr>
                        <a:t>Related</a:t>
                      </a:r>
                      <a:r>
                        <a:rPr lang="de-DE" sz="1600" b="1" strike="noStrike" spc="-1" dirty="0">
                          <a:solidFill>
                            <a:srgbClr val="000000"/>
                          </a:solidFill>
                          <a:uFill>
                            <a:solidFill>
                              <a:srgbClr val="FFFFFF"/>
                            </a:solidFill>
                          </a:uFill>
                          <a:latin typeface="Calibri"/>
                        </a:rPr>
                        <a:t> Technologies (COBIT)</a:t>
                      </a:r>
                      <a:endParaRPr lang="de-DE" sz="1800" b="0" strike="noStrike" spc="-1" dirty="0">
                        <a:solidFill>
                          <a:srgbClr val="000000"/>
                        </a:solidFill>
                        <a:uFill>
                          <a:solidFill>
                            <a:srgbClr val="FFFFFF"/>
                          </a:solidFill>
                        </a:uFill>
                        <a:latin typeface="Arial"/>
                      </a:endParaRPr>
                    </a:p>
                    <a:p>
                      <a:pPr marL="285750" indent="-285750">
                        <a:lnSpc>
                          <a:spcPct val="100000"/>
                        </a:lnSpc>
                        <a:buClr>
                          <a:srgbClr val="000000"/>
                        </a:buClr>
                        <a:buFont typeface="Arial" panose="020B0604020202020204" pitchFamily="34" charset="0"/>
                        <a:buChar char="•"/>
                      </a:pPr>
                      <a:r>
                        <a:rPr lang="de-DE" sz="1600" b="0" strike="noStrike" spc="-1" dirty="0">
                          <a:solidFill>
                            <a:srgbClr val="000000"/>
                          </a:solidFill>
                          <a:uFill>
                            <a:solidFill>
                              <a:srgbClr val="FFFFFF"/>
                            </a:solidFill>
                          </a:uFill>
                          <a:latin typeface="Calibri"/>
                        </a:rPr>
                        <a:t>Rahmenwerk für </a:t>
                      </a:r>
                      <a:r>
                        <a:rPr lang="de-DE" sz="1600" b="0" strike="noStrike" spc="-1" dirty="0" err="1">
                          <a:solidFill>
                            <a:srgbClr val="000000"/>
                          </a:solidFill>
                          <a:uFill>
                            <a:solidFill>
                              <a:srgbClr val="FFFFFF"/>
                            </a:solidFill>
                          </a:uFill>
                          <a:latin typeface="Calibri"/>
                        </a:rPr>
                        <a:t>Governance</a:t>
                      </a:r>
                      <a:r>
                        <a:rPr lang="de-DE" sz="1600" b="0" strike="noStrike" spc="-1" dirty="0">
                          <a:solidFill>
                            <a:srgbClr val="000000"/>
                          </a:solidFill>
                          <a:uFill>
                            <a:solidFill>
                              <a:srgbClr val="FFFFFF"/>
                            </a:solidFill>
                          </a:uFill>
                          <a:latin typeface="Calibri"/>
                        </a:rPr>
                        <a:t> und Management der Unternehmens-IT</a:t>
                      </a:r>
                      <a:endParaRPr lang="de-DE" sz="1800" b="0" strike="noStrike" spc="-1" dirty="0">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marL="285750" indent="-285750">
                        <a:lnSpc>
                          <a:spcPct val="100000"/>
                        </a:lnSpc>
                        <a:buClr>
                          <a:srgbClr val="000000"/>
                        </a:buClr>
                        <a:buFont typeface="Arial" panose="020B0604020202020204" pitchFamily="34" charset="0"/>
                        <a:buChar char="•"/>
                      </a:pPr>
                      <a:r>
                        <a:rPr lang="de-DE" sz="1600" b="0" strike="noStrike" spc="-1" dirty="0">
                          <a:solidFill>
                            <a:srgbClr val="000000"/>
                          </a:solidFill>
                          <a:uFill>
                            <a:solidFill>
                              <a:srgbClr val="FFFFFF"/>
                            </a:solidFill>
                          </a:uFill>
                          <a:latin typeface="Calibri"/>
                        </a:rPr>
                        <a:t> Entwickelt durch ISACA</a:t>
                      </a:r>
                      <a:endParaRPr lang="de-DE" sz="1800" b="0" strike="noStrike" spc="-1" dirty="0">
                        <a:solidFill>
                          <a:srgbClr val="000000"/>
                        </a:solidFill>
                        <a:uFill>
                          <a:solidFill>
                            <a:srgbClr val="FFFFFF"/>
                          </a:solidFill>
                        </a:uFill>
                        <a:latin typeface="Arial"/>
                      </a:endParaRPr>
                    </a:p>
                    <a:p>
                      <a:pPr marL="285750" indent="-285750">
                        <a:lnSpc>
                          <a:spcPct val="100000"/>
                        </a:lnSpc>
                        <a:buClr>
                          <a:srgbClr val="000000"/>
                        </a:buClr>
                        <a:buFont typeface="Arial" panose="020B0604020202020204" pitchFamily="34" charset="0"/>
                        <a:buChar char="•"/>
                      </a:pPr>
                      <a:r>
                        <a:rPr lang="de-DE" sz="1600" b="0" strike="noStrike" spc="-1" dirty="0">
                          <a:solidFill>
                            <a:srgbClr val="000000"/>
                          </a:solidFill>
                          <a:uFill>
                            <a:solidFill>
                              <a:srgbClr val="FFFFFF"/>
                            </a:solidFill>
                          </a:uFill>
                          <a:latin typeface="Calibri"/>
                        </a:rPr>
                        <a:t> Kann mit ITIL, ISO/IEC 20000, FitSM kombiniert werden</a:t>
                      </a:r>
                      <a:endParaRPr lang="de-DE" sz="1800" b="0" strike="noStrike" spc="-1" dirty="0">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2"/>
                  </a:ext>
                </a:extLst>
              </a:tr>
            </a:tbl>
          </a:graphicData>
        </a:graphic>
      </p:graphicFrame>
      <p:pic>
        <p:nvPicPr>
          <p:cNvPr id="206" name="Picture 2"/>
          <p:cNvPicPr/>
          <p:nvPr/>
        </p:nvPicPr>
        <p:blipFill>
          <a:blip r:embed="rId3"/>
          <a:srcRect t="7158" r="9677" b="7158"/>
          <a:stretch/>
        </p:blipFill>
        <p:spPr>
          <a:xfrm>
            <a:off x="263520" y="5496840"/>
            <a:ext cx="2007720" cy="875880"/>
          </a:xfrm>
          <a:prstGeom prst="rect">
            <a:avLst/>
          </a:prstGeom>
          <a:ln w="9360">
            <a:noFill/>
          </a:ln>
        </p:spPr>
      </p:pic>
      <p:pic>
        <p:nvPicPr>
          <p:cNvPr id="207" name="Picture 13"/>
          <p:cNvPicPr/>
          <p:nvPr/>
        </p:nvPicPr>
        <p:blipFill>
          <a:blip r:embed="rId4"/>
          <a:stretch/>
        </p:blipFill>
        <p:spPr>
          <a:xfrm>
            <a:off x="635040" y="1893960"/>
            <a:ext cx="1264680" cy="1264680"/>
          </a:xfrm>
          <a:prstGeom prst="rect">
            <a:avLst/>
          </a:prstGeom>
          <a:ln>
            <a:noFill/>
          </a:ln>
        </p:spPr>
      </p:pic>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7"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Management Reviews: 
Anforderungen nach FitSM-1</a:t>
            </a:r>
            <a:endParaRPr lang="en-US" sz="1800" b="0" strike="noStrike" spc="-1">
              <a:solidFill>
                <a:srgbClr val="000000"/>
              </a:solidFill>
              <a:uFill>
                <a:solidFill>
                  <a:srgbClr val="FFFFFF"/>
                </a:solidFill>
              </a:uFill>
              <a:latin typeface="Calibri"/>
            </a:endParaRPr>
          </a:p>
        </p:txBody>
      </p:sp>
      <p:sp>
        <p:nvSpPr>
          <p:cNvPr id="1458" name="TextShape 2"/>
          <p:cNvSpPr txBox="1"/>
          <p:nvPr/>
        </p:nvSpPr>
        <p:spPr>
          <a:xfrm>
            <a:off x="471588" y="4514318"/>
            <a:ext cx="8229240" cy="2045520"/>
          </a:xfrm>
          <a:prstGeom prst="rect">
            <a:avLst/>
          </a:prstGeom>
          <a:noFill/>
          <a:ln>
            <a:noFill/>
          </a:ln>
        </p:spPr>
        <p:txBody>
          <a:bodyPr/>
          <a:lstStyle/>
          <a:p>
            <a:pPr marL="343080" indent="-34272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Was </a:t>
            </a:r>
            <a:r>
              <a:rPr lang="en-US" sz="2000" b="0" strike="noStrike" spc="-1" dirty="0" err="1">
                <a:solidFill>
                  <a:srgbClr val="000000"/>
                </a:solidFill>
                <a:uFill>
                  <a:solidFill>
                    <a:srgbClr val="FFFFFF"/>
                  </a:solidFill>
                </a:uFill>
                <a:latin typeface="Calibri"/>
              </a:rPr>
              <a:t>ist</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eine</a:t>
            </a:r>
            <a:r>
              <a:rPr lang="en-US" sz="2000" b="0" strike="noStrike" spc="-1" dirty="0">
                <a:solidFill>
                  <a:srgbClr val="000000"/>
                </a:solidFill>
                <a:uFill>
                  <a:solidFill>
                    <a:srgbClr val="FFFFFF"/>
                  </a:solidFill>
                </a:uFill>
                <a:latin typeface="Calibri"/>
              </a:rPr>
              <a:t> Management Review?</a:t>
            </a:r>
          </a:p>
          <a:p>
            <a:pPr marL="743040" lvl="1" indent="-285480">
              <a:lnSpc>
                <a:spcPct val="100000"/>
              </a:lnSpc>
              <a:buClr>
                <a:srgbClr val="000000"/>
              </a:buClr>
              <a:buFont typeface="Arial"/>
              <a:buChar char="–"/>
            </a:pPr>
            <a:r>
              <a:rPr lang="en-US" b="0" strike="noStrike" spc="-1" dirty="0" err="1">
                <a:solidFill>
                  <a:srgbClr val="000000"/>
                </a:solidFill>
                <a:uFill>
                  <a:solidFill>
                    <a:srgbClr val="FFFFFF"/>
                  </a:solidFill>
                </a:uFill>
                <a:latin typeface="Calibri"/>
              </a:rPr>
              <a:t>Regelmäßige</a:t>
            </a:r>
            <a:r>
              <a:rPr lang="en-US" b="0" strike="noStrike" spc="-1" dirty="0">
                <a:solidFill>
                  <a:srgbClr val="000000"/>
                </a:solidFill>
                <a:uFill>
                  <a:solidFill>
                    <a:srgbClr val="FFFFFF"/>
                  </a:solidFill>
                </a:uFill>
                <a:latin typeface="Calibri"/>
              </a:rPr>
              <a:t> (oft </a:t>
            </a:r>
            <a:r>
              <a:rPr lang="en-US" b="0" strike="noStrike" spc="-1" dirty="0" err="1">
                <a:solidFill>
                  <a:srgbClr val="000000"/>
                </a:solidFill>
                <a:uFill>
                  <a:solidFill>
                    <a:srgbClr val="FFFFFF"/>
                  </a:solidFill>
                </a:uFill>
                <a:latin typeface="Calibri"/>
              </a:rPr>
              <a:t>jährliche</a:t>
            </a:r>
            <a:r>
              <a:rPr lang="en-US" b="0" strike="noStrike" spc="-1" dirty="0">
                <a:solidFill>
                  <a:srgbClr val="000000"/>
                </a:solidFill>
                <a:uFill>
                  <a:solidFill>
                    <a:srgbClr val="FFFFFF"/>
                  </a:solidFill>
                </a:uFill>
                <a:latin typeface="Calibri"/>
              </a:rPr>
              <a:t>) </a:t>
            </a:r>
            <a:r>
              <a:rPr lang="en-US" b="0" strike="noStrike" spc="-1" dirty="0" err="1">
                <a:solidFill>
                  <a:srgbClr val="000000"/>
                </a:solidFill>
                <a:uFill>
                  <a:solidFill>
                    <a:srgbClr val="FFFFFF"/>
                  </a:solidFill>
                </a:uFill>
                <a:latin typeface="Calibri"/>
              </a:rPr>
              <a:t>Überprüfung</a:t>
            </a:r>
            <a:r>
              <a:rPr lang="en-US" b="0" strike="noStrike" spc="-1" dirty="0">
                <a:solidFill>
                  <a:srgbClr val="000000"/>
                </a:solidFill>
                <a:uFill>
                  <a:solidFill>
                    <a:srgbClr val="FFFFFF"/>
                  </a:solidFill>
                </a:uFill>
                <a:latin typeface="Calibri"/>
              </a:rPr>
              <a:t> der SMS </a:t>
            </a:r>
            <a:r>
              <a:rPr lang="en-US" b="0" strike="noStrike" spc="-1" dirty="0" err="1">
                <a:solidFill>
                  <a:srgbClr val="000000"/>
                </a:solidFill>
                <a:uFill>
                  <a:solidFill>
                    <a:srgbClr val="FFFFFF"/>
                  </a:solidFill>
                </a:uFill>
                <a:latin typeface="Calibri"/>
              </a:rPr>
              <a:t>durch</a:t>
            </a:r>
            <a:r>
              <a:rPr lang="en-US" b="0" strike="noStrike" spc="-1" dirty="0">
                <a:solidFill>
                  <a:srgbClr val="000000"/>
                </a:solidFill>
                <a:uFill>
                  <a:solidFill>
                    <a:srgbClr val="FFFFFF"/>
                  </a:solidFill>
                </a:uFill>
                <a:latin typeface="Calibri"/>
              </a:rPr>
              <a:t> den SMS Owner </a:t>
            </a:r>
            <a:r>
              <a:rPr lang="en-US" b="0" strike="noStrike" spc="-1" dirty="0" err="1">
                <a:solidFill>
                  <a:srgbClr val="000000"/>
                </a:solidFill>
                <a:uFill>
                  <a:solidFill>
                    <a:srgbClr val="FFFFFF"/>
                  </a:solidFill>
                </a:uFill>
                <a:latin typeface="Calibri"/>
              </a:rPr>
              <a:t>oder</a:t>
            </a:r>
            <a:r>
              <a:rPr lang="en-US" b="0" strike="noStrike" spc="-1" dirty="0">
                <a:solidFill>
                  <a:srgbClr val="000000"/>
                </a:solidFill>
                <a:uFill>
                  <a:solidFill>
                    <a:srgbClr val="FFFFFF"/>
                  </a:solidFill>
                </a:uFill>
                <a:latin typeface="Calibri"/>
              </a:rPr>
              <a:t> </a:t>
            </a:r>
            <a:r>
              <a:rPr lang="en-US" b="0" strike="noStrike" spc="-1" dirty="0" err="1">
                <a:solidFill>
                  <a:srgbClr val="000000"/>
                </a:solidFill>
                <a:uFill>
                  <a:solidFill>
                    <a:srgbClr val="FFFFFF"/>
                  </a:solidFill>
                </a:uFill>
                <a:latin typeface="Calibri"/>
              </a:rPr>
              <a:t>ein</a:t>
            </a:r>
            <a:r>
              <a:rPr lang="en-US" b="0" strike="noStrike" spc="-1" dirty="0">
                <a:solidFill>
                  <a:srgbClr val="000000"/>
                </a:solidFill>
                <a:uFill>
                  <a:solidFill>
                    <a:srgbClr val="FFFFFF"/>
                  </a:solidFill>
                </a:uFill>
                <a:latin typeface="Calibri"/>
              </a:rPr>
              <a:t> </a:t>
            </a:r>
            <a:r>
              <a:rPr lang="en-US" b="0" strike="noStrike" spc="-1" dirty="0" err="1">
                <a:solidFill>
                  <a:srgbClr val="000000"/>
                </a:solidFill>
                <a:uFill>
                  <a:solidFill>
                    <a:srgbClr val="FFFFFF"/>
                  </a:solidFill>
                </a:uFill>
                <a:latin typeface="Calibri"/>
              </a:rPr>
              <a:t>anderes</a:t>
            </a:r>
            <a:r>
              <a:rPr lang="en-US" b="0" strike="noStrike" spc="-1" dirty="0">
                <a:solidFill>
                  <a:srgbClr val="000000"/>
                </a:solidFill>
                <a:uFill>
                  <a:solidFill>
                    <a:srgbClr val="FFFFFF"/>
                  </a:solidFill>
                </a:uFill>
                <a:latin typeface="Calibri"/>
              </a:rPr>
              <a:t> </a:t>
            </a:r>
            <a:r>
              <a:rPr lang="en-US" b="0" strike="noStrike" spc="-1" dirty="0" err="1">
                <a:solidFill>
                  <a:srgbClr val="000000"/>
                </a:solidFill>
                <a:uFill>
                  <a:solidFill>
                    <a:srgbClr val="FFFFFF"/>
                  </a:solidFill>
                </a:uFill>
                <a:latin typeface="Calibri"/>
              </a:rPr>
              <a:t>Mitglied</a:t>
            </a:r>
            <a:r>
              <a:rPr lang="en-US" b="0" strike="noStrike" spc="-1" dirty="0">
                <a:solidFill>
                  <a:srgbClr val="000000"/>
                </a:solidFill>
                <a:uFill>
                  <a:solidFill>
                    <a:srgbClr val="FFFFFF"/>
                  </a:solidFill>
                </a:uFill>
                <a:latin typeface="Calibri"/>
              </a:rPr>
              <a:t> des Top Managements</a:t>
            </a:r>
            <a:endParaRPr lang="en-US" sz="1600"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b="0" strike="noStrike" spc="-1" dirty="0" err="1">
                <a:solidFill>
                  <a:srgbClr val="000000"/>
                </a:solidFill>
                <a:uFill>
                  <a:solidFill>
                    <a:srgbClr val="FFFFFF"/>
                  </a:solidFill>
                </a:uFill>
                <a:latin typeface="Calibri"/>
              </a:rPr>
              <a:t>Schlüsselfragen</a:t>
            </a:r>
            <a:r>
              <a:rPr lang="en-US" b="0" strike="noStrike" spc="-1" dirty="0">
                <a:solidFill>
                  <a:srgbClr val="000000"/>
                </a:solidFill>
                <a:uFill>
                  <a:solidFill>
                    <a:srgbClr val="FFFFFF"/>
                  </a:solidFill>
                </a:uFill>
                <a:latin typeface="Calibri"/>
              </a:rPr>
              <a:t>:</a:t>
            </a:r>
            <a:endParaRPr lang="en-US" sz="1600" b="0" strike="noStrike" spc="-1" dirty="0">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sz="1600" b="0" strike="noStrike" spc="-1" dirty="0">
                <a:solidFill>
                  <a:srgbClr val="000000"/>
                </a:solidFill>
                <a:uFill>
                  <a:solidFill>
                    <a:srgbClr val="FFFFFF"/>
                  </a:solidFill>
                </a:uFill>
                <a:latin typeface="Calibri"/>
              </a:rPr>
              <a:t>Sind </a:t>
            </a:r>
            <a:r>
              <a:rPr lang="en-US" sz="1600" b="0" strike="noStrike" spc="-1" dirty="0" err="1">
                <a:solidFill>
                  <a:srgbClr val="000000"/>
                </a:solidFill>
                <a:uFill>
                  <a:solidFill>
                    <a:srgbClr val="FFFFFF"/>
                  </a:solidFill>
                </a:uFill>
                <a:latin typeface="Calibri"/>
              </a:rPr>
              <a:t>Richtlinien</a:t>
            </a:r>
            <a:r>
              <a:rPr lang="en-US" sz="1600" b="0" strike="noStrike" spc="-1" dirty="0">
                <a:solidFill>
                  <a:srgbClr val="000000"/>
                </a:solidFill>
                <a:uFill>
                  <a:solidFill>
                    <a:srgbClr val="FFFFFF"/>
                  </a:solidFill>
                </a:uFill>
                <a:latin typeface="Calibri"/>
              </a:rPr>
              <a:t> und </a:t>
            </a:r>
            <a:r>
              <a:rPr lang="en-US" sz="1600" b="0" strike="noStrike" spc="-1" dirty="0" err="1">
                <a:solidFill>
                  <a:srgbClr val="000000"/>
                </a:solidFill>
                <a:uFill>
                  <a:solidFill>
                    <a:srgbClr val="FFFFFF"/>
                  </a:solidFill>
                </a:uFill>
                <a:latin typeface="Calibri"/>
              </a:rPr>
              <a:t>Prozesse</a:t>
            </a:r>
            <a:r>
              <a:rPr lang="en-US" sz="1600" b="0" strike="noStrike" spc="-1" dirty="0">
                <a:solidFill>
                  <a:srgbClr val="000000"/>
                </a:solidFill>
                <a:uFill>
                  <a:solidFill>
                    <a:srgbClr val="FFFFFF"/>
                  </a:solidFill>
                </a:uFill>
                <a:latin typeface="Calibri"/>
              </a:rPr>
              <a:t> </a:t>
            </a:r>
            <a:r>
              <a:rPr lang="en-US" sz="1600" b="0" strike="noStrike" spc="-1" dirty="0" err="1">
                <a:solidFill>
                  <a:srgbClr val="000000"/>
                </a:solidFill>
                <a:uFill>
                  <a:solidFill>
                    <a:srgbClr val="FFFFFF"/>
                  </a:solidFill>
                </a:uFill>
                <a:latin typeface="Calibri"/>
              </a:rPr>
              <a:t>angemessen</a:t>
            </a:r>
            <a:r>
              <a:rPr lang="en-US" sz="1600" b="0" strike="noStrike" spc="-1" dirty="0">
                <a:solidFill>
                  <a:srgbClr val="000000"/>
                </a:solidFill>
                <a:uFill>
                  <a:solidFill>
                    <a:srgbClr val="FFFFFF"/>
                  </a:solidFill>
                </a:uFill>
                <a:latin typeface="Calibri"/>
              </a:rPr>
              <a:t> und </a:t>
            </a:r>
            <a:r>
              <a:rPr lang="en-US" sz="1600" b="0" strike="noStrike" spc="-1" dirty="0" err="1">
                <a:solidFill>
                  <a:srgbClr val="000000"/>
                </a:solidFill>
                <a:uFill>
                  <a:solidFill>
                    <a:srgbClr val="FFFFFF"/>
                  </a:solidFill>
                </a:uFill>
                <a:latin typeface="Calibri"/>
              </a:rPr>
              <a:t>zielführend</a:t>
            </a:r>
            <a:r>
              <a:rPr lang="en-US" sz="1600" b="0" strike="noStrike" spc="-1" dirty="0">
                <a:solidFill>
                  <a:srgbClr val="000000"/>
                </a:solidFill>
                <a:uFill>
                  <a:solidFill>
                    <a:srgbClr val="FFFFFF"/>
                  </a:solidFill>
                </a:uFill>
                <a:latin typeface="Calibri"/>
              </a:rPr>
              <a:t>?</a:t>
            </a:r>
            <a:endParaRPr lang="en-US" sz="1400" b="0" strike="noStrike" spc="-1" dirty="0">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sz="1600" b="0" strike="noStrike" spc="-1" dirty="0" err="1">
                <a:solidFill>
                  <a:srgbClr val="000000"/>
                </a:solidFill>
                <a:uFill>
                  <a:solidFill>
                    <a:srgbClr val="FFFFFF"/>
                  </a:solidFill>
                </a:uFill>
                <a:latin typeface="Calibri"/>
              </a:rPr>
              <a:t>Welcher</a:t>
            </a:r>
            <a:r>
              <a:rPr lang="en-US" sz="1600" b="0" strike="noStrike" spc="-1" dirty="0">
                <a:solidFill>
                  <a:srgbClr val="000000"/>
                </a:solidFill>
                <a:uFill>
                  <a:solidFill>
                    <a:srgbClr val="FFFFFF"/>
                  </a:solidFill>
                </a:uFill>
                <a:latin typeface="Calibri"/>
              </a:rPr>
              <a:t> </a:t>
            </a:r>
            <a:r>
              <a:rPr lang="en-US" sz="1600" b="0" strike="noStrike" spc="-1" dirty="0" err="1">
                <a:solidFill>
                  <a:srgbClr val="000000"/>
                </a:solidFill>
                <a:uFill>
                  <a:solidFill>
                    <a:srgbClr val="FFFFFF"/>
                  </a:solidFill>
                </a:uFill>
                <a:latin typeface="Calibri"/>
              </a:rPr>
              <a:t>Konformitätsgrad</a:t>
            </a:r>
            <a:r>
              <a:rPr lang="en-US" sz="1600" b="0" strike="noStrike" spc="-1" dirty="0">
                <a:solidFill>
                  <a:srgbClr val="000000"/>
                </a:solidFill>
                <a:uFill>
                  <a:solidFill>
                    <a:srgbClr val="FFFFFF"/>
                  </a:solidFill>
                </a:uFill>
                <a:latin typeface="Calibri"/>
              </a:rPr>
              <a:t> </a:t>
            </a:r>
            <a:r>
              <a:rPr lang="en-US" sz="1600" b="0" strike="noStrike" spc="-1" dirty="0" err="1">
                <a:solidFill>
                  <a:srgbClr val="000000"/>
                </a:solidFill>
                <a:uFill>
                  <a:solidFill>
                    <a:srgbClr val="FFFFFF"/>
                  </a:solidFill>
                </a:uFill>
                <a:latin typeface="Calibri"/>
              </a:rPr>
              <a:t>wurde</a:t>
            </a:r>
            <a:r>
              <a:rPr lang="en-US" sz="1600" b="0" strike="noStrike" spc="-1" dirty="0">
                <a:solidFill>
                  <a:srgbClr val="000000"/>
                </a:solidFill>
                <a:uFill>
                  <a:solidFill>
                    <a:srgbClr val="FFFFFF"/>
                  </a:solidFill>
                </a:uFill>
                <a:latin typeface="Calibri"/>
              </a:rPr>
              <a:t> </a:t>
            </a:r>
            <a:r>
              <a:rPr lang="en-US" sz="1600" b="0" strike="noStrike" spc="-1" dirty="0" err="1">
                <a:solidFill>
                  <a:srgbClr val="000000"/>
                </a:solidFill>
                <a:uFill>
                  <a:solidFill>
                    <a:srgbClr val="FFFFFF"/>
                  </a:solidFill>
                </a:uFill>
                <a:latin typeface="Calibri"/>
              </a:rPr>
              <a:t>erreicht</a:t>
            </a:r>
            <a:r>
              <a:rPr lang="en-US" sz="1600" b="0" strike="noStrike" spc="-1" dirty="0">
                <a:solidFill>
                  <a:srgbClr val="000000"/>
                </a:solidFill>
                <a:uFill>
                  <a:solidFill>
                    <a:srgbClr val="FFFFFF"/>
                  </a:solidFill>
                </a:uFill>
                <a:latin typeface="Calibri"/>
              </a:rPr>
              <a:t>?</a:t>
            </a:r>
            <a:endParaRPr lang="en-US" sz="1400" b="0" strike="noStrike" spc="-1" dirty="0">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sz="1600" b="0" strike="noStrike" spc="-1" dirty="0" err="1">
                <a:solidFill>
                  <a:srgbClr val="000000"/>
                </a:solidFill>
                <a:uFill>
                  <a:solidFill>
                    <a:srgbClr val="FFFFFF"/>
                  </a:solidFill>
                </a:uFill>
                <a:latin typeface="Calibri"/>
              </a:rPr>
              <a:t>Ist</a:t>
            </a:r>
            <a:r>
              <a:rPr lang="en-US" sz="1600" b="0" strike="noStrike" spc="-1" dirty="0">
                <a:solidFill>
                  <a:srgbClr val="000000"/>
                </a:solidFill>
                <a:uFill>
                  <a:solidFill>
                    <a:srgbClr val="FFFFFF"/>
                  </a:solidFill>
                </a:uFill>
                <a:latin typeface="Calibri"/>
              </a:rPr>
              <a:t> das SMS </a:t>
            </a:r>
            <a:r>
              <a:rPr lang="en-US" sz="1600" b="0" strike="noStrike" spc="-1" dirty="0" err="1">
                <a:solidFill>
                  <a:srgbClr val="000000"/>
                </a:solidFill>
                <a:uFill>
                  <a:solidFill>
                    <a:srgbClr val="FFFFFF"/>
                  </a:solidFill>
                </a:uFill>
                <a:latin typeface="Calibri"/>
              </a:rPr>
              <a:t>effektiv</a:t>
            </a:r>
            <a:r>
              <a:rPr lang="en-US" sz="1600" b="0" strike="noStrike" spc="-1" dirty="0">
                <a:solidFill>
                  <a:srgbClr val="000000"/>
                </a:solidFill>
                <a:uFill>
                  <a:solidFill>
                    <a:srgbClr val="FFFFFF"/>
                  </a:solidFill>
                </a:uFill>
                <a:latin typeface="Calibri"/>
              </a:rPr>
              <a:t> und </a:t>
            </a:r>
            <a:r>
              <a:rPr lang="en-US" sz="1600" b="0" strike="noStrike" spc="-1" dirty="0" err="1">
                <a:solidFill>
                  <a:srgbClr val="000000"/>
                </a:solidFill>
                <a:uFill>
                  <a:solidFill>
                    <a:srgbClr val="FFFFFF"/>
                  </a:solidFill>
                </a:uFill>
                <a:latin typeface="Calibri"/>
              </a:rPr>
              <a:t>effizient</a:t>
            </a:r>
            <a:r>
              <a:rPr lang="en-US" sz="1600" b="0" strike="noStrike" spc="-1" dirty="0">
                <a:solidFill>
                  <a:srgbClr val="000000"/>
                </a:solidFill>
                <a:uFill>
                  <a:solidFill>
                    <a:srgbClr val="FFFFFF"/>
                  </a:solidFill>
                </a:uFill>
                <a:latin typeface="Calibri"/>
              </a:rPr>
              <a:t> in seiner </a:t>
            </a:r>
            <a:r>
              <a:rPr lang="en-US" sz="1600" b="0" strike="noStrike" spc="-1" dirty="0" err="1">
                <a:solidFill>
                  <a:srgbClr val="000000"/>
                </a:solidFill>
                <a:uFill>
                  <a:solidFill>
                    <a:srgbClr val="FFFFFF"/>
                  </a:solidFill>
                </a:uFill>
                <a:latin typeface="Calibri"/>
              </a:rPr>
              <a:t>praktischen</a:t>
            </a:r>
            <a:r>
              <a:rPr lang="en-US" sz="1600" b="0" strike="noStrike" spc="-1" dirty="0">
                <a:solidFill>
                  <a:srgbClr val="000000"/>
                </a:solidFill>
                <a:uFill>
                  <a:solidFill>
                    <a:srgbClr val="FFFFFF"/>
                  </a:solidFill>
                </a:uFill>
                <a:latin typeface="Calibri"/>
              </a:rPr>
              <a:t> </a:t>
            </a:r>
            <a:r>
              <a:rPr lang="en-US" sz="1600" b="0" strike="noStrike" spc="-1" dirty="0" err="1">
                <a:solidFill>
                  <a:srgbClr val="000000"/>
                </a:solidFill>
                <a:uFill>
                  <a:solidFill>
                    <a:srgbClr val="FFFFFF"/>
                  </a:solidFill>
                </a:uFill>
                <a:latin typeface="Calibri"/>
              </a:rPr>
              <a:t>Anwendung</a:t>
            </a:r>
            <a:r>
              <a:rPr lang="en-US" sz="1600" b="0" strike="noStrike" spc="-1" dirty="0">
                <a:solidFill>
                  <a:srgbClr val="000000"/>
                </a:solidFill>
                <a:uFill>
                  <a:solidFill>
                    <a:srgbClr val="FFFFFF"/>
                  </a:solidFill>
                </a:uFill>
                <a:latin typeface="Calibri"/>
              </a:rPr>
              <a:t>?</a:t>
            </a:r>
            <a:endParaRPr lang="en-US" sz="1400" b="0" strike="noStrike" spc="-1" dirty="0">
              <a:solidFill>
                <a:srgbClr val="000000"/>
              </a:solidFill>
              <a:uFill>
                <a:solidFill>
                  <a:srgbClr val="FFFFFF"/>
                </a:solidFill>
              </a:uFill>
              <a:latin typeface="Calibri"/>
            </a:endParaRPr>
          </a:p>
        </p:txBody>
      </p:sp>
      <p:sp>
        <p:nvSpPr>
          <p:cNvPr id="1459" name="TextShape 3"/>
          <p:cNvSpPr txBox="1"/>
          <p:nvPr/>
        </p:nvSpPr>
        <p:spPr>
          <a:xfrm>
            <a:off x="6553080" y="6430680"/>
            <a:ext cx="2133360" cy="364680"/>
          </a:xfrm>
          <a:prstGeom prst="rect">
            <a:avLst/>
          </a:prstGeom>
          <a:noFill/>
          <a:ln>
            <a:noFill/>
          </a:ln>
        </p:spPr>
        <p:txBody>
          <a:bodyPr anchor="ctr"/>
          <a:lstStyle/>
          <a:p>
            <a:pPr algn="r">
              <a:lnSpc>
                <a:spcPct val="100000"/>
              </a:lnSpc>
            </a:pPr>
            <a:fld id="{6A53E03F-E1DB-4762-880F-94C20C61CC54}" type="slidenum">
              <a:rPr lang="de-DE" sz="1200" b="0" strike="noStrike" spc="-1">
                <a:solidFill>
                  <a:srgbClr val="8B8B8B"/>
                </a:solidFill>
                <a:uFill>
                  <a:solidFill>
                    <a:srgbClr val="FFFFFF"/>
                  </a:solidFill>
                </a:uFill>
                <a:latin typeface="Calibri"/>
              </a:rPr>
              <a:t>160</a:t>
            </a:fld>
            <a:endParaRPr lang="de-DE" sz="1400" b="0" strike="noStrike" spc="-1">
              <a:solidFill>
                <a:srgbClr val="000000"/>
              </a:solidFill>
              <a:uFill>
                <a:solidFill>
                  <a:srgbClr val="FFFFFF"/>
                </a:solidFill>
              </a:uFill>
              <a:latin typeface="Times New Roman"/>
            </a:endParaRPr>
          </a:p>
        </p:txBody>
      </p:sp>
      <p:graphicFrame>
        <p:nvGraphicFramePr>
          <p:cNvPr id="1460" name="Table 4"/>
          <p:cNvGraphicFramePr/>
          <p:nvPr/>
        </p:nvGraphicFramePr>
        <p:xfrm>
          <a:off x="457200" y="1776960"/>
          <a:ext cx="8229600" cy="2737358"/>
        </p:xfrm>
        <a:graphic>
          <a:graphicData uri="http://schemas.openxmlformats.org/drawingml/2006/table">
            <a:tbl>
              <a:tblPr/>
              <a:tblGrid>
                <a:gridCol w="8229600">
                  <a:extLst>
                    <a:ext uri="{9D8B030D-6E8A-4147-A177-3AD203B41FA5}">
                      <a16:colId xmlns:a16="http://schemas.microsoft.com/office/drawing/2014/main" val="20000"/>
                    </a:ext>
                  </a:extLst>
                </a:gridCol>
              </a:tblGrid>
              <a:tr h="201600">
                <a:tc>
                  <a:txBody>
                    <a:bodyPr/>
                    <a:lstStyle/>
                    <a:p>
                      <a:pPr>
                        <a:lnSpc>
                          <a:spcPct val="100000"/>
                        </a:lnSpc>
                      </a:pPr>
                      <a:r>
                        <a:rPr lang="de-DE" sz="1600" b="0" strike="noStrike" spc="-1">
                          <a:solidFill>
                            <a:srgbClr val="FFFFFF"/>
                          </a:solidFill>
                          <a:uFill>
                            <a:solidFill>
                              <a:srgbClr val="FFFFFF"/>
                            </a:solidFill>
                          </a:uFill>
                          <a:latin typeface="Calibri"/>
                          <a:ea typeface="MS Gothic"/>
                        </a:rPr>
                        <a:t>GR1 Engagement &amp; Verantwortung des Top-Managements</a:t>
                      </a:r>
                      <a:endParaRPr lang="de-DE" sz="1800" b="0" strike="noStrike" spc="-1">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0B578C"/>
                    </a:solidFill>
                  </a:tcPr>
                </a:tc>
                <a:extLst>
                  <a:ext uri="{0D108BD9-81ED-4DB2-BD59-A6C34878D82A}">
                    <a16:rowId xmlns:a16="http://schemas.microsoft.com/office/drawing/2014/main" val="10000"/>
                  </a:ext>
                </a:extLst>
              </a:tr>
              <a:tr h="227520">
                <a:tc>
                  <a:txBody>
                    <a:bodyPr/>
                    <a:lstStyle/>
                    <a:p>
                      <a:pPr>
                        <a:lnSpc>
                          <a:spcPct val="100000"/>
                        </a:lnSpc>
                      </a:pPr>
                      <a:r>
                        <a:rPr lang="de-DE" sz="1800" b="0" strike="noStrike" cap="all" spc="-1">
                          <a:solidFill>
                            <a:srgbClr val="FFFFFF"/>
                          </a:solidFill>
                          <a:uFill>
                            <a:solidFill>
                              <a:srgbClr val="FFFFFF"/>
                            </a:solidFill>
                          </a:uFill>
                          <a:latin typeface="Calibri"/>
                          <a:ea typeface="MS Mincho"/>
                        </a:rPr>
                        <a:t>Anforderungen</a:t>
                      </a:r>
                      <a:endParaRPr lang="de-DE" sz="1800" b="0" strike="noStrike" spc="-1">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8DCAF6"/>
                    </a:solidFill>
                  </a:tcPr>
                </a:tc>
                <a:extLst>
                  <a:ext uri="{0D108BD9-81ED-4DB2-BD59-A6C34878D82A}">
                    <a16:rowId xmlns:a16="http://schemas.microsoft.com/office/drawing/2014/main" val="10001"/>
                  </a:ext>
                </a:extLst>
              </a:tr>
              <a:tr h="1660680">
                <a:tc>
                  <a:txBody>
                    <a:bodyPr/>
                    <a:lstStyle/>
                    <a:p>
                      <a:pPr marL="343080" indent="-342720">
                        <a:lnSpc>
                          <a:spcPct val="115000"/>
                        </a:lnSpc>
                        <a:buClr>
                          <a:srgbClr val="000000"/>
                        </a:buClr>
                        <a:buFont typeface="Symbol"/>
                        <a:buChar char=""/>
                      </a:pPr>
                      <a:r>
                        <a:rPr lang="de-DE" sz="1600" b="0" strike="noStrike" spc="-1">
                          <a:solidFill>
                            <a:srgbClr val="000000"/>
                          </a:solidFill>
                          <a:uFill>
                            <a:solidFill>
                              <a:srgbClr val="FFFFFF"/>
                            </a:solidFill>
                          </a:uFill>
                          <a:latin typeface="Calibri"/>
                          <a:ea typeface="MS Mincho"/>
                        </a:rPr>
                        <a:t>GR1.1 Das Top-Management der in die Service-Erbringung involvierten Organisation(en) muss nachweisen, dass es sich im Zusammenhang mit der Planung, Implementierung, Anwendung, Überwachung, Bewertung und Verbesserung des Service-Management-Systems (SMS) und der Services engagiert. Es muss:</a:t>
                      </a:r>
                      <a:endParaRPr lang="de-DE" sz="1800" b="0" strike="noStrike" spc="-1">
                        <a:solidFill>
                          <a:srgbClr val="000000"/>
                        </a:solidFill>
                        <a:uFill>
                          <a:solidFill>
                            <a:srgbClr val="FFFFFF"/>
                          </a:solidFill>
                        </a:uFill>
                        <a:latin typeface="Arial"/>
                      </a:endParaRPr>
                    </a:p>
                    <a:p>
                      <a:pPr marL="743040" lvl="1" indent="-285480">
                        <a:lnSpc>
                          <a:spcPct val="115000"/>
                        </a:lnSpc>
                        <a:buClr>
                          <a:srgbClr val="000000"/>
                        </a:buClr>
                        <a:buFont typeface="Courier New"/>
                        <a:buChar char="o"/>
                      </a:pPr>
                      <a:r>
                        <a:rPr lang="de-DE" sz="1600" b="0" strike="noStrike" spc="-1">
                          <a:solidFill>
                            <a:srgbClr val="000000"/>
                          </a:solidFill>
                          <a:uFill>
                            <a:solidFill>
                              <a:srgbClr val="FFFFFF"/>
                            </a:solidFill>
                          </a:uFill>
                          <a:latin typeface="Calibri"/>
                          <a:ea typeface="MS Mincho"/>
                        </a:rPr>
                        <a:t>(…)</a:t>
                      </a:r>
                      <a:endParaRPr lang="de-DE" sz="1800" b="0" strike="noStrike" spc="-1">
                        <a:solidFill>
                          <a:srgbClr val="000000"/>
                        </a:solidFill>
                        <a:uFill>
                          <a:solidFill>
                            <a:srgbClr val="FFFFFF"/>
                          </a:solidFill>
                        </a:uFill>
                        <a:latin typeface="Arial"/>
                      </a:endParaRPr>
                    </a:p>
                    <a:p>
                      <a:pPr marL="743040" lvl="1" indent="-285480">
                        <a:lnSpc>
                          <a:spcPct val="115000"/>
                        </a:lnSpc>
                        <a:buClr>
                          <a:srgbClr val="000000"/>
                        </a:buClr>
                        <a:buFont typeface="Courier New"/>
                        <a:buChar char="o"/>
                      </a:pPr>
                      <a:r>
                        <a:rPr lang="de-DE" sz="1600" b="0" strike="noStrike" spc="-1">
                          <a:solidFill>
                            <a:srgbClr val="000000"/>
                          </a:solidFill>
                          <a:uFill>
                            <a:solidFill>
                              <a:srgbClr val="FFFFFF"/>
                            </a:solidFill>
                          </a:uFill>
                          <a:latin typeface="Calibri"/>
                          <a:ea typeface="MS Mincho"/>
                        </a:rPr>
                        <a:t>In geplanten Abständen Management-Reviews durchführen</a:t>
                      </a:r>
                      <a:endParaRPr lang="de-DE" sz="1800" b="0" strike="noStrike" spc="-1">
                        <a:solidFill>
                          <a:srgbClr val="000000"/>
                        </a:solidFill>
                        <a:uFill>
                          <a:solidFill>
                            <a:srgbClr val="FFFFFF"/>
                          </a:solidFill>
                        </a:uFill>
                        <a:latin typeface="Arial"/>
                      </a:endParaRPr>
                    </a:p>
                    <a:p>
                      <a:pPr marL="343080" indent="-342720">
                        <a:lnSpc>
                          <a:spcPct val="115000"/>
                        </a:lnSpc>
                        <a:buClr>
                          <a:srgbClr val="000000"/>
                        </a:buClr>
                        <a:buFont typeface="Symbol"/>
                        <a:buChar char=""/>
                      </a:pPr>
                      <a:r>
                        <a:rPr lang="de-DE" sz="1600" b="0" strike="noStrike" spc="-1">
                          <a:solidFill>
                            <a:srgbClr val="000000"/>
                          </a:solidFill>
                          <a:uFill>
                            <a:solidFill>
                              <a:srgbClr val="FFFFFF"/>
                            </a:solidFill>
                          </a:uFill>
                          <a:latin typeface="Calibri"/>
                          <a:ea typeface="MS Mincho"/>
                        </a:rPr>
                        <a:t>(…)</a:t>
                      </a:r>
                      <a:endParaRPr lang="de-DE" sz="1800" b="0" strike="noStrike" spc="-1">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1"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Management Reviews: Inputs</a:t>
            </a:r>
            <a:endParaRPr lang="en-US" sz="1800" b="0" strike="noStrike" spc="-1">
              <a:solidFill>
                <a:srgbClr val="000000"/>
              </a:solidFill>
              <a:uFill>
                <a:solidFill>
                  <a:srgbClr val="FFFFFF"/>
                </a:solidFill>
              </a:uFill>
              <a:latin typeface="Calibri"/>
            </a:endParaRPr>
          </a:p>
        </p:txBody>
      </p:sp>
      <p:sp>
        <p:nvSpPr>
          <p:cNvPr id="1462"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400" b="0" strike="noStrike" spc="-1" dirty="0" err="1">
                <a:solidFill>
                  <a:srgbClr val="000000"/>
                </a:solidFill>
                <a:uFill>
                  <a:solidFill>
                    <a:srgbClr val="FFFFFF"/>
                  </a:solidFill>
                </a:uFill>
                <a:latin typeface="Calibri"/>
              </a:rPr>
              <a:t>Kundenfeedback</a:t>
            </a:r>
            <a:endParaRPr lang="en-US" sz="2400" b="0" strike="noStrike" spc="-1" dirty="0">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400" b="0" strike="noStrike" spc="-1" dirty="0" err="1">
                <a:solidFill>
                  <a:srgbClr val="000000"/>
                </a:solidFill>
                <a:uFill>
                  <a:solidFill>
                    <a:srgbClr val="FFFFFF"/>
                  </a:solidFill>
                </a:uFill>
                <a:latin typeface="Calibri"/>
              </a:rPr>
              <a:t>Informationen</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über</a:t>
            </a:r>
            <a:r>
              <a:rPr lang="en-US" sz="2400" b="0" strike="noStrike" spc="-1" dirty="0">
                <a:solidFill>
                  <a:srgbClr val="000000"/>
                </a:solidFill>
                <a:uFill>
                  <a:solidFill>
                    <a:srgbClr val="FFFFFF"/>
                  </a:solidFill>
                </a:uFill>
                <a:latin typeface="Calibri"/>
              </a:rPr>
              <a:t> Service- und </a:t>
            </a:r>
            <a:r>
              <a:rPr lang="en-US" sz="2400" b="0" strike="noStrike" spc="-1" dirty="0" err="1">
                <a:solidFill>
                  <a:srgbClr val="000000"/>
                </a:solidFill>
                <a:uFill>
                  <a:solidFill>
                    <a:srgbClr val="FFFFFF"/>
                  </a:solidFill>
                </a:uFill>
                <a:latin typeface="Calibri"/>
              </a:rPr>
              <a:t>Prozessleistung</a:t>
            </a:r>
            <a:r>
              <a:rPr lang="en-US" sz="2400" b="0" strike="noStrike" spc="-1" dirty="0">
                <a:solidFill>
                  <a:srgbClr val="000000"/>
                </a:solidFill>
                <a:uFill>
                  <a:solidFill>
                    <a:srgbClr val="FFFFFF"/>
                  </a:solidFill>
                </a:uFill>
                <a:latin typeface="Calibri"/>
              </a:rPr>
              <a:t> und Compliance</a:t>
            </a:r>
          </a:p>
          <a:p>
            <a:pPr marL="343080" indent="-342720">
              <a:lnSpc>
                <a:spcPct val="100000"/>
              </a:lnSpc>
              <a:buClr>
                <a:srgbClr val="000000"/>
              </a:buClr>
              <a:buFont typeface="Arial"/>
              <a:buChar char="•"/>
            </a:pPr>
            <a:r>
              <a:rPr lang="en-US" sz="2400" b="0" strike="noStrike" spc="-1" dirty="0" err="1">
                <a:solidFill>
                  <a:srgbClr val="000000"/>
                </a:solidFill>
                <a:uFill>
                  <a:solidFill>
                    <a:srgbClr val="FFFFFF"/>
                  </a:solidFill>
                </a:uFill>
                <a:latin typeface="Calibri"/>
              </a:rPr>
              <a:t>Aktuelle</a:t>
            </a:r>
            <a:r>
              <a:rPr lang="en-US" sz="2400" b="0" strike="noStrike" spc="-1" dirty="0">
                <a:solidFill>
                  <a:srgbClr val="000000"/>
                </a:solidFill>
                <a:uFill>
                  <a:solidFill>
                    <a:srgbClr val="FFFFFF"/>
                  </a:solidFill>
                </a:uFill>
                <a:latin typeface="Calibri"/>
              </a:rPr>
              <a:t> und </a:t>
            </a:r>
            <a:r>
              <a:rPr lang="en-US" sz="2400" b="0" strike="noStrike" spc="-1" dirty="0" err="1">
                <a:solidFill>
                  <a:srgbClr val="000000"/>
                </a:solidFill>
                <a:uFill>
                  <a:solidFill>
                    <a:srgbClr val="FFFFFF"/>
                  </a:solidFill>
                </a:uFill>
                <a:latin typeface="Calibri"/>
              </a:rPr>
              <a:t>prognostizierte</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Nachfrage</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nach</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Ressourcen</a:t>
            </a:r>
            <a:r>
              <a:rPr lang="en-US" sz="2400" b="0" strike="noStrike" spc="-1" dirty="0">
                <a:solidFill>
                  <a:srgbClr val="000000"/>
                </a:solidFill>
                <a:uFill>
                  <a:solidFill>
                    <a:srgbClr val="FFFFFF"/>
                  </a:solidFill>
                </a:uFill>
                <a:latin typeface="Calibri"/>
              </a:rPr>
              <a:t> und </a:t>
            </a:r>
            <a:r>
              <a:rPr lang="en-US" sz="2400" b="0" strike="noStrike" spc="-1" dirty="0" err="1">
                <a:solidFill>
                  <a:srgbClr val="000000"/>
                </a:solidFill>
                <a:uFill>
                  <a:solidFill>
                    <a:srgbClr val="FFFFFF"/>
                  </a:solidFill>
                </a:uFill>
                <a:latin typeface="Calibri"/>
              </a:rPr>
              <a:t>Fähigkeiten</a:t>
            </a:r>
            <a:endParaRPr lang="en-US" sz="2400" b="0" strike="noStrike" spc="-1" dirty="0">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400" b="0" strike="noStrike" spc="-1" dirty="0" err="1">
                <a:solidFill>
                  <a:srgbClr val="000000"/>
                </a:solidFill>
                <a:uFill>
                  <a:solidFill>
                    <a:srgbClr val="FFFFFF"/>
                  </a:solidFill>
                </a:uFill>
                <a:latin typeface="Calibri"/>
              </a:rPr>
              <a:t>Ergebnisse</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aus</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aktuellen</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Risikobewertungen</a:t>
            </a:r>
            <a:endParaRPr lang="en-US" sz="2400" b="0" strike="noStrike" spc="-1" dirty="0">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400" b="0" strike="noStrike" spc="-1" dirty="0" err="1">
                <a:solidFill>
                  <a:srgbClr val="000000"/>
                </a:solidFill>
                <a:uFill>
                  <a:solidFill>
                    <a:srgbClr val="FFFFFF"/>
                  </a:solidFill>
                </a:uFill>
                <a:latin typeface="Calibri"/>
              </a:rPr>
              <a:t>Ergebnisse</a:t>
            </a:r>
            <a:r>
              <a:rPr lang="en-US" sz="2400" b="0" strike="noStrike" spc="-1" dirty="0">
                <a:solidFill>
                  <a:srgbClr val="000000"/>
                </a:solidFill>
                <a:uFill>
                  <a:solidFill>
                    <a:srgbClr val="FFFFFF"/>
                  </a:solidFill>
                </a:uFill>
                <a:latin typeface="Calibri"/>
              </a:rPr>
              <a:t> und </a:t>
            </a:r>
            <a:r>
              <a:rPr lang="en-US" sz="2400" b="0" strike="noStrike" spc="-1" dirty="0" err="1">
                <a:solidFill>
                  <a:srgbClr val="000000"/>
                </a:solidFill>
                <a:uFill>
                  <a:solidFill>
                    <a:srgbClr val="FFFFFF"/>
                  </a:solidFill>
                </a:uFill>
                <a:latin typeface="Calibri"/>
              </a:rPr>
              <a:t>Folgemaßnahmen</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aus</a:t>
            </a:r>
            <a:r>
              <a:rPr lang="en-US" sz="2400" b="0" strike="noStrike" spc="-1" dirty="0">
                <a:solidFill>
                  <a:srgbClr val="000000"/>
                </a:solidFill>
                <a:uFill>
                  <a:solidFill>
                    <a:srgbClr val="FFFFFF"/>
                  </a:solidFill>
                </a:uFill>
                <a:latin typeface="Calibri"/>
              </a:rPr>
              <a:t> Audits</a:t>
            </a:r>
          </a:p>
          <a:p>
            <a:pPr marL="343080" indent="-342720">
              <a:lnSpc>
                <a:spcPct val="100000"/>
              </a:lnSpc>
              <a:buClr>
                <a:srgbClr val="000000"/>
              </a:buClr>
              <a:buFont typeface="Arial"/>
              <a:buChar char="•"/>
            </a:pPr>
            <a:r>
              <a:rPr lang="en-US" sz="2400" b="0" strike="noStrike" spc="-1" dirty="0" err="1">
                <a:solidFill>
                  <a:srgbClr val="000000"/>
                </a:solidFill>
                <a:uFill>
                  <a:solidFill>
                    <a:srgbClr val="FFFFFF"/>
                  </a:solidFill>
                </a:uFill>
                <a:latin typeface="Calibri"/>
              </a:rPr>
              <a:t>Ergebnisse</a:t>
            </a:r>
            <a:r>
              <a:rPr lang="en-US" sz="2400" b="0" strike="noStrike" spc="-1" dirty="0">
                <a:solidFill>
                  <a:srgbClr val="000000"/>
                </a:solidFill>
                <a:uFill>
                  <a:solidFill>
                    <a:srgbClr val="FFFFFF"/>
                  </a:solidFill>
                </a:uFill>
                <a:latin typeface="Calibri"/>
              </a:rPr>
              <a:t> und </a:t>
            </a:r>
            <a:r>
              <a:rPr lang="en-US" sz="2400" b="0" strike="noStrike" spc="-1" dirty="0" err="1">
                <a:solidFill>
                  <a:srgbClr val="000000"/>
                </a:solidFill>
                <a:uFill>
                  <a:solidFill>
                    <a:srgbClr val="FFFFFF"/>
                  </a:solidFill>
                </a:uFill>
                <a:latin typeface="Calibri"/>
              </a:rPr>
              <a:t>Folgemaßnahmen</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aus</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früheren</a:t>
            </a:r>
            <a:r>
              <a:rPr lang="en-US" sz="2400" b="0" strike="noStrike" spc="-1" dirty="0">
                <a:solidFill>
                  <a:srgbClr val="000000"/>
                </a:solidFill>
                <a:uFill>
                  <a:solidFill>
                    <a:srgbClr val="FFFFFF"/>
                  </a:solidFill>
                </a:uFill>
                <a:latin typeface="Calibri"/>
              </a:rPr>
              <a:t> Management Reviews</a:t>
            </a:r>
          </a:p>
          <a:p>
            <a:pPr marL="343080" indent="-342720">
              <a:lnSpc>
                <a:spcPct val="100000"/>
              </a:lnSpc>
              <a:buClr>
                <a:srgbClr val="000000"/>
              </a:buClr>
              <a:buFont typeface="Arial"/>
              <a:buChar char="•"/>
            </a:pPr>
            <a:r>
              <a:rPr lang="en-US" sz="2400" b="0" strike="noStrike" spc="-1" dirty="0" err="1">
                <a:solidFill>
                  <a:srgbClr val="000000"/>
                </a:solidFill>
                <a:uFill>
                  <a:solidFill>
                    <a:srgbClr val="FFFFFF"/>
                  </a:solidFill>
                </a:uFill>
                <a:latin typeface="Calibri"/>
              </a:rPr>
              <a:t>Informationen</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zu</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Änderungen</a:t>
            </a:r>
            <a:r>
              <a:rPr lang="en-US" sz="2400" b="0" strike="noStrike" spc="-1" dirty="0">
                <a:solidFill>
                  <a:srgbClr val="000000"/>
                </a:solidFill>
                <a:uFill>
                  <a:solidFill>
                    <a:srgbClr val="FFFFFF"/>
                  </a:solidFill>
                </a:uFill>
                <a:latin typeface="Calibri"/>
              </a:rPr>
              <a:t>, die das SMS und die </a:t>
            </a:r>
            <a:r>
              <a:rPr lang="en-US" sz="2400" b="0" strike="noStrike" spc="-1" dirty="0" err="1">
                <a:solidFill>
                  <a:srgbClr val="000000"/>
                </a:solidFill>
                <a:uFill>
                  <a:solidFill>
                    <a:srgbClr val="FFFFFF"/>
                  </a:solidFill>
                </a:uFill>
                <a:latin typeface="Calibri"/>
              </a:rPr>
              <a:t>Dienste</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möglicherweise</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beeinträchtigen</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könnten</a:t>
            </a:r>
            <a:endParaRPr lang="en-US" sz="2400" b="0" strike="noStrike" spc="-1" dirty="0">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400" b="0" strike="noStrike" spc="-1" dirty="0" err="1">
                <a:solidFill>
                  <a:srgbClr val="000000"/>
                </a:solidFill>
                <a:uFill>
                  <a:solidFill>
                    <a:srgbClr val="FFFFFF"/>
                  </a:solidFill>
                </a:uFill>
                <a:latin typeface="Calibri"/>
              </a:rPr>
              <a:t>Bereits</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erkannte</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Verbesserungsmöglichkeiten</a:t>
            </a:r>
            <a:endParaRPr lang="en-US" sz="2400" b="0" strike="noStrike" spc="-1" dirty="0">
              <a:solidFill>
                <a:srgbClr val="000000"/>
              </a:solidFill>
              <a:uFill>
                <a:solidFill>
                  <a:srgbClr val="FFFFFF"/>
                </a:solidFill>
              </a:uFill>
              <a:latin typeface="Calibri"/>
            </a:endParaRPr>
          </a:p>
        </p:txBody>
      </p:sp>
      <p:sp>
        <p:nvSpPr>
          <p:cNvPr id="1463" name="TextShape 3"/>
          <p:cNvSpPr txBox="1"/>
          <p:nvPr/>
        </p:nvSpPr>
        <p:spPr>
          <a:xfrm>
            <a:off x="6553080" y="6430680"/>
            <a:ext cx="2133360" cy="364680"/>
          </a:xfrm>
          <a:prstGeom prst="rect">
            <a:avLst/>
          </a:prstGeom>
          <a:noFill/>
          <a:ln>
            <a:noFill/>
          </a:ln>
        </p:spPr>
        <p:txBody>
          <a:bodyPr anchor="ctr"/>
          <a:lstStyle/>
          <a:p>
            <a:pPr algn="r">
              <a:lnSpc>
                <a:spcPct val="100000"/>
              </a:lnSpc>
            </a:pPr>
            <a:fld id="{D946AB81-647B-4B51-8F63-5B0CAC9B7C09}" type="slidenum">
              <a:rPr lang="de-DE" sz="1200" b="0" strike="noStrike" spc="-1">
                <a:solidFill>
                  <a:srgbClr val="8B8B8B"/>
                </a:solidFill>
                <a:uFill>
                  <a:solidFill>
                    <a:srgbClr val="FFFFFF"/>
                  </a:solidFill>
                </a:uFill>
                <a:latin typeface="Calibri"/>
              </a:rPr>
              <a:t>161</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Management Reviews: Outputs</a:t>
            </a:r>
            <a:endParaRPr lang="en-US" sz="1800" b="0" strike="noStrike" spc="-1">
              <a:solidFill>
                <a:srgbClr val="000000"/>
              </a:solidFill>
              <a:uFill>
                <a:solidFill>
                  <a:srgbClr val="FFFFFF"/>
                </a:solidFill>
              </a:uFill>
              <a:latin typeface="Calibri"/>
            </a:endParaRPr>
          </a:p>
        </p:txBody>
      </p:sp>
      <p:sp>
        <p:nvSpPr>
          <p:cNvPr id="1465"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Aufzeichnung / Bericht der Management Review, einschließlich:</a:t>
            </a: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Gesamtbewertung des SMS</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Ermittlung der Schwerpunkte für Verbesserungen</a:t>
            </a:r>
            <a:endParaRPr lang="en-US" sz="20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Pläne für Folgemaßnahmen</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Änderungen auf der Führungsebene, einschließlich :</a:t>
            </a: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Neue oder geänderte Richtlinien </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Änderungen der Bereitstellung / Allokation von Ressourcen</a:t>
            </a:r>
            <a:endParaRPr lang="en-US" sz="20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Kommunikationspläne</a:t>
            </a:r>
          </a:p>
        </p:txBody>
      </p:sp>
      <p:sp>
        <p:nvSpPr>
          <p:cNvPr id="1466" name="TextShape 3"/>
          <p:cNvSpPr txBox="1"/>
          <p:nvPr/>
        </p:nvSpPr>
        <p:spPr>
          <a:xfrm>
            <a:off x="6553080" y="6430680"/>
            <a:ext cx="2133360" cy="364680"/>
          </a:xfrm>
          <a:prstGeom prst="rect">
            <a:avLst/>
          </a:prstGeom>
          <a:noFill/>
          <a:ln>
            <a:noFill/>
          </a:ln>
        </p:spPr>
        <p:txBody>
          <a:bodyPr anchor="ctr"/>
          <a:lstStyle/>
          <a:p>
            <a:pPr algn="r">
              <a:lnSpc>
                <a:spcPct val="100000"/>
              </a:lnSpc>
            </a:pPr>
            <a:fld id="{E40F7F2E-516F-4E4F-9B7A-CABD83032B58}" type="slidenum">
              <a:rPr lang="de-DE" sz="1200" b="0" strike="noStrike" spc="-1">
                <a:solidFill>
                  <a:srgbClr val="8B8B8B"/>
                </a:solidFill>
                <a:uFill>
                  <a:solidFill>
                    <a:srgbClr val="FFFFFF"/>
                  </a:solidFill>
                </a:uFill>
                <a:latin typeface="Calibri"/>
              </a:rPr>
              <a:t>162</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ISO 9000, ISO/IEC 20000, ISO/IEC 27000</a:t>
            </a:r>
            <a:endParaRPr lang="en-US" sz="1800" b="0" strike="noStrike" spc="-1">
              <a:solidFill>
                <a:srgbClr val="000000"/>
              </a:solidFill>
              <a:uFill>
                <a:solidFill>
                  <a:srgbClr val="FFFFFF"/>
                </a:solidFill>
              </a:uFill>
              <a:latin typeface="Calibri"/>
            </a:endParaRPr>
          </a:p>
        </p:txBody>
      </p:sp>
      <p:sp>
        <p:nvSpPr>
          <p:cNvPr id="209" name="TextShape 2"/>
          <p:cNvSpPr txBox="1"/>
          <p:nvPr/>
        </p:nvSpPr>
        <p:spPr>
          <a:xfrm>
            <a:off x="6553080" y="6430680"/>
            <a:ext cx="2133360" cy="364680"/>
          </a:xfrm>
          <a:prstGeom prst="rect">
            <a:avLst/>
          </a:prstGeom>
          <a:noFill/>
          <a:ln>
            <a:noFill/>
          </a:ln>
        </p:spPr>
        <p:txBody>
          <a:bodyPr anchor="ctr"/>
          <a:lstStyle/>
          <a:p>
            <a:pPr algn="r">
              <a:lnSpc>
                <a:spcPct val="100000"/>
              </a:lnSpc>
            </a:pPr>
            <a:fld id="{990E2B45-B443-42DF-97CB-7121938F4852}" type="slidenum">
              <a:rPr lang="de-DE" sz="1200" b="0" strike="noStrike" spc="-1">
                <a:solidFill>
                  <a:srgbClr val="8B8B8B"/>
                </a:solidFill>
                <a:uFill>
                  <a:solidFill>
                    <a:srgbClr val="FFFFFF"/>
                  </a:solidFill>
                </a:uFill>
                <a:latin typeface="Calibri"/>
              </a:rPr>
              <a:t>17</a:t>
            </a:fld>
            <a:endParaRPr lang="de-DE" sz="1400" b="0" strike="noStrike" spc="-1">
              <a:solidFill>
                <a:srgbClr val="000000"/>
              </a:solidFill>
              <a:uFill>
                <a:solidFill>
                  <a:srgbClr val="FFFFFF"/>
                </a:solidFill>
              </a:uFill>
              <a:latin typeface="Times New Roman"/>
            </a:endParaRPr>
          </a:p>
        </p:txBody>
      </p:sp>
      <p:pic>
        <p:nvPicPr>
          <p:cNvPr id="210" name="Picture 2"/>
          <p:cNvPicPr/>
          <p:nvPr/>
        </p:nvPicPr>
        <p:blipFill>
          <a:blip r:embed="rId2"/>
          <a:stretch/>
        </p:blipFill>
        <p:spPr>
          <a:xfrm>
            <a:off x="817920" y="4892400"/>
            <a:ext cx="805680" cy="1059120"/>
          </a:xfrm>
          <a:prstGeom prst="rect">
            <a:avLst/>
          </a:prstGeom>
          <a:ln w="9360">
            <a:noFill/>
          </a:ln>
        </p:spPr>
      </p:pic>
      <p:pic>
        <p:nvPicPr>
          <p:cNvPr id="211" name="Picture 2"/>
          <p:cNvPicPr/>
          <p:nvPr/>
        </p:nvPicPr>
        <p:blipFill>
          <a:blip r:embed="rId3"/>
          <a:stretch/>
        </p:blipFill>
        <p:spPr>
          <a:xfrm>
            <a:off x="802080" y="4908240"/>
            <a:ext cx="805680" cy="1058400"/>
          </a:xfrm>
          <a:prstGeom prst="rect">
            <a:avLst/>
          </a:prstGeom>
          <a:ln w="9360">
            <a:noFill/>
          </a:ln>
        </p:spPr>
      </p:pic>
      <p:pic>
        <p:nvPicPr>
          <p:cNvPr id="212" name="Picture 2"/>
          <p:cNvPicPr/>
          <p:nvPr/>
        </p:nvPicPr>
        <p:blipFill>
          <a:blip r:embed="rId3"/>
          <a:stretch/>
        </p:blipFill>
        <p:spPr>
          <a:xfrm>
            <a:off x="784080" y="4928760"/>
            <a:ext cx="805680" cy="1058400"/>
          </a:xfrm>
          <a:prstGeom prst="rect">
            <a:avLst/>
          </a:prstGeom>
          <a:ln w="9360">
            <a:noFill/>
          </a:ln>
        </p:spPr>
      </p:pic>
      <p:sp>
        <p:nvSpPr>
          <p:cNvPr id="213" name="CustomShape 3"/>
          <p:cNvSpPr/>
          <p:nvPr/>
        </p:nvSpPr>
        <p:spPr>
          <a:xfrm>
            <a:off x="285840" y="5233680"/>
            <a:ext cx="1861920" cy="456120"/>
          </a:xfrm>
          <a:prstGeom prst="rect">
            <a:avLst/>
          </a:prstGeom>
          <a:noFill/>
          <a:ln w="9360">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2400" b="1" strike="noStrike" spc="-1">
                <a:solidFill>
                  <a:srgbClr val="000000"/>
                </a:solidFill>
                <a:uFill>
                  <a:solidFill>
                    <a:srgbClr val="FFFFFF"/>
                  </a:solidFill>
                </a:uFill>
                <a:latin typeface="Arial Narrow"/>
              </a:rPr>
              <a:t>ISO/IEC 27000</a:t>
            </a:r>
            <a:endParaRPr lang="de-DE" sz="1800" b="0" strike="noStrike" spc="-1">
              <a:solidFill>
                <a:srgbClr val="000000"/>
              </a:solidFill>
              <a:uFill>
                <a:solidFill>
                  <a:srgbClr val="FFFFFF"/>
                </a:solidFill>
              </a:uFill>
              <a:latin typeface="Arial"/>
            </a:endParaRPr>
          </a:p>
        </p:txBody>
      </p:sp>
      <p:graphicFrame>
        <p:nvGraphicFramePr>
          <p:cNvPr id="214" name="Table 4"/>
          <p:cNvGraphicFramePr/>
          <p:nvPr>
            <p:extLst>
              <p:ext uri="{D42A27DB-BD31-4B8C-83A1-F6EECF244321}">
                <p14:modId xmlns:p14="http://schemas.microsoft.com/office/powerpoint/2010/main" val="1823342069"/>
              </p:ext>
            </p:extLst>
          </p:nvPr>
        </p:nvGraphicFramePr>
        <p:xfrm>
          <a:off x="2290680" y="1689840"/>
          <a:ext cx="6441840" cy="4935240"/>
        </p:xfrm>
        <a:graphic>
          <a:graphicData uri="http://schemas.openxmlformats.org/drawingml/2006/table">
            <a:tbl>
              <a:tblPr/>
              <a:tblGrid>
                <a:gridCol w="3612954">
                  <a:extLst>
                    <a:ext uri="{9D8B030D-6E8A-4147-A177-3AD203B41FA5}">
                      <a16:colId xmlns:a16="http://schemas.microsoft.com/office/drawing/2014/main" val="20000"/>
                    </a:ext>
                  </a:extLst>
                </a:gridCol>
                <a:gridCol w="2828886">
                  <a:extLst>
                    <a:ext uri="{9D8B030D-6E8A-4147-A177-3AD203B41FA5}">
                      <a16:colId xmlns:a16="http://schemas.microsoft.com/office/drawing/2014/main" val="20001"/>
                    </a:ext>
                  </a:extLst>
                </a:gridCol>
              </a:tblGrid>
              <a:tr h="1551960">
                <a:tc>
                  <a:txBody>
                    <a:bodyPr/>
                    <a:lstStyle/>
                    <a:p>
                      <a:pPr>
                        <a:lnSpc>
                          <a:spcPct val="100000"/>
                        </a:lnSpc>
                      </a:pPr>
                      <a:r>
                        <a:rPr lang="de-DE" sz="1600" b="1" strike="noStrike" spc="-1" dirty="0">
                          <a:solidFill>
                            <a:srgbClr val="000000"/>
                          </a:solidFill>
                          <a:uFill>
                            <a:solidFill>
                              <a:srgbClr val="FFFFFF"/>
                            </a:solidFill>
                          </a:uFill>
                          <a:latin typeface="Calibri"/>
                        </a:rPr>
                        <a:t>ISO 9000</a:t>
                      </a:r>
                      <a:endParaRPr lang="de-DE" sz="1800" b="0" strike="noStrike" spc="-1" dirty="0">
                        <a:solidFill>
                          <a:srgbClr val="000000"/>
                        </a:solidFill>
                        <a:uFill>
                          <a:solidFill>
                            <a:srgbClr val="FFFFFF"/>
                          </a:solidFill>
                        </a:uFill>
                        <a:latin typeface="Arial"/>
                      </a:endParaRPr>
                    </a:p>
                    <a:p>
                      <a:pPr marL="285750" indent="-285750">
                        <a:lnSpc>
                          <a:spcPct val="100000"/>
                        </a:lnSpc>
                        <a:buClr>
                          <a:srgbClr val="000000"/>
                        </a:buClr>
                        <a:buFont typeface="Arial" panose="020B0604020202020204" pitchFamily="34" charset="0"/>
                        <a:buChar char="•"/>
                      </a:pPr>
                      <a:r>
                        <a:rPr lang="de-DE" sz="1600" b="0" strike="noStrike" spc="-1" dirty="0">
                          <a:solidFill>
                            <a:srgbClr val="000000"/>
                          </a:solidFill>
                          <a:uFill>
                            <a:solidFill>
                              <a:srgbClr val="FFFFFF"/>
                            </a:solidFill>
                          </a:uFill>
                          <a:latin typeface="Calibri"/>
                        </a:rPr>
                        <a:t> Internationaler Standard für Qualitätsmanagement</a:t>
                      </a:r>
                      <a:endParaRPr lang="de-DE" sz="1800" b="0" strike="noStrike" spc="-1" dirty="0">
                        <a:solidFill>
                          <a:srgbClr val="000000"/>
                        </a:solidFill>
                        <a:uFill>
                          <a:solidFill>
                            <a:srgbClr val="FFFFFF"/>
                          </a:solidFill>
                        </a:uFill>
                        <a:latin typeface="Arial"/>
                      </a:endParaRPr>
                    </a:p>
                    <a:p>
                      <a:pPr marL="285750" indent="-285750">
                        <a:lnSpc>
                          <a:spcPct val="100000"/>
                        </a:lnSpc>
                        <a:buClr>
                          <a:srgbClr val="000000"/>
                        </a:buClr>
                        <a:buFont typeface="Arial" panose="020B0604020202020204" pitchFamily="34" charset="0"/>
                        <a:buChar char="•"/>
                      </a:pPr>
                      <a:r>
                        <a:rPr lang="de-DE" sz="1600" b="0" strike="noStrike" spc="-1" dirty="0">
                          <a:solidFill>
                            <a:srgbClr val="000000"/>
                          </a:solidFill>
                          <a:uFill>
                            <a:solidFill>
                              <a:srgbClr val="FFFFFF"/>
                            </a:solidFill>
                          </a:uFill>
                          <a:latin typeface="Calibri"/>
                        </a:rPr>
                        <a:t> Qualitätsmanagementprinzipien</a:t>
                      </a:r>
                      <a:endParaRPr lang="de-DE" sz="1800" b="0" strike="noStrike" spc="-1" dirty="0">
                        <a:solidFill>
                          <a:srgbClr val="000000"/>
                        </a:solidFill>
                        <a:uFill>
                          <a:solidFill>
                            <a:srgbClr val="FFFFFF"/>
                          </a:solidFill>
                        </a:uFill>
                        <a:latin typeface="Arial"/>
                      </a:endParaRPr>
                    </a:p>
                    <a:p>
                      <a:pPr marL="285750" indent="-285750">
                        <a:lnSpc>
                          <a:spcPct val="100000"/>
                        </a:lnSpc>
                        <a:buClr>
                          <a:srgbClr val="000000"/>
                        </a:buClr>
                        <a:buFont typeface="Arial" panose="020B0604020202020204" pitchFamily="34" charset="0"/>
                        <a:buChar char="•"/>
                      </a:pPr>
                      <a:r>
                        <a:rPr lang="de-DE" sz="1600" b="0" strike="noStrike" spc="-1" dirty="0">
                          <a:solidFill>
                            <a:srgbClr val="000000"/>
                          </a:solidFill>
                          <a:uFill>
                            <a:solidFill>
                              <a:srgbClr val="FFFFFF"/>
                            </a:solidFill>
                          </a:uFill>
                          <a:latin typeface="Calibri"/>
                        </a:rPr>
                        <a:t> Anforderungen an ein Qualitätsmanagementsystem</a:t>
                      </a:r>
                      <a:endParaRPr lang="de-DE" sz="1800" b="0" strike="noStrike" spc="-1" dirty="0">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marL="285750" indent="-285750">
                        <a:lnSpc>
                          <a:spcPct val="100000"/>
                        </a:lnSpc>
                        <a:buClr>
                          <a:srgbClr val="000000"/>
                        </a:buClr>
                        <a:buFont typeface="Arial" panose="020B0604020202020204" pitchFamily="34" charset="0"/>
                        <a:buChar char="•"/>
                      </a:pPr>
                      <a:r>
                        <a:rPr lang="de-DE" sz="1600" b="0" strike="noStrike" spc="-1" dirty="0">
                          <a:solidFill>
                            <a:srgbClr val="000000"/>
                          </a:solidFill>
                          <a:uFill>
                            <a:solidFill>
                              <a:srgbClr val="FFFFFF"/>
                            </a:solidFill>
                          </a:uFill>
                          <a:latin typeface="Calibri"/>
                        </a:rPr>
                        <a:t>Anwendbar auf alle Organisationen und Branchen</a:t>
                      </a:r>
                      <a:endParaRPr lang="de-DE" sz="1800" b="0" strike="noStrike" spc="-1" dirty="0">
                        <a:solidFill>
                          <a:srgbClr val="000000"/>
                        </a:solidFill>
                        <a:uFill>
                          <a:solidFill>
                            <a:srgbClr val="FFFFFF"/>
                          </a:solidFill>
                        </a:uFill>
                        <a:latin typeface="Arial"/>
                      </a:endParaRPr>
                    </a:p>
                    <a:p>
                      <a:pPr marL="285750" indent="-285750">
                        <a:lnSpc>
                          <a:spcPct val="100000"/>
                        </a:lnSpc>
                        <a:buClr>
                          <a:srgbClr val="000000"/>
                        </a:buClr>
                        <a:buFont typeface="Arial" panose="020B0604020202020204" pitchFamily="34" charset="0"/>
                        <a:buChar char="•"/>
                      </a:pPr>
                      <a:r>
                        <a:rPr lang="de-DE" sz="1600" b="0" strike="noStrike" spc="-1" dirty="0">
                          <a:solidFill>
                            <a:srgbClr val="000000"/>
                          </a:solidFill>
                          <a:uFill>
                            <a:solidFill>
                              <a:srgbClr val="FFFFFF"/>
                            </a:solidFill>
                          </a:uFill>
                          <a:latin typeface="Calibri"/>
                        </a:rPr>
                        <a:t> </a:t>
                      </a:r>
                      <a:r>
                        <a:rPr lang="de-DE" sz="1600" b="0" strike="noStrike" spc="-1" dirty="0" err="1">
                          <a:solidFill>
                            <a:srgbClr val="000000"/>
                          </a:solidFill>
                          <a:uFill>
                            <a:solidFill>
                              <a:srgbClr val="FFFFFF"/>
                            </a:solidFill>
                          </a:uFill>
                          <a:latin typeface="Calibri"/>
                        </a:rPr>
                        <a:t>Auditierbar</a:t>
                      </a:r>
                      <a:r>
                        <a:rPr lang="de-DE" sz="1600" b="0" strike="noStrike" spc="-1" dirty="0">
                          <a:solidFill>
                            <a:srgbClr val="000000"/>
                          </a:solidFill>
                          <a:uFill>
                            <a:solidFill>
                              <a:srgbClr val="FFFFFF"/>
                            </a:solidFill>
                          </a:uFill>
                          <a:latin typeface="Calibri"/>
                        </a:rPr>
                        <a:t>, </a:t>
                      </a:r>
                      <a:r>
                        <a:rPr lang="de-DE" sz="1600" b="0" strike="noStrike" spc="-1" dirty="0" err="1">
                          <a:solidFill>
                            <a:srgbClr val="000000"/>
                          </a:solidFill>
                          <a:uFill>
                            <a:solidFill>
                              <a:srgbClr val="FFFFFF"/>
                            </a:solidFill>
                          </a:uFill>
                          <a:latin typeface="Calibri"/>
                        </a:rPr>
                        <a:t>zertifizierbar</a:t>
                      </a:r>
                      <a:endParaRPr lang="de-DE" sz="1800" b="0" strike="noStrike" spc="-1" dirty="0">
                        <a:solidFill>
                          <a:srgbClr val="000000"/>
                        </a:solidFill>
                        <a:uFill>
                          <a:solidFill>
                            <a:srgbClr val="FFFFFF"/>
                          </a:solidFill>
                        </a:uFill>
                        <a:latin typeface="Arial"/>
                      </a:endParaRPr>
                    </a:p>
                    <a:p>
                      <a:pPr marL="285750" indent="-285750">
                        <a:lnSpc>
                          <a:spcPct val="100000"/>
                        </a:lnSpc>
                        <a:buClr>
                          <a:srgbClr val="000000"/>
                        </a:buClr>
                        <a:buFont typeface="Arial" panose="020B0604020202020204" pitchFamily="34" charset="0"/>
                        <a:buChar char="•"/>
                      </a:pPr>
                      <a:r>
                        <a:rPr lang="de-DE" sz="1600" b="0" strike="noStrike" spc="-1" dirty="0">
                          <a:solidFill>
                            <a:srgbClr val="000000"/>
                          </a:solidFill>
                          <a:uFill>
                            <a:solidFill>
                              <a:srgbClr val="FFFFFF"/>
                            </a:solidFill>
                          </a:uFill>
                          <a:latin typeface="Calibri"/>
                        </a:rPr>
                        <a:t> Mehrere Dokumente</a:t>
                      </a:r>
                      <a:endParaRPr lang="de-DE" sz="1800" b="0" strike="noStrike" spc="-1" dirty="0">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0"/>
                  </a:ext>
                </a:extLst>
              </a:tr>
              <a:tr h="1551960">
                <a:tc>
                  <a:txBody>
                    <a:bodyPr/>
                    <a:lstStyle/>
                    <a:p>
                      <a:pPr>
                        <a:lnSpc>
                          <a:spcPct val="100000"/>
                        </a:lnSpc>
                      </a:pPr>
                      <a:r>
                        <a:rPr lang="de-DE" sz="1600" b="1" strike="noStrike" spc="-1" dirty="0">
                          <a:solidFill>
                            <a:srgbClr val="000000"/>
                          </a:solidFill>
                          <a:uFill>
                            <a:solidFill>
                              <a:srgbClr val="FFFFFF"/>
                            </a:solidFill>
                          </a:uFill>
                          <a:latin typeface="Calibri"/>
                        </a:rPr>
                        <a:t>ISO/IEC 20000</a:t>
                      </a:r>
                      <a:endParaRPr lang="de-DE" sz="1800" b="0" strike="noStrike" spc="-1" dirty="0">
                        <a:solidFill>
                          <a:srgbClr val="000000"/>
                        </a:solidFill>
                        <a:uFill>
                          <a:solidFill>
                            <a:srgbClr val="FFFFFF"/>
                          </a:solidFill>
                        </a:uFill>
                        <a:latin typeface="Arial"/>
                      </a:endParaRPr>
                    </a:p>
                    <a:p>
                      <a:pPr marL="285750" indent="-285750">
                        <a:lnSpc>
                          <a:spcPct val="100000"/>
                        </a:lnSpc>
                        <a:buClr>
                          <a:srgbClr val="000000"/>
                        </a:buClr>
                        <a:buFont typeface="Arial" panose="020B0604020202020204" pitchFamily="34" charset="0"/>
                        <a:buChar char="•"/>
                      </a:pPr>
                      <a:r>
                        <a:rPr lang="de-DE" sz="1600" b="0" strike="noStrike" spc="-1" dirty="0">
                          <a:solidFill>
                            <a:srgbClr val="000000"/>
                          </a:solidFill>
                          <a:uFill>
                            <a:solidFill>
                              <a:srgbClr val="FFFFFF"/>
                            </a:solidFill>
                          </a:uFill>
                          <a:latin typeface="Calibri"/>
                        </a:rPr>
                        <a:t>Internationaler Standard  für ITSM</a:t>
                      </a:r>
                      <a:endParaRPr lang="de-DE" sz="1800" b="0" strike="noStrike" spc="-1" dirty="0">
                        <a:solidFill>
                          <a:srgbClr val="000000"/>
                        </a:solidFill>
                        <a:uFill>
                          <a:solidFill>
                            <a:srgbClr val="FFFFFF"/>
                          </a:solidFill>
                        </a:uFill>
                        <a:latin typeface="Arial"/>
                      </a:endParaRPr>
                    </a:p>
                    <a:p>
                      <a:pPr marL="285750" indent="-285750">
                        <a:lnSpc>
                          <a:spcPct val="100000"/>
                        </a:lnSpc>
                        <a:buClr>
                          <a:srgbClr val="000000"/>
                        </a:buClr>
                        <a:buFont typeface="Arial" panose="020B0604020202020204" pitchFamily="34" charset="0"/>
                        <a:buChar char="•"/>
                      </a:pPr>
                      <a:r>
                        <a:rPr lang="de-DE" sz="1600" b="0" strike="noStrike" spc="-1" dirty="0">
                          <a:solidFill>
                            <a:srgbClr val="000000"/>
                          </a:solidFill>
                          <a:uFill>
                            <a:solidFill>
                              <a:srgbClr val="FFFFFF"/>
                            </a:solidFill>
                          </a:uFill>
                          <a:latin typeface="Calibri"/>
                        </a:rPr>
                        <a:t> Anforderungen an ein Service Management System (SMS)</a:t>
                      </a:r>
                      <a:endParaRPr lang="de-DE" sz="1800" b="0" strike="noStrike" spc="-1" dirty="0">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marL="285750" indent="-285750">
                        <a:lnSpc>
                          <a:spcPct val="100000"/>
                        </a:lnSpc>
                        <a:buClr>
                          <a:srgbClr val="000000"/>
                        </a:buClr>
                        <a:buFont typeface="Arial" panose="020B0604020202020204" pitchFamily="34" charset="0"/>
                        <a:buChar char="•"/>
                      </a:pPr>
                      <a:r>
                        <a:rPr lang="de-DE" sz="1600" b="0" strike="noStrike" spc="-1" dirty="0">
                          <a:solidFill>
                            <a:srgbClr val="000000"/>
                          </a:solidFill>
                          <a:uFill>
                            <a:solidFill>
                              <a:srgbClr val="FFFFFF"/>
                            </a:solidFill>
                          </a:uFill>
                          <a:latin typeface="Calibri"/>
                        </a:rPr>
                        <a:t>Entwickelt durch ein Joint </a:t>
                      </a:r>
                      <a:r>
                        <a:rPr lang="de-DE" sz="1600" b="0" strike="noStrike" spc="-1" dirty="0" err="1">
                          <a:solidFill>
                            <a:srgbClr val="000000"/>
                          </a:solidFill>
                          <a:uFill>
                            <a:solidFill>
                              <a:srgbClr val="FFFFFF"/>
                            </a:solidFill>
                          </a:uFill>
                          <a:latin typeface="Calibri"/>
                        </a:rPr>
                        <a:t>Committee</a:t>
                      </a:r>
                      <a:r>
                        <a:rPr lang="de-DE" sz="1600" b="0" strike="noStrike" spc="-1" dirty="0">
                          <a:solidFill>
                            <a:srgbClr val="000000"/>
                          </a:solidFill>
                          <a:uFill>
                            <a:solidFill>
                              <a:srgbClr val="FFFFFF"/>
                            </a:solidFill>
                          </a:uFill>
                          <a:latin typeface="Calibri"/>
                        </a:rPr>
                        <a:t> (JTC) von ISO und IEC</a:t>
                      </a:r>
                      <a:endParaRPr lang="de-DE" sz="1800" b="0" strike="noStrike" spc="-1" dirty="0">
                        <a:solidFill>
                          <a:srgbClr val="000000"/>
                        </a:solidFill>
                        <a:uFill>
                          <a:solidFill>
                            <a:srgbClr val="FFFFFF"/>
                          </a:solidFill>
                        </a:uFill>
                        <a:latin typeface="Arial"/>
                      </a:endParaRPr>
                    </a:p>
                    <a:p>
                      <a:pPr marL="285750" indent="-285750">
                        <a:lnSpc>
                          <a:spcPct val="100000"/>
                        </a:lnSpc>
                        <a:buClr>
                          <a:srgbClr val="000000"/>
                        </a:buClr>
                        <a:buFont typeface="Arial" panose="020B0604020202020204" pitchFamily="34" charset="0"/>
                        <a:buChar char="•"/>
                      </a:pPr>
                      <a:r>
                        <a:rPr lang="de-DE" sz="1600" b="0" strike="noStrike" spc="-1" dirty="0">
                          <a:solidFill>
                            <a:srgbClr val="000000"/>
                          </a:solidFill>
                          <a:uFill>
                            <a:solidFill>
                              <a:srgbClr val="FFFFFF"/>
                            </a:solidFill>
                          </a:uFill>
                          <a:latin typeface="Calibri"/>
                        </a:rPr>
                        <a:t> Auf Basis von ITIL, BS 15000</a:t>
                      </a:r>
                      <a:endParaRPr lang="de-DE" sz="1800" b="0" strike="noStrike" spc="-1" dirty="0">
                        <a:solidFill>
                          <a:srgbClr val="000000"/>
                        </a:solidFill>
                        <a:uFill>
                          <a:solidFill>
                            <a:srgbClr val="FFFFFF"/>
                          </a:solidFill>
                        </a:uFill>
                        <a:latin typeface="Arial"/>
                      </a:endParaRPr>
                    </a:p>
                    <a:p>
                      <a:pPr marL="285750" indent="-285750">
                        <a:lnSpc>
                          <a:spcPct val="100000"/>
                        </a:lnSpc>
                        <a:buClr>
                          <a:srgbClr val="000000"/>
                        </a:buClr>
                        <a:buFont typeface="Arial" panose="020B0604020202020204" pitchFamily="34" charset="0"/>
                        <a:buChar char="•"/>
                      </a:pPr>
                      <a:r>
                        <a:rPr lang="de-DE" sz="1600" b="0" strike="noStrike" spc="-1" dirty="0">
                          <a:solidFill>
                            <a:srgbClr val="000000"/>
                          </a:solidFill>
                          <a:uFill>
                            <a:solidFill>
                              <a:srgbClr val="FFFFFF"/>
                            </a:solidFill>
                          </a:uFill>
                          <a:latin typeface="Calibri"/>
                        </a:rPr>
                        <a:t> </a:t>
                      </a:r>
                      <a:r>
                        <a:rPr lang="de-DE" sz="1600" b="0" strike="noStrike" spc="-1" dirty="0" err="1">
                          <a:solidFill>
                            <a:srgbClr val="000000"/>
                          </a:solidFill>
                          <a:uFill>
                            <a:solidFill>
                              <a:srgbClr val="FFFFFF"/>
                            </a:solidFill>
                          </a:uFill>
                          <a:latin typeface="Calibri"/>
                        </a:rPr>
                        <a:t>Auditierbar</a:t>
                      </a:r>
                      <a:r>
                        <a:rPr lang="de-DE" sz="1600" b="0" strike="noStrike" spc="-1" dirty="0">
                          <a:solidFill>
                            <a:srgbClr val="000000"/>
                          </a:solidFill>
                          <a:uFill>
                            <a:solidFill>
                              <a:srgbClr val="FFFFFF"/>
                            </a:solidFill>
                          </a:uFill>
                          <a:latin typeface="Calibri"/>
                        </a:rPr>
                        <a:t>, </a:t>
                      </a:r>
                      <a:r>
                        <a:rPr lang="de-DE" sz="1600" b="0" strike="noStrike" spc="-1" dirty="0" err="1">
                          <a:solidFill>
                            <a:srgbClr val="000000"/>
                          </a:solidFill>
                          <a:uFill>
                            <a:solidFill>
                              <a:srgbClr val="FFFFFF"/>
                            </a:solidFill>
                          </a:uFill>
                          <a:latin typeface="Calibri"/>
                        </a:rPr>
                        <a:t>zertifizierbar</a:t>
                      </a:r>
                      <a:endParaRPr lang="de-DE" sz="1800" b="0" strike="noStrike" spc="-1" dirty="0">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1"/>
                  </a:ext>
                </a:extLst>
              </a:tr>
              <a:tr h="1795320">
                <a:tc>
                  <a:txBody>
                    <a:bodyPr/>
                    <a:lstStyle/>
                    <a:p>
                      <a:pPr>
                        <a:lnSpc>
                          <a:spcPct val="100000"/>
                        </a:lnSpc>
                      </a:pPr>
                      <a:r>
                        <a:rPr lang="de-DE" sz="1600" b="1" strike="noStrike" spc="-1" dirty="0">
                          <a:solidFill>
                            <a:srgbClr val="000000"/>
                          </a:solidFill>
                          <a:uFill>
                            <a:solidFill>
                              <a:srgbClr val="FFFFFF"/>
                            </a:solidFill>
                          </a:uFill>
                          <a:latin typeface="Calibri"/>
                        </a:rPr>
                        <a:t>ISO/IEC 27000</a:t>
                      </a:r>
                      <a:endParaRPr lang="de-DE" sz="1800" b="0" strike="noStrike" spc="-1" dirty="0">
                        <a:solidFill>
                          <a:srgbClr val="000000"/>
                        </a:solidFill>
                        <a:uFill>
                          <a:solidFill>
                            <a:srgbClr val="FFFFFF"/>
                          </a:solidFill>
                        </a:uFill>
                        <a:latin typeface="Arial"/>
                      </a:endParaRPr>
                    </a:p>
                    <a:p>
                      <a:pPr marL="285750" indent="-285750">
                        <a:lnSpc>
                          <a:spcPct val="100000"/>
                        </a:lnSpc>
                        <a:buClr>
                          <a:srgbClr val="000000"/>
                        </a:buClr>
                        <a:buFont typeface="Arial" panose="020B0604020202020204" pitchFamily="34" charset="0"/>
                        <a:buChar char="•"/>
                      </a:pPr>
                      <a:r>
                        <a:rPr lang="de-DE" sz="1600" b="0" strike="noStrike" spc="-1" dirty="0">
                          <a:solidFill>
                            <a:srgbClr val="000000"/>
                          </a:solidFill>
                          <a:uFill>
                            <a:solidFill>
                              <a:srgbClr val="FFFFFF"/>
                            </a:solidFill>
                          </a:uFill>
                          <a:latin typeface="Calibri"/>
                        </a:rPr>
                        <a:t>Internationaler Standard  für Informationssicherheits-Management</a:t>
                      </a:r>
                      <a:endParaRPr lang="de-DE" sz="1800" b="0" strike="noStrike" spc="-1" dirty="0">
                        <a:solidFill>
                          <a:srgbClr val="000000"/>
                        </a:solidFill>
                        <a:uFill>
                          <a:solidFill>
                            <a:srgbClr val="FFFFFF"/>
                          </a:solidFill>
                        </a:uFill>
                        <a:latin typeface="Arial"/>
                      </a:endParaRPr>
                    </a:p>
                    <a:p>
                      <a:pPr marL="285750" indent="-285750">
                        <a:lnSpc>
                          <a:spcPct val="100000"/>
                        </a:lnSpc>
                        <a:buClr>
                          <a:srgbClr val="000000"/>
                        </a:buClr>
                        <a:buFont typeface="Arial" panose="020B0604020202020204" pitchFamily="34" charset="0"/>
                        <a:buChar char="•"/>
                      </a:pPr>
                      <a:r>
                        <a:rPr lang="de-DE" sz="1600" b="0" strike="noStrike" spc="-1" dirty="0">
                          <a:solidFill>
                            <a:srgbClr val="000000"/>
                          </a:solidFill>
                          <a:uFill>
                            <a:solidFill>
                              <a:srgbClr val="FFFFFF"/>
                            </a:solidFill>
                          </a:uFill>
                          <a:latin typeface="Calibri"/>
                        </a:rPr>
                        <a:t>Anforderungen an ein Informationssicherheits-Managementsystem (ISMS)</a:t>
                      </a:r>
                      <a:endParaRPr lang="de-DE" sz="1800" b="0" strike="noStrike" spc="-1" dirty="0">
                        <a:solidFill>
                          <a:srgbClr val="000000"/>
                        </a:solidFill>
                        <a:uFill>
                          <a:solidFill>
                            <a:srgbClr val="FFFFFF"/>
                          </a:solidFill>
                        </a:uFill>
                        <a:latin typeface="Arial"/>
                      </a:endParaRPr>
                    </a:p>
                    <a:p>
                      <a:pPr marL="285750" indent="-285750">
                        <a:lnSpc>
                          <a:spcPct val="100000"/>
                        </a:lnSpc>
                        <a:buClr>
                          <a:srgbClr val="000000"/>
                        </a:buClr>
                        <a:buFont typeface="Arial" panose="020B0604020202020204" pitchFamily="34" charset="0"/>
                        <a:buChar char="•"/>
                      </a:pPr>
                      <a:r>
                        <a:rPr lang="de-DE" sz="1600" b="0" strike="noStrike" spc="-1" dirty="0">
                          <a:solidFill>
                            <a:srgbClr val="000000"/>
                          </a:solidFill>
                          <a:uFill>
                            <a:solidFill>
                              <a:srgbClr val="FFFFFF"/>
                            </a:solidFill>
                          </a:uFill>
                          <a:latin typeface="Calibri"/>
                        </a:rPr>
                        <a:t> Mehr als 100 Sicherheitsmaßnahmen</a:t>
                      </a:r>
                      <a:endParaRPr lang="de-DE" sz="1800" b="0" strike="noStrike" spc="-1" dirty="0">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endParaRPr lang="de-DE" sz="1800" b="0" strike="noStrike" spc="-1" dirty="0">
                        <a:solidFill>
                          <a:srgbClr val="000000"/>
                        </a:solidFill>
                        <a:uFill>
                          <a:solidFill>
                            <a:srgbClr val="FFFFFF"/>
                          </a:solidFill>
                        </a:uFill>
                        <a:latin typeface="Arial"/>
                      </a:endParaRPr>
                    </a:p>
                    <a:p>
                      <a:pPr marL="285750" indent="-285750">
                        <a:lnSpc>
                          <a:spcPct val="100000"/>
                        </a:lnSpc>
                        <a:buClr>
                          <a:srgbClr val="000000"/>
                        </a:buClr>
                        <a:buFont typeface="Arial" panose="020B0604020202020204" pitchFamily="34" charset="0"/>
                        <a:buChar char="•"/>
                      </a:pPr>
                      <a:r>
                        <a:rPr lang="de-DE" sz="1600" b="0" strike="noStrike" spc="-1" dirty="0">
                          <a:solidFill>
                            <a:srgbClr val="000000"/>
                          </a:solidFill>
                          <a:uFill>
                            <a:solidFill>
                              <a:srgbClr val="FFFFFF"/>
                            </a:solidFill>
                          </a:uFill>
                          <a:latin typeface="Calibri"/>
                        </a:rPr>
                        <a:t>Anwendbar auf alle Organisationen und Branchen</a:t>
                      </a:r>
                      <a:endParaRPr lang="de-DE" sz="1800" b="0" strike="noStrike" spc="-1" dirty="0">
                        <a:solidFill>
                          <a:srgbClr val="000000"/>
                        </a:solidFill>
                        <a:uFill>
                          <a:solidFill>
                            <a:srgbClr val="FFFFFF"/>
                          </a:solidFill>
                        </a:uFill>
                        <a:latin typeface="Arial"/>
                      </a:endParaRPr>
                    </a:p>
                    <a:p>
                      <a:pPr marL="285750" indent="-285750">
                        <a:lnSpc>
                          <a:spcPct val="100000"/>
                        </a:lnSpc>
                        <a:buClr>
                          <a:srgbClr val="000000"/>
                        </a:buClr>
                        <a:buFont typeface="Arial" panose="020B0604020202020204" pitchFamily="34" charset="0"/>
                        <a:buChar char="•"/>
                      </a:pPr>
                      <a:r>
                        <a:rPr lang="de-DE" sz="1600" b="0" strike="noStrike" spc="-1" dirty="0">
                          <a:solidFill>
                            <a:srgbClr val="000000"/>
                          </a:solidFill>
                          <a:uFill>
                            <a:solidFill>
                              <a:srgbClr val="FFFFFF"/>
                            </a:solidFill>
                          </a:uFill>
                          <a:latin typeface="Calibri"/>
                        </a:rPr>
                        <a:t> </a:t>
                      </a:r>
                      <a:r>
                        <a:rPr lang="de-DE" sz="1600" b="0" strike="noStrike" spc="-1" dirty="0" err="1">
                          <a:solidFill>
                            <a:srgbClr val="000000"/>
                          </a:solidFill>
                          <a:uFill>
                            <a:solidFill>
                              <a:srgbClr val="FFFFFF"/>
                            </a:solidFill>
                          </a:uFill>
                          <a:latin typeface="Calibri"/>
                        </a:rPr>
                        <a:t>Auditierbar</a:t>
                      </a:r>
                      <a:r>
                        <a:rPr lang="de-DE" sz="1600" b="0" strike="noStrike" spc="-1" dirty="0">
                          <a:solidFill>
                            <a:srgbClr val="000000"/>
                          </a:solidFill>
                          <a:uFill>
                            <a:solidFill>
                              <a:srgbClr val="FFFFFF"/>
                            </a:solidFill>
                          </a:uFill>
                          <a:latin typeface="Calibri"/>
                        </a:rPr>
                        <a:t>, </a:t>
                      </a:r>
                      <a:r>
                        <a:rPr lang="de-DE" sz="1600" b="0" strike="noStrike" spc="-1" dirty="0" err="1">
                          <a:solidFill>
                            <a:srgbClr val="000000"/>
                          </a:solidFill>
                          <a:uFill>
                            <a:solidFill>
                              <a:srgbClr val="FFFFFF"/>
                            </a:solidFill>
                          </a:uFill>
                          <a:latin typeface="Calibri"/>
                        </a:rPr>
                        <a:t>zertifizierbar</a:t>
                      </a:r>
                      <a:endParaRPr lang="de-DE" sz="1800" b="0" strike="noStrike" spc="-1" dirty="0">
                        <a:solidFill>
                          <a:srgbClr val="000000"/>
                        </a:solidFill>
                        <a:uFill>
                          <a:solidFill>
                            <a:srgbClr val="FFFFFF"/>
                          </a:solidFill>
                        </a:uFill>
                        <a:latin typeface="Arial"/>
                      </a:endParaRPr>
                    </a:p>
                    <a:p>
                      <a:pPr marL="285750" indent="-285750">
                        <a:lnSpc>
                          <a:spcPct val="100000"/>
                        </a:lnSpc>
                        <a:buClr>
                          <a:srgbClr val="000000"/>
                        </a:buClr>
                        <a:buFont typeface="Arial" panose="020B0604020202020204" pitchFamily="34" charset="0"/>
                        <a:buChar char="•"/>
                      </a:pPr>
                      <a:r>
                        <a:rPr lang="de-DE" sz="1600" b="0" strike="noStrike" spc="-1" dirty="0">
                          <a:solidFill>
                            <a:srgbClr val="000000"/>
                          </a:solidFill>
                          <a:uFill>
                            <a:solidFill>
                              <a:srgbClr val="FFFFFF"/>
                            </a:solidFill>
                          </a:uFill>
                          <a:latin typeface="Calibri"/>
                        </a:rPr>
                        <a:t> Basiert auf BS 7799</a:t>
                      </a:r>
                      <a:endParaRPr lang="de-DE" sz="1800" b="0" strike="noStrike" spc="-1" dirty="0">
                        <a:solidFill>
                          <a:srgbClr val="000000"/>
                        </a:solidFill>
                        <a:uFill>
                          <a:solidFill>
                            <a:srgbClr val="FFFFFF"/>
                          </a:solidFill>
                        </a:uFill>
                        <a:latin typeface="Arial"/>
                      </a:endParaRPr>
                    </a:p>
                    <a:p>
                      <a:pPr marL="285750" indent="-285750">
                        <a:lnSpc>
                          <a:spcPct val="100000"/>
                        </a:lnSpc>
                        <a:buClr>
                          <a:srgbClr val="000000"/>
                        </a:buClr>
                        <a:buFont typeface="Arial" panose="020B0604020202020204" pitchFamily="34" charset="0"/>
                        <a:buChar char="•"/>
                      </a:pPr>
                      <a:r>
                        <a:rPr lang="de-DE" sz="1600" b="0" strike="noStrike" spc="-1" dirty="0">
                          <a:solidFill>
                            <a:srgbClr val="000000"/>
                          </a:solidFill>
                          <a:uFill>
                            <a:solidFill>
                              <a:srgbClr val="FFFFFF"/>
                            </a:solidFill>
                          </a:uFill>
                          <a:latin typeface="Calibri"/>
                        </a:rPr>
                        <a:t> Mehrere Dokumente</a:t>
                      </a:r>
                      <a:endParaRPr lang="de-DE" sz="1800" b="0" strike="noStrike" spc="-1" dirty="0">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2"/>
                  </a:ext>
                </a:extLst>
              </a:tr>
            </a:tbl>
          </a:graphicData>
        </a:graphic>
      </p:graphicFrame>
      <p:pic>
        <p:nvPicPr>
          <p:cNvPr id="215" name="Picture 2"/>
          <p:cNvPicPr/>
          <p:nvPr/>
        </p:nvPicPr>
        <p:blipFill>
          <a:blip r:embed="rId2"/>
          <a:stretch/>
        </p:blipFill>
        <p:spPr>
          <a:xfrm>
            <a:off x="816120" y="1914840"/>
            <a:ext cx="805680" cy="1059120"/>
          </a:xfrm>
          <a:prstGeom prst="rect">
            <a:avLst/>
          </a:prstGeom>
          <a:ln w="9360">
            <a:noFill/>
          </a:ln>
        </p:spPr>
      </p:pic>
      <p:pic>
        <p:nvPicPr>
          <p:cNvPr id="216" name="Picture 2"/>
          <p:cNvPicPr/>
          <p:nvPr/>
        </p:nvPicPr>
        <p:blipFill>
          <a:blip r:embed="rId3"/>
          <a:stretch/>
        </p:blipFill>
        <p:spPr>
          <a:xfrm>
            <a:off x="800280" y="1930680"/>
            <a:ext cx="805680" cy="1058400"/>
          </a:xfrm>
          <a:prstGeom prst="rect">
            <a:avLst/>
          </a:prstGeom>
          <a:ln w="9360">
            <a:noFill/>
          </a:ln>
        </p:spPr>
      </p:pic>
      <p:pic>
        <p:nvPicPr>
          <p:cNvPr id="217" name="Picture 2"/>
          <p:cNvPicPr/>
          <p:nvPr/>
        </p:nvPicPr>
        <p:blipFill>
          <a:blip r:embed="rId3"/>
          <a:stretch/>
        </p:blipFill>
        <p:spPr>
          <a:xfrm>
            <a:off x="782280" y="1951200"/>
            <a:ext cx="805680" cy="1058400"/>
          </a:xfrm>
          <a:prstGeom prst="rect">
            <a:avLst/>
          </a:prstGeom>
          <a:ln w="9360">
            <a:noFill/>
          </a:ln>
        </p:spPr>
      </p:pic>
      <p:sp>
        <p:nvSpPr>
          <p:cNvPr id="218" name="CustomShape 5"/>
          <p:cNvSpPr/>
          <p:nvPr/>
        </p:nvSpPr>
        <p:spPr>
          <a:xfrm>
            <a:off x="555120" y="2256120"/>
            <a:ext cx="1237320" cy="456120"/>
          </a:xfrm>
          <a:prstGeom prst="rect">
            <a:avLst/>
          </a:prstGeom>
          <a:noFill/>
          <a:ln w="9360">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2400" b="1" strike="noStrike" spc="-1">
                <a:solidFill>
                  <a:srgbClr val="000000"/>
                </a:solidFill>
                <a:uFill>
                  <a:solidFill>
                    <a:srgbClr val="FFFFFF"/>
                  </a:solidFill>
                </a:uFill>
                <a:latin typeface="Arial Narrow"/>
              </a:rPr>
              <a:t>ISO 9000</a:t>
            </a:r>
            <a:endParaRPr lang="de-DE" sz="1800" b="0" strike="noStrike" spc="-1">
              <a:solidFill>
                <a:srgbClr val="000000"/>
              </a:solidFill>
              <a:uFill>
                <a:solidFill>
                  <a:srgbClr val="FFFFFF"/>
                </a:solidFill>
              </a:uFill>
              <a:latin typeface="Arial"/>
            </a:endParaRPr>
          </a:p>
        </p:txBody>
      </p:sp>
      <p:pic>
        <p:nvPicPr>
          <p:cNvPr id="219" name="Picture 2"/>
          <p:cNvPicPr/>
          <p:nvPr/>
        </p:nvPicPr>
        <p:blipFill>
          <a:blip r:embed="rId2"/>
          <a:stretch/>
        </p:blipFill>
        <p:spPr>
          <a:xfrm>
            <a:off x="817920" y="3311280"/>
            <a:ext cx="805680" cy="1059120"/>
          </a:xfrm>
          <a:prstGeom prst="rect">
            <a:avLst/>
          </a:prstGeom>
          <a:ln w="9360">
            <a:noFill/>
          </a:ln>
        </p:spPr>
      </p:pic>
      <p:pic>
        <p:nvPicPr>
          <p:cNvPr id="220" name="Picture 2"/>
          <p:cNvPicPr/>
          <p:nvPr/>
        </p:nvPicPr>
        <p:blipFill>
          <a:blip r:embed="rId3"/>
          <a:stretch/>
        </p:blipFill>
        <p:spPr>
          <a:xfrm>
            <a:off x="802080" y="3327120"/>
            <a:ext cx="805680" cy="1058400"/>
          </a:xfrm>
          <a:prstGeom prst="rect">
            <a:avLst/>
          </a:prstGeom>
          <a:ln w="9360">
            <a:noFill/>
          </a:ln>
        </p:spPr>
      </p:pic>
      <p:pic>
        <p:nvPicPr>
          <p:cNvPr id="221" name="Picture 2"/>
          <p:cNvPicPr/>
          <p:nvPr/>
        </p:nvPicPr>
        <p:blipFill>
          <a:blip r:embed="rId3"/>
          <a:stretch/>
        </p:blipFill>
        <p:spPr>
          <a:xfrm>
            <a:off x="784080" y="3347640"/>
            <a:ext cx="805680" cy="1058400"/>
          </a:xfrm>
          <a:prstGeom prst="rect">
            <a:avLst/>
          </a:prstGeom>
          <a:ln w="9360">
            <a:noFill/>
          </a:ln>
        </p:spPr>
      </p:pic>
      <p:sp>
        <p:nvSpPr>
          <p:cNvPr id="222" name="CustomShape 6"/>
          <p:cNvSpPr/>
          <p:nvPr/>
        </p:nvSpPr>
        <p:spPr>
          <a:xfrm>
            <a:off x="285840" y="3652560"/>
            <a:ext cx="1861920" cy="456120"/>
          </a:xfrm>
          <a:prstGeom prst="rect">
            <a:avLst/>
          </a:prstGeom>
          <a:noFill/>
          <a:ln w="9360">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2400" b="1" strike="noStrike" spc="-1">
                <a:solidFill>
                  <a:srgbClr val="000000"/>
                </a:solidFill>
                <a:uFill>
                  <a:solidFill>
                    <a:srgbClr val="FFFFFF"/>
                  </a:solidFill>
                </a:uFill>
                <a:latin typeface="Arial Narrow"/>
              </a:rPr>
              <a:t>ISO/IEC 20000</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 name="TextShape 1"/>
          <p:cNvSpPr txBox="1"/>
          <p:nvPr/>
        </p:nvSpPr>
        <p:spPr>
          <a:xfrm>
            <a:off x="685800" y="2130480"/>
            <a:ext cx="7772040" cy="1469520"/>
          </a:xfrm>
          <a:prstGeom prst="rect">
            <a:avLst/>
          </a:prstGeom>
          <a:noFill/>
          <a:ln>
            <a:noFill/>
          </a:ln>
        </p:spPr>
        <p:txBody>
          <a:bodyPr anchor="ctr"/>
          <a:lstStyle/>
          <a:p>
            <a:pPr algn="ctr">
              <a:lnSpc>
                <a:spcPct val="100000"/>
              </a:lnSpc>
            </a:pPr>
            <a:r>
              <a:rPr lang="en-US" sz="3200" b="0" strike="noStrike" spc="-1">
                <a:solidFill>
                  <a:srgbClr val="205595"/>
                </a:solidFill>
                <a:uFill>
                  <a:solidFill>
                    <a:srgbClr val="FFFFFF"/>
                  </a:solidFill>
                </a:uFill>
                <a:latin typeface="Calibri"/>
              </a:rPr>
              <a:t>FitSM</a:t>
            </a:r>
            <a:endParaRPr lang="en-US" sz="1800" b="0" strike="noStrike" spc="-1">
              <a:solidFill>
                <a:srgbClr val="000000"/>
              </a:solidFill>
              <a:uFill>
                <a:solidFill>
                  <a:srgbClr val="FFFFFF"/>
                </a:solidFill>
              </a:uFill>
              <a:latin typeface="Calibri"/>
            </a:endParaRPr>
          </a:p>
        </p:txBody>
      </p:sp>
      <p:sp>
        <p:nvSpPr>
          <p:cNvPr id="224" name="TextShape 2"/>
          <p:cNvSpPr txBox="1"/>
          <p:nvPr/>
        </p:nvSpPr>
        <p:spPr>
          <a:xfrm>
            <a:off x="6553080" y="6430680"/>
            <a:ext cx="2133360" cy="364680"/>
          </a:xfrm>
          <a:prstGeom prst="rect">
            <a:avLst/>
          </a:prstGeom>
          <a:noFill/>
          <a:ln>
            <a:noFill/>
          </a:ln>
        </p:spPr>
        <p:txBody>
          <a:bodyPr anchor="ctr"/>
          <a:lstStyle/>
          <a:p>
            <a:pPr algn="r">
              <a:lnSpc>
                <a:spcPct val="100000"/>
              </a:lnSpc>
            </a:pPr>
            <a:fld id="{24125C6F-EFC9-4C50-8A44-59DB3569F969}" type="slidenum">
              <a:rPr lang="de-DE" sz="1200" b="0" strike="noStrike" spc="-1">
                <a:solidFill>
                  <a:srgbClr val="FFFFFF"/>
                </a:solidFill>
                <a:uFill>
                  <a:solidFill>
                    <a:srgbClr val="FFFFFF"/>
                  </a:solidFill>
                </a:uFill>
                <a:latin typeface="Calibri"/>
              </a:rPr>
              <a:t>18</a:t>
            </a:fld>
            <a:endParaRPr lang="de-DE" sz="1400" b="0" strike="noStrike" spc="-1">
              <a:solidFill>
                <a:srgbClr val="000000"/>
              </a:solidFill>
              <a:uFill>
                <a:solidFill>
                  <a:srgbClr val="FFFFFF"/>
                </a:solidFill>
              </a:uFill>
              <a:latin typeface="Times New Roman"/>
            </a:endParaRPr>
          </a:p>
        </p:txBody>
      </p:sp>
      <p:sp>
        <p:nvSpPr>
          <p:cNvPr id="225" name="CustomShape 3"/>
          <p:cNvSpPr/>
          <p:nvPr/>
        </p:nvSpPr>
        <p:spPr>
          <a:xfrm>
            <a:off x="1371600" y="3933720"/>
            <a:ext cx="6400440" cy="1704600"/>
          </a:xfrm>
          <a:prstGeom prst="snip1Rect">
            <a:avLst>
              <a:gd name="adj" fmla="val 16667"/>
            </a:avLst>
          </a:prstGeom>
          <a:solidFill>
            <a:schemeClr val="accent1">
              <a:lumMod val="60000"/>
              <a:lumOff val="40000"/>
              <a:alpha val="37000"/>
            </a:schemeClr>
          </a:solidFill>
          <a:ln>
            <a:round/>
          </a:ln>
        </p:spPr>
        <p:style>
          <a:lnRef idx="2">
            <a:schemeClr val="accent1">
              <a:shade val="50000"/>
            </a:schemeClr>
          </a:lnRef>
          <a:fillRef idx="1">
            <a:schemeClr val="accent1"/>
          </a:fillRef>
          <a:effectRef idx="0">
            <a:schemeClr val="accent1"/>
          </a:effectRef>
          <a:fontRef idx="minor"/>
        </p:style>
      </p:sp>
      <p:sp>
        <p:nvSpPr>
          <p:cNvPr id="226" name="CustomShape 4"/>
          <p:cNvSpPr/>
          <p:nvPr/>
        </p:nvSpPr>
        <p:spPr>
          <a:xfrm>
            <a:off x="1445760" y="4040640"/>
            <a:ext cx="1706040" cy="32904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de-DE" sz="1800" b="0" strike="noStrike" spc="-1">
                <a:solidFill>
                  <a:srgbClr val="FFFFFF"/>
                </a:solidFill>
                <a:uFill>
                  <a:solidFill>
                    <a:srgbClr val="FFFFFF"/>
                  </a:solidFill>
                </a:uFill>
                <a:latin typeface="Calibri"/>
              </a:rPr>
              <a:t>Schlagworte</a:t>
            </a:r>
            <a:endParaRPr lang="de-DE" sz="1800" b="0" strike="noStrike" spc="-1">
              <a:solidFill>
                <a:srgbClr val="000000"/>
              </a:solidFill>
              <a:uFill>
                <a:solidFill>
                  <a:srgbClr val="FFFFFF"/>
                </a:solidFill>
              </a:uFill>
              <a:latin typeface="Arial"/>
            </a:endParaRPr>
          </a:p>
        </p:txBody>
      </p:sp>
      <p:sp>
        <p:nvSpPr>
          <p:cNvPr id="227" name="CustomShape 5"/>
          <p:cNvSpPr/>
          <p:nvPr/>
        </p:nvSpPr>
        <p:spPr>
          <a:xfrm>
            <a:off x="1445760" y="4448520"/>
            <a:ext cx="6232680" cy="1187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1800" b="0" strike="noStrike" spc="-1">
                <a:solidFill>
                  <a:srgbClr val="000000"/>
                </a:solidFill>
                <a:uFill>
                  <a:solidFill>
                    <a:srgbClr val="FFFFFF"/>
                  </a:solidFill>
                </a:uFill>
                <a:latin typeface="Calibri"/>
              </a:rPr>
              <a:t>Standardfamilie für leichtgewichtiges IT Service Management; alle Teile frei verfügbar; Kernprinzip: Keep it simple; Fokus auf ITSM Kernprozesse; anwendbar auf Service-Erbringung durch Föderationen</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FitSM: Überblick und wichtige Fakten</a:t>
            </a:r>
            <a:endParaRPr lang="en-US" sz="1800" b="0" strike="noStrike" spc="-1">
              <a:solidFill>
                <a:srgbClr val="000000"/>
              </a:solidFill>
              <a:uFill>
                <a:solidFill>
                  <a:srgbClr val="FFFFFF"/>
                </a:solidFill>
              </a:uFill>
              <a:latin typeface="Calibri"/>
            </a:endParaRPr>
          </a:p>
        </p:txBody>
      </p:sp>
      <p:sp>
        <p:nvSpPr>
          <p:cNvPr id="229"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1" strike="noStrike" spc="-1">
                <a:solidFill>
                  <a:srgbClr val="000000"/>
                </a:solidFill>
                <a:uFill>
                  <a:solidFill>
                    <a:srgbClr val="FFFFFF"/>
                  </a:solidFill>
                </a:uFill>
                <a:latin typeface="Calibri"/>
              </a:rPr>
              <a:t>Standardfamilie für leichtgewichtiges IT Service Management</a:t>
            </a:r>
            <a:endParaRPr lang="en-US" sz="28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Geeignet für alle IT Service Provider</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Kernprinzip: Keep it simple!</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Alle Teile frei verfügbar :</a:t>
            </a:r>
          </a:p>
          <a:p>
            <a:pPr algn="ctr">
              <a:lnSpc>
                <a:spcPct val="100000"/>
              </a:lnSpc>
            </a:pPr>
            <a:r>
              <a:rPr lang="en-US" sz="2800" b="0" u="sng" strike="noStrike" spc="-1">
                <a:solidFill>
                  <a:srgbClr val="0000FF"/>
                </a:solidFill>
                <a:uFill>
                  <a:solidFill>
                    <a:srgbClr val="FFFFFF"/>
                  </a:solidFill>
                </a:uFill>
                <a:latin typeface="Calibri"/>
                <a:hlinkClick r:id="rId2"/>
              </a:rPr>
              <a:t>www.fitsm.eu</a:t>
            </a:r>
            <a:endParaRPr lang="en-US" sz="2800" b="0" strike="noStrike" spc="-1">
              <a:solidFill>
                <a:srgbClr val="000000"/>
              </a:solidFill>
              <a:uFill>
                <a:solidFill>
                  <a:srgbClr val="FFFFFF"/>
                </a:solidFill>
              </a:uFill>
              <a:latin typeface="Calibri"/>
            </a:endParaRPr>
          </a:p>
          <a:p>
            <a:pPr algn="ctr">
              <a:lnSpc>
                <a:spcPct val="100000"/>
              </a:lnSpc>
            </a:pPr>
            <a:endParaRPr lang="en-US" sz="2800" b="0" strike="noStrike" spc="-1">
              <a:solidFill>
                <a:srgbClr val="000000"/>
              </a:solidFill>
              <a:uFill>
                <a:solidFill>
                  <a:srgbClr val="FFFFFF"/>
                </a:solidFill>
              </a:uFill>
              <a:latin typeface="Calibri"/>
            </a:endParaRPr>
          </a:p>
          <a:p>
            <a:pPr algn="ctr">
              <a:lnSpc>
                <a:spcPct val="100000"/>
              </a:lnSpc>
            </a:pPr>
            <a:r>
              <a:rPr lang="en-US" sz="1800" b="0" i="1" strike="noStrike" spc="-1">
                <a:solidFill>
                  <a:srgbClr val="000000"/>
                </a:solidFill>
                <a:uFill>
                  <a:solidFill>
                    <a:srgbClr val="FFFFFF"/>
                  </a:solidFill>
                </a:uFill>
                <a:latin typeface="Calibri"/>
              </a:rPr>
              <a:t>The development of the FitSM standards is supported and funded by the European Commission through the EC-FP7 project “FedSM” under contract number 312851.</a:t>
            </a:r>
            <a:endParaRPr lang="en-US" sz="2800" b="0" strike="noStrike" spc="-1">
              <a:solidFill>
                <a:srgbClr val="000000"/>
              </a:solidFill>
              <a:uFill>
                <a:solidFill>
                  <a:srgbClr val="FFFFFF"/>
                </a:solidFill>
              </a:uFill>
              <a:latin typeface="Calibri"/>
            </a:endParaRPr>
          </a:p>
        </p:txBody>
      </p:sp>
      <p:sp>
        <p:nvSpPr>
          <p:cNvPr id="230" name="TextShape 3"/>
          <p:cNvSpPr txBox="1"/>
          <p:nvPr/>
        </p:nvSpPr>
        <p:spPr>
          <a:xfrm>
            <a:off x="6553080" y="6430680"/>
            <a:ext cx="2133360" cy="364680"/>
          </a:xfrm>
          <a:prstGeom prst="rect">
            <a:avLst/>
          </a:prstGeom>
          <a:noFill/>
          <a:ln>
            <a:noFill/>
          </a:ln>
        </p:spPr>
        <p:txBody>
          <a:bodyPr anchor="ctr"/>
          <a:lstStyle/>
          <a:p>
            <a:pPr algn="r">
              <a:lnSpc>
                <a:spcPct val="100000"/>
              </a:lnSpc>
            </a:pPr>
            <a:fld id="{C2CDEC27-8BB3-467A-B29D-086E33E66205}" type="slidenum">
              <a:rPr lang="de-DE" sz="1200" b="0" strike="noStrike" spc="-1">
                <a:solidFill>
                  <a:srgbClr val="8B8B8B"/>
                </a:solidFill>
                <a:uFill>
                  <a:solidFill>
                    <a:srgbClr val="FFFFFF"/>
                  </a:solidFill>
                </a:uFill>
                <a:latin typeface="Calibri"/>
              </a:rPr>
              <a:t>19</a:t>
            </a:fld>
            <a:endParaRPr lang="de-DE" sz="1400" b="0" strike="noStrike" spc="-1">
              <a:solidFill>
                <a:srgbClr val="000000"/>
              </a:solidFill>
              <a:uFill>
                <a:solidFill>
                  <a:srgbClr val="FFFFFF"/>
                </a:solidFill>
              </a:uFill>
              <a:latin typeface="Times New Roman"/>
            </a:endParaRPr>
          </a:p>
        </p:txBody>
      </p:sp>
      <p:pic>
        <p:nvPicPr>
          <p:cNvPr id="231" name="Picture 1"/>
          <p:cNvPicPr/>
          <p:nvPr/>
        </p:nvPicPr>
        <p:blipFill>
          <a:blip r:embed="rId3"/>
          <a:stretch/>
        </p:blipFill>
        <p:spPr>
          <a:xfrm>
            <a:off x="4164840" y="5876640"/>
            <a:ext cx="813600" cy="553320"/>
          </a:xfrm>
          <a:prstGeom prst="rect">
            <a:avLst/>
          </a:prstGeom>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Zweck dieses Trainings</a:t>
            </a:r>
            <a:endParaRPr lang="en-US" sz="1800" b="0" strike="noStrike" spc="-1">
              <a:solidFill>
                <a:srgbClr val="000000"/>
              </a:solidFill>
              <a:uFill>
                <a:solidFill>
                  <a:srgbClr val="FFFFFF"/>
                </a:solidFill>
              </a:uFill>
              <a:latin typeface="Calibri"/>
            </a:endParaRPr>
          </a:p>
        </p:txBody>
      </p:sp>
      <p:sp>
        <p:nvSpPr>
          <p:cNvPr id="103"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Vertraut werden mit…</a:t>
            </a: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verwandten Standards und Rahmenwerken zu ITSM;</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dem organisatorischen Umfeld von Service Erbringung und Service Management;</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Leadership und Governance;</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Planung und Implementierung von ITSM;</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Überwachung, Überprüfung und Verbesserung von ITSM.</a:t>
            </a:r>
            <a:endParaRPr lang="en-US" sz="20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Erreichen des </a:t>
            </a:r>
            <a:r>
              <a:rPr lang="en-US" sz="2800" b="0" i="1" strike="noStrike" spc="-1">
                <a:solidFill>
                  <a:srgbClr val="000000"/>
                </a:solidFill>
                <a:uFill>
                  <a:solidFill>
                    <a:srgbClr val="FFFFFF"/>
                  </a:solidFill>
                </a:uFill>
                <a:latin typeface="Calibri"/>
              </a:rPr>
              <a:t>Expert level certificate in IT service management according to FitSM</a:t>
            </a:r>
            <a:endParaRPr lang="en-US" sz="2800" b="0" strike="noStrike" spc="-1">
              <a:solidFill>
                <a:srgbClr val="000000"/>
              </a:solidFill>
              <a:uFill>
                <a:solidFill>
                  <a:srgbClr val="FFFFFF"/>
                </a:solidFill>
              </a:uFill>
              <a:latin typeface="Calibri"/>
            </a:endParaRPr>
          </a:p>
        </p:txBody>
      </p:sp>
      <p:sp>
        <p:nvSpPr>
          <p:cNvPr id="104" name="TextShape 3"/>
          <p:cNvSpPr txBox="1"/>
          <p:nvPr/>
        </p:nvSpPr>
        <p:spPr>
          <a:xfrm>
            <a:off x="6553080" y="6430680"/>
            <a:ext cx="2133360" cy="364680"/>
          </a:xfrm>
          <a:prstGeom prst="rect">
            <a:avLst/>
          </a:prstGeom>
          <a:noFill/>
          <a:ln>
            <a:noFill/>
          </a:ln>
        </p:spPr>
        <p:txBody>
          <a:bodyPr anchor="ctr"/>
          <a:lstStyle/>
          <a:p>
            <a:pPr algn="r">
              <a:lnSpc>
                <a:spcPct val="100000"/>
              </a:lnSpc>
            </a:pPr>
            <a:fld id="{AABCCFB9-FAD5-4E99-9333-B0F1093C1DEA}" type="slidenum">
              <a:rPr lang="de-DE" sz="1200" b="0" strike="noStrike" spc="-1">
                <a:solidFill>
                  <a:srgbClr val="8B8B8B"/>
                </a:solidFill>
                <a:uFill>
                  <a:solidFill>
                    <a:srgbClr val="FFFFFF"/>
                  </a:solidFill>
                </a:uFill>
                <a:latin typeface="Calibri"/>
              </a:rPr>
              <a:t>2</a:t>
            </a:fld>
            <a:endParaRPr lang="de-DE" sz="1400" b="0" strike="noStrike" spc="-1">
              <a:solidFill>
                <a:srgbClr val="000000"/>
              </a:solidFill>
              <a:uFill>
                <a:solidFill>
                  <a:srgbClr val="FFFFFF"/>
                </a:solidFill>
              </a:uFill>
              <a:latin typeface="Times New Roman"/>
            </a:endParaRPr>
          </a:p>
        </p:txBody>
      </p:sp>
      <p:pic>
        <p:nvPicPr>
          <p:cNvPr id="6" name="Picture 2">
            <a:extLst>
              <a:ext uri="{FF2B5EF4-FFF2-40B4-BE49-F238E27FC236}">
                <a16:creationId xmlns:a16="http://schemas.microsoft.com/office/drawing/2014/main" id="{61D34E80-6C3A-704E-B476-2EED03FA75DA}"/>
              </a:ext>
            </a:extLst>
          </p:cNvPr>
          <p:cNvPicPr/>
          <p:nvPr/>
        </p:nvPicPr>
        <p:blipFill>
          <a:blip r:embed="rId2"/>
          <a:stretch/>
        </p:blipFill>
        <p:spPr>
          <a:xfrm>
            <a:off x="5900212" y="4886100"/>
            <a:ext cx="2293560" cy="99360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FitSM Teile</a:t>
            </a:r>
            <a:endParaRPr lang="en-US" sz="1800" b="0" strike="noStrike" spc="-1">
              <a:solidFill>
                <a:srgbClr val="000000"/>
              </a:solidFill>
              <a:uFill>
                <a:solidFill>
                  <a:srgbClr val="FFFFFF"/>
                </a:solidFill>
              </a:uFill>
              <a:latin typeface="Calibri"/>
            </a:endParaRPr>
          </a:p>
        </p:txBody>
      </p:sp>
      <p:sp>
        <p:nvSpPr>
          <p:cNvPr id="233" name="TextShape 2"/>
          <p:cNvSpPr txBox="1"/>
          <p:nvPr/>
        </p:nvSpPr>
        <p:spPr>
          <a:xfrm>
            <a:off x="6553080" y="6430680"/>
            <a:ext cx="2133360" cy="364680"/>
          </a:xfrm>
          <a:prstGeom prst="rect">
            <a:avLst/>
          </a:prstGeom>
          <a:noFill/>
          <a:ln>
            <a:noFill/>
          </a:ln>
        </p:spPr>
        <p:txBody>
          <a:bodyPr anchor="ctr"/>
          <a:lstStyle/>
          <a:p>
            <a:pPr algn="r">
              <a:lnSpc>
                <a:spcPct val="100000"/>
              </a:lnSpc>
            </a:pPr>
            <a:fld id="{D5884C1A-AF49-4ABA-8947-7752349EBC25}" type="slidenum">
              <a:rPr lang="de-DE" sz="1200" b="0" strike="noStrike" spc="-1">
                <a:solidFill>
                  <a:srgbClr val="8B8B8B"/>
                </a:solidFill>
                <a:uFill>
                  <a:solidFill>
                    <a:srgbClr val="FFFFFF"/>
                  </a:solidFill>
                </a:uFill>
                <a:latin typeface="Calibri"/>
              </a:rPr>
              <a:t>20</a:t>
            </a:fld>
            <a:endParaRPr lang="de-DE" sz="1400" b="0" strike="noStrike" spc="-1">
              <a:solidFill>
                <a:srgbClr val="000000"/>
              </a:solidFill>
              <a:uFill>
                <a:solidFill>
                  <a:srgbClr val="FFFFFF"/>
                </a:solidFill>
              </a:uFill>
              <a:latin typeface="Times New Roman"/>
            </a:endParaRPr>
          </a:p>
        </p:txBody>
      </p:sp>
      <p:sp>
        <p:nvSpPr>
          <p:cNvPr id="234" name="CustomShape 3"/>
          <p:cNvSpPr/>
          <p:nvPr/>
        </p:nvSpPr>
        <p:spPr>
          <a:xfrm>
            <a:off x="1033560" y="4648320"/>
            <a:ext cx="7284960" cy="1871640"/>
          </a:xfrm>
          <a:prstGeom prst="upArrowCallout">
            <a:avLst>
              <a:gd name="adj1" fmla="val 30626"/>
              <a:gd name="adj2" fmla="val 25000"/>
              <a:gd name="adj3" fmla="val 18308"/>
              <a:gd name="adj4" fmla="val 76340"/>
            </a:avLst>
          </a:prstGeom>
          <a:ln>
            <a:round/>
          </a:ln>
        </p:spPr>
        <p:style>
          <a:lnRef idx="2">
            <a:schemeClr val="accent1"/>
          </a:lnRef>
          <a:fillRef idx="1">
            <a:schemeClr val="lt1"/>
          </a:fillRef>
          <a:effectRef idx="0">
            <a:schemeClr val="accent1"/>
          </a:effectRef>
          <a:fontRef idx="minor"/>
        </p:style>
      </p:sp>
      <p:sp>
        <p:nvSpPr>
          <p:cNvPr id="235" name="CustomShape 4"/>
          <p:cNvSpPr/>
          <p:nvPr/>
        </p:nvSpPr>
        <p:spPr>
          <a:xfrm>
            <a:off x="1015920" y="1727280"/>
            <a:ext cx="7302600" cy="2839320"/>
          </a:xfrm>
          <a:prstGeom prst="rect">
            <a:avLst/>
          </a:prstGeom>
          <a:ln>
            <a:round/>
          </a:ln>
        </p:spPr>
        <p:style>
          <a:lnRef idx="2">
            <a:schemeClr val="accent1"/>
          </a:lnRef>
          <a:fillRef idx="1">
            <a:schemeClr val="lt1"/>
          </a:fillRef>
          <a:effectRef idx="0">
            <a:schemeClr val="accent1"/>
          </a:effectRef>
          <a:fontRef idx="minor"/>
        </p:style>
      </p:sp>
      <p:sp>
        <p:nvSpPr>
          <p:cNvPr id="236" name="CustomShape 5"/>
          <p:cNvSpPr/>
          <p:nvPr/>
        </p:nvSpPr>
        <p:spPr>
          <a:xfrm>
            <a:off x="3287520" y="2890800"/>
            <a:ext cx="2857680" cy="568800"/>
          </a:xfrm>
          <a:prstGeom prst="rect">
            <a:avLst/>
          </a:prstGeom>
          <a:solidFill>
            <a:srgbClr val="12447E"/>
          </a:solidFill>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de-DE" sz="1400" b="1" strike="noStrike" spc="-1">
                <a:solidFill>
                  <a:srgbClr val="FFFFFF"/>
                </a:solidFill>
                <a:uFill>
                  <a:solidFill>
                    <a:srgbClr val="FFFFFF"/>
                  </a:solidFill>
                </a:uFill>
                <a:latin typeface="Helvetica Neue"/>
              </a:rPr>
              <a:t>FitSM-1</a:t>
            </a:r>
            <a:endParaRPr lang="de-DE" sz="1800" b="0" strike="noStrike" spc="-1">
              <a:solidFill>
                <a:srgbClr val="000000"/>
              </a:solidFill>
              <a:uFill>
                <a:solidFill>
                  <a:srgbClr val="FFFFFF"/>
                </a:solidFill>
              </a:uFill>
              <a:latin typeface="Arial"/>
            </a:endParaRPr>
          </a:p>
          <a:p>
            <a:pPr algn="ctr">
              <a:lnSpc>
                <a:spcPct val="100000"/>
              </a:lnSpc>
            </a:pPr>
            <a:r>
              <a:rPr lang="de-DE" sz="1400" b="0" strike="noStrike" spc="-1">
                <a:solidFill>
                  <a:srgbClr val="FFFFFF"/>
                </a:solidFill>
                <a:uFill>
                  <a:solidFill>
                    <a:srgbClr val="FFFFFF"/>
                  </a:solidFill>
                </a:uFill>
                <a:latin typeface="Helvetica Neue"/>
              </a:rPr>
              <a:t>Anforderungen</a:t>
            </a:r>
            <a:endParaRPr lang="de-DE" sz="1800" b="0" strike="noStrike" spc="-1">
              <a:solidFill>
                <a:srgbClr val="000000"/>
              </a:solidFill>
              <a:uFill>
                <a:solidFill>
                  <a:srgbClr val="FFFFFF"/>
                </a:solidFill>
              </a:uFill>
              <a:latin typeface="Arial"/>
            </a:endParaRPr>
          </a:p>
        </p:txBody>
      </p:sp>
      <p:sp>
        <p:nvSpPr>
          <p:cNvPr id="237" name="CustomShape 6"/>
          <p:cNvSpPr/>
          <p:nvPr/>
        </p:nvSpPr>
        <p:spPr>
          <a:xfrm>
            <a:off x="1483200" y="3815640"/>
            <a:ext cx="2857680" cy="568800"/>
          </a:xfrm>
          <a:prstGeom prst="rect">
            <a:avLst/>
          </a:prstGeom>
          <a:solidFill>
            <a:srgbClr val="12447E"/>
          </a:solidFill>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de-DE" sz="1400" b="1" strike="noStrike" spc="-1">
                <a:solidFill>
                  <a:srgbClr val="FFFFFF"/>
                </a:solidFill>
                <a:uFill>
                  <a:solidFill>
                    <a:srgbClr val="FFFFFF"/>
                  </a:solidFill>
                </a:uFill>
                <a:latin typeface="Helvetica Neue"/>
              </a:rPr>
              <a:t>FitSM-2</a:t>
            </a:r>
            <a:endParaRPr lang="de-DE" sz="1800" b="0" strike="noStrike" spc="-1">
              <a:solidFill>
                <a:srgbClr val="000000"/>
              </a:solidFill>
              <a:uFill>
                <a:solidFill>
                  <a:srgbClr val="FFFFFF"/>
                </a:solidFill>
              </a:uFill>
              <a:latin typeface="Arial"/>
            </a:endParaRPr>
          </a:p>
          <a:p>
            <a:pPr algn="ctr">
              <a:lnSpc>
                <a:spcPct val="100000"/>
              </a:lnSpc>
            </a:pPr>
            <a:r>
              <a:rPr lang="de-DE" sz="1400" b="0" strike="noStrike" spc="-1">
                <a:solidFill>
                  <a:srgbClr val="FFFFFF"/>
                </a:solidFill>
                <a:uFill>
                  <a:solidFill>
                    <a:srgbClr val="FFFFFF"/>
                  </a:solidFill>
                </a:uFill>
                <a:latin typeface="Helvetica Neue"/>
              </a:rPr>
              <a:t>Ziele und Aktivitäten</a:t>
            </a:r>
            <a:endParaRPr lang="de-DE" sz="1800" b="0" strike="noStrike" spc="-1">
              <a:solidFill>
                <a:srgbClr val="000000"/>
              </a:solidFill>
              <a:uFill>
                <a:solidFill>
                  <a:srgbClr val="FFFFFF"/>
                </a:solidFill>
              </a:uFill>
              <a:latin typeface="Arial"/>
            </a:endParaRPr>
          </a:p>
        </p:txBody>
      </p:sp>
      <p:sp>
        <p:nvSpPr>
          <p:cNvPr id="238" name="CustomShape 7"/>
          <p:cNvSpPr/>
          <p:nvPr/>
        </p:nvSpPr>
        <p:spPr>
          <a:xfrm>
            <a:off x="5100120" y="3815640"/>
            <a:ext cx="2857680" cy="568800"/>
          </a:xfrm>
          <a:prstGeom prst="rect">
            <a:avLst/>
          </a:prstGeom>
          <a:solidFill>
            <a:srgbClr val="12447E"/>
          </a:solidFill>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de-DE" sz="1400" b="1" strike="noStrike" spc="-1">
                <a:solidFill>
                  <a:srgbClr val="FFFFFF"/>
                </a:solidFill>
                <a:uFill>
                  <a:solidFill>
                    <a:srgbClr val="FFFFFF"/>
                  </a:solidFill>
                </a:uFill>
                <a:latin typeface="Helvetica Neue"/>
              </a:rPr>
              <a:t>FitSM-3</a:t>
            </a:r>
            <a:endParaRPr lang="de-DE" sz="1800" b="0" strike="noStrike" spc="-1">
              <a:solidFill>
                <a:srgbClr val="000000"/>
              </a:solidFill>
              <a:uFill>
                <a:solidFill>
                  <a:srgbClr val="FFFFFF"/>
                </a:solidFill>
              </a:uFill>
              <a:latin typeface="Arial"/>
            </a:endParaRPr>
          </a:p>
          <a:p>
            <a:pPr algn="ctr">
              <a:lnSpc>
                <a:spcPct val="100000"/>
              </a:lnSpc>
            </a:pPr>
            <a:r>
              <a:rPr lang="de-DE" sz="1400" b="0" strike="noStrike" spc="-1">
                <a:solidFill>
                  <a:srgbClr val="FFFFFF"/>
                </a:solidFill>
                <a:uFill>
                  <a:solidFill>
                    <a:srgbClr val="FFFFFF"/>
                  </a:solidFill>
                </a:uFill>
                <a:latin typeface="Helvetica Neue"/>
              </a:rPr>
              <a:t>Rollenmodell</a:t>
            </a:r>
            <a:endParaRPr lang="de-DE" sz="1800" b="0" strike="noStrike" spc="-1">
              <a:solidFill>
                <a:srgbClr val="000000"/>
              </a:solidFill>
              <a:uFill>
                <a:solidFill>
                  <a:srgbClr val="FFFFFF"/>
                </a:solidFill>
              </a:uFill>
              <a:latin typeface="Arial"/>
            </a:endParaRPr>
          </a:p>
        </p:txBody>
      </p:sp>
      <p:sp>
        <p:nvSpPr>
          <p:cNvPr id="239" name="CustomShape 8"/>
          <p:cNvSpPr/>
          <p:nvPr/>
        </p:nvSpPr>
        <p:spPr>
          <a:xfrm>
            <a:off x="3644640" y="5476320"/>
            <a:ext cx="2143080" cy="853200"/>
          </a:xfrm>
          <a:prstGeom prst="rect">
            <a:avLst/>
          </a:prstGeom>
          <a:solidFill>
            <a:srgbClr val="105AA8"/>
          </a:solidFill>
          <a:ln>
            <a:round/>
          </a:ln>
        </p:spPr>
        <p:style>
          <a:lnRef idx="2">
            <a:schemeClr val="accent1">
              <a:shade val="50000"/>
            </a:schemeClr>
          </a:lnRef>
          <a:fillRef idx="1">
            <a:schemeClr val="accent1"/>
          </a:fillRef>
          <a:effectRef idx="0">
            <a:schemeClr val="accent1"/>
          </a:effectRef>
          <a:fontRef idx="minor"/>
        </p:style>
        <p:txBody>
          <a:bodyPr lIns="90000" tIns="45000" rIns="90000" bIns="45000"/>
          <a:lstStyle/>
          <a:p>
            <a:pPr algn="ctr">
              <a:lnSpc>
                <a:spcPct val="100000"/>
              </a:lnSpc>
            </a:pPr>
            <a:r>
              <a:rPr lang="de-DE" sz="1400" b="1" strike="noStrike" spc="-1">
                <a:solidFill>
                  <a:srgbClr val="FFFFFF"/>
                </a:solidFill>
                <a:uFill>
                  <a:solidFill>
                    <a:srgbClr val="FFFFFF"/>
                  </a:solidFill>
                </a:uFill>
                <a:latin typeface="Helvetica Neue"/>
              </a:rPr>
              <a:t>FitSM-5</a:t>
            </a:r>
            <a:endParaRPr lang="de-DE" sz="1800" b="0" strike="noStrike" spc="-1">
              <a:solidFill>
                <a:srgbClr val="000000"/>
              </a:solidFill>
              <a:uFill>
                <a:solidFill>
                  <a:srgbClr val="FFFFFF"/>
                </a:solidFill>
              </a:uFill>
              <a:latin typeface="Arial"/>
            </a:endParaRPr>
          </a:p>
          <a:p>
            <a:pPr algn="ctr">
              <a:lnSpc>
                <a:spcPct val="100000"/>
              </a:lnSpc>
            </a:pPr>
            <a:r>
              <a:rPr lang="de-DE" sz="1400" b="0" strike="noStrike" spc="-1">
                <a:solidFill>
                  <a:srgbClr val="FFFFFF"/>
                </a:solidFill>
                <a:uFill>
                  <a:solidFill>
                    <a:srgbClr val="FFFFFF"/>
                  </a:solidFill>
                </a:uFill>
                <a:latin typeface="Helvetica Neue"/>
              </a:rPr>
              <a:t>Ausgewählte Im-plementierungsleitfäden</a:t>
            </a:r>
            <a:endParaRPr lang="de-DE" sz="1800" b="0" strike="noStrike" spc="-1">
              <a:solidFill>
                <a:srgbClr val="000000"/>
              </a:solidFill>
              <a:uFill>
                <a:solidFill>
                  <a:srgbClr val="FFFFFF"/>
                </a:solidFill>
              </a:uFill>
              <a:latin typeface="Arial"/>
            </a:endParaRPr>
          </a:p>
        </p:txBody>
      </p:sp>
      <p:sp>
        <p:nvSpPr>
          <p:cNvPr id="240" name="CustomShape 9"/>
          <p:cNvSpPr/>
          <p:nvPr/>
        </p:nvSpPr>
        <p:spPr>
          <a:xfrm rot="5400000" flipH="1" flipV="1">
            <a:off x="3636000" y="2734920"/>
            <a:ext cx="355320" cy="1803960"/>
          </a:xfrm>
          <a:prstGeom prst="bentConnector3">
            <a:avLst>
              <a:gd name="adj1" fmla="val 50000"/>
            </a:avLst>
          </a:prstGeom>
          <a:noFill/>
          <a:ln w="12600">
            <a:solidFill>
              <a:schemeClr val="tx1"/>
            </a:solidFill>
            <a:round/>
            <a:tailEnd type="arrow" w="med" len="med"/>
          </a:ln>
        </p:spPr>
        <p:style>
          <a:lnRef idx="1">
            <a:schemeClr val="accent1"/>
          </a:lnRef>
          <a:fillRef idx="0">
            <a:schemeClr val="accent1"/>
          </a:fillRef>
          <a:effectRef idx="0">
            <a:schemeClr val="accent1"/>
          </a:effectRef>
          <a:fontRef idx="minor"/>
        </p:style>
      </p:sp>
      <p:sp>
        <p:nvSpPr>
          <p:cNvPr id="241" name="CustomShape 10"/>
          <p:cNvSpPr/>
          <p:nvPr/>
        </p:nvSpPr>
        <p:spPr>
          <a:xfrm rot="16200000" flipV="1">
            <a:off x="5444640" y="2730960"/>
            <a:ext cx="355320" cy="1812240"/>
          </a:xfrm>
          <a:prstGeom prst="bentConnector3">
            <a:avLst>
              <a:gd name="adj1" fmla="val 50000"/>
            </a:avLst>
          </a:prstGeom>
          <a:noFill/>
          <a:ln w="12600">
            <a:solidFill>
              <a:schemeClr val="tx1"/>
            </a:solidFill>
            <a:round/>
            <a:tailEnd type="arrow" w="med" len="med"/>
          </a:ln>
        </p:spPr>
        <p:style>
          <a:lnRef idx="1">
            <a:schemeClr val="accent1"/>
          </a:lnRef>
          <a:fillRef idx="0">
            <a:schemeClr val="accent1"/>
          </a:fillRef>
          <a:effectRef idx="0">
            <a:schemeClr val="accent1"/>
          </a:effectRef>
          <a:fontRef idx="minor"/>
        </p:style>
      </p:sp>
      <p:sp>
        <p:nvSpPr>
          <p:cNvPr id="242" name="CustomShape 11"/>
          <p:cNvSpPr/>
          <p:nvPr/>
        </p:nvSpPr>
        <p:spPr>
          <a:xfrm>
            <a:off x="3287520" y="1966320"/>
            <a:ext cx="2857680" cy="568800"/>
          </a:xfrm>
          <a:prstGeom prst="rect">
            <a:avLst/>
          </a:prstGeom>
          <a:solidFill>
            <a:srgbClr val="12447E"/>
          </a:solidFill>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de-DE" sz="1400" b="1" strike="noStrike" spc="-1">
                <a:solidFill>
                  <a:srgbClr val="FFFFFF"/>
                </a:solidFill>
                <a:uFill>
                  <a:solidFill>
                    <a:srgbClr val="FFFFFF"/>
                  </a:solidFill>
                </a:uFill>
                <a:latin typeface="Helvetica Neue"/>
              </a:rPr>
              <a:t>FitSM-0</a:t>
            </a:r>
            <a:endParaRPr lang="de-DE" sz="1800" b="0" strike="noStrike" spc="-1">
              <a:solidFill>
                <a:srgbClr val="000000"/>
              </a:solidFill>
              <a:uFill>
                <a:solidFill>
                  <a:srgbClr val="FFFFFF"/>
                </a:solidFill>
              </a:uFill>
              <a:latin typeface="Arial"/>
            </a:endParaRPr>
          </a:p>
          <a:p>
            <a:pPr algn="ctr">
              <a:lnSpc>
                <a:spcPct val="100000"/>
              </a:lnSpc>
            </a:pPr>
            <a:r>
              <a:rPr lang="de-DE" sz="1400" b="0" strike="noStrike" spc="-1">
                <a:solidFill>
                  <a:srgbClr val="FFFFFF"/>
                </a:solidFill>
                <a:uFill>
                  <a:solidFill>
                    <a:srgbClr val="FFFFFF"/>
                  </a:solidFill>
                </a:uFill>
                <a:latin typeface="Helvetica Neue"/>
              </a:rPr>
              <a:t>Überblick &amp; Begriffe</a:t>
            </a:r>
            <a:endParaRPr lang="de-DE" sz="1800" b="0" strike="noStrike" spc="-1">
              <a:solidFill>
                <a:srgbClr val="000000"/>
              </a:solidFill>
              <a:uFill>
                <a:solidFill>
                  <a:srgbClr val="FFFFFF"/>
                </a:solidFill>
              </a:uFill>
              <a:latin typeface="Arial"/>
            </a:endParaRPr>
          </a:p>
        </p:txBody>
      </p:sp>
      <p:sp>
        <p:nvSpPr>
          <p:cNvPr id="243" name="CustomShape 12"/>
          <p:cNvSpPr/>
          <p:nvPr/>
        </p:nvSpPr>
        <p:spPr>
          <a:xfrm>
            <a:off x="1177560" y="5472720"/>
            <a:ext cx="2143080" cy="853200"/>
          </a:xfrm>
          <a:prstGeom prst="rect">
            <a:avLst/>
          </a:prstGeom>
          <a:solidFill>
            <a:srgbClr val="105AA8"/>
          </a:solidFill>
          <a:ln>
            <a:round/>
          </a:ln>
        </p:spPr>
        <p:style>
          <a:lnRef idx="2">
            <a:schemeClr val="accent1">
              <a:shade val="50000"/>
            </a:schemeClr>
          </a:lnRef>
          <a:fillRef idx="1">
            <a:schemeClr val="accent1"/>
          </a:fillRef>
          <a:effectRef idx="0">
            <a:schemeClr val="accent1"/>
          </a:effectRef>
          <a:fontRef idx="minor"/>
        </p:style>
        <p:txBody>
          <a:bodyPr lIns="90000" tIns="45000" rIns="90000" bIns="45000"/>
          <a:lstStyle/>
          <a:p>
            <a:pPr algn="ctr">
              <a:lnSpc>
                <a:spcPct val="100000"/>
              </a:lnSpc>
            </a:pPr>
            <a:r>
              <a:rPr lang="de-DE" sz="1400" b="1" strike="noStrike" spc="-1">
                <a:solidFill>
                  <a:srgbClr val="FFFFFF"/>
                </a:solidFill>
                <a:uFill>
                  <a:solidFill>
                    <a:srgbClr val="FFFFFF"/>
                  </a:solidFill>
                </a:uFill>
                <a:latin typeface="Helvetica Neue"/>
              </a:rPr>
              <a:t>FitSM-4</a:t>
            </a:r>
            <a:endParaRPr lang="de-DE" sz="1800" b="0" strike="noStrike" spc="-1">
              <a:solidFill>
                <a:srgbClr val="000000"/>
              </a:solidFill>
              <a:uFill>
                <a:solidFill>
                  <a:srgbClr val="FFFFFF"/>
                </a:solidFill>
              </a:uFill>
              <a:latin typeface="Arial"/>
            </a:endParaRPr>
          </a:p>
          <a:p>
            <a:pPr algn="ctr">
              <a:lnSpc>
                <a:spcPct val="100000"/>
              </a:lnSpc>
            </a:pPr>
            <a:r>
              <a:rPr lang="de-DE" sz="1400" b="0" strike="noStrike" spc="-1">
                <a:solidFill>
                  <a:srgbClr val="FFFFFF"/>
                </a:solidFill>
                <a:uFill>
                  <a:solidFill>
                    <a:srgbClr val="FFFFFF"/>
                  </a:solidFill>
                </a:uFill>
                <a:latin typeface="Helvetica Neue"/>
              </a:rPr>
              <a:t>Ausgewählte Templates und Beispiele</a:t>
            </a:r>
            <a:endParaRPr lang="de-DE" sz="1800" b="0" strike="noStrike" spc="-1">
              <a:solidFill>
                <a:srgbClr val="000000"/>
              </a:solidFill>
              <a:uFill>
                <a:solidFill>
                  <a:srgbClr val="FFFFFF"/>
                </a:solidFill>
              </a:uFill>
              <a:latin typeface="Arial"/>
            </a:endParaRPr>
          </a:p>
        </p:txBody>
      </p:sp>
      <p:sp>
        <p:nvSpPr>
          <p:cNvPr id="244" name="CustomShape 13"/>
          <p:cNvSpPr/>
          <p:nvPr/>
        </p:nvSpPr>
        <p:spPr>
          <a:xfrm>
            <a:off x="6061680" y="5476320"/>
            <a:ext cx="2143080" cy="853200"/>
          </a:xfrm>
          <a:prstGeom prst="rect">
            <a:avLst/>
          </a:prstGeom>
          <a:solidFill>
            <a:srgbClr val="105AA8"/>
          </a:solidFill>
          <a:ln>
            <a:round/>
          </a:ln>
        </p:spPr>
        <p:style>
          <a:lnRef idx="2">
            <a:schemeClr val="accent1">
              <a:shade val="50000"/>
            </a:schemeClr>
          </a:lnRef>
          <a:fillRef idx="1">
            <a:schemeClr val="accent1"/>
          </a:fillRef>
          <a:effectRef idx="0">
            <a:schemeClr val="accent1"/>
          </a:effectRef>
          <a:fontRef idx="minor"/>
        </p:style>
        <p:txBody>
          <a:bodyPr lIns="90000" tIns="45000" rIns="90000" bIns="45000"/>
          <a:lstStyle/>
          <a:p>
            <a:pPr algn="ctr">
              <a:lnSpc>
                <a:spcPct val="100000"/>
              </a:lnSpc>
            </a:pPr>
            <a:r>
              <a:rPr lang="de-DE" sz="1400" b="1" strike="noStrike" spc="-1">
                <a:solidFill>
                  <a:srgbClr val="FFFFFF"/>
                </a:solidFill>
                <a:uFill>
                  <a:solidFill>
                    <a:srgbClr val="FFFFFF"/>
                  </a:solidFill>
                </a:uFill>
                <a:latin typeface="Helvetica Neue"/>
              </a:rPr>
              <a:t>FitSM-6</a:t>
            </a:r>
            <a:endParaRPr lang="de-DE" sz="1800" b="0" strike="noStrike" spc="-1">
              <a:solidFill>
                <a:srgbClr val="000000"/>
              </a:solidFill>
              <a:uFill>
                <a:solidFill>
                  <a:srgbClr val="FFFFFF"/>
                </a:solidFill>
              </a:uFill>
              <a:latin typeface="Arial"/>
            </a:endParaRPr>
          </a:p>
          <a:p>
            <a:pPr algn="ctr">
              <a:lnSpc>
                <a:spcPct val="100000"/>
              </a:lnSpc>
            </a:pPr>
            <a:r>
              <a:rPr lang="de-DE" sz="1400" b="0" strike="noStrike" spc="-1">
                <a:solidFill>
                  <a:srgbClr val="FFFFFF"/>
                </a:solidFill>
                <a:uFill>
                  <a:solidFill>
                    <a:srgbClr val="FFFFFF"/>
                  </a:solidFill>
                </a:uFill>
                <a:latin typeface="Helvetica Neue"/>
              </a:rPr>
              <a:t>Bewertung von Fähig-keiten und Reifegrad</a:t>
            </a:r>
            <a:endParaRPr lang="de-DE" sz="1800" b="0" strike="noStrike" spc="-1">
              <a:solidFill>
                <a:srgbClr val="000000"/>
              </a:solidFill>
              <a:uFill>
                <a:solidFill>
                  <a:srgbClr val="FFFFFF"/>
                </a:solidFill>
              </a:uFill>
              <a:latin typeface="Arial"/>
            </a:endParaRPr>
          </a:p>
        </p:txBody>
      </p:sp>
      <p:sp>
        <p:nvSpPr>
          <p:cNvPr id="245" name="CustomShape 14"/>
          <p:cNvSpPr/>
          <p:nvPr/>
        </p:nvSpPr>
        <p:spPr>
          <a:xfrm rot="5400000">
            <a:off x="4538520" y="2712600"/>
            <a:ext cx="355320" cy="360"/>
          </a:xfrm>
          <a:prstGeom prst="bentConnector3">
            <a:avLst>
              <a:gd name="adj1" fmla="val 50000"/>
            </a:avLst>
          </a:prstGeom>
          <a:noFill/>
          <a:ln w="12600">
            <a:solidFill>
              <a:schemeClr val="tx1"/>
            </a:solidFill>
            <a:round/>
            <a:tailEnd type="arrow" w="med" len="med"/>
          </a:ln>
        </p:spPr>
        <p:style>
          <a:lnRef idx="1">
            <a:schemeClr val="accent1"/>
          </a:lnRef>
          <a:fillRef idx="0">
            <a:schemeClr val="accent1"/>
          </a:fillRef>
          <a:effectRef idx="0">
            <a:schemeClr val="accent1"/>
          </a:effectRef>
          <a:fontRef idx="minor"/>
        </p:style>
      </p:sp>
      <p:sp>
        <p:nvSpPr>
          <p:cNvPr id="246" name="CustomShape 15"/>
          <p:cNvSpPr/>
          <p:nvPr/>
        </p:nvSpPr>
        <p:spPr>
          <a:xfrm>
            <a:off x="1125000" y="5112000"/>
            <a:ext cx="1767600" cy="33372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600" b="1" i="1" strike="noStrike" spc="-1">
                <a:solidFill>
                  <a:srgbClr val="12447E"/>
                </a:solidFill>
                <a:uFill>
                  <a:solidFill>
                    <a:srgbClr val="FFFFFF"/>
                  </a:solidFill>
                </a:uFill>
                <a:latin typeface="Helvetica Neue"/>
              </a:rPr>
              <a:t>Umsetzungshilfen</a:t>
            </a:r>
            <a:endParaRPr lang="de-DE" sz="1800" b="0" strike="noStrike" spc="-1">
              <a:solidFill>
                <a:srgbClr val="000000"/>
              </a:solidFill>
              <a:uFill>
                <a:solidFill>
                  <a:srgbClr val="FFFFFF"/>
                </a:solidFill>
              </a:uFill>
              <a:latin typeface="Arial"/>
            </a:endParaRPr>
          </a:p>
        </p:txBody>
      </p:sp>
      <p:sp>
        <p:nvSpPr>
          <p:cNvPr id="247" name="CustomShape 16"/>
          <p:cNvSpPr/>
          <p:nvPr/>
        </p:nvSpPr>
        <p:spPr>
          <a:xfrm>
            <a:off x="1088280" y="1741680"/>
            <a:ext cx="1497960" cy="33372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600" b="1" i="1" strike="noStrike" spc="-1">
                <a:solidFill>
                  <a:srgbClr val="12447E"/>
                </a:solidFill>
                <a:uFill>
                  <a:solidFill>
                    <a:srgbClr val="FFFFFF"/>
                  </a:solidFill>
                </a:uFill>
                <a:latin typeface="Helvetica Neue"/>
              </a:rPr>
              <a:t>Kern-Standard</a:t>
            </a:r>
            <a:endParaRPr lang="de-DE" sz="1800" b="0" strike="noStrike" spc="-1">
              <a:solidFill>
                <a:srgbClr val="000000"/>
              </a:solidFill>
              <a:uFill>
                <a:solidFill>
                  <a:srgbClr val="FFFFFF"/>
                </a:solidFill>
              </a:uFill>
              <a:latin typeface="Arial"/>
            </a:endParaRPr>
          </a:p>
        </p:txBody>
      </p:sp>
      <p:pic>
        <p:nvPicPr>
          <p:cNvPr id="248" name="Grafik 5"/>
          <p:cNvPicPr/>
          <p:nvPr/>
        </p:nvPicPr>
        <p:blipFill>
          <a:blip r:embed="rId3"/>
          <a:stretch/>
        </p:blipFill>
        <p:spPr>
          <a:xfrm>
            <a:off x="5951520" y="3146760"/>
            <a:ext cx="1131480" cy="395640"/>
          </a:xfrm>
          <a:prstGeom prst="rect">
            <a:avLst/>
          </a:prstGeom>
          <a:ln>
            <a:noFill/>
          </a:ln>
        </p:spPr>
      </p:pic>
      <p:pic>
        <p:nvPicPr>
          <p:cNvPr id="249" name="Grafik 5"/>
          <p:cNvPicPr/>
          <p:nvPr/>
        </p:nvPicPr>
        <p:blipFill>
          <a:blip r:embed="rId3"/>
          <a:stretch/>
        </p:blipFill>
        <p:spPr>
          <a:xfrm>
            <a:off x="6702120" y="6248160"/>
            <a:ext cx="1131480" cy="395640"/>
          </a:xfrm>
          <a:prstGeom prst="rect">
            <a:avLst/>
          </a:prstGeom>
          <a:ln>
            <a:noFill/>
          </a:ln>
        </p:spPr>
      </p:pic>
      <p:pic>
        <p:nvPicPr>
          <p:cNvPr id="250" name="Inhaltsplatzhalter 4"/>
          <p:cNvPicPr/>
          <p:nvPr/>
        </p:nvPicPr>
        <p:blipFill>
          <a:blip r:embed="rId4"/>
          <a:stretch/>
        </p:blipFill>
        <p:spPr>
          <a:xfrm>
            <a:off x="5987160" y="2289600"/>
            <a:ext cx="1131480" cy="395640"/>
          </a:xfrm>
          <a:prstGeom prst="rect">
            <a:avLst/>
          </a:prstGeom>
          <a:ln>
            <a:noFill/>
          </a:ln>
        </p:spPr>
      </p:pic>
      <p:pic>
        <p:nvPicPr>
          <p:cNvPr id="251" name="Inhaltsplatzhalter 4"/>
          <p:cNvPicPr/>
          <p:nvPr/>
        </p:nvPicPr>
        <p:blipFill>
          <a:blip r:embed="rId4"/>
          <a:stretch/>
        </p:blipFill>
        <p:spPr>
          <a:xfrm>
            <a:off x="4227120" y="6232680"/>
            <a:ext cx="1131480" cy="395640"/>
          </a:xfrm>
          <a:prstGeom prst="rect">
            <a:avLst/>
          </a:prstGeom>
          <a:ln>
            <a:noFill/>
          </a:ln>
        </p:spPr>
      </p:pic>
      <p:pic>
        <p:nvPicPr>
          <p:cNvPr id="252" name="Inhaltsplatzhalter 4"/>
          <p:cNvPicPr/>
          <p:nvPr/>
        </p:nvPicPr>
        <p:blipFill>
          <a:blip r:embed="rId4"/>
          <a:stretch/>
        </p:blipFill>
        <p:spPr>
          <a:xfrm>
            <a:off x="1807200" y="6242040"/>
            <a:ext cx="1131480" cy="395640"/>
          </a:xfrm>
          <a:prstGeom prst="rect">
            <a:avLst/>
          </a:prstGeom>
          <a:ln>
            <a:noFill/>
          </a:ln>
        </p:spPr>
      </p:pic>
      <p:pic>
        <p:nvPicPr>
          <p:cNvPr id="253" name="Inhaltsplatzhalter 4"/>
          <p:cNvPicPr/>
          <p:nvPr/>
        </p:nvPicPr>
        <p:blipFill>
          <a:blip r:embed="rId4"/>
          <a:stretch/>
        </p:blipFill>
        <p:spPr>
          <a:xfrm>
            <a:off x="2373120" y="4355280"/>
            <a:ext cx="1131480" cy="395640"/>
          </a:xfrm>
          <a:prstGeom prst="rect">
            <a:avLst/>
          </a:prstGeom>
          <a:ln>
            <a:noFill/>
          </a:ln>
        </p:spPr>
      </p:pic>
      <p:pic>
        <p:nvPicPr>
          <p:cNvPr id="254" name="Inhaltsplatzhalter 4"/>
          <p:cNvPicPr/>
          <p:nvPr/>
        </p:nvPicPr>
        <p:blipFill>
          <a:blip r:embed="rId4"/>
          <a:stretch/>
        </p:blipFill>
        <p:spPr>
          <a:xfrm>
            <a:off x="5987160" y="4341960"/>
            <a:ext cx="1131480" cy="395640"/>
          </a:xfrm>
          <a:prstGeom prst="rect">
            <a:avLst/>
          </a:prstGeom>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5"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FitSM Logik</a:t>
            </a:r>
            <a:endParaRPr lang="en-US" sz="1800" b="0" strike="noStrike" spc="-1">
              <a:solidFill>
                <a:srgbClr val="000000"/>
              </a:solidFill>
              <a:uFill>
                <a:solidFill>
                  <a:srgbClr val="FFFFFF"/>
                </a:solidFill>
              </a:uFill>
              <a:latin typeface="Calibri"/>
            </a:endParaRPr>
          </a:p>
        </p:txBody>
      </p:sp>
      <p:sp>
        <p:nvSpPr>
          <p:cNvPr id="256" name="TextShape 2"/>
          <p:cNvSpPr txBox="1"/>
          <p:nvPr/>
        </p:nvSpPr>
        <p:spPr>
          <a:xfrm>
            <a:off x="6553080" y="6430680"/>
            <a:ext cx="2133360" cy="364680"/>
          </a:xfrm>
          <a:prstGeom prst="rect">
            <a:avLst/>
          </a:prstGeom>
          <a:noFill/>
          <a:ln>
            <a:noFill/>
          </a:ln>
        </p:spPr>
        <p:txBody>
          <a:bodyPr anchor="ctr"/>
          <a:lstStyle/>
          <a:p>
            <a:pPr algn="r">
              <a:lnSpc>
                <a:spcPct val="100000"/>
              </a:lnSpc>
            </a:pPr>
            <a:fld id="{45FC140F-89A0-46D4-8538-B7B13B27A353}" type="slidenum">
              <a:rPr lang="de-DE" sz="1200" b="0" strike="noStrike" spc="-1">
                <a:solidFill>
                  <a:srgbClr val="8B8B8B"/>
                </a:solidFill>
                <a:uFill>
                  <a:solidFill>
                    <a:srgbClr val="FFFFFF"/>
                  </a:solidFill>
                </a:uFill>
                <a:latin typeface="Calibri"/>
              </a:rPr>
              <a:t>21</a:t>
            </a:fld>
            <a:endParaRPr lang="de-DE" sz="1400" b="0" strike="noStrike" spc="-1">
              <a:solidFill>
                <a:srgbClr val="000000"/>
              </a:solidFill>
              <a:uFill>
                <a:solidFill>
                  <a:srgbClr val="FFFFFF"/>
                </a:solidFill>
              </a:uFill>
              <a:latin typeface="Times New Roman"/>
            </a:endParaRPr>
          </a:p>
        </p:txBody>
      </p:sp>
      <p:pic>
        <p:nvPicPr>
          <p:cNvPr id="257" name="Grafik 4"/>
          <p:cNvPicPr/>
          <p:nvPr/>
        </p:nvPicPr>
        <p:blipFill>
          <a:blip r:embed="rId2"/>
          <a:stretch/>
        </p:blipFill>
        <p:spPr>
          <a:xfrm>
            <a:off x="727560" y="1683720"/>
            <a:ext cx="7733520" cy="4648680"/>
          </a:xfrm>
          <a:prstGeom prst="rect">
            <a:avLst/>
          </a:prstGeom>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FitSM-1: ITSM-Prozessmodell</a:t>
            </a:r>
            <a:endParaRPr lang="en-US" sz="1800" b="0" strike="noStrike" spc="-1">
              <a:solidFill>
                <a:srgbClr val="000000"/>
              </a:solidFill>
              <a:uFill>
                <a:solidFill>
                  <a:srgbClr val="FFFFFF"/>
                </a:solidFill>
              </a:uFill>
              <a:latin typeface="Calibri"/>
            </a:endParaRPr>
          </a:p>
        </p:txBody>
      </p:sp>
      <p:sp>
        <p:nvSpPr>
          <p:cNvPr id="259" name="TextShape 2"/>
          <p:cNvSpPr txBox="1"/>
          <p:nvPr/>
        </p:nvSpPr>
        <p:spPr>
          <a:xfrm>
            <a:off x="457200" y="1696680"/>
            <a:ext cx="8229240" cy="4625640"/>
          </a:xfrm>
          <a:prstGeom prst="rect">
            <a:avLst/>
          </a:prstGeom>
          <a:noFill/>
          <a:ln>
            <a:noFill/>
          </a:ln>
        </p:spPr>
        <p:txBody>
          <a:bodyPr/>
          <a:lstStyle/>
          <a:p>
            <a:pPr marL="514440" indent="-514080">
              <a:lnSpc>
                <a:spcPct val="100000"/>
              </a:lnSpc>
              <a:buClr>
                <a:srgbClr val="000000"/>
              </a:buClr>
              <a:buFont typeface="Calibri"/>
              <a:buAutoNum type="arabicPeriod"/>
            </a:pPr>
            <a:r>
              <a:rPr lang="en-US" sz="2000" b="0" strike="noStrike" spc="-1" dirty="0">
                <a:solidFill>
                  <a:srgbClr val="000000"/>
                </a:solidFill>
                <a:uFill>
                  <a:solidFill>
                    <a:srgbClr val="FFFFFF"/>
                  </a:solidFill>
                </a:uFill>
                <a:latin typeface="Calibri"/>
              </a:rPr>
              <a:t>Service Portfolio Management (SPM)</a:t>
            </a:r>
          </a:p>
          <a:p>
            <a:pPr marL="514440" indent="-514080">
              <a:lnSpc>
                <a:spcPct val="100000"/>
              </a:lnSpc>
              <a:buClr>
                <a:srgbClr val="000000"/>
              </a:buClr>
              <a:buFont typeface="Calibri"/>
              <a:buAutoNum type="arabicPeriod"/>
            </a:pPr>
            <a:r>
              <a:rPr lang="en-US" sz="2000" b="0" strike="noStrike" spc="-1" dirty="0">
                <a:solidFill>
                  <a:srgbClr val="000000"/>
                </a:solidFill>
                <a:uFill>
                  <a:solidFill>
                    <a:srgbClr val="FFFFFF"/>
                  </a:solidFill>
                </a:uFill>
                <a:latin typeface="Calibri"/>
              </a:rPr>
              <a:t>Service Level Management (SLM)</a:t>
            </a:r>
          </a:p>
          <a:p>
            <a:pPr marL="514440" indent="-514080">
              <a:lnSpc>
                <a:spcPct val="100000"/>
              </a:lnSpc>
              <a:buClr>
                <a:srgbClr val="000000"/>
              </a:buClr>
              <a:buFont typeface="Calibri"/>
              <a:buAutoNum type="arabicPeriod"/>
            </a:pPr>
            <a:r>
              <a:rPr lang="en-US" sz="2000" b="0" strike="noStrike" spc="-1" dirty="0">
                <a:solidFill>
                  <a:srgbClr val="000000"/>
                </a:solidFill>
                <a:uFill>
                  <a:solidFill>
                    <a:srgbClr val="FFFFFF"/>
                  </a:solidFill>
                </a:uFill>
                <a:latin typeface="Calibri"/>
              </a:rPr>
              <a:t>Service Reporting Management (SRM)</a:t>
            </a:r>
          </a:p>
          <a:p>
            <a:pPr marL="514440" indent="-514080">
              <a:lnSpc>
                <a:spcPct val="100000"/>
              </a:lnSpc>
              <a:buClr>
                <a:srgbClr val="000000"/>
              </a:buClr>
              <a:buFont typeface="Calibri"/>
              <a:buAutoNum type="arabicPeriod"/>
            </a:pPr>
            <a:r>
              <a:rPr lang="en-US" sz="2000" b="0" strike="noStrike" spc="-1" dirty="0">
                <a:solidFill>
                  <a:srgbClr val="000000"/>
                </a:solidFill>
                <a:uFill>
                  <a:solidFill>
                    <a:srgbClr val="FFFFFF"/>
                  </a:solidFill>
                </a:uFill>
                <a:latin typeface="Calibri"/>
              </a:rPr>
              <a:t>Service Availability &amp; Continuity Management (SACM)</a:t>
            </a:r>
          </a:p>
          <a:p>
            <a:pPr marL="514440" indent="-514080">
              <a:lnSpc>
                <a:spcPct val="100000"/>
              </a:lnSpc>
              <a:buClr>
                <a:srgbClr val="000000"/>
              </a:buClr>
              <a:buFont typeface="Calibri"/>
              <a:buAutoNum type="arabicPeriod"/>
            </a:pPr>
            <a:r>
              <a:rPr lang="en-US" sz="2000" b="0" strike="noStrike" spc="-1" dirty="0">
                <a:solidFill>
                  <a:srgbClr val="000000"/>
                </a:solidFill>
                <a:uFill>
                  <a:solidFill>
                    <a:srgbClr val="FFFFFF"/>
                  </a:solidFill>
                </a:uFill>
                <a:latin typeface="Calibri"/>
              </a:rPr>
              <a:t>Capacity Management (CAPM)</a:t>
            </a:r>
          </a:p>
          <a:p>
            <a:pPr marL="514440" indent="-514080">
              <a:lnSpc>
                <a:spcPct val="100000"/>
              </a:lnSpc>
              <a:buClr>
                <a:srgbClr val="000000"/>
              </a:buClr>
              <a:buFont typeface="Calibri"/>
              <a:buAutoNum type="arabicPeriod"/>
            </a:pPr>
            <a:r>
              <a:rPr lang="en-US" sz="2000" b="0" strike="noStrike" spc="-1" dirty="0">
                <a:solidFill>
                  <a:srgbClr val="000000"/>
                </a:solidFill>
                <a:uFill>
                  <a:solidFill>
                    <a:srgbClr val="FFFFFF"/>
                  </a:solidFill>
                </a:uFill>
                <a:latin typeface="Calibri"/>
              </a:rPr>
              <a:t>Information Security Management (ISM)</a:t>
            </a:r>
          </a:p>
          <a:p>
            <a:pPr marL="514440" indent="-514080">
              <a:lnSpc>
                <a:spcPct val="100000"/>
              </a:lnSpc>
              <a:buClr>
                <a:srgbClr val="000000"/>
              </a:buClr>
              <a:buFont typeface="Calibri"/>
              <a:buAutoNum type="arabicPeriod"/>
            </a:pPr>
            <a:r>
              <a:rPr lang="en-US" sz="2000" b="0" strike="noStrike" spc="-1" dirty="0">
                <a:solidFill>
                  <a:srgbClr val="000000"/>
                </a:solidFill>
                <a:uFill>
                  <a:solidFill>
                    <a:srgbClr val="FFFFFF"/>
                  </a:solidFill>
                </a:uFill>
                <a:latin typeface="Calibri"/>
              </a:rPr>
              <a:t>Customer Relationship Management (CRM)</a:t>
            </a:r>
          </a:p>
          <a:p>
            <a:pPr marL="514440" indent="-514080">
              <a:lnSpc>
                <a:spcPct val="100000"/>
              </a:lnSpc>
              <a:buClr>
                <a:srgbClr val="000000"/>
              </a:buClr>
              <a:buFont typeface="Calibri"/>
              <a:buAutoNum type="arabicPeriod"/>
            </a:pPr>
            <a:r>
              <a:rPr lang="en-US" sz="2000" b="0" strike="noStrike" spc="-1" dirty="0">
                <a:solidFill>
                  <a:srgbClr val="000000"/>
                </a:solidFill>
                <a:uFill>
                  <a:solidFill>
                    <a:srgbClr val="FFFFFF"/>
                  </a:solidFill>
                </a:uFill>
                <a:latin typeface="Calibri"/>
              </a:rPr>
              <a:t>Supplier Relationship Management (SUPPM)</a:t>
            </a:r>
          </a:p>
          <a:p>
            <a:pPr marL="514440" indent="-514080">
              <a:lnSpc>
                <a:spcPct val="100000"/>
              </a:lnSpc>
              <a:buClr>
                <a:srgbClr val="000000"/>
              </a:buClr>
              <a:buFont typeface="Calibri"/>
              <a:buAutoNum type="arabicPeriod"/>
            </a:pPr>
            <a:r>
              <a:rPr lang="en-US" sz="2000" b="0" strike="noStrike" spc="-1" dirty="0">
                <a:solidFill>
                  <a:srgbClr val="000000"/>
                </a:solidFill>
                <a:uFill>
                  <a:solidFill>
                    <a:srgbClr val="FFFFFF"/>
                  </a:solidFill>
                </a:uFill>
                <a:latin typeface="Calibri"/>
              </a:rPr>
              <a:t>Incident &amp; Service Request Management (ISRM)</a:t>
            </a:r>
          </a:p>
          <a:p>
            <a:pPr marL="514440" indent="-514080">
              <a:lnSpc>
                <a:spcPct val="100000"/>
              </a:lnSpc>
              <a:buClr>
                <a:srgbClr val="000000"/>
              </a:buClr>
              <a:buFont typeface="Calibri"/>
              <a:buAutoNum type="arabicPeriod"/>
            </a:pPr>
            <a:r>
              <a:rPr lang="en-US" sz="2000" b="0" strike="noStrike" spc="-1" dirty="0">
                <a:solidFill>
                  <a:srgbClr val="000000"/>
                </a:solidFill>
                <a:uFill>
                  <a:solidFill>
                    <a:srgbClr val="FFFFFF"/>
                  </a:solidFill>
                </a:uFill>
                <a:latin typeface="Calibri"/>
              </a:rPr>
              <a:t>Problem Management (PM)</a:t>
            </a:r>
          </a:p>
          <a:p>
            <a:pPr marL="514440" indent="-514080">
              <a:lnSpc>
                <a:spcPct val="100000"/>
              </a:lnSpc>
              <a:buClr>
                <a:srgbClr val="000000"/>
              </a:buClr>
              <a:buFont typeface="Calibri"/>
              <a:buAutoNum type="arabicPeriod"/>
            </a:pPr>
            <a:r>
              <a:rPr lang="en-US" sz="2000" b="0" strike="noStrike" spc="-1" dirty="0">
                <a:solidFill>
                  <a:srgbClr val="000000"/>
                </a:solidFill>
                <a:uFill>
                  <a:solidFill>
                    <a:srgbClr val="FFFFFF"/>
                  </a:solidFill>
                </a:uFill>
                <a:latin typeface="Calibri"/>
              </a:rPr>
              <a:t>Configuration Management (CONFM)</a:t>
            </a:r>
          </a:p>
          <a:p>
            <a:pPr marL="514440" indent="-514080">
              <a:lnSpc>
                <a:spcPct val="100000"/>
              </a:lnSpc>
              <a:buClr>
                <a:srgbClr val="000000"/>
              </a:buClr>
              <a:buFont typeface="Calibri"/>
              <a:buAutoNum type="arabicPeriod"/>
            </a:pPr>
            <a:r>
              <a:rPr lang="en-US" sz="2000" b="0" strike="noStrike" spc="-1" dirty="0">
                <a:solidFill>
                  <a:srgbClr val="000000"/>
                </a:solidFill>
                <a:uFill>
                  <a:solidFill>
                    <a:srgbClr val="FFFFFF"/>
                  </a:solidFill>
                </a:uFill>
                <a:latin typeface="Calibri"/>
              </a:rPr>
              <a:t>Change Management (CHM)</a:t>
            </a:r>
          </a:p>
          <a:p>
            <a:pPr marL="514440" indent="-514080">
              <a:lnSpc>
                <a:spcPct val="100000"/>
              </a:lnSpc>
              <a:buClr>
                <a:srgbClr val="000000"/>
              </a:buClr>
              <a:buFont typeface="Calibri"/>
              <a:buAutoNum type="arabicPeriod"/>
            </a:pPr>
            <a:r>
              <a:rPr lang="en-US" sz="2000" b="0" strike="noStrike" spc="-1" dirty="0">
                <a:solidFill>
                  <a:srgbClr val="000000"/>
                </a:solidFill>
                <a:uFill>
                  <a:solidFill>
                    <a:srgbClr val="FFFFFF"/>
                  </a:solidFill>
                </a:uFill>
                <a:latin typeface="Calibri"/>
              </a:rPr>
              <a:t>Release &amp; Deployment Management (RDM)</a:t>
            </a:r>
          </a:p>
          <a:p>
            <a:pPr marL="514440" indent="-514080">
              <a:lnSpc>
                <a:spcPct val="100000"/>
              </a:lnSpc>
              <a:buClr>
                <a:srgbClr val="000000"/>
              </a:buClr>
              <a:buFont typeface="Calibri"/>
              <a:buAutoNum type="arabicPeriod"/>
            </a:pPr>
            <a:r>
              <a:rPr lang="en-US" sz="2000" b="0" strike="noStrike" spc="-1" dirty="0">
                <a:solidFill>
                  <a:srgbClr val="000000"/>
                </a:solidFill>
                <a:uFill>
                  <a:solidFill>
                    <a:srgbClr val="FFFFFF"/>
                  </a:solidFill>
                </a:uFill>
                <a:latin typeface="Calibri"/>
              </a:rPr>
              <a:t>Continual Service Improvement Management (CSI)</a:t>
            </a:r>
          </a:p>
        </p:txBody>
      </p:sp>
      <p:sp>
        <p:nvSpPr>
          <p:cNvPr id="260" name="TextShape 3"/>
          <p:cNvSpPr txBox="1"/>
          <p:nvPr/>
        </p:nvSpPr>
        <p:spPr>
          <a:xfrm>
            <a:off x="6553080" y="6430680"/>
            <a:ext cx="2133360" cy="364680"/>
          </a:xfrm>
          <a:prstGeom prst="rect">
            <a:avLst/>
          </a:prstGeom>
          <a:noFill/>
          <a:ln>
            <a:noFill/>
          </a:ln>
        </p:spPr>
        <p:txBody>
          <a:bodyPr anchor="ctr"/>
          <a:lstStyle/>
          <a:p>
            <a:pPr algn="r">
              <a:lnSpc>
                <a:spcPct val="100000"/>
              </a:lnSpc>
            </a:pPr>
            <a:fld id="{343062F4-F967-411A-BE92-ADAA031186E8}" type="slidenum">
              <a:rPr lang="de-DE" sz="1200" b="0" strike="noStrike" spc="-1">
                <a:solidFill>
                  <a:srgbClr val="8B8B8B"/>
                </a:solidFill>
                <a:uFill>
                  <a:solidFill>
                    <a:srgbClr val="FFFFFF"/>
                  </a:solidFill>
                </a:uFill>
                <a:latin typeface="Calibri"/>
              </a:rPr>
              <a:t>22</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FitSM: Mögliche Prozessgruppierung</a:t>
            </a:r>
            <a:endParaRPr lang="en-US" sz="1800" b="0" strike="noStrike" spc="-1">
              <a:solidFill>
                <a:srgbClr val="000000"/>
              </a:solidFill>
              <a:uFill>
                <a:solidFill>
                  <a:srgbClr val="FFFFFF"/>
                </a:solidFill>
              </a:uFill>
              <a:latin typeface="Calibri"/>
            </a:endParaRPr>
          </a:p>
        </p:txBody>
      </p:sp>
      <p:sp>
        <p:nvSpPr>
          <p:cNvPr id="262" name="TextShape 2"/>
          <p:cNvSpPr txBox="1"/>
          <p:nvPr/>
        </p:nvSpPr>
        <p:spPr>
          <a:xfrm>
            <a:off x="457200" y="1696680"/>
            <a:ext cx="8229240" cy="4625640"/>
          </a:xfrm>
          <a:prstGeom prst="rect">
            <a:avLst/>
          </a:prstGeom>
          <a:noFill/>
          <a:ln>
            <a:noFill/>
          </a:ln>
        </p:spPr>
        <p:txBody>
          <a:bodyPr/>
          <a:lstStyle/>
          <a:p>
            <a:pPr>
              <a:lnSpc>
                <a:spcPct val="100000"/>
              </a:lnSpc>
            </a:pPr>
            <a:r>
              <a:rPr lang="en-US" sz="2800" b="0" strike="noStrike" spc="-1">
                <a:solidFill>
                  <a:srgbClr val="000000"/>
                </a:solidFill>
                <a:uFill>
                  <a:solidFill>
                    <a:srgbClr val="FFFFFF"/>
                  </a:solidFill>
                </a:uFill>
                <a:latin typeface="Calibri"/>
              </a:rPr>
              <a:t>Sechs Bereiche:</a:t>
            </a:r>
          </a:p>
        </p:txBody>
      </p:sp>
      <p:sp>
        <p:nvSpPr>
          <p:cNvPr id="263" name="TextShape 3"/>
          <p:cNvSpPr txBox="1"/>
          <p:nvPr/>
        </p:nvSpPr>
        <p:spPr>
          <a:xfrm>
            <a:off x="6553080" y="6430680"/>
            <a:ext cx="2133360" cy="364680"/>
          </a:xfrm>
          <a:prstGeom prst="rect">
            <a:avLst/>
          </a:prstGeom>
          <a:noFill/>
          <a:ln>
            <a:noFill/>
          </a:ln>
        </p:spPr>
        <p:txBody>
          <a:bodyPr anchor="ctr"/>
          <a:lstStyle/>
          <a:p>
            <a:pPr algn="r">
              <a:lnSpc>
                <a:spcPct val="100000"/>
              </a:lnSpc>
            </a:pPr>
            <a:fld id="{51521A33-5A4A-42EB-9AAC-E890476BC1CB}" type="slidenum">
              <a:rPr lang="de-DE" sz="1200" b="0" strike="noStrike" spc="-1">
                <a:solidFill>
                  <a:srgbClr val="8B8B8B"/>
                </a:solidFill>
                <a:uFill>
                  <a:solidFill>
                    <a:srgbClr val="FFFFFF"/>
                  </a:solidFill>
                </a:uFill>
                <a:latin typeface="Calibri"/>
              </a:rPr>
              <a:t>23</a:t>
            </a:fld>
            <a:endParaRPr lang="de-DE" sz="1400" b="0" strike="noStrike" spc="-1">
              <a:solidFill>
                <a:srgbClr val="000000"/>
              </a:solidFill>
              <a:uFill>
                <a:solidFill>
                  <a:srgbClr val="FFFFFF"/>
                </a:solidFill>
              </a:uFill>
              <a:latin typeface="Times New Roman"/>
            </a:endParaRPr>
          </a:p>
        </p:txBody>
      </p:sp>
      <p:sp>
        <p:nvSpPr>
          <p:cNvPr id="264" name="CustomShape 4"/>
          <p:cNvSpPr/>
          <p:nvPr/>
        </p:nvSpPr>
        <p:spPr>
          <a:xfrm rot="16200000">
            <a:off x="-552600" y="3570120"/>
            <a:ext cx="3316320" cy="1289520"/>
          </a:xfrm>
          <a:prstGeom prst="flowChartManualOperation">
            <a:avLst/>
          </a:prstGeom>
          <a:solidFill>
            <a:schemeClr val="accent2">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vert="vert" lIns="0" tIns="127080" rIns="0" bIns="127080"/>
          <a:lstStyle/>
          <a:p>
            <a:pPr>
              <a:lnSpc>
                <a:spcPct val="90000"/>
              </a:lnSpc>
            </a:pPr>
            <a:r>
              <a:rPr lang="de-DE" sz="2000" b="0" strike="noStrike" spc="-1">
                <a:solidFill>
                  <a:srgbClr val="FFFFFF"/>
                </a:solidFill>
                <a:uFill>
                  <a:solidFill>
                    <a:srgbClr val="FFFFFF"/>
                  </a:solidFill>
                </a:uFill>
                <a:latin typeface="Calibri"/>
              </a:rPr>
              <a:t>Offer &amp; Agree</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SPM</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SLM</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CRM</a:t>
            </a:r>
            <a:endParaRPr lang="de-DE" sz="1800" b="0" strike="noStrike" spc="-1">
              <a:solidFill>
                <a:srgbClr val="000000"/>
              </a:solidFill>
              <a:uFill>
                <a:solidFill>
                  <a:srgbClr val="FFFFFF"/>
                </a:solidFill>
              </a:uFill>
              <a:latin typeface="Arial"/>
            </a:endParaRPr>
          </a:p>
        </p:txBody>
      </p:sp>
      <p:sp>
        <p:nvSpPr>
          <p:cNvPr id="265" name="CustomShape 5"/>
          <p:cNvSpPr/>
          <p:nvPr/>
        </p:nvSpPr>
        <p:spPr>
          <a:xfrm rot="16200000">
            <a:off x="833760" y="3570120"/>
            <a:ext cx="3316320" cy="1289520"/>
          </a:xfrm>
          <a:prstGeom prst="flowChartManualOperation">
            <a:avLst/>
          </a:prstGeom>
          <a:solidFill>
            <a:schemeClr val="accent2">
              <a:hueOff val="936304"/>
              <a:satOff val="-1168"/>
              <a:lumOff val="275"/>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vert="vert" lIns="0" tIns="127080" rIns="0" bIns="127080"/>
          <a:lstStyle/>
          <a:p>
            <a:pPr>
              <a:lnSpc>
                <a:spcPct val="90000"/>
              </a:lnSpc>
            </a:pPr>
            <a:r>
              <a:rPr lang="de-DE" sz="2000" b="0" strike="noStrike" spc="-1">
                <a:solidFill>
                  <a:srgbClr val="FFFFFF"/>
                </a:solidFill>
                <a:uFill>
                  <a:solidFill>
                    <a:srgbClr val="FFFFFF"/>
                  </a:solidFill>
                </a:uFill>
                <a:latin typeface="Calibri"/>
              </a:rPr>
              <a:t>Plan &amp; Ensure</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SUPPM</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SACM</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CAPM</a:t>
            </a:r>
            <a:endParaRPr lang="de-DE" sz="1800" b="0" strike="noStrike" spc="-1">
              <a:solidFill>
                <a:srgbClr val="000000"/>
              </a:solidFill>
              <a:uFill>
                <a:solidFill>
                  <a:srgbClr val="FFFFFF"/>
                </a:solidFill>
              </a:uFill>
              <a:latin typeface="Arial"/>
            </a:endParaRPr>
          </a:p>
        </p:txBody>
      </p:sp>
      <p:sp>
        <p:nvSpPr>
          <p:cNvPr id="266" name="CustomShape 6"/>
          <p:cNvSpPr/>
          <p:nvPr/>
        </p:nvSpPr>
        <p:spPr>
          <a:xfrm rot="16200000">
            <a:off x="2220480" y="3570120"/>
            <a:ext cx="3316320" cy="1289520"/>
          </a:xfrm>
          <a:prstGeom prst="flowChartManualOperation">
            <a:avLst/>
          </a:prstGeom>
          <a:solidFill>
            <a:schemeClr val="accent2">
              <a:hueOff val="1872608"/>
              <a:satOff val="-2336"/>
              <a:lumOff val="549"/>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vert="vert" lIns="0" tIns="127080" rIns="0" bIns="127080"/>
          <a:lstStyle/>
          <a:p>
            <a:pPr>
              <a:lnSpc>
                <a:spcPct val="90000"/>
              </a:lnSpc>
            </a:pPr>
            <a:r>
              <a:rPr lang="de-DE" sz="2000" b="0" strike="noStrike" spc="-1">
                <a:solidFill>
                  <a:srgbClr val="FFFFFF"/>
                </a:solidFill>
                <a:uFill>
                  <a:solidFill>
                    <a:srgbClr val="FFFFFF"/>
                  </a:solidFill>
                </a:uFill>
                <a:latin typeface="Calibri"/>
              </a:rPr>
              <a:t>Control &amp; Deploy</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CONFM</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CHM</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RDM</a:t>
            </a:r>
            <a:endParaRPr lang="de-DE" sz="1800" b="0" strike="noStrike" spc="-1">
              <a:solidFill>
                <a:srgbClr val="000000"/>
              </a:solidFill>
              <a:uFill>
                <a:solidFill>
                  <a:srgbClr val="FFFFFF"/>
                </a:solidFill>
              </a:uFill>
              <a:latin typeface="Arial"/>
            </a:endParaRPr>
          </a:p>
        </p:txBody>
      </p:sp>
      <p:sp>
        <p:nvSpPr>
          <p:cNvPr id="267" name="CustomShape 7"/>
          <p:cNvSpPr/>
          <p:nvPr/>
        </p:nvSpPr>
        <p:spPr>
          <a:xfrm rot="16200000">
            <a:off x="3606840" y="3570120"/>
            <a:ext cx="3316320" cy="1289520"/>
          </a:xfrm>
          <a:prstGeom prst="flowChartManualOperation">
            <a:avLst/>
          </a:prstGeom>
          <a:solidFill>
            <a:schemeClr val="accent2">
              <a:hueOff val="2808912"/>
              <a:satOff val="-3503"/>
              <a:lumOff val="824"/>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vert="vert" lIns="0" tIns="127080" rIns="0" bIns="127080"/>
          <a:lstStyle/>
          <a:p>
            <a:pPr>
              <a:lnSpc>
                <a:spcPct val="90000"/>
              </a:lnSpc>
            </a:pPr>
            <a:r>
              <a:rPr lang="de-DE" sz="2000" b="0" strike="noStrike" spc="-1">
                <a:solidFill>
                  <a:srgbClr val="FFFFFF"/>
                </a:solidFill>
                <a:uFill>
                  <a:solidFill>
                    <a:srgbClr val="FFFFFF"/>
                  </a:solidFill>
                </a:uFill>
                <a:latin typeface="Calibri"/>
              </a:rPr>
              <a:t>Resolve &amp; Prevent</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ISRM</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PM</a:t>
            </a:r>
            <a:endParaRPr lang="de-DE" sz="1800" b="0" strike="noStrike" spc="-1">
              <a:solidFill>
                <a:srgbClr val="000000"/>
              </a:solidFill>
              <a:uFill>
                <a:solidFill>
                  <a:srgbClr val="FFFFFF"/>
                </a:solidFill>
              </a:uFill>
              <a:latin typeface="Arial"/>
            </a:endParaRPr>
          </a:p>
        </p:txBody>
      </p:sp>
      <p:sp>
        <p:nvSpPr>
          <p:cNvPr id="268" name="CustomShape 8"/>
          <p:cNvSpPr/>
          <p:nvPr/>
        </p:nvSpPr>
        <p:spPr>
          <a:xfrm rot="16200000">
            <a:off x="4993560" y="3570120"/>
            <a:ext cx="3316320" cy="1289520"/>
          </a:xfrm>
          <a:prstGeom prst="flowChartManualOperation">
            <a:avLst/>
          </a:prstGeom>
          <a:solidFill>
            <a:schemeClr val="accent2">
              <a:hueOff val="3745216"/>
              <a:satOff val="-4671"/>
              <a:lumOff val="1098"/>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vert="vert" lIns="0" tIns="127080" rIns="0" bIns="127080"/>
          <a:lstStyle/>
          <a:p>
            <a:pPr>
              <a:lnSpc>
                <a:spcPct val="90000"/>
              </a:lnSpc>
            </a:pPr>
            <a:r>
              <a:rPr lang="de-DE" sz="2000" b="0" strike="noStrike" spc="-1">
                <a:solidFill>
                  <a:srgbClr val="FFFFFF"/>
                </a:solidFill>
                <a:uFill>
                  <a:solidFill>
                    <a:srgbClr val="FFFFFF"/>
                  </a:solidFill>
                </a:uFill>
                <a:latin typeface="Calibri"/>
              </a:rPr>
              <a:t>Report &amp; Improve</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SRM</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CSI</a:t>
            </a:r>
            <a:endParaRPr lang="de-DE" sz="1800" b="0" strike="noStrike" spc="-1">
              <a:solidFill>
                <a:srgbClr val="000000"/>
              </a:solidFill>
              <a:uFill>
                <a:solidFill>
                  <a:srgbClr val="FFFFFF"/>
                </a:solidFill>
              </a:uFill>
              <a:latin typeface="Arial"/>
            </a:endParaRPr>
          </a:p>
        </p:txBody>
      </p:sp>
      <p:sp>
        <p:nvSpPr>
          <p:cNvPr id="269" name="CustomShape 9"/>
          <p:cNvSpPr/>
          <p:nvPr/>
        </p:nvSpPr>
        <p:spPr>
          <a:xfrm rot="16200000">
            <a:off x="6380280" y="3570120"/>
            <a:ext cx="3316320" cy="1289520"/>
          </a:xfrm>
          <a:prstGeom prst="flowChartManualOperation">
            <a:avLst/>
          </a:prstGeom>
          <a:solidFill>
            <a:schemeClr val="accent2">
              <a:hueOff val="4681520"/>
              <a:satOff val="-5839"/>
              <a:lumOff val="1373"/>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vert="vert" lIns="0" tIns="127080" rIns="0" bIns="127080"/>
          <a:lstStyle/>
          <a:p>
            <a:pPr>
              <a:lnSpc>
                <a:spcPct val="90000"/>
              </a:lnSpc>
            </a:pPr>
            <a:r>
              <a:rPr lang="de-DE" sz="2000" b="0" strike="noStrike" spc="-1">
                <a:solidFill>
                  <a:srgbClr val="FFFFFF"/>
                </a:solidFill>
                <a:uFill>
                  <a:solidFill>
                    <a:srgbClr val="FFFFFF"/>
                  </a:solidFill>
                </a:uFill>
                <a:latin typeface="Calibri"/>
              </a:rPr>
              <a:t>Protect &amp; Secure</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ISM</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 name="TextShape 1"/>
          <p:cNvSpPr txBox="1"/>
          <p:nvPr/>
        </p:nvSpPr>
        <p:spPr>
          <a:xfrm>
            <a:off x="685800" y="2130480"/>
            <a:ext cx="7772040" cy="1469520"/>
          </a:xfrm>
          <a:prstGeom prst="rect">
            <a:avLst/>
          </a:prstGeom>
          <a:noFill/>
          <a:ln>
            <a:noFill/>
          </a:ln>
        </p:spPr>
        <p:txBody>
          <a:bodyPr anchor="ctr"/>
          <a:lstStyle/>
          <a:p>
            <a:pPr algn="ctr">
              <a:lnSpc>
                <a:spcPct val="100000"/>
              </a:lnSpc>
            </a:pPr>
            <a:r>
              <a:rPr lang="en-US" sz="3200" b="0" strike="noStrike" spc="-1">
                <a:solidFill>
                  <a:srgbClr val="205595"/>
                </a:solidFill>
                <a:uFill>
                  <a:solidFill>
                    <a:srgbClr val="FFFFFF"/>
                  </a:solidFill>
                </a:uFill>
                <a:latin typeface="Calibri"/>
              </a:rPr>
              <a:t>ITIL</a:t>
            </a:r>
            <a:endParaRPr lang="en-US" sz="1800" b="0" strike="noStrike" spc="-1">
              <a:solidFill>
                <a:srgbClr val="000000"/>
              </a:solidFill>
              <a:uFill>
                <a:solidFill>
                  <a:srgbClr val="FFFFFF"/>
                </a:solidFill>
              </a:uFill>
              <a:latin typeface="Calibri"/>
            </a:endParaRPr>
          </a:p>
        </p:txBody>
      </p:sp>
      <p:sp>
        <p:nvSpPr>
          <p:cNvPr id="271" name="TextShape 2"/>
          <p:cNvSpPr txBox="1"/>
          <p:nvPr/>
        </p:nvSpPr>
        <p:spPr>
          <a:xfrm>
            <a:off x="6553080" y="6430680"/>
            <a:ext cx="2133360" cy="364680"/>
          </a:xfrm>
          <a:prstGeom prst="rect">
            <a:avLst/>
          </a:prstGeom>
          <a:noFill/>
          <a:ln>
            <a:noFill/>
          </a:ln>
        </p:spPr>
        <p:txBody>
          <a:bodyPr anchor="ctr"/>
          <a:lstStyle/>
          <a:p>
            <a:pPr algn="r">
              <a:lnSpc>
                <a:spcPct val="100000"/>
              </a:lnSpc>
            </a:pPr>
            <a:fld id="{3E5E14E1-856D-45FF-A3E1-378C57DFB02C}" type="slidenum">
              <a:rPr lang="de-DE" sz="1200" b="0" strike="noStrike" spc="-1">
                <a:solidFill>
                  <a:srgbClr val="FFFFFF"/>
                </a:solidFill>
                <a:uFill>
                  <a:solidFill>
                    <a:srgbClr val="FFFFFF"/>
                  </a:solidFill>
                </a:uFill>
                <a:latin typeface="Calibri"/>
              </a:rPr>
              <a:t>24</a:t>
            </a:fld>
            <a:endParaRPr lang="de-DE" sz="1400" b="0" strike="noStrike" spc="-1">
              <a:solidFill>
                <a:srgbClr val="000000"/>
              </a:solidFill>
              <a:uFill>
                <a:solidFill>
                  <a:srgbClr val="FFFFFF"/>
                </a:solidFill>
              </a:uFill>
              <a:latin typeface="Times New Roman"/>
            </a:endParaRPr>
          </a:p>
        </p:txBody>
      </p:sp>
      <p:sp>
        <p:nvSpPr>
          <p:cNvPr id="272" name="CustomShape 3"/>
          <p:cNvSpPr/>
          <p:nvPr/>
        </p:nvSpPr>
        <p:spPr>
          <a:xfrm>
            <a:off x="1371600" y="3933720"/>
            <a:ext cx="6400440" cy="1704600"/>
          </a:xfrm>
          <a:prstGeom prst="snip1Rect">
            <a:avLst>
              <a:gd name="adj" fmla="val 16667"/>
            </a:avLst>
          </a:prstGeom>
          <a:solidFill>
            <a:schemeClr val="accent1">
              <a:lumMod val="60000"/>
              <a:lumOff val="40000"/>
              <a:alpha val="37000"/>
            </a:schemeClr>
          </a:solidFill>
          <a:ln>
            <a:round/>
          </a:ln>
        </p:spPr>
        <p:style>
          <a:lnRef idx="2">
            <a:schemeClr val="accent1">
              <a:shade val="50000"/>
            </a:schemeClr>
          </a:lnRef>
          <a:fillRef idx="1">
            <a:schemeClr val="accent1"/>
          </a:fillRef>
          <a:effectRef idx="0">
            <a:schemeClr val="accent1"/>
          </a:effectRef>
          <a:fontRef idx="minor"/>
        </p:style>
      </p:sp>
      <p:sp>
        <p:nvSpPr>
          <p:cNvPr id="273" name="CustomShape 4"/>
          <p:cNvSpPr/>
          <p:nvPr/>
        </p:nvSpPr>
        <p:spPr>
          <a:xfrm>
            <a:off x="1445760" y="4040640"/>
            <a:ext cx="1706040" cy="32904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de-DE" sz="1800" b="0" strike="noStrike" spc="-1">
                <a:solidFill>
                  <a:srgbClr val="FFFFFF"/>
                </a:solidFill>
                <a:uFill>
                  <a:solidFill>
                    <a:srgbClr val="FFFFFF"/>
                  </a:solidFill>
                </a:uFill>
                <a:latin typeface="Calibri"/>
              </a:rPr>
              <a:t>Schlagworte</a:t>
            </a:r>
            <a:endParaRPr lang="de-DE" sz="1800" b="0" strike="noStrike" spc="-1">
              <a:solidFill>
                <a:srgbClr val="000000"/>
              </a:solidFill>
              <a:uFill>
                <a:solidFill>
                  <a:srgbClr val="FFFFFF"/>
                </a:solidFill>
              </a:uFill>
              <a:latin typeface="Arial"/>
            </a:endParaRPr>
          </a:p>
        </p:txBody>
      </p:sp>
      <p:sp>
        <p:nvSpPr>
          <p:cNvPr id="274" name="CustomShape 5"/>
          <p:cNvSpPr/>
          <p:nvPr/>
        </p:nvSpPr>
        <p:spPr>
          <a:xfrm>
            <a:off x="1445760" y="4448520"/>
            <a:ext cx="6232680" cy="1187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1800" b="0" strike="noStrike" spc="-1">
                <a:solidFill>
                  <a:srgbClr val="000000"/>
                </a:solidFill>
                <a:uFill>
                  <a:solidFill>
                    <a:srgbClr val="FFFFFF"/>
                  </a:solidFill>
                </a:uFill>
                <a:latin typeface="Calibri"/>
              </a:rPr>
              <a:t>Büchersammlung; Good Practices für ITSM; Basierend auf einem Service-Lifecycle-Ansatz mit 5 Phasen: Service Strategy, Service Design, Service Transition, Service Operation, Continual Service Improvement</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ITIL: Überblick und wichtige Fakten</a:t>
            </a:r>
            <a:endParaRPr lang="en-US" sz="1800" b="0" strike="noStrike" spc="-1">
              <a:solidFill>
                <a:srgbClr val="000000"/>
              </a:solidFill>
              <a:uFill>
                <a:solidFill>
                  <a:srgbClr val="FFFFFF"/>
                </a:solidFill>
              </a:uFill>
              <a:latin typeface="Calibri"/>
            </a:endParaRPr>
          </a:p>
        </p:txBody>
      </p:sp>
      <p:sp>
        <p:nvSpPr>
          <p:cNvPr id="276"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1" strike="noStrike" spc="-1">
                <a:solidFill>
                  <a:srgbClr val="000000"/>
                </a:solidFill>
                <a:uFill>
                  <a:solidFill>
                    <a:srgbClr val="FFFFFF"/>
                  </a:solidFill>
                </a:uFill>
                <a:latin typeface="Calibri"/>
              </a:rPr>
              <a:t>5 Bücher mit “good practices” für IT Service Management (ITSM)</a:t>
            </a:r>
            <a:endParaRPr lang="en-US" sz="28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Slogan: “the key to managing IT services”</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Beschreibung von ITSM Prozessen und unterstützenden Konzepten</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Form der Veröffentlichung: Bücher</a:t>
            </a:r>
          </a:p>
          <a:p>
            <a:pPr>
              <a:lnSpc>
                <a:spcPct val="100000"/>
              </a:lnSpc>
            </a:pPr>
            <a:endParaRPr lang="en-US" sz="2800" b="0" strike="noStrike" spc="-1">
              <a:solidFill>
                <a:srgbClr val="000000"/>
              </a:solidFill>
              <a:uFill>
                <a:solidFill>
                  <a:srgbClr val="FFFFFF"/>
                </a:solidFill>
              </a:uFill>
              <a:latin typeface="Calibri"/>
            </a:endParaRPr>
          </a:p>
        </p:txBody>
      </p:sp>
      <p:sp>
        <p:nvSpPr>
          <p:cNvPr id="277" name="TextShape 3"/>
          <p:cNvSpPr txBox="1"/>
          <p:nvPr/>
        </p:nvSpPr>
        <p:spPr>
          <a:xfrm>
            <a:off x="6553080" y="6430680"/>
            <a:ext cx="2133360" cy="364680"/>
          </a:xfrm>
          <a:prstGeom prst="rect">
            <a:avLst/>
          </a:prstGeom>
          <a:noFill/>
          <a:ln>
            <a:noFill/>
          </a:ln>
        </p:spPr>
        <p:txBody>
          <a:bodyPr anchor="ctr"/>
          <a:lstStyle/>
          <a:p>
            <a:pPr algn="r">
              <a:lnSpc>
                <a:spcPct val="100000"/>
              </a:lnSpc>
            </a:pPr>
            <a:fld id="{FEB6FEE1-A521-4E56-83D3-7E20D05D173F}" type="slidenum">
              <a:rPr lang="de-DE" sz="1200" b="0" strike="noStrike" spc="-1">
                <a:solidFill>
                  <a:srgbClr val="8B8B8B"/>
                </a:solidFill>
                <a:uFill>
                  <a:solidFill>
                    <a:srgbClr val="FFFFFF"/>
                  </a:solidFill>
                </a:uFill>
                <a:latin typeface="Calibri"/>
              </a:rPr>
              <a:t>25</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ITIL: Struktur</a:t>
            </a:r>
            <a:endParaRPr lang="en-US" sz="1800" b="0" strike="noStrike" spc="-1">
              <a:solidFill>
                <a:srgbClr val="000000"/>
              </a:solidFill>
              <a:uFill>
                <a:solidFill>
                  <a:srgbClr val="FFFFFF"/>
                </a:solidFill>
              </a:uFill>
              <a:latin typeface="Calibri"/>
            </a:endParaRPr>
          </a:p>
        </p:txBody>
      </p:sp>
      <p:sp>
        <p:nvSpPr>
          <p:cNvPr id="279"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dirty="0">
                <a:solidFill>
                  <a:srgbClr val="000000"/>
                </a:solidFill>
                <a:uFill>
                  <a:solidFill>
                    <a:srgbClr val="FFFFFF"/>
                  </a:solidFill>
                </a:uFill>
                <a:latin typeface="Calibri"/>
              </a:rPr>
              <a:t>5 Lifecycle </a:t>
            </a:r>
            <a:r>
              <a:rPr lang="en-US" sz="2800" b="0" strike="noStrike" spc="-1" dirty="0" err="1">
                <a:solidFill>
                  <a:srgbClr val="000000"/>
                </a:solidFill>
                <a:uFill>
                  <a:solidFill>
                    <a:srgbClr val="FFFFFF"/>
                  </a:solidFill>
                </a:uFill>
                <a:latin typeface="Calibri"/>
              </a:rPr>
              <a:t>Phasen</a:t>
            </a:r>
            <a:r>
              <a:rPr lang="en-US" sz="2800" b="0" strike="noStrike" spc="-1" dirty="0">
                <a:solidFill>
                  <a:srgbClr val="000000"/>
                </a:solidFill>
                <a:uFill>
                  <a:solidFill>
                    <a:srgbClr val="FFFFFF"/>
                  </a:solidFill>
                </a:uFill>
                <a:latin typeface="Calibri"/>
              </a:rPr>
              <a:t> (</a:t>
            </a:r>
            <a:r>
              <a:rPr lang="en-US" sz="2800" b="0" strike="noStrike" spc="-1" dirty="0" err="1">
                <a:solidFill>
                  <a:srgbClr val="000000"/>
                </a:solidFill>
                <a:uFill>
                  <a:solidFill>
                    <a:srgbClr val="FFFFFF"/>
                  </a:solidFill>
                </a:uFill>
                <a:latin typeface="Calibri"/>
              </a:rPr>
              <a:t>ein</a:t>
            </a:r>
            <a:r>
              <a:rPr lang="en-US" sz="2800" b="0" strike="noStrike" spc="-1" dirty="0">
                <a:solidFill>
                  <a:srgbClr val="000000"/>
                </a:solidFill>
                <a:uFill>
                  <a:solidFill>
                    <a:srgbClr val="FFFFFF"/>
                  </a:solidFill>
                </a:uFill>
                <a:latin typeface="Calibri"/>
              </a:rPr>
              <a:t> Buch pro Phase, </a:t>
            </a:r>
            <a:r>
              <a:rPr lang="en-US" sz="2800" b="0" strike="noStrike" spc="-1" dirty="0" err="1">
                <a:solidFill>
                  <a:srgbClr val="000000"/>
                </a:solidFill>
                <a:uFill>
                  <a:solidFill>
                    <a:srgbClr val="FFFFFF"/>
                  </a:solidFill>
                </a:uFill>
                <a:latin typeface="Calibri"/>
              </a:rPr>
              <a:t>jeweils</a:t>
            </a:r>
            <a:r>
              <a:rPr lang="en-US" sz="2800" b="0" strike="noStrike" spc="-1" dirty="0">
                <a:solidFill>
                  <a:srgbClr val="000000"/>
                </a:solidFill>
                <a:uFill>
                  <a:solidFill>
                    <a:srgbClr val="FFFFFF"/>
                  </a:solidFill>
                </a:uFill>
                <a:latin typeface="Calibri"/>
              </a:rPr>
              <a:t> </a:t>
            </a:r>
            <a:r>
              <a:rPr lang="en-US" sz="2800" b="0" strike="noStrike" spc="-1" dirty="0" err="1">
                <a:solidFill>
                  <a:srgbClr val="000000"/>
                </a:solidFill>
                <a:uFill>
                  <a:solidFill>
                    <a:srgbClr val="FFFFFF"/>
                  </a:solidFill>
                </a:uFill>
                <a:latin typeface="Calibri"/>
              </a:rPr>
              <a:t>nach</a:t>
            </a:r>
            <a:r>
              <a:rPr lang="en-US" sz="2800" b="0" strike="noStrike" spc="-1" dirty="0">
                <a:solidFill>
                  <a:srgbClr val="000000"/>
                </a:solidFill>
                <a:uFill>
                  <a:solidFill>
                    <a:srgbClr val="FFFFFF"/>
                  </a:solidFill>
                </a:uFill>
                <a:latin typeface="Calibri"/>
              </a:rPr>
              <a:t> der Phase </a:t>
            </a:r>
            <a:r>
              <a:rPr lang="en-US" sz="2800" b="0" strike="noStrike" spc="-1" dirty="0" err="1">
                <a:solidFill>
                  <a:srgbClr val="000000"/>
                </a:solidFill>
                <a:uFill>
                  <a:solidFill>
                    <a:srgbClr val="FFFFFF"/>
                  </a:solidFill>
                </a:uFill>
                <a:latin typeface="Calibri"/>
              </a:rPr>
              <a:t>benannt</a:t>
            </a:r>
            <a:r>
              <a:rPr lang="en-US" sz="2800" b="0" strike="noStrike" spc="-1" dirty="0">
                <a:solidFill>
                  <a:srgbClr val="000000"/>
                </a:solidFill>
                <a:uFill>
                  <a:solidFill>
                    <a:srgbClr val="FFFFFF"/>
                  </a:solidFill>
                </a:uFill>
                <a:latin typeface="Calibri"/>
              </a:rPr>
              <a:t>):</a:t>
            </a:r>
          </a:p>
          <a:p>
            <a:pPr marL="743040" lvl="1" indent="-28548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rPr>
              <a:t>Service Strategy</a:t>
            </a:r>
            <a:endParaRPr lang="en-US" sz="2000"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rPr>
              <a:t>Service Design</a:t>
            </a:r>
            <a:endParaRPr lang="en-US" sz="2000"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rPr>
              <a:t>Service Transition</a:t>
            </a:r>
            <a:endParaRPr lang="en-US" sz="2000"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rPr>
              <a:t>Service Operation</a:t>
            </a:r>
            <a:endParaRPr lang="en-US" sz="2000"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rPr>
              <a:t>Continual Service Improvement </a:t>
            </a:r>
            <a:endParaRPr lang="en-US" sz="2000" b="0" strike="noStrike" spc="-1" dirty="0">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800" b="0" strike="noStrike" spc="-1" dirty="0" err="1">
                <a:solidFill>
                  <a:srgbClr val="000000"/>
                </a:solidFill>
                <a:uFill>
                  <a:solidFill>
                    <a:srgbClr val="FFFFFF"/>
                  </a:solidFill>
                </a:uFill>
                <a:latin typeface="Calibri"/>
              </a:rPr>
              <a:t>Prozessmodell</a:t>
            </a:r>
            <a:r>
              <a:rPr lang="en-US" sz="2800" b="0" strike="noStrike" spc="-1" dirty="0">
                <a:solidFill>
                  <a:srgbClr val="000000"/>
                </a:solidFill>
                <a:uFill>
                  <a:solidFill>
                    <a:srgbClr val="FFFFFF"/>
                  </a:solidFill>
                </a:uFill>
                <a:latin typeface="Calibri"/>
              </a:rPr>
              <a:t> </a:t>
            </a:r>
            <a:r>
              <a:rPr lang="en-US" sz="2800" b="0" strike="noStrike" spc="-1" dirty="0" err="1">
                <a:solidFill>
                  <a:srgbClr val="000000"/>
                </a:solidFill>
                <a:uFill>
                  <a:solidFill>
                    <a:srgbClr val="FFFFFF"/>
                  </a:solidFill>
                </a:uFill>
                <a:latin typeface="Calibri"/>
              </a:rPr>
              <a:t>aus</a:t>
            </a:r>
            <a:r>
              <a:rPr lang="en-US" sz="2800" b="0" strike="noStrike" spc="-1" dirty="0">
                <a:solidFill>
                  <a:srgbClr val="000000"/>
                </a:solidFill>
                <a:uFill>
                  <a:solidFill>
                    <a:srgbClr val="FFFFFF"/>
                  </a:solidFill>
                </a:uFill>
                <a:latin typeface="Calibri"/>
              </a:rPr>
              <a:t> 26 ITSM </a:t>
            </a:r>
            <a:r>
              <a:rPr lang="en-US" sz="2800" b="0" strike="noStrike" spc="-1" dirty="0" err="1">
                <a:solidFill>
                  <a:srgbClr val="000000"/>
                </a:solidFill>
                <a:uFill>
                  <a:solidFill>
                    <a:srgbClr val="FFFFFF"/>
                  </a:solidFill>
                </a:uFill>
                <a:latin typeface="Calibri"/>
              </a:rPr>
              <a:t>Prozessen</a:t>
            </a:r>
            <a:r>
              <a:rPr lang="en-US" sz="2800" b="0" strike="noStrike" spc="-1" dirty="0">
                <a:solidFill>
                  <a:srgbClr val="000000"/>
                </a:solidFill>
                <a:uFill>
                  <a:solidFill>
                    <a:srgbClr val="FFFFFF"/>
                  </a:solidFill>
                </a:uFill>
                <a:latin typeface="Calibri"/>
              </a:rPr>
              <a:t> und </a:t>
            </a:r>
            <a:br>
              <a:rPr lang="en-US" sz="2800" b="0" strike="noStrike" spc="-1" dirty="0">
                <a:solidFill>
                  <a:srgbClr val="000000"/>
                </a:solidFill>
                <a:uFill>
                  <a:solidFill>
                    <a:srgbClr val="FFFFFF"/>
                  </a:solidFill>
                </a:uFill>
                <a:latin typeface="Calibri"/>
              </a:rPr>
            </a:br>
            <a:r>
              <a:rPr lang="en-US" sz="2800" b="0" strike="noStrike" spc="-1" dirty="0">
                <a:solidFill>
                  <a:srgbClr val="000000"/>
                </a:solidFill>
                <a:uFill>
                  <a:solidFill>
                    <a:srgbClr val="FFFFFF"/>
                  </a:solidFill>
                </a:uFill>
                <a:latin typeface="Calibri"/>
              </a:rPr>
              <a:t>4 “</a:t>
            </a:r>
            <a:r>
              <a:rPr lang="en-US" sz="2800" b="0" strike="noStrike" spc="-1" dirty="0" err="1">
                <a:solidFill>
                  <a:srgbClr val="000000"/>
                </a:solidFill>
                <a:uFill>
                  <a:solidFill>
                    <a:srgbClr val="FFFFFF"/>
                  </a:solidFill>
                </a:uFill>
                <a:latin typeface="Calibri"/>
              </a:rPr>
              <a:t>Funktionen</a:t>
            </a:r>
            <a:r>
              <a:rPr lang="en-US" sz="2800" b="0" strike="noStrike" spc="-1" dirty="0">
                <a:solidFill>
                  <a:srgbClr val="000000"/>
                </a:solidFill>
                <a:uFill>
                  <a:solidFill>
                    <a:srgbClr val="FFFFFF"/>
                  </a:solidFill>
                </a:uFill>
                <a:latin typeface="Calibri"/>
              </a:rPr>
              <a:t>” (ITIL V3 / 2011)</a:t>
            </a:r>
          </a:p>
        </p:txBody>
      </p:sp>
      <p:sp>
        <p:nvSpPr>
          <p:cNvPr id="280" name="TextShape 3"/>
          <p:cNvSpPr txBox="1"/>
          <p:nvPr/>
        </p:nvSpPr>
        <p:spPr>
          <a:xfrm>
            <a:off x="6553080" y="6430680"/>
            <a:ext cx="2133360" cy="364680"/>
          </a:xfrm>
          <a:prstGeom prst="rect">
            <a:avLst/>
          </a:prstGeom>
          <a:noFill/>
          <a:ln>
            <a:noFill/>
          </a:ln>
        </p:spPr>
        <p:txBody>
          <a:bodyPr anchor="ctr"/>
          <a:lstStyle/>
          <a:p>
            <a:pPr algn="r">
              <a:lnSpc>
                <a:spcPct val="100000"/>
              </a:lnSpc>
            </a:pPr>
            <a:fld id="{87E31B51-98A6-452D-984A-45132A395114}" type="slidenum">
              <a:rPr lang="de-DE" sz="1200" b="0" strike="noStrike" spc="-1">
                <a:solidFill>
                  <a:srgbClr val="8B8B8B"/>
                </a:solidFill>
                <a:uFill>
                  <a:solidFill>
                    <a:srgbClr val="FFFFFF"/>
                  </a:solidFill>
                </a:uFill>
                <a:latin typeface="Calibri"/>
              </a:rPr>
              <a:t>26</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dirty="0">
                <a:solidFill>
                  <a:srgbClr val="205595"/>
                </a:solidFill>
                <a:uFill>
                  <a:solidFill>
                    <a:srgbClr val="FFFFFF"/>
                  </a:solidFill>
                </a:uFill>
                <a:latin typeface="Calibri"/>
              </a:rPr>
              <a:t>ITIL V3 / 2011: </a:t>
            </a:r>
            <a:r>
              <a:rPr lang="en-US" sz="3200" b="0" strike="noStrike" spc="-1" dirty="0" err="1">
                <a:solidFill>
                  <a:srgbClr val="205595"/>
                </a:solidFill>
                <a:uFill>
                  <a:solidFill>
                    <a:srgbClr val="FFFFFF"/>
                  </a:solidFill>
                </a:uFill>
                <a:latin typeface="Calibri"/>
              </a:rPr>
              <a:t>Prozessmodell</a:t>
            </a:r>
            <a:r>
              <a:rPr lang="en-US" sz="3200" b="0" strike="noStrike" spc="-1" dirty="0">
                <a:solidFill>
                  <a:srgbClr val="205595"/>
                </a:solidFill>
                <a:uFill>
                  <a:solidFill>
                    <a:srgbClr val="FFFFFF"/>
                  </a:solidFill>
                </a:uFill>
                <a:latin typeface="Calibri"/>
              </a:rPr>
              <a:t> </a:t>
            </a:r>
            <a:endParaRPr lang="en-US" sz="1800" b="0" strike="noStrike" spc="-1" dirty="0">
              <a:solidFill>
                <a:srgbClr val="000000"/>
              </a:solidFill>
              <a:uFill>
                <a:solidFill>
                  <a:srgbClr val="FFFFFF"/>
                </a:solidFill>
              </a:uFill>
              <a:latin typeface="Calibri"/>
            </a:endParaRPr>
          </a:p>
        </p:txBody>
      </p:sp>
      <p:graphicFrame>
        <p:nvGraphicFramePr>
          <p:cNvPr id="14" name="Inhaltsplatzhalter 2">
            <a:extLst>
              <a:ext uri="{FF2B5EF4-FFF2-40B4-BE49-F238E27FC236}">
                <a16:creationId xmlns:a16="http://schemas.microsoft.com/office/drawing/2014/main" id="{D7482594-0CF5-FE47-8D7E-7624A8252359}"/>
              </a:ext>
            </a:extLst>
          </p:cNvPr>
          <p:cNvGraphicFramePr>
            <a:graphicFrameLocks/>
          </p:cNvGraphicFramePr>
          <p:nvPr/>
        </p:nvGraphicFramePr>
        <p:xfrm>
          <a:off x="628650" y="1797844"/>
          <a:ext cx="7886700" cy="32623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992432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dirty="0">
                <a:solidFill>
                  <a:srgbClr val="205595"/>
                </a:solidFill>
                <a:uFill>
                  <a:solidFill>
                    <a:srgbClr val="FFFFFF"/>
                  </a:solidFill>
                </a:uFill>
                <a:latin typeface="Calibri"/>
              </a:rPr>
              <a:t>ITIL V3 / 2011: </a:t>
            </a:r>
            <a:r>
              <a:rPr lang="en-US" sz="3200" b="0" strike="noStrike" spc="-1" dirty="0" err="1">
                <a:solidFill>
                  <a:srgbClr val="205595"/>
                </a:solidFill>
                <a:uFill>
                  <a:solidFill>
                    <a:srgbClr val="FFFFFF"/>
                  </a:solidFill>
                </a:uFill>
                <a:latin typeface="Calibri"/>
              </a:rPr>
              <a:t>Prozessmodell</a:t>
            </a:r>
            <a:r>
              <a:rPr lang="en-US" sz="3200" b="0" strike="noStrike" spc="-1" dirty="0">
                <a:solidFill>
                  <a:srgbClr val="205595"/>
                </a:solidFill>
                <a:uFill>
                  <a:solidFill>
                    <a:srgbClr val="FFFFFF"/>
                  </a:solidFill>
                </a:uFill>
                <a:latin typeface="Calibri"/>
              </a:rPr>
              <a:t> (2)</a:t>
            </a:r>
            <a:endParaRPr lang="en-US" sz="1800" b="0" strike="noStrike" spc="-1" dirty="0">
              <a:solidFill>
                <a:srgbClr val="000000"/>
              </a:solidFill>
              <a:uFill>
                <a:solidFill>
                  <a:srgbClr val="FFFFFF"/>
                </a:solidFill>
              </a:uFill>
              <a:latin typeface="Calibri"/>
            </a:endParaRPr>
          </a:p>
        </p:txBody>
      </p:sp>
      <p:graphicFrame>
        <p:nvGraphicFramePr>
          <p:cNvPr id="7" name="Inhaltsplatzhalter 2">
            <a:extLst>
              <a:ext uri="{FF2B5EF4-FFF2-40B4-BE49-F238E27FC236}">
                <a16:creationId xmlns:a16="http://schemas.microsoft.com/office/drawing/2014/main" id="{849823AF-0015-3344-9188-0F8B86C5EDF2}"/>
              </a:ext>
            </a:extLst>
          </p:cNvPr>
          <p:cNvGraphicFramePr>
            <a:graphicFrameLocks/>
          </p:cNvGraphicFramePr>
          <p:nvPr/>
        </p:nvGraphicFramePr>
        <p:xfrm>
          <a:off x="555171" y="1725115"/>
          <a:ext cx="8098972" cy="48582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194461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 name="TextShape 1"/>
          <p:cNvSpPr txBox="1"/>
          <p:nvPr/>
        </p:nvSpPr>
        <p:spPr>
          <a:xfrm>
            <a:off x="685800" y="2130480"/>
            <a:ext cx="7772040" cy="1469520"/>
          </a:xfrm>
          <a:prstGeom prst="rect">
            <a:avLst/>
          </a:prstGeom>
          <a:noFill/>
          <a:ln>
            <a:noFill/>
          </a:ln>
        </p:spPr>
        <p:txBody>
          <a:bodyPr anchor="ctr"/>
          <a:lstStyle/>
          <a:p>
            <a:pPr algn="ctr">
              <a:lnSpc>
                <a:spcPct val="100000"/>
              </a:lnSpc>
            </a:pPr>
            <a:r>
              <a:rPr lang="en-US" sz="3200" b="0" strike="noStrike" spc="-1">
                <a:solidFill>
                  <a:srgbClr val="205595"/>
                </a:solidFill>
                <a:uFill>
                  <a:solidFill>
                    <a:srgbClr val="FFFFFF"/>
                  </a:solidFill>
                </a:uFill>
                <a:latin typeface="Calibri"/>
              </a:rPr>
              <a:t>COBIT</a:t>
            </a:r>
            <a:endParaRPr lang="en-US" sz="1800" b="0" strike="noStrike" spc="-1">
              <a:solidFill>
                <a:srgbClr val="000000"/>
              </a:solidFill>
              <a:uFill>
                <a:solidFill>
                  <a:srgbClr val="FFFFFF"/>
                </a:solidFill>
              </a:uFill>
              <a:latin typeface="Calibri"/>
            </a:endParaRPr>
          </a:p>
        </p:txBody>
      </p:sp>
      <p:sp>
        <p:nvSpPr>
          <p:cNvPr id="306" name="TextShape 2"/>
          <p:cNvSpPr txBox="1"/>
          <p:nvPr/>
        </p:nvSpPr>
        <p:spPr>
          <a:xfrm>
            <a:off x="6553080" y="6430680"/>
            <a:ext cx="2133360" cy="364680"/>
          </a:xfrm>
          <a:prstGeom prst="rect">
            <a:avLst/>
          </a:prstGeom>
          <a:noFill/>
          <a:ln>
            <a:noFill/>
          </a:ln>
        </p:spPr>
        <p:txBody>
          <a:bodyPr anchor="ctr"/>
          <a:lstStyle/>
          <a:p>
            <a:pPr algn="r">
              <a:lnSpc>
                <a:spcPct val="100000"/>
              </a:lnSpc>
            </a:pPr>
            <a:fld id="{895E4CDE-1C11-489A-9F12-9529BEA7B27D}" type="slidenum">
              <a:rPr lang="de-DE" sz="1200" b="0" strike="noStrike" spc="-1">
                <a:solidFill>
                  <a:srgbClr val="FFFFFF"/>
                </a:solidFill>
                <a:uFill>
                  <a:solidFill>
                    <a:srgbClr val="FFFFFF"/>
                  </a:solidFill>
                </a:uFill>
                <a:latin typeface="Calibri"/>
              </a:rPr>
              <a:t>29</a:t>
            </a:fld>
            <a:endParaRPr lang="de-DE" sz="1400" b="0" strike="noStrike" spc="-1">
              <a:solidFill>
                <a:srgbClr val="000000"/>
              </a:solidFill>
              <a:uFill>
                <a:solidFill>
                  <a:srgbClr val="FFFFFF"/>
                </a:solidFill>
              </a:uFill>
              <a:latin typeface="Times New Roman"/>
            </a:endParaRPr>
          </a:p>
        </p:txBody>
      </p:sp>
      <p:sp>
        <p:nvSpPr>
          <p:cNvPr id="307" name="TextShape 3"/>
          <p:cNvSpPr txBox="1"/>
          <p:nvPr/>
        </p:nvSpPr>
        <p:spPr>
          <a:xfrm>
            <a:off x="1371600" y="3886200"/>
            <a:ext cx="6400440" cy="1752120"/>
          </a:xfrm>
          <a:prstGeom prst="rect">
            <a:avLst/>
          </a:prstGeom>
          <a:noFill/>
          <a:ln>
            <a:noFill/>
          </a:ln>
        </p:spPr>
        <p:txBody>
          <a:bodyPr/>
          <a:lstStyle/>
          <a:p>
            <a:pPr algn="ctr"/>
            <a:endParaRPr lang="de-DE" sz="3200" b="0" strike="noStrike" spc="-1">
              <a:solidFill>
                <a:srgbClr val="000000"/>
              </a:solidFill>
              <a:uFill>
                <a:solidFill>
                  <a:srgbClr val="FFFFFF"/>
                </a:solidFill>
              </a:uFill>
              <a:latin typeface="Arial"/>
            </a:endParaRPr>
          </a:p>
        </p:txBody>
      </p:sp>
      <p:sp>
        <p:nvSpPr>
          <p:cNvPr id="308" name="CustomShape 4"/>
          <p:cNvSpPr/>
          <p:nvPr/>
        </p:nvSpPr>
        <p:spPr>
          <a:xfrm>
            <a:off x="1371600" y="3933720"/>
            <a:ext cx="6400440" cy="1704600"/>
          </a:xfrm>
          <a:prstGeom prst="snip1Rect">
            <a:avLst>
              <a:gd name="adj" fmla="val 16667"/>
            </a:avLst>
          </a:prstGeom>
          <a:solidFill>
            <a:schemeClr val="accent1">
              <a:lumMod val="60000"/>
              <a:lumOff val="40000"/>
              <a:alpha val="37000"/>
            </a:schemeClr>
          </a:solidFill>
          <a:ln>
            <a:round/>
          </a:ln>
        </p:spPr>
        <p:style>
          <a:lnRef idx="2">
            <a:schemeClr val="accent1">
              <a:shade val="50000"/>
            </a:schemeClr>
          </a:lnRef>
          <a:fillRef idx="1">
            <a:schemeClr val="accent1"/>
          </a:fillRef>
          <a:effectRef idx="0">
            <a:schemeClr val="accent1"/>
          </a:effectRef>
          <a:fontRef idx="minor"/>
        </p:style>
      </p:sp>
      <p:sp>
        <p:nvSpPr>
          <p:cNvPr id="309" name="CustomShape 5"/>
          <p:cNvSpPr/>
          <p:nvPr/>
        </p:nvSpPr>
        <p:spPr>
          <a:xfrm>
            <a:off x="1445760" y="4040640"/>
            <a:ext cx="1706040" cy="32904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de-DE" sz="1800" b="0" strike="noStrike" spc="-1">
                <a:solidFill>
                  <a:srgbClr val="FFFFFF"/>
                </a:solidFill>
                <a:uFill>
                  <a:solidFill>
                    <a:srgbClr val="FFFFFF"/>
                  </a:solidFill>
                </a:uFill>
                <a:latin typeface="Calibri"/>
              </a:rPr>
              <a:t>Schlagworte</a:t>
            </a:r>
            <a:endParaRPr lang="de-DE" sz="1800" b="0" strike="noStrike" spc="-1">
              <a:solidFill>
                <a:srgbClr val="000000"/>
              </a:solidFill>
              <a:uFill>
                <a:solidFill>
                  <a:srgbClr val="FFFFFF"/>
                </a:solidFill>
              </a:uFill>
              <a:latin typeface="Arial"/>
            </a:endParaRPr>
          </a:p>
        </p:txBody>
      </p:sp>
      <p:sp>
        <p:nvSpPr>
          <p:cNvPr id="310" name="CustomShape 6"/>
          <p:cNvSpPr/>
          <p:nvPr/>
        </p:nvSpPr>
        <p:spPr>
          <a:xfrm>
            <a:off x="1445760" y="4448520"/>
            <a:ext cx="623268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1800" b="0" strike="noStrike" spc="-1">
                <a:solidFill>
                  <a:srgbClr val="000000"/>
                </a:solidFill>
                <a:uFill>
                  <a:solidFill>
                    <a:srgbClr val="FFFFFF"/>
                  </a:solidFill>
                </a:uFill>
                <a:latin typeface="Calibri"/>
              </a:rPr>
              <a:t>Framework für IT Governance und IT Enterprise Management</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FitSM Expert Prüfung</a:t>
            </a:r>
            <a:endParaRPr lang="en-US" sz="1800" b="0" strike="noStrike" spc="-1">
              <a:solidFill>
                <a:srgbClr val="000000"/>
              </a:solidFill>
              <a:uFill>
                <a:solidFill>
                  <a:srgbClr val="FFFFFF"/>
                </a:solidFill>
              </a:uFill>
              <a:latin typeface="Calibri"/>
            </a:endParaRPr>
          </a:p>
        </p:txBody>
      </p:sp>
      <p:sp>
        <p:nvSpPr>
          <p:cNvPr id="107"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dirty="0">
                <a:solidFill>
                  <a:srgbClr val="000000"/>
                </a:solidFill>
                <a:uFill>
                  <a:solidFill>
                    <a:srgbClr val="FFFFFF"/>
                  </a:solidFill>
                </a:uFill>
                <a:latin typeface="Calibri"/>
              </a:rPr>
              <a:t>Am Ende dieses Trainings</a:t>
            </a:r>
          </a:p>
          <a:p>
            <a:pPr marL="343080" indent="-342720">
              <a:lnSpc>
                <a:spcPct val="100000"/>
              </a:lnSpc>
              <a:buClr>
                <a:srgbClr val="000000"/>
              </a:buClr>
              <a:buFont typeface="Arial"/>
              <a:buChar char="•"/>
            </a:pPr>
            <a:r>
              <a:rPr lang="en-US" sz="2800" b="0" strike="noStrike" spc="-1" dirty="0">
                <a:solidFill>
                  <a:srgbClr val="000000"/>
                </a:solidFill>
                <a:uFill>
                  <a:solidFill>
                    <a:srgbClr val="FFFFFF"/>
                  </a:solidFill>
                </a:uFill>
                <a:latin typeface="Calibri"/>
              </a:rPr>
              <a:t>Closed book, </a:t>
            </a:r>
            <a:r>
              <a:rPr lang="en-US" sz="2800" b="0" strike="noStrike" spc="-1" dirty="0" err="1">
                <a:solidFill>
                  <a:srgbClr val="000000"/>
                </a:solidFill>
                <a:uFill>
                  <a:solidFill>
                    <a:srgbClr val="FFFFFF"/>
                  </a:solidFill>
                </a:uFill>
                <a:latin typeface="Calibri"/>
              </a:rPr>
              <a:t>d.h.</a:t>
            </a:r>
            <a:r>
              <a:rPr lang="en-US" sz="2800" b="0" strike="noStrike" spc="-1" dirty="0">
                <a:solidFill>
                  <a:srgbClr val="000000"/>
                </a:solidFill>
                <a:uFill>
                  <a:solidFill>
                    <a:srgbClr val="FFFFFF"/>
                  </a:solidFill>
                </a:uFill>
                <a:latin typeface="Calibri"/>
              </a:rPr>
              <a:t> </a:t>
            </a:r>
            <a:r>
              <a:rPr lang="en-US" sz="2800" b="0" strike="noStrike" spc="-1" dirty="0" err="1">
                <a:solidFill>
                  <a:srgbClr val="000000"/>
                </a:solidFill>
                <a:uFill>
                  <a:solidFill>
                    <a:srgbClr val="FFFFFF"/>
                  </a:solidFill>
                </a:uFill>
                <a:latin typeface="Calibri"/>
              </a:rPr>
              <a:t>keine</a:t>
            </a:r>
            <a:r>
              <a:rPr lang="en-US" sz="2800" b="0" strike="noStrike" spc="-1" dirty="0">
                <a:solidFill>
                  <a:srgbClr val="000000"/>
                </a:solidFill>
                <a:uFill>
                  <a:solidFill>
                    <a:srgbClr val="FFFFFF"/>
                  </a:solidFill>
                </a:uFill>
                <a:latin typeface="Calibri"/>
              </a:rPr>
              <a:t> </a:t>
            </a:r>
            <a:r>
              <a:rPr lang="en-US" sz="2800" b="0" strike="noStrike" spc="-1" dirty="0" err="1">
                <a:solidFill>
                  <a:srgbClr val="000000"/>
                </a:solidFill>
                <a:uFill>
                  <a:solidFill>
                    <a:srgbClr val="FFFFFF"/>
                  </a:solidFill>
                </a:uFill>
                <a:latin typeface="Calibri"/>
              </a:rPr>
              <a:t>Hilfsmittel</a:t>
            </a:r>
            <a:r>
              <a:rPr lang="en-US" sz="2800" b="0" strike="noStrike" spc="-1" dirty="0">
                <a:solidFill>
                  <a:srgbClr val="000000"/>
                </a:solidFill>
                <a:uFill>
                  <a:solidFill>
                    <a:srgbClr val="FFFFFF"/>
                  </a:solidFill>
                </a:uFill>
                <a:latin typeface="Calibri"/>
              </a:rPr>
              <a:t> </a:t>
            </a:r>
            <a:r>
              <a:rPr lang="en-US" sz="2800" b="0" strike="noStrike" spc="-1" dirty="0" err="1">
                <a:solidFill>
                  <a:srgbClr val="000000"/>
                </a:solidFill>
                <a:uFill>
                  <a:solidFill>
                    <a:srgbClr val="FFFFFF"/>
                  </a:solidFill>
                </a:uFill>
                <a:latin typeface="Calibri"/>
              </a:rPr>
              <a:t>zugelassen</a:t>
            </a:r>
            <a:endParaRPr lang="en-US" sz="2800" b="0" strike="noStrike" spc="-1" dirty="0">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800" b="0" strike="noStrike" spc="-1" dirty="0">
                <a:solidFill>
                  <a:srgbClr val="000000"/>
                </a:solidFill>
                <a:uFill>
                  <a:solidFill>
                    <a:srgbClr val="FFFFFF"/>
                  </a:solidFill>
                </a:uFill>
                <a:latin typeface="Calibri"/>
              </a:rPr>
              <a:t>Dauer: 75 </a:t>
            </a:r>
            <a:r>
              <a:rPr lang="en-US" sz="2800" b="0" strike="noStrike" spc="-1" dirty="0" err="1">
                <a:solidFill>
                  <a:srgbClr val="000000"/>
                </a:solidFill>
                <a:uFill>
                  <a:solidFill>
                    <a:srgbClr val="FFFFFF"/>
                  </a:solidFill>
                </a:uFill>
                <a:latin typeface="Calibri"/>
              </a:rPr>
              <a:t>Minuten</a:t>
            </a:r>
            <a:r>
              <a:rPr lang="en-US" sz="2800" b="0" strike="noStrike" spc="-1" dirty="0">
                <a:solidFill>
                  <a:srgbClr val="000000"/>
                </a:solidFill>
                <a:uFill>
                  <a:solidFill>
                    <a:srgbClr val="FFFFFF"/>
                  </a:solidFill>
                </a:uFill>
                <a:latin typeface="Calibri"/>
              </a:rPr>
              <a:t> </a:t>
            </a:r>
          </a:p>
          <a:p>
            <a:pPr marL="343080" indent="-342720">
              <a:lnSpc>
                <a:spcPct val="100000"/>
              </a:lnSpc>
              <a:buClr>
                <a:srgbClr val="000000"/>
              </a:buClr>
              <a:buFont typeface="Arial"/>
              <a:buChar char="•"/>
            </a:pPr>
            <a:r>
              <a:rPr lang="en-US" sz="2800" spc="-1" dirty="0">
                <a:solidFill>
                  <a:srgbClr val="000000"/>
                </a:solidFill>
                <a:uFill>
                  <a:solidFill>
                    <a:srgbClr val="FFFFFF"/>
                  </a:solidFill>
                </a:uFill>
                <a:latin typeface="Calibri"/>
              </a:rPr>
              <a:t>40</a:t>
            </a:r>
            <a:r>
              <a:rPr lang="en-US" sz="2800" b="0" strike="noStrike" spc="-1" dirty="0">
                <a:solidFill>
                  <a:srgbClr val="000000"/>
                </a:solidFill>
                <a:uFill>
                  <a:solidFill>
                    <a:srgbClr val="FFFFFF"/>
                  </a:solidFill>
                </a:uFill>
                <a:latin typeface="Calibri"/>
              </a:rPr>
              <a:t> Multiple-Choice-</a:t>
            </a:r>
            <a:r>
              <a:rPr lang="en-US" sz="2800" b="0" strike="noStrike" spc="-1" dirty="0" err="1">
                <a:solidFill>
                  <a:srgbClr val="000000"/>
                </a:solidFill>
                <a:uFill>
                  <a:solidFill>
                    <a:srgbClr val="FFFFFF"/>
                  </a:solidFill>
                </a:uFill>
                <a:latin typeface="Calibri"/>
              </a:rPr>
              <a:t>Fragen</a:t>
            </a:r>
            <a:r>
              <a:rPr lang="en-US" sz="2800" b="0" strike="noStrike" spc="-1" dirty="0">
                <a:solidFill>
                  <a:srgbClr val="000000"/>
                </a:solidFill>
                <a:uFill>
                  <a:solidFill>
                    <a:srgbClr val="FFFFFF"/>
                  </a:solidFill>
                </a:uFill>
                <a:latin typeface="Calibri"/>
              </a:rPr>
              <a:t>:</a:t>
            </a:r>
          </a:p>
          <a:p>
            <a:pPr marL="743040" lvl="1" indent="-285480">
              <a:lnSpc>
                <a:spcPct val="100000"/>
              </a:lnSpc>
              <a:buClr>
                <a:srgbClr val="000000"/>
              </a:buClr>
              <a:buFont typeface="Arial"/>
              <a:buChar char="–"/>
            </a:pPr>
            <a:r>
              <a:rPr lang="en-US" sz="2400" spc="-1" dirty="0" err="1">
                <a:solidFill>
                  <a:srgbClr val="000000"/>
                </a:solidFill>
                <a:uFill>
                  <a:solidFill>
                    <a:srgbClr val="FFFFFF"/>
                  </a:solidFill>
                </a:uFill>
                <a:latin typeface="Calibri"/>
              </a:rPr>
              <a:t>Testen</a:t>
            </a:r>
            <a:r>
              <a:rPr lang="en-US" sz="2400" spc="-1" dirty="0">
                <a:solidFill>
                  <a:srgbClr val="000000"/>
                </a:solidFill>
                <a:uFill>
                  <a:solidFill>
                    <a:srgbClr val="FFFFFF"/>
                  </a:solidFill>
                </a:uFill>
                <a:latin typeface="Calibri"/>
              </a:rPr>
              <a:t> </a:t>
            </a:r>
            <a:r>
              <a:rPr lang="en-US" sz="2400" spc="-1" dirty="0" err="1">
                <a:solidFill>
                  <a:srgbClr val="000000"/>
                </a:solidFill>
                <a:uFill>
                  <a:solidFill>
                    <a:srgbClr val="FFFFFF"/>
                  </a:solidFill>
                </a:uFill>
                <a:latin typeface="Calibri"/>
              </a:rPr>
              <a:t>Wissen</a:t>
            </a:r>
            <a:r>
              <a:rPr lang="en-US" sz="2400" spc="-1" dirty="0">
                <a:solidFill>
                  <a:srgbClr val="000000"/>
                </a:solidFill>
                <a:uFill>
                  <a:solidFill>
                    <a:srgbClr val="FFFFFF"/>
                  </a:solidFill>
                </a:uFill>
                <a:latin typeface="Calibri"/>
              </a:rPr>
              <a:t> und </a:t>
            </a:r>
            <a:r>
              <a:rPr lang="en-US" sz="2400" spc="-1" dirty="0" err="1">
                <a:solidFill>
                  <a:srgbClr val="000000"/>
                </a:solidFill>
                <a:uFill>
                  <a:solidFill>
                    <a:srgbClr val="FFFFFF"/>
                  </a:solidFill>
                </a:uFill>
                <a:latin typeface="Calibri"/>
              </a:rPr>
              <a:t>Anwendung</a:t>
            </a:r>
            <a:r>
              <a:rPr lang="en-US" sz="2400" spc="-1" dirty="0">
                <a:solidFill>
                  <a:srgbClr val="000000"/>
                </a:solidFill>
                <a:uFill>
                  <a:solidFill>
                    <a:srgbClr val="FFFFFF"/>
                  </a:solidFill>
                </a:uFill>
                <a:latin typeface="Calibri"/>
              </a:rPr>
              <a:t> des </a:t>
            </a:r>
            <a:r>
              <a:rPr lang="en-US" sz="2400" spc="-1" dirty="0" err="1">
                <a:solidFill>
                  <a:srgbClr val="000000"/>
                </a:solidFill>
                <a:uFill>
                  <a:solidFill>
                    <a:srgbClr val="FFFFFF"/>
                  </a:solidFill>
                </a:uFill>
                <a:latin typeface="Calibri"/>
              </a:rPr>
              <a:t>Wissens</a:t>
            </a:r>
            <a:r>
              <a:rPr lang="en-US" sz="2400" spc="-1" dirty="0">
                <a:solidFill>
                  <a:srgbClr val="000000"/>
                </a:solidFill>
                <a:uFill>
                  <a:solidFill>
                    <a:srgbClr val="FFFFFF"/>
                  </a:solidFill>
                </a:uFill>
                <a:latin typeface="Calibri"/>
              </a:rPr>
              <a:t> auf </a:t>
            </a:r>
            <a:r>
              <a:rPr lang="en-US" sz="2400" spc="-1" dirty="0" err="1">
                <a:solidFill>
                  <a:srgbClr val="000000"/>
                </a:solidFill>
                <a:uFill>
                  <a:solidFill>
                    <a:srgbClr val="FFFFFF"/>
                  </a:solidFill>
                </a:uFill>
                <a:latin typeface="Calibri"/>
              </a:rPr>
              <a:t>typische</a:t>
            </a:r>
            <a:r>
              <a:rPr lang="en-US" sz="2400" spc="-1" dirty="0">
                <a:solidFill>
                  <a:srgbClr val="000000"/>
                </a:solidFill>
                <a:uFill>
                  <a:solidFill>
                    <a:srgbClr val="FFFFFF"/>
                  </a:solidFill>
                </a:uFill>
                <a:latin typeface="Calibri"/>
              </a:rPr>
              <a:t> Service-Management-</a:t>
            </a:r>
            <a:r>
              <a:rPr lang="en-US" sz="2400" spc="-1" dirty="0" err="1">
                <a:solidFill>
                  <a:srgbClr val="000000"/>
                </a:solidFill>
                <a:uFill>
                  <a:solidFill>
                    <a:srgbClr val="FFFFFF"/>
                  </a:solidFill>
                </a:uFill>
                <a:latin typeface="Calibri"/>
              </a:rPr>
              <a:t>Szenarien</a:t>
            </a:r>
            <a:endParaRPr lang="en-US" sz="2400"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spc="-1" dirty="0" err="1">
                <a:solidFill>
                  <a:srgbClr val="000000"/>
                </a:solidFill>
                <a:uFill>
                  <a:solidFill>
                    <a:srgbClr val="FFFFFF"/>
                  </a:solidFill>
                </a:uFill>
                <a:latin typeface="Calibri"/>
              </a:rPr>
              <a:t>Vier</a:t>
            </a:r>
            <a:r>
              <a:rPr lang="en-US" sz="2400"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Antwortmöglichkeiten</a:t>
            </a:r>
            <a:r>
              <a:rPr lang="en-US" sz="2400" b="0" strike="noStrike" spc="-1" dirty="0">
                <a:solidFill>
                  <a:srgbClr val="000000"/>
                </a:solidFill>
                <a:uFill>
                  <a:solidFill>
                    <a:srgbClr val="FFFFFF"/>
                  </a:solidFill>
                </a:uFill>
                <a:latin typeface="Calibri"/>
              </a:rPr>
              <a:t> pro </a:t>
            </a:r>
            <a:r>
              <a:rPr lang="en-US" sz="2400" b="0" strike="noStrike" spc="-1" dirty="0" err="1">
                <a:solidFill>
                  <a:srgbClr val="000000"/>
                </a:solidFill>
                <a:uFill>
                  <a:solidFill>
                    <a:srgbClr val="FFFFFF"/>
                  </a:solidFill>
                </a:uFill>
                <a:latin typeface="Calibri"/>
              </a:rPr>
              <a:t>Frage</a:t>
            </a:r>
            <a:r>
              <a:rPr lang="en-US" sz="2400" b="0" strike="noStrike" spc="-1" dirty="0">
                <a:solidFill>
                  <a:srgbClr val="000000"/>
                </a:solidFill>
                <a:uFill>
                  <a:solidFill>
                    <a:srgbClr val="FFFFFF"/>
                  </a:solidFill>
                </a:uFill>
                <a:latin typeface="Calibri"/>
              </a:rPr>
              <a:t> : A, B, C</a:t>
            </a:r>
            <a:r>
              <a:rPr lang="en-US" sz="2400" spc="-1" dirty="0">
                <a:solidFill>
                  <a:srgbClr val="000000"/>
                </a:solidFill>
                <a:uFill>
                  <a:solidFill>
                    <a:srgbClr val="FFFFFF"/>
                  </a:solidFill>
                </a:uFill>
                <a:latin typeface="Calibri"/>
              </a:rPr>
              <a:t> </a:t>
            </a:r>
            <a:r>
              <a:rPr lang="en-US" sz="2400" b="0" strike="noStrike" spc="-1" dirty="0">
                <a:solidFill>
                  <a:srgbClr val="000000"/>
                </a:solidFill>
                <a:uFill>
                  <a:solidFill>
                    <a:srgbClr val="FFFFFF"/>
                  </a:solidFill>
                </a:uFill>
                <a:latin typeface="Calibri"/>
              </a:rPr>
              <a:t>und </a:t>
            </a:r>
            <a:r>
              <a:rPr lang="en-US" sz="2400" spc="-1" dirty="0">
                <a:solidFill>
                  <a:srgbClr val="000000"/>
                </a:solidFill>
                <a:uFill>
                  <a:solidFill>
                    <a:srgbClr val="FFFFFF"/>
                  </a:solidFill>
                </a:uFill>
                <a:latin typeface="Calibri"/>
              </a:rPr>
              <a:t>D</a:t>
            </a:r>
            <a:endParaRPr lang="en-US" sz="2000"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dirty="0" err="1">
                <a:solidFill>
                  <a:srgbClr val="000000"/>
                </a:solidFill>
                <a:uFill>
                  <a:solidFill>
                    <a:srgbClr val="FFFFFF"/>
                  </a:solidFill>
                </a:uFill>
                <a:latin typeface="Calibri"/>
              </a:rPr>
              <a:t>Genau</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eine</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korrekte</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Antwort</a:t>
            </a:r>
            <a:r>
              <a:rPr lang="en-US" sz="2400" b="0" strike="noStrike" spc="-1" dirty="0">
                <a:solidFill>
                  <a:srgbClr val="000000"/>
                </a:solidFill>
                <a:uFill>
                  <a:solidFill>
                    <a:srgbClr val="FFFFFF"/>
                  </a:solidFill>
                </a:uFill>
                <a:latin typeface="Calibri"/>
              </a:rPr>
              <a:t> pro </a:t>
            </a:r>
            <a:r>
              <a:rPr lang="en-US" sz="2400" b="0" strike="noStrike" spc="-1" dirty="0" err="1">
                <a:solidFill>
                  <a:srgbClr val="000000"/>
                </a:solidFill>
                <a:uFill>
                  <a:solidFill>
                    <a:srgbClr val="FFFFFF"/>
                  </a:solidFill>
                </a:uFill>
                <a:latin typeface="Calibri"/>
              </a:rPr>
              <a:t>Frage</a:t>
            </a:r>
            <a:endParaRPr lang="en-US" sz="2000" b="0" strike="noStrike" spc="-1" dirty="0">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800" b="0" strike="noStrike" spc="-1" dirty="0" err="1">
                <a:solidFill>
                  <a:srgbClr val="000000"/>
                </a:solidFill>
                <a:uFill>
                  <a:solidFill>
                    <a:srgbClr val="FFFFFF"/>
                  </a:solidFill>
                </a:uFill>
                <a:latin typeface="Calibri"/>
              </a:rPr>
              <a:t>Mindestens</a:t>
            </a:r>
            <a:r>
              <a:rPr lang="en-US" sz="2800" b="0" strike="noStrike" spc="-1" dirty="0">
                <a:solidFill>
                  <a:srgbClr val="000000"/>
                </a:solidFill>
                <a:uFill>
                  <a:solidFill>
                    <a:srgbClr val="FFFFFF"/>
                  </a:solidFill>
                </a:uFill>
                <a:latin typeface="Calibri"/>
              </a:rPr>
              <a:t> 75% </a:t>
            </a:r>
            <a:r>
              <a:rPr lang="en-US" sz="2800" b="0" strike="noStrike" spc="-1" dirty="0" err="1">
                <a:solidFill>
                  <a:srgbClr val="000000"/>
                </a:solidFill>
                <a:uFill>
                  <a:solidFill>
                    <a:srgbClr val="FFFFFF"/>
                  </a:solidFill>
                </a:uFill>
                <a:latin typeface="Calibri"/>
              </a:rPr>
              <a:t>korrekte</a:t>
            </a:r>
            <a:r>
              <a:rPr lang="en-US" sz="2800" b="0" strike="noStrike" spc="-1" dirty="0">
                <a:solidFill>
                  <a:srgbClr val="000000"/>
                </a:solidFill>
                <a:uFill>
                  <a:solidFill>
                    <a:srgbClr val="FFFFFF"/>
                  </a:solidFill>
                </a:uFill>
                <a:latin typeface="Calibri"/>
              </a:rPr>
              <a:t> </a:t>
            </a:r>
            <a:r>
              <a:rPr lang="en-US" sz="2800" b="0" strike="noStrike" spc="-1" dirty="0" err="1">
                <a:solidFill>
                  <a:srgbClr val="000000"/>
                </a:solidFill>
                <a:uFill>
                  <a:solidFill>
                    <a:srgbClr val="FFFFFF"/>
                  </a:solidFill>
                </a:uFill>
                <a:latin typeface="Calibri"/>
              </a:rPr>
              <a:t>Antworten</a:t>
            </a:r>
            <a:r>
              <a:rPr lang="en-US" sz="2800" b="0" strike="noStrike" spc="-1" dirty="0">
                <a:solidFill>
                  <a:srgbClr val="000000"/>
                </a:solidFill>
                <a:uFill>
                  <a:solidFill>
                    <a:srgbClr val="FFFFFF"/>
                  </a:solidFill>
                </a:uFill>
                <a:latin typeface="Calibri"/>
              </a:rPr>
              <a:t> (30 von 40) </a:t>
            </a:r>
            <a:r>
              <a:rPr lang="en-US" sz="2800" b="0" strike="noStrike" spc="-1" dirty="0" err="1">
                <a:solidFill>
                  <a:srgbClr val="000000"/>
                </a:solidFill>
                <a:uFill>
                  <a:solidFill>
                    <a:srgbClr val="FFFFFF"/>
                  </a:solidFill>
                </a:uFill>
                <a:latin typeface="Calibri"/>
              </a:rPr>
              <a:t>werden</a:t>
            </a:r>
            <a:r>
              <a:rPr lang="en-US" sz="2800" b="0" strike="noStrike" spc="-1" dirty="0">
                <a:solidFill>
                  <a:srgbClr val="000000"/>
                </a:solidFill>
                <a:uFill>
                  <a:solidFill>
                    <a:srgbClr val="FFFFFF"/>
                  </a:solidFill>
                </a:uFill>
                <a:latin typeface="Calibri"/>
              </a:rPr>
              <a:t> </a:t>
            </a:r>
            <a:r>
              <a:rPr lang="en-US" sz="2800" b="0" strike="noStrike" spc="-1" dirty="0" err="1">
                <a:solidFill>
                  <a:srgbClr val="000000"/>
                </a:solidFill>
                <a:uFill>
                  <a:solidFill>
                    <a:srgbClr val="FFFFFF"/>
                  </a:solidFill>
                </a:uFill>
                <a:latin typeface="Calibri"/>
              </a:rPr>
              <a:t>benötigt</a:t>
            </a:r>
            <a:r>
              <a:rPr lang="en-US" sz="2800" b="0" strike="noStrike" spc="-1" dirty="0">
                <a:solidFill>
                  <a:srgbClr val="000000"/>
                </a:solidFill>
                <a:uFill>
                  <a:solidFill>
                    <a:srgbClr val="FFFFFF"/>
                  </a:solidFill>
                </a:uFill>
                <a:latin typeface="Calibri"/>
              </a:rPr>
              <a:t>, um die </a:t>
            </a:r>
            <a:r>
              <a:rPr lang="en-US" sz="2800" b="0" strike="noStrike" spc="-1" dirty="0" err="1">
                <a:solidFill>
                  <a:srgbClr val="000000"/>
                </a:solidFill>
                <a:uFill>
                  <a:solidFill>
                    <a:srgbClr val="FFFFFF"/>
                  </a:solidFill>
                </a:uFill>
                <a:latin typeface="Calibri"/>
              </a:rPr>
              <a:t>Prüfung</a:t>
            </a:r>
            <a:r>
              <a:rPr lang="en-US" sz="2800" b="0" strike="noStrike" spc="-1" dirty="0">
                <a:solidFill>
                  <a:srgbClr val="000000"/>
                </a:solidFill>
                <a:uFill>
                  <a:solidFill>
                    <a:srgbClr val="FFFFFF"/>
                  </a:solidFill>
                </a:uFill>
                <a:latin typeface="Calibri"/>
              </a:rPr>
              <a:t> </a:t>
            </a:r>
            <a:r>
              <a:rPr lang="en-US" sz="2800" b="0" strike="noStrike" spc="-1" dirty="0" err="1">
                <a:solidFill>
                  <a:srgbClr val="000000"/>
                </a:solidFill>
                <a:uFill>
                  <a:solidFill>
                    <a:srgbClr val="FFFFFF"/>
                  </a:solidFill>
                </a:uFill>
                <a:latin typeface="Calibri"/>
              </a:rPr>
              <a:t>zu</a:t>
            </a:r>
            <a:r>
              <a:rPr lang="en-US" sz="2800" b="0" strike="noStrike" spc="-1" dirty="0">
                <a:solidFill>
                  <a:srgbClr val="000000"/>
                </a:solidFill>
                <a:uFill>
                  <a:solidFill>
                    <a:srgbClr val="FFFFFF"/>
                  </a:solidFill>
                </a:uFill>
                <a:latin typeface="Calibri"/>
              </a:rPr>
              <a:t> </a:t>
            </a:r>
            <a:r>
              <a:rPr lang="en-US" sz="2800" b="0" strike="noStrike" spc="-1" dirty="0" err="1">
                <a:solidFill>
                  <a:srgbClr val="000000"/>
                </a:solidFill>
                <a:uFill>
                  <a:solidFill>
                    <a:srgbClr val="FFFFFF"/>
                  </a:solidFill>
                </a:uFill>
                <a:latin typeface="Calibri"/>
              </a:rPr>
              <a:t>bestehen</a:t>
            </a:r>
            <a:endParaRPr lang="en-US" sz="2800" b="0" strike="noStrike" spc="-1" dirty="0">
              <a:solidFill>
                <a:srgbClr val="000000"/>
              </a:solidFill>
              <a:uFill>
                <a:solidFill>
                  <a:srgbClr val="FFFFFF"/>
                </a:solidFill>
              </a:uFill>
              <a:latin typeface="Calibri"/>
            </a:endParaRPr>
          </a:p>
          <a:p>
            <a:pPr>
              <a:lnSpc>
                <a:spcPct val="100000"/>
              </a:lnSpc>
            </a:pPr>
            <a:endParaRPr lang="en-US" sz="2800" b="0" strike="noStrike" spc="-1" dirty="0">
              <a:solidFill>
                <a:srgbClr val="000000"/>
              </a:solidFill>
              <a:uFill>
                <a:solidFill>
                  <a:srgbClr val="FFFFFF"/>
                </a:solidFill>
              </a:uFill>
              <a:latin typeface="Calibri"/>
            </a:endParaRPr>
          </a:p>
        </p:txBody>
      </p:sp>
      <p:sp>
        <p:nvSpPr>
          <p:cNvPr id="108" name="TextShape 3"/>
          <p:cNvSpPr txBox="1"/>
          <p:nvPr/>
        </p:nvSpPr>
        <p:spPr>
          <a:xfrm>
            <a:off x="6553080" y="6430680"/>
            <a:ext cx="2133360" cy="364680"/>
          </a:xfrm>
          <a:prstGeom prst="rect">
            <a:avLst/>
          </a:prstGeom>
          <a:noFill/>
          <a:ln>
            <a:noFill/>
          </a:ln>
        </p:spPr>
        <p:txBody>
          <a:bodyPr anchor="ctr"/>
          <a:lstStyle/>
          <a:p>
            <a:pPr algn="r">
              <a:lnSpc>
                <a:spcPct val="100000"/>
              </a:lnSpc>
            </a:pPr>
            <a:fld id="{5C410593-3F7B-42A6-947D-C5F00A222408}" type="slidenum">
              <a:rPr lang="de-DE" sz="1200" b="0" strike="noStrike" spc="-1">
                <a:solidFill>
                  <a:srgbClr val="8B8B8B"/>
                </a:solidFill>
                <a:uFill>
                  <a:solidFill>
                    <a:srgbClr val="FFFFFF"/>
                  </a:solidFill>
                </a:uFill>
                <a:latin typeface="Calibri"/>
              </a:rPr>
              <a:t>3</a:t>
            </a:fld>
            <a:endParaRPr lang="de-DE" sz="1400" b="0" strike="noStrike" spc="-1">
              <a:solidFill>
                <a:srgbClr val="000000"/>
              </a:solidFill>
              <a:uFill>
                <a:solidFill>
                  <a:srgbClr val="FFFFFF"/>
                </a:solidFill>
              </a:uFill>
              <a:latin typeface="Times New Roman"/>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COBIT: Überblick und wichtige Fakten</a:t>
            </a:r>
            <a:endParaRPr lang="en-US" sz="1800" b="0" strike="noStrike" spc="-1">
              <a:solidFill>
                <a:srgbClr val="000000"/>
              </a:solidFill>
              <a:uFill>
                <a:solidFill>
                  <a:srgbClr val="FFFFFF"/>
                </a:solidFill>
              </a:uFill>
              <a:latin typeface="Calibri"/>
            </a:endParaRPr>
          </a:p>
        </p:txBody>
      </p:sp>
      <p:sp>
        <p:nvSpPr>
          <p:cNvPr id="312"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1" strike="noStrike" spc="-1">
                <a:solidFill>
                  <a:srgbClr val="000000"/>
                </a:solidFill>
                <a:uFill>
                  <a:solidFill>
                    <a:srgbClr val="FFFFFF"/>
                  </a:solidFill>
                </a:uFill>
                <a:latin typeface="Calibri"/>
              </a:rPr>
              <a:t>Framework für IT Governance und IT Enterprise Management</a:t>
            </a:r>
            <a:endParaRPr lang="en-US" sz="28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Entwicklelt und veröffentlicht von der ISACA (Information Systems Audit and Control Association)</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Mehrere Dokumente, darunter "Enabling Processes" basierend auf einem Prozessreferenzmodell mit 37 Governance- und Managementprozessen in 5 Gruppen (COBIT 5)</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Form der Veröffentlichung: Digitale Documente (PDF), frei für Mitglieder der ISACA</a:t>
            </a:r>
          </a:p>
        </p:txBody>
      </p:sp>
      <p:sp>
        <p:nvSpPr>
          <p:cNvPr id="313" name="TextShape 3"/>
          <p:cNvSpPr txBox="1"/>
          <p:nvPr/>
        </p:nvSpPr>
        <p:spPr>
          <a:xfrm>
            <a:off x="6553080" y="6430680"/>
            <a:ext cx="2133360" cy="364680"/>
          </a:xfrm>
          <a:prstGeom prst="rect">
            <a:avLst/>
          </a:prstGeom>
          <a:noFill/>
          <a:ln>
            <a:noFill/>
          </a:ln>
        </p:spPr>
        <p:txBody>
          <a:bodyPr anchor="ctr"/>
          <a:lstStyle/>
          <a:p>
            <a:pPr algn="r">
              <a:lnSpc>
                <a:spcPct val="100000"/>
              </a:lnSpc>
            </a:pPr>
            <a:fld id="{6B537BF5-A8E5-4DFB-A796-632931517B15}" type="slidenum">
              <a:rPr lang="de-DE" sz="1200" b="0" strike="noStrike" spc="-1">
                <a:solidFill>
                  <a:srgbClr val="8B8B8B"/>
                </a:solidFill>
                <a:uFill>
                  <a:solidFill>
                    <a:srgbClr val="FFFFFF"/>
                  </a:solidFill>
                </a:uFill>
                <a:latin typeface="Calibri"/>
              </a:rPr>
              <a:t>30</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dirty="0">
                <a:solidFill>
                  <a:srgbClr val="205595"/>
                </a:solidFill>
                <a:uFill>
                  <a:solidFill>
                    <a:srgbClr val="FFFFFF"/>
                  </a:solidFill>
                </a:uFill>
                <a:latin typeface="Calibri"/>
              </a:rPr>
              <a:t>COBIT 5: </a:t>
            </a:r>
            <a:r>
              <a:rPr lang="en-US" sz="3200" b="0" strike="noStrike" spc="-1" dirty="0" err="1">
                <a:solidFill>
                  <a:srgbClr val="205595"/>
                </a:solidFill>
                <a:uFill>
                  <a:solidFill>
                    <a:srgbClr val="FFFFFF"/>
                  </a:solidFill>
                </a:uFill>
                <a:latin typeface="Calibri"/>
              </a:rPr>
              <a:t>Grundprinzipien</a:t>
            </a:r>
            <a:endParaRPr lang="en-US" sz="1800" b="0" strike="noStrike" spc="-1" dirty="0">
              <a:solidFill>
                <a:srgbClr val="000000"/>
              </a:solidFill>
              <a:uFill>
                <a:solidFill>
                  <a:srgbClr val="FFFFFF"/>
                </a:solidFill>
              </a:uFill>
              <a:latin typeface="Calibri"/>
            </a:endParaRPr>
          </a:p>
        </p:txBody>
      </p:sp>
      <p:sp>
        <p:nvSpPr>
          <p:cNvPr id="325" name="TextShape 12"/>
          <p:cNvSpPr txBox="1"/>
          <p:nvPr/>
        </p:nvSpPr>
        <p:spPr>
          <a:xfrm>
            <a:off x="6553080" y="6430680"/>
            <a:ext cx="2133360" cy="364680"/>
          </a:xfrm>
          <a:prstGeom prst="rect">
            <a:avLst/>
          </a:prstGeom>
          <a:noFill/>
          <a:ln>
            <a:noFill/>
          </a:ln>
        </p:spPr>
        <p:txBody>
          <a:bodyPr anchor="ctr"/>
          <a:lstStyle/>
          <a:p>
            <a:pPr algn="r">
              <a:lnSpc>
                <a:spcPct val="100000"/>
              </a:lnSpc>
            </a:pPr>
            <a:fld id="{B3F364E5-E0F3-4818-BC47-693410297128}" type="slidenum">
              <a:rPr lang="de-DE" sz="1200" b="0" strike="noStrike" spc="-1">
                <a:solidFill>
                  <a:srgbClr val="8B8B8B"/>
                </a:solidFill>
                <a:uFill>
                  <a:solidFill>
                    <a:srgbClr val="FFFFFF"/>
                  </a:solidFill>
                </a:uFill>
                <a:latin typeface="Calibri"/>
              </a:rPr>
              <a:t>31</a:t>
            </a:fld>
            <a:endParaRPr lang="de-DE" sz="1400" b="0" strike="noStrike" spc="-1">
              <a:solidFill>
                <a:srgbClr val="000000"/>
              </a:solidFill>
              <a:uFill>
                <a:solidFill>
                  <a:srgbClr val="FFFFFF"/>
                </a:solidFill>
              </a:uFill>
              <a:latin typeface="Times New Roman"/>
            </a:endParaRPr>
          </a:p>
        </p:txBody>
      </p:sp>
      <p:graphicFrame>
        <p:nvGraphicFramePr>
          <p:cNvPr id="14" name="Inhaltsplatzhalter 3">
            <a:extLst>
              <a:ext uri="{FF2B5EF4-FFF2-40B4-BE49-F238E27FC236}">
                <a16:creationId xmlns:a16="http://schemas.microsoft.com/office/drawing/2014/main" id="{E316736D-4FE1-234D-BA29-2E512D9A1AEA}"/>
              </a:ext>
            </a:extLst>
          </p:cNvPr>
          <p:cNvGraphicFramePr>
            <a:graphicFrameLocks/>
          </p:cNvGraphicFramePr>
          <p:nvPr>
            <p:extLst>
              <p:ext uri="{D42A27DB-BD31-4B8C-83A1-F6EECF244321}">
                <p14:modId xmlns:p14="http://schemas.microsoft.com/office/powerpoint/2010/main" val="2965837130"/>
              </p:ext>
            </p:extLst>
          </p:nvPr>
        </p:nvGraphicFramePr>
        <p:xfrm>
          <a:off x="-685800" y="1776464"/>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Governance vs. Management</a:t>
            </a:r>
            <a:endParaRPr lang="en-US" sz="1800" b="0" strike="noStrike" spc="-1">
              <a:solidFill>
                <a:srgbClr val="000000"/>
              </a:solidFill>
              <a:uFill>
                <a:solidFill>
                  <a:srgbClr val="FFFFFF"/>
                </a:solidFill>
              </a:uFill>
              <a:latin typeface="Calibri"/>
            </a:endParaRPr>
          </a:p>
        </p:txBody>
      </p:sp>
      <p:sp>
        <p:nvSpPr>
          <p:cNvPr id="327" name="TextShape 2"/>
          <p:cNvSpPr txBox="1"/>
          <p:nvPr/>
        </p:nvSpPr>
        <p:spPr>
          <a:xfrm>
            <a:off x="457200" y="1696680"/>
            <a:ext cx="8229240" cy="4625640"/>
          </a:xfrm>
          <a:prstGeom prst="rect">
            <a:avLst/>
          </a:prstGeom>
          <a:noFill/>
          <a:ln>
            <a:noFill/>
          </a:ln>
        </p:spPr>
        <p:txBody>
          <a:bodyPr/>
          <a:lstStyle/>
          <a:p>
            <a:endParaRPr lang="en-US" sz="2800" b="0" strike="noStrike" spc="-1">
              <a:solidFill>
                <a:srgbClr val="000000"/>
              </a:solidFill>
              <a:uFill>
                <a:solidFill>
                  <a:srgbClr val="FFFFFF"/>
                </a:solidFill>
              </a:uFill>
              <a:latin typeface="Calibri"/>
            </a:endParaRPr>
          </a:p>
        </p:txBody>
      </p:sp>
      <p:sp>
        <p:nvSpPr>
          <p:cNvPr id="328" name="TextShape 3"/>
          <p:cNvSpPr txBox="1"/>
          <p:nvPr/>
        </p:nvSpPr>
        <p:spPr>
          <a:xfrm>
            <a:off x="6553080" y="6430680"/>
            <a:ext cx="2133360" cy="364680"/>
          </a:xfrm>
          <a:prstGeom prst="rect">
            <a:avLst/>
          </a:prstGeom>
          <a:noFill/>
          <a:ln>
            <a:noFill/>
          </a:ln>
        </p:spPr>
        <p:txBody>
          <a:bodyPr anchor="ctr"/>
          <a:lstStyle/>
          <a:p>
            <a:pPr algn="r">
              <a:lnSpc>
                <a:spcPct val="100000"/>
              </a:lnSpc>
            </a:pPr>
            <a:fld id="{DF07868A-704A-4267-94BB-B66E01624267}" type="slidenum">
              <a:rPr lang="de-DE" sz="1200" b="0" strike="noStrike" spc="-1">
                <a:solidFill>
                  <a:srgbClr val="8B8B8B"/>
                </a:solidFill>
                <a:uFill>
                  <a:solidFill>
                    <a:srgbClr val="FFFFFF"/>
                  </a:solidFill>
                </a:uFill>
                <a:latin typeface="Calibri"/>
              </a:rPr>
              <a:t>32</a:t>
            </a:fld>
            <a:endParaRPr lang="de-DE" sz="1400" b="0" strike="noStrike" spc="-1">
              <a:solidFill>
                <a:srgbClr val="000000"/>
              </a:solidFill>
              <a:uFill>
                <a:solidFill>
                  <a:srgbClr val="FFFFFF"/>
                </a:solidFill>
              </a:uFill>
              <a:latin typeface="Times New Roman"/>
            </a:endParaRPr>
          </a:p>
        </p:txBody>
      </p:sp>
      <p:graphicFrame>
        <p:nvGraphicFramePr>
          <p:cNvPr id="329" name="Table 4"/>
          <p:cNvGraphicFramePr/>
          <p:nvPr/>
        </p:nvGraphicFramePr>
        <p:xfrm>
          <a:off x="457200" y="1696680"/>
          <a:ext cx="8229600" cy="1798320"/>
        </p:xfrm>
        <a:graphic>
          <a:graphicData uri="http://schemas.openxmlformats.org/drawingml/2006/table">
            <a:tbl>
              <a:tblPr/>
              <a:tblGrid>
                <a:gridCol w="8229600">
                  <a:extLst>
                    <a:ext uri="{9D8B030D-6E8A-4147-A177-3AD203B41FA5}">
                      <a16:colId xmlns:a16="http://schemas.microsoft.com/office/drawing/2014/main" val="20000"/>
                    </a:ext>
                  </a:extLst>
                </a:gridCol>
              </a:tblGrid>
              <a:tr h="177120">
                <a:tc>
                  <a:txBody>
                    <a:bodyPr/>
                    <a:lstStyle/>
                    <a:p>
                      <a:pPr>
                        <a:lnSpc>
                          <a:spcPct val="100000"/>
                        </a:lnSpc>
                      </a:pPr>
                      <a:r>
                        <a:rPr lang="de-DE" sz="1400" b="1" strike="noStrike" spc="-1">
                          <a:solidFill>
                            <a:srgbClr val="FFFFFF"/>
                          </a:solidFill>
                          <a:uFill>
                            <a:solidFill>
                              <a:srgbClr val="FFFFFF"/>
                            </a:solidFill>
                          </a:uFill>
                          <a:latin typeface="Calibri"/>
                        </a:rPr>
                        <a:t>Definition nach COBIT:</a:t>
                      </a:r>
                      <a:endParaRPr lang="de-DE" sz="1800" b="0" strike="noStrike" spc="-1">
                        <a:solidFill>
                          <a:srgbClr val="000000"/>
                        </a:solidFill>
                        <a:uFill>
                          <a:solidFill>
                            <a:srgbClr val="FFFFFF"/>
                          </a:solidFill>
                        </a:uFill>
                        <a:latin typeface="Arial"/>
                      </a:endParaRPr>
                    </a:p>
                  </a:txBody>
                  <a:tcPr marL="68400" marR="68400">
                    <a:lnL w="12240">
                      <a:solidFill>
                        <a:srgbClr val="C0504D"/>
                      </a:solidFill>
                    </a:lnL>
                    <a:lnR w="12240">
                      <a:solidFill>
                        <a:srgbClr val="C0504D"/>
                      </a:solidFill>
                    </a:lnR>
                    <a:lnT w="12240">
                      <a:solidFill>
                        <a:srgbClr val="C0504D"/>
                      </a:solidFill>
                    </a:lnT>
                    <a:lnB w="12240">
                      <a:solidFill>
                        <a:srgbClr val="C0504D"/>
                      </a:solidFill>
                    </a:lnB>
                    <a:solidFill>
                      <a:srgbClr val="C0504D"/>
                    </a:solidFill>
                  </a:tcPr>
                </a:tc>
                <a:extLst>
                  <a:ext uri="{0D108BD9-81ED-4DB2-BD59-A6C34878D82A}">
                    <a16:rowId xmlns:a16="http://schemas.microsoft.com/office/drawing/2014/main" val="10000"/>
                  </a:ext>
                </a:extLst>
              </a:tr>
              <a:tr h="1162080">
                <a:tc>
                  <a:txBody>
                    <a:bodyPr/>
                    <a:lstStyle/>
                    <a:p>
                      <a:pPr>
                        <a:lnSpc>
                          <a:spcPct val="100000"/>
                        </a:lnSpc>
                      </a:pPr>
                      <a:r>
                        <a:rPr lang="de-DE" sz="2000" b="1" strike="noStrike" spc="-1">
                          <a:solidFill>
                            <a:srgbClr val="000000"/>
                          </a:solidFill>
                          <a:uFill>
                            <a:solidFill>
                              <a:srgbClr val="FFFFFF"/>
                            </a:solidFill>
                          </a:uFill>
                          <a:latin typeface="Calibri"/>
                        </a:rPr>
                        <a:t>Governance:</a:t>
                      </a:r>
                      <a:endParaRPr lang="de-DE" sz="1800" b="0" strike="noStrike" spc="-1">
                        <a:solidFill>
                          <a:srgbClr val="000000"/>
                        </a:solidFill>
                        <a:uFill>
                          <a:solidFill>
                            <a:srgbClr val="FFFFFF"/>
                          </a:solidFill>
                        </a:uFill>
                        <a:latin typeface="Arial"/>
                      </a:endParaRPr>
                    </a:p>
                    <a:p>
                      <a:pPr marL="457200">
                        <a:lnSpc>
                          <a:spcPct val="100000"/>
                        </a:lnSpc>
                      </a:pPr>
                      <a:r>
                        <a:rPr lang="de-DE" sz="1800" b="0" strike="noStrike" spc="-1">
                          <a:solidFill>
                            <a:srgbClr val="000000"/>
                          </a:solidFill>
                          <a:uFill>
                            <a:solidFill>
                              <a:srgbClr val="FFFFFF"/>
                            </a:solidFill>
                          </a:uFill>
                          <a:latin typeface="Calibri"/>
                        </a:rPr>
                        <a:t>Governance ensures that stakeholder needs, conditions and options are evaluated to determine balanced, agreed-on enterprise objectives to be achieved; setting direction through prioritisation and decision making; and monitoring performance and compliance against agreed-on direction and objectives.</a:t>
                      </a:r>
                      <a:endParaRPr lang="de-DE" sz="1800" b="0" strike="noStrike" spc="-1">
                        <a:solidFill>
                          <a:srgbClr val="000000"/>
                        </a:solidFill>
                        <a:uFill>
                          <a:solidFill>
                            <a:srgbClr val="FFFFFF"/>
                          </a:solidFill>
                        </a:uFill>
                        <a:latin typeface="Arial"/>
                      </a:endParaRPr>
                    </a:p>
                  </a:txBody>
                  <a:tcPr marL="68400" marR="68400">
                    <a:lnL w="12240">
                      <a:solidFill>
                        <a:srgbClr val="C0504D"/>
                      </a:solidFill>
                    </a:lnL>
                    <a:lnR w="12240">
                      <a:solidFill>
                        <a:srgbClr val="C0504D"/>
                      </a:solidFill>
                    </a:lnR>
                    <a:lnT w="12240">
                      <a:solidFill>
                        <a:srgbClr val="C0504D"/>
                      </a:solidFill>
                    </a:lnT>
                    <a:lnB w="12240">
                      <a:solidFill>
                        <a:srgbClr val="C0504D"/>
                      </a:solidFill>
                    </a:lnB>
                    <a:solidFill>
                      <a:srgbClr val="FFFFFF"/>
                    </a:solidFill>
                  </a:tcPr>
                </a:tc>
                <a:extLst>
                  <a:ext uri="{0D108BD9-81ED-4DB2-BD59-A6C34878D82A}">
                    <a16:rowId xmlns:a16="http://schemas.microsoft.com/office/drawing/2014/main" val="10001"/>
                  </a:ext>
                </a:extLst>
              </a:tr>
            </a:tbl>
          </a:graphicData>
        </a:graphic>
      </p:graphicFrame>
      <p:graphicFrame>
        <p:nvGraphicFramePr>
          <p:cNvPr id="330" name="Table 5"/>
          <p:cNvGraphicFramePr/>
          <p:nvPr/>
        </p:nvGraphicFramePr>
        <p:xfrm>
          <a:off x="457200" y="3552120"/>
          <a:ext cx="8229600" cy="2072640"/>
        </p:xfrm>
        <a:graphic>
          <a:graphicData uri="http://schemas.openxmlformats.org/drawingml/2006/table">
            <a:tbl>
              <a:tblPr/>
              <a:tblGrid>
                <a:gridCol w="8229600">
                  <a:extLst>
                    <a:ext uri="{9D8B030D-6E8A-4147-A177-3AD203B41FA5}">
                      <a16:colId xmlns:a16="http://schemas.microsoft.com/office/drawing/2014/main" val="20000"/>
                    </a:ext>
                  </a:extLst>
                </a:gridCol>
              </a:tblGrid>
              <a:tr h="177120">
                <a:tc>
                  <a:txBody>
                    <a:bodyPr/>
                    <a:lstStyle/>
                    <a:p>
                      <a:pPr>
                        <a:lnSpc>
                          <a:spcPct val="100000"/>
                        </a:lnSpc>
                      </a:pPr>
                      <a:r>
                        <a:rPr lang="de-DE" sz="1400" b="1" strike="noStrike" spc="-1">
                          <a:solidFill>
                            <a:srgbClr val="FFFFFF"/>
                          </a:solidFill>
                          <a:uFill>
                            <a:solidFill>
                              <a:srgbClr val="FFFFFF"/>
                            </a:solidFill>
                          </a:uFill>
                          <a:latin typeface="Calibri"/>
                        </a:rPr>
                        <a:t>Definition nach COBIT:</a:t>
                      </a:r>
                      <a:endParaRPr lang="de-DE" sz="1800" b="0" strike="noStrike" spc="-1">
                        <a:solidFill>
                          <a:srgbClr val="000000"/>
                        </a:solidFill>
                        <a:uFill>
                          <a:solidFill>
                            <a:srgbClr val="FFFFFF"/>
                          </a:solidFill>
                        </a:uFill>
                        <a:latin typeface="Arial"/>
                      </a:endParaRPr>
                    </a:p>
                  </a:txBody>
                  <a:tcPr marL="68400" marR="68400">
                    <a:lnL w="12240">
                      <a:solidFill>
                        <a:srgbClr val="C0504D"/>
                      </a:solidFill>
                    </a:lnL>
                    <a:lnR w="12240">
                      <a:solidFill>
                        <a:srgbClr val="C0504D"/>
                      </a:solidFill>
                    </a:lnR>
                    <a:lnT w="12240">
                      <a:solidFill>
                        <a:srgbClr val="C0504D"/>
                      </a:solidFill>
                    </a:lnT>
                    <a:lnB w="12240">
                      <a:solidFill>
                        <a:srgbClr val="C0504D"/>
                      </a:solidFill>
                    </a:lnB>
                    <a:solidFill>
                      <a:srgbClr val="C0504D"/>
                    </a:solidFill>
                  </a:tcPr>
                </a:tc>
                <a:extLst>
                  <a:ext uri="{0D108BD9-81ED-4DB2-BD59-A6C34878D82A}">
                    <a16:rowId xmlns:a16="http://schemas.microsoft.com/office/drawing/2014/main" val="10000"/>
                  </a:ext>
                </a:extLst>
              </a:tr>
              <a:tr h="1389240">
                <a:tc>
                  <a:txBody>
                    <a:bodyPr/>
                    <a:lstStyle/>
                    <a:p>
                      <a:pPr>
                        <a:lnSpc>
                          <a:spcPct val="100000"/>
                        </a:lnSpc>
                      </a:pPr>
                      <a:r>
                        <a:rPr lang="de-DE" sz="2000" b="1" strike="noStrike" spc="-1">
                          <a:solidFill>
                            <a:srgbClr val="000000"/>
                          </a:solidFill>
                          <a:uFill>
                            <a:solidFill>
                              <a:srgbClr val="FFFFFF"/>
                            </a:solidFill>
                          </a:uFill>
                          <a:latin typeface="Calibri"/>
                        </a:rPr>
                        <a:t>Management:</a:t>
                      </a:r>
                      <a:endParaRPr lang="de-DE" sz="1800" b="0" strike="noStrike" spc="-1">
                        <a:solidFill>
                          <a:srgbClr val="000000"/>
                        </a:solidFill>
                        <a:uFill>
                          <a:solidFill>
                            <a:srgbClr val="FFFFFF"/>
                          </a:solidFill>
                        </a:uFill>
                        <a:latin typeface="Arial"/>
                      </a:endParaRPr>
                    </a:p>
                    <a:p>
                      <a:pPr marL="457200">
                        <a:lnSpc>
                          <a:spcPct val="100000"/>
                        </a:lnSpc>
                      </a:pPr>
                      <a:r>
                        <a:rPr lang="de-DE" sz="1800" b="0" strike="noStrike" spc="-1">
                          <a:solidFill>
                            <a:srgbClr val="000000"/>
                          </a:solidFill>
                          <a:uFill>
                            <a:solidFill>
                              <a:srgbClr val="FFFFFF"/>
                            </a:solidFill>
                          </a:uFill>
                          <a:latin typeface="Calibri"/>
                        </a:rPr>
                        <a:t>Management plans, builds, runs and monitors activities in alignment with the direction set by the governance body to achieve the enterprise objectives.</a:t>
                      </a:r>
                      <a:endParaRPr lang="de-DE" sz="1800" b="0" strike="noStrike" spc="-1">
                        <a:solidFill>
                          <a:srgbClr val="000000"/>
                        </a:solidFill>
                        <a:uFill>
                          <a:solidFill>
                            <a:srgbClr val="FFFFFF"/>
                          </a:solidFill>
                        </a:uFill>
                        <a:latin typeface="Arial"/>
                      </a:endParaRPr>
                    </a:p>
                    <a:p>
                      <a:pPr marL="457200">
                        <a:lnSpc>
                          <a:spcPct val="100000"/>
                        </a:lnSpc>
                      </a:pPr>
                      <a:endParaRPr lang="de-DE" sz="1800" b="0" strike="noStrike" spc="-1">
                        <a:solidFill>
                          <a:srgbClr val="000000"/>
                        </a:solidFill>
                        <a:uFill>
                          <a:solidFill>
                            <a:srgbClr val="FFFFFF"/>
                          </a:solidFill>
                        </a:uFill>
                        <a:latin typeface="Arial"/>
                      </a:endParaRPr>
                    </a:p>
                    <a:p>
                      <a:pPr marL="457200">
                        <a:lnSpc>
                          <a:spcPct val="100000"/>
                        </a:lnSpc>
                      </a:pPr>
                      <a:r>
                        <a:rPr lang="de-DE" sz="1800" b="0" i="1" strike="noStrike" spc="-1">
                          <a:solidFill>
                            <a:srgbClr val="000000"/>
                          </a:solidFill>
                          <a:uFill>
                            <a:solidFill>
                              <a:srgbClr val="FFFFFF"/>
                            </a:solidFill>
                          </a:uFill>
                          <a:latin typeface="Calibri"/>
                        </a:rPr>
                        <a:t>Note: This definition refers to “management” as a discipline, not as a function, person or group of persons.</a:t>
                      </a:r>
                      <a:endParaRPr lang="de-DE" sz="1800" b="0" strike="noStrike" spc="-1">
                        <a:solidFill>
                          <a:srgbClr val="000000"/>
                        </a:solidFill>
                        <a:uFill>
                          <a:solidFill>
                            <a:srgbClr val="FFFFFF"/>
                          </a:solidFill>
                        </a:uFill>
                        <a:latin typeface="Arial"/>
                      </a:endParaRPr>
                    </a:p>
                  </a:txBody>
                  <a:tcPr marL="68400" marR="68400">
                    <a:lnL w="12240">
                      <a:solidFill>
                        <a:srgbClr val="C0504D"/>
                      </a:solidFill>
                    </a:lnL>
                    <a:lnR w="12240">
                      <a:solidFill>
                        <a:srgbClr val="C0504D"/>
                      </a:solidFill>
                    </a:lnR>
                    <a:lnT w="12240">
                      <a:solidFill>
                        <a:srgbClr val="C0504D"/>
                      </a:solidFill>
                    </a:lnT>
                    <a:lnB w="12240">
                      <a:solidFill>
                        <a:srgbClr val="C0504D"/>
                      </a:solidFill>
                    </a:lnB>
                    <a:solidFill>
                      <a:srgbClr val="FFFFFF"/>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dirty="0">
                <a:solidFill>
                  <a:srgbClr val="205595"/>
                </a:solidFill>
                <a:uFill>
                  <a:solidFill>
                    <a:srgbClr val="FFFFFF"/>
                  </a:solidFill>
                </a:uFill>
                <a:latin typeface="Calibri"/>
              </a:rPr>
              <a:t>COBIT 5: </a:t>
            </a:r>
            <a:r>
              <a:rPr lang="en-US" sz="3200" b="0" strike="noStrike" spc="-1" dirty="0" err="1">
                <a:solidFill>
                  <a:srgbClr val="205595"/>
                </a:solidFill>
                <a:uFill>
                  <a:solidFill>
                    <a:srgbClr val="FFFFFF"/>
                  </a:solidFill>
                </a:uFill>
                <a:latin typeface="Calibri"/>
              </a:rPr>
              <a:t>Ziel-Kaskade</a:t>
            </a:r>
            <a:r>
              <a:rPr lang="en-US" sz="3200" b="0" strike="noStrike" spc="-1" dirty="0">
                <a:solidFill>
                  <a:srgbClr val="205595"/>
                </a:solidFill>
                <a:uFill>
                  <a:solidFill>
                    <a:srgbClr val="FFFFFF"/>
                  </a:solidFill>
                </a:uFill>
                <a:latin typeface="Calibri"/>
              </a:rPr>
              <a:t> </a:t>
            </a:r>
            <a:r>
              <a:rPr lang="en-US" sz="3200" b="0" strike="noStrike" spc="-1" dirty="0" err="1">
                <a:solidFill>
                  <a:srgbClr val="205595"/>
                </a:solidFill>
                <a:uFill>
                  <a:solidFill>
                    <a:srgbClr val="FFFFFF"/>
                  </a:solidFill>
                </a:uFill>
                <a:latin typeface="Calibri"/>
              </a:rPr>
              <a:t>zur</a:t>
            </a:r>
            <a:r>
              <a:rPr lang="en-US" sz="3200" b="0" strike="noStrike" spc="-1" dirty="0">
                <a:solidFill>
                  <a:srgbClr val="205595"/>
                </a:solidFill>
                <a:uFill>
                  <a:solidFill>
                    <a:srgbClr val="FFFFFF"/>
                  </a:solidFill>
                </a:uFill>
                <a:latin typeface="Calibri"/>
              </a:rPr>
              <a:t> </a:t>
            </a:r>
            <a:r>
              <a:rPr lang="en-US" sz="3200" b="0" strike="noStrike" spc="-1" dirty="0" err="1">
                <a:solidFill>
                  <a:srgbClr val="205595"/>
                </a:solidFill>
                <a:uFill>
                  <a:solidFill>
                    <a:srgbClr val="FFFFFF"/>
                  </a:solidFill>
                </a:uFill>
                <a:latin typeface="Calibri"/>
              </a:rPr>
              <a:t>Erfüllung</a:t>
            </a:r>
            <a:r>
              <a:rPr lang="en-US" sz="3200" b="0" strike="noStrike" spc="-1" dirty="0">
                <a:solidFill>
                  <a:srgbClr val="205595"/>
                </a:solidFill>
                <a:uFill>
                  <a:solidFill>
                    <a:srgbClr val="FFFFFF"/>
                  </a:solidFill>
                </a:uFill>
                <a:latin typeface="Calibri"/>
              </a:rPr>
              <a:t> von </a:t>
            </a:r>
            <a:r>
              <a:rPr lang="en-US" sz="3200" b="0" strike="noStrike" spc="-1" dirty="0" err="1">
                <a:solidFill>
                  <a:srgbClr val="205595"/>
                </a:solidFill>
                <a:uFill>
                  <a:solidFill>
                    <a:srgbClr val="FFFFFF"/>
                  </a:solidFill>
                </a:uFill>
                <a:latin typeface="Calibri"/>
              </a:rPr>
              <a:t>Bedürfnissen</a:t>
            </a:r>
            <a:r>
              <a:rPr lang="en-US" sz="3200" b="0" strike="noStrike" spc="-1" dirty="0">
                <a:solidFill>
                  <a:srgbClr val="205595"/>
                </a:solidFill>
                <a:uFill>
                  <a:solidFill>
                    <a:srgbClr val="FFFFFF"/>
                  </a:solidFill>
                </a:uFill>
                <a:latin typeface="Calibri"/>
              </a:rPr>
              <a:t> der Stakeholder</a:t>
            </a:r>
            <a:endParaRPr lang="en-US" sz="1800" b="0" strike="noStrike" spc="-1" dirty="0">
              <a:solidFill>
                <a:srgbClr val="000000"/>
              </a:solidFill>
              <a:uFill>
                <a:solidFill>
                  <a:srgbClr val="FFFFFF"/>
                </a:solidFill>
              </a:uFill>
              <a:latin typeface="Calibri"/>
            </a:endParaRPr>
          </a:p>
        </p:txBody>
      </p:sp>
      <p:sp>
        <p:nvSpPr>
          <p:cNvPr id="332" name="CustomShape 2"/>
          <p:cNvSpPr/>
          <p:nvPr/>
        </p:nvSpPr>
        <p:spPr>
          <a:xfrm>
            <a:off x="457200" y="1696680"/>
            <a:ext cx="6336360" cy="83232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61640" tIns="161640" rIns="137160" bIns="161280" anchor="ctr"/>
          <a:lstStyle/>
          <a:p>
            <a:pPr>
              <a:lnSpc>
                <a:spcPct val="90000"/>
              </a:lnSpc>
            </a:pPr>
            <a:r>
              <a:rPr lang="de-DE" sz="3600" b="0" strike="noStrike" spc="-1">
                <a:solidFill>
                  <a:srgbClr val="FFFFFF"/>
                </a:solidFill>
                <a:uFill>
                  <a:solidFill>
                    <a:srgbClr val="FFFFFF"/>
                  </a:solidFill>
                </a:uFill>
                <a:latin typeface="Calibri"/>
              </a:rPr>
              <a:t>Stakeholder Treiber</a:t>
            </a:r>
            <a:endParaRPr lang="de-DE" sz="1800" b="0" strike="noStrike" spc="-1">
              <a:solidFill>
                <a:srgbClr val="000000"/>
              </a:solidFill>
              <a:uFill>
                <a:solidFill>
                  <a:srgbClr val="FFFFFF"/>
                </a:solidFill>
              </a:uFill>
              <a:latin typeface="Arial"/>
            </a:endParaRPr>
          </a:p>
        </p:txBody>
      </p:sp>
      <p:sp>
        <p:nvSpPr>
          <p:cNvPr id="333" name="CustomShape 3"/>
          <p:cNvSpPr/>
          <p:nvPr/>
        </p:nvSpPr>
        <p:spPr>
          <a:xfrm>
            <a:off x="930240" y="2644920"/>
            <a:ext cx="6336360" cy="83232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61640" tIns="161640" rIns="137160" bIns="161280" anchor="ctr"/>
          <a:lstStyle/>
          <a:p>
            <a:pPr>
              <a:lnSpc>
                <a:spcPct val="90000"/>
              </a:lnSpc>
            </a:pPr>
            <a:r>
              <a:rPr lang="de-DE" sz="3600" b="0" strike="noStrike" spc="-1">
                <a:solidFill>
                  <a:srgbClr val="FFFFFF"/>
                </a:solidFill>
                <a:uFill>
                  <a:solidFill>
                    <a:srgbClr val="FFFFFF"/>
                  </a:solidFill>
                </a:uFill>
                <a:latin typeface="Calibri"/>
              </a:rPr>
              <a:t>Stakeholder Bedürfnisse</a:t>
            </a:r>
            <a:endParaRPr lang="de-DE" sz="1800" b="0" strike="noStrike" spc="-1">
              <a:solidFill>
                <a:srgbClr val="000000"/>
              </a:solidFill>
              <a:uFill>
                <a:solidFill>
                  <a:srgbClr val="FFFFFF"/>
                </a:solidFill>
              </a:uFill>
              <a:latin typeface="Arial"/>
            </a:endParaRPr>
          </a:p>
        </p:txBody>
      </p:sp>
      <p:sp>
        <p:nvSpPr>
          <p:cNvPr id="334" name="CustomShape 4"/>
          <p:cNvSpPr/>
          <p:nvPr/>
        </p:nvSpPr>
        <p:spPr>
          <a:xfrm>
            <a:off x="1403640" y="3593160"/>
            <a:ext cx="6336360" cy="83232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61640" tIns="161640" rIns="137160" bIns="161280" anchor="ctr"/>
          <a:lstStyle/>
          <a:p>
            <a:pPr>
              <a:lnSpc>
                <a:spcPct val="90000"/>
              </a:lnSpc>
            </a:pPr>
            <a:r>
              <a:rPr lang="de-DE" sz="3600" b="0" strike="noStrike" spc="-1">
                <a:solidFill>
                  <a:srgbClr val="FFFFFF"/>
                </a:solidFill>
                <a:uFill>
                  <a:solidFill>
                    <a:srgbClr val="FFFFFF"/>
                  </a:solidFill>
                </a:uFill>
                <a:latin typeface="Calibri"/>
              </a:rPr>
              <a:t>Enterprise Ziele</a:t>
            </a:r>
            <a:endParaRPr lang="de-DE" sz="1800" b="0" strike="noStrike" spc="-1">
              <a:solidFill>
                <a:srgbClr val="000000"/>
              </a:solidFill>
              <a:uFill>
                <a:solidFill>
                  <a:srgbClr val="FFFFFF"/>
                </a:solidFill>
              </a:uFill>
              <a:latin typeface="Arial"/>
            </a:endParaRPr>
          </a:p>
        </p:txBody>
      </p:sp>
      <p:sp>
        <p:nvSpPr>
          <p:cNvPr id="335" name="CustomShape 5"/>
          <p:cNvSpPr/>
          <p:nvPr/>
        </p:nvSpPr>
        <p:spPr>
          <a:xfrm>
            <a:off x="1876680" y="4541760"/>
            <a:ext cx="6336360" cy="83232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61640" tIns="161640" rIns="137160" bIns="161280" anchor="ctr"/>
          <a:lstStyle/>
          <a:p>
            <a:pPr>
              <a:lnSpc>
                <a:spcPct val="90000"/>
              </a:lnSpc>
            </a:pPr>
            <a:r>
              <a:rPr lang="de-DE" sz="3600" b="0" strike="noStrike" spc="-1">
                <a:solidFill>
                  <a:srgbClr val="FFFFFF"/>
                </a:solidFill>
                <a:uFill>
                  <a:solidFill>
                    <a:srgbClr val="FFFFFF"/>
                  </a:solidFill>
                </a:uFill>
                <a:latin typeface="Calibri"/>
              </a:rPr>
              <a:t>IT-bezogene Ziele</a:t>
            </a:r>
            <a:endParaRPr lang="de-DE" sz="1800" b="0" strike="noStrike" spc="-1">
              <a:solidFill>
                <a:srgbClr val="000000"/>
              </a:solidFill>
              <a:uFill>
                <a:solidFill>
                  <a:srgbClr val="FFFFFF"/>
                </a:solidFill>
              </a:uFill>
              <a:latin typeface="Arial"/>
            </a:endParaRPr>
          </a:p>
        </p:txBody>
      </p:sp>
      <p:sp>
        <p:nvSpPr>
          <p:cNvPr id="336" name="CustomShape 6"/>
          <p:cNvSpPr/>
          <p:nvPr/>
        </p:nvSpPr>
        <p:spPr>
          <a:xfrm>
            <a:off x="2350080" y="5490000"/>
            <a:ext cx="6336360" cy="83232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61640" tIns="161640" rIns="137160" bIns="161280" anchor="ctr"/>
          <a:lstStyle/>
          <a:p>
            <a:pPr>
              <a:lnSpc>
                <a:spcPct val="90000"/>
              </a:lnSpc>
            </a:pPr>
            <a:r>
              <a:rPr lang="de-DE" sz="3600" b="0" strike="noStrike" spc="-1">
                <a:solidFill>
                  <a:srgbClr val="FFFFFF"/>
                </a:solidFill>
                <a:uFill>
                  <a:solidFill>
                    <a:srgbClr val="FFFFFF"/>
                  </a:solidFill>
                </a:uFill>
                <a:latin typeface="Calibri"/>
              </a:rPr>
              <a:t>Enabler Ziele</a:t>
            </a:r>
            <a:endParaRPr lang="de-DE" sz="1800" b="0" strike="noStrike" spc="-1">
              <a:solidFill>
                <a:srgbClr val="000000"/>
              </a:solidFill>
              <a:uFill>
                <a:solidFill>
                  <a:srgbClr val="FFFFFF"/>
                </a:solidFill>
              </a:uFill>
              <a:latin typeface="Arial"/>
            </a:endParaRPr>
          </a:p>
        </p:txBody>
      </p:sp>
      <p:sp>
        <p:nvSpPr>
          <p:cNvPr id="337" name="CustomShape 7"/>
          <p:cNvSpPr/>
          <p:nvPr/>
        </p:nvSpPr>
        <p:spPr>
          <a:xfrm>
            <a:off x="6252840" y="2305080"/>
            <a:ext cx="540720" cy="540720"/>
          </a:xfrm>
          <a:prstGeom prst="downArrow">
            <a:avLst>
              <a:gd name="adj1" fmla="val 55000"/>
              <a:gd name="adj2" fmla="val 45000"/>
            </a:avLst>
          </a:prstGeom>
          <a:solidFill>
            <a:schemeClr val="accent1">
              <a:alpha val="90000"/>
              <a:tint val="40000"/>
              <a:hueOff val="0"/>
              <a:satOff val="0"/>
              <a:lumOff val="0"/>
              <a:alphaOff val="0"/>
            </a:schemeClr>
          </a:solidFill>
          <a:ln>
            <a:solidFill>
              <a:schemeClr val="accent1">
                <a:alpha val="90000"/>
                <a:tint val="40000"/>
                <a:hueOff val="0"/>
                <a:satOff val="0"/>
                <a:lumOff val="0"/>
                <a:alphaOff val="0"/>
              </a:schemeClr>
            </a:solidFill>
            <a:round/>
          </a:ln>
        </p:spPr>
        <p:style>
          <a:lnRef idx="2">
            <a:scrgbClr r="0" g="0" b="0"/>
          </a:lnRef>
          <a:fillRef idx="0">
            <a:scrgbClr r="0" g="0" b="0"/>
          </a:fillRef>
          <a:effectRef idx="0">
            <a:scrgbClr r="0" g="0" b="0"/>
          </a:effectRef>
          <a:fontRef idx="minor"/>
        </p:style>
      </p:sp>
      <p:sp>
        <p:nvSpPr>
          <p:cNvPr id="338" name="CustomShape 8"/>
          <p:cNvSpPr/>
          <p:nvPr/>
        </p:nvSpPr>
        <p:spPr>
          <a:xfrm>
            <a:off x="6725880" y="3253320"/>
            <a:ext cx="540720" cy="540720"/>
          </a:xfrm>
          <a:prstGeom prst="downArrow">
            <a:avLst>
              <a:gd name="adj1" fmla="val 55000"/>
              <a:gd name="adj2" fmla="val 45000"/>
            </a:avLst>
          </a:prstGeom>
          <a:solidFill>
            <a:schemeClr val="accent1">
              <a:alpha val="90000"/>
              <a:tint val="40000"/>
              <a:hueOff val="0"/>
              <a:satOff val="0"/>
              <a:lumOff val="0"/>
              <a:alphaOff val="0"/>
            </a:schemeClr>
          </a:solidFill>
          <a:ln>
            <a:solidFill>
              <a:schemeClr val="accent1">
                <a:alpha val="90000"/>
                <a:tint val="40000"/>
                <a:hueOff val="0"/>
                <a:satOff val="0"/>
                <a:lumOff val="0"/>
                <a:alphaOff val="0"/>
              </a:schemeClr>
            </a:solidFill>
            <a:round/>
          </a:ln>
        </p:spPr>
        <p:style>
          <a:lnRef idx="2">
            <a:scrgbClr r="0" g="0" b="0"/>
          </a:lnRef>
          <a:fillRef idx="0">
            <a:scrgbClr r="0" g="0" b="0"/>
          </a:fillRef>
          <a:effectRef idx="0">
            <a:scrgbClr r="0" g="0" b="0"/>
          </a:effectRef>
          <a:fontRef idx="minor"/>
        </p:style>
      </p:sp>
      <p:sp>
        <p:nvSpPr>
          <p:cNvPr id="339" name="CustomShape 9"/>
          <p:cNvSpPr/>
          <p:nvPr/>
        </p:nvSpPr>
        <p:spPr>
          <a:xfrm>
            <a:off x="7199280" y="4187880"/>
            <a:ext cx="540720" cy="540720"/>
          </a:xfrm>
          <a:prstGeom prst="downArrow">
            <a:avLst>
              <a:gd name="adj1" fmla="val 55000"/>
              <a:gd name="adj2" fmla="val 45000"/>
            </a:avLst>
          </a:prstGeom>
          <a:solidFill>
            <a:schemeClr val="accent1">
              <a:alpha val="90000"/>
              <a:tint val="40000"/>
              <a:hueOff val="0"/>
              <a:satOff val="0"/>
              <a:lumOff val="0"/>
              <a:alphaOff val="0"/>
            </a:schemeClr>
          </a:solidFill>
          <a:ln>
            <a:solidFill>
              <a:schemeClr val="accent1">
                <a:alpha val="90000"/>
                <a:tint val="40000"/>
                <a:hueOff val="0"/>
                <a:satOff val="0"/>
                <a:lumOff val="0"/>
                <a:alphaOff val="0"/>
              </a:schemeClr>
            </a:solidFill>
            <a:round/>
          </a:ln>
        </p:spPr>
        <p:style>
          <a:lnRef idx="2">
            <a:scrgbClr r="0" g="0" b="0"/>
          </a:lnRef>
          <a:fillRef idx="0">
            <a:scrgbClr r="0" g="0" b="0"/>
          </a:fillRef>
          <a:effectRef idx="0">
            <a:scrgbClr r="0" g="0" b="0"/>
          </a:effectRef>
          <a:fontRef idx="minor"/>
        </p:style>
      </p:sp>
      <p:sp>
        <p:nvSpPr>
          <p:cNvPr id="340" name="CustomShape 10"/>
          <p:cNvSpPr/>
          <p:nvPr/>
        </p:nvSpPr>
        <p:spPr>
          <a:xfrm>
            <a:off x="7672320" y="5145120"/>
            <a:ext cx="540720" cy="540720"/>
          </a:xfrm>
          <a:prstGeom prst="downArrow">
            <a:avLst>
              <a:gd name="adj1" fmla="val 55000"/>
              <a:gd name="adj2" fmla="val 45000"/>
            </a:avLst>
          </a:prstGeom>
          <a:solidFill>
            <a:schemeClr val="accent1">
              <a:alpha val="90000"/>
              <a:tint val="40000"/>
              <a:hueOff val="0"/>
              <a:satOff val="0"/>
              <a:lumOff val="0"/>
              <a:alphaOff val="0"/>
            </a:schemeClr>
          </a:solidFill>
          <a:ln>
            <a:solidFill>
              <a:schemeClr val="accent1">
                <a:alpha val="90000"/>
                <a:tint val="40000"/>
                <a:hueOff val="0"/>
                <a:satOff val="0"/>
                <a:lumOff val="0"/>
                <a:alphaOff val="0"/>
              </a:schemeClr>
            </a:solidFill>
            <a:round/>
          </a:ln>
        </p:spPr>
        <p:style>
          <a:lnRef idx="2">
            <a:scrgbClr r="0" g="0" b="0"/>
          </a:lnRef>
          <a:fillRef idx="0">
            <a:scrgbClr r="0" g="0" b="0"/>
          </a:fillRef>
          <a:effectRef idx="0">
            <a:scrgbClr r="0" g="0" b="0"/>
          </a:effectRef>
          <a:fontRef idx="minor"/>
        </p:style>
      </p:sp>
      <p:sp>
        <p:nvSpPr>
          <p:cNvPr id="341" name="TextShape 11"/>
          <p:cNvSpPr txBox="1"/>
          <p:nvPr/>
        </p:nvSpPr>
        <p:spPr>
          <a:xfrm>
            <a:off x="6553080" y="6430680"/>
            <a:ext cx="2133360" cy="364680"/>
          </a:xfrm>
          <a:prstGeom prst="rect">
            <a:avLst/>
          </a:prstGeom>
          <a:noFill/>
          <a:ln>
            <a:noFill/>
          </a:ln>
        </p:spPr>
        <p:txBody>
          <a:bodyPr anchor="ctr"/>
          <a:lstStyle/>
          <a:p>
            <a:pPr algn="r">
              <a:lnSpc>
                <a:spcPct val="100000"/>
              </a:lnSpc>
            </a:pPr>
            <a:fld id="{9DE9DDC3-5022-48CF-83CC-3EEB7624362A}" type="slidenum">
              <a:rPr lang="de-DE" sz="1200" b="0" strike="noStrike" spc="-1">
                <a:solidFill>
                  <a:srgbClr val="8B8B8B"/>
                </a:solidFill>
                <a:uFill>
                  <a:solidFill>
                    <a:srgbClr val="FFFFFF"/>
                  </a:solidFill>
                </a:uFill>
                <a:latin typeface="Calibri"/>
              </a:rPr>
              <a:t>33</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dirty="0">
                <a:solidFill>
                  <a:srgbClr val="205595"/>
                </a:solidFill>
                <a:uFill>
                  <a:solidFill>
                    <a:srgbClr val="FFFFFF"/>
                  </a:solidFill>
                </a:uFill>
                <a:latin typeface="Calibri"/>
              </a:rPr>
              <a:t>COBIT 5: Enabler</a:t>
            </a:r>
            <a:endParaRPr lang="en-US" sz="1800" b="0" strike="noStrike" spc="-1" dirty="0">
              <a:solidFill>
                <a:srgbClr val="000000"/>
              </a:solidFill>
              <a:uFill>
                <a:solidFill>
                  <a:srgbClr val="FFFFFF"/>
                </a:solidFill>
              </a:uFill>
              <a:latin typeface="Calibri"/>
            </a:endParaRPr>
          </a:p>
        </p:txBody>
      </p:sp>
      <p:sp>
        <p:nvSpPr>
          <p:cNvPr id="343" name="TextShape 2"/>
          <p:cNvSpPr txBox="1"/>
          <p:nvPr/>
        </p:nvSpPr>
        <p:spPr>
          <a:xfrm>
            <a:off x="457200" y="3171960"/>
            <a:ext cx="8229240" cy="315036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Typische Kategorien von Enablern:</a:t>
            </a: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Grundsätze und Richtlinien</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Prozesse</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Organisatorische Strukturen</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Kultur und Verhalten</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Informationen</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Services, Infrastruktur und Anwendungen</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Menschen, Fähigkeiten und Kompetenzen</a:t>
            </a:r>
            <a:endParaRPr lang="en-US" sz="2000" b="0" strike="noStrike" spc="-1">
              <a:solidFill>
                <a:srgbClr val="000000"/>
              </a:solidFill>
              <a:uFill>
                <a:solidFill>
                  <a:srgbClr val="FFFFFF"/>
                </a:solidFill>
              </a:uFill>
              <a:latin typeface="Calibri"/>
            </a:endParaRPr>
          </a:p>
        </p:txBody>
      </p:sp>
      <p:sp>
        <p:nvSpPr>
          <p:cNvPr id="344" name="TextShape 3"/>
          <p:cNvSpPr txBox="1"/>
          <p:nvPr/>
        </p:nvSpPr>
        <p:spPr>
          <a:xfrm>
            <a:off x="6553080" y="6430680"/>
            <a:ext cx="2133360" cy="364680"/>
          </a:xfrm>
          <a:prstGeom prst="rect">
            <a:avLst/>
          </a:prstGeom>
          <a:noFill/>
          <a:ln>
            <a:noFill/>
          </a:ln>
        </p:spPr>
        <p:txBody>
          <a:bodyPr anchor="ctr"/>
          <a:lstStyle/>
          <a:p>
            <a:pPr algn="r">
              <a:lnSpc>
                <a:spcPct val="100000"/>
              </a:lnSpc>
            </a:pPr>
            <a:fld id="{C9C35EED-BBCB-4345-A28A-AA8F10ACCCC6}" type="slidenum">
              <a:rPr lang="de-DE" sz="1200" b="0" strike="noStrike" spc="-1">
                <a:solidFill>
                  <a:srgbClr val="8B8B8B"/>
                </a:solidFill>
                <a:uFill>
                  <a:solidFill>
                    <a:srgbClr val="FFFFFF"/>
                  </a:solidFill>
                </a:uFill>
                <a:latin typeface="Calibri"/>
              </a:rPr>
              <a:t>34</a:t>
            </a:fld>
            <a:endParaRPr lang="de-DE" sz="1400" b="0" strike="noStrike" spc="-1">
              <a:solidFill>
                <a:srgbClr val="000000"/>
              </a:solidFill>
              <a:uFill>
                <a:solidFill>
                  <a:srgbClr val="FFFFFF"/>
                </a:solidFill>
              </a:uFill>
              <a:latin typeface="Times New Roman"/>
            </a:endParaRPr>
          </a:p>
        </p:txBody>
      </p:sp>
      <p:graphicFrame>
        <p:nvGraphicFramePr>
          <p:cNvPr id="345" name="Table 4"/>
          <p:cNvGraphicFramePr/>
          <p:nvPr/>
        </p:nvGraphicFramePr>
        <p:xfrm>
          <a:off x="457200" y="1696680"/>
          <a:ext cx="8229600" cy="1524000"/>
        </p:xfrm>
        <a:graphic>
          <a:graphicData uri="http://schemas.openxmlformats.org/drawingml/2006/table">
            <a:tbl>
              <a:tblPr/>
              <a:tblGrid>
                <a:gridCol w="8229600">
                  <a:extLst>
                    <a:ext uri="{9D8B030D-6E8A-4147-A177-3AD203B41FA5}">
                      <a16:colId xmlns:a16="http://schemas.microsoft.com/office/drawing/2014/main" val="20000"/>
                    </a:ext>
                  </a:extLst>
                </a:gridCol>
              </a:tblGrid>
              <a:tr h="177120">
                <a:tc>
                  <a:txBody>
                    <a:bodyPr/>
                    <a:lstStyle/>
                    <a:p>
                      <a:pPr>
                        <a:lnSpc>
                          <a:spcPct val="100000"/>
                        </a:lnSpc>
                      </a:pPr>
                      <a:r>
                        <a:rPr lang="de-DE" sz="1400" b="1" strike="noStrike" spc="-1">
                          <a:solidFill>
                            <a:srgbClr val="FFFFFF"/>
                          </a:solidFill>
                          <a:uFill>
                            <a:solidFill>
                              <a:srgbClr val="FFFFFF"/>
                            </a:solidFill>
                          </a:uFill>
                          <a:latin typeface="Calibri"/>
                        </a:rPr>
                        <a:t>Definition nach COBIT:</a:t>
                      </a:r>
                      <a:endParaRPr lang="de-DE" sz="1800" b="0" strike="noStrike" spc="-1">
                        <a:solidFill>
                          <a:srgbClr val="000000"/>
                        </a:solidFill>
                        <a:uFill>
                          <a:solidFill>
                            <a:srgbClr val="FFFFFF"/>
                          </a:solidFill>
                        </a:uFill>
                        <a:latin typeface="Arial"/>
                      </a:endParaRPr>
                    </a:p>
                  </a:txBody>
                  <a:tcPr marL="68400" marR="68400">
                    <a:lnL w="12240">
                      <a:solidFill>
                        <a:srgbClr val="C0504D"/>
                      </a:solidFill>
                    </a:lnL>
                    <a:lnR w="12240">
                      <a:solidFill>
                        <a:srgbClr val="C0504D"/>
                      </a:solidFill>
                    </a:lnR>
                    <a:lnT w="12240">
                      <a:solidFill>
                        <a:srgbClr val="C0504D"/>
                      </a:solidFill>
                    </a:lnT>
                    <a:lnB w="12240">
                      <a:solidFill>
                        <a:srgbClr val="C0504D"/>
                      </a:solidFill>
                    </a:lnB>
                    <a:solidFill>
                      <a:srgbClr val="C0504D"/>
                    </a:solidFill>
                  </a:tcPr>
                </a:tc>
                <a:extLst>
                  <a:ext uri="{0D108BD9-81ED-4DB2-BD59-A6C34878D82A}">
                    <a16:rowId xmlns:a16="http://schemas.microsoft.com/office/drawing/2014/main" val="10000"/>
                  </a:ext>
                </a:extLst>
              </a:tr>
              <a:tr h="934920">
                <a:tc>
                  <a:txBody>
                    <a:bodyPr/>
                    <a:lstStyle/>
                    <a:p>
                      <a:pPr>
                        <a:lnSpc>
                          <a:spcPct val="100000"/>
                        </a:lnSpc>
                      </a:pPr>
                      <a:r>
                        <a:rPr lang="de-DE" sz="2000" b="1" strike="noStrike" spc="-1">
                          <a:solidFill>
                            <a:srgbClr val="000000"/>
                          </a:solidFill>
                          <a:uFill>
                            <a:solidFill>
                              <a:srgbClr val="FFFFFF"/>
                            </a:solidFill>
                          </a:uFill>
                          <a:latin typeface="Calibri"/>
                        </a:rPr>
                        <a:t>Enabler:</a:t>
                      </a:r>
                      <a:endParaRPr lang="de-DE" sz="1800" b="0" strike="noStrike" spc="-1">
                        <a:solidFill>
                          <a:srgbClr val="000000"/>
                        </a:solidFill>
                        <a:uFill>
                          <a:solidFill>
                            <a:srgbClr val="FFFFFF"/>
                          </a:solidFill>
                        </a:uFill>
                        <a:latin typeface="Arial"/>
                      </a:endParaRPr>
                    </a:p>
                    <a:p>
                      <a:pPr marL="457200">
                        <a:lnSpc>
                          <a:spcPct val="100000"/>
                        </a:lnSpc>
                      </a:pPr>
                      <a:r>
                        <a:rPr lang="de-DE" sz="1800" b="0" strike="noStrike" spc="-1">
                          <a:solidFill>
                            <a:srgbClr val="000000"/>
                          </a:solidFill>
                          <a:uFill>
                            <a:solidFill>
                              <a:srgbClr val="FFFFFF"/>
                            </a:solidFill>
                          </a:uFill>
                          <a:latin typeface="Calibri"/>
                        </a:rPr>
                        <a:t>Enablers are factors that influence whether something works or not. Enablers are driven by the goals cascade, which means that IT-related goals define what the different enablers should achieve.</a:t>
                      </a:r>
                      <a:endParaRPr lang="de-DE" sz="1800" b="0" strike="noStrike" spc="-1">
                        <a:solidFill>
                          <a:srgbClr val="000000"/>
                        </a:solidFill>
                        <a:uFill>
                          <a:solidFill>
                            <a:srgbClr val="FFFFFF"/>
                          </a:solidFill>
                        </a:uFill>
                        <a:latin typeface="Arial"/>
                      </a:endParaRPr>
                    </a:p>
                  </a:txBody>
                  <a:tcPr marL="68400" marR="68400">
                    <a:lnL w="12240">
                      <a:solidFill>
                        <a:srgbClr val="C0504D"/>
                      </a:solidFill>
                    </a:lnL>
                    <a:lnR w="12240">
                      <a:solidFill>
                        <a:srgbClr val="C0504D"/>
                      </a:solidFill>
                    </a:lnR>
                    <a:lnT w="12240">
                      <a:solidFill>
                        <a:srgbClr val="C0504D"/>
                      </a:solidFill>
                    </a:lnT>
                    <a:lnB w="12240">
                      <a:solidFill>
                        <a:srgbClr val="C0504D"/>
                      </a:solidFill>
                    </a:lnB>
                    <a:solidFill>
                      <a:srgbClr val="FFFFFF"/>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dirty="0" err="1">
                <a:solidFill>
                  <a:srgbClr val="205595"/>
                </a:solidFill>
                <a:uFill>
                  <a:solidFill>
                    <a:srgbClr val="FFFFFF"/>
                  </a:solidFill>
                </a:uFill>
                <a:latin typeface="Calibri"/>
              </a:rPr>
              <a:t>Prozessreferenzmodell</a:t>
            </a:r>
            <a:r>
              <a:rPr lang="en-US" sz="3200" b="0" strike="noStrike" spc="-1" dirty="0">
                <a:solidFill>
                  <a:srgbClr val="205595"/>
                </a:solidFill>
                <a:uFill>
                  <a:solidFill>
                    <a:srgbClr val="FFFFFF"/>
                  </a:solidFill>
                </a:uFill>
                <a:latin typeface="Calibri"/>
              </a:rPr>
              <a:t> </a:t>
            </a:r>
            <a:r>
              <a:rPr lang="en-US" sz="3200" b="0" strike="noStrike" spc="-1" dirty="0" err="1">
                <a:solidFill>
                  <a:srgbClr val="205595"/>
                </a:solidFill>
                <a:uFill>
                  <a:solidFill>
                    <a:srgbClr val="FFFFFF"/>
                  </a:solidFill>
                </a:uFill>
                <a:latin typeface="Calibri"/>
              </a:rPr>
              <a:t>nach</a:t>
            </a:r>
            <a:r>
              <a:rPr lang="en-US" sz="3200" b="0" strike="noStrike" spc="-1" dirty="0">
                <a:solidFill>
                  <a:srgbClr val="205595"/>
                </a:solidFill>
                <a:uFill>
                  <a:solidFill>
                    <a:srgbClr val="FFFFFF"/>
                  </a:solidFill>
                </a:uFill>
                <a:latin typeface="Calibri"/>
              </a:rPr>
              <a:t> COBIT 5</a:t>
            </a:r>
            <a:endParaRPr lang="en-US" sz="1800" b="0" strike="noStrike" spc="-1" dirty="0">
              <a:solidFill>
                <a:srgbClr val="000000"/>
              </a:solidFill>
              <a:uFill>
                <a:solidFill>
                  <a:srgbClr val="FFFFFF"/>
                </a:solidFill>
              </a:uFill>
              <a:latin typeface="Calibri"/>
            </a:endParaRPr>
          </a:p>
        </p:txBody>
      </p:sp>
      <p:sp>
        <p:nvSpPr>
          <p:cNvPr id="347" name="CustomShape 2"/>
          <p:cNvSpPr/>
          <p:nvPr/>
        </p:nvSpPr>
        <p:spPr>
          <a:xfrm>
            <a:off x="5040" y="1696680"/>
            <a:ext cx="1722960" cy="5160960"/>
          </a:xfrm>
          <a:prstGeom prst="roundRect">
            <a:avLst>
              <a:gd name="adj" fmla="val 10000"/>
            </a:avLst>
          </a:prstGeom>
          <a:solidFill>
            <a:schemeClr val="accent2">
              <a:lumMod val="40000"/>
              <a:lumOff val="60000"/>
            </a:schemeClr>
          </a:solidFill>
          <a:ln>
            <a:noFill/>
          </a:ln>
        </p:spPr>
        <p:style>
          <a:lnRef idx="0">
            <a:scrgbClr r="0" g="0" b="0"/>
          </a:lnRef>
          <a:fillRef idx="0">
            <a:scrgbClr r="0" g="0" b="0"/>
          </a:fillRef>
          <a:effectRef idx="0">
            <a:scrgbClr r="0" g="0" b="0"/>
          </a:effectRef>
          <a:fontRef idx="minor"/>
        </p:style>
        <p:txBody>
          <a:bodyPr lIns="76320" tIns="76320" rIns="76320" bIns="3689280" anchor="ctr"/>
          <a:lstStyle/>
          <a:p>
            <a:pPr algn="ctr">
              <a:lnSpc>
                <a:spcPct val="90000"/>
              </a:lnSpc>
            </a:pPr>
            <a:r>
              <a:rPr lang="de-DE" sz="2000" b="0" strike="noStrike" spc="-1">
                <a:solidFill>
                  <a:srgbClr val="000000"/>
                </a:solidFill>
                <a:uFill>
                  <a:solidFill>
                    <a:srgbClr val="FFFFFF"/>
                  </a:solidFill>
                </a:uFill>
                <a:latin typeface="Calibri"/>
              </a:rPr>
              <a:t>Evaluate, direct and monitor</a:t>
            </a:r>
            <a:endParaRPr lang="de-DE" sz="1800" b="0" strike="noStrike" spc="-1">
              <a:solidFill>
                <a:srgbClr val="000000"/>
              </a:solidFill>
              <a:uFill>
                <a:solidFill>
                  <a:srgbClr val="FFFFFF"/>
                </a:solidFill>
              </a:uFill>
              <a:latin typeface="Arial"/>
            </a:endParaRPr>
          </a:p>
        </p:txBody>
      </p:sp>
      <p:sp>
        <p:nvSpPr>
          <p:cNvPr id="348" name="CustomShape 3"/>
          <p:cNvSpPr/>
          <p:nvPr/>
        </p:nvSpPr>
        <p:spPr>
          <a:xfrm>
            <a:off x="177120" y="3246120"/>
            <a:ext cx="1378440" cy="59688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40680" tIns="34920" rIns="23040" bIns="34560" anchor="ctr"/>
          <a:lstStyle/>
          <a:p>
            <a:pPr algn="ctr">
              <a:lnSpc>
                <a:spcPct val="90000"/>
              </a:lnSpc>
            </a:pPr>
            <a:r>
              <a:rPr lang="de-DE" sz="900" b="0" strike="noStrike" spc="-1">
                <a:solidFill>
                  <a:srgbClr val="FFFFFF"/>
                </a:solidFill>
                <a:uFill>
                  <a:solidFill>
                    <a:srgbClr val="FFFFFF"/>
                  </a:solidFill>
                </a:uFill>
                <a:latin typeface="Calibri"/>
                <a:ea typeface="Arial Narrow"/>
              </a:rPr>
              <a:t>Ensure governance framework setting and maintenance</a:t>
            </a:r>
            <a:endParaRPr lang="de-DE" sz="1800" b="0" strike="noStrike" spc="-1">
              <a:solidFill>
                <a:srgbClr val="000000"/>
              </a:solidFill>
              <a:uFill>
                <a:solidFill>
                  <a:srgbClr val="FFFFFF"/>
                </a:solidFill>
              </a:uFill>
              <a:latin typeface="Arial"/>
            </a:endParaRPr>
          </a:p>
        </p:txBody>
      </p:sp>
      <p:sp>
        <p:nvSpPr>
          <p:cNvPr id="349" name="CustomShape 4"/>
          <p:cNvSpPr/>
          <p:nvPr/>
        </p:nvSpPr>
        <p:spPr>
          <a:xfrm>
            <a:off x="177120" y="3934800"/>
            <a:ext cx="1378440" cy="59688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40680" tIns="34920" rIns="23040" bIns="34560" anchor="ctr"/>
          <a:lstStyle/>
          <a:p>
            <a:pPr algn="ctr">
              <a:lnSpc>
                <a:spcPct val="90000"/>
              </a:lnSpc>
            </a:pPr>
            <a:r>
              <a:rPr lang="de-DE" sz="900" b="0" strike="noStrike" spc="-1">
                <a:solidFill>
                  <a:srgbClr val="FFFFFF"/>
                </a:solidFill>
                <a:uFill>
                  <a:solidFill>
                    <a:srgbClr val="FFFFFF"/>
                  </a:solidFill>
                </a:uFill>
                <a:latin typeface="Calibri"/>
                <a:ea typeface="Arial Narrow"/>
              </a:rPr>
              <a:t>Ensure benefits delivery</a:t>
            </a:r>
            <a:endParaRPr lang="de-DE" sz="1800" b="0" strike="noStrike" spc="-1">
              <a:solidFill>
                <a:srgbClr val="000000"/>
              </a:solidFill>
              <a:uFill>
                <a:solidFill>
                  <a:srgbClr val="FFFFFF"/>
                </a:solidFill>
              </a:uFill>
              <a:latin typeface="Arial"/>
            </a:endParaRPr>
          </a:p>
        </p:txBody>
      </p:sp>
      <p:sp>
        <p:nvSpPr>
          <p:cNvPr id="350" name="CustomShape 5"/>
          <p:cNvSpPr/>
          <p:nvPr/>
        </p:nvSpPr>
        <p:spPr>
          <a:xfrm>
            <a:off x="177120" y="4623840"/>
            <a:ext cx="1378440" cy="59688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40680" tIns="34920" rIns="23040" bIns="34560" anchor="ctr"/>
          <a:lstStyle/>
          <a:p>
            <a:pPr algn="ctr">
              <a:lnSpc>
                <a:spcPct val="90000"/>
              </a:lnSpc>
            </a:pPr>
            <a:r>
              <a:rPr lang="de-DE" sz="900" b="0" strike="noStrike" spc="-1">
                <a:solidFill>
                  <a:srgbClr val="FFFFFF"/>
                </a:solidFill>
                <a:uFill>
                  <a:solidFill>
                    <a:srgbClr val="FFFFFF"/>
                  </a:solidFill>
                </a:uFill>
                <a:latin typeface="Calibri"/>
                <a:ea typeface="Arial Narrow"/>
              </a:rPr>
              <a:t>Ensure risk optimisation</a:t>
            </a:r>
            <a:endParaRPr lang="de-DE" sz="1800" b="0" strike="noStrike" spc="-1">
              <a:solidFill>
                <a:srgbClr val="000000"/>
              </a:solidFill>
              <a:uFill>
                <a:solidFill>
                  <a:srgbClr val="FFFFFF"/>
                </a:solidFill>
              </a:uFill>
              <a:latin typeface="Arial"/>
            </a:endParaRPr>
          </a:p>
        </p:txBody>
      </p:sp>
      <p:sp>
        <p:nvSpPr>
          <p:cNvPr id="351" name="CustomShape 6"/>
          <p:cNvSpPr/>
          <p:nvPr/>
        </p:nvSpPr>
        <p:spPr>
          <a:xfrm>
            <a:off x="177120" y="5312880"/>
            <a:ext cx="1378440" cy="59688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40680" tIns="34920" rIns="23040" bIns="34560" anchor="ctr"/>
          <a:lstStyle/>
          <a:p>
            <a:pPr algn="ctr">
              <a:lnSpc>
                <a:spcPct val="90000"/>
              </a:lnSpc>
            </a:pPr>
            <a:r>
              <a:rPr lang="de-DE" sz="900" b="0" strike="noStrike" spc="-1">
                <a:solidFill>
                  <a:srgbClr val="FFFFFF"/>
                </a:solidFill>
                <a:uFill>
                  <a:solidFill>
                    <a:srgbClr val="FFFFFF"/>
                  </a:solidFill>
                </a:uFill>
                <a:latin typeface="Calibri"/>
              </a:rPr>
              <a:t>Ensure resource optimisation</a:t>
            </a:r>
            <a:endParaRPr lang="de-DE" sz="1800" b="0" strike="noStrike" spc="-1">
              <a:solidFill>
                <a:srgbClr val="000000"/>
              </a:solidFill>
              <a:uFill>
                <a:solidFill>
                  <a:srgbClr val="FFFFFF"/>
                </a:solidFill>
              </a:uFill>
              <a:latin typeface="Arial"/>
            </a:endParaRPr>
          </a:p>
        </p:txBody>
      </p:sp>
      <p:sp>
        <p:nvSpPr>
          <p:cNvPr id="352" name="CustomShape 7"/>
          <p:cNvSpPr/>
          <p:nvPr/>
        </p:nvSpPr>
        <p:spPr>
          <a:xfrm>
            <a:off x="177120" y="6001920"/>
            <a:ext cx="1378440" cy="59688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40680" tIns="34920" rIns="23040" bIns="34560" anchor="ctr"/>
          <a:lstStyle/>
          <a:p>
            <a:pPr algn="ctr">
              <a:lnSpc>
                <a:spcPct val="90000"/>
              </a:lnSpc>
            </a:pPr>
            <a:r>
              <a:rPr lang="de-DE" sz="900" b="0" strike="noStrike" spc="-1">
                <a:solidFill>
                  <a:srgbClr val="FFFFFF"/>
                </a:solidFill>
                <a:uFill>
                  <a:solidFill>
                    <a:srgbClr val="FFFFFF"/>
                  </a:solidFill>
                </a:uFill>
                <a:latin typeface="Calibri"/>
              </a:rPr>
              <a:t>Ensure stakeholder transparency</a:t>
            </a:r>
            <a:endParaRPr lang="de-DE" sz="1800" b="0" strike="noStrike" spc="-1">
              <a:solidFill>
                <a:srgbClr val="000000"/>
              </a:solidFill>
              <a:uFill>
                <a:solidFill>
                  <a:srgbClr val="FFFFFF"/>
                </a:solidFill>
              </a:uFill>
              <a:latin typeface="Arial"/>
            </a:endParaRPr>
          </a:p>
        </p:txBody>
      </p:sp>
      <p:sp>
        <p:nvSpPr>
          <p:cNvPr id="353" name="CustomShape 8"/>
          <p:cNvSpPr/>
          <p:nvPr/>
        </p:nvSpPr>
        <p:spPr>
          <a:xfrm>
            <a:off x="1857600" y="1696680"/>
            <a:ext cx="1722960" cy="5160960"/>
          </a:xfrm>
          <a:prstGeom prst="roundRect">
            <a:avLst>
              <a:gd name="adj" fmla="val 10000"/>
            </a:avLst>
          </a:prstGeom>
          <a:solidFill>
            <a:schemeClr val="accent1">
              <a:tint val="40000"/>
              <a:hueOff val="0"/>
              <a:satOff val="0"/>
              <a:lumOff val="0"/>
              <a:alphaOff val="0"/>
            </a:schemeClr>
          </a:solidFill>
          <a:ln>
            <a:noFill/>
          </a:ln>
        </p:spPr>
        <p:style>
          <a:lnRef idx="0">
            <a:scrgbClr r="0" g="0" b="0"/>
          </a:lnRef>
          <a:fillRef idx="0">
            <a:scrgbClr r="0" g="0" b="0"/>
          </a:fillRef>
          <a:effectRef idx="0">
            <a:scrgbClr r="0" g="0" b="0"/>
          </a:effectRef>
          <a:fontRef idx="minor"/>
        </p:style>
        <p:txBody>
          <a:bodyPr lIns="76320" tIns="76320" rIns="76320" bIns="3689280" anchor="ctr"/>
          <a:lstStyle/>
          <a:p>
            <a:pPr algn="ctr">
              <a:lnSpc>
                <a:spcPct val="90000"/>
              </a:lnSpc>
            </a:pPr>
            <a:r>
              <a:rPr lang="de-DE" sz="2000" b="0" strike="noStrike" spc="-1">
                <a:solidFill>
                  <a:srgbClr val="000000"/>
                </a:solidFill>
                <a:uFill>
                  <a:solidFill>
                    <a:srgbClr val="FFFFFF"/>
                  </a:solidFill>
                </a:uFill>
                <a:latin typeface="Calibri"/>
              </a:rPr>
              <a:t>Align, plan and organise</a:t>
            </a:r>
            <a:endParaRPr lang="de-DE" sz="1800" b="0" strike="noStrike" spc="-1">
              <a:solidFill>
                <a:srgbClr val="000000"/>
              </a:solidFill>
              <a:uFill>
                <a:solidFill>
                  <a:srgbClr val="FFFFFF"/>
                </a:solidFill>
              </a:uFill>
              <a:latin typeface="Arial"/>
            </a:endParaRPr>
          </a:p>
        </p:txBody>
      </p:sp>
      <p:sp>
        <p:nvSpPr>
          <p:cNvPr id="354" name="CustomShape 9"/>
          <p:cNvSpPr/>
          <p:nvPr/>
        </p:nvSpPr>
        <p:spPr>
          <a:xfrm>
            <a:off x="2030040" y="3247560"/>
            <a:ext cx="1378440" cy="2253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29520" tIns="23760" rIns="23040" bIns="24120" anchor="ctr"/>
          <a:lstStyle/>
          <a:p>
            <a:pPr algn="ctr">
              <a:lnSpc>
                <a:spcPct val="90000"/>
              </a:lnSpc>
            </a:pPr>
            <a:r>
              <a:rPr lang="de-DE" sz="900" b="0" strike="noStrike" spc="-1">
                <a:solidFill>
                  <a:srgbClr val="FFFFFF"/>
                </a:solidFill>
                <a:uFill>
                  <a:solidFill>
                    <a:srgbClr val="FFFFFF"/>
                  </a:solidFill>
                </a:uFill>
                <a:latin typeface="Calibri"/>
                <a:ea typeface="Arial Narrow"/>
              </a:rPr>
              <a:t>Manage the IT management framework</a:t>
            </a:r>
            <a:endParaRPr lang="de-DE" sz="1800" b="0" strike="noStrike" spc="-1">
              <a:solidFill>
                <a:srgbClr val="000000"/>
              </a:solidFill>
              <a:uFill>
                <a:solidFill>
                  <a:srgbClr val="FFFFFF"/>
                </a:solidFill>
              </a:uFill>
              <a:latin typeface="Arial"/>
            </a:endParaRPr>
          </a:p>
        </p:txBody>
      </p:sp>
      <p:sp>
        <p:nvSpPr>
          <p:cNvPr id="355" name="CustomShape 10"/>
          <p:cNvSpPr/>
          <p:nvPr/>
        </p:nvSpPr>
        <p:spPr>
          <a:xfrm>
            <a:off x="2030040" y="3507840"/>
            <a:ext cx="1378440" cy="2253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29520" tIns="23760" rIns="23040" bIns="24120" anchor="ctr"/>
          <a:lstStyle/>
          <a:p>
            <a:pPr algn="ctr">
              <a:lnSpc>
                <a:spcPct val="90000"/>
              </a:lnSpc>
            </a:pPr>
            <a:r>
              <a:rPr lang="de-DE" sz="900" b="0" strike="noStrike" spc="-1">
                <a:solidFill>
                  <a:srgbClr val="FFFFFF"/>
                </a:solidFill>
                <a:uFill>
                  <a:solidFill>
                    <a:srgbClr val="FFFFFF"/>
                  </a:solidFill>
                </a:uFill>
                <a:latin typeface="Calibri"/>
                <a:ea typeface="Arial Narrow"/>
              </a:rPr>
              <a:t>Manage strategy</a:t>
            </a:r>
            <a:endParaRPr lang="de-DE" sz="1800" b="0" strike="noStrike" spc="-1">
              <a:solidFill>
                <a:srgbClr val="000000"/>
              </a:solidFill>
              <a:uFill>
                <a:solidFill>
                  <a:srgbClr val="FFFFFF"/>
                </a:solidFill>
              </a:uFill>
              <a:latin typeface="Arial"/>
            </a:endParaRPr>
          </a:p>
        </p:txBody>
      </p:sp>
      <p:sp>
        <p:nvSpPr>
          <p:cNvPr id="356" name="CustomShape 11"/>
          <p:cNvSpPr/>
          <p:nvPr/>
        </p:nvSpPr>
        <p:spPr>
          <a:xfrm>
            <a:off x="2030040" y="3768120"/>
            <a:ext cx="1378440" cy="2253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29520" tIns="23760" rIns="23040" bIns="24120" anchor="ctr"/>
          <a:lstStyle/>
          <a:p>
            <a:pPr algn="ctr">
              <a:lnSpc>
                <a:spcPct val="90000"/>
              </a:lnSpc>
            </a:pPr>
            <a:r>
              <a:rPr lang="de-DE" sz="900" b="0" strike="noStrike" spc="-1">
                <a:solidFill>
                  <a:srgbClr val="FFFFFF"/>
                </a:solidFill>
                <a:uFill>
                  <a:solidFill>
                    <a:srgbClr val="FFFFFF"/>
                  </a:solidFill>
                </a:uFill>
                <a:latin typeface="Calibri"/>
                <a:ea typeface="Arial Narrow"/>
              </a:rPr>
              <a:t>Manage enterprise architecture</a:t>
            </a:r>
            <a:endParaRPr lang="de-DE" sz="1800" b="0" strike="noStrike" spc="-1">
              <a:solidFill>
                <a:srgbClr val="000000"/>
              </a:solidFill>
              <a:uFill>
                <a:solidFill>
                  <a:srgbClr val="FFFFFF"/>
                </a:solidFill>
              </a:uFill>
              <a:latin typeface="Arial"/>
            </a:endParaRPr>
          </a:p>
        </p:txBody>
      </p:sp>
      <p:sp>
        <p:nvSpPr>
          <p:cNvPr id="357" name="CustomShape 12"/>
          <p:cNvSpPr/>
          <p:nvPr/>
        </p:nvSpPr>
        <p:spPr>
          <a:xfrm>
            <a:off x="2030040" y="4028400"/>
            <a:ext cx="1378440" cy="2253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29520" tIns="23760" rIns="23040" bIns="24120" anchor="ctr"/>
          <a:lstStyle/>
          <a:p>
            <a:pPr algn="ctr">
              <a:lnSpc>
                <a:spcPct val="90000"/>
              </a:lnSpc>
            </a:pPr>
            <a:r>
              <a:rPr lang="de-DE" sz="900" b="0" strike="noStrike" spc="-1">
                <a:solidFill>
                  <a:srgbClr val="FFFFFF"/>
                </a:solidFill>
                <a:uFill>
                  <a:solidFill>
                    <a:srgbClr val="FFFFFF"/>
                  </a:solidFill>
                </a:uFill>
                <a:latin typeface="Calibri"/>
                <a:ea typeface="Arial Narrow"/>
              </a:rPr>
              <a:t>Manage innovation</a:t>
            </a:r>
            <a:endParaRPr lang="de-DE" sz="1800" b="0" strike="noStrike" spc="-1">
              <a:solidFill>
                <a:srgbClr val="000000"/>
              </a:solidFill>
              <a:uFill>
                <a:solidFill>
                  <a:srgbClr val="FFFFFF"/>
                </a:solidFill>
              </a:uFill>
              <a:latin typeface="Arial"/>
            </a:endParaRPr>
          </a:p>
        </p:txBody>
      </p:sp>
      <p:sp>
        <p:nvSpPr>
          <p:cNvPr id="358" name="CustomShape 13"/>
          <p:cNvSpPr/>
          <p:nvPr/>
        </p:nvSpPr>
        <p:spPr>
          <a:xfrm>
            <a:off x="2030040" y="4289040"/>
            <a:ext cx="1378440" cy="2253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29520" tIns="23760" rIns="23040" bIns="24120" anchor="ctr"/>
          <a:lstStyle/>
          <a:p>
            <a:pPr algn="ctr">
              <a:lnSpc>
                <a:spcPct val="90000"/>
              </a:lnSpc>
            </a:pPr>
            <a:r>
              <a:rPr lang="de-DE" sz="900" b="0" strike="noStrike" spc="-1">
                <a:solidFill>
                  <a:srgbClr val="FFFFFF"/>
                </a:solidFill>
                <a:uFill>
                  <a:solidFill>
                    <a:srgbClr val="FFFFFF"/>
                  </a:solidFill>
                </a:uFill>
                <a:latin typeface="Calibri"/>
                <a:ea typeface="Arial Narrow"/>
              </a:rPr>
              <a:t>Manage portfolio</a:t>
            </a:r>
            <a:endParaRPr lang="de-DE" sz="1800" b="0" strike="noStrike" spc="-1">
              <a:solidFill>
                <a:srgbClr val="000000"/>
              </a:solidFill>
              <a:uFill>
                <a:solidFill>
                  <a:srgbClr val="FFFFFF"/>
                </a:solidFill>
              </a:uFill>
              <a:latin typeface="Arial"/>
            </a:endParaRPr>
          </a:p>
        </p:txBody>
      </p:sp>
      <p:sp>
        <p:nvSpPr>
          <p:cNvPr id="359" name="CustomShape 14"/>
          <p:cNvSpPr/>
          <p:nvPr/>
        </p:nvSpPr>
        <p:spPr>
          <a:xfrm>
            <a:off x="2030040" y="4549320"/>
            <a:ext cx="1378440" cy="2253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29520" tIns="23760" rIns="23040" bIns="24120" anchor="ctr"/>
          <a:lstStyle/>
          <a:p>
            <a:pPr algn="ctr">
              <a:lnSpc>
                <a:spcPct val="90000"/>
              </a:lnSpc>
            </a:pPr>
            <a:r>
              <a:rPr lang="de-DE" sz="900" b="0" strike="noStrike" spc="-1">
                <a:solidFill>
                  <a:srgbClr val="FFFFFF"/>
                </a:solidFill>
                <a:uFill>
                  <a:solidFill>
                    <a:srgbClr val="FFFFFF"/>
                  </a:solidFill>
                </a:uFill>
                <a:latin typeface="Calibri"/>
                <a:ea typeface="Arial Narrow"/>
              </a:rPr>
              <a:t>Manage budget and costs</a:t>
            </a:r>
            <a:endParaRPr lang="de-DE" sz="1800" b="0" strike="noStrike" spc="-1">
              <a:solidFill>
                <a:srgbClr val="000000"/>
              </a:solidFill>
              <a:uFill>
                <a:solidFill>
                  <a:srgbClr val="FFFFFF"/>
                </a:solidFill>
              </a:uFill>
              <a:latin typeface="Arial"/>
            </a:endParaRPr>
          </a:p>
        </p:txBody>
      </p:sp>
      <p:sp>
        <p:nvSpPr>
          <p:cNvPr id="360" name="CustomShape 15"/>
          <p:cNvSpPr/>
          <p:nvPr/>
        </p:nvSpPr>
        <p:spPr>
          <a:xfrm>
            <a:off x="2030040" y="4809600"/>
            <a:ext cx="1378440" cy="2253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29520" tIns="23760" rIns="23040" bIns="24120" anchor="ctr"/>
          <a:lstStyle/>
          <a:p>
            <a:pPr algn="ctr">
              <a:lnSpc>
                <a:spcPct val="90000"/>
              </a:lnSpc>
            </a:pPr>
            <a:r>
              <a:rPr lang="de-DE" sz="900" b="0" strike="noStrike" spc="-1">
                <a:solidFill>
                  <a:srgbClr val="FFFFFF"/>
                </a:solidFill>
                <a:uFill>
                  <a:solidFill>
                    <a:srgbClr val="FFFFFF"/>
                  </a:solidFill>
                </a:uFill>
                <a:latin typeface="Calibri"/>
                <a:ea typeface="Arial Narrow"/>
              </a:rPr>
              <a:t>Manage human resources</a:t>
            </a:r>
            <a:endParaRPr lang="de-DE" sz="1800" b="0" strike="noStrike" spc="-1">
              <a:solidFill>
                <a:srgbClr val="000000"/>
              </a:solidFill>
              <a:uFill>
                <a:solidFill>
                  <a:srgbClr val="FFFFFF"/>
                </a:solidFill>
              </a:uFill>
              <a:latin typeface="Arial"/>
            </a:endParaRPr>
          </a:p>
        </p:txBody>
      </p:sp>
      <p:sp>
        <p:nvSpPr>
          <p:cNvPr id="361" name="CustomShape 16"/>
          <p:cNvSpPr/>
          <p:nvPr/>
        </p:nvSpPr>
        <p:spPr>
          <a:xfrm>
            <a:off x="2030040" y="5069880"/>
            <a:ext cx="1378440" cy="2253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29520" tIns="23760" rIns="23040" bIns="24120" anchor="ctr"/>
          <a:lstStyle/>
          <a:p>
            <a:pPr algn="ctr">
              <a:lnSpc>
                <a:spcPct val="90000"/>
              </a:lnSpc>
            </a:pPr>
            <a:r>
              <a:rPr lang="de-DE" sz="900" b="0" strike="noStrike" spc="-1">
                <a:solidFill>
                  <a:srgbClr val="FFFFFF"/>
                </a:solidFill>
                <a:uFill>
                  <a:solidFill>
                    <a:srgbClr val="FFFFFF"/>
                  </a:solidFill>
                </a:uFill>
                <a:latin typeface="Calibri"/>
                <a:ea typeface="Arial Narrow"/>
              </a:rPr>
              <a:t>Manage relationships</a:t>
            </a:r>
            <a:endParaRPr lang="de-DE" sz="1800" b="0" strike="noStrike" spc="-1">
              <a:solidFill>
                <a:srgbClr val="000000"/>
              </a:solidFill>
              <a:uFill>
                <a:solidFill>
                  <a:srgbClr val="FFFFFF"/>
                </a:solidFill>
              </a:uFill>
              <a:latin typeface="Arial"/>
            </a:endParaRPr>
          </a:p>
        </p:txBody>
      </p:sp>
      <p:sp>
        <p:nvSpPr>
          <p:cNvPr id="362" name="CustomShape 17"/>
          <p:cNvSpPr/>
          <p:nvPr/>
        </p:nvSpPr>
        <p:spPr>
          <a:xfrm>
            <a:off x="2030040" y="5330520"/>
            <a:ext cx="1378440" cy="2253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29520" tIns="23760" rIns="23040" bIns="24120" anchor="ctr"/>
          <a:lstStyle/>
          <a:p>
            <a:pPr algn="ctr">
              <a:lnSpc>
                <a:spcPct val="90000"/>
              </a:lnSpc>
            </a:pPr>
            <a:r>
              <a:rPr lang="de-DE" sz="900" b="0" strike="noStrike" spc="-1">
                <a:solidFill>
                  <a:srgbClr val="FFFFFF"/>
                </a:solidFill>
                <a:uFill>
                  <a:solidFill>
                    <a:srgbClr val="FFFFFF"/>
                  </a:solidFill>
                </a:uFill>
                <a:latin typeface="Calibri"/>
                <a:ea typeface="Arial Narrow"/>
              </a:rPr>
              <a:t>Manage service agreements</a:t>
            </a:r>
            <a:endParaRPr lang="de-DE" sz="1800" b="0" strike="noStrike" spc="-1">
              <a:solidFill>
                <a:srgbClr val="000000"/>
              </a:solidFill>
              <a:uFill>
                <a:solidFill>
                  <a:srgbClr val="FFFFFF"/>
                </a:solidFill>
              </a:uFill>
              <a:latin typeface="Arial"/>
            </a:endParaRPr>
          </a:p>
        </p:txBody>
      </p:sp>
      <p:sp>
        <p:nvSpPr>
          <p:cNvPr id="363" name="CustomShape 18"/>
          <p:cNvSpPr/>
          <p:nvPr/>
        </p:nvSpPr>
        <p:spPr>
          <a:xfrm>
            <a:off x="2030040" y="5590800"/>
            <a:ext cx="1378440" cy="2253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29520" tIns="23760" rIns="23040" bIns="24120" anchor="ctr"/>
          <a:lstStyle/>
          <a:p>
            <a:pPr algn="ctr">
              <a:lnSpc>
                <a:spcPct val="90000"/>
              </a:lnSpc>
            </a:pPr>
            <a:r>
              <a:rPr lang="de-DE" sz="900" b="0" strike="noStrike" spc="-1">
                <a:solidFill>
                  <a:srgbClr val="FFFFFF"/>
                </a:solidFill>
                <a:uFill>
                  <a:solidFill>
                    <a:srgbClr val="FFFFFF"/>
                  </a:solidFill>
                </a:uFill>
                <a:latin typeface="Calibri"/>
                <a:ea typeface="Arial Narrow"/>
              </a:rPr>
              <a:t>Manage suppliers</a:t>
            </a:r>
            <a:endParaRPr lang="de-DE" sz="1800" b="0" strike="noStrike" spc="-1">
              <a:solidFill>
                <a:srgbClr val="000000"/>
              </a:solidFill>
              <a:uFill>
                <a:solidFill>
                  <a:srgbClr val="FFFFFF"/>
                </a:solidFill>
              </a:uFill>
              <a:latin typeface="Arial"/>
            </a:endParaRPr>
          </a:p>
        </p:txBody>
      </p:sp>
      <p:sp>
        <p:nvSpPr>
          <p:cNvPr id="364" name="CustomShape 19"/>
          <p:cNvSpPr/>
          <p:nvPr/>
        </p:nvSpPr>
        <p:spPr>
          <a:xfrm>
            <a:off x="2030040" y="5851080"/>
            <a:ext cx="1378440" cy="2253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29520" tIns="23760" rIns="23040" bIns="24120" anchor="ctr"/>
          <a:lstStyle/>
          <a:p>
            <a:pPr algn="ctr">
              <a:lnSpc>
                <a:spcPct val="90000"/>
              </a:lnSpc>
            </a:pPr>
            <a:r>
              <a:rPr lang="de-DE" sz="900" b="0" strike="noStrike" spc="-1">
                <a:solidFill>
                  <a:srgbClr val="FFFFFF"/>
                </a:solidFill>
                <a:uFill>
                  <a:solidFill>
                    <a:srgbClr val="FFFFFF"/>
                  </a:solidFill>
                </a:uFill>
                <a:latin typeface="Calibri"/>
                <a:ea typeface="Arial Narrow"/>
              </a:rPr>
              <a:t>Manage quality</a:t>
            </a:r>
            <a:endParaRPr lang="de-DE" sz="1800" b="0" strike="noStrike" spc="-1">
              <a:solidFill>
                <a:srgbClr val="000000"/>
              </a:solidFill>
              <a:uFill>
                <a:solidFill>
                  <a:srgbClr val="FFFFFF"/>
                </a:solidFill>
              </a:uFill>
              <a:latin typeface="Arial"/>
            </a:endParaRPr>
          </a:p>
        </p:txBody>
      </p:sp>
      <p:sp>
        <p:nvSpPr>
          <p:cNvPr id="365" name="CustomShape 20"/>
          <p:cNvSpPr/>
          <p:nvPr/>
        </p:nvSpPr>
        <p:spPr>
          <a:xfrm>
            <a:off x="2030040" y="6111360"/>
            <a:ext cx="1378440" cy="2253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29520" tIns="23760" rIns="23040" bIns="24120" anchor="ctr"/>
          <a:lstStyle/>
          <a:p>
            <a:pPr algn="ctr">
              <a:lnSpc>
                <a:spcPct val="90000"/>
              </a:lnSpc>
            </a:pPr>
            <a:r>
              <a:rPr lang="de-DE" sz="900" b="0" strike="noStrike" spc="-1">
                <a:solidFill>
                  <a:srgbClr val="FFFFFF"/>
                </a:solidFill>
                <a:uFill>
                  <a:solidFill>
                    <a:srgbClr val="FFFFFF"/>
                  </a:solidFill>
                </a:uFill>
                <a:latin typeface="Calibri"/>
                <a:ea typeface="Arial Narrow"/>
              </a:rPr>
              <a:t>Manage risks</a:t>
            </a:r>
            <a:endParaRPr lang="de-DE" sz="1800" b="0" strike="noStrike" spc="-1">
              <a:solidFill>
                <a:srgbClr val="000000"/>
              </a:solidFill>
              <a:uFill>
                <a:solidFill>
                  <a:srgbClr val="FFFFFF"/>
                </a:solidFill>
              </a:uFill>
              <a:latin typeface="Arial"/>
            </a:endParaRPr>
          </a:p>
        </p:txBody>
      </p:sp>
      <p:sp>
        <p:nvSpPr>
          <p:cNvPr id="366" name="CustomShape 21"/>
          <p:cNvSpPr/>
          <p:nvPr/>
        </p:nvSpPr>
        <p:spPr>
          <a:xfrm>
            <a:off x="2030040" y="6372000"/>
            <a:ext cx="1378440" cy="2253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29520" tIns="23760" rIns="23040" bIns="24120" anchor="ctr"/>
          <a:lstStyle/>
          <a:p>
            <a:pPr algn="ctr">
              <a:lnSpc>
                <a:spcPct val="90000"/>
              </a:lnSpc>
            </a:pPr>
            <a:r>
              <a:rPr lang="de-DE" sz="900" b="0" strike="noStrike" spc="-1">
                <a:solidFill>
                  <a:srgbClr val="FFFFFF"/>
                </a:solidFill>
                <a:uFill>
                  <a:solidFill>
                    <a:srgbClr val="FFFFFF"/>
                  </a:solidFill>
                </a:uFill>
                <a:latin typeface="Calibri"/>
                <a:ea typeface="Arial Narrow"/>
              </a:rPr>
              <a:t>Manage security</a:t>
            </a:r>
            <a:endParaRPr lang="de-DE" sz="1800" b="0" strike="noStrike" spc="-1">
              <a:solidFill>
                <a:srgbClr val="000000"/>
              </a:solidFill>
              <a:uFill>
                <a:solidFill>
                  <a:srgbClr val="FFFFFF"/>
                </a:solidFill>
              </a:uFill>
              <a:latin typeface="Arial"/>
            </a:endParaRPr>
          </a:p>
        </p:txBody>
      </p:sp>
      <p:sp>
        <p:nvSpPr>
          <p:cNvPr id="367" name="CustomShape 22"/>
          <p:cNvSpPr/>
          <p:nvPr/>
        </p:nvSpPr>
        <p:spPr>
          <a:xfrm>
            <a:off x="3710160" y="1696680"/>
            <a:ext cx="1722960" cy="5160960"/>
          </a:xfrm>
          <a:prstGeom prst="roundRect">
            <a:avLst>
              <a:gd name="adj" fmla="val 10000"/>
            </a:avLst>
          </a:prstGeom>
          <a:solidFill>
            <a:schemeClr val="accent1">
              <a:tint val="40000"/>
              <a:hueOff val="0"/>
              <a:satOff val="0"/>
              <a:lumOff val="0"/>
              <a:alphaOff val="0"/>
            </a:schemeClr>
          </a:solidFill>
          <a:ln>
            <a:noFill/>
          </a:ln>
        </p:spPr>
        <p:style>
          <a:lnRef idx="0">
            <a:scrgbClr r="0" g="0" b="0"/>
          </a:lnRef>
          <a:fillRef idx="0">
            <a:scrgbClr r="0" g="0" b="0"/>
          </a:fillRef>
          <a:effectRef idx="0">
            <a:scrgbClr r="0" g="0" b="0"/>
          </a:effectRef>
          <a:fontRef idx="minor"/>
        </p:style>
        <p:txBody>
          <a:bodyPr lIns="76320" tIns="76320" rIns="76320" bIns="3689280" anchor="ctr"/>
          <a:lstStyle/>
          <a:p>
            <a:pPr algn="ctr">
              <a:lnSpc>
                <a:spcPct val="90000"/>
              </a:lnSpc>
            </a:pPr>
            <a:r>
              <a:rPr lang="de-DE" sz="2000" b="0" strike="noStrike" spc="-1">
                <a:solidFill>
                  <a:srgbClr val="000000"/>
                </a:solidFill>
                <a:uFill>
                  <a:solidFill>
                    <a:srgbClr val="FFFFFF"/>
                  </a:solidFill>
                </a:uFill>
                <a:latin typeface="Calibri"/>
                <a:ea typeface="Arial Narrow"/>
              </a:rPr>
              <a:t>Build, acquire and implement</a:t>
            </a:r>
            <a:endParaRPr lang="de-DE" sz="1800" b="0" strike="noStrike" spc="-1">
              <a:solidFill>
                <a:srgbClr val="000000"/>
              </a:solidFill>
              <a:uFill>
                <a:solidFill>
                  <a:srgbClr val="FFFFFF"/>
                </a:solidFill>
              </a:uFill>
              <a:latin typeface="Arial"/>
            </a:endParaRPr>
          </a:p>
        </p:txBody>
      </p:sp>
      <p:sp>
        <p:nvSpPr>
          <p:cNvPr id="368" name="CustomShape 23"/>
          <p:cNvSpPr/>
          <p:nvPr/>
        </p:nvSpPr>
        <p:spPr>
          <a:xfrm>
            <a:off x="3882600" y="3246480"/>
            <a:ext cx="1378440" cy="29412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31680" tIns="25920" rIns="23040" bIns="25920" anchor="ctr"/>
          <a:lstStyle/>
          <a:p>
            <a:pPr algn="ctr">
              <a:lnSpc>
                <a:spcPct val="90000"/>
              </a:lnSpc>
            </a:pPr>
            <a:r>
              <a:rPr lang="de-DE" sz="900" b="0" strike="noStrike" spc="-1">
                <a:solidFill>
                  <a:srgbClr val="FFFFFF"/>
                </a:solidFill>
                <a:uFill>
                  <a:solidFill>
                    <a:srgbClr val="FFFFFF"/>
                  </a:solidFill>
                </a:uFill>
                <a:latin typeface="Calibri"/>
                <a:ea typeface="Arial Narrow"/>
              </a:rPr>
              <a:t>Manage programme and projects</a:t>
            </a:r>
            <a:endParaRPr lang="de-DE" sz="1800" b="0" strike="noStrike" spc="-1">
              <a:solidFill>
                <a:srgbClr val="000000"/>
              </a:solidFill>
              <a:uFill>
                <a:solidFill>
                  <a:srgbClr val="FFFFFF"/>
                </a:solidFill>
              </a:uFill>
              <a:latin typeface="Arial"/>
            </a:endParaRPr>
          </a:p>
        </p:txBody>
      </p:sp>
      <p:sp>
        <p:nvSpPr>
          <p:cNvPr id="369" name="CustomShape 24"/>
          <p:cNvSpPr/>
          <p:nvPr/>
        </p:nvSpPr>
        <p:spPr>
          <a:xfrm>
            <a:off x="3882600" y="3585960"/>
            <a:ext cx="1378440" cy="29412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31680" tIns="25920" rIns="23040" bIns="25920" anchor="ctr"/>
          <a:lstStyle/>
          <a:p>
            <a:pPr algn="ctr">
              <a:lnSpc>
                <a:spcPct val="90000"/>
              </a:lnSpc>
            </a:pPr>
            <a:r>
              <a:rPr lang="de-DE" sz="900" b="0" strike="noStrike" spc="-1">
                <a:solidFill>
                  <a:srgbClr val="FFFFFF"/>
                </a:solidFill>
                <a:uFill>
                  <a:solidFill>
                    <a:srgbClr val="FFFFFF"/>
                  </a:solidFill>
                </a:uFill>
                <a:latin typeface="Calibri"/>
                <a:ea typeface="Arial Narrow"/>
              </a:rPr>
              <a:t>Manage Anforderungen definition</a:t>
            </a:r>
            <a:endParaRPr lang="de-DE" sz="1800" b="0" strike="noStrike" spc="-1">
              <a:solidFill>
                <a:srgbClr val="000000"/>
              </a:solidFill>
              <a:uFill>
                <a:solidFill>
                  <a:srgbClr val="FFFFFF"/>
                </a:solidFill>
              </a:uFill>
              <a:latin typeface="Arial"/>
            </a:endParaRPr>
          </a:p>
        </p:txBody>
      </p:sp>
      <p:sp>
        <p:nvSpPr>
          <p:cNvPr id="370" name="CustomShape 25"/>
          <p:cNvSpPr/>
          <p:nvPr/>
        </p:nvSpPr>
        <p:spPr>
          <a:xfrm>
            <a:off x="3882600" y="3925800"/>
            <a:ext cx="1378440" cy="29412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31680" tIns="25920" rIns="23040" bIns="25920" anchor="ctr"/>
          <a:lstStyle/>
          <a:p>
            <a:pPr algn="ctr">
              <a:lnSpc>
                <a:spcPct val="90000"/>
              </a:lnSpc>
            </a:pPr>
            <a:r>
              <a:rPr lang="de-DE" sz="900" b="0" strike="noStrike" spc="-1">
                <a:solidFill>
                  <a:srgbClr val="FFFFFF"/>
                </a:solidFill>
                <a:uFill>
                  <a:solidFill>
                    <a:srgbClr val="FFFFFF"/>
                  </a:solidFill>
                </a:uFill>
                <a:latin typeface="Calibri"/>
                <a:ea typeface="Arial Narrow"/>
              </a:rPr>
              <a:t>Manage solutions identification and build</a:t>
            </a:r>
            <a:endParaRPr lang="de-DE" sz="1800" b="0" strike="noStrike" spc="-1">
              <a:solidFill>
                <a:srgbClr val="000000"/>
              </a:solidFill>
              <a:uFill>
                <a:solidFill>
                  <a:srgbClr val="FFFFFF"/>
                </a:solidFill>
              </a:uFill>
              <a:latin typeface="Arial"/>
            </a:endParaRPr>
          </a:p>
        </p:txBody>
      </p:sp>
      <p:sp>
        <p:nvSpPr>
          <p:cNvPr id="371" name="CustomShape 26"/>
          <p:cNvSpPr/>
          <p:nvPr/>
        </p:nvSpPr>
        <p:spPr>
          <a:xfrm>
            <a:off x="3882600" y="4265640"/>
            <a:ext cx="1378440" cy="29412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31680" tIns="25920" rIns="23040" bIns="25920" anchor="ctr"/>
          <a:lstStyle/>
          <a:p>
            <a:pPr algn="ctr">
              <a:lnSpc>
                <a:spcPct val="90000"/>
              </a:lnSpc>
            </a:pPr>
            <a:r>
              <a:rPr lang="de-DE" sz="900" b="0" strike="noStrike" spc="-1">
                <a:solidFill>
                  <a:srgbClr val="FFFFFF"/>
                </a:solidFill>
                <a:uFill>
                  <a:solidFill>
                    <a:srgbClr val="FFFFFF"/>
                  </a:solidFill>
                </a:uFill>
                <a:latin typeface="Calibri"/>
              </a:rPr>
              <a:t>Manage availability and capacity</a:t>
            </a:r>
            <a:endParaRPr lang="de-DE" sz="1800" b="0" strike="noStrike" spc="-1">
              <a:solidFill>
                <a:srgbClr val="000000"/>
              </a:solidFill>
              <a:uFill>
                <a:solidFill>
                  <a:srgbClr val="FFFFFF"/>
                </a:solidFill>
              </a:uFill>
              <a:latin typeface="Arial"/>
            </a:endParaRPr>
          </a:p>
        </p:txBody>
      </p:sp>
      <p:sp>
        <p:nvSpPr>
          <p:cNvPr id="372" name="CustomShape 27"/>
          <p:cNvSpPr/>
          <p:nvPr/>
        </p:nvSpPr>
        <p:spPr>
          <a:xfrm>
            <a:off x="3882600" y="4605480"/>
            <a:ext cx="1378440" cy="29412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31680" tIns="25920" rIns="23040" bIns="25920" anchor="ctr"/>
          <a:lstStyle/>
          <a:p>
            <a:pPr algn="ctr">
              <a:lnSpc>
                <a:spcPct val="90000"/>
              </a:lnSpc>
            </a:pPr>
            <a:r>
              <a:rPr lang="de-DE" sz="900" b="0" strike="noStrike" spc="-1">
                <a:solidFill>
                  <a:srgbClr val="FFFFFF"/>
                </a:solidFill>
                <a:uFill>
                  <a:solidFill>
                    <a:srgbClr val="FFFFFF"/>
                  </a:solidFill>
                </a:uFill>
                <a:latin typeface="Calibri"/>
                <a:ea typeface="Arial Narrow"/>
              </a:rPr>
              <a:t>Manage organisational change enablement</a:t>
            </a:r>
            <a:endParaRPr lang="de-DE" sz="1800" b="0" strike="noStrike" spc="-1">
              <a:solidFill>
                <a:srgbClr val="000000"/>
              </a:solidFill>
              <a:uFill>
                <a:solidFill>
                  <a:srgbClr val="FFFFFF"/>
                </a:solidFill>
              </a:uFill>
              <a:latin typeface="Arial"/>
            </a:endParaRPr>
          </a:p>
        </p:txBody>
      </p:sp>
      <p:sp>
        <p:nvSpPr>
          <p:cNvPr id="373" name="CustomShape 28"/>
          <p:cNvSpPr/>
          <p:nvPr/>
        </p:nvSpPr>
        <p:spPr>
          <a:xfrm>
            <a:off x="3882600" y="4944960"/>
            <a:ext cx="1378440" cy="29412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31680" tIns="25920" rIns="23040" bIns="25920" anchor="ctr"/>
          <a:lstStyle/>
          <a:p>
            <a:pPr algn="ctr">
              <a:lnSpc>
                <a:spcPct val="90000"/>
              </a:lnSpc>
            </a:pPr>
            <a:r>
              <a:rPr lang="de-DE" sz="900" b="0" strike="noStrike" spc="-1">
                <a:solidFill>
                  <a:srgbClr val="FFFFFF"/>
                </a:solidFill>
                <a:uFill>
                  <a:solidFill>
                    <a:srgbClr val="FFFFFF"/>
                  </a:solidFill>
                </a:uFill>
                <a:latin typeface="Calibri"/>
                <a:ea typeface="Arial Narrow"/>
              </a:rPr>
              <a:t>Manage changes</a:t>
            </a:r>
            <a:endParaRPr lang="de-DE" sz="1800" b="0" strike="noStrike" spc="-1">
              <a:solidFill>
                <a:srgbClr val="000000"/>
              </a:solidFill>
              <a:uFill>
                <a:solidFill>
                  <a:srgbClr val="FFFFFF"/>
                </a:solidFill>
              </a:uFill>
              <a:latin typeface="Arial"/>
            </a:endParaRPr>
          </a:p>
        </p:txBody>
      </p:sp>
      <p:sp>
        <p:nvSpPr>
          <p:cNvPr id="374" name="CustomShape 29"/>
          <p:cNvSpPr/>
          <p:nvPr/>
        </p:nvSpPr>
        <p:spPr>
          <a:xfrm>
            <a:off x="3882600" y="5284800"/>
            <a:ext cx="1378440" cy="29412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31680" tIns="25920" rIns="23040" bIns="25920" anchor="ctr"/>
          <a:lstStyle/>
          <a:p>
            <a:pPr algn="ctr">
              <a:lnSpc>
                <a:spcPct val="90000"/>
              </a:lnSpc>
            </a:pPr>
            <a:r>
              <a:rPr lang="de-DE" sz="900" b="0" strike="noStrike" spc="-1">
                <a:solidFill>
                  <a:srgbClr val="FFFFFF"/>
                </a:solidFill>
                <a:uFill>
                  <a:solidFill>
                    <a:srgbClr val="FFFFFF"/>
                  </a:solidFill>
                </a:uFill>
                <a:latin typeface="Calibri"/>
                <a:ea typeface="Arial Narrow"/>
              </a:rPr>
              <a:t>Manage change acceptance and transitioning</a:t>
            </a:r>
            <a:endParaRPr lang="de-DE" sz="1800" b="0" strike="noStrike" spc="-1">
              <a:solidFill>
                <a:srgbClr val="000000"/>
              </a:solidFill>
              <a:uFill>
                <a:solidFill>
                  <a:srgbClr val="FFFFFF"/>
                </a:solidFill>
              </a:uFill>
              <a:latin typeface="Arial"/>
            </a:endParaRPr>
          </a:p>
        </p:txBody>
      </p:sp>
      <p:sp>
        <p:nvSpPr>
          <p:cNvPr id="375" name="CustomShape 30"/>
          <p:cNvSpPr/>
          <p:nvPr/>
        </p:nvSpPr>
        <p:spPr>
          <a:xfrm>
            <a:off x="3882600" y="5624640"/>
            <a:ext cx="1378440" cy="29412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31680" tIns="25920" rIns="23040" bIns="25920" anchor="ctr"/>
          <a:lstStyle/>
          <a:p>
            <a:pPr algn="ctr">
              <a:lnSpc>
                <a:spcPct val="90000"/>
              </a:lnSpc>
            </a:pPr>
            <a:r>
              <a:rPr lang="de-DE" sz="900" b="0" strike="noStrike" spc="-1">
                <a:solidFill>
                  <a:srgbClr val="FFFFFF"/>
                </a:solidFill>
                <a:uFill>
                  <a:solidFill>
                    <a:srgbClr val="FFFFFF"/>
                  </a:solidFill>
                </a:uFill>
                <a:latin typeface="Calibri"/>
                <a:ea typeface="Arial Narrow"/>
              </a:rPr>
              <a:t>Manage knowledge</a:t>
            </a:r>
            <a:endParaRPr lang="de-DE" sz="1800" b="0" strike="noStrike" spc="-1">
              <a:solidFill>
                <a:srgbClr val="000000"/>
              </a:solidFill>
              <a:uFill>
                <a:solidFill>
                  <a:srgbClr val="FFFFFF"/>
                </a:solidFill>
              </a:uFill>
              <a:latin typeface="Arial"/>
            </a:endParaRPr>
          </a:p>
        </p:txBody>
      </p:sp>
      <p:sp>
        <p:nvSpPr>
          <p:cNvPr id="376" name="CustomShape 31"/>
          <p:cNvSpPr/>
          <p:nvPr/>
        </p:nvSpPr>
        <p:spPr>
          <a:xfrm>
            <a:off x="3882600" y="5964480"/>
            <a:ext cx="1378440" cy="29412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31680" tIns="25920" rIns="23040" bIns="25920" anchor="ctr"/>
          <a:lstStyle/>
          <a:p>
            <a:pPr algn="ctr">
              <a:lnSpc>
                <a:spcPct val="90000"/>
              </a:lnSpc>
            </a:pPr>
            <a:r>
              <a:rPr lang="de-DE" sz="900" b="0" strike="noStrike" spc="-1">
                <a:solidFill>
                  <a:srgbClr val="FFFFFF"/>
                </a:solidFill>
                <a:uFill>
                  <a:solidFill>
                    <a:srgbClr val="FFFFFF"/>
                  </a:solidFill>
                </a:uFill>
                <a:latin typeface="Calibri"/>
                <a:ea typeface="Arial Narrow"/>
              </a:rPr>
              <a:t>Manage assets</a:t>
            </a:r>
            <a:endParaRPr lang="de-DE" sz="1800" b="0" strike="noStrike" spc="-1">
              <a:solidFill>
                <a:srgbClr val="000000"/>
              </a:solidFill>
              <a:uFill>
                <a:solidFill>
                  <a:srgbClr val="FFFFFF"/>
                </a:solidFill>
              </a:uFill>
              <a:latin typeface="Arial"/>
            </a:endParaRPr>
          </a:p>
        </p:txBody>
      </p:sp>
      <p:sp>
        <p:nvSpPr>
          <p:cNvPr id="377" name="CustomShape 32"/>
          <p:cNvSpPr/>
          <p:nvPr/>
        </p:nvSpPr>
        <p:spPr>
          <a:xfrm>
            <a:off x="3882600" y="6304320"/>
            <a:ext cx="1378440" cy="29412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31680" tIns="25920" rIns="23040" bIns="25920" anchor="ctr"/>
          <a:lstStyle/>
          <a:p>
            <a:pPr algn="ctr">
              <a:lnSpc>
                <a:spcPct val="90000"/>
              </a:lnSpc>
            </a:pPr>
            <a:r>
              <a:rPr lang="de-DE" sz="900" b="0" strike="noStrike" spc="-1">
                <a:solidFill>
                  <a:srgbClr val="FFFFFF"/>
                </a:solidFill>
                <a:uFill>
                  <a:solidFill>
                    <a:srgbClr val="FFFFFF"/>
                  </a:solidFill>
                </a:uFill>
                <a:latin typeface="Calibri"/>
                <a:ea typeface="Arial Narrow"/>
              </a:rPr>
              <a:t>Manage configuration</a:t>
            </a:r>
            <a:endParaRPr lang="de-DE" sz="1800" b="0" strike="noStrike" spc="-1">
              <a:solidFill>
                <a:srgbClr val="000000"/>
              </a:solidFill>
              <a:uFill>
                <a:solidFill>
                  <a:srgbClr val="FFFFFF"/>
                </a:solidFill>
              </a:uFill>
              <a:latin typeface="Arial"/>
            </a:endParaRPr>
          </a:p>
        </p:txBody>
      </p:sp>
      <p:sp>
        <p:nvSpPr>
          <p:cNvPr id="378" name="CustomShape 33"/>
          <p:cNvSpPr/>
          <p:nvPr/>
        </p:nvSpPr>
        <p:spPr>
          <a:xfrm>
            <a:off x="5563080" y="1696680"/>
            <a:ext cx="1722960" cy="5160960"/>
          </a:xfrm>
          <a:prstGeom prst="roundRect">
            <a:avLst>
              <a:gd name="adj" fmla="val 10000"/>
            </a:avLst>
          </a:prstGeom>
          <a:solidFill>
            <a:schemeClr val="accent1">
              <a:tint val="40000"/>
              <a:hueOff val="0"/>
              <a:satOff val="0"/>
              <a:lumOff val="0"/>
              <a:alphaOff val="0"/>
            </a:schemeClr>
          </a:solidFill>
          <a:ln>
            <a:noFill/>
          </a:ln>
        </p:spPr>
        <p:style>
          <a:lnRef idx="0">
            <a:scrgbClr r="0" g="0" b="0"/>
          </a:lnRef>
          <a:fillRef idx="0">
            <a:scrgbClr r="0" g="0" b="0"/>
          </a:fillRef>
          <a:effectRef idx="0">
            <a:scrgbClr r="0" g="0" b="0"/>
          </a:effectRef>
          <a:fontRef idx="minor"/>
        </p:style>
        <p:txBody>
          <a:bodyPr lIns="76320" tIns="76320" rIns="76320" bIns="3689280" anchor="ctr"/>
          <a:lstStyle/>
          <a:p>
            <a:pPr algn="ctr">
              <a:lnSpc>
                <a:spcPct val="90000"/>
              </a:lnSpc>
            </a:pPr>
            <a:r>
              <a:rPr lang="de-DE" sz="2000" b="0" strike="noStrike" spc="-1">
                <a:solidFill>
                  <a:srgbClr val="000000"/>
                </a:solidFill>
                <a:uFill>
                  <a:solidFill>
                    <a:srgbClr val="FFFFFF"/>
                  </a:solidFill>
                </a:uFill>
                <a:latin typeface="Calibri"/>
              </a:rPr>
              <a:t>Deliver, service and support</a:t>
            </a:r>
            <a:endParaRPr lang="de-DE" sz="1800" b="0" strike="noStrike" spc="-1">
              <a:solidFill>
                <a:srgbClr val="000000"/>
              </a:solidFill>
              <a:uFill>
                <a:solidFill>
                  <a:srgbClr val="FFFFFF"/>
                </a:solidFill>
              </a:uFill>
              <a:latin typeface="Arial"/>
            </a:endParaRPr>
          </a:p>
        </p:txBody>
      </p:sp>
      <p:sp>
        <p:nvSpPr>
          <p:cNvPr id="379" name="CustomShape 34"/>
          <p:cNvSpPr/>
          <p:nvPr/>
        </p:nvSpPr>
        <p:spPr>
          <a:xfrm>
            <a:off x="5735160" y="3245400"/>
            <a:ext cx="1378440" cy="49500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37440" tIns="31680" rIns="23040" bIns="32040" anchor="ctr"/>
          <a:lstStyle/>
          <a:p>
            <a:pPr algn="ctr">
              <a:lnSpc>
                <a:spcPct val="90000"/>
              </a:lnSpc>
            </a:pPr>
            <a:r>
              <a:rPr lang="de-DE" sz="900" b="0" strike="noStrike" spc="-1">
                <a:solidFill>
                  <a:srgbClr val="FFFFFF"/>
                </a:solidFill>
                <a:uFill>
                  <a:solidFill>
                    <a:srgbClr val="FFFFFF"/>
                  </a:solidFill>
                </a:uFill>
                <a:latin typeface="Calibri"/>
                <a:ea typeface="Arial Narrow"/>
              </a:rPr>
              <a:t>Manage operations</a:t>
            </a:r>
            <a:endParaRPr lang="de-DE" sz="1800" b="0" strike="noStrike" spc="-1">
              <a:solidFill>
                <a:srgbClr val="000000"/>
              </a:solidFill>
              <a:uFill>
                <a:solidFill>
                  <a:srgbClr val="FFFFFF"/>
                </a:solidFill>
              </a:uFill>
              <a:latin typeface="Arial"/>
            </a:endParaRPr>
          </a:p>
        </p:txBody>
      </p:sp>
      <p:sp>
        <p:nvSpPr>
          <p:cNvPr id="380" name="CustomShape 35"/>
          <p:cNvSpPr/>
          <p:nvPr/>
        </p:nvSpPr>
        <p:spPr>
          <a:xfrm>
            <a:off x="5735160" y="3817080"/>
            <a:ext cx="1378440" cy="49500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37440" tIns="31680" rIns="23040" bIns="32040" anchor="ctr"/>
          <a:lstStyle/>
          <a:p>
            <a:pPr algn="ctr">
              <a:lnSpc>
                <a:spcPct val="90000"/>
              </a:lnSpc>
            </a:pPr>
            <a:r>
              <a:rPr lang="de-DE" sz="900" b="0" strike="noStrike" spc="-1">
                <a:solidFill>
                  <a:srgbClr val="FFFFFF"/>
                </a:solidFill>
                <a:uFill>
                  <a:solidFill>
                    <a:srgbClr val="FFFFFF"/>
                  </a:solidFill>
                </a:uFill>
                <a:latin typeface="Calibri"/>
                <a:ea typeface="Arial Narrow"/>
              </a:rPr>
              <a:t>Manage service requests and incidents</a:t>
            </a:r>
            <a:endParaRPr lang="de-DE" sz="1800" b="0" strike="noStrike" spc="-1">
              <a:solidFill>
                <a:srgbClr val="000000"/>
              </a:solidFill>
              <a:uFill>
                <a:solidFill>
                  <a:srgbClr val="FFFFFF"/>
                </a:solidFill>
              </a:uFill>
              <a:latin typeface="Arial"/>
            </a:endParaRPr>
          </a:p>
        </p:txBody>
      </p:sp>
      <p:sp>
        <p:nvSpPr>
          <p:cNvPr id="381" name="CustomShape 36"/>
          <p:cNvSpPr/>
          <p:nvPr/>
        </p:nvSpPr>
        <p:spPr>
          <a:xfrm>
            <a:off x="5735160" y="4388760"/>
            <a:ext cx="1378440" cy="49500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37440" tIns="31680" rIns="23040" bIns="32040" anchor="ctr"/>
          <a:lstStyle/>
          <a:p>
            <a:pPr algn="ctr">
              <a:lnSpc>
                <a:spcPct val="90000"/>
              </a:lnSpc>
            </a:pPr>
            <a:r>
              <a:rPr lang="de-DE" sz="900" b="0" strike="noStrike" spc="-1">
                <a:solidFill>
                  <a:srgbClr val="FFFFFF"/>
                </a:solidFill>
                <a:uFill>
                  <a:solidFill>
                    <a:srgbClr val="FFFFFF"/>
                  </a:solidFill>
                </a:uFill>
                <a:latin typeface="Calibri"/>
                <a:ea typeface="Arial Narrow"/>
              </a:rPr>
              <a:t>Manage problems</a:t>
            </a:r>
            <a:endParaRPr lang="de-DE" sz="1800" b="0" strike="noStrike" spc="-1">
              <a:solidFill>
                <a:srgbClr val="000000"/>
              </a:solidFill>
              <a:uFill>
                <a:solidFill>
                  <a:srgbClr val="FFFFFF"/>
                </a:solidFill>
              </a:uFill>
              <a:latin typeface="Arial"/>
            </a:endParaRPr>
          </a:p>
        </p:txBody>
      </p:sp>
      <p:sp>
        <p:nvSpPr>
          <p:cNvPr id="382" name="CustomShape 37"/>
          <p:cNvSpPr/>
          <p:nvPr/>
        </p:nvSpPr>
        <p:spPr>
          <a:xfrm>
            <a:off x="5735160" y="4960440"/>
            <a:ext cx="1378440" cy="49500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37440" tIns="31680" rIns="23040" bIns="32040" anchor="ctr"/>
          <a:lstStyle/>
          <a:p>
            <a:pPr algn="ctr">
              <a:lnSpc>
                <a:spcPct val="90000"/>
              </a:lnSpc>
            </a:pPr>
            <a:r>
              <a:rPr lang="de-DE" sz="900" b="0" strike="noStrike" spc="-1">
                <a:solidFill>
                  <a:srgbClr val="FFFFFF"/>
                </a:solidFill>
                <a:uFill>
                  <a:solidFill>
                    <a:srgbClr val="FFFFFF"/>
                  </a:solidFill>
                </a:uFill>
                <a:latin typeface="Calibri"/>
                <a:ea typeface="Arial Narrow"/>
              </a:rPr>
              <a:t>Manage continuity</a:t>
            </a:r>
            <a:endParaRPr lang="de-DE" sz="1800" b="0" strike="noStrike" spc="-1">
              <a:solidFill>
                <a:srgbClr val="000000"/>
              </a:solidFill>
              <a:uFill>
                <a:solidFill>
                  <a:srgbClr val="FFFFFF"/>
                </a:solidFill>
              </a:uFill>
              <a:latin typeface="Arial"/>
            </a:endParaRPr>
          </a:p>
        </p:txBody>
      </p:sp>
      <p:sp>
        <p:nvSpPr>
          <p:cNvPr id="383" name="CustomShape 38"/>
          <p:cNvSpPr/>
          <p:nvPr/>
        </p:nvSpPr>
        <p:spPr>
          <a:xfrm>
            <a:off x="5735160" y="5532480"/>
            <a:ext cx="1378440" cy="49500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37440" tIns="31680" rIns="23040" bIns="32040" anchor="ctr"/>
          <a:lstStyle/>
          <a:p>
            <a:pPr algn="ctr">
              <a:lnSpc>
                <a:spcPct val="90000"/>
              </a:lnSpc>
            </a:pPr>
            <a:r>
              <a:rPr lang="de-DE" sz="900" b="0" strike="noStrike" spc="-1">
                <a:solidFill>
                  <a:srgbClr val="FFFFFF"/>
                </a:solidFill>
                <a:uFill>
                  <a:solidFill>
                    <a:srgbClr val="FFFFFF"/>
                  </a:solidFill>
                </a:uFill>
                <a:latin typeface="Calibri"/>
                <a:ea typeface="Arial Narrow"/>
              </a:rPr>
              <a:t>Manage security services</a:t>
            </a:r>
            <a:endParaRPr lang="de-DE" sz="1800" b="0" strike="noStrike" spc="-1">
              <a:solidFill>
                <a:srgbClr val="000000"/>
              </a:solidFill>
              <a:uFill>
                <a:solidFill>
                  <a:srgbClr val="FFFFFF"/>
                </a:solidFill>
              </a:uFill>
              <a:latin typeface="Arial"/>
            </a:endParaRPr>
          </a:p>
        </p:txBody>
      </p:sp>
      <p:sp>
        <p:nvSpPr>
          <p:cNvPr id="384" name="CustomShape 39"/>
          <p:cNvSpPr/>
          <p:nvPr/>
        </p:nvSpPr>
        <p:spPr>
          <a:xfrm>
            <a:off x="5735160" y="6104160"/>
            <a:ext cx="1378440" cy="49500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37440" tIns="31680" rIns="23040" bIns="32040" anchor="ctr"/>
          <a:lstStyle/>
          <a:p>
            <a:pPr algn="ctr">
              <a:lnSpc>
                <a:spcPct val="90000"/>
              </a:lnSpc>
            </a:pPr>
            <a:r>
              <a:rPr lang="de-DE" sz="900" b="0" strike="noStrike" spc="-1">
                <a:solidFill>
                  <a:srgbClr val="FFFFFF"/>
                </a:solidFill>
                <a:uFill>
                  <a:solidFill>
                    <a:srgbClr val="FFFFFF"/>
                  </a:solidFill>
                </a:uFill>
                <a:latin typeface="Calibri"/>
                <a:ea typeface="Arial Narrow"/>
              </a:rPr>
              <a:t>Manage business process controls</a:t>
            </a:r>
            <a:endParaRPr lang="de-DE" sz="1800" b="0" strike="noStrike" spc="-1">
              <a:solidFill>
                <a:srgbClr val="000000"/>
              </a:solidFill>
              <a:uFill>
                <a:solidFill>
                  <a:srgbClr val="FFFFFF"/>
                </a:solidFill>
              </a:uFill>
              <a:latin typeface="Arial"/>
            </a:endParaRPr>
          </a:p>
        </p:txBody>
      </p:sp>
      <p:sp>
        <p:nvSpPr>
          <p:cNvPr id="385" name="CustomShape 40"/>
          <p:cNvSpPr/>
          <p:nvPr/>
        </p:nvSpPr>
        <p:spPr>
          <a:xfrm>
            <a:off x="7415640" y="1696680"/>
            <a:ext cx="1722960" cy="5160960"/>
          </a:xfrm>
          <a:prstGeom prst="roundRect">
            <a:avLst>
              <a:gd name="adj" fmla="val 10000"/>
            </a:avLst>
          </a:prstGeom>
          <a:solidFill>
            <a:schemeClr val="accent1">
              <a:tint val="40000"/>
              <a:hueOff val="0"/>
              <a:satOff val="0"/>
              <a:lumOff val="0"/>
              <a:alphaOff val="0"/>
            </a:schemeClr>
          </a:solidFill>
          <a:ln>
            <a:noFill/>
          </a:ln>
        </p:spPr>
        <p:style>
          <a:lnRef idx="0">
            <a:scrgbClr r="0" g="0" b="0"/>
          </a:lnRef>
          <a:fillRef idx="0">
            <a:scrgbClr r="0" g="0" b="0"/>
          </a:fillRef>
          <a:effectRef idx="0">
            <a:scrgbClr r="0" g="0" b="0"/>
          </a:effectRef>
          <a:fontRef idx="minor"/>
        </p:style>
        <p:txBody>
          <a:bodyPr lIns="76320" tIns="76320" rIns="76320" bIns="3689280" anchor="ctr"/>
          <a:lstStyle/>
          <a:p>
            <a:pPr algn="ctr">
              <a:lnSpc>
                <a:spcPct val="90000"/>
              </a:lnSpc>
            </a:pPr>
            <a:r>
              <a:rPr lang="de-DE" sz="2000" b="0" strike="noStrike" spc="-1">
                <a:solidFill>
                  <a:srgbClr val="000000"/>
                </a:solidFill>
                <a:uFill>
                  <a:solidFill>
                    <a:srgbClr val="FFFFFF"/>
                  </a:solidFill>
                </a:uFill>
                <a:latin typeface="Calibri"/>
              </a:rPr>
              <a:t>Monitor, evaluate and assess</a:t>
            </a:r>
            <a:endParaRPr lang="de-DE" sz="1800" b="0" strike="noStrike" spc="-1">
              <a:solidFill>
                <a:srgbClr val="000000"/>
              </a:solidFill>
              <a:uFill>
                <a:solidFill>
                  <a:srgbClr val="FFFFFF"/>
                </a:solidFill>
              </a:uFill>
              <a:latin typeface="Arial"/>
            </a:endParaRPr>
          </a:p>
        </p:txBody>
      </p:sp>
      <p:sp>
        <p:nvSpPr>
          <p:cNvPr id="386" name="CustomShape 41"/>
          <p:cNvSpPr/>
          <p:nvPr/>
        </p:nvSpPr>
        <p:spPr>
          <a:xfrm>
            <a:off x="7588080" y="3245400"/>
            <a:ext cx="1378440" cy="10137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52560" tIns="46800" rIns="23040" bIns="47160" anchor="ctr"/>
          <a:lstStyle/>
          <a:p>
            <a:pPr algn="ctr">
              <a:lnSpc>
                <a:spcPct val="90000"/>
              </a:lnSpc>
            </a:pPr>
            <a:r>
              <a:rPr lang="de-DE" sz="900" b="0" strike="noStrike" spc="-1">
                <a:solidFill>
                  <a:srgbClr val="FFFFFF"/>
                </a:solidFill>
                <a:uFill>
                  <a:solidFill>
                    <a:srgbClr val="FFFFFF"/>
                  </a:solidFill>
                </a:uFill>
                <a:latin typeface="Calibri"/>
                <a:ea typeface="Arial Narrow"/>
              </a:rPr>
              <a:t>Monitor, evaluate and assess performance and conformance</a:t>
            </a:r>
            <a:endParaRPr lang="de-DE" sz="1800" b="0" strike="noStrike" spc="-1">
              <a:solidFill>
                <a:srgbClr val="000000"/>
              </a:solidFill>
              <a:uFill>
                <a:solidFill>
                  <a:srgbClr val="FFFFFF"/>
                </a:solidFill>
              </a:uFill>
              <a:latin typeface="Arial"/>
            </a:endParaRPr>
          </a:p>
        </p:txBody>
      </p:sp>
      <p:sp>
        <p:nvSpPr>
          <p:cNvPr id="387" name="CustomShape 42"/>
          <p:cNvSpPr/>
          <p:nvPr/>
        </p:nvSpPr>
        <p:spPr>
          <a:xfrm>
            <a:off x="7588080" y="4415400"/>
            <a:ext cx="1378440" cy="10137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52560" tIns="46800" rIns="23040" bIns="47160" anchor="ctr"/>
          <a:lstStyle/>
          <a:p>
            <a:pPr algn="ctr">
              <a:lnSpc>
                <a:spcPct val="90000"/>
              </a:lnSpc>
            </a:pPr>
            <a:r>
              <a:rPr lang="de-DE" sz="900" b="0" strike="noStrike" spc="-1">
                <a:solidFill>
                  <a:srgbClr val="FFFFFF"/>
                </a:solidFill>
                <a:uFill>
                  <a:solidFill>
                    <a:srgbClr val="FFFFFF"/>
                  </a:solidFill>
                </a:uFill>
                <a:latin typeface="Calibri"/>
                <a:ea typeface="Arial Narrow"/>
              </a:rPr>
              <a:t>Monitor, evaluate and assess the system of internal control</a:t>
            </a:r>
            <a:endParaRPr lang="de-DE" sz="1800" b="0" strike="noStrike" spc="-1">
              <a:solidFill>
                <a:srgbClr val="000000"/>
              </a:solidFill>
              <a:uFill>
                <a:solidFill>
                  <a:srgbClr val="FFFFFF"/>
                </a:solidFill>
              </a:uFill>
              <a:latin typeface="Arial"/>
            </a:endParaRPr>
          </a:p>
        </p:txBody>
      </p:sp>
      <p:sp>
        <p:nvSpPr>
          <p:cNvPr id="388" name="CustomShape 43"/>
          <p:cNvSpPr/>
          <p:nvPr/>
        </p:nvSpPr>
        <p:spPr>
          <a:xfrm>
            <a:off x="7588080" y="5585400"/>
            <a:ext cx="1378440" cy="10137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52560" tIns="46800" rIns="23040" bIns="47160" anchor="ctr"/>
          <a:lstStyle/>
          <a:p>
            <a:pPr algn="ctr">
              <a:lnSpc>
                <a:spcPct val="90000"/>
              </a:lnSpc>
            </a:pPr>
            <a:r>
              <a:rPr lang="de-DE" sz="900" b="0" strike="noStrike" spc="-1">
                <a:solidFill>
                  <a:srgbClr val="FFFFFF"/>
                </a:solidFill>
                <a:uFill>
                  <a:solidFill>
                    <a:srgbClr val="FFFFFF"/>
                  </a:solidFill>
                </a:uFill>
                <a:latin typeface="Calibri"/>
                <a:ea typeface="Arial Narrow"/>
              </a:rPr>
              <a:t>Monitor, evaluate and assess compliance with external Anforderungen</a:t>
            </a:r>
            <a:endParaRPr lang="de-DE" sz="1800" b="0" strike="noStrike" spc="-1">
              <a:solidFill>
                <a:srgbClr val="000000"/>
              </a:solidFill>
              <a:uFill>
                <a:solidFill>
                  <a:srgbClr val="FFFFFF"/>
                </a:solidFill>
              </a:uFill>
              <a:latin typeface="Arial"/>
            </a:endParaRPr>
          </a:p>
        </p:txBody>
      </p:sp>
      <p:sp>
        <p:nvSpPr>
          <p:cNvPr id="389" name="TextShape 44"/>
          <p:cNvSpPr txBox="1"/>
          <p:nvPr/>
        </p:nvSpPr>
        <p:spPr>
          <a:xfrm>
            <a:off x="6553080" y="6430680"/>
            <a:ext cx="2133360" cy="364680"/>
          </a:xfrm>
          <a:prstGeom prst="rect">
            <a:avLst/>
          </a:prstGeom>
          <a:noFill/>
          <a:ln>
            <a:noFill/>
          </a:ln>
        </p:spPr>
        <p:txBody>
          <a:bodyPr anchor="ctr"/>
          <a:lstStyle/>
          <a:p>
            <a:pPr algn="r">
              <a:lnSpc>
                <a:spcPct val="100000"/>
              </a:lnSpc>
            </a:pPr>
            <a:fld id="{CF1571D6-C589-41D6-89A0-C81196953C9F}" type="slidenum">
              <a:rPr lang="de-DE" sz="1200" b="0" strike="noStrike" spc="-1">
                <a:solidFill>
                  <a:srgbClr val="8B8B8B"/>
                </a:solidFill>
                <a:uFill>
                  <a:solidFill>
                    <a:srgbClr val="FFFFFF"/>
                  </a:solidFill>
                </a:uFill>
                <a:latin typeface="Calibri"/>
              </a:rPr>
              <a:t>35</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0" name="TextShape 1"/>
          <p:cNvSpPr txBox="1"/>
          <p:nvPr/>
        </p:nvSpPr>
        <p:spPr>
          <a:xfrm>
            <a:off x="685800" y="2130480"/>
            <a:ext cx="7772040" cy="1469520"/>
          </a:xfrm>
          <a:prstGeom prst="rect">
            <a:avLst/>
          </a:prstGeom>
          <a:noFill/>
          <a:ln>
            <a:noFill/>
          </a:ln>
        </p:spPr>
        <p:txBody>
          <a:bodyPr anchor="ctr"/>
          <a:lstStyle/>
          <a:p>
            <a:pPr algn="ctr">
              <a:lnSpc>
                <a:spcPct val="100000"/>
              </a:lnSpc>
            </a:pPr>
            <a:r>
              <a:rPr lang="en-US" sz="3200" b="0" strike="noStrike" spc="-1">
                <a:solidFill>
                  <a:srgbClr val="205595"/>
                </a:solidFill>
                <a:uFill>
                  <a:solidFill>
                    <a:srgbClr val="FFFFFF"/>
                  </a:solidFill>
                </a:uFill>
                <a:latin typeface="Calibri"/>
              </a:rPr>
              <a:t>ISO 9000</a:t>
            </a:r>
            <a:endParaRPr lang="en-US" sz="1800" b="0" strike="noStrike" spc="-1">
              <a:solidFill>
                <a:srgbClr val="000000"/>
              </a:solidFill>
              <a:uFill>
                <a:solidFill>
                  <a:srgbClr val="FFFFFF"/>
                </a:solidFill>
              </a:uFill>
              <a:latin typeface="Calibri"/>
            </a:endParaRPr>
          </a:p>
        </p:txBody>
      </p:sp>
      <p:sp>
        <p:nvSpPr>
          <p:cNvPr id="391" name="TextShape 2"/>
          <p:cNvSpPr txBox="1"/>
          <p:nvPr/>
        </p:nvSpPr>
        <p:spPr>
          <a:xfrm>
            <a:off x="6553080" y="6430680"/>
            <a:ext cx="2133360" cy="364680"/>
          </a:xfrm>
          <a:prstGeom prst="rect">
            <a:avLst/>
          </a:prstGeom>
          <a:noFill/>
          <a:ln>
            <a:noFill/>
          </a:ln>
        </p:spPr>
        <p:txBody>
          <a:bodyPr anchor="ctr"/>
          <a:lstStyle/>
          <a:p>
            <a:pPr algn="r">
              <a:lnSpc>
                <a:spcPct val="100000"/>
              </a:lnSpc>
            </a:pPr>
            <a:fld id="{0918292A-A4EB-4885-9887-F412EB2EA51C}" type="slidenum">
              <a:rPr lang="de-DE" sz="1200" b="0" strike="noStrike" spc="-1">
                <a:solidFill>
                  <a:srgbClr val="FFFFFF"/>
                </a:solidFill>
                <a:uFill>
                  <a:solidFill>
                    <a:srgbClr val="FFFFFF"/>
                  </a:solidFill>
                </a:uFill>
                <a:latin typeface="Calibri"/>
              </a:rPr>
              <a:t>36</a:t>
            </a:fld>
            <a:endParaRPr lang="de-DE" sz="1400" b="0" strike="noStrike" spc="-1">
              <a:solidFill>
                <a:srgbClr val="000000"/>
              </a:solidFill>
              <a:uFill>
                <a:solidFill>
                  <a:srgbClr val="FFFFFF"/>
                </a:solidFill>
              </a:uFill>
              <a:latin typeface="Times New Roman"/>
            </a:endParaRPr>
          </a:p>
        </p:txBody>
      </p:sp>
      <p:sp>
        <p:nvSpPr>
          <p:cNvPr id="392" name="CustomShape 3"/>
          <p:cNvSpPr/>
          <p:nvPr/>
        </p:nvSpPr>
        <p:spPr>
          <a:xfrm>
            <a:off x="1371600" y="3933720"/>
            <a:ext cx="6400440" cy="1704600"/>
          </a:xfrm>
          <a:prstGeom prst="snip1Rect">
            <a:avLst>
              <a:gd name="adj" fmla="val 16667"/>
            </a:avLst>
          </a:prstGeom>
          <a:solidFill>
            <a:schemeClr val="accent1">
              <a:lumMod val="60000"/>
              <a:lumOff val="40000"/>
              <a:alpha val="37000"/>
            </a:schemeClr>
          </a:solidFill>
          <a:ln>
            <a:round/>
          </a:ln>
        </p:spPr>
        <p:style>
          <a:lnRef idx="2">
            <a:schemeClr val="accent1">
              <a:shade val="50000"/>
            </a:schemeClr>
          </a:lnRef>
          <a:fillRef idx="1">
            <a:schemeClr val="accent1"/>
          </a:fillRef>
          <a:effectRef idx="0">
            <a:schemeClr val="accent1"/>
          </a:effectRef>
          <a:fontRef idx="minor"/>
        </p:style>
      </p:sp>
      <p:sp>
        <p:nvSpPr>
          <p:cNvPr id="393" name="CustomShape 4"/>
          <p:cNvSpPr/>
          <p:nvPr/>
        </p:nvSpPr>
        <p:spPr>
          <a:xfrm>
            <a:off x="1445760" y="4040640"/>
            <a:ext cx="1706040" cy="32904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de-DE" sz="1800" b="0" strike="noStrike" spc="-1">
                <a:solidFill>
                  <a:srgbClr val="FFFFFF"/>
                </a:solidFill>
                <a:uFill>
                  <a:solidFill>
                    <a:srgbClr val="FFFFFF"/>
                  </a:solidFill>
                </a:uFill>
                <a:latin typeface="Calibri"/>
              </a:rPr>
              <a:t>Schlagworte</a:t>
            </a:r>
            <a:endParaRPr lang="de-DE" sz="1800" b="0" strike="noStrike" spc="-1">
              <a:solidFill>
                <a:srgbClr val="000000"/>
              </a:solidFill>
              <a:uFill>
                <a:solidFill>
                  <a:srgbClr val="FFFFFF"/>
                </a:solidFill>
              </a:uFill>
              <a:latin typeface="Arial"/>
            </a:endParaRPr>
          </a:p>
        </p:txBody>
      </p:sp>
      <p:sp>
        <p:nvSpPr>
          <p:cNvPr id="394" name="CustomShape 5"/>
          <p:cNvSpPr/>
          <p:nvPr/>
        </p:nvSpPr>
        <p:spPr>
          <a:xfrm>
            <a:off x="1445760" y="4448520"/>
            <a:ext cx="6232680" cy="639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1800" b="0" strike="noStrike" spc="-1">
                <a:solidFill>
                  <a:srgbClr val="000000"/>
                </a:solidFill>
                <a:uFill>
                  <a:solidFill>
                    <a:srgbClr val="FFFFFF"/>
                  </a:solidFill>
                </a:uFill>
                <a:latin typeface="Calibri"/>
              </a:rPr>
              <a:t>Anforderungen an Qualitätsmanagementsysteme, Grundsätze des Qualitätsmanagements</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ISO 9000: Überblick und wichtige Fakten</a:t>
            </a:r>
            <a:endParaRPr lang="en-US" sz="1800" b="0" strike="noStrike" spc="-1">
              <a:solidFill>
                <a:srgbClr val="000000"/>
              </a:solidFill>
              <a:uFill>
                <a:solidFill>
                  <a:srgbClr val="FFFFFF"/>
                </a:solidFill>
              </a:uFill>
              <a:latin typeface="Calibri"/>
            </a:endParaRPr>
          </a:p>
        </p:txBody>
      </p:sp>
      <p:sp>
        <p:nvSpPr>
          <p:cNvPr id="396" name="TextShape 2"/>
          <p:cNvSpPr txBox="1"/>
          <p:nvPr/>
        </p:nvSpPr>
        <p:spPr>
          <a:xfrm>
            <a:off x="457200" y="1696680"/>
            <a:ext cx="8229240" cy="4913280"/>
          </a:xfrm>
          <a:prstGeom prst="rect">
            <a:avLst/>
          </a:prstGeom>
          <a:noFill/>
          <a:ln>
            <a:noFill/>
          </a:ln>
        </p:spPr>
        <p:txBody>
          <a:bodyPr/>
          <a:lstStyle/>
          <a:p>
            <a:pPr marL="343080" indent="-342720">
              <a:lnSpc>
                <a:spcPct val="100000"/>
              </a:lnSpc>
              <a:buClr>
                <a:srgbClr val="000000"/>
              </a:buClr>
              <a:buFont typeface="Arial"/>
              <a:buChar char="•"/>
            </a:pPr>
            <a:r>
              <a:rPr lang="en-US" sz="2400" b="1" strike="noStrike" spc="-1" dirty="0" err="1">
                <a:solidFill>
                  <a:srgbClr val="000000"/>
                </a:solidFill>
                <a:uFill>
                  <a:solidFill>
                    <a:srgbClr val="FFFFFF"/>
                  </a:solidFill>
                </a:uFill>
                <a:latin typeface="Calibri"/>
              </a:rPr>
              <a:t>Internationaler</a:t>
            </a:r>
            <a:r>
              <a:rPr lang="en-US" sz="2400" b="1" strike="noStrike" spc="-1" dirty="0">
                <a:solidFill>
                  <a:srgbClr val="000000"/>
                </a:solidFill>
                <a:uFill>
                  <a:solidFill>
                    <a:srgbClr val="FFFFFF"/>
                  </a:solidFill>
                </a:uFill>
                <a:latin typeface="Calibri"/>
              </a:rPr>
              <a:t> Standard </a:t>
            </a:r>
            <a:r>
              <a:rPr lang="en-US" sz="2400" b="1" strike="noStrike" spc="-1" dirty="0" err="1">
                <a:solidFill>
                  <a:srgbClr val="000000"/>
                </a:solidFill>
                <a:uFill>
                  <a:solidFill>
                    <a:srgbClr val="FFFFFF"/>
                  </a:solidFill>
                </a:uFill>
                <a:latin typeface="Calibri"/>
              </a:rPr>
              <a:t>für</a:t>
            </a:r>
            <a:r>
              <a:rPr lang="en-US" sz="2400" b="1" strike="noStrike" spc="-1" dirty="0">
                <a:solidFill>
                  <a:srgbClr val="000000"/>
                </a:solidFill>
                <a:uFill>
                  <a:solidFill>
                    <a:srgbClr val="FFFFFF"/>
                  </a:solidFill>
                </a:uFill>
                <a:latin typeface="Calibri"/>
              </a:rPr>
              <a:t> </a:t>
            </a:r>
            <a:r>
              <a:rPr lang="en-US" sz="2400" b="1" strike="noStrike" spc="-1" dirty="0" err="1">
                <a:solidFill>
                  <a:srgbClr val="000000"/>
                </a:solidFill>
                <a:uFill>
                  <a:solidFill>
                    <a:srgbClr val="FFFFFF"/>
                  </a:solidFill>
                </a:uFill>
                <a:latin typeface="Calibri"/>
              </a:rPr>
              <a:t>Qualitätsmanagement</a:t>
            </a:r>
            <a:endParaRPr lang="en-US" sz="2400" b="0" strike="noStrike" spc="-1" dirty="0">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400" b="0" strike="noStrike" spc="-1" dirty="0" err="1">
                <a:solidFill>
                  <a:srgbClr val="000000"/>
                </a:solidFill>
                <a:uFill>
                  <a:solidFill>
                    <a:srgbClr val="FFFFFF"/>
                  </a:solidFill>
                </a:uFill>
                <a:latin typeface="Calibri"/>
              </a:rPr>
              <a:t>Thema</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Entwicklung</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eines</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Qualitätsmanagementsystems</a:t>
            </a:r>
            <a:endParaRPr lang="en-US" sz="2400" b="0" strike="noStrike" spc="-1" dirty="0">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400" b="0" strike="noStrike" spc="-1" dirty="0" err="1">
                <a:solidFill>
                  <a:srgbClr val="000000"/>
                </a:solidFill>
                <a:uFill>
                  <a:solidFill>
                    <a:srgbClr val="FFFFFF"/>
                  </a:solidFill>
                </a:uFill>
                <a:latin typeface="Calibri"/>
              </a:rPr>
              <a:t>Herausgeber</a:t>
            </a:r>
            <a:r>
              <a:rPr lang="en-US" sz="2400" b="0" strike="noStrike" spc="-1" dirty="0">
                <a:solidFill>
                  <a:srgbClr val="000000"/>
                </a:solidFill>
                <a:uFill>
                  <a:solidFill>
                    <a:srgbClr val="FFFFFF"/>
                  </a:solidFill>
                </a:uFill>
                <a:latin typeface="Calibri"/>
              </a:rPr>
              <a:t>: ISO (International Organization for Standardization)</a:t>
            </a:r>
          </a:p>
          <a:p>
            <a:pPr marL="343080" indent="-342720">
              <a:lnSpc>
                <a:spcPct val="100000"/>
              </a:lnSpc>
              <a:buClr>
                <a:srgbClr val="000000"/>
              </a:buClr>
              <a:buFont typeface="Arial"/>
              <a:buChar char="•"/>
            </a:pPr>
            <a:r>
              <a:rPr lang="en-US" sz="2400" b="0" strike="noStrike" spc="-1" dirty="0" err="1">
                <a:solidFill>
                  <a:srgbClr val="000000"/>
                </a:solidFill>
                <a:uFill>
                  <a:solidFill>
                    <a:srgbClr val="FFFFFF"/>
                  </a:solidFill>
                </a:uFill>
                <a:latin typeface="Calibri"/>
              </a:rPr>
              <a:t>Anwendungsdomäne</a:t>
            </a:r>
            <a:r>
              <a:rPr lang="en-US" sz="2400" b="0" strike="noStrike" spc="-1" dirty="0">
                <a:solidFill>
                  <a:srgbClr val="000000"/>
                </a:solidFill>
                <a:uFill>
                  <a:solidFill>
                    <a:srgbClr val="FFFFFF"/>
                  </a:solidFill>
                </a:uFill>
                <a:latin typeface="Calibri"/>
              </a:rPr>
              <a:t>:</a:t>
            </a:r>
          </a:p>
          <a:p>
            <a:pPr marL="743040" lvl="1" indent="-285480">
              <a:lnSpc>
                <a:spcPct val="100000"/>
              </a:lnSpc>
              <a:buClr>
                <a:srgbClr val="000000"/>
              </a:buClr>
              <a:buFont typeface="Arial"/>
              <a:buChar char="–"/>
            </a:pPr>
            <a:r>
              <a:rPr lang="en-US" sz="2000" b="0" strike="noStrike" spc="-1" dirty="0" err="1">
                <a:solidFill>
                  <a:srgbClr val="000000"/>
                </a:solidFill>
                <a:uFill>
                  <a:solidFill>
                    <a:srgbClr val="FFFFFF"/>
                  </a:solidFill>
                </a:uFill>
                <a:latin typeface="Calibri"/>
              </a:rPr>
              <a:t>Fertigungsindustrie</a:t>
            </a:r>
            <a:r>
              <a:rPr lang="en-US" sz="2000" b="0" strike="noStrike" spc="-1" dirty="0">
                <a:solidFill>
                  <a:srgbClr val="000000"/>
                </a:solidFill>
                <a:uFill>
                  <a:solidFill>
                    <a:srgbClr val="FFFFFF"/>
                  </a:solidFill>
                </a:uFill>
                <a:latin typeface="Calibri"/>
              </a:rPr>
              <a:t> und </a:t>
            </a:r>
            <a:r>
              <a:rPr lang="en-US" sz="2000" b="0" strike="noStrike" spc="-1" dirty="0" err="1">
                <a:solidFill>
                  <a:srgbClr val="000000"/>
                </a:solidFill>
                <a:uFill>
                  <a:solidFill>
                    <a:srgbClr val="FFFFFF"/>
                  </a:solidFill>
                </a:uFill>
                <a:latin typeface="Calibri"/>
              </a:rPr>
              <a:t>Dienstleister</a:t>
            </a:r>
            <a:endParaRPr lang="en-US"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err="1">
                <a:solidFill>
                  <a:srgbClr val="000000"/>
                </a:solidFill>
                <a:uFill>
                  <a:solidFill>
                    <a:srgbClr val="FFFFFF"/>
                  </a:solidFill>
                </a:uFill>
                <a:latin typeface="Calibri"/>
              </a:rPr>
              <a:t>Jede</a:t>
            </a:r>
            <a:r>
              <a:rPr lang="en-US" sz="2000" b="0" strike="noStrike" spc="-1" dirty="0">
                <a:solidFill>
                  <a:srgbClr val="000000"/>
                </a:solidFill>
                <a:uFill>
                  <a:solidFill>
                    <a:srgbClr val="FFFFFF"/>
                  </a:solidFill>
                </a:uFill>
                <a:latin typeface="Calibri"/>
              </a:rPr>
              <a:t> Form von </a:t>
            </a:r>
            <a:r>
              <a:rPr lang="en-US" sz="2000" b="0" strike="noStrike" spc="-1" dirty="0" err="1">
                <a:solidFill>
                  <a:srgbClr val="000000"/>
                </a:solidFill>
                <a:uFill>
                  <a:solidFill>
                    <a:srgbClr val="FFFFFF"/>
                  </a:solidFill>
                </a:uFill>
                <a:latin typeface="Calibri"/>
              </a:rPr>
              <a:t>Industrie</a:t>
            </a:r>
            <a:r>
              <a:rPr lang="en-US" sz="2000" b="0" strike="noStrike" spc="-1" dirty="0">
                <a:solidFill>
                  <a:srgbClr val="000000"/>
                </a:solidFill>
                <a:uFill>
                  <a:solidFill>
                    <a:srgbClr val="FFFFFF"/>
                  </a:solidFill>
                </a:uFill>
                <a:latin typeface="Calibri"/>
              </a:rPr>
              <a:t> und </a:t>
            </a:r>
            <a:r>
              <a:rPr lang="en-US" sz="2000" b="0" strike="noStrike" spc="-1" dirty="0" err="1">
                <a:solidFill>
                  <a:srgbClr val="000000"/>
                </a:solidFill>
                <a:uFill>
                  <a:solidFill>
                    <a:srgbClr val="FFFFFF"/>
                  </a:solidFill>
                </a:uFill>
                <a:latin typeface="Calibri"/>
              </a:rPr>
              <a:t>Organisation</a:t>
            </a:r>
            <a:endParaRPr lang="en-US" b="0" strike="noStrike" spc="-1" dirty="0">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rPr>
              <a:t>Form der </a:t>
            </a:r>
            <a:r>
              <a:rPr lang="en-US" sz="2400" b="0" strike="noStrike" spc="-1" dirty="0" err="1">
                <a:solidFill>
                  <a:srgbClr val="000000"/>
                </a:solidFill>
                <a:uFill>
                  <a:solidFill>
                    <a:srgbClr val="FFFFFF"/>
                  </a:solidFill>
                </a:uFill>
                <a:latin typeface="Calibri"/>
              </a:rPr>
              <a:t>Veröffentlichung</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Druck</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digitale</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Dokumente</a:t>
            </a:r>
            <a:r>
              <a:rPr lang="en-US" sz="2400" b="0" strike="noStrike" spc="-1" dirty="0">
                <a:solidFill>
                  <a:srgbClr val="000000"/>
                </a:solidFill>
                <a:uFill>
                  <a:solidFill>
                    <a:srgbClr val="FFFFFF"/>
                  </a:solidFill>
                </a:uFill>
                <a:latin typeface="Calibri"/>
              </a:rPr>
              <a:t> (PDF)</a:t>
            </a:r>
          </a:p>
          <a:p>
            <a:pPr marL="343080" indent="-342720">
              <a:lnSpc>
                <a:spcPct val="100000"/>
              </a:lnSpc>
              <a:buClr>
                <a:srgbClr val="000000"/>
              </a:buClr>
              <a:buFont typeface="Arial"/>
              <a:buChar char="•"/>
            </a:pPr>
            <a:r>
              <a:rPr lang="en-US" sz="2400" b="0" strike="noStrike" spc="-1" dirty="0" err="1">
                <a:solidFill>
                  <a:srgbClr val="000000"/>
                </a:solidFill>
                <a:uFill>
                  <a:solidFill>
                    <a:srgbClr val="FFFFFF"/>
                  </a:solidFill>
                </a:uFill>
                <a:latin typeface="Calibri"/>
              </a:rPr>
              <a:t>Verschiedene</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Teile</a:t>
            </a:r>
            <a:r>
              <a:rPr lang="en-US" sz="2400" b="0" strike="noStrike" spc="-1" dirty="0">
                <a:solidFill>
                  <a:srgbClr val="000000"/>
                </a:solidFill>
                <a:uFill>
                  <a:solidFill>
                    <a:srgbClr val="FFFFFF"/>
                  </a:solidFill>
                </a:uFill>
                <a:latin typeface="Calibri"/>
              </a:rPr>
              <a:t>:</a:t>
            </a: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ISO 9000: </a:t>
            </a:r>
            <a:r>
              <a:rPr lang="en-US" sz="2000" b="0" strike="noStrike" spc="-1" dirty="0" err="1">
                <a:solidFill>
                  <a:srgbClr val="000000"/>
                </a:solidFill>
                <a:uFill>
                  <a:solidFill>
                    <a:srgbClr val="FFFFFF"/>
                  </a:solidFill>
                </a:uFill>
                <a:latin typeface="Calibri"/>
              </a:rPr>
              <a:t>Überblick</a:t>
            </a:r>
            <a:r>
              <a:rPr lang="en-US" sz="2000" b="0" strike="noStrike" spc="-1" dirty="0">
                <a:solidFill>
                  <a:srgbClr val="000000"/>
                </a:solidFill>
                <a:uFill>
                  <a:solidFill>
                    <a:srgbClr val="FFFFFF"/>
                  </a:solidFill>
                </a:uFill>
                <a:latin typeface="Calibri"/>
              </a:rPr>
              <a:t> und </a:t>
            </a:r>
            <a:r>
              <a:rPr lang="en-US" sz="2000" b="0" strike="noStrike" spc="-1" dirty="0" err="1">
                <a:solidFill>
                  <a:srgbClr val="000000"/>
                </a:solidFill>
                <a:uFill>
                  <a:solidFill>
                    <a:srgbClr val="FFFFFF"/>
                  </a:solidFill>
                </a:uFill>
                <a:latin typeface="Calibri"/>
              </a:rPr>
              <a:t>Begriffe</a:t>
            </a:r>
            <a:endParaRPr lang="en-US"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ISO 9001 (</a:t>
            </a:r>
            <a:r>
              <a:rPr lang="en-US" sz="2000" b="0" strike="noStrike" spc="-1" dirty="0" err="1">
                <a:solidFill>
                  <a:srgbClr val="000000"/>
                </a:solidFill>
                <a:uFill>
                  <a:solidFill>
                    <a:srgbClr val="FFFFFF"/>
                  </a:solidFill>
                </a:uFill>
                <a:latin typeface="Calibri"/>
              </a:rPr>
              <a:t>normativ</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Anforderungen</a:t>
            </a:r>
            <a:r>
              <a:rPr lang="en-US" sz="2000" b="0" strike="noStrike" spc="-1" dirty="0">
                <a:solidFill>
                  <a:srgbClr val="000000"/>
                </a:solidFill>
                <a:uFill>
                  <a:solidFill>
                    <a:srgbClr val="FFFFFF"/>
                  </a:solidFill>
                </a:uFill>
                <a:latin typeface="Calibri"/>
              </a:rPr>
              <a:t> an </a:t>
            </a:r>
            <a:r>
              <a:rPr lang="en-US" sz="2000" b="0" strike="noStrike" spc="-1" dirty="0" err="1">
                <a:solidFill>
                  <a:srgbClr val="000000"/>
                </a:solidFill>
                <a:uFill>
                  <a:solidFill>
                    <a:srgbClr val="FFFFFF"/>
                  </a:solidFill>
                </a:uFill>
                <a:latin typeface="Calibri"/>
              </a:rPr>
              <a:t>ein</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Qualitätsmgmt</a:t>
            </a:r>
            <a:r>
              <a:rPr lang="en-US" sz="2000" b="0" strike="noStrike" spc="-1" dirty="0">
                <a:solidFill>
                  <a:srgbClr val="000000"/>
                </a:solidFill>
                <a:uFill>
                  <a:solidFill>
                    <a:srgbClr val="FFFFFF"/>
                  </a:solidFill>
                </a:uFill>
                <a:latin typeface="Calibri"/>
              </a:rPr>
              <a:t>.-System</a:t>
            </a:r>
            <a:endParaRPr lang="en-US"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ISO 9004: Management </a:t>
            </a:r>
            <a:r>
              <a:rPr lang="en-US" sz="2000" b="0" strike="noStrike" spc="-1" dirty="0" err="1">
                <a:solidFill>
                  <a:srgbClr val="000000"/>
                </a:solidFill>
                <a:uFill>
                  <a:solidFill>
                    <a:srgbClr val="FFFFFF"/>
                  </a:solidFill>
                </a:uFill>
                <a:latin typeface="Calibri"/>
              </a:rPr>
              <a:t>für</a:t>
            </a:r>
            <a:r>
              <a:rPr lang="en-US" sz="2000" b="0" strike="noStrike" spc="-1" dirty="0">
                <a:solidFill>
                  <a:srgbClr val="000000"/>
                </a:solidFill>
                <a:uFill>
                  <a:solidFill>
                    <a:srgbClr val="FFFFFF"/>
                  </a:solidFill>
                </a:uFill>
                <a:latin typeface="Calibri"/>
              </a:rPr>
              <a:t> den </a:t>
            </a:r>
            <a:r>
              <a:rPr lang="en-US" sz="2000" b="0" strike="noStrike" spc="-1" dirty="0" err="1">
                <a:solidFill>
                  <a:srgbClr val="000000"/>
                </a:solidFill>
                <a:uFill>
                  <a:solidFill>
                    <a:srgbClr val="FFFFFF"/>
                  </a:solidFill>
                </a:uFill>
                <a:latin typeface="Calibri"/>
              </a:rPr>
              <a:t>nachhaltigen</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Erfolg</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einer</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Organisation</a:t>
            </a:r>
            <a:endParaRPr lang="en-US"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ISO 19011: </a:t>
            </a:r>
            <a:r>
              <a:rPr lang="en-US" sz="2000" b="0" strike="noStrike" spc="-1" dirty="0" err="1">
                <a:solidFill>
                  <a:srgbClr val="000000"/>
                </a:solidFill>
                <a:uFill>
                  <a:solidFill>
                    <a:srgbClr val="FFFFFF"/>
                  </a:solidFill>
                </a:uFill>
                <a:latin typeface="Calibri"/>
              </a:rPr>
              <a:t>Leitlinien</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zum</a:t>
            </a:r>
            <a:r>
              <a:rPr lang="en-US" sz="2000" b="0" strike="noStrike" spc="-1" dirty="0">
                <a:solidFill>
                  <a:srgbClr val="000000"/>
                </a:solidFill>
                <a:uFill>
                  <a:solidFill>
                    <a:srgbClr val="FFFFFF"/>
                  </a:solidFill>
                </a:uFill>
                <a:latin typeface="Calibri"/>
              </a:rPr>
              <a:t> Audit von </a:t>
            </a:r>
            <a:r>
              <a:rPr lang="en-US" sz="2000" b="0" strike="noStrike" spc="-1" dirty="0" err="1">
                <a:solidFill>
                  <a:srgbClr val="000000"/>
                </a:solidFill>
                <a:uFill>
                  <a:solidFill>
                    <a:srgbClr val="FFFFFF"/>
                  </a:solidFill>
                </a:uFill>
                <a:latin typeface="Calibri"/>
              </a:rPr>
              <a:t>Managementsystemen</a:t>
            </a:r>
            <a:r>
              <a:rPr lang="en-US" sz="2000" b="0" strike="noStrike" spc="-1" dirty="0">
                <a:solidFill>
                  <a:srgbClr val="000000"/>
                </a:solidFill>
                <a:uFill>
                  <a:solidFill>
                    <a:srgbClr val="FFFFFF"/>
                  </a:solidFill>
                </a:uFill>
                <a:latin typeface="Calibri"/>
              </a:rPr>
              <a:t> </a:t>
            </a:r>
            <a:br>
              <a:rPr lang="en-US" sz="2000" b="0" strike="noStrike" spc="-1" dirty="0">
                <a:solidFill>
                  <a:srgbClr val="000000"/>
                </a:solidFill>
                <a:uFill>
                  <a:solidFill>
                    <a:srgbClr val="FFFFFF"/>
                  </a:solidFill>
                </a:uFill>
                <a:latin typeface="Calibri"/>
              </a:rPr>
            </a:br>
            <a:r>
              <a:rPr lang="en-US" sz="2000" b="0" strike="noStrike" spc="-1" dirty="0">
                <a:solidFill>
                  <a:srgbClr val="000000"/>
                </a:solidFill>
                <a:uFill>
                  <a:solidFill>
                    <a:srgbClr val="FFFFFF"/>
                  </a:solidFill>
                </a:uFill>
                <a:latin typeface="Calibri"/>
              </a:rPr>
              <a:t>(</a:t>
            </a:r>
            <a:r>
              <a:rPr lang="en-US" sz="2000" b="0" strike="noStrike" spc="-1" dirty="0" err="1">
                <a:solidFill>
                  <a:srgbClr val="000000"/>
                </a:solidFill>
                <a:uFill>
                  <a:solidFill>
                    <a:srgbClr val="FFFFFF"/>
                  </a:solidFill>
                </a:uFill>
                <a:latin typeface="Calibri"/>
              </a:rPr>
              <a:t>wird</a:t>
            </a:r>
            <a:r>
              <a:rPr lang="en-US" sz="2000" b="0" strike="noStrike" spc="-1" dirty="0">
                <a:solidFill>
                  <a:srgbClr val="000000"/>
                </a:solidFill>
                <a:uFill>
                  <a:solidFill>
                    <a:srgbClr val="FFFFFF"/>
                  </a:solidFill>
                </a:uFill>
                <a:latin typeface="Calibri"/>
              </a:rPr>
              <a:t> in </a:t>
            </a:r>
            <a:r>
              <a:rPr lang="en-US" sz="2000" b="0" strike="noStrike" spc="-1" dirty="0" err="1">
                <a:solidFill>
                  <a:srgbClr val="000000"/>
                </a:solidFill>
                <a:uFill>
                  <a:solidFill>
                    <a:srgbClr val="FFFFFF"/>
                  </a:solidFill>
                </a:uFill>
                <a:latin typeface="Calibri"/>
              </a:rPr>
              <a:t>späterem</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Abschnitt</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zu</a:t>
            </a:r>
            <a:r>
              <a:rPr lang="en-US" sz="2000" b="0" strike="noStrike" spc="-1" dirty="0">
                <a:solidFill>
                  <a:srgbClr val="000000"/>
                </a:solidFill>
                <a:uFill>
                  <a:solidFill>
                    <a:srgbClr val="FFFFFF"/>
                  </a:solidFill>
                </a:uFill>
                <a:latin typeface="Calibri"/>
              </a:rPr>
              <a:t> Audits </a:t>
            </a:r>
            <a:r>
              <a:rPr lang="en-US" sz="2000" b="0" strike="noStrike" spc="-1" dirty="0" err="1">
                <a:solidFill>
                  <a:srgbClr val="000000"/>
                </a:solidFill>
                <a:uFill>
                  <a:solidFill>
                    <a:srgbClr val="FFFFFF"/>
                  </a:solidFill>
                </a:uFill>
                <a:latin typeface="Calibri"/>
              </a:rPr>
              <a:t>behandelt</a:t>
            </a:r>
            <a:r>
              <a:rPr lang="en-US" sz="2000" b="0" strike="noStrike" spc="-1" dirty="0">
                <a:solidFill>
                  <a:srgbClr val="000000"/>
                </a:solidFill>
                <a:uFill>
                  <a:solidFill>
                    <a:srgbClr val="FFFFFF"/>
                  </a:solidFill>
                </a:uFill>
                <a:latin typeface="Calibri"/>
              </a:rPr>
              <a:t>)</a:t>
            </a:r>
            <a:endParaRPr lang="en-US" b="0" strike="noStrike" spc="-1" dirty="0">
              <a:solidFill>
                <a:srgbClr val="000000"/>
              </a:solidFill>
              <a:uFill>
                <a:solidFill>
                  <a:srgbClr val="FFFFFF"/>
                </a:solidFill>
              </a:uFill>
              <a:latin typeface="Calibri"/>
            </a:endParaRPr>
          </a:p>
        </p:txBody>
      </p:sp>
      <p:sp>
        <p:nvSpPr>
          <p:cNvPr id="397" name="TextShape 3"/>
          <p:cNvSpPr txBox="1"/>
          <p:nvPr/>
        </p:nvSpPr>
        <p:spPr>
          <a:xfrm>
            <a:off x="6553080" y="6430680"/>
            <a:ext cx="2133360" cy="364680"/>
          </a:xfrm>
          <a:prstGeom prst="rect">
            <a:avLst/>
          </a:prstGeom>
          <a:noFill/>
          <a:ln>
            <a:noFill/>
          </a:ln>
        </p:spPr>
        <p:txBody>
          <a:bodyPr anchor="ctr"/>
          <a:lstStyle/>
          <a:p>
            <a:pPr algn="r">
              <a:lnSpc>
                <a:spcPct val="100000"/>
              </a:lnSpc>
            </a:pPr>
            <a:fld id="{1ADE4DBF-EF68-4B05-BBB9-99B672607E54}" type="slidenum">
              <a:rPr lang="de-DE" sz="1200" b="0" strike="noStrike" spc="-1">
                <a:solidFill>
                  <a:srgbClr val="8B8B8B"/>
                </a:solidFill>
                <a:uFill>
                  <a:solidFill>
                    <a:srgbClr val="FFFFFF"/>
                  </a:solidFill>
                </a:uFill>
                <a:latin typeface="Calibri"/>
              </a:rPr>
              <a:t>37</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8"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dirty="0">
                <a:solidFill>
                  <a:srgbClr val="205595"/>
                </a:solidFill>
                <a:uFill>
                  <a:solidFill>
                    <a:srgbClr val="FFFFFF"/>
                  </a:solidFill>
                </a:uFill>
                <a:latin typeface="Calibri"/>
              </a:rPr>
              <a:t>ISO 9000: </a:t>
            </a:r>
            <a:br>
              <a:rPr lang="en-US" sz="3200" b="0" strike="noStrike" spc="-1" dirty="0">
                <a:solidFill>
                  <a:srgbClr val="205595"/>
                </a:solidFill>
                <a:uFill>
                  <a:solidFill>
                    <a:srgbClr val="FFFFFF"/>
                  </a:solidFill>
                </a:uFill>
                <a:latin typeface="Calibri"/>
              </a:rPr>
            </a:br>
            <a:r>
              <a:rPr lang="en-US" sz="3200" b="0" strike="noStrike" spc="-1" dirty="0" err="1">
                <a:solidFill>
                  <a:srgbClr val="205595"/>
                </a:solidFill>
                <a:uFill>
                  <a:solidFill>
                    <a:srgbClr val="FFFFFF"/>
                  </a:solidFill>
                </a:uFill>
                <a:latin typeface="Calibri"/>
              </a:rPr>
              <a:t>Qualitätsmanagementprinzipien</a:t>
            </a:r>
            <a:endParaRPr lang="en-US" sz="1800" b="0" strike="noStrike" spc="-1" dirty="0">
              <a:solidFill>
                <a:srgbClr val="000000"/>
              </a:solidFill>
              <a:uFill>
                <a:solidFill>
                  <a:srgbClr val="FFFFFF"/>
                </a:solidFill>
              </a:uFill>
              <a:latin typeface="Calibri"/>
            </a:endParaRPr>
          </a:p>
        </p:txBody>
      </p:sp>
      <p:sp>
        <p:nvSpPr>
          <p:cNvPr id="415" name="TextShape 18"/>
          <p:cNvSpPr txBox="1"/>
          <p:nvPr/>
        </p:nvSpPr>
        <p:spPr>
          <a:xfrm>
            <a:off x="6553080" y="6430680"/>
            <a:ext cx="2133360" cy="364680"/>
          </a:xfrm>
          <a:prstGeom prst="rect">
            <a:avLst/>
          </a:prstGeom>
          <a:noFill/>
          <a:ln>
            <a:noFill/>
          </a:ln>
        </p:spPr>
        <p:txBody>
          <a:bodyPr anchor="ctr"/>
          <a:lstStyle/>
          <a:p>
            <a:pPr algn="r">
              <a:lnSpc>
                <a:spcPct val="100000"/>
              </a:lnSpc>
            </a:pPr>
            <a:fld id="{298C9FD4-A237-42E9-972B-9ACE0A44B0F5}" type="slidenum">
              <a:rPr lang="de-DE" sz="1200" b="0" strike="noStrike" spc="-1">
                <a:solidFill>
                  <a:srgbClr val="8B8B8B"/>
                </a:solidFill>
                <a:uFill>
                  <a:solidFill>
                    <a:srgbClr val="FFFFFF"/>
                  </a:solidFill>
                </a:uFill>
                <a:latin typeface="Calibri"/>
              </a:rPr>
              <a:t>38</a:t>
            </a:fld>
            <a:endParaRPr lang="de-DE" sz="1400" b="0" strike="noStrike" spc="-1">
              <a:solidFill>
                <a:srgbClr val="000000"/>
              </a:solidFill>
              <a:uFill>
                <a:solidFill>
                  <a:srgbClr val="FFFFFF"/>
                </a:solidFill>
              </a:uFill>
              <a:latin typeface="Times New Roman"/>
            </a:endParaRPr>
          </a:p>
        </p:txBody>
      </p:sp>
      <p:graphicFrame>
        <p:nvGraphicFramePr>
          <p:cNvPr id="22" name="Inhaltsplatzhalter 3">
            <a:extLst>
              <a:ext uri="{FF2B5EF4-FFF2-40B4-BE49-F238E27FC236}">
                <a16:creationId xmlns:a16="http://schemas.microsoft.com/office/drawing/2014/main" id="{71E2263D-915D-2E41-97BA-38709F3289A0}"/>
              </a:ext>
            </a:extLst>
          </p:cNvPr>
          <p:cNvGraphicFramePr>
            <a:graphicFrameLocks/>
          </p:cNvGraphicFramePr>
          <p:nvPr>
            <p:extLst>
              <p:ext uri="{D42A27DB-BD31-4B8C-83A1-F6EECF244321}">
                <p14:modId xmlns:p14="http://schemas.microsoft.com/office/powerpoint/2010/main" val="1980998893"/>
              </p:ext>
            </p:extLst>
          </p:nvPr>
        </p:nvGraphicFramePr>
        <p:xfrm>
          <a:off x="326923" y="1691148"/>
          <a:ext cx="8256638" cy="45523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7"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dirty="0">
                <a:solidFill>
                  <a:srgbClr val="205595"/>
                </a:solidFill>
                <a:uFill>
                  <a:solidFill>
                    <a:srgbClr val="FFFFFF"/>
                  </a:solidFill>
                </a:uFill>
                <a:latin typeface="Calibri"/>
              </a:rPr>
              <a:t>ISO 9000: </a:t>
            </a:r>
            <a:br>
              <a:rPr lang="en-US" sz="3200" b="0" strike="noStrike" spc="-1" dirty="0">
                <a:solidFill>
                  <a:srgbClr val="205595"/>
                </a:solidFill>
                <a:uFill>
                  <a:solidFill>
                    <a:srgbClr val="FFFFFF"/>
                  </a:solidFill>
                </a:uFill>
                <a:latin typeface="Calibri"/>
              </a:rPr>
            </a:br>
            <a:r>
              <a:rPr lang="en-US" sz="3200" b="0" strike="noStrike" spc="-1" dirty="0" err="1">
                <a:solidFill>
                  <a:srgbClr val="205595"/>
                </a:solidFill>
                <a:uFill>
                  <a:solidFill>
                    <a:srgbClr val="FFFFFF"/>
                  </a:solidFill>
                </a:uFill>
                <a:latin typeface="Calibri"/>
              </a:rPr>
              <a:t>Qualitätsmanagementprinzipien</a:t>
            </a:r>
            <a:r>
              <a:rPr lang="en-US" sz="3200" b="0" strike="noStrike" spc="-1" dirty="0">
                <a:solidFill>
                  <a:srgbClr val="205595"/>
                </a:solidFill>
                <a:uFill>
                  <a:solidFill>
                    <a:srgbClr val="FFFFFF"/>
                  </a:solidFill>
                </a:uFill>
                <a:latin typeface="Calibri"/>
              </a:rPr>
              <a:t> (2)</a:t>
            </a:r>
            <a:endParaRPr lang="en-US" sz="1800" b="0" strike="noStrike" spc="-1" dirty="0">
              <a:solidFill>
                <a:srgbClr val="000000"/>
              </a:solidFill>
              <a:uFill>
                <a:solidFill>
                  <a:srgbClr val="FFFFFF"/>
                </a:solidFill>
              </a:uFill>
              <a:latin typeface="Calibri"/>
            </a:endParaRPr>
          </a:p>
        </p:txBody>
      </p:sp>
      <p:sp>
        <p:nvSpPr>
          <p:cNvPr id="434" name="TextShape 18"/>
          <p:cNvSpPr txBox="1"/>
          <p:nvPr/>
        </p:nvSpPr>
        <p:spPr>
          <a:xfrm>
            <a:off x="6553080" y="6430680"/>
            <a:ext cx="2133360" cy="364680"/>
          </a:xfrm>
          <a:prstGeom prst="rect">
            <a:avLst/>
          </a:prstGeom>
          <a:noFill/>
          <a:ln>
            <a:noFill/>
          </a:ln>
        </p:spPr>
        <p:txBody>
          <a:bodyPr anchor="ctr"/>
          <a:lstStyle/>
          <a:p>
            <a:pPr algn="r">
              <a:lnSpc>
                <a:spcPct val="100000"/>
              </a:lnSpc>
            </a:pPr>
            <a:fld id="{BAE6E8D0-A244-4DCC-845B-5DCF5917028E}" type="slidenum">
              <a:rPr lang="de-DE" sz="1200" b="0" strike="noStrike" spc="-1">
                <a:solidFill>
                  <a:srgbClr val="8B8B8B"/>
                </a:solidFill>
                <a:uFill>
                  <a:solidFill>
                    <a:srgbClr val="FFFFFF"/>
                  </a:solidFill>
                </a:uFill>
                <a:latin typeface="Calibri"/>
              </a:rPr>
              <a:t>39</a:t>
            </a:fld>
            <a:endParaRPr lang="de-DE" sz="1400" b="0" strike="noStrike" spc="-1">
              <a:solidFill>
                <a:srgbClr val="000000"/>
              </a:solidFill>
              <a:uFill>
                <a:solidFill>
                  <a:srgbClr val="FFFFFF"/>
                </a:solidFill>
              </a:uFill>
              <a:latin typeface="Times New Roman"/>
            </a:endParaRPr>
          </a:p>
        </p:txBody>
      </p:sp>
      <p:graphicFrame>
        <p:nvGraphicFramePr>
          <p:cNvPr id="20" name="Inhaltsplatzhalter 3">
            <a:extLst>
              <a:ext uri="{FF2B5EF4-FFF2-40B4-BE49-F238E27FC236}">
                <a16:creationId xmlns:a16="http://schemas.microsoft.com/office/drawing/2014/main" id="{2825AD87-93CC-014F-8F15-3F090B91085C}"/>
              </a:ext>
            </a:extLst>
          </p:cNvPr>
          <p:cNvGraphicFramePr>
            <a:graphicFrameLocks/>
          </p:cNvGraphicFramePr>
          <p:nvPr>
            <p:extLst>
              <p:ext uri="{D42A27DB-BD31-4B8C-83A1-F6EECF244321}">
                <p14:modId xmlns:p14="http://schemas.microsoft.com/office/powerpoint/2010/main" val="368860061"/>
              </p:ext>
            </p:extLst>
          </p:nvPr>
        </p:nvGraphicFramePr>
        <p:xfrm>
          <a:off x="571500" y="1779641"/>
          <a:ext cx="8114940" cy="24089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1" name="CustomShape 19">
            <a:extLst>
              <a:ext uri="{FF2B5EF4-FFF2-40B4-BE49-F238E27FC236}">
                <a16:creationId xmlns:a16="http://schemas.microsoft.com/office/drawing/2014/main" id="{FF1891C5-01AC-2045-A634-715407EB6DDF}"/>
              </a:ext>
            </a:extLst>
          </p:cNvPr>
          <p:cNvSpPr/>
          <p:nvPr/>
        </p:nvSpPr>
        <p:spPr>
          <a:xfrm>
            <a:off x="476280" y="6346080"/>
            <a:ext cx="3413520" cy="3034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400" b="0" strike="noStrike" spc="-1" dirty="0">
                <a:solidFill>
                  <a:srgbClr val="000000"/>
                </a:solidFill>
                <a:uFill>
                  <a:solidFill>
                    <a:srgbClr val="FFFFFF"/>
                  </a:solidFill>
                </a:uFill>
                <a:latin typeface="Calibri"/>
              </a:rPr>
              <a:t>Siehe </a:t>
            </a:r>
            <a:r>
              <a:rPr lang="de-DE" sz="1400" spc="-1" dirty="0">
                <a:solidFill>
                  <a:srgbClr val="000000"/>
                </a:solidFill>
                <a:uFill>
                  <a:solidFill>
                    <a:srgbClr val="FFFFFF"/>
                  </a:solidFill>
                </a:uFill>
                <a:latin typeface="Calibri"/>
              </a:rPr>
              <a:t>https://</a:t>
            </a:r>
            <a:r>
              <a:rPr lang="de-DE" sz="1400" spc="-1" dirty="0" err="1">
                <a:solidFill>
                  <a:srgbClr val="000000"/>
                </a:solidFill>
                <a:uFill>
                  <a:solidFill>
                    <a:srgbClr val="FFFFFF"/>
                  </a:solidFill>
                </a:uFill>
                <a:latin typeface="Calibri"/>
              </a:rPr>
              <a:t>www.iso.org</a:t>
            </a:r>
            <a:r>
              <a:rPr lang="de-DE" sz="1400" spc="-1" dirty="0">
                <a:solidFill>
                  <a:srgbClr val="000000"/>
                </a:solidFill>
                <a:uFill>
                  <a:solidFill>
                    <a:srgbClr val="FFFFFF"/>
                  </a:solidFill>
                </a:uFill>
                <a:latin typeface="Calibri"/>
              </a:rPr>
              <a:t>/</a:t>
            </a:r>
            <a:r>
              <a:rPr lang="de-DE" sz="1400" spc="-1" dirty="0" err="1">
                <a:solidFill>
                  <a:srgbClr val="000000"/>
                </a:solidFill>
                <a:uFill>
                  <a:solidFill>
                    <a:srgbClr val="FFFFFF"/>
                  </a:solidFill>
                </a:uFill>
                <a:latin typeface="Calibri"/>
              </a:rPr>
              <a:t>files</a:t>
            </a:r>
            <a:r>
              <a:rPr lang="de-DE" sz="1400" spc="-1" dirty="0">
                <a:solidFill>
                  <a:srgbClr val="000000"/>
                </a:solidFill>
                <a:uFill>
                  <a:solidFill>
                    <a:srgbClr val="FFFFFF"/>
                  </a:solidFill>
                </a:uFill>
                <a:latin typeface="Calibri"/>
              </a:rPr>
              <a:t>/live/</a:t>
            </a:r>
            <a:r>
              <a:rPr lang="de-DE" sz="1400" spc="-1" dirty="0" err="1">
                <a:solidFill>
                  <a:srgbClr val="000000"/>
                </a:solidFill>
                <a:uFill>
                  <a:solidFill>
                    <a:srgbClr val="FFFFFF"/>
                  </a:solidFill>
                </a:uFill>
                <a:latin typeface="Calibri"/>
              </a:rPr>
              <a:t>sites</a:t>
            </a:r>
            <a:r>
              <a:rPr lang="de-DE" sz="1400" spc="-1" dirty="0">
                <a:solidFill>
                  <a:srgbClr val="000000"/>
                </a:solidFill>
                <a:uFill>
                  <a:solidFill>
                    <a:srgbClr val="FFFFFF"/>
                  </a:solidFill>
                </a:uFill>
                <a:latin typeface="Calibri"/>
              </a:rPr>
              <a:t>/</a:t>
            </a:r>
            <a:r>
              <a:rPr lang="de-DE" sz="1400" spc="-1" dirty="0" err="1">
                <a:solidFill>
                  <a:srgbClr val="000000"/>
                </a:solidFill>
                <a:uFill>
                  <a:solidFill>
                    <a:srgbClr val="FFFFFF"/>
                  </a:solidFill>
                </a:uFill>
                <a:latin typeface="Calibri"/>
              </a:rPr>
              <a:t>isoorg</a:t>
            </a:r>
            <a:r>
              <a:rPr lang="de-DE" sz="1400" spc="-1" dirty="0">
                <a:solidFill>
                  <a:srgbClr val="000000"/>
                </a:solidFill>
                <a:uFill>
                  <a:solidFill>
                    <a:srgbClr val="FFFFFF"/>
                  </a:solidFill>
                </a:uFill>
                <a:latin typeface="Calibri"/>
              </a:rPr>
              <a:t>/</a:t>
            </a:r>
            <a:r>
              <a:rPr lang="de-DE" sz="1400" spc="-1" dirty="0" err="1">
                <a:solidFill>
                  <a:srgbClr val="000000"/>
                </a:solidFill>
                <a:uFill>
                  <a:solidFill>
                    <a:srgbClr val="FFFFFF"/>
                  </a:solidFill>
                </a:uFill>
                <a:latin typeface="Calibri"/>
              </a:rPr>
              <a:t>files</a:t>
            </a:r>
            <a:r>
              <a:rPr lang="de-DE" sz="1400" spc="-1" dirty="0">
                <a:solidFill>
                  <a:srgbClr val="000000"/>
                </a:solidFill>
                <a:uFill>
                  <a:solidFill>
                    <a:srgbClr val="FFFFFF"/>
                  </a:solidFill>
                </a:uFill>
                <a:latin typeface="Calibri"/>
              </a:rPr>
              <a:t>/</a:t>
            </a:r>
            <a:r>
              <a:rPr lang="de-DE" sz="1400" spc="-1" dirty="0" err="1">
                <a:solidFill>
                  <a:srgbClr val="000000"/>
                </a:solidFill>
                <a:uFill>
                  <a:solidFill>
                    <a:srgbClr val="FFFFFF"/>
                  </a:solidFill>
                </a:uFill>
                <a:latin typeface="Calibri"/>
              </a:rPr>
              <a:t>store</a:t>
            </a:r>
            <a:r>
              <a:rPr lang="de-DE" sz="1400" spc="-1" dirty="0">
                <a:solidFill>
                  <a:srgbClr val="000000"/>
                </a:solidFill>
                <a:uFill>
                  <a:solidFill>
                    <a:srgbClr val="FFFFFF"/>
                  </a:solidFill>
                </a:uFill>
                <a:latin typeface="Calibri"/>
              </a:rPr>
              <a:t>/en/PUB100080.pdf</a:t>
            </a:r>
            <a:endParaRPr lang="de-DE" sz="1800" b="0" strike="noStrike" spc="-1" dirty="0">
              <a:solidFill>
                <a:srgbClr val="000000"/>
              </a:solidFill>
              <a:uFill>
                <a:solidFill>
                  <a:srgbClr val="FFFFFF"/>
                </a:solidFill>
              </a:uFill>
              <a:latin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FitSM Qualifizierungsprogramm</a:t>
            </a:r>
            <a:endParaRPr lang="en-US" sz="1800" b="0" strike="noStrike" spc="-1">
              <a:solidFill>
                <a:srgbClr val="000000"/>
              </a:solidFill>
              <a:uFill>
                <a:solidFill>
                  <a:srgbClr val="FFFFFF"/>
                </a:solidFill>
              </a:uFill>
              <a:latin typeface="Calibri"/>
            </a:endParaRPr>
          </a:p>
        </p:txBody>
      </p:sp>
      <p:sp>
        <p:nvSpPr>
          <p:cNvPr id="110" name="TextShape 2"/>
          <p:cNvSpPr txBox="1"/>
          <p:nvPr/>
        </p:nvSpPr>
        <p:spPr>
          <a:xfrm>
            <a:off x="6553080" y="6430680"/>
            <a:ext cx="2133360" cy="364680"/>
          </a:xfrm>
          <a:prstGeom prst="rect">
            <a:avLst/>
          </a:prstGeom>
          <a:noFill/>
          <a:ln>
            <a:noFill/>
          </a:ln>
        </p:spPr>
        <p:txBody>
          <a:bodyPr anchor="ctr"/>
          <a:lstStyle/>
          <a:p>
            <a:pPr algn="r">
              <a:lnSpc>
                <a:spcPct val="100000"/>
              </a:lnSpc>
            </a:pPr>
            <a:fld id="{10E15526-0C54-4F6F-90A3-6DE3A72B8887}" type="slidenum">
              <a:rPr lang="de-DE" sz="1200" b="0" strike="noStrike" spc="-1">
                <a:solidFill>
                  <a:srgbClr val="8B8B8B"/>
                </a:solidFill>
                <a:uFill>
                  <a:solidFill>
                    <a:srgbClr val="FFFFFF"/>
                  </a:solidFill>
                </a:uFill>
                <a:latin typeface="Calibri"/>
              </a:rPr>
              <a:t>4</a:t>
            </a:fld>
            <a:endParaRPr lang="de-DE" sz="1400" b="0" strike="noStrike" spc="-1">
              <a:solidFill>
                <a:srgbClr val="000000"/>
              </a:solidFill>
              <a:uFill>
                <a:solidFill>
                  <a:srgbClr val="FFFFFF"/>
                </a:solidFill>
              </a:uFill>
              <a:latin typeface="Times New Roman"/>
            </a:endParaRPr>
          </a:p>
        </p:txBody>
      </p:sp>
      <p:graphicFrame>
        <p:nvGraphicFramePr>
          <p:cNvPr id="111" name="Table 3"/>
          <p:cNvGraphicFramePr/>
          <p:nvPr/>
        </p:nvGraphicFramePr>
        <p:xfrm>
          <a:off x="457200" y="5067720"/>
          <a:ext cx="8229600" cy="1345200"/>
        </p:xfrm>
        <a:graphic>
          <a:graphicData uri="http://schemas.openxmlformats.org/drawingml/2006/table">
            <a:tbl>
              <a:tblPr/>
              <a:tblGrid>
                <a:gridCol w="8229600">
                  <a:extLst>
                    <a:ext uri="{9D8B030D-6E8A-4147-A177-3AD203B41FA5}">
                      <a16:colId xmlns:a16="http://schemas.microsoft.com/office/drawing/2014/main" val="20000"/>
                    </a:ext>
                  </a:extLst>
                </a:gridCol>
              </a:tblGrid>
              <a:tr h="278640">
                <a:tc>
                  <a:txBody>
                    <a:bodyPr/>
                    <a:lstStyle/>
                    <a:p>
                      <a:pPr algn="ctr">
                        <a:lnSpc>
                          <a:spcPct val="100000"/>
                        </a:lnSpc>
                      </a:pPr>
                      <a:r>
                        <a:rPr lang="de-DE" sz="1400" b="1" strike="noStrike" spc="-1">
                          <a:solidFill>
                            <a:srgbClr val="FFFFFF"/>
                          </a:solidFill>
                          <a:uFill>
                            <a:solidFill>
                              <a:srgbClr val="FFFFFF"/>
                            </a:solidFill>
                          </a:uFill>
                          <a:latin typeface="Calibri"/>
                        </a:rPr>
                        <a:t>Foundation Level</a:t>
                      </a:r>
                      <a:endParaRPr lang="de-DE" sz="1800" b="0" strike="noStrike" spc="-1">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extLst>
                  <a:ext uri="{0D108BD9-81ED-4DB2-BD59-A6C34878D82A}">
                    <a16:rowId xmlns:a16="http://schemas.microsoft.com/office/drawing/2014/main" val="10000"/>
                  </a:ext>
                </a:extLst>
              </a:tr>
              <a:tr h="1040400">
                <a:tc>
                  <a:txBody>
                    <a:bodyPr/>
                    <a:lstStyle/>
                    <a:p>
                      <a:endParaRPr lang="de-DE"/>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extLst>
                  <a:ext uri="{0D108BD9-81ED-4DB2-BD59-A6C34878D82A}">
                    <a16:rowId xmlns:a16="http://schemas.microsoft.com/office/drawing/2014/main" val="10001"/>
                  </a:ext>
                </a:extLst>
              </a:tr>
            </a:tbl>
          </a:graphicData>
        </a:graphic>
      </p:graphicFrame>
      <p:sp>
        <p:nvSpPr>
          <p:cNvPr id="112" name="CustomShape 4"/>
          <p:cNvSpPr/>
          <p:nvPr/>
        </p:nvSpPr>
        <p:spPr>
          <a:xfrm>
            <a:off x="2190600" y="5513760"/>
            <a:ext cx="4762800" cy="682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de-DE" sz="1800" b="1" strike="noStrike" spc="-1">
                <a:solidFill>
                  <a:srgbClr val="FFFFFF"/>
                </a:solidFill>
                <a:uFill>
                  <a:solidFill>
                    <a:srgbClr val="FFFFFF"/>
                  </a:solidFill>
                </a:uFill>
                <a:latin typeface="Calibri"/>
              </a:rPr>
              <a:t>Foundation training in IT-Service-Management</a:t>
            </a:r>
            <a:endParaRPr lang="de-DE" sz="1800" b="0" strike="noStrike" spc="-1">
              <a:solidFill>
                <a:srgbClr val="000000"/>
              </a:solidFill>
              <a:uFill>
                <a:solidFill>
                  <a:srgbClr val="FFFFFF"/>
                </a:solidFill>
              </a:uFill>
              <a:latin typeface="Arial"/>
            </a:endParaRPr>
          </a:p>
        </p:txBody>
      </p:sp>
      <p:graphicFrame>
        <p:nvGraphicFramePr>
          <p:cNvPr id="113" name="Table 5"/>
          <p:cNvGraphicFramePr/>
          <p:nvPr/>
        </p:nvGraphicFramePr>
        <p:xfrm>
          <a:off x="457200" y="3404880"/>
          <a:ext cx="8229600" cy="1345200"/>
        </p:xfrm>
        <a:graphic>
          <a:graphicData uri="http://schemas.openxmlformats.org/drawingml/2006/table">
            <a:tbl>
              <a:tblPr/>
              <a:tblGrid>
                <a:gridCol w="8229600">
                  <a:extLst>
                    <a:ext uri="{9D8B030D-6E8A-4147-A177-3AD203B41FA5}">
                      <a16:colId xmlns:a16="http://schemas.microsoft.com/office/drawing/2014/main" val="20000"/>
                    </a:ext>
                  </a:extLst>
                </a:gridCol>
              </a:tblGrid>
              <a:tr h="278640">
                <a:tc>
                  <a:txBody>
                    <a:bodyPr/>
                    <a:lstStyle/>
                    <a:p>
                      <a:pPr algn="ctr">
                        <a:lnSpc>
                          <a:spcPct val="100000"/>
                        </a:lnSpc>
                      </a:pPr>
                      <a:r>
                        <a:rPr lang="de-DE" sz="1400" b="1" strike="noStrike" spc="-1">
                          <a:solidFill>
                            <a:srgbClr val="FFFFFF"/>
                          </a:solidFill>
                          <a:uFill>
                            <a:solidFill>
                              <a:srgbClr val="FFFFFF"/>
                            </a:solidFill>
                          </a:uFill>
                          <a:latin typeface="Calibri"/>
                        </a:rPr>
                        <a:t>Advanced Level</a:t>
                      </a:r>
                      <a:endParaRPr lang="de-DE" sz="1800" b="0" strike="noStrike" spc="-1">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extLst>
                  <a:ext uri="{0D108BD9-81ED-4DB2-BD59-A6C34878D82A}">
                    <a16:rowId xmlns:a16="http://schemas.microsoft.com/office/drawing/2014/main" val="10000"/>
                  </a:ext>
                </a:extLst>
              </a:tr>
              <a:tr h="1040400">
                <a:tc>
                  <a:txBody>
                    <a:bodyPr/>
                    <a:lstStyle/>
                    <a:p>
                      <a:endParaRPr lang="de-DE" dirty="0"/>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extLst>
                  <a:ext uri="{0D108BD9-81ED-4DB2-BD59-A6C34878D82A}">
                    <a16:rowId xmlns:a16="http://schemas.microsoft.com/office/drawing/2014/main" val="10001"/>
                  </a:ext>
                </a:extLst>
              </a:tr>
            </a:tbl>
          </a:graphicData>
        </a:graphic>
      </p:graphicFrame>
      <p:graphicFrame>
        <p:nvGraphicFramePr>
          <p:cNvPr id="114" name="Table 6"/>
          <p:cNvGraphicFramePr/>
          <p:nvPr/>
        </p:nvGraphicFramePr>
        <p:xfrm>
          <a:off x="457200" y="1742040"/>
          <a:ext cx="8229600" cy="1345200"/>
        </p:xfrm>
        <a:graphic>
          <a:graphicData uri="http://schemas.openxmlformats.org/drawingml/2006/table">
            <a:tbl>
              <a:tblPr/>
              <a:tblGrid>
                <a:gridCol w="8229600">
                  <a:extLst>
                    <a:ext uri="{9D8B030D-6E8A-4147-A177-3AD203B41FA5}">
                      <a16:colId xmlns:a16="http://schemas.microsoft.com/office/drawing/2014/main" val="20000"/>
                    </a:ext>
                  </a:extLst>
                </a:gridCol>
              </a:tblGrid>
              <a:tr h="278640">
                <a:tc>
                  <a:txBody>
                    <a:bodyPr/>
                    <a:lstStyle/>
                    <a:p>
                      <a:pPr algn="ctr">
                        <a:lnSpc>
                          <a:spcPct val="100000"/>
                        </a:lnSpc>
                      </a:pPr>
                      <a:r>
                        <a:rPr lang="de-DE" sz="1400" b="1" strike="noStrike" spc="-1">
                          <a:solidFill>
                            <a:srgbClr val="FFFFFF"/>
                          </a:solidFill>
                          <a:uFill>
                            <a:solidFill>
                              <a:srgbClr val="FFFFFF"/>
                            </a:solidFill>
                          </a:uFill>
                          <a:latin typeface="Calibri"/>
                        </a:rPr>
                        <a:t>Expert Level</a:t>
                      </a:r>
                      <a:endParaRPr lang="de-DE" sz="1800" b="0" strike="noStrike" spc="-1">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extLst>
                  <a:ext uri="{0D108BD9-81ED-4DB2-BD59-A6C34878D82A}">
                    <a16:rowId xmlns:a16="http://schemas.microsoft.com/office/drawing/2014/main" val="10000"/>
                  </a:ext>
                </a:extLst>
              </a:tr>
              <a:tr h="1040400">
                <a:tc>
                  <a:txBody>
                    <a:bodyPr/>
                    <a:lstStyle/>
                    <a:p>
                      <a:endParaRPr lang="de-DE"/>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extLst>
                  <a:ext uri="{0D108BD9-81ED-4DB2-BD59-A6C34878D82A}">
                    <a16:rowId xmlns:a16="http://schemas.microsoft.com/office/drawing/2014/main" val="10001"/>
                  </a:ext>
                </a:extLst>
              </a:tr>
            </a:tbl>
          </a:graphicData>
        </a:graphic>
      </p:graphicFrame>
      <p:sp>
        <p:nvSpPr>
          <p:cNvPr id="115" name="CustomShape 7"/>
          <p:cNvSpPr/>
          <p:nvPr/>
        </p:nvSpPr>
        <p:spPr>
          <a:xfrm>
            <a:off x="2190600" y="2199600"/>
            <a:ext cx="4762800" cy="6822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de-DE" sz="1800" b="1" strike="noStrike" spc="-1">
                <a:solidFill>
                  <a:srgbClr val="FFFFFF"/>
                </a:solidFill>
                <a:uFill>
                  <a:solidFill>
                    <a:srgbClr val="FFFFFF"/>
                  </a:solidFill>
                </a:uFill>
                <a:latin typeface="Calibri"/>
              </a:rPr>
              <a:t>Expert training in IT-Service-Management</a:t>
            </a:r>
            <a:endParaRPr lang="de-DE" sz="1800" b="0" strike="noStrike" spc="-1">
              <a:solidFill>
                <a:srgbClr val="000000"/>
              </a:solidFill>
              <a:uFill>
                <a:solidFill>
                  <a:srgbClr val="FFFFFF"/>
                </a:solidFill>
              </a:uFill>
              <a:latin typeface="Arial"/>
            </a:endParaRPr>
          </a:p>
        </p:txBody>
      </p:sp>
      <p:sp>
        <p:nvSpPr>
          <p:cNvPr id="116" name="CustomShape 8"/>
          <p:cNvSpPr/>
          <p:nvPr/>
        </p:nvSpPr>
        <p:spPr>
          <a:xfrm>
            <a:off x="634680" y="3866760"/>
            <a:ext cx="3841560" cy="682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de-DE" sz="1800" b="1" strike="noStrike" spc="-1">
                <a:solidFill>
                  <a:srgbClr val="FFFFFF"/>
                </a:solidFill>
                <a:uFill>
                  <a:solidFill>
                    <a:srgbClr val="FFFFFF"/>
                  </a:solidFill>
                </a:uFill>
                <a:latin typeface="Calibri"/>
              </a:rPr>
              <a:t>Advanced training in</a:t>
            </a:r>
            <a:endParaRPr lang="de-DE" sz="1800" b="0" strike="noStrike" spc="-1">
              <a:solidFill>
                <a:srgbClr val="000000"/>
              </a:solidFill>
              <a:uFill>
                <a:solidFill>
                  <a:srgbClr val="FFFFFF"/>
                </a:solidFill>
              </a:uFill>
              <a:latin typeface="Arial"/>
            </a:endParaRPr>
          </a:p>
          <a:p>
            <a:pPr algn="ctr">
              <a:lnSpc>
                <a:spcPct val="100000"/>
              </a:lnSpc>
            </a:pPr>
            <a:r>
              <a:rPr lang="de-DE" sz="1800" b="1" strike="noStrike" spc="-1">
                <a:solidFill>
                  <a:srgbClr val="FFFFFF"/>
                </a:solidFill>
                <a:uFill>
                  <a:solidFill>
                    <a:srgbClr val="FFFFFF"/>
                  </a:solidFill>
                </a:uFill>
                <a:latin typeface="Calibri"/>
              </a:rPr>
              <a:t>service planning and delivery</a:t>
            </a:r>
            <a:endParaRPr lang="de-DE" sz="1800" b="0" strike="noStrike" spc="-1">
              <a:solidFill>
                <a:srgbClr val="000000"/>
              </a:solidFill>
              <a:uFill>
                <a:solidFill>
                  <a:srgbClr val="FFFFFF"/>
                </a:solidFill>
              </a:uFill>
              <a:latin typeface="Arial"/>
            </a:endParaRPr>
          </a:p>
        </p:txBody>
      </p:sp>
      <p:sp>
        <p:nvSpPr>
          <p:cNvPr id="117" name="CustomShape 9"/>
          <p:cNvSpPr/>
          <p:nvPr/>
        </p:nvSpPr>
        <p:spPr>
          <a:xfrm>
            <a:off x="4659480" y="3866760"/>
            <a:ext cx="3841560" cy="682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de-DE" sz="1800" b="1" strike="noStrike" spc="-1">
                <a:solidFill>
                  <a:srgbClr val="FFFFFF"/>
                </a:solidFill>
                <a:uFill>
                  <a:solidFill>
                    <a:srgbClr val="FFFFFF"/>
                  </a:solidFill>
                </a:uFill>
                <a:latin typeface="Calibri"/>
              </a:rPr>
              <a:t>Advanced training in</a:t>
            </a:r>
            <a:endParaRPr lang="de-DE" sz="1800" b="0" strike="noStrike" spc="-1">
              <a:solidFill>
                <a:srgbClr val="000000"/>
              </a:solidFill>
              <a:uFill>
                <a:solidFill>
                  <a:srgbClr val="FFFFFF"/>
                </a:solidFill>
              </a:uFill>
              <a:latin typeface="Arial"/>
            </a:endParaRPr>
          </a:p>
          <a:p>
            <a:pPr algn="ctr">
              <a:lnSpc>
                <a:spcPct val="100000"/>
              </a:lnSpc>
            </a:pPr>
            <a:r>
              <a:rPr lang="de-DE" sz="1800" b="1" strike="noStrike" spc="-1">
                <a:solidFill>
                  <a:srgbClr val="FFFFFF"/>
                </a:solidFill>
                <a:uFill>
                  <a:solidFill>
                    <a:srgbClr val="FFFFFF"/>
                  </a:solidFill>
                </a:uFill>
                <a:latin typeface="Calibri"/>
              </a:rPr>
              <a:t>service operation and control</a:t>
            </a:r>
            <a:endParaRPr lang="de-DE" sz="1800" b="0" strike="noStrike" spc="-1">
              <a:solidFill>
                <a:srgbClr val="000000"/>
              </a:solidFill>
              <a:uFill>
                <a:solidFill>
                  <a:srgbClr val="FFFFFF"/>
                </a:solidFill>
              </a:uFill>
              <a:latin typeface="Arial"/>
            </a:endParaRPr>
          </a:p>
        </p:txBody>
      </p:sp>
      <p:sp>
        <p:nvSpPr>
          <p:cNvPr id="118" name="CustomShape 10"/>
          <p:cNvSpPr/>
          <p:nvPr/>
        </p:nvSpPr>
        <p:spPr>
          <a:xfrm rot="10800000">
            <a:off x="4759200" y="4785377"/>
            <a:ext cx="373680" cy="215640"/>
          </a:xfrm>
          <a:prstGeom prst="downArrow">
            <a:avLst>
              <a:gd name="adj1" fmla="val 50000"/>
              <a:gd name="adj2" fmla="val 50000"/>
            </a:avLst>
          </a:prstGeom>
          <a:noFill/>
          <a:ln w="1908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119" name="CustomShape 11"/>
          <p:cNvSpPr/>
          <p:nvPr/>
        </p:nvSpPr>
        <p:spPr>
          <a:xfrm rot="10800000">
            <a:off x="4743720" y="3139817"/>
            <a:ext cx="373680" cy="215640"/>
          </a:xfrm>
          <a:prstGeom prst="downArrow">
            <a:avLst>
              <a:gd name="adj1" fmla="val 50000"/>
              <a:gd name="adj2" fmla="val 50000"/>
            </a:avLst>
          </a:prstGeom>
          <a:noFill/>
          <a:ln w="1908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120" name="CustomShape 12"/>
          <p:cNvSpPr/>
          <p:nvPr/>
        </p:nvSpPr>
        <p:spPr>
          <a:xfrm>
            <a:off x="6844680" y="5901840"/>
            <a:ext cx="701280" cy="388080"/>
          </a:xfrm>
          <a:prstGeom prst="rect">
            <a:avLst/>
          </a:prstGeom>
          <a:ln>
            <a:round/>
          </a:ln>
        </p:spPr>
        <p:style>
          <a:lnRef idx="2">
            <a:schemeClr val="accent1"/>
          </a:lnRef>
          <a:fillRef idx="1">
            <a:schemeClr val="lt1"/>
          </a:fillRef>
          <a:effectRef idx="0">
            <a:schemeClr val="accent1"/>
          </a:effectRef>
          <a:fontRef idx="minor"/>
        </p:style>
        <p:txBody>
          <a:bodyPr lIns="64440" tIns="32040" rIns="64440" bIns="32040" anchor="ctr"/>
          <a:lstStyle/>
          <a:p>
            <a:pPr algn="ctr">
              <a:lnSpc>
                <a:spcPct val="100000"/>
              </a:lnSpc>
            </a:pPr>
            <a:r>
              <a:rPr lang="de-DE" sz="1400" b="1" strike="noStrike" spc="-1">
                <a:solidFill>
                  <a:srgbClr val="000000"/>
                </a:solidFill>
                <a:uFill>
                  <a:solidFill>
                    <a:srgbClr val="FFFFFF"/>
                  </a:solidFill>
                </a:uFill>
                <a:latin typeface="Calibri"/>
              </a:rPr>
              <a:t>1 Tag</a:t>
            </a:r>
            <a:endParaRPr lang="de-DE" sz="1800" b="0" strike="noStrike" spc="-1">
              <a:solidFill>
                <a:srgbClr val="000000"/>
              </a:solidFill>
              <a:uFill>
                <a:solidFill>
                  <a:srgbClr val="FFFFFF"/>
                </a:solidFill>
              </a:uFill>
              <a:latin typeface="Arial"/>
            </a:endParaRPr>
          </a:p>
        </p:txBody>
      </p:sp>
      <p:sp>
        <p:nvSpPr>
          <p:cNvPr id="121" name="CustomShape 13"/>
          <p:cNvSpPr/>
          <p:nvPr/>
        </p:nvSpPr>
        <p:spPr>
          <a:xfrm>
            <a:off x="4582800" y="3801240"/>
            <a:ext cx="701280" cy="388080"/>
          </a:xfrm>
          <a:prstGeom prst="rect">
            <a:avLst/>
          </a:prstGeom>
          <a:ln>
            <a:round/>
          </a:ln>
        </p:spPr>
        <p:style>
          <a:lnRef idx="2">
            <a:schemeClr val="accent1"/>
          </a:lnRef>
          <a:fillRef idx="1">
            <a:schemeClr val="lt1"/>
          </a:fillRef>
          <a:effectRef idx="0">
            <a:schemeClr val="accent1"/>
          </a:effectRef>
          <a:fontRef idx="minor"/>
        </p:style>
        <p:txBody>
          <a:bodyPr lIns="64440" tIns="32040" rIns="64440" bIns="32040" anchor="ctr"/>
          <a:lstStyle/>
          <a:p>
            <a:pPr algn="ctr">
              <a:lnSpc>
                <a:spcPct val="100000"/>
              </a:lnSpc>
            </a:pPr>
            <a:r>
              <a:rPr lang="de-DE" sz="1400" b="1" strike="noStrike" spc="-1">
                <a:solidFill>
                  <a:srgbClr val="000000"/>
                </a:solidFill>
                <a:uFill>
                  <a:solidFill>
                    <a:srgbClr val="FFFFFF"/>
                  </a:solidFill>
                </a:uFill>
                <a:latin typeface="Calibri"/>
              </a:rPr>
              <a:t>2 Tage</a:t>
            </a:r>
            <a:endParaRPr lang="de-DE" sz="1800" b="0" strike="noStrike" spc="-1">
              <a:solidFill>
                <a:srgbClr val="000000"/>
              </a:solidFill>
              <a:uFill>
                <a:solidFill>
                  <a:srgbClr val="FFFFFF"/>
                </a:solidFill>
              </a:uFill>
              <a:latin typeface="Arial"/>
            </a:endParaRPr>
          </a:p>
        </p:txBody>
      </p:sp>
      <p:sp>
        <p:nvSpPr>
          <p:cNvPr id="122" name="CustomShape 14"/>
          <p:cNvSpPr/>
          <p:nvPr/>
        </p:nvSpPr>
        <p:spPr>
          <a:xfrm>
            <a:off x="579960" y="3801240"/>
            <a:ext cx="701280" cy="388080"/>
          </a:xfrm>
          <a:prstGeom prst="rect">
            <a:avLst/>
          </a:prstGeom>
          <a:ln>
            <a:round/>
          </a:ln>
        </p:spPr>
        <p:style>
          <a:lnRef idx="2">
            <a:schemeClr val="accent1"/>
          </a:lnRef>
          <a:fillRef idx="1">
            <a:schemeClr val="lt1"/>
          </a:fillRef>
          <a:effectRef idx="0">
            <a:schemeClr val="accent1"/>
          </a:effectRef>
          <a:fontRef idx="minor"/>
        </p:style>
        <p:txBody>
          <a:bodyPr lIns="64440" tIns="32040" rIns="64440" bIns="32040" anchor="ctr"/>
          <a:lstStyle/>
          <a:p>
            <a:pPr algn="ctr">
              <a:lnSpc>
                <a:spcPct val="100000"/>
              </a:lnSpc>
            </a:pPr>
            <a:r>
              <a:rPr lang="de-DE" sz="1400" b="1" strike="noStrike" spc="-1">
                <a:solidFill>
                  <a:srgbClr val="000000"/>
                </a:solidFill>
                <a:uFill>
                  <a:solidFill>
                    <a:srgbClr val="FFFFFF"/>
                  </a:solidFill>
                </a:uFill>
                <a:latin typeface="Calibri"/>
              </a:rPr>
              <a:t>2 Tage</a:t>
            </a:r>
            <a:endParaRPr lang="de-DE" sz="1800" b="0" strike="noStrike" spc="-1">
              <a:solidFill>
                <a:srgbClr val="000000"/>
              </a:solidFill>
              <a:uFill>
                <a:solidFill>
                  <a:srgbClr val="FFFFFF"/>
                </a:solidFill>
              </a:uFill>
              <a:latin typeface="Arial"/>
            </a:endParaRPr>
          </a:p>
        </p:txBody>
      </p:sp>
      <p:sp>
        <p:nvSpPr>
          <p:cNvPr id="123" name="CustomShape 15"/>
          <p:cNvSpPr/>
          <p:nvPr/>
        </p:nvSpPr>
        <p:spPr>
          <a:xfrm>
            <a:off x="6840000" y="2596680"/>
            <a:ext cx="701280" cy="388080"/>
          </a:xfrm>
          <a:prstGeom prst="rect">
            <a:avLst/>
          </a:prstGeom>
          <a:ln>
            <a:round/>
          </a:ln>
        </p:spPr>
        <p:style>
          <a:lnRef idx="2">
            <a:schemeClr val="accent1"/>
          </a:lnRef>
          <a:fillRef idx="1">
            <a:schemeClr val="lt1"/>
          </a:fillRef>
          <a:effectRef idx="0">
            <a:schemeClr val="accent1"/>
          </a:effectRef>
          <a:fontRef idx="minor"/>
        </p:style>
        <p:txBody>
          <a:bodyPr lIns="64440" tIns="32040" rIns="64440" bIns="32040" anchor="ctr"/>
          <a:lstStyle/>
          <a:p>
            <a:pPr algn="ctr">
              <a:lnSpc>
                <a:spcPct val="100000"/>
              </a:lnSpc>
            </a:pPr>
            <a:r>
              <a:rPr lang="de-DE" sz="1400" b="1" strike="noStrike" spc="-1">
                <a:solidFill>
                  <a:srgbClr val="000000"/>
                </a:solidFill>
                <a:uFill>
                  <a:solidFill>
                    <a:srgbClr val="FFFFFF"/>
                  </a:solidFill>
                </a:uFill>
                <a:latin typeface="Calibri"/>
              </a:rPr>
              <a:t>2 Tage</a:t>
            </a:r>
            <a:endParaRPr lang="de-DE" sz="1800" b="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dirty="0">
                <a:solidFill>
                  <a:srgbClr val="205595"/>
                </a:solidFill>
                <a:uFill>
                  <a:solidFill>
                    <a:srgbClr val="FFFFFF"/>
                  </a:solidFill>
                </a:uFill>
                <a:latin typeface="Calibri"/>
              </a:rPr>
              <a:t>ISO 9001: High Level Structure</a:t>
            </a:r>
            <a:endParaRPr lang="en-US" sz="1800" b="0" strike="noStrike" spc="-1" dirty="0">
              <a:solidFill>
                <a:srgbClr val="000000"/>
              </a:solidFill>
              <a:uFill>
                <a:solidFill>
                  <a:srgbClr val="FFFFFF"/>
                </a:solidFill>
              </a:uFill>
              <a:latin typeface="Calibri"/>
            </a:endParaRPr>
          </a:p>
        </p:txBody>
      </p:sp>
      <p:sp>
        <p:nvSpPr>
          <p:cNvPr id="394" name="TextShape 2"/>
          <p:cNvSpPr txBox="1"/>
          <p:nvPr/>
        </p:nvSpPr>
        <p:spPr>
          <a:xfrm>
            <a:off x="6162261" y="1833830"/>
            <a:ext cx="2524180" cy="4488489"/>
          </a:xfrm>
          <a:prstGeom prst="rect">
            <a:avLst/>
          </a:prstGeom>
          <a:noFill/>
          <a:ln>
            <a:noFill/>
          </a:ln>
        </p:spPr>
        <p:txBody>
          <a:bodyPr/>
          <a:lstStyle/>
          <a:p>
            <a:pPr marL="286110" indent="-285750">
              <a:lnSpc>
                <a:spcPct val="100000"/>
              </a:lnSpc>
              <a:buClr>
                <a:srgbClr val="000000"/>
              </a:buClr>
              <a:buFont typeface="Arial" panose="020B0604020202020204" pitchFamily="34" charset="0"/>
              <a:buChar char="•"/>
            </a:pPr>
            <a:r>
              <a:rPr lang="en-US" sz="1600" b="0" strike="noStrike" spc="-1" dirty="0" err="1">
                <a:solidFill>
                  <a:srgbClr val="000000"/>
                </a:solidFill>
                <a:uFill>
                  <a:solidFill>
                    <a:srgbClr val="FFFFFF"/>
                  </a:solidFill>
                </a:uFill>
                <a:latin typeface="Calibri"/>
              </a:rPr>
              <a:t>Gemeinsame</a:t>
            </a:r>
            <a:r>
              <a:rPr lang="en-US" sz="1600" b="0" strike="noStrike" spc="-1" dirty="0">
                <a:solidFill>
                  <a:srgbClr val="000000"/>
                </a:solidFill>
                <a:uFill>
                  <a:solidFill>
                    <a:srgbClr val="FFFFFF"/>
                  </a:solidFill>
                </a:uFill>
                <a:latin typeface="Calibri"/>
              </a:rPr>
              <a:t> </a:t>
            </a:r>
            <a:r>
              <a:rPr lang="en-US" sz="1600" b="0" strike="noStrike" spc="-1" dirty="0" err="1">
                <a:solidFill>
                  <a:srgbClr val="000000"/>
                </a:solidFill>
                <a:uFill>
                  <a:solidFill>
                    <a:srgbClr val="FFFFFF"/>
                  </a:solidFill>
                </a:uFill>
                <a:latin typeface="Calibri"/>
              </a:rPr>
              <a:t>Struktur</a:t>
            </a:r>
            <a:r>
              <a:rPr lang="en-US" sz="1600" b="0" strike="noStrike" spc="-1" dirty="0">
                <a:solidFill>
                  <a:srgbClr val="000000"/>
                </a:solidFill>
                <a:uFill>
                  <a:solidFill>
                    <a:srgbClr val="FFFFFF"/>
                  </a:solidFill>
                </a:uFill>
                <a:latin typeface="Calibri"/>
              </a:rPr>
              <a:t> </a:t>
            </a:r>
            <a:r>
              <a:rPr lang="en-US" sz="1600" b="0" strike="noStrike" spc="-1" dirty="0" err="1">
                <a:solidFill>
                  <a:srgbClr val="000000"/>
                </a:solidFill>
                <a:uFill>
                  <a:solidFill>
                    <a:srgbClr val="FFFFFF"/>
                  </a:solidFill>
                </a:uFill>
                <a:latin typeface="Calibri"/>
              </a:rPr>
              <a:t>aller</a:t>
            </a:r>
            <a:r>
              <a:rPr lang="en-US" sz="1600" b="0" strike="noStrike" spc="-1" dirty="0">
                <a:solidFill>
                  <a:srgbClr val="000000"/>
                </a:solidFill>
                <a:uFill>
                  <a:solidFill>
                    <a:srgbClr val="FFFFFF"/>
                  </a:solidFill>
                </a:uFill>
                <a:latin typeface="Calibri"/>
              </a:rPr>
              <a:t> </a:t>
            </a:r>
            <a:r>
              <a:rPr lang="en-US" sz="1600" b="0" strike="noStrike" spc="-1" dirty="0" err="1">
                <a:solidFill>
                  <a:srgbClr val="000000"/>
                </a:solidFill>
                <a:uFill>
                  <a:solidFill>
                    <a:srgbClr val="FFFFFF"/>
                  </a:solidFill>
                </a:uFill>
                <a:latin typeface="Calibri"/>
              </a:rPr>
              <a:t>seit</a:t>
            </a:r>
            <a:r>
              <a:rPr lang="en-US" sz="1600" b="0" strike="noStrike" spc="-1" dirty="0">
                <a:solidFill>
                  <a:srgbClr val="000000"/>
                </a:solidFill>
                <a:uFill>
                  <a:solidFill>
                    <a:srgbClr val="FFFFFF"/>
                  </a:solidFill>
                </a:uFill>
                <a:latin typeface="Calibri"/>
              </a:rPr>
              <a:t> 2013 </a:t>
            </a:r>
            <a:r>
              <a:rPr lang="en-US" sz="1600" b="0" strike="noStrike" spc="-1" dirty="0" err="1">
                <a:solidFill>
                  <a:srgbClr val="000000"/>
                </a:solidFill>
                <a:uFill>
                  <a:solidFill>
                    <a:srgbClr val="FFFFFF"/>
                  </a:solidFill>
                </a:uFill>
                <a:latin typeface="Calibri"/>
              </a:rPr>
              <a:t>veröffentlichten</a:t>
            </a:r>
            <a:r>
              <a:rPr lang="en-US" sz="1600" b="0" strike="noStrike" spc="-1" dirty="0">
                <a:solidFill>
                  <a:srgbClr val="000000"/>
                </a:solidFill>
                <a:uFill>
                  <a:solidFill>
                    <a:srgbClr val="FFFFFF"/>
                  </a:solidFill>
                </a:uFill>
                <a:latin typeface="Calibri"/>
              </a:rPr>
              <a:t> </a:t>
            </a:r>
            <a:r>
              <a:rPr lang="en-US" sz="1600" b="0" strike="noStrike" spc="-1" dirty="0" err="1">
                <a:solidFill>
                  <a:srgbClr val="000000"/>
                </a:solidFill>
                <a:uFill>
                  <a:solidFill>
                    <a:srgbClr val="FFFFFF"/>
                  </a:solidFill>
                </a:uFill>
                <a:latin typeface="Calibri"/>
              </a:rPr>
              <a:t>oder</a:t>
            </a:r>
            <a:r>
              <a:rPr lang="en-US" sz="1600" b="0" strike="noStrike" spc="-1" dirty="0">
                <a:solidFill>
                  <a:srgbClr val="000000"/>
                </a:solidFill>
                <a:uFill>
                  <a:solidFill>
                    <a:srgbClr val="FFFFFF"/>
                  </a:solidFill>
                </a:uFill>
                <a:latin typeface="Calibri"/>
              </a:rPr>
              <a:t> </a:t>
            </a:r>
            <a:r>
              <a:rPr lang="en-US" sz="1600" b="0" strike="noStrike" spc="-1" dirty="0" err="1">
                <a:solidFill>
                  <a:srgbClr val="000000"/>
                </a:solidFill>
                <a:uFill>
                  <a:solidFill>
                    <a:srgbClr val="FFFFFF"/>
                  </a:solidFill>
                </a:uFill>
                <a:latin typeface="Calibri"/>
              </a:rPr>
              <a:t>aktualisierten</a:t>
            </a:r>
            <a:r>
              <a:rPr lang="en-US" sz="1600" b="0" strike="noStrike" spc="-1" dirty="0">
                <a:solidFill>
                  <a:srgbClr val="000000"/>
                </a:solidFill>
                <a:uFill>
                  <a:solidFill>
                    <a:srgbClr val="FFFFFF"/>
                  </a:solidFill>
                </a:uFill>
                <a:latin typeface="Calibri"/>
              </a:rPr>
              <a:t> ISO- und ISO/IEC-</a:t>
            </a:r>
            <a:r>
              <a:rPr lang="en-US" sz="1600" b="0" strike="noStrike" spc="-1" dirty="0" err="1">
                <a:solidFill>
                  <a:srgbClr val="000000"/>
                </a:solidFill>
                <a:uFill>
                  <a:solidFill>
                    <a:srgbClr val="FFFFFF"/>
                  </a:solidFill>
                </a:uFill>
                <a:latin typeface="Calibri"/>
              </a:rPr>
              <a:t>Managementsystem</a:t>
            </a:r>
            <a:r>
              <a:rPr lang="en-US" sz="1600" b="0" strike="noStrike" spc="-1" dirty="0">
                <a:solidFill>
                  <a:srgbClr val="000000"/>
                </a:solidFill>
                <a:uFill>
                  <a:solidFill>
                    <a:srgbClr val="FFFFFF"/>
                  </a:solidFill>
                </a:uFill>
                <a:latin typeface="Calibri"/>
              </a:rPr>
              <a:t>-</a:t>
            </a:r>
            <a:r>
              <a:rPr lang="en-US" sz="1600" b="0" strike="noStrike" spc="-1" dirty="0" err="1">
                <a:solidFill>
                  <a:srgbClr val="000000"/>
                </a:solidFill>
                <a:uFill>
                  <a:solidFill>
                    <a:srgbClr val="FFFFFF"/>
                  </a:solidFill>
                </a:uFill>
                <a:latin typeface="Calibri"/>
              </a:rPr>
              <a:t>normen</a:t>
            </a:r>
            <a:endParaRPr lang="en-US" sz="1600" b="0" strike="noStrike" spc="-1" dirty="0">
              <a:solidFill>
                <a:srgbClr val="000000"/>
              </a:solidFill>
              <a:uFill>
                <a:solidFill>
                  <a:srgbClr val="FFFFFF"/>
                </a:solidFill>
              </a:uFill>
              <a:latin typeface="Calibri"/>
            </a:endParaRPr>
          </a:p>
          <a:p>
            <a:pPr marL="286110" indent="-285750">
              <a:lnSpc>
                <a:spcPct val="100000"/>
              </a:lnSpc>
              <a:buClr>
                <a:srgbClr val="000000"/>
              </a:buClr>
              <a:buFont typeface="Arial" panose="020B0604020202020204" pitchFamily="34" charset="0"/>
              <a:buChar char="•"/>
            </a:pPr>
            <a:r>
              <a:rPr lang="en-US" sz="1600" b="0" strike="noStrike" spc="-1" dirty="0" err="1">
                <a:solidFill>
                  <a:srgbClr val="000000"/>
                </a:solidFill>
                <a:uFill>
                  <a:solidFill>
                    <a:srgbClr val="FFFFFF"/>
                  </a:solidFill>
                </a:uFill>
                <a:latin typeface="Calibri"/>
              </a:rPr>
              <a:t>Identische</a:t>
            </a:r>
            <a:r>
              <a:rPr lang="en-US" sz="1600" b="0" strike="noStrike" spc="-1" dirty="0">
                <a:solidFill>
                  <a:srgbClr val="000000"/>
                </a:solidFill>
                <a:uFill>
                  <a:solidFill>
                    <a:srgbClr val="FFFFFF"/>
                  </a:solidFill>
                </a:uFill>
                <a:latin typeface="Calibri"/>
              </a:rPr>
              <a:t> </a:t>
            </a:r>
            <a:r>
              <a:rPr lang="en-US" sz="1600" b="0" strike="noStrike" spc="-1" dirty="0" err="1">
                <a:solidFill>
                  <a:srgbClr val="000000"/>
                </a:solidFill>
                <a:uFill>
                  <a:solidFill>
                    <a:srgbClr val="FFFFFF"/>
                  </a:solidFill>
                </a:uFill>
                <a:latin typeface="Calibri"/>
              </a:rPr>
              <a:t>Namen</a:t>
            </a:r>
            <a:r>
              <a:rPr lang="en-US" sz="1600" b="0" strike="noStrike" spc="-1" dirty="0">
                <a:solidFill>
                  <a:srgbClr val="000000"/>
                </a:solidFill>
                <a:uFill>
                  <a:solidFill>
                    <a:srgbClr val="FFFFFF"/>
                  </a:solidFill>
                </a:uFill>
                <a:latin typeface="Calibri"/>
              </a:rPr>
              <a:t> </a:t>
            </a:r>
            <a:r>
              <a:rPr lang="en-US" sz="1600" b="0" strike="noStrike" spc="-1" dirty="0" err="1">
                <a:solidFill>
                  <a:srgbClr val="000000"/>
                </a:solidFill>
                <a:uFill>
                  <a:solidFill>
                    <a:srgbClr val="FFFFFF"/>
                  </a:solidFill>
                </a:uFill>
                <a:latin typeface="Calibri"/>
              </a:rPr>
              <a:t>für</a:t>
            </a:r>
            <a:r>
              <a:rPr lang="en-US" sz="1600" b="0" strike="noStrike" spc="-1" dirty="0">
                <a:solidFill>
                  <a:srgbClr val="000000"/>
                </a:solidFill>
                <a:uFill>
                  <a:solidFill>
                    <a:srgbClr val="FFFFFF"/>
                  </a:solidFill>
                </a:uFill>
                <a:latin typeface="Calibri"/>
              </a:rPr>
              <a:t> </a:t>
            </a:r>
            <a:r>
              <a:rPr lang="en-US" sz="1600" b="0" strike="noStrike" spc="-1" dirty="0" err="1">
                <a:solidFill>
                  <a:srgbClr val="000000"/>
                </a:solidFill>
                <a:uFill>
                  <a:solidFill>
                    <a:srgbClr val="FFFFFF"/>
                  </a:solidFill>
                </a:uFill>
                <a:latin typeface="Calibri"/>
              </a:rPr>
              <a:t>Klauseln</a:t>
            </a:r>
            <a:r>
              <a:rPr lang="en-US" sz="1600" b="0" strike="noStrike" spc="-1" dirty="0">
                <a:solidFill>
                  <a:srgbClr val="000000"/>
                </a:solidFill>
                <a:uFill>
                  <a:solidFill>
                    <a:srgbClr val="FFFFFF"/>
                  </a:solidFill>
                </a:uFill>
                <a:latin typeface="Calibri"/>
              </a:rPr>
              <a:t>, </a:t>
            </a:r>
            <a:r>
              <a:rPr lang="en-US" sz="1600" b="0" strike="noStrike" spc="-1" dirty="0" err="1">
                <a:solidFill>
                  <a:srgbClr val="000000"/>
                </a:solidFill>
                <a:uFill>
                  <a:solidFill>
                    <a:srgbClr val="FFFFFF"/>
                  </a:solidFill>
                </a:uFill>
                <a:latin typeface="Calibri"/>
              </a:rPr>
              <a:t>ähnliche</a:t>
            </a:r>
            <a:r>
              <a:rPr lang="en-US" sz="1600" b="0" strike="noStrike" spc="-1" dirty="0">
                <a:solidFill>
                  <a:srgbClr val="000000"/>
                </a:solidFill>
                <a:uFill>
                  <a:solidFill>
                    <a:srgbClr val="FFFFFF"/>
                  </a:solidFill>
                </a:uFill>
                <a:latin typeface="Calibri"/>
              </a:rPr>
              <a:t> </a:t>
            </a:r>
            <a:r>
              <a:rPr lang="en-US" sz="1600" b="0" strike="noStrike" spc="-1" dirty="0" err="1">
                <a:solidFill>
                  <a:srgbClr val="000000"/>
                </a:solidFill>
                <a:uFill>
                  <a:solidFill>
                    <a:srgbClr val="FFFFFF"/>
                  </a:solidFill>
                </a:uFill>
                <a:latin typeface="Calibri"/>
              </a:rPr>
              <a:t>Namen</a:t>
            </a:r>
            <a:r>
              <a:rPr lang="en-US" sz="1600" b="0" strike="noStrike" spc="-1" dirty="0">
                <a:solidFill>
                  <a:srgbClr val="000000"/>
                </a:solidFill>
                <a:uFill>
                  <a:solidFill>
                    <a:srgbClr val="FFFFFF"/>
                  </a:solidFill>
                </a:uFill>
                <a:latin typeface="Calibri"/>
              </a:rPr>
              <a:t> </a:t>
            </a:r>
            <a:r>
              <a:rPr lang="en-US" sz="1600" b="0" strike="noStrike" spc="-1" dirty="0" err="1">
                <a:solidFill>
                  <a:srgbClr val="000000"/>
                </a:solidFill>
                <a:uFill>
                  <a:solidFill>
                    <a:srgbClr val="FFFFFF"/>
                  </a:solidFill>
                </a:uFill>
                <a:latin typeface="Calibri"/>
              </a:rPr>
              <a:t>für</a:t>
            </a:r>
            <a:r>
              <a:rPr lang="en-US" sz="1600" b="0" strike="noStrike" spc="-1" dirty="0">
                <a:solidFill>
                  <a:srgbClr val="000000"/>
                </a:solidFill>
                <a:uFill>
                  <a:solidFill>
                    <a:srgbClr val="FFFFFF"/>
                  </a:solidFill>
                </a:uFill>
                <a:latin typeface="Calibri"/>
              </a:rPr>
              <a:t> </a:t>
            </a:r>
            <a:r>
              <a:rPr lang="en-US" sz="1600" b="0" strike="noStrike" spc="-1" dirty="0" err="1">
                <a:solidFill>
                  <a:srgbClr val="000000"/>
                </a:solidFill>
                <a:uFill>
                  <a:solidFill>
                    <a:srgbClr val="FFFFFF"/>
                  </a:solidFill>
                </a:uFill>
                <a:latin typeface="Calibri"/>
              </a:rPr>
              <a:t>Unterklauseln</a:t>
            </a:r>
            <a:r>
              <a:rPr lang="en-US" sz="1600" b="0" strike="noStrike" spc="-1" dirty="0">
                <a:solidFill>
                  <a:srgbClr val="000000"/>
                </a:solidFill>
                <a:uFill>
                  <a:solidFill>
                    <a:srgbClr val="FFFFFF"/>
                  </a:solidFill>
                </a:uFill>
                <a:latin typeface="Calibri"/>
              </a:rPr>
              <a:t> in </a:t>
            </a:r>
            <a:r>
              <a:rPr lang="en-US" sz="1600" b="0" strike="noStrike" spc="-1" dirty="0" err="1">
                <a:solidFill>
                  <a:srgbClr val="000000"/>
                </a:solidFill>
                <a:uFill>
                  <a:solidFill>
                    <a:srgbClr val="FFFFFF"/>
                  </a:solidFill>
                </a:uFill>
                <a:latin typeface="Calibri"/>
              </a:rPr>
              <a:t>allen</a:t>
            </a:r>
            <a:r>
              <a:rPr lang="en-US" sz="1600" b="0" strike="noStrike" spc="-1" dirty="0">
                <a:solidFill>
                  <a:srgbClr val="000000"/>
                </a:solidFill>
                <a:uFill>
                  <a:solidFill>
                    <a:srgbClr val="FFFFFF"/>
                  </a:solidFill>
                </a:uFill>
                <a:latin typeface="Calibri"/>
              </a:rPr>
              <a:t> </a:t>
            </a:r>
            <a:r>
              <a:rPr lang="en-US" sz="1600" b="0" strike="noStrike" spc="-1" dirty="0" err="1">
                <a:solidFill>
                  <a:srgbClr val="000000"/>
                </a:solidFill>
                <a:uFill>
                  <a:solidFill>
                    <a:srgbClr val="FFFFFF"/>
                  </a:solidFill>
                </a:uFill>
                <a:latin typeface="Calibri"/>
              </a:rPr>
              <a:t>Normen</a:t>
            </a:r>
            <a:endParaRPr lang="en-US" sz="1600" b="0" strike="noStrike" spc="-1" dirty="0">
              <a:solidFill>
                <a:srgbClr val="000000"/>
              </a:solidFill>
              <a:uFill>
                <a:solidFill>
                  <a:srgbClr val="FFFFFF"/>
                </a:solidFill>
              </a:uFill>
              <a:latin typeface="Calibri"/>
            </a:endParaRPr>
          </a:p>
          <a:p>
            <a:pPr marL="286110" indent="-285750">
              <a:lnSpc>
                <a:spcPct val="100000"/>
              </a:lnSpc>
              <a:buClr>
                <a:srgbClr val="000000"/>
              </a:buClr>
              <a:buFont typeface="Arial" panose="020B0604020202020204" pitchFamily="34" charset="0"/>
              <a:buChar char="•"/>
            </a:pPr>
            <a:r>
              <a:rPr lang="en-US" sz="1600" b="0" strike="noStrike" spc="-1" dirty="0" err="1">
                <a:solidFill>
                  <a:srgbClr val="000000"/>
                </a:solidFill>
                <a:uFill>
                  <a:solidFill>
                    <a:srgbClr val="FFFFFF"/>
                  </a:solidFill>
                </a:uFill>
                <a:latin typeface="Calibri"/>
              </a:rPr>
              <a:t>Verwendung</a:t>
            </a:r>
            <a:r>
              <a:rPr lang="en-US" sz="1600" b="0" strike="noStrike" spc="-1" dirty="0">
                <a:solidFill>
                  <a:srgbClr val="000000"/>
                </a:solidFill>
                <a:uFill>
                  <a:solidFill>
                    <a:srgbClr val="FFFFFF"/>
                  </a:solidFill>
                </a:uFill>
                <a:latin typeface="Calibri"/>
              </a:rPr>
              <a:t> </a:t>
            </a:r>
            <a:r>
              <a:rPr lang="en-US" sz="1600" b="0" strike="noStrike" spc="-1" dirty="0" err="1">
                <a:solidFill>
                  <a:srgbClr val="000000"/>
                </a:solidFill>
                <a:uFill>
                  <a:solidFill>
                    <a:srgbClr val="FFFFFF"/>
                  </a:solidFill>
                </a:uFill>
                <a:latin typeface="Calibri"/>
              </a:rPr>
              <a:t>einer</a:t>
            </a:r>
            <a:r>
              <a:rPr lang="en-US" sz="1600" b="0" strike="noStrike" spc="-1" dirty="0">
                <a:solidFill>
                  <a:srgbClr val="000000"/>
                </a:solidFill>
                <a:uFill>
                  <a:solidFill>
                    <a:srgbClr val="FFFFFF"/>
                  </a:solidFill>
                </a:uFill>
                <a:latin typeface="Calibri"/>
              </a:rPr>
              <a:t> </a:t>
            </a:r>
            <a:r>
              <a:rPr lang="en-US" sz="1600" b="0" strike="noStrike" spc="-1" dirty="0" err="1">
                <a:solidFill>
                  <a:srgbClr val="000000"/>
                </a:solidFill>
                <a:uFill>
                  <a:solidFill>
                    <a:srgbClr val="FFFFFF"/>
                  </a:solidFill>
                </a:uFill>
                <a:latin typeface="Calibri"/>
              </a:rPr>
              <a:t>gemeinsamen</a:t>
            </a:r>
            <a:r>
              <a:rPr lang="en-US" sz="1600" b="0" strike="noStrike" spc="-1" dirty="0">
                <a:solidFill>
                  <a:srgbClr val="000000"/>
                </a:solidFill>
                <a:uFill>
                  <a:solidFill>
                    <a:srgbClr val="FFFFFF"/>
                  </a:solidFill>
                </a:uFill>
                <a:latin typeface="Calibri"/>
              </a:rPr>
              <a:t> </a:t>
            </a:r>
            <a:r>
              <a:rPr lang="en-US" sz="1600" b="0" strike="noStrike" spc="-1" dirty="0" err="1">
                <a:solidFill>
                  <a:srgbClr val="000000"/>
                </a:solidFill>
                <a:uFill>
                  <a:solidFill>
                    <a:srgbClr val="FFFFFF"/>
                  </a:solidFill>
                </a:uFill>
                <a:latin typeface="Calibri"/>
              </a:rPr>
              <a:t>Terminologie</a:t>
            </a:r>
            <a:r>
              <a:rPr lang="en-US" sz="1600" b="0" strike="noStrike" spc="-1" dirty="0">
                <a:solidFill>
                  <a:srgbClr val="000000"/>
                </a:solidFill>
                <a:uFill>
                  <a:solidFill>
                    <a:srgbClr val="FFFFFF"/>
                  </a:solidFill>
                </a:uFill>
                <a:latin typeface="Calibri"/>
              </a:rPr>
              <a:t> und </a:t>
            </a:r>
            <a:r>
              <a:rPr lang="en-US" sz="1600" b="0" strike="noStrike" spc="-1" dirty="0" err="1">
                <a:solidFill>
                  <a:srgbClr val="000000"/>
                </a:solidFill>
                <a:uFill>
                  <a:solidFill>
                    <a:srgbClr val="FFFFFF"/>
                  </a:solidFill>
                </a:uFill>
                <a:latin typeface="Calibri"/>
              </a:rPr>
              <a:t>gemeinsamer</a:t>
            </a:r>
            <a:r>
              <a:rPr lang="en-US" sz="1600" b="0" strike="noStrike" spc="-1" dirty="0">
                <a:solidFill>
                  <a:srgbClr val="000000"/>
                </a:solidFill>
                <a:uFill>
                  <a:solidFill>
                    <a:srgbClr val="FFFFFF"/>
                  </a:solidFill>
                </a:uFill>
                <a:latin typeface="Calibri"/>
              </a:rPr>
              <a:t> </a:t>
            </a:r>
            <a:r>
              <a:rPr lang="en-US" sz="1600" b="0" strike="noStrike" spc="-1" dirty="0" err="1">
                <a:solidFill>
                  <a:srgbClr val="000000"/>
                </a:solidFill>
                <a:uFill>
                  <a:solidFill>
                    <a:srgbClr val="FFFFFF"/>
                  </a:solidFill>
                </a:uFill>
                <a:latin typeface="Calibri"/>
              </a:rPr>
              <a:t>Definitionen</a:t>
            </a:r>
            <a:r>
              <a:rPr lang="en-US" sz="1600" b="0" strike="noStrike" spc="-1" dirty="0">
                <a:solidFill>
                  <a:srgbClr val="000000"/>
                </a:solidFill>
                <a:uFill>
                  <a:solidFill>
                    <a:srgbClr val="FFFFFF"/>
                  </a:solidFill>
                </a:uFill>
                <a:latin typeface="Calibri"/>
              </a:rPr>
              <a:t> von </a:t>
            </a:r>
            <a:r>
              <a:rPr lang="en-US" sz="1600" b="0" strike="noStrike" spc="-1" dirty="0" err="1">
                <a:solidFill>
                  <a:srgbClr val="000000"/>
                </a:solidFill>
                <a:uFill>
                  <a:solidFill>
                    <a:srgbClr val="FFFFFF"/>
                  </a:solidFill>
                </a:uFill>
                <a:latin typeface="Calibri"/>
              </a:rPr>
              <a:t>Schlüsselbegriffen</a:t>
            </a:r>
            <a:endParaRPr lang="en-US" sz="1600" b="0" strike="noStrike" spc="-1" dirty="0">
              <a:solidFill>
                <a:srgbClr val="000000"/>
              </a:solidFill>
              <a:uFill>
                <a:solidFill>
                  <a:srgbClr val="FFFFFF"/>
                </a:solidFill>
              </a:uFill>
              <a:latin typeface="Calibri"/>
            </a:endParaRPr>
          </a:p>
        </p:txBody>
      </p:sp>
      <p:sp>
        <p:nvSpPr>
          <p:cNvPr id="395" name="TextShape 3"/>
          <p:cNvSpPr txBox="1"/>
          <p:nvPr/>
        </p:nvSpPr>
        <p:spPr>
          <a:xfrm>
            <a:off x="6553080" y="6430680"/>
            <a:ext cx="2133360" cy="364680"/>
          </a:xfrm>
          <a:prstGeom prst="rect">
            <a:avLst/>
          </a:prstGeom>
          <a:noFill/>
          <a:ln>
            <a:noFill/>
          </a:ln>
        </p:spPr>
        <p:txBody>
          <a:bodyPr anchor="ctr"/>
          <a:lstStyle/>
          <a:p>
            <a:pPr algn="r">
              <a:lnSpc>
                <a:spcPct val="100000"/>
              </a:lnSpc>
            </a:pPr>
            <a:fld id="{69217029-0D91-4725-8DC5-4694FED153C2}" type="slidenum">
              <a:rPr lang="de-DE" sz="1200" b="0" strike="noStrike" spc="-1">
                <a:solidFill>
                  <a:srgbClr val="8B8B8B"/>
                </a:solidFill>
                <a:uFill>
                  <a:solidFill>
                    <a:srgbClr val="FFFFFF"/>
                  </a:solidFill>
                </a:uFill>
                <a:latin typeface="Calibri"/>
              </a:rPr>
              <a:t>40</a:t>
            </a:fld>
            <a:endParaRPr lang="de-DE" sz="1400" b="0" strike="noStrike" spc="-1">
              <a:solidFill>
                <a:srgbClr val="000000"/>
              </a:solidFill>
              <a:uFill>
                <a:solidFill>
                  <a:srgbClr val="FFFFFF"/>
                </a:solidFill>
              </a:uFill>
              <a:latin typeface="Times New Roman"/>
            </a:endParaRPr>
          </a:p>
        </p:txBody>
      </p:sp>
      <p:graphicFrame>
        <p:nvGraphicFramePr>
          <p:cNvPr id="5" name="Inhaltsplatzhalter 3">
            <a:extLst>
              <a:ext uri="{FF2B5EF4-FFF2-40B4-BE49-F238E27FC236}">
                <a16:creationId xmlns:a16="http://schemas.microsoft.com/office/drawing/2014/main" id="{D4234AAD-7684-7E4B-BF92-334F3FF5B72D}"/>
              </a:ext>
            </a:extLst>
          </p:cNvPr>
          <p:cNvGraphicFramePr>
            <a:graphicFrameLocks/>
          </p:cNvGraphicFramePr>
          <p:nvPr/>
        </p:nvGraphicFramePr>
        <p:xfrm>
          <a:off x="548640" y="1833831"/>
          <a:ext cx="5295569"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128344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5" name="TextShape 1"/>
          <p:cNvSpPr txBox="1"/>
          <p:nvPr/>
        </p:nvSpPr>
        <p:spPr>
          <a:xfrm>
            <a:off x="685800" y="2130480"/>
            <a:ext cx="7772040" cy="1469520"/>
          </a:xfrm>
          <a:prstGeom prst="rect">
            <a:avLst/>
          </a:prstGeom>
          <a:noFill/>
          <a:ln>
            <a:noFill/>
          </a:ln>
        </p:spPr>
        <p:txBody>
          <a:bodyPr anchor="ctr"/>
          <a:lstStyle/>
          <a:p>
            <a:pPr algn="ctr">
              <a:lnSpc>
                <a:spcPct val="100000"/>
              </a:lnSpc>
            </a:pPr>
            <a:r>
              <a:rPr lang="en-US" sz="3200" b="0" strike="noStrike" spc="-1">
                <a:solidFill>
                  <a:srgbClr val="205595"/>
                </a:solidFill>
                <a:uFill>
                  <a:solidFill>
                    <a:srgbClr val="FFFFFF"/>
                  </a:solidFill>
                </a:uFill>
                <a:latin typeface="Calibri"/>
              </a:rPr>
              <a:t>ISO/IEC 20000</a:t>
            </a:r>
            <a:endParaRPr lang="en-US" sz="1800" b="0" strike="noStrike" spc="-1">
              <a:solidFill>
                <a:srgbClr val="000000"/>
              </a:solidFill>
              <a:uFill>
                <a:solidFill>
                  <a:srgbClr val="FFFFFF"/>
                </a:solidFill>
              </a:uFill>
              <a:latin typeface="Calibri"/>
            </a:endParaRPr>
          </a:p>
        </p:txBody>
      </p:sp>
      <p:sp>
        <p:nvSpPr>
          <p:cNvPr id="436" name="TextShape 2"/>
          <p:cNvSpPr txBox="1"/>
          <p:nvPr/>
        </p:nvSpPr>
        <p:spPr>
          <a:xfrm>
            <a:off x="6553080" y="6430680"/>
            <a:ext cx="2133360" cy="364680"/>
          </a:xfrm>
          <a:prstGeom prst="rect">
            <a:avLst/>
          </a:prstGeom>
          <a:noFill/>
          <a:ln>
            <a:noFill/>
          </a:ln>
        </p:spPr>
        <p:txBody>
          <a:bodyPr anchor="ctr"/>
          <a:lstStyle/>
          <a:p>
            <a:pPr algn="r">
              <a:lnSpc>
                <a:spcPct val="100000"/>
              </a:lnSpc>
            </a:pPr>
            <a:fld id="{88DDCB7E-BB52-44BE-8E9F-BEE504B8193C}" type="slidenum">
              <a:rPr lang="de-DE" sz="1200" b="0" strike="noStrike" spc="-1">
                <a:solidFill>
                  <a:srgbClr val="FFFFFF"/>
                </a:solidFill>
                <a:uFill>
                  <a:solidFill>
                    <a:srgbClr val="FFFFFF"/>
                  </a:solidFill>
                </a:uFill>
                <a:latin typeface="Calibri"/>
              </a:rPr>
              <a:t>41</a:t>
            </a:fld>
            <a:endParaRPr lang="de-DE" sz="1400" b="0" strike="noStrike" spc="-1">
              <a:solidFill>
                <a:srgbClr val="000000"/>
              </a:solidFill>
              <a:uFill>
                <a:solidFill>
                  <a:srgbClr val="FFFFFF"/>
                </a:solidFill>
              </a:uFill>
              <a:latin typeface="Times New Roman"/>
            </a:endParaRPr>
          </a:p>
        </p:txBody>
      </p:sp>
      <p:sp>
        <p:nvSpPr>
          <p:cNvPr id="437" name="TextShape 3"/>
          <p:cNvSpPr txBox="1"/>
          <p:nvPr/>
        </p:nvSpPr>
        <p:spPr>
          <a:xfrm>
            <a:off x="1371600" y="3886200"/>
            <a:ext cx="6400440" cy="1752120"/>
          </a:xfrm>
          <a:prstGeom prst="rect">
            <a:avLst/>
          </a:prstGeom>
          <a:noFill/>
          <a:ln>
            <a:noFill/>
          </a:ln>
        </p:spPr>
        <p:txBody>
          <a:bodyPr/>
          <a:lstStyle/>
          <a:p>
            <a:pPr algn="ctr"/>
            <a:endParaRPr lang="de-DE" sz="3200" b="0" strike="noStrike" spc="-1">
              <a:solidFill>
                <a:srgbClr val="000000"/>
              </a:solidFill>
              <a:uFill>
                <a:solidFill>
                  <a:srgbClr val="FFFFFF"/>
                </a:solidFill>
              </a:uFill>
              <a:latin typeface="Arial"/>
            </a:endParaRPr>
          </a:p>
        </p:txBody>
      </p:sp>
      <p:sp>
        <p:nvSpPr>
          <p:cNvPr id="438" name="CustomShape 4"/>
          <p:cNvSpPr/>
          <p:nvPr/>
        </p:nvSpPr>
        <p:spPr>
          <a:xfrm>
            <a:off x="1371600" y="3933720"/>
            <a:ext cx="6400440" cy="1704600"/>
          </a:xfrm>
          <a:prstGeom prst="snip1Rect">
            <a:avLst>
              <a:gd name="adj" fmla="val 16667"/>
            </a:avLst>
          </a:prstGeom>
          <a:solidFill>
            <a:schemeClr val="accent1">
              <a:lumMod val="60000"/>
              <a:lumOff val="40000"/>
              <a:alpha val="37000"/>
            </a:schemeClr>
          </a:solidFill>
          <a:ln>
            <a:round/>
          </a:ln>
        </p:spPr>
        <p:style>
          <a:lnRef idx="2">
            <a:schemeClr val="accent1">
              <a:shade val="50000"/>
            </a:schemeClr>
          </a:lnRef>
          <a:fillRef idx="1">
            <a:schemeClr val="accent1"/>
          </a:fillRef>
          <a:effectRef idx="0">
            <a:schemeClr val="accent1"/>
          </a:effectRef>
          <a:fontRef idx="minor"/>
        </p:style>
      </p:sp>
      <p:sp>
        <p:nvSpPr>
          <p:cNvPr id="439" name="CustomShape 5"/>
          <p:cNvSpPr/>
          <p:nvPr/>
        </p:nvSpPr>
        <p:spPr>
          <a:xfrm>
            <a:off x="1445760" y="4040640"/>
            <a:ext cx="1706040" cy="32904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de-DE" sz="1800" b="0" strike="noStrike" spc="-1">
                <a:solidFill>
                  <a:srgbClr val="FFFFFF"/>
                </a:solidFill>
                <a:uFill>
                  <a:solidFill>
                    <a:srgbClr val="FFFFFF"/>
                  </a:solidFill>
                </a:uFill>
                <a:latin typeface="Calibri"/>
              </a:rPr>
              <a:t>Schlagworte</a:t>
            </a:r>
            <a:endParaRPr lang="de-DE" sz="1800" b="0" strike="noStrike" spc="-1">
              <a:solidFill>
                <a:srgbClr val="000000"/>
              </a:solidFill>
              <a:uFill>
                <a:solidFill>
                  <a:srgbClr val="FFFFFF"/>
                </a:solidFill>
              </a:uFill>
              <a:latin typeface="Arial"/>
            </a:endParaRPr>
          </a:p>
        </p:txBody>
      </p:sp>
      <p:sp>
        <p:nvSpPr>
          <p:cNvPr id="440" name="CustomShape 6"/>
          <p:cNvSpPr/>
          <p:nvPr/>
        </p:nvSpPr>
        <p:spPr>
          <a:xfrm>
            <a:off x="1445760" y="4448520"/>
            <a:ext cx="6232680" cy="639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1800" b="0" strike="noStrike" spc="-1">
                <a:solidFill>
                  <a:srgbClr val="000000"/>
                </a:solidFill>
                <a:uFill>
                  <a:solidFill>
                    <a:srgbClr val="FFFFFF"/>
                  </a:solidFill>
                </a:uFill>
                <a:latin typeface="Calibri"/>
              </a:rPr>
              <a:t>Anforderungen und Anleitung für die Implementierung von IT Service Management Systemen</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1"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ISO 20000: Überblick und wichtige Fakten</a:t>
            </a:r>
            <a:endParaRPr lang="en-US" sz="1800" b="0" strike="noStrike" spc="-1">
              <a:solidFill>
                <a:srgbClr val="000000"/>
              </a:solidFill>
              <a:uFill>
                <a:solidFill>
                  <a:srgbClr val="FFFFFF"/>
                </a:solidFill>
              </a:uFill>
              <a:latin typeface="Calibri"/>
            </a:endParaRPr>
          </a:p>
        </p:txBody>
      </p:sp>
      <p:sp>
        <p:nvSpPr>
          <p:cNvPr id="442"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400" b="1" strike="noStrike" spc="-1" dirty="0" err="1">
                <a:solidFill>
                  <a:srgbClr val="000000"/>
                </a:solidFill>
                <a:uFill>
                  <a:solidFill>
                    <a:srgbClr val="FFFFFF"/>
                  </a:solidFill>
                </a:uFill>
                <a:latin typeface="Calibri"/>
              </a:rPr>
              <a:t>Internationaler</a:t>
            </a:r>
            <a:r>
              <a:rPr lang="en-US" sz="2400" b="1" strike="noStrike" spc="-1" dirty="0">
                <a:solidFill>
                  <a:srgbClr val="000000"/>
                </a:solidFill>
                <a:uFill>
                  <a:solidFill>
                    <a:srgbClr val="FFFFFF"/>
                  </a:solidFill>
                </a:uFill>
                <a:latin typeface="Calibri"/>
              </a:rPr>
              <a:t> Standard </a:t>
            </a:r>
            <a:r>
              <a:rPr lang="en-US" sz="2400" b="1" strike="noStrike" spc="-1" dirty="0" err="1">
                <a:solidFill>
                  <a:srgbClr val="000000"/>
                </a:solidFill>
                <a:uFill>
                  <a:solidFill>
                    <a:srgbClr val="FFFFFF"/>
                  </a:solidFill>
                </a:uFill>
                <a:latin typeface="Calibri"/>
              </a:rPr>
              <a:t>für</a:t>
            </a:r>
            <a:r>
              <a:rPr lang="en-US" sz="2400" b="1" strike="noStrike" spc="-1" dirty="0">
                <a:solidFill>
                  <a:srgbClr val="000000"/>
                </a:solidFill>
                <a:uFill>
                  <a:solidFill>
                    <a:srgbClr val="FFFFFF"/>
                  </a:solidFill>
                </a:uFill>
                <a:latin typeface="Calibri"/>
              </a:rPr>
              <a:t> IT Service Management</a:t>
            </a:r>
            <a:endParaRPr lang="en-US" sz="2400" b="0" strike="noStrike" spc="-1" dirty="0">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400" b="0" strike="noStrike" spc="-1" dirty="0" err="1">
                <a:solidFill>
                  <a:srgbClr val="000000"/>
                </a:solidFill>
                <a:uFill>
                  <a:solidFill>
                    <a:srgbClr val="FFFFFF"/>
                  </a:solidFill>
                </a:uFill>
                <a:latin typeface="Calibri"/>
              </a:rPr>
              <a:t>Thema</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Entwicklung</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eines</a:t>
            </a:r>
            <a:r>
              <a:rPr lang="en-US" sz="2400" b="0" strike="noStrike" spc="-1" dirty="0">
                <a:solidFill>
                  <a:srgbClr val="000000"/>
                </a:solidFill>
                <a:uFill>
                  <a:solidFill>
                    <a:srgbClr val="FFFFFF"/>
                  </a:solidFill>
                </a:uFill>
                <a:latin typeface="Calibri"/>
              </a:rPr>
              <a:t> Service Management System (SMS)</a:t>
            </a:r>
          </a:p>
          <a:p>
            <a:pPr marL="343080" indent="-342720">
              <a:lnSpc>
                <a:spcPct val="100000"/>
              </a:lnSpc>
              <a:buClr>
                <a:srgbClr val="000000"/>
              </a:buClr>
              <a:buFont typeface="Arial"/>
              <a:buChar char="•"/>
            </a:pPr>
            <a:r>
              <a:rPr lang="en-US" sz="2400" b="0" strike="noStrike" spc="-1" dirty="0" err="1">
                <a:solidFill>
                  <a:srgbClr val="000000"/>
                </a:solidFill>
                <a:uFill>
                  <a:solidFill>
                    <a:srgbClr val="FFFFFF"/>
                  </a:solidFill>
                </a:uFill>
                <a:latin typeface="Calibri"/>
              </a:rPr>
              <a:t>Herausgeber</a:t>
            </a:r>
            <a:r>
              <a:rPr lang="en-US" sz="2400" b="0" strike="noStrike" spc="-1" dirty="0">
                <a:solidFill>
                  <a:srgbClr val="000000"/>
                </a:solidFill>
                <a:uFill>
                  <a:solidFill>
                    <a:srgbClr val="FFFFFF"/>
                  </a:solidFill>
                </a:uFill>
                <a:latin typeface="Calibri"/>
              </a:rPr>
              <a:t>: ISO und IEC (Int. Electrotechnical Commission)</a:t>
            </a:r>
          </a:p>
          <a:p>
            <a:pPr marL="343080" indent="-342720">
              <a:lnSpc>
                <a:spcPct val="100000"/>
              </a:lnSpc>
              <a:buClr>
                <a:srgbClr val="000000"/>
              </a:buClr>
              <a:buFont typeface="Arial"/>
              <a:buChar char="•"/>
            </a:pPr>
            <a:r>
              <a:rPr lang="en-US" sz="2400" b="0" strike="noStrike" spc="-1" dirty="0" err="1">
                <a:solidFill>
                  <a:srgbClr val="000000"/>
                </a:solidFill>
                <a:uFill>
                  <a:solidFill>
                    <a:srgbClr val="FFFFFF"/>
                  </a:solidFill>
                </a:uFill>
                <a:latin typeface="Calibri"/>
              </a:rPr>
              <a:t>Anwendungsdomäne</a:t>
            </a:r>
            <a:r>
              <a:rPr lang="en-US" sz="2400" b="0" strike="noStrike" spc="-1" dirty="0">
                <a:solidFill>
                  <a:srgbClr val="000000"/>
                </a:solidFill>
                <a:uFill>
                  <a:solidFill>
                    <a:srgbClr val="FFFFFF"/>
                  </a:solidFill>
                </a:uFill>
                <a:latin typeface="Calibri"/>
              </a:rPr>
              <a:t>: Interne und </a:t>
            </a:r>
            <a:r>
              <a:rPr lang="en-US" sz="2400" b="0" strike="noStrike" spc="-1" dirty="0" err="1">
                <a:solidFill>
                  <a:srgbClr val="000000"/>
                </a:solidFill>
                <a:uFill>
                  <a:solidFill>
                    <a:srgbClr val="FFFFFF"/>
                  </a:solidFill>
                </a:uFill>
                <a:latin typeface="Calibri"/>
              </a:rPr>
              <a:t>externe</a:t>
            </a:r>
            <a:r>
              <a:rPr lang="en-US" sz="2400" b="0" strike="noStrike" spc="-1" dirty="0">
                <a:solidFill>
                  <a:srgbClr val="000000"/>
                </a:solidFill>
                <a:uFill>
                  <a:solidFill>
                    <a:srgbClr val="FFFFFF"/>
                  </a:solidFill>
                </a:uFill>
                <a:latin typeface="Calibri"/>
              </a:rPr>
              <a:t> IT Service Provider</a:t>
            </a:r>
          </a:p>
          <a:p>
            <a:pPr marL="343080" indent="-34272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rPr>
              <a:t>Form der </a:t>
            </a:r>
            <a:r>
              <a:rPr lang="en-US" sz="2400" b="0" strike="noStrike" spc="-1" dirty="0" err="1">
                <a:solidFill>
                  <a:srgbClr val="000000"/>
                </a:solidFill>
                <a:uFill>
                  <a:solidFill>
                    <a:srgbClr val="FFFFFF"/>
                  </a:solidFill>
                </a:uFill>
                <a:latin typeface="Calibri"/>
              </a:rPr>
              <a:t>Veröffentlichung</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Druck</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digitale</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Dokumente</a:t>
            </a:r>
            <a:r>
              <a:rPr lang="en-US" sz="2400" b="0" strike="noStrike" spc="-1" dirty="0">
                <a:solidFill>
                  <a:srgbClr val="000000"/>
                </a:solidFill>
                <a:uFill>
                  <a:solidFill>
                    <a:srgbClr val="FFFFFF"/>
                  </a:solidFill>
                </a:uFill>
                <a:latin typeface="Calibri"/>
              </a:rPr>
              <a:t> (PDF)</a:t>
            </a:r>
          </a:p>
          <a:p>
            <a:pPr marL="343080" indent="-342720">
              <a:lnSpc>
                <a:spcPct val="100000"/>
              </a:lnSpc>
              <a:buClr>
                <a:srgbClr val="000000"/>
              </a:buClr>
              <a:buFont typeface="Arial"/>
              <a:buChar char="•"/>
            </a:pPr>
            <a:r>
              <a:rPr lang="en-US" sz="2400" b="0" strike="noStrike" spc="-1" dirty="0" err="1">
                <a:solidFill>
                  <a:srgbClr val="000000"/>
                </a:solidFill>
                <a:uFill>
                  <a:solidFill>
                    <a:srgbClr val="FFFFFF"/>
                  </a:solidFill>
                </a:uFill>
                <a:latin typeface="Calibri"/>
              </a:rPr>
              <a:t>Verschiedene</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Teile</a:t>
            </a:r>
            <a:r>
              <a:rPr lang="en-US" sz="2400" b="0" strike="noStrike" spc="-1" dirty="0">
                <a:solidFill>
                  <a:srgbClr val="000000"/>
                </a:solidFill>
                <a:uFill>
                  <a:solidFill>
                    <a:srgbClr val="FFFFFF"/>
                  </a:solidFill>
                </a:uFill>
                <a:latin typeface="Calibri"/>
              </a:rPr>
              <a:t> :</a:t>
            </a: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ISO/IEC 20000-1 (</a:t>
            </a:r>
            <a:r>
              <a:rPr lang="en-US" sz="2000" b="0" strike="noStrike" spc="-1" dirty="0" err="1">
                <a:solidFill>
                  <a:srgbClr val="000000"/>
                </a:solidFill>
                <a:uFill>
                  <a:solidFill>
                    <a:srgbClr val="FFFFFF"/>
                  </a:solidFill>
                </a:uFill>
                <a:latin typeface="Calibri"/>
              </a:rPr>
              <a:t>normativ</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Anforderungen</a:t>
            </a:r>
            <a:endParaRPr lang="en-US"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ISO/IEC 20000-2: Guidance on the application of service management systems</a:t>
            </a:r>
            <a:endParaRPr lang="en-US"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ISO/IEC 20000-3: Guidance on scope definition and applicability</a:t>
            </a:r>
            <a:endParaRPr lang="en-US"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ISO/IEC 20000-4: Process reference model</a:t>
            </a:r>
            <a:endParaRPr lang="en-US"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ISO/IEC 20000-5: Exemplar implementation plan</a:t>
            </a:r>
            <a:endParaRPr lang="en-US" b="0" strike="noStrike" spc="-1" dirty="0">
              <a:solidFill>
                <a:srgbClr val="000000"/>
              </a:solidFill>
              <a:uFill>
                <a:solidFill>
                  <a:srgbClr val="FFFFFF"/>
                </a:solidFill>
              </a:uFill>
              <a:latin typeface="Calibri"/>
            </a:endParaRPr>
          </a:p>
        </p:txBody>
      </p:sp>
      <p:sp>
        <p:nvSpPr>
          <p:cNvPr id="443" name="TextShape 3"/>
          <p:cNvSpPr txBox="1"/>
          <p:nvPr/>
        </p:nvSpPr>
        <p:spPr>
          <a:xfrm>
            <a:off x="6553080" y="6430680"/>
            <a:ext cx="2133360" cy="364680"/>
          </a:xfrm>
          <a:prstGeom prst="rect">
            <a:avLst/>
          </a:prstGeom>
          <a:noFill/>
          <a:ln>
            <a:noFill/>
          </a:ln>
        </p:spPr>
        <p:txBody>
          <a:bodyPr anchor="ctr"/>
          <a:lstStyle/>
          <a:p>
            <a:pPr algn="r">
              <a:lnSpc>
                <a:spcPct val="100000"/>
              </a:lnSpc>
            </a:pPr>
            <a:fld id="{4BA9D785-2AF4-4E3F-AA63-9D1D7F286EFF}" type="slidenum">
              <a:rPr lang="de-DE" sz="1200" b="0" strike="noStrike" spc="-1">
                <a:solidFill>
                  <a:srgbClr val="8B8B8B"/>
                </a:solidFill>
                <a:uFill>
                  <a:solidFill>
                    <a:srgbClr val="FFFFFF"/>
                  </a:solidFill>
                </a:uFill>
                <a:latin typeface="Calibri"/>
              </a:rPr>
              <a:t>42</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dirty="0">
                <a:solidFill>
                  <a:srgbClr val="205595"/>
                </a:solidFill>
                <a:uFill>
                  <a:solidFill>
                    <a:srgbClr val="FFFFFF"/>
                  </a:solidFill>
                </a:uFill>
                <a:latin typeface="Calibri"/>
              </a:rPr>
              <a:t>ISO/IEC 20000-1: Overview</a:t>
            </a:r>
            <a:endParaRPr lang="en-US" sz="1800" b="0" strike="noStrike" spc="-1" dirty="0">
              <a:solidFill>
                <a:srgbClr val="000000"/>
              </a:solidFill>
              <a:uFill>
                <a:solidFill>
                  <a:srgbClr val="FFFFFF"/>
                </a:solidFill>
              </a:uFill>
              <a:latin typeface="Calibri"/>
            </a:endParaRPr>
          </a:p>
        </p:txBody>
      </p:sp>
      <p:sp>
        <p:nvSpPr>
          <p:cNvPr id="394"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pc="-1" dirty="0" err="1">
                <a:solidFill>
                  <a:srgbClr val="000000"/>
                </a:solidFill>
                <a:uFill>
                  <a:solidFill>
                    <a:srgbClr val="FFFFFF"/>
                  </a:solidFill>
                </a:uFill>
                <a:latin typeface="Calibri"/>
              </a:rPr>
              <a:t>Normativer</a:t>
            </a:r>
            <a:r>
              <a:rPr lang="en-US" spc="-1" dirty="0">
                <a:solidFill>
                  <a:srgbClr val="000000"/>
                </a:solidFill>
                <a:uFill>
                  <a:solidFill>
                    <a:srgbClr val="FFFFFF"/>
                  </a:solidFill>
                </a:uFill>
                <a:latin typeface="Calibri"/>
              </a:rPr>
              <a:t> </a:t>
            </a:r>
            <a:r>
              <a:rPr lang="en-US" spc="-1" dirty="0" err="1">
                <a:solidFill>
                  <a:srgbClr val="000000"/>
                </a:solidFill>
                <a:uFill>
                  <a:solidFill>
                    <a:srgbClr val="FFFFFF"/>
                  </a:solidFill>
                </a:uFill>
                <a:latin typeface="Calibri"/>
              </a:rPr>
              <a:t>Teil</a:t>
            </a:r>
            <a:r>
              <a:rPr lang="en-US" spc="-1" dirty="0">
                <a:solidFill>
                  <a:srgbClr val="000000"/>
                </a:solidFill>
                <a:uFill>
                  <a:solidFill>
                    <a:srgbClr val="FFFFFF"/>
                  </a:solidFill>
                </a:uFill>
                <a:latin typeface="Calibri"/>
              </a:rPr>
              <a:t> der Norm </a:t>
            </a:r>
          </a:p>
          <a:p>
            <a:pPr marL="800280" lvl="1" indent="-342720">
              <a:buClr>
                <a:srgbClr val="000000"/>
              </a:buClr>
              <a:buFont typeface="Arial"/>
              <a:buChar char="•"/>
            </a:pPr>
            <a:r>
              <a:rPr lang="en-US" sz="1600" spc="-1" dirty="0" err="1">
                <a:solidFill>
                  <a:srgbClr val="000000"/>
                </a:solidFill>
                <a:uFill>
                  <a:solidFill>
                    <a:srgbClr val="FFFFFF"/>
                  </a:solidFill>
                </a:uFill>
                <a:latin typeface="Calibri"/>
              </a:rPr>
              <a:t>Auditierbare</a:t>
            </a:r>
            <a:r>
              <a:rPr lang="en-US" sz="1600" spc="-1" dirty="0">
                <a:solidFill>
                  <a:srgbClr val="000000"/>
                </a:solidFill>
                <a:uFill>
                  <a:solidFill>
                    <a:srgbClr val="FFFFFF"/>
                  </a:solidFill>
                </a:uFill>
                <a:latin typeface="Calibri"/>
              </a:rPr>
              <a:t> </a:t>
            </a:r>
            <a:r>
              <a:rPr lang="en-US" sz="1600" spc="-1" dirty="0" err="1">
                <a:solidFill>
                  <a:srgbClr val="000000"/>
                </a:solidFill>
                <a:uFill>
                  <a:solidFill>
                    <a:srgbClr val="FFFFFF"/>
                  </a:solidFill>
                </a:uFill>
                <a:latin typeface="Calibri"/>
              </a:rPr>
              <a:t>Anforderungen</a:t>
            </a:r>
            <a:r>
              <a:rPr lang="en-US" sz="1600" spc="-1" dirty="0">
                <a:solidFill>
                  <a:srgbClr val="000000"/>
                </a:solidFill>
                <a:uFill>
                  <a:solidFill>
                    <a:srgbClr val="FFFFFF"/>
                  </a:solidFill>
                </a:uFill>
                <a:latin typeface="Calibri"/>
              </a:rPr>
              <a:t> an </a:t>
            </a:r>
            <a:r>
              <a:rPr lang="en-US" sz="1600" spc="-1" dirty="0" err="1">
                <a:solidFill>
                  <a:srgbClr val="000000"/>
                </a:solidFill>
                <a:uFill>
                  <a:solidFill>
                    <a:srgbClr val="FFFFFF"/>
                  </a:solidFill>
                </a:uFill>
                <a:latin typeface="Calibri"/>
              </a:rPr>
              <a:t>ein</a:t>
            </a:r>
            <a:r>
              <a:rPr lang="en-US" sz="1600" spc="-1" dirty="0">
                <a:solidFill>
                  <a:srgbClr val="000000"/>
                </a:solidFill>
                <a:uFill>
                  <a:solidFill>
                    <a:srgbClr val="FFFFFF"/>
                  </a:solidFill>
                </a:uFill>
                <a:latin typeface="Calibri"/>
              </a:rPr>
              <a:t> Service Management System (SMS) </a:t>
            </a:r>
          </a:p>
          <a:p>
            <a:pPr marL="800280" lvl="1" indent="-342720">
              <a:buClr>
                <a:srgbClr val="000000"/>
              </a:buClr>
              <a:buFont typeface="Arial"/>
              <a:buChar char="•"/>
            </a:pPr>
            <a:r>
              <a:rPr lang="en-US" sz="1600" spc="-1" dirty="0" err="1">
                <a:solidFill>
                  <a:srgbClr val="000000"/>
                </a:solidFill>
                <a:uFill>
                  <a:solidFill>
                    <a:srgbClr val="FFFFFF"/>
                  </a:solidFill>
                </a:uFill>
                <a:latin typeface="Calibri"/>
              </a:rPr>
              <a:t>Folgt</a:t>
            </a:r>
            <a:r>
              <a:rPr lang="en-US" sz="1600" spc="-1" dirty="0">
                <a:solidFill>
                  <a:srgbClr val="000000"/>
                </a:solidFill>
                <a:uFill>
                  <a:solidFill>
                    <a:srgbClr val="FFFFFF"/>
                  </a:solidFill>
                </a:uFill>
                <a:latin typeface="Calibri"/>
              </a:rPr>
              <a:t> der ISO-High-Level-</a:t>
            </a:r>
            <a:r>
              <a:rPr lang="en-US" sz="1600" spc="-1" dirty="0" err="1">
                <a:solidFill>
                  <a:srgbClr val="000000"/>
                </a:solidFill>
                <a:uFill>
                  <a:solidFill>
                    <a:srgbClr val="FFFFFF"/>
                  </a:solidFill>
                </a:uFill>
                <a:latin typeface="Calibri"/>
              </a:rPr>
              <a:t>Struktur</a:t>
            </a:r>
            <a:r>
              <a:rPr lang="en-US" sz="1600" spc="-1" dirty="0">
                <a:solidFill>
                  <a:srgbClr val="000000"/>
                </a:solidFill>
                <a:uFill>
                  <a:solidFill>
                    <a:srgbClr val="FFFFFF"/>
                  </a:solidFill>
                </a:uFill>
                <a:latin typeface="Calibri"/>
              </a:rPr>
              <a:t>   </a:t>
            </a:r>
          </a:p>
          <a:p>
            <a:pPr marL="800280" lvl="1" indent="-342720">
              <a:buClr>
                <a:srgbClr val="000000"/>
              </a:buClr>
              <a:buFont typeface="Arial"/>
              <a:buChar char="•"/>
            </a:pPr>
            <a:r>
              <a:rPr lang="en-US" sz="1600" spc="-1" dirty="0" err="1">
                <a:solidFill>
                  <a:srgbClr val="000000"/>
                </a:solidFill>
                <a:uFill>
                  <a:solidFill>
                    <a:srgbClr val="FFFFFF"/>
                  </a:solidFill>
                </a:uFill>
                <a:latin typeface="Calibri"/>
              </a:rPr>
              <a:t>Großteil</a:t>
            </a:r>
            <a:r>
              <a:rPr lang="en-US" sz="1600" spc="-1" dirty="0">
                <a:solidFill>
                  <a:srgbClr val="000000"/>
                </a:solidFill>
                <a:uFill>
                  <a:solidFill>
                    <a:srgbClr val="FFFFFF"/>
                  </a:solidFill>
                </a:uFill>
                <a:latin typeface="Calibri"/>
              </a:rPr>
              <a:t> der </a:t>
            </a:r>
            <a:r>
              <a:rPr lang="en-US" sz="1600" spc="-1" dirty="0" err="1">
                <a:solidFill>
                  <a:srgbClr val="000000"/>
                </a:solidFill>
                <a:uFill>
                  <a:solidFill>
                    <a:srgbClr val="FFFFFF"/>
                  </a:solidFill>
                </a:uFill>
                <a:latin typeface="Calibri"/>
              </a:rPr>
              <a:t>Servicemanagement-spezifischen</a:t>
            </a:r>
            <a:r>
              <a:rPr lang="en-US" sz="1600" spc="-1" dirty="0">
                <a:solidFill>
                  <a:srgbClr val="000000"/>
                </a:solidFill>
                <a:uFill>
                  <a:solidFill>
                    <a:srgbClr val="FFFFFF"/>
                  </a:solidFill>
                </a:uFill>
                <a:latin typeface="Calibri"/>
              </a:rPr>
              <a:t> </a:t>
            </a:r>
            <a:r>
              <a:rPr lang="en-US" sz="1600" spc="-1" dirty="0" err="1">
                <a:solidFill>
                  <a:srgbClr val="000000"/>
                </a:solidFill>
                <a:uFill>
                  <a:solidFill>
                    <a:srgbClr val="FFFFFF"/>
                  </a:solidFill>
                </a:uFill>
                <a:latin typeface="Calibri"/>
              </a:rPr>
              <a:t>Anforderungen</a:t>
            </a:r>
            <a:r>
              <a:rPr lang="en-US" sz="1600" spc="-1" dirty="0">
                <a:solidFill>
                  <a:srgbClr val="000000"/>
                </a:solidFill>
                <a:uFill>
                  <a:solidFill>
                    <a:srgbClr val="FFFFFF"/>
                  </a:solidFill>
                </a:uFill>
                <a:latin typeface="Calibri"/>
              </a:rPr>
              <a:t> in </a:t>
            </a:r>
            <a:r>
              <a:rPr lang="en-US" sz="1600" spc="-1" dirty="0" err="1">
                <a:solidFill>
                  <a:srgbClr val="000000"/>
                </a:solidFill>
                <a:uFill>
                  <a:solidFill>
                    <a:srgbClr val="FFFFFF"/>
                  </a:solidFill>
                </a:uFill>
                <a:latin typeface="Calibri"/>
              </a:rPr>
              <a:t>Abschnitt</a:t>
            </a:r>
            <a:r>
              <a:rPr lang="en-US" sz="1600" spc="-1" dirty="0">
                <a:solidFill>
                  <a:srgbClr val="000000"/>
                </a:solidFill>
                <a:uFill>
                  <a:solidFill>
                    <a:srgbClr val="FFFFFF"/>
                  </a:solidFill>
                </a:uFill>
                <a:latin typeface="Calibri"/>
              </a:rPr>
              <a:t> 8 (Operation) </a:t>
            </a:r>
          </a:p>
          <a:p>
            <a:pPr marL="343080" indent="-342720">
              <a:lnSpc>
                <a:spcPct val="100000"/>
              </a:lnSpc>
              <a:buClr>
                <a:srgbClr val="000000"/>
              </a:buClr>
              <a:buFont typeface="Arial"/>
              <a:buChar char="•"/>
            </a:pPr>
            <a:r>
              <a:rPr lang="en-US" spc="-1" dirty="0">
                <a:solidFill>
                  <a:srgbClr val="000000"/>
                </a:solidFill>
                <a:uFill>
                  <a:solidFill>
                    <a:srgbClr val="FFFFFF"/>
                  </a:solidFill>
                </a:uFill>
                <a:latin typeface="Calibri"/>
              </a:rPr>
              <a:t>ITSM-</a:t>
            </a:r>
            <a:r>
              <a:rPr lang="en-US" spc="-1" dirty="0" err="1">
                <a:solidFill>
                  <a:srgbClr val="000000"/>
                </a:solidFill>
                <a:uFill>
                  <a:solidFill>
                    <a:srgbClr val="FFFFFF"/>
                  </a:solidFill>
                </a:uFill>
                <a:latin typeface="Calibri"/>
              </a:rPr>
              <a:t>Prozessanforderungen</a:t>
            </a:r>
            <a:r>
              <a:rPr lang="en-US" spc="-1" dirty="0">
                <a:solidFill>
                  <a:srgbClr val="000000"/>
                </a:solidFill>
                <a:uFill>
                  <a:solidFill>
                    <a:srgbClr val="FFFFFF"/>
                  </a:solidFill>
                </a:uFill>
                <a:latin typeface="Calibri"/>
              </a:rPr>
              <a:t> in </a:t>
            </a:r>
            <a:r>
              <a:rPr lang="en-US" spc="-1" dirty="0" err="1">
                <a:solidFill>
                  <a:srgbClr val="000000"/>
                </a:solidFill>
                <a:uFill>
                  <a:solidFill>
                    <a:srgbClr val="FFFFFF"/>
                  </a:solidFill>
                </a:uFill>
                <a:latin typeface="Calibri"/>
              </a:rPr>
              <a:t>Unterabschnitten</a:t>
            </a:r>
            <a:r>
              <a:rPr lang="en-US" spc="-1" dirty="0">
                <a:solidFill>
                  <a:srgbClr val="000000"/>
                </a:solidFill>
                <a:uFill>
                  <a:solidFill>
                    <a:srgbClr val="FFFFFF"/>
                  </a:solidFill>
                </a:uFill>
                <a:latin typeface="Calibri"/>
              </a:rPr>
              <a:t>  8.2 bis 8.7</a:t>
            </a:r>
          </a:p>
          <a:p>
            <a:pPr marL="800280" lvl="1" indent="-342720">
              <a:buClr>
                <a:srgbClr val="000000"/>
              </a:buClr>
              <a:buFont typeface="Arial"/>
              <a:buChar char="•"/>
            </a:pPr>
            <a:r>
              <a:rPr lang="en-US" sz="1600" b="0" strike="noStrike" spc="-1" dirty="0">
                <a:solidFill>
                  <a:srgbClr val="000000"/>
                </a:solidFill>
                <a:uFill>
                  <a:solidFill>
                    <a:srgbClr val="FFFFFF"/>
                  </a:solidFill>
                </a:uFill>
                <a:latin typeface="Calibri"/>
              </a:rPr>
              <a:t>Service portfolio</a:t>
            </a:r>
          </a:p>
          <a:p>
            <a:pPr marL="800280" lvl="1" indent="-342720">
              <a:buClr>
                <a:srgbClr val="000000"/>
              </a:buClr>
              <a:buFont typeface="Arial"/>
              <a:buChar char="•"/>
            </a:pPr>
            <a:r>
              <a:rPr lang="en-US" sz="1600" b="0" strike="noStrike" spc="-1" dirty="0">
                <a:solidFill>
                  <a:srgbClr val="000000"/>
                </a:solidFill>
                <a:uFill>
                  <a:solidFill>
                    <a:srgbClr val="FFFFFF"/>
                  </a:solidFill>
                </a:uFill>
                <a:latin typeface="Calibri"/>
              </a:rPr>
              <a:t>Relationship and agreement</a:t>
            </a:r>
          </a:p>
          <a:p>
            <a:pPr marL="800280" lvl="1" indent="-342720">
              <a:buClr>
                <a:srgbClr val="000000"/>
              </a:buClr>
              <a:buFont typeface="Arial"/>
              <a:buChar char="•"/>
            </a:pPr>
            <a:r>
              <a:rPr lang="en-US" sz="1600" b="0" strike="noStrike" spc="-1" dirty="0">
                <a:solidFill>
                  <a:srgbClr val="000000"/>
                </a:solidFill>
                <a:uFill>
                  <a:solidFill>
                    <a:srgbClr val="FFFFFF"/>
                  </a:solidFill>
                </a:uFill>
                <a:latin typeface="Calibri"/>
              </a:rPr>
              <a:t>Supply and demand</a:t>
            </a:r>
          </a:p>
          <a:p>
            <a:pPr marL="800280" lvl="1" indent="-342720">
              <a:buClr>
                <a:srgbClr val="000000"/>
              </a:buClr>
              <a:buFont typeface="Arial"/>
              <a:buChar char="•"/>
            </a:pPr>
            <a:r>
              <a:rPr lang="en-US" sz="1600" b="0" strike="noStrike" spc="-1" dirty="0">
                <a:solidFill>
                  <a:srgbClr val="000000"/>
                </a:solidFill>
                <a:uFill>
                  <a:solidFill>
                    <a:srgbClr val="FFFFFF"/>
                  </a:solidFill>
                </a:uFill>
                <a:latin typeface="Calibri"/>
              </a:rPr>
              <a:t>Service design, build and transition</a:t>
            </a:r>
          </a:p>
          <a:p>
            <a:pPr marL="800280" lvl="1" indent="-342720">
              <a:buClr>
                <a:srgbClr val="000000"/>
              </a:buClr>
              <a:buFont typeface="Arial"/>
              <a:buChar char="•"/>
            </a:pPr>
            <a:r>
              <a:rPr lang="en-US" sz="1600" b="0" strike="noStrike" spc="-1" dirty="0">
                <a:solidFill>
                  <a:srgbClr val="000000"/>
                </a:solidFill>
                <a:uFill>
                  <a:solidFill>
                    <a:srgbClr val="FFFFFF"/>
                  </a:solidFill>
                </a:uFill>
                <a:latin typeface="Calibri"/>
              </a:rPr>
              <a:t>Resolution and fulfilment</a:t>
            </a:r>
          </a:p>
          <a:p>
            <a:pPr marL="800280" lvl="1" indent="-342720">
              <a:buClr>
                <a:srgbClr val="000000"/>
              </a:buClr>
              <a:buFont typeface="Arial"/>
              <a:buChar char="•"/>
            </a:pPr>
            <a:r>
              <a:rPr lang="en-US" sz="1600" b="0" strike="noStrike" spc="-1" dirty="0">
                <a:solidFill>
                  <a:srgbClr val="000000"/>
                </a:solidFill>
                <a:uFill>
                  <a:solidFill>
                    <a:srgbClr val="FFFFFF"/>
                  </a:solidFill>
                </a:uFill>
                <a:latin typeface="Calibri"/>
              </a:rPr>
              <a:t>Service assurance</a:t>
            </a:r>
          </a:p>
          <a:p>
            <a:pPr marL="343080" indent="-342720">
              <a:lnSpc>
                <a:spcPct val="100000"/>
              </a:lnSpc>
              <a:buClr>
                <a:srgbClr val="000000"/>
              </a:buClr>
              <a:buFont typeface="Arial"/>
              <a:buChar char="•"/>
            </a:pPr>
            <a:r>
              <a:rPr lang="en-US" spc="-1" dirty="0">
                <a:solidFill>
                  <a:srgbClr val="000000"/>
                </a:solidFill>
                <a:uFill>
                  <a:solidFill>
                    <a:srgbClr val="FFFFFF"/>
                  </a:solidFill>
                </a:uFill>
                <a:latin typeface="Calibri"/>
              </a:rPr>
              <a:t>20 </a:t>
            </a:r>
            <a:r>
              <a:rPr lang="en-US" spc="-1" dirty="0" err="1">
                <a:solidFill>
                  <a:srgbClr val="000000"/>
                </a:solidFill>
                <a:uFill>
                  <a:solidFill>
                    <a:srgbClr val="FFFFFF"/>
                  </a:solidFill>
                </a:uFill>
                <a:latin typeface="Calibri"/>
              </a:rPr>
              <a:t>Unter-Unterabschnitte</a:t>
            </a:r>
            <a:r>
              <a:rPr lang="en-US" spc="-1" dirty="0">
                <a:solidFill>
                  <a:srgbClr val="000000"/>
                </a:solidFill>
                <a:uFill>
                  <a:solidFill>
                    <a:srgbClr val="FFFFFF"/>
                  </a:solidFill>
                </a:uFill>
                <a:latin typeface="Calibri"/>
              </a:rPr>
              <a:t> (</a:t>
            </a:r>
            <a:r>
              <a:rPr lang="en-US" spc="-1" dirty="0" err="1">
                <a:solidFill>
                  <a:srgbClr val="000000"/>
                </a:solidFill>
                <a:uFill>
                  <a:solidFill>
                    <a:srgbClr val="FFFFFF"/>
                  </a:solidFill>
                </a:uFill>
                <a:latin typeface="Calibri"/>
              </a:rPr>
              <a:t>zu</a:t>
            </a:r>
            <a:r>
              <a:rPr lang="en-US" spc="-1" dirty="0">
                <a:solidFill>
                  <a:srgbClr val="000000"/>
                </a:solidFill>
                <a:uFill>
                  <a:solidFill>
                    <a:srgbClr val="FFFFFF"/>
                  </a:solidFill>
                </a:uFill>
                <a:latin typeface="Calibri"/>
              </a:rPr>
              <a:t> 8.2 bis 8.7)</a:t>
            </a:r>
          </a:p>
          <a:p>
            <a:pPr marL="800280" lvl="1" indent="-342720">
              <a:buClr>
                <a:srgbClr val="000000"/>
              </a:buClr>
              <a:buFont typeface="Arial"/>
              <a:buChar char="•"/>
            </a:pPr>
            <a:r>
              <a:rPr lang="en-US" sz="1600" spc="-1" dirty="0">
                <a:solidFill>
                  <a:srgbClr val="000000"/>
                </a:solidFill>
                <a:uFill>
                  <a:solidFill>
                    <a:srgbClr val="FFFFFF"/>
                  </a:solidFill>
                </a:uFill>
                <a:latin typeface="Calibri"/>
              </a:rPr>
              <a:t>Z.B. "8.2.2 </a:t>
            </a:r>
            <a:r>
              <a:rPr lang="en-US" sz="1600" spc="-1" dirty="0" err="1">
                <a:solidFill>
                  <a:srgbClr val="000000"/>
                </a:solidFill>
                <a:uFill>
                  <a:solidFill>
                    <a:srgbClr val="FFFFFF"/>
                  </a:solidFill>
                </a:uFill>
                <a:latin typeface="Calibri"/>
              </a:rPr>
              <a:t>Servicekatalog</a:t>
            </a:r>
            <a:r>
              <a:rPr lang="en-US" sz="1600" spc="-1" dirty="0">
                <a:solidFill>
                  <a:srgbClr val="000000"/>
                </a:solidFill>
                <a:uFill>
                  <a:solidFill>
                    <a:srgbClr val="FFFFFF"/>
                  </a:solidFill>
                </a:uFill>
                <a:latin typeface="Calibri"/>
              </a:rPr>
              <a:t>-Management" </a:t>
            </a:r>
            <a:r>
              <a:rPr lang="en-US" sz="1600" spc="-1" dirty="0" err="1">
                <a:solidFill>
                  <a:srgbClr val="000000"/>
                </a:solidFill>
                <a:uFill>
                  <a:solidFill>
                    <a:srgbClr val="FFFFFF"/>
                  </a:solidFill>
                </a:uFill>
                <a:latin typeface="Calibri"/>
              </a:rPr>
              <a:t>ist</a:t>
            </a:r>
            <a:r>
              <a:rPr lang="en-US" sz="1600" spc="-1" dirty="0">
                <a:solidFill>
                  <a:srgbClr val="000000"/>
                </a:solidFill>
                <a:uFill>
                  <a:solidFill>
                    <a:srgbClr val="FFFFFF"/>
                  </a:solidFill>
                </a:uFill>
                <a:latin typeface="Calibri"/>
              </a:rPr>
              <a:t> </a:t>
            </a:r>
            <a:r>
              <a:rPr lang="en-US" sz="1600" spc="-1" dirty="0" err="1">
                <a:solidFill>
                  <a:srgbClr val="000000"/>
                </a:solidFill>
                <a:uFill>
                  <a:solidFill>
                    <a:srgbClr val="FFFFFF"/>
                  </a:solidFill>
                </a:uFill>
                <a:latin typeface="Calibri"/>
              </a:rPr>
              <a:t>Teil</a:t>
            </a:r>
            <a:r>
              <a:rPr lang="en-US" sz="1600" spc="-1" dirty="0">
                <a:solidFill>
                  <a:srgbClr val="000000"/>
                </a:solidFill>
                <a:uFill>
                  <a:solidFill>
                    <a:srgbClr val="FFFFFF"/>
                  </a:solidFill>
                </a:uFill>
                <a:latin typeface="Calibri"/>
              </a:rPr>
              <a:t> von "8.2 Service Portfolio". </a:t>
            </a:r>
          </a:p>
          <a:p>
            <a:pPr marL="800280" lvl="1" indent="-342720">
              <a:buClr>
                <a:srgbClr val="000000"/>
              </a:buClr>
              <a:buFont typeface="Arial"/>
              <a:buChar char="•"/>
            </a:pPr>
            <a:r>
              <a:rPr lang="en-US" sz="1600" spc="-1" dirty="0">
                <a:solidFill>
                  <a:srgbClr val="000000"/>
                </a:solidFill>
                <a:uFill>
                  <a:solidFill>
                    <a:srgbClr val="FFFFFF"/>
                  </a:solidFill>
                </a:uFill>
                <a:latin typeface="Calibri"/>
              </a:rPr>
              <a:t>Die </a:t>
            </a:r>
            <a:r>
              <a:rPr lang="en-US" sz="1600" spc="-1" dirty="0" err="1">
                <a:solidFill>
                  <a:srgbClr val="000000"/>
                </a:solidFill>
                <a:uFill>
                  <a:solidFill>
                    <a:srgbClr val="FFFFFF"/>
                  </a:solidFill>
                </a:uFill>
                <a:latin typeface="Calibri"/>
              </a:rPr>
              <a:t>Erfüllung</a:t>
            </a:r>
            <a:r>
              <a:rPr lang="en-US" sz="1600" spc="-1" dirty="0">
                <a:solidFill>
                  <a:srgbClr val="000000"/>
                </a:solidFill>
                <a:uFill>
                  <a:solidFill>
                    <a:srgbClr val="FFFFFF"/>
                  </a:solidFill>
                </a:uFill>
                <a:latin typeface="Calibri"/>
              </a:rPr>
              <a:t> der </a:t>
            </a:r>
            <a:r>
              <a:rPr lang="en-US" sz="1600" spc="-1" dirty="0" err="1">
                <a:solidFill>
                  <a:srgbClr val="000000"/>
                </a:solidFill>
                <a:uFill>
                  <a:solidFill>
                    <a:srgbClr val="FFFFFF"/>
                  </a:solidFill>
                </a:uFill>
                <a:latin typeface="Calibri"/>
              </a:rPr>
              <a:t>Anforderungen</a:t>
            </a:r>
            <a:r>
              <a:rPr lang="en-US" sz="1600" spc="-1" dirty="0">
                <a:solidFill>
                  <a:srgbClr val="000000"/>
                </a:solidFill>
                <a:uFill>
                  <a:solidFill>
                    <a:srgbClr val="FFFFFF"/>
                  </a:solidFill>
                </a:uFill>
                <a:latin typeface="Calibri"/>
              </a:rPr>
              <a:t> der </a:t>
            </a:r>
            <a:r>
              <a:rPr lang="en-US" sz="1600" spc="-1" dirty="0" err="1">
                <a:solidFill>
                  <a:srgbClr val="000000"/>
                </a:solidFill>
                <a:uFill>
                  <a:solidFill>
                    <a:srgbClr val="FFFFFF"/>
                  </a:solidFill>
                </a:uFill>
                <a:latin typeface="Calibri"/>
              </a:rPr>
              <a:t>einzelnen</a:t>
            </a:r>
            <a:r>
              <a:rPr lang="en-US" sz="1600" spc="-1" dirty="0">
                <a:solidFill>
                  <a:srgbClr val="000000"/>
                </a:solidFill>
                <a:uFill>
                  <a:solidFill>
                    <a:srgbClr val="FFFFFF"/>
                  </a:solidFill>
                </a:uFill>
                <a:latin typeface="Calibri"/>
              </a:rPr>
              <a:t> </a:t>
            </a:r>
            <a:r>
              <a:rPr lang="en-US" sz="1600" spc="-1" dirty="0" err="1">
                <a:solidFill>
                  <a:srgbClr val="000000"/>
                </a:solidFill>
                <a:uFill>
                  <a:solidFill>
                    <a:srgbClr val="FFFFFF"/>
                  </a:solidFill>
                </a:uFill>
                <a:latin typeface="Calibri"/>
              </a:rPr>
              <a:t>Unter-Unterklauseln</a:t>
            </a:r>
            <a:r>
              <a:rPr lang="en-US" sz="1600" spc="-1" dirty="0">
                <a:solidFill>
                  <a:srgbClr val="000000"/>
                </a:solidFill>
                <a:uFill>
                  <a:solidFill>
                    <a:srgbClr val="FFFFFF"/>
                  </a:solidFill>
                </a:uFill>
                <a:latin typeface="Calibri"/>
              </a:rPr>
              <a:t> </a:t>
            </a:r>
            <a:r>
              <a:rPr lang="en-US" sz="1600" spc="-1" dirty="0" err="1">
                <a:solidFill>
                  <a:srgbClr val="000000"/>
                </a:solidFill>
                <a:uFill>
                  <a:solidFill>
                    <a:srgbClr val="FFFFFF"/>
                  </a:solidFill>
                </a:uFill>
                <a:latin typeface="Calibri"/>
              </a:rPr>
              <a:t>lässt</a:t>
            </a:r>
            <a:r>
              <a:rPr lang="en-US" sz="1600" spc="-1" dirty="0">
                <a:solidFill>
                  <a:srgbClr val="000000"/>
                </a:solidFill>
                <a:uFill>
                  <a:solidFill>
                    <a:srgbClr val="FFFFFF"/>
                  </a:solidFill>
                </a:uFill>
                <a:latin typeface="Calibri"/>
              </a:rPr>
              <a:t> </a:t>
            </a:r>
            <a:r>
              <a:rPr lang="en-US" sz="1600" spc="-1" dirty="0" err="1">
                <a:solidFill>
                  <a:srgbClr val="000000"/>
                </a:solidFill>
                <a:uFill>
                  <a:solidFill>
                    <a:srgbClr val="FFFFFF"/>
                  </a:solidFill>
                </a:uFill>
                <a:latin typeface="Calibri"/>
              </a:rPr>
              <a:t>sich</a:t>
            </a:r>
            <a:r>
              <a:rPr lang="en-US" sz="1600" spc="-1" dirty="0">
                <a:solidFill>
                  <a:srgbClr val="000000"/>
                </a:solidFill>
                <a:uFill>
                  <a:solidFill>
                    <a:srgbClr val="FFFFFF"/>
                  </a:solidFill>
                </a:uFill>
                <a:latin typeface="Calibri"/>
              </a:rPr>
              <a:t> in den </a:t>
            </a:r>
            <a:r>
              <a:rPr lang="en-US" sz="1600" spc="-1" dirty="0" err="1">
                <a:solidFill>
                  <a:srgbClr val="000000"/>
                </a:solidFill>
                <a:uFill>
                  <a:solidFill>
                    <a:srgbClr val="FFFFFF"/>
                  </a:solidFill>
                </a:uFill>
                <a:latin typeface="Calibri"/>
              </a:rPr>
              <a:t>meisten</a:t>
            </a:r>
            <a:r>
              <a:rPr lang="en-US" sz="1600" spc="-1" dirty="0">
                <a:solidFill>
                  <a:srgbClr val="000000"/>
                </a:solidFill>
                <a:uFill>
                  <a:solidFill>
                    <a:srgbClr val="FFFFFF"/>
                  </a:solidFill>
                </a:uFill>
                <a:latin typeface="Calibri"/>
              </a:rPr>
              <a:t> </a:t>
            </a:r>
            <a:r>
              <a:rPr lang="en-US" sz="1600" spc="-1" dirty="0" err="1">
                <a:solidFill>
                  <a:srgbClr val="000000"/>
                </a:solidFill>
                <a:uFill>
                  <a:solidFill>
                    <a:srgbClr val="FFFFFF"/>
                  </a:solidFill>
                </a:uFill>
                <a:latin typeface="Calibri"/>
              </a:rPr>
              <a:t>Fällen</a:t>
            </a:r>
            <a:r>
              <a:rPr lang="en-US" sz="1600" spc="-1" dirty="0">
                <a:solidFill>
                  <a:srgbClr val="000000"/>
                </a:solidFill>
                <a:uFill>
                  <a:solidFill>
                    <a:srgbClr val="FFFFFF"/>
                  </a:solidFill>
                </a:uFill>
                <a:latin typeface="Calibri"/>
              </a:rPr>
              <a:t> am </a:t>
            </a:r>
            <a:r>
              <a:rPr lang="en-US" sz="1600" spc="-1" dirty="0" err="1">
                <a:solidFill>
                  <a:srgbClr val="000000"/>
                </a:solidFill>
                <a:uFill>
                  <a:solidFill>
                    <a:srgbClr val="FFFFFF"/>
                  </a:solidFill>
                </a:uFill>
                <a:latin typeface="Calibri"/>
              </a:rPr>
              <a:t>besten</a:t>
            </a:r>
            <a:r>
              <a:rPr lang="en-US" sz="1600" spc="-1" dirty="0">
                <a:solidFill>
                  <a:srgbClr val="000000"/>
                </a:solidFill>
                <a:uFill>
                  <a:solidFill>
                    <a:srgbClr val="FFFFFF"/>
                  </a:solidFill>
                </a:uFill>
                <a:latin typeface="Calibri"/>
              </a:rPr>
              <a:t> </a:t>
            </a:r>
            <a:r>
              <a:rPr lang="en-US" sz="1600" spc="-1" dirty="0" err="1">
                <a:solidFill>
                  <a:srgbClr val="000000"/>
                </a:solidFill>
                <a:uFill>
                  <a:solidFill>
                    <a:srgbClr val="FFFFFF"/>
                  </a:solidFill>
                </a:uFill>
                <a:latin typeface="Calibri"/>
              </a:rPr>
              <a:t>durch</a:t>
            </a:r>
            <a:r>
              <a:rPr lang="en-US" sz="1600" spc="-1" dirty="0">
                <a:solidFill>
                  <a:srgbClr val="000000"/>
                </a:solidFill>
                <a:uFill>
                  <a:solidFill>
                    <a:srgbClr val="FFFFFF"/>
                  </a:solidFill>
                </a:uFill>
                <a:latin typeface="Calibri"/>
              </a:rPr>
              <a:t> die </a:t>
            </a:r>
            <a:r>
              <a:rPr lang="en-US" sz="1600" spc="-1" dirty="0" err="1">
                <a:solidFill>
                  <a:srgbClr val="000000"/>
                </a:solidFill>
                <a:uFill>
                  <a:solidFill>
                    <a:srgbClr val="FFFFFF"/>
                  </a:solidFill>
                </a:uFill>
                <a:latin typeface="Calibri"/>
              </a:rPr>
              <a:t>Implementierung</a:t>
            </a:r>
            <a:r>
              <a:rPr lang="en-US" sz="1600" spc="-1" dirty="0">
                <a:solidFill>
                  <a:srgbClr val="000000"/>
                </a:solidFill>
                <a:uFill>
                  <a:solidFill>
                    <a:srgbClr val="FFFFFF"/>
                  </a:solidFill>
                </a:uFill>
                <a:latin typeface="Calibri"/>
              </a:rPr>
              <a:t> </a:t>
            </a:r>
            <a:r>
              <a:rPr lang="en-US" sz="1600" spc="-1" dirty="0" err="1">
                <a:solidFill>
                  <a:srgbClr val="000000"/>
                </a:solidFill>
                <a:uFill>
                  <a:solidFill>
                    <a:srgbClr val="FFFFFF"/>
                  </a:solidFill>
                </a:uFill>
                <a:latin typeface="Calibri"/>
              </a:rPr>
              <a:t>eines</a:t>
            </a:r>
            <a:r>
              <a:rPr lang="en-US" sz="1600" spc="-1" dirty="0">
                <a:solidFill>
                  <a:srgbClr val="000000"/>
                </a:solidFill>
                <a:uFill>
                  <a:solidFill>
                    <a:srgbClr val="FFFFFF"/>
                  </a:solidFill>
                </a:uFill>
                <a:latin typeface="Calibri"/>
              </a:rPr>
              <a:t> </a:t>
            </a:r>
            <a:r>
              <a:rPr lang="en-US" sz="1600" spc="-1" dirty="0" err="1">
                <a:solidFill>
                  <a:srgbClr val="000000"/>
                </a:solidFill>
                <a:uFill>
                  <a:solidFill>
                    <a:srgbClr val="FFFFFF"/>
                  </a:solidFill>
                </a:uFill>
                <a:latin typeface="Calibri"/>
              </a:rPr>
              <a:t>entsprechenden</a:t>
            </a:r>
            <a:r>
              <a:rPr lang="en-US" sz="1600" spc="-1" dirty="0">
                <a:solidFill>
                  <a:srgbClr val="000000"/>
                </a:solidFill>
                <a:uFill>
                  <a:solidFill>
                    <a:srgbClr val="FFFFFF"/>
                  </a:solidFill>
                </a:uFill>
                <a:latin typeface="Calibri"/>
              </a:rPr>
              <a:t> Service-Management-</a:t>
            </a:r>
            <a:r>
              <a:rPr lang="en-US" sz="1600" spc="-1" dirty="0" err="1">
                <a:solidFill>
                  <a:srgbClr val="000000"/>
                </a:solidFill>
                <a:uFill>
                  <a:solidFill>
                    <a:srgbClr val="FFFFFF"/>
                  </a:solidFill>
                </a:uFill>
                <a:latin typeface="Calibri"/>
              </a:rPr>
              <a:t>Prozesses</a:t>
            </a:r>
            <a:r>
              <a:rPr lang="en-US" sz="1600" spc="-1" dirty="0">
                <a:solidFill>
                  <a:srgbClr val="000000"/>
                </a:solidFill>
                <a:uFill>
                  <a:solidFill>
                    <a:srgbClr val="FFFFFF"/>
                  </a:solidFill>
                </a:uFill>
                <a:latin typeface="Calibri"/>
              </a:rPr>
              <a:t> </a:t>
            </a:r>
            <a:r>
              <a:rPr lang="en-US" sz="1600" spc="-1" dirty="0" err="1">
                <a:solidFill>
                  <a:srgbClr val="000000"/>
                </a:solidFill>
                <a:uFill>
                  <a:solidFill>
                    <a:srgbClr val="FFFFFF"/>
                  </a:solidFill>
                </a:uFill>
                <a:latin typeface="Calibri"/>
              </a:rPr>
              <a:t>erreichen</a:t>
            </a:r>
            <a:r>
              <a:rPr lang="en-US" sz="1600" spc="-1" dirty="0">
                <a:solidFill>
                  <a:srgbClr val="000000"/>
                </a:solidFill>
                <a:uFill>
                  <a:solidFill>
                    <a:srgbClr val="FFFFFF"/>
                  </a:solidFill>
                </a:uFill>
                <a:latin typeface="Calibri"/>
              </a:rPr>
              <a:t>.</a:t>
            </a:r>
            <a:endParaRPr lang="en-US" sz="1600" b="0" strike="noStrike" spc="-1" dirty="0">
              <a:solidFill>
                <a:srgbClr val="000000"/>
              </a:solidFill>
              <a:uFill>
                <a:solidFill>
                  <a:srgbClr val="FFFFFF"/>
                </a:solidFill>
              </a:uFill>
              <a:latin typeface="Calibri"/>
            </a:endParaRPr>
          </a:p>
        </p:txBody>
      </p:sp>
      <p:sp>
        <p:nvSpPr>
          <p:cNvPr id="395" name="TextShape 3"/>
          <p:cNvSpPr txBox="1"/>
          <p:nvPr/>
        </p:nvSpPr>
        <p:spPr>
          <a:xfrm>
            <a:off x="6553080" y="6430680"/>
            <a:ext cx="2133360" cy="364680"/>
          </a:xfrm>
          <a:prstGeom prst="rect">
            <a:avLst/>
          </a:prstGeom>
          <a:noFill/>
          <a:ln>
            <a:noFill/>
          </a:ln>
        </p:spPr>
        <p:txBody>
          <a:bodyPr anchor="ctr"/>
          <a:lstStyle/>
          <a:p>
            <a:pPr algn="r">
              <a:lnSpc>
                <a:spcPct val="100000"/>
              </a:lnSpc>
            </a:pPr>
            <a:fld id="{69217029-0D91-4725-8DC5-4694FED153C2}" type="slidenum">
              <a:rPr lang="de-DE" sz="1200" b="0" strike="noStrike" spc="-1">
                <a:solidFill>
                  <a:srgbClr val="8B8B8B"/>
                </a:solidFill>
                <a:uFill>
                  <a:solidFill>
                    <a:srgbClr val="FFFFFF"/>
                  </a:solidFill>
                </a:uFill>
                <a:latin typeface="Calibri"/>
              </a:rPr>
              <a:t>43</a:t>
            </a:fld>
            <a:endParaRPr lang="de-DE"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1012107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dirty="0">
                <a:solidFill>
                  <a:srgbClr val="205595"/>
                </a:solidFill>
                <a:uFill>
                  <a:solidFill>
                    <a:srgbClr val="FFFFFF"/>
                  </a:solidFill>
                </a:uFill>
                <a:latin typeface="Calibri"/>
              </a:rPr>
              <a:t>ISO 20000-1: </a:t>
            </a:r>
            <a:br>
              <a:rPr lang="en-US" sz="3200" b="0" strike="noStrike" spc="-1" dirty="0">
                <a:solidFill>
                  <a:srgbClr val="205595"/>
                </a:solidFill>
                <a:uFill>
                  <a:solidFill>
                    <a:srgbClr val="FFFFFF"/>
                  </a:solidFill>
                </a:uFill>
                <a:latin typeface="Calibri"/>
              </a:rPr>
            </a:br>
            <a:r>
              <a:rPr lang="en-US" sz="3200" b="0" strike="noStrike" spc="-1" dirty="0">
                <a:solidFill>
                  <a:srgbClr val="205595"/>
                </a:solidFill>
                <a:uFill>
                  <a:solidFill>
                    <a:srgbClr val="FFFFFF"/>
                  </a:solidFill>
                </a:uFill>
                <a:latin typeface="Calibri"/>
              </a:rPr>
              <a:t>ITSM-</a:t>
            </a:r>
            <a:r>
              <a:rPr lang="en-US" sz="3200" b="0" strike="noStrike" spc="-1" dirty="0" err="1">
                <a:solidFill>
                  <a:srgbClr val="205595"/>
                </a:solidFill>
                <a:uFill>
                  <a:solidFill>
                    <a:srgbClr val="FFFFFF"/>
                  </a:solidFill>
                </a:uFill>
                <a:latin typeface="Calibri"/>
              </a:rPr>
              <a:t>Prozesse</a:t>
            </a:r>
            <a:r>
              <a:rPr lang="en-US" sz="3200" b="0" strike="noStrike" spc="-1" dirty="0">
                <a:solidFill>
                  <a:srgbClr val="205595"/>
                </a:solidFill>
                <a:uFill>
                  <a:solidFill>
                    <a:srgbClr val="FFFFFF"/>
                  </a:solidFill>
                </a:uFill>
                <a:latin typeface="Calibri"/>
              </a:rPr>
              <a:t> (8.2 to 8.4)</a:t>
            </a:r>
            <a:endParaRPr lang="en-US" sz="1800" b="0" strike="noStrike" spc="-1" dirty="0">
              <a:solidFill>
                <a:srgbClr val="000000"/>
              </a:solidFill>
              <a:uFill>
                <a:solidFill>
                  <a:srgbClr val="FFFFFF"/>
                </a:solidFill>
              </a:uFill>
              <a:latin typeface="Calibri"/>
            </a:endParaRPr>
          </a:p>
        </p:txBody>
      </p:sp>
      <p:sp>
        <p:nvSpPr>
          <p:cNvPr id="395" name="TextShape 3"/>
          <p:cNvSpPr txBox="1"/>
          <p:nvPr/>
        </p:nvSpPr>
        <p:spPr>
          <a:xfrm>
            <a:off x="6553080" y="6430680"/>
            <a:ext cx="2133360" cy="364680"/>
          </a:xfrm>
          <a:prstGeom prst="rect">
            <a:avLst/>
          </a:prstGeom>
          <a:noFill/>
          <a:ln>
            <a:noFill/>
          </a:ln>
        </p:spPr>
        <p:txBody>
          <a:bodyPr anchor="ctr"/>
          <a:lstStyle/>
          <a:p>
            <a:pPr algn="r">
              <a:lnSpc>
                <a:spcPct val="100000"/>
              </a:lnSpc>
            </a:pPr>
            <a:fld id="{69217029-0D91-4725-8DC5-4694FED153C2}" type="slidenum">
              <a:rPr lang="de-DE" sz="1200" b="0" strike="noStrike" spc="-1">
                <a:solidFill>
                  <a:srgbClr val="8B8B8B"/>
                </a:solidFill>
                <a:uFill>
                  <a:solidFill>
                    <a:srgbClr val="FFFFFF"/>
                  </a:solidFill>
                </a:uFill>
                <a:latin typeface="Calibri"/>
              </a:rPr>
              <a:t>44</a:t>
            </a:fld>
            <a:endParaRPr lang="de-DE" sz="1400" b="0" strike="noStrike" spc="-1">
              <a:solidFill>
                <a:srgbClr val="000000"/>
              </a:solidFill>
              <a:uFill>
                <a:solidFill>
                  <a:srgbClr val="FFFFFF"/>
                </a:solidFill>
              </a:uFill>
              <a:latin typeface="Times New Roman"/>
            </a:endParaRPr>
          </a:p>
        </p:txBody>
      </p:sp>
      <p:graphicFrame>
        <p:nvGraphicFramePr>
          <p:cNvPr id="5" name="Inhaltsplatzhalter 2">
            <a:extLst>
              <a:ext uri="{FF2B5EF4-FFF2-40B4-BE49-F238E27FC236}">
                <a16:creationId xmlns:a16="http://schemas.microsoft.com/office/drawing/2014/main" id="{46FA2B51-857E-C647-A50B-C82A58D4EF6F}"/>
              </a:ext>
            </a:extLst>
          </p:cNvPr>
          <p:cNvGraphicFramePr>
            <a:graphicFrameLocks/>
          </p:cNvGraphicFramePr>
          <p:nvPr>
            <p:extLst>
              <p:ext uri="{D42A27DB-BD31-4B8C-83A1-F6EECF244321}">
                <p14:modId xmlns:p14="http://schemas.microsoft.com/office/powerpoint/2010/main" val="938441583"/>
              </p:ext>
            </p:extLst>
          </p:nvPr>
        </p:nvGraphicFramePr>
        <p:xfrm>
          <a:off x="0" y="2058535"/>
          <a:ext cx="9144000" cy="38857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feld 1">
            <a:extLst>
              <a:ext uri="{FF2B5EF4-FFF2-40B4-BE49-F238E27FC236}">
                <a16:creationId xmlns:a16="http://schemas.microsoft.com/office/drawing/2014/main" id="{8A31ACAC-AB5C-854B-9FAF-45BF0B4AC11B}"/>
              </a:ext>
            </a:extLst>
          </p:cNvPr>
          <p:cNvSpPr txBox="1"/>
          <p:nvPr/>
        </p:nvSpPr>
        <p:spPr>
          <a:xfrm>
            <a:off x="457199" y="5477939"/>
            <a:ext cx="7969045" cy="1200329"/>
          </a:xfrm>
          <a:prstGeom prst="rect">
            <a:avLst/>
          </a:prstGeom>
          <a:noFill/>
        </p:spPr>
        <p:txBody>
          <a:bodyPr wrap="square" rtlCol="0">
            <a:spAutoFit/>
          </a:bodyPr>
          <a:lstStyle/>
          <a:p>
            <a:r>
              <a:rPr lang="de-DE" sz="1200" dirty="0"/>
              <a:t>Hinweis: </a:t>
            </a:r>
          </a:p>
          <a:p>
            <a:r>
              <a:rPr lang="de-DE" sz="1200" dirty="0"/>
              <a:t>ISO/IEC 20000-1 spricht hier nicht explizit von Prozessen. </a:t>
            </a:r>
            <a:br>
              <a:rPr lang="de-DE" sz="1200" dirty="0"/>
            </a:br>
            <a:r>
              <a:rPr lang="de-DE" sz="1200" dirty="0"/>
              <a:t>Die Erfüllung der Anforderungen der einzelnen Unter-Unterklauseln lässt sich in den meisten Fällen am besten durch die Implementierung eines entsprechenden Service-Management-Prozesses erreichen.</a:t>
            </a:r>
          </a:p>
          <a:p>
            <a:r>
              <a:rPr lang="de-DE" sz="1200" dirty="0"/>
              <a:t>Es gibt aber kein verpflichtendes Prozessmodell. Es ist zulässig mehr oder weniger Prozesse zu etablieren oder auch die Prozesse anders abzugrenzen, so lange alle Anforderungen erfüllt werden</a:t>
            </a:r>
          </a:p>
        </p:txBody>
      </p:sp>
    </p:spTree>
    <p:extLst>
      <p:ext uri="{BB962C8B-B14F-4D97-AF65-F5344CB8AC3E}">
        <p14:creationId xmlns:p14="http://schemas.microsoft.com/office/powerpoint/2010/main" val="960486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dirty="0">
                <a:solidFill>
                  <a:srgbClr val="205595"/>
                </a:solidFill>
                <a:uFill>
                  <a:solidFill>
                    <a:srgbClr val="FFFFFF"/>
                  </a:solidFill>
                </a:uFill>
                <a:latin typeface="Calibri"/>
              </a:rPr>
              <a:t>ISO 20000-1: </a:t>
            </a:r>
            <a:br>
              <a:rPr lang="en-US" sz="3200" b="0" strike="noStrike" spc="-1" dirty="0">
                <a:solidFill>
                  <a:srgbClr val="205595"/>
                </a:solidFill>
                <a:uFill>
                  <a:solidFill>
                    <a:srgbClr val="FFFFFF"/>
                  </a:solidFill>
                </a:uFill>
                <a:latin typeface="Calibri"/>
              </a:rPr>
            </a:br>
            <a:r>
              <a:rPr lang="en-US" sz="3200" b="0" strike="noStrike" spc="-1" dirty="0">
                <a:solidFill>
                  <a:srgbClr val="205595"/>
                </a:solidFill>
                <a:uFill>
                  <a:solidFill>
                    <a:srgbClr val="FFFFFF"/>
                  </a:solidFill>
                </a:uFill>
                <a:latin typeface="Calibri"/>
              </a:rPr>
              <a:t>ITSM-</a:t>
            </a:r>
            <a:r>
              <a:rPr lang="en-US" sz="3200" b="0" strike="noStrike" spc="-1" dirty="0" err="1">
                <a:solidFill>
                  <a:srgbClr val="205595"/>
                </a:solidFill>
                <a:uFill>
                  <a:solidFill>
                    <a:srgbClr val="FFFFFF"/>
                  </a:solidFill>
                </a:uFill>
                <a:latin typeface="Calibri"/>
              </a:rPr>
              <a:t>Prozesse</a:t>
            </a:r>
            <a:r>
              <a:rPr lang="en-US" sz="3200" b="0" strike="noStrike" spc="-1" dirty="0">
                <a:solidFill>
                  <a:srgbClr val="205595"/>
                </a:solidFill>
                <a:uFill>
                  <a:solidFill>
                    <a:srgbClr val="FFFFFF"/>
                  </a:solidFill>
                </a:uFill>
                <a:latin typeface="Calibri"/>
              </a:rPr>
              <a:t> (8.5 to 8.7)</a:t>
            </a:r>
            <a:endParaRPr lang="en-US" sz="1800" b="0" strike="noStrike" spc="-1" dirty="0">
              <a:solidFill>
                <a:srgbClr val="000000"/>
              </a:solidFill>
              <a:uFill>
                <a:solidFill>
                  <a:srgbClr val="FFFFFF"/>
                </a:solidFill>
              </a:uFill>
              <a:latin typeface="Calibri"/>
            </a:endParaRPr>
          </a:p>
        </p:txBody>
      </p:sp>
      <p:sp>
        <p:nvSpPr>
          <p:cNvPr id="395" name="TextShape 3"/>
          <p:cNvSpPr txBox="1"/>
          <p:nvPr/>
        </p:nvSpPr>
        <p:spPr>
          <a:xfrm>
            <a:off x="6553080" y="6430680"/>
            <a:ext cx="2133360" cy="364680"/>
          </a:xfrm>
          <a:prstGeom prst="rect">
            <a:avLst/>
          </a:prstGeom>
          <a:noFill/>
          <a:ln>
            <a:noFill/>
          </a:ln>
        </p:spPr>
        <p:txBody>
          <a:bodyPr anchor="ctr"/>
          <a:lstStyle/>
          <a:p>
            <a:pPr algn="r">
              <a:lnSpc>
                <a:spcPct val="100000"/>
              </a:lnSpc>
            </a:pPr>
            <a:fld id="{69217029-0D91-4725-8DC5-4694FED153C2}" type="slidenum">
              <a:rPr lang="de-DE" sz="1200" b="0" strike="noStrike" spc="-1">
                <a:solidFill>
                  <a:srgbClr val="8B8B8B"/>
                </a:solidFill>
                <a:uFill>
                  <a:solidFill>
                    <a:srgbClr val="FFFFFF"/>
                  </a:solidFill>
                </a:uFill>
                <a:latin typeface="Calibri"/>
              </a:rPr>
              <a:t>45</a:t>
            </a:fld>
            <a:endParaRPr lang="de-DE" sz="1400" b="0" strike="noStrike" spc="-1">
              <a:solidFill>
                <a:srgbClr val="000000"/>
              </a:solidFill>
              <a:uFill>
                <a:solidFill>
                  <a:srgbClr val="FFFFFF"/>
                </a:solidFill>
              </a:uFill>
              <a:latin typeface="Times New Roman"/>
            </a:endParaRPr>
          </a:p>
        </p:txBody>
      </p:sp>
      <p:graphicFrame>
        <p:nvGraphicFramePr>
          <p:cNvPr id="7" name="Inhaltsplatzhalter 2">
            <a:extLst>
              <a:ext uri="{FF2B5EF4-FFF2-40B4-BE49-F238E27FC236}">
                <a16:creationId xmlns:a16="http://schemas.microsoft.com/office/drawing/2014/main" id="{1724157F-30C0-C34A-9F10-EA422D2BDA5A}"/>
              </a:ext>
            </a:extLst>
          </p:cNvPr>
          <p:cNvGraphicFramePr>
            <a:graphicFrameLocks/>
          </p:cNvGraphicFramePr>
          <p:nvPr>
            <p:extLst>
              <p:ext uri="{D42A27DB-BD31-4B8C-83A1-F6EECF244321}">
                <p14:modId xmlns:p14="http://schemas.microsoft.com/office/powerpoint/2010/main" val="1482762755"/>
              </p:ext>
            </p:extLst>
          </p:nvPr>
        </p:nvGraphicFramePr>
        <p:xfrm>
          <a:off x="80176" y="2155623"/>
          <a:ext cx="9063824" cy="34417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14176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9" name="TextShape 1"/>
          <p:cNvSpPr txBox="1"/>
          <p:nvPr/>
        </p:nvSpPr>
        <p:spPr>
          <a:xfrm>
            <a:off x="685800" y="2130480"/>
            <a:ext cx="7772040" cy="1469520"/>
          </a:xfrm>
          <a:prstGeom prst="rect">
            <a:avLst/>
          </a:prstGeom>
          <a:noFill/>
          <a:ln>
            <a:noFill/>
          </a:ln>
        </p:spPr>
        <p:txBody>
          <a:bodyPr anchor="ctr"/>
          <a:lstStyle/>
          <a:p>
            <a:pPr algn="ctr">
              <a:lnSpc>
                <a:spcPct val="100000"/>
              </a:lnSpc>
            </a:pPr>
            <a:r>
              <a:rPr lang="en-US" sz="3200" b="0" strike="noStrike" spc="-1">
                <a:solidFill>
                  <a:srgbClr val="205595"/>
                </a:solidFill>
                <a:uFill>
                  <a:solidFill>
                    <a:srgbClr val="FFFFFF"/>
                  </a:solidFill>
                </a:uFill>
                <a:latin typeface="Calibri"/>
              </a:rPr>
              <a:t>ISO/IEC 27000</a:t>
            </a:r>
            <a:endParaRPr lang="en-US" sz="1800" b="0" strike="noStrike" spc="-1">
              <a:solidFill>
                <a:srgbClr val="000000"/>
              </a:solidFill>
              <a:uFill>
                <a:solidFill>
                  <a:srgbClr val="FFFFFF"/>
                </a:solidFill>
              </a:uFill>
              <a:latin typeface="Calibri"/>
            </a:endParaRPr>
          </a:p>
        </p:txBody>
      </p:sp>
      <p:sp>
        <p:nvSpPr>
          <p:cNvPr id="470" name="TextShape 2"/>
          <p:cNvSpPr txBox="1"/>
          <p:nvPr/>
        </p:nvSpPr>
        <p:spPr>
          <a:xfrm>
            <a:off x="6553080" y="6430680"/>
            <a:ext cx="2133360" cy="364680"/>
          </a:xfrm>
          <a:prstGeom prst="rect">
            <a:avLst/>
          </a:prstGeom>
          <a:noFill/>
          <a:ln>
            <a:noFill/>
          </a:ln>
        </p:spPr>
        <p:txBody>
          <a:bodyPr anchor="ctr"/>
          <a:lstStyle/>
          <a:p>
            <a:pPr algn="r">
              <a:lnSpc>
                <a:spcPct val="100000"/>
              </a:lnSpc>
            </a:pPr>
            <a:fld id="{91E8DCBD-EBB2-438B-9A35-C690B24BE858}" type="slidenum">
              <a:rPr lang="de-DE" sz="1200" b="0" strike="noStrike" spc="-1">
                <a:solidFill>
                  <a:srgbClr val="FFFFFF"/>
                </a:solidFill>
                <a:uFill>
                  <a:solidFill>
                    <a:srgbClr val="FFFFFF"/>
                  </a:solidFill>
                </a:uFill>
                <a:latin typeface="Calibri"/>
              </a:rPr>
              <a:t>46</a:t>
            </a:fld>
            <a:endParaRPr lang="de-DE" sz="1400" b="0" strike="noStrike" spc="-1">
              <a:solidFill>
                <a:srgbClr val="000000"/>
              </a:solidFill>
              <a:uFill>
                <a:solidFill>
                  <a:srgbClr val="FFFFFF"/>
                </a:solidFill>
              </a:uFill>
              <a:latin typeface="Times New Roman"/>
            </a:endParaRPr>
          </a:p>
        </p:txBody>
      </p:sp>
      <p:sp>
        <p:nvSpPr>
          <p:cNvPr id="471" name="CustomShape 3"/>
          <p:cNvSpPr/>
          <p:nvPr/>
        </p:nvSpPr>
        <p:spPr>
          <a:xfrm>
            <a:off x="1371600" y="3933720"/>
            <a:ext cx="6400440" cy="1704600"/>
          </a:xfrm>
          <a:prstGeom prst="snip1Rect">
            <a:avLst>
              <a:gd name="adj" fmla="val 16667"/>
            </a:avLst>
          </a:prstGeom>
          <a:solidFill>
            <a:schemeClr val="accent1">
              <a:lumMod val="60000"/>
              <a:lumOff val="40000"/>
              <a:alpha val="37000"/>
            </a:schemeClr>
          </a:solidFill>
          <a:ln>
            <a:round/>
          </a:ln>
        </p:spPr>
        <p:style>
          <a:lnRef idx="2">
            <a:schemeClr val="accent1">
              <a:shade val="50000"/>
            </a:schemeClr>
          </a:lnRef>
          <a:fillRef idx="1">
            <a:schemeClr val="accent1"/>
          </a:fillRef>
          <a:effectRef idx="0">
            <a:schemeClr val="accent1"/>
          </a:effectRef>
          <a:fontRef idx="minor"/>
        </p:style>
      </p:sp>
      <p:sp>
        <p:nvSpPr>
          <p:cNvPr id="472" name="CustomShape 4"/>
          <p:cNvSpPr/>
          <p:nvPr/>
        </p:nvSpPr>
        <p:spPr>
          <a:xfrm>
            <a:off x="1445760" y="4040640"/>
            <a:ext cx="1706040" cy="32904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de-DE" sz="1800" b="0" strike="noStrike" spc="-1">
                <a:solidFill>
                  <a:srgbClr val="FFFFFF"/>
                </a:solidFill>
                <a:uFill>
                  <a:solidFill>
                    <a:srgbClr val="FFFFFF"/>
                  </a:solidFill>
                </a:uFill>
                <a:latin typeface="Calibri"/>
              </a:rPr>
              <a:t>Schlagworte</a:t>
            </a:r>
            <a:endParaRPr lang="de-DE" sz="1800" b="0" strike="noStrike" spc="-1">
              <a:solidFill>
                <a:srgbClr val="000000"/>
              </a:solidFill>
              <a:uFill>
                <a:solidFill>
                  <a:srgbClr val="FFFFFF"/>
                </a:solidFill>
              </a:uFill>
              <a:latin typeface="Arial"/>
            </a:endParaRPr>
          </a:p>
        </p:txBody>
      </p:sp>
      <p:sp>
        <p:nvSpPr>
          <p:cNvPr id="473" name="CustomShape 5"/>
          <p:cNvSpPr/>
          <p:nvPr/>
        </p:nvSpPr>
        <p:spPr>
          <a:xfrm>
            <a:off x="1445760" y="4448520"/>
            <a:ext cx="6232680" cy="639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1800" b="0" strike="noStrike" spc="-1">
                <a:solidFill>
                  <a:srgbClr val="000000"/>
                </a:solidFill>
                <a:uFill>
                  <a:solidFill>
                    <a:srgbClr val="FFFFFF"/>
                  </a:solidFill>
                </a:uFill>
                <a:latin typeface="Calibri"/>
              </a:rPr>
              <a:t>Anforderungen und Anleitung für die Implementierung von Informationssicherheitsmanagementsystemen</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4"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ISO 27000: Überblick und wichtige Fakten</a:t>
            </a:r>
            <a:endParaRPr lang="en-US" sz="1800" b="0" strike="noStrike" spc="-1">
              <a:solidFill>
                <a:srgbClr val="000000"/>
              </a:solidFill>
              <a:uFill>
                <a:solidFill>
                  <a:srgbClr val="FFFFFF"/>
                </a:solidFill>
              </a:uFill>
              <a:latin typeface="Calibri"/>
            </a:endParaRPr>
          </a:p>
        </p:txBody>
      </p:sp>
      <p:sp>
        <p:nvSpPr>
          <p:cNvPr id="475"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1" strike="noStrike" spc="-1">
                <a:solidFill>
                  <a:srgbClr val="000000"/>
                </a:solidFill>
                <a:uFill>
                  <a:solidFill>
                    <a:srgbClr val="FFFFFF"/>
                  </a:solidFill>
                </a:uFill>
                <a:latin typeface="Calibri"/>
              </a:rPr>
              <a:t>Internationaler Standard für Informationssicherheitsmanagement</a:t>
            </a:r>
            <a:endParaRPr lang="en-US" sz="28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Thema: Entwicklung eines Informationssicherheitsmanagementsystems (ISMS) </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Herausgeber: ISO und IEC</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Anwendungsdomäne:</a:t>
            </a: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Fertigungsindustrie und Service Provider (Dienstleister)</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Jede Form von Industrie und Organisation</a:t>
            </a:r>
            <a:endParaRPr lang="en-US" sz="20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Form der Veröffentlichung: Druck und PDF</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Verschiedene Teile (siehe nächste Folie)</a:t>
            </a:r>
          </a:p>
        </p:txBody>
      </p:sp>
      <p:sp>
        <p:nvSpPr>
          <p:cNvPr id="476" name="TextShape 3"/>
          <p:cNvSpPr txBox="1"/>
          <p:nvPr/>
        </p:nvSpPr>
        <p:spPr>
          <a:xfrm>
            <a:off x="6553080" y="6430680"/>
            <a:ext cx="2133360" cy="364680"/>
          </a:xfrm>
          <a:prstGeom prst="rect">
            <a:avLst/>
          </a:prstGeom>
          <a:noFill/>
          <a:ln>
            <a:noFill/>
          </a:ln>
        </p:spPr>
        <p:txBody>
          <a:bodyPr anchor="ctr"/>
          <a:lstStyle/>
          <a:p>
            <a:pPr algn="r">
              <a:lnSpc>
                <a:spcPct val="100000"/>
              </a:lnSpc>
            </a:pPr>
            <a:fld id="{4CD791FB-7D1E-4D5F-9DA4-283E3C1CFEA6}" type="slidenum">
              <a:rPr lang="de-DE" sz="1200" b="0" strike="noStrike" spc="-1">
                <a:solidFill>
                  <a:srgbClr val="8B8B8B"/>
                </a:solidFill>
                <a:uFill>
                  <a:solidFill>
                    <a:srgbClr val="FFFFFF"/>
                  </a:solidFill>
                </a:uFill>
                <a:latin typeface="Calibri"/>
              </a:rPr>
              <a:t>47</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7"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ISO 27000: Familie von ISMS Standards</a:t>
            </a:r>
            <a:endParaRPr lang="en-US" sz="1800" b="0" strike="noStrike" spc="-1">
              <a:solidFill>
                <a:srgbClr val="000000"/>
              </a:solidFill>
              <a:uFill>
                <a:solidFill>
                  <a:srgbClr val="FFFFFF"/>
                </a:solidFill>
              </a:uFill>
              <a:latin typeface="Calibri"/>
            </a:endParaRPr>
          </a:p>
        </p:txBody>
      </p:sp>
      <p:sp>
        <p:nvSpPr>
          <p:cNvPr id="478" name="TextShape 2"/>
          <p:cNvSpPr txBox="1"/>
          <p:nvPr/>
        </p:nvSpPr>
        <p:spPr>
          <a:xfrm>
            <a:off x="6553080" y="6430680"/>
            <a:ext cx="2133360" cy="364680"/>
          </a:xfrm>
          <a:prstGeom prst="rect">
            <a:avLst/>
          </a:prstGeom>
          <a:noFill/>
          <a:ln>
            <a:noFill/>
          </a:ln>
        </p:spPr>
        <p:txBody>
          <a:bodyPr anchor="ctr"/>
          <a:lstStyle/>
          <a:p>
            <a:pPr algn="r">
              <a:lnSpc>
                <a:spcPct val="100000"/>
              </a:lnSpc>
            </a:pPr>
            <a:fld id="{A586E7FD-A5D3-489C-8F3C-38540EC590C9}" type="slidenum">
              <a:rPr lang="de-DE" sz="1200" b="0" strike="noStrike" spc="-1">
                <a:solidFill>
                  <a:srgbClr val="8B8B8B"/>
                </a:solidFill>
                <a:uFill>
                  <a:solidFill>
                    <a:srgbClr val="FFFFFF"/>
                  </a:solidFill>
                </a:uFill>
                <a:latin typeface="Calibri"/>
              </a:rPr>
              <a:t>48</a:t>
            </a:fld>
            <a:endParaRPr lang="de-DE" sz="1400" b="0" strike="noStrike" spc="-1">
              <a:solidFill>
                <a:srgbClr val="000000"/>
              </a:solidFill>
              <a:uFill>
                <a:solidFill>
                  <a:srgbClr val="FFFFFF"/>
                </a:solidFill>
              </a:uFill>
              <a:latin typeface="Times New Roman"/>
            </a:endParaRPr>
          </a:p>
        </p:txBody>
      </p:sp>
      <p:cxnSp>
        <p:nvCxnSpPr>
          <p:cNvPr id="31" name="Gerade Verbindung 30">
            <a:extLst>
              <a:ext uri="{FF2B5EF4-FFF2-40B4-BE49-F238E27FC236}">
                <a16:creationId xmlns:a16="http://schemas.microsoft.com/office/drawing/2014/main" id="{29F1067D-8DF8-7C47-A7A6-D4A38E7DF814}"/>
              </a:ext>
            </a:extLst>
          </p:cNvPr>
          <p:cNvCxnSpPr/>
          <p:nvPr/>
        </p:nvCxnSpPr>
        <p:spPr>
          <a:xfrm>
            <a:off x="968312" y="3689648"/>
            <a:ext cx="6841504" cy="30139"/>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2" name="Rechteck 31">
            <a:extLst>
              <a:ext uri="{FF2B5EF4-FFF2-40B4-BE49-F238E27FC236}">
                <a16:creationId xmlns:a16="http://schemas.microsoft.com/office/drawing/2014/main" id="{1FA77E07-6EEB-3B4E-AA1E-085181D15ACF}"/>
              </a:ext>
            </a:extLst>
          </p:cNvPr>
          <p:cNvSpPr/>
          <p:nvPr/>
        </p:nvSpPr>
        <p:spPr>
          <a:xfrm>
            <a:off x="2547626" y="2825552"/>
            <a:ext cx="1490662" cy="500063"/>
          </a:xfrm>
          <a:prstGeom prst="rect">
            <a:avLst/>
          </a:prstGeom>
          <a:solidFill>
            <a:schemeClr val="tx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de-DE" sz="1000" b="1" dirty="0">
                <a:solidFill>
                  <a:schemeClr val="bg1"/>
                </a:solidFill>
                <a:latin typeface="Arial" pitchFamily="34" charset="0"/>
                <a:cs typeface="Arial" pitchFamily="34" charset="0"/>
              </a:rPr>
              <a:t>27001</a:t>
            </a:r>
          </a:p>
          <a:p>
            <a:pPr algn="ctr" fontAlgn="auto">
              <a:spcBef>
                <a:spcPts val="0"/>
              </a:spcBef>
              <a:spcAft>
                <a:spcPts val="0"/>
              </a:spcAft>
              <a:defRPr/>
            </a:pPr>
            <a:r>
              <a:rPr lang="de-DE" sz="1000" b="1" dirty="0">
                <a:solidFill>
                  <a:schemeClr val="bg1"/>
                </a:solidFill>
                <a:latin typeface="Arial" pitchFamily="34" charset="0"/>
                <a:cs typeface="Arial" pitchFamily="34" charset="0"/>
              </a:rPr>
              <a:t>ISMS</a:t>
            </a:r>
          </a:p>
        </p:txBody>
      </p:sp>
      <p:sp>
        <p:nvSpPr>
          <p:cNvPr id="33" name="Rechteck 32">
            <a:extLst>
              <a:ext uri="{FF2B5EF4-FFF2-40B4-BE49-F238E27FC236}">
                <a16:creationId xmlns:a16="http://schemas.microsoft.com/office/drawing/2014/main" id="{CDFFF383-2AD8-8D4F-9CB8-58FEFF869666}"/>
              </a:ext>
            </a:extLst>
          </p:cNvPr>
          <p:cNvSpPr/>
          <p:nvPr/>
        </p:nvSpPr>
        <p:spPr>
          <a:xfrm>
            <a:off x="4246568" y="2825552"/>
            <a:ext cx="1490663" cy="500063"/>
          </a:xfrm>
          <a:prstGeom prst="rect">
            <a:avLst/>
          </a:prstGeom>
          <a:solidFill>
            <a:schemeClr val="tx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de-DE" sz="1000" b="1" dirty="0">
                <a:solidFill>
                  <a:schemeClr val="bg1"/>
                </a:solidFill>
                <a:latin typeface="Arial" pitchFamily="34" charset="0"/>
                <a:cs typeface="Arial" pitchFamily="34" charset="0"/>
              </a:rPr>
              <a:t>27006</a:t>
            </a:r>
          </a:p>
          <a:p>
            <a:pPr algn="ctr" fontAlgn="auto">
              <a:spcBef>
                <a:spcPts val="0"/>
              </a:spcBef>
              <a:spcAft>
                <a:spcPts val="0"/>
              </a:spcAft>
              <a:defRPr/>
            </a:pPr>
            <a:r>
              <a:rPr lang="de-DE" sz="1000" b="1" dirty="0">
                <a:solidFill>
                  <a:schemeClr val="bg1"/>
                </a:solidFill>
                <a:latin typeface="Arial" pitchFamily="34" charset="0"/>
                <a:cs typeface="Arial" pitchFamily="34" charset="0"/>
              </a:rPr>
              <a:t>Zertifizierungsstellen</a:t>
            </a:r>
          </a:p>
        </p:txBody>
      </p:sp>
      <p:sp>
        <p:nvSpPr>
          <p:cNvPr id="34" name="Rechteck 33">
            <a:extLst>
              <a:ext uri="{FF2B5EF4-FFF2-40B4-BE49-F238E27FC236}">
                <a16:creationId xmlns:a16="http://schemas.microsoft.com/office/drawing/2014/main" id="{E75FC7D8-043A-5A4B-A77A-E26FC76C824F}"/>
              </a:ext>
            </a:extLst>
          </p:cNvPr>
          <p:cNvSpPr/>
          <p:nvPr/>
        </p:nvSpPr>
        <p:spPr>
          <a:xfrm>
            <a:off x="1473112" y="3854106"/>
            <a:ext cx="1490663" cy="5000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de-DE" sz="1000" dirty="0">
                <a:solidFill>
                  <a:schemeClr val="tx1"/>
                </a:solidFill>
                <a:latin typeface="Arial" pitchFamily="34" charset="0"/>
                <a:cs typeface="Arial" pitchFamily="34" charset="0"/>
              </a:rPr>
              <a:t>27002</a:t>
            </a:r>
          </a:p>
          <a:p>
            <a:pPr algn="ctr" fontAlgn="auto">
              <a:spcBef>
                <a:spcPts val="0"/>
              </a:spcBef>
              <a:spcAft>
                <a:spcPts val="0"/>
              </a:spcAft>
              <a:defRPr/>
            </a:pPr>
            <a:r>
              <a:rPr lang="de-DE" sz="1000" dirty="0">
                <a:solidFill>
                  <a:schemeClr val="tx1"/>
                </a:solidFill>
                <a:latin typeface="Arial" pitchFamily="34" charset="0"/>
                <a:cs typeface="Arial" pitchFamily="34" charset="0"/>
              </a:rPr>
              <a:t>Anwendung der Controls</a:t>
            </a:r>
          </a:p>
        </p:txBody>
      </p:sp>
      <p:sp>
        <p:nvSpPr>
          <p:cNvPr id="35" name="Rechteck 34">
            <a:extLst>
              <a:ext uri="{FF2B5EF4-FFF2-40B4-BE49-F238E27FC236}">
                <a16:creationId xmlns:a16="http://schemas.microsoft.com/office/drawing/2014/main" id="{C84444AE-F805-1749-B6AD-989002E3908B}"/>
              </a:ext>
            </a:extLst>
          </p:cNvPr>
          <p:cNvSpPr/>
          <p:nvPr/>
        </p:nvSpPr>
        <p:spPr>
          <a:xfrm>
            <a:off x="3067006" y="3854106"/>
            <a:ext cx="1490662" cy="500063"/>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de-DE" sz="1000" dirty="0">
                <a:solidFill>
                  <a:schemeClr val="tx1"/>
                </a:solidFill>
                <a:latin typeface="Arial" pitchFamily="34" charset="0"/>
                <a:cs typeface="Arial" pitchFamily="34" charset="0"/>
              </a:rPr>
              <a:t>27003</a:t>
            </a:r>
          </a:p>
          <a:p>
            <a:pPr algn="ctr" fontAlgn="auto">
              <a:spcBef>
                <a:spcPts val="0"/>
              </a:spcBef>
              <a:spcAft>
                <a:spcPts val="0"/>
              </a:spcAft>
              <a:defRPr/>
            </a:pPr>
            <a:r>
              <a:rPr lang="de-DE" sz="1000" dirty="0">
                <a:solidFill>
                  <a:schemeClr val="tx1"/>
                </a:solidFill>
                <a:latin typeface="Arial" pitchFamily="34" charset="0"/>
                <a:cs typeface="Arial" pitchFamily="34" charset="0"/>
              </a:rPr>
              <a:t>Umsetzung des Managementsystems</a:t>
            </a:r>
          </a:p>
        </p:txBody>
      </p:sp>
      <p:sp>
        <p:nvSpPr>
          <p:cNvPr id="36" name="Rechteck 35">
            <a:extLst>
              <a:ext uri="{FF2B5EF4-FFF2-40B4-BE49-F238E27FC236}">
                <a16:creationId xmlns:a16="http://schemas.microsoft.com/office/drawing/2014/main" id="{6132059C-1235-CF4C-AEBF-12F054ADDBA6}"/>
              </a:ext>
            </a:extLst>
          </p:cNvPr>
          <p:cNvSpPr/>
          <p:nvPr/>
        </p:nvSpPr>
        <p:spPr>
          <a:xfrm>
            <a:off x="6254791" y="3854106"/>
            <a:ext cx="1490663" cy="5000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de-DE" sz="1000" dirty="0">
                <a:solidFill>
                  <a:schemeClr val="tx1"/>
                </a:solidFill>
                <a:latin typeface="Arial" pitchFamily="34" charset="0"/>
                <a:cs typeface="Arial" pitchFamily="34" charset="0"/>
              </a:rPr>
              <a:t>27005</a:t>
            </a:r>
          </a:p>
          <a:p>
            <a:pPr algn="ctr" fontAlgn="auto">
              <a:spcBef>
                <a:spcPts val="0"/>
              </a:spcBef>
              <a:spcAft>
                <a:spcPts val="0"/>
              </a:spcAft>
              <a:defRPr/>
            </a:pPr>
            <a:r>
              <a:rPr lang="de-DE" sz="1000" dirty="0">
                <a:solidFill>
                  <a:schemeClr val="tx1"/>
                </a:solidFill>
                <a:latin typeface="Arial" pitchFamily="34" charset="0"/>
                <a:cs typeface="Arial" pitchFamily="34" charset="0"/>
              </a:rPr>
              <a:t>Risikomanagement</a:t>
            </a:r>
          </a:p>
        </p:txBody>
      </p:sp>
      <p:sp>
        <p:nvSpPr>
          <p:cNvPr id="37" name="Rechteck 36">
            <a:extLst>
              <a:ext uri="{FF2B5EF4-FFF2-40B4-BE49-F238E27FC236}">
                <a16:creationId xmlns:a16="http://schemas.microsoft.com/office/drawing/2014/main" id="{6E727344-EEBD-814E-B70D-46C7DB2250BB}"/>
              </a:ext>
            </a:extLst>
          </p:cNvPr>
          <p:cNvSpPr/>
          <p:nvPr/>
        </p:nvSpPr>
        <p:spPr>
          <a:xfrm>
            <a:off x="4660899" y="3854106"/>
            <a:ext cx="1490662" cy="500063"/>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de-DE" sz="1000" dirty="0">
                <a:solidFill>
                  <a:schemeClr val="tx1"/>
                </a:solidFill>
                <a:latin typeface="Arial" pitchFamily="34" charset="0"/>
                <a:cs typeface="Arial" pitchFamily="34" charset="0"/>
              </a:rPr>
              <a:t>27004</a:t>
            </a:r>
          </a:p>
          <a:p>
            <a:pPr algn="ctr" fontAlgn="auto">
              <a:spcBef>
                <a:spcPts val="0"/>
              </a:spcBef>
              <a:spcAft>
                <a:spcPts val="0"/>
              </a:spcAft>
              <a:defRPr/>
            </a:pPr>
            <a:r>
              <a:rPr lang="de-DE" sz="1000" dirty="0">
                <a:solidFill>
                  <a:schemeClr val="tx1"/>
                </a:solidFill>
                <a:latin typeface="Arial" pitchFamily="34" charset="0"/>
                <a:cs typeface="Arial" pitchFamily="34" charset="0"/>
              </a:rPr>
              <a:t>Messungen</a:t>
            </a:r>
          </a:p>
        </p:txBody>
      </p:sp>
      <p:sp>
        <p:nvSpPr>
          <p:cNvPr id="38" name="Rechteck 37">
            <a:extLst>
              <a:ext uri="{FF2B5EF4-FFF2-40B4-BE49-F238E27FC236}">
                <a16:creationId xmlns:a16="http://schemas.microsoft.com/office/drawing/2014/main" id="{D3A82564-145E-6144-A546-CF583418A5FD}"/>
              </a:ext>
            </a:extLst>
          </p:cNvPr>
          <p:cNvSpPr/>
          <p:nvPr/>
        </p:nvSpPr>
        <p:spPr>
          <a:xfrm>
            <a:off x="1473112" y="4701754"/>
            <a:ext cx="1490662" cy="5000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de-DE" sz="1000" dirty="0">
                <a:solidFill>
                  <a:schemeClr val="tx1"/>
                </a:solidFill>
                <a:latin typeface="Arial" pitchFamily="34" charset="0"/>
                <a:cs typeface="Arial" pitchFamily="34" charset="0"/>
              </a:rPr>
              <a:t>27008</a:t>
            </a:r>
          </a:p>
          <a:p>
            <a:pPr algn="ctr" fontAlgn="auto">
              <a:spcBef>
                <a:spcPts val="0"/>
              </a:spcBef>
              <a:spcAft>
                <a:spcPts val="0"/>
              </a:spcAft>
              <a:defRPr/>
            </a:pPr>
            <a:r>
              <a:rPr lang="de-DE" sz="1000" dirty="0">
                <a:solidFill>
                  <a:schemeClr val="tx1"/>
                </a:solidFill>
                <a:latin typeface="Arial" pitchFamily="34" charset="0"/>
                <a:cs typeface="Arial" pitchFamily="34" charset="0"/>
              </a:rPr>
              <a:t>Audit der Controls</a:t>
            </a:r>
          </a:p>
        </p:txBody>
      </p:sp>
      <p:sp>
        <p:nvSpPr>
          <p:cNvPr id="39" name="Rechteck 38">
            <a:extLst>
              <a:ext uri="{FF2B5EF4-FFF2-40B4-BE49-F238E27FC236}">
                <a16:creationId xmlns:a16="http://schemas.microsoft.com/office/drawing/2014/main" id="{215E4973-276A-FF46-BD55-376C301C1A43}"/>
              </a:ext>
            </a:extLst>
          </p:cNvPr>
          <p:cNvSpPr/>
          <p:nvPr/>
        </p:nvSpPr>
        <p:spPr>
          <a:xfrm>
            <a:off x="1922238" y="5595861"/>
            <a:ext cx="1490662" cy="500063"/>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de-DE" sz="1000" i="1" dirty="0">
                <a:solidFill>
                  <a:schemeClr val="tx1"/>
                </a:solidFill>
                <a:latin typeface="Arial" pitchFamily="34" charset="0"/>
                <a:cs typeface="Arial" pitchFamily="34" charset="0"/>
              </a:rPr>
              <a:t>z.B. 27011</a:t>
            </a:r>
          </a:p>
          <a:p>
            <a:pPr algn="ctr" fontAlgn="auto">
              <a:spcBef>
                <a:spcPts val="0"/>
              </a:spcBef>
              <a:spcAft>
                <a:spcPts val="0"/>
              </a:spcAft>
              <a:defRPr/>
            </a:pPr>
            <a:r>
              <a:rPr lang="de-DE" sz="1000" i="1" dirty="0">
                <a:solidFill>
                  <a:schemeClr val="tx1"/>
                </a:solidFill>
                <a:latin typeface="Arial" pitchFamily="34" charset="0"/>
                <a:cs typeface="Arial" pitchFamily="34" charset="0"/>
              </a:rPr>
              <a:t>Telekommunikations-unternehmen</a:t>
            </a:r>
          </a:p>
        </p:txBody>
      </p:sp>
      <p:sp>
        <p:nvSpPr>
          <p:cNvPr id="40" name="Rechteck 39">
            <a:extLst>
              <a:ext uri="{FF2B5EF4-FFF2-40B4-BE49-F238E27FC236}">
                <a16:creationId xmlns:a16="http://schemas.microsoft.com/office/drawing/2014/main" id="{A1407B51-42C2-E04E-AAE4-78FB90ED9185}"/>
              </a:ext>
            </a:extLst>
          </p:cNvPr>
          <p:cNvSpPr/>
          <p:nvPr/>
        </p:nvSpPr>
        <p:spPr>
          <a:xfrm>
            <a:off x="3627907" y="6195697"/>
            <a:ext cx="1490663" cy="5000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de-DE" sz="1000" i="1" dirty="0">
                <a:solidFill>
                  <a:schemeClr val="tx1"/>
                </a:solidFill>
                <a:latin typeface="Arial" pitchFamily="34" charset="0"/>
                <a:cs typeface="Arial" pitchFamily="34" charset="0"/>
              </a:rPr>
              <a:t>z.B. 27033</a:t>
            </a:r>
          </a:p>
          <a:p>
            <a:pPr algn="ctr" fontAlgn="auto">
              <a:spcBef>
                <a:spcPts val="0"/>
              </a:spcBef>
              <a:spcAft>
                <a:spcPts val="0"/>
              </a:spcAft>
              <a:defRPr/>
            </a:pPr>
            <a:r>
              <a:rPr lang="de-DE" sz="1000" i="1" dirty="0">
                <a:solidFill>
                  <a:schemeClr val="tx1"/>
                </a:solidFill>
                <a:latin typeface="Arial" pitchFamily="34" charset="0"/>
                <a:cs typeface="Arial" pitchFamily="34" charset="0"/>
              </a:rPr>
              <a:t>Netzsicherheit</a:t>
            </a:r>
          </a:p>
        </p:txBody>
      </p:sp>
      <p:cxnSp>
        <p:nvCxnSpPr>
          <p:cNvPr id="41" name="Gewinkelte Verbindung 40">
            <a:extLst>
              <a:ext uri="{FF2B5EF4-FFF2-40B4-BE49-F238E27FC236}">
                <a16:creationId xmlns:a16="http://schemas.microsoft.com/office/drawing/2014/main" id="{2F24E508-73D0-D140-BC09-7A03C39D1AF5}"/>
              </a:ext>
            </a:extLst>
          </p:cNvPr>
          <p:cNvCxnSpPr>
            <a:stCxn id="34" idx="0"/>
            <a:endCxn id="32" idx="2"/>
          </p:cNvCxnSpPr>
          <p:nvPr/>
        </p:nvCxnSpPr>
        <p:spPr>
          <a:xfrm rot="5400000" flipH="1" flipV="1">
            <a:off x="2491455" y="3052605"/>
            <a:ext cx="528491" cy="1074513"/>
          </a:xfrm>
          <a:prstGeom prst="bentConnector3">
            <a:avLst>
              <a:gd name="adj1" fmla="val 50000"/>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2" name="Gewinkelte Verbindung 41">
            <a:extLst>
              <a:ext uri="{FF2B5EF4-FFF2-40B4-BE49-F238E27FC236}">
                <a16:creationId xmlns:a16="http://schemas.microsoft.com/office/drawing/2014/main" id="{70426E37-555E-184A-AF73-0C8939602F72}"/>
              </a:ext>
            </a:extLst>
          </p:cNvPr>
          <p:cNvCxnSpPr>
            <a:stCxn id="35" idx="0"/>
            <a:endCxn id="32" idx="2"/>
          </p:cNvCxnSpPr>
          <p:nvPr/>
        </p:nvCxnSpPr>
        <p:spPr>
          <a:xfrm rot="16200000" flipV="1">
            <a:off x="3288402" y="3330171"/>
            <a:ext cx="528491" cy="519380"/>
          </a:xfrm>
          <a:prstGeom prst="bentConnector3">
            <a:avLst>
              <a:gd name="adj1" fmla="val 50000"/>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3" name="Gewinkelte Verbindung 42">
            <a:extLst>
              <a:ext uri="{FF2B5EF4-FFF2-40B4-BE49-F238E27FC236}">
                <a16:creationId xmlns:a16="http://schemas.microsoft.com/office/drawing/2014/main" id="{E5433260-823F-D948-9865-77D3536EF38C}"/>
              </a:ext>
            </a:extLst>
          </p:cNvPr>
          <p:cNvCxnSpPr>
            <a:stCxn id="36" idx="0"/>
            <a:endCxn id="32" idx="2"/>
          </p:cNvCxnSpPr>
          <p:nvPr/>
        </p:nvCxnSpPr>
        <p:spPr>
          <a:xfrm rot="16200000" flipV="1">
            <a:off x="4882295" y="1736278"/>
            <a:ext cx="528491" cy="3707166"/>
          </a:xfrm>
          <a:prstGeom prst="bentConnector3">
            <a:avLst>
              <a:gd name="adj1" fmla="val 50000"/>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4" name="Gewinkelte Verbindung 43">
            <a:extLst>
              <a:ext uri="{FF2B5EF4-FFF2-40B4-BE49-F238E27FC236}">
                <a16:creationId xmlns:a16="http://schemas.microsoft.com/office/drawing/2014/main" id="{7220DCEA-9D01-CA43-85BC-510EF61672A4}"/>
              </a:ext>
            </a:extLst>
          </p:cNvPr>
          <p:cNvCxnSpPr>
            <a:stCxn id="37" idx="0"/>
            <a:endCxn id="32" idx="2"/>
          </p:cNvCxnSpPr>
          <p:nvPr/>
        </p:nvCxnSpPr>
        <p:spPr>
          <a:xfrm rot="16200000" flipV="1">
            <a:off x="4085349" y="2533224"/>
            <a:ext cx="528491" cy="2113273"/>
          </a:xfrm>
          <a:prstGeom prst="bentConnector3">
            <a:avLst>
              <a:gd name="adj1" fmla="val 50000"/>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5" name="Gewinkelte Verbindung 44">
            <a:extLst>
              <a:ext uri="{FF2B5EF4-FFF2-40B4-BE49-F238E27FC236}">
                <a16:creationId xmlns:a16="http://schemas.microsoft.com/office/drawing/2014/main" id="{32A94FCA-A1ED-8A43-884E-463F9A87EDF5}"/>
              </a:ext>
            </a:extLst>
          </p:cNvPr>
          <p:cNvCxnSpPr>
            <a:stCxn id="38" idx="0"/>
            <a:endCxn id="34" idx="2"/>
          </p:cNvCxnSpPr>
          <p:nvPr/>
        </p:nvCxnSpPr>
        <p:spPr>
          <a:xfrm rot="5400000" flipH="1" flipV="1">
            <a:off x="2044650" y="4527961"/>
            <a:ext cx="347586" cy="1"/>
          </a:xfrm>
          <a:prstGeom prst="bentConnector3">
            <a:avLst>
              <a:gd name="adj1" fmla="val 50000"/>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6" name="Rechteck 45">
            <a:extLst>
              <a:ext uri="{FF2B5EF4-FFF2-40B4-BE49-F238E27FC236}">
                <a16:creationId xmlns:a16="http://schemas.microsoft.com/office/drawing/2014/main" id="{3F36C3D7-A2FB-4041-91B6-32DB4EDB751D}"/>
              </a:ext>
            </a:extLst>
          </p:cNvPr>
          <p:cNvSpPr/>
          <p:nvPr/>
        </p:nvSpPr>
        <p:spPr>
          <a:xfrm>
            <a:off x="5649006" y="5553348"/>
            <a:ext cx="928687" cy="500062"/>
          </a:xfrm>
          <a:prstGeom prst="rect">
            <a:avLst/>
          </a:prstGeom>
          <a:solidFill>
            <a:schemeClr val="tx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de-DE" sz="1000" b="1" dirty="0">
                <a:solidFill>
                  <a:schemeClr val="bg1"/>
                </a:solidFill>
                <a:latin typeface="Arial" pitchFamily="34" charset="0"/>
                <a:cs typeface="Arial" pitchFamily="34" charset="0"/>
              </a:rPr>
              <a:t>Normativ</a:t>
            </a:r>
            <a:br>
              <a:rPr lang="de-DE" sz="1000" b="1" dirty="0">
                <a:solidFill>
                  <a:schemeClr val="bg1"/>
                </a:solidFill>
                <a:latin typeface="Arial" pitchFamily="34" charset="0"/>
                <a:cs typeface="Arial" pitchFamily="34" charset="0"/>
              </a:rPr>
            </a:br>
            <a:r>
              <a:rPr lang="de-DE" sz="1000" b="1" dirty="0">
                <a:solidFill>
                  <a:schemeClr val="bg1"/>
                </a:solidFill>
                <a:latin typeface="Arial" pitchFamily="34" charset="0"/>
                <a:cs typeface="Arial" pitchFamily="34" charset="0"/>
              </a:rPr>
              <a:t>(„muss“)</a:t>
            </a:r>
          </a:p>
        </p:txBody>
      </p:sp>
      <p:sp>
        <p:nvSpPr>
          <p:cNvPr id="47" name="Rechteck 46">
            <a:extLst>
              <a:ext uri="{FF2B5EF4-FFF2-40B4-BE49-F238E27FC236}">
                <a16:creationId xmlns:a16="http://schemas.microsoft.com/office/drawing/2014/main" id="{9A6E2114-A8C9-144D-9CFF-8F4399E6241D}"/>
              </a:ext>
            </a:extLst>
          </p:cNvPr>
          <p:cNvSpPr/>
          <p:nvPr/>
        </p:nvSpPr>
        <p:spPr>
          <a:xfrm>
            <a:off x="6720568" y="5553348"/>
            <a:ext cx="928688" cy="5000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de-DE" sz="1000" dirty="0">
                <a:solidFill>
                  <a:schemeClr val="tx1"/>
                </a:solidFill>
                <a:latin typeface="Arial" pitchFamily="34" charset="0"/>
                <a:cs typeface="Arial" pitchFamily="34" charset="0"/>
              </a:rPr>
              <a:t>Informativ</a:t>
            </a:r>
            <a:br>
              <a:rPr lang="de-DE" sz="1000" dirty="0">
                <a:solidFill>
                  <a:schemeClr val="tx1"/>
                </a:solidFill>
                <a:latin typeface="Arial" pitchFamily="34" charset="0"/>
                <a:cs typeface="Arial" pitchFamily="34" charset="0"/>
              </a:rPr>
            </a:br>
            <a:r>
              <a:rPr lang="de-DE" sz="1000" dirty="0">
                <a:solidFill>
                  <a:schemeClr val="tx1"/>
                </a:solidFill>
                <a:latin typeface="Arial" pitchFamily="34" charset="0"/>
                <a:cs typeface="Arial" pitchFamily="34" charset="0"/>
              </a:rPr>
              <a:t>(„sollte“)</a:t>
            </a:r>
          </a:p>
        </p:txBody>
      </p:sp>
      <p:cxnSp>
        <p:nvCxnSpPr>
          <p:cNvPr id="48" name="Gewinkelte Verbindung 47">
            <a:extLst>
              <a:ext uri="{FF2B5EF4-FFF2-40B4-BE49-F238E27FC236}">
                <a16:creationId xmlns:a16="http://schemas.microsoft.com/office/drawing/2014/main" id="{64668A18-FAA7-6A4E-9B6B-F199B091725E}"/>
              </a:ext>
            </a:extLst>
          </p:cNvPr>
          <p:cNvCxnSpPr/>
          <p:nvPr/>
        </p:nvCxnSpPr>
        <p:spPr>
          <a:xfrm rot="16200000" flipV="1">
            <a:off x="6016872" y="6257046"/>
            <a:ext cx="335831" cy="214312"/>
          </a:xfrm>
          <a:prstGeom prst="bentConnector3">
            <a:avLst>
              <a:gd name="adj1" fmla="val 50000"/>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9" name="Textfeld 69">
            <a:extLst>
              <a:ext uri="{FF2B5EF4-FFF2-40B4-BE49-F238E27FC236}">
                <a16:creationId xmlns:a16="http://schemas.microsoft.com/office/drawing/2014/main" id="{1901B6EC-6B26-8040-847F-2E282CED9D62}"/>
              </a:ext>
            </a:extLst>
          </p:cNvPr>
          <p:cNvSpPr txBox="1">
            <a:spLocks noChangeArrowheads="1"/>
          </p:cNvSpPr>
          <p:nvPr/>
        </p:nvSpPr>
        <p:spPr bwMode="auto">
          <a:xfrm>
            <a:off x="6371318" y="6172077"/>
            <a:ext cx="849313" cy="400050"/>
          </a:xfrm>
          <a:prstGeom prst="rect">
            <a:avLst/>
          </a:prstGeom>
          <a:noFill/>
          <a:ln w="9525">
            <a:noFill/>
            <a:miter lim="800000"/>
            <a:headEnd/>
            <a:tailEnd/>
          </a:ln>
        </p:spPr>
        <p:txBody>
          <a:bodyPr wrap="none">
            <a:spAutoFit/>
          </a:bodyPr>
          <a:lstStyle/>
          <a:p>
            <a:r>
              <a:rPr lang="de-DE" sz="1000" dirty="0">
                <a:cs typeface="Arial" charset="0"/>
              </a:rPr>
              <a:t>unterstützt /</a:t>
            </a:r>
          </a:p>
          <a:p>
            <a:r>
              <a:rPr lang="de-DE" sz="1000" dirty="0">
                <a:cs typeface="Arial" charset="0"/>
              </a:rPr>
              <a:t>ergänzt</a:t>
            </a:r>
          </a:p>
        </p:txBody>
      </p:sp>
      <p:sp>
        <p:nvSpPr>
          <p:cNvPr id="50" name="Rechteck 49">
            <a:extLst>
              <a:ext uri="{FF2B5EF4-FFF2-40B4-BE49-F238E27FC236}">
                <a16:creationId xmlns:a16="http://schemas.microsoft.com/office/drawing/2014/main" id="{6BD820BE-004C-C648-84BA-3526D3CA6E6F}"/>
              </a:ext>
            </a:extLst>
          </p:cNvPr>
          <p:cNvSpPr/>
          <p:nvPr/>
        </p:nvSpPr>
        <p:spPr>
          <a:xfrm>
            <a:off x="5577568" y="5489849"/>
            <a:ext cx="2143125" cy="111794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de-DE" sz="1000" dirty="0">
              <a:solidFill>
                <a:schemeClr val="tx1"/>
              </a:solidFill>
              <a:latin typeface="Arial" pitchFamily="34" charset="0"/>
              <a:cs typeface="Arial" pitchFamily="34" charset="0"/>
            </a:endParaRPr>
          </a:p>
        </p:txBody>
      </p:sp>
      <p:sp>
        <p:nvSpPr>
          <p:cNvPr id="51" name="Textfeld 72">
            <a:extLst>
              <a:ext uri="{FF2B5EF4-FFF2-40B4-BE49-F238E27FC236}">
                <a16:creationId xmlns:a16="http://schemas.microsoft.com/office/drawing/2014/main" id="{E39F2488-2A41-9145-820F-2CF39003845B}"/>
              </a:ext>
            </a:extLst>
          </p:cNvPr>
          <p:cNvSpPr txBox="1">
            <a:spLocks noChangeArrowheads="1"/>
          </p:cNvSpPr>
          <p:nvPr/>
        </p:nvSpPr>
        <p:spPr bwMode="auto">
          <a:xfrm rot="-5400000">
            <a:off x="497230" y="3052115"/>
            <a:ext cx="1224136" cy="246221"/>
          </a:xfrm>
          <a:prstGeom prst="rect">
            <a:avLst/>
          </a:prstGeom>
          <a:noFill/>
          <a:ln w="9525">
            <a:noFill/>
            <a:miter lim="800000"/>
            <a:headEnd/>
            <a:tailEnd/>
          </a:ln>
        </p:spPr>
        <p:txBody>
          <a:bodyPr wrap="square">
            <a:spAutoFit/>
          </a:bodyPr>
          <a:lstStyle/>
          <a:p>
            <a:pPr algn="ctr"/>
            <a:r>
              <a:rPr lang="de-DE" sz="1000" b="1" dirty="0">
                <a:cs typeface="Arial" charset="0"/>
              </a:rPr>
              <a:t>Anforderungen</a:t>
            </a:r>
          </a:p>
        </p:txBody>
      </p:sp>
      <p:sp>
        <p:nvSpPr>
          <p:cNvPr id="52" name="Textfeld 73">
            <a:extLst>
              <a:ext uri="{FF2B5EF4-FFF2-40B4-BE49-F238E27FC236}">
                <a16:creationId xmlns:a16="http://schemas.microsoft.com/office/drawing/2014/main" id="{61DD9EEF-0686-2F4A-9CA1-57D96D98A2BF}"/>
              </a:ext>
            </a:extLst>
          </p:cNvPr>
          <p:cNvSpPr txBox="1">
            <a:spLocks noChangeArrowheads="1"/>
          </p:cNvSpPr>
          <p:nvPr/>
        </p:nvSpPr>
        <p:spPr bwMode="auto">
          <a:xfrm rot="-5400000">
            <a:off x="272710" y="4403125"/>
            <a:ext cx="1673175" cy="246221"/>
          </a:xfrm>
          <a:prstGeom prst="rect">
            <a:avLst/>
          </a:prstGeom>
          <a:noFill/>
          <a:ln w="9525">
            <a:noFill/>
            <a:miter lim="800000"/>
            <a:headEnd/>
            <a:tailEnd/>
          </a:ln>
        </p:spPr>
        <p:txBody>
          <a:bodyPr wrap="square">
            <a:spAutoFit/>
          </a:bodyPr>
          <a:lstStyle/>
          <a:p>
            <a:pPr algn="ctr"/>
            <a:r>
              <a:rPr lang="de-DE" sz="1000" b="1" dirty="0">
                <a:cs typeface="Arial" charset="0"/>
              </a:rPr>
              <a:t>Allgemeine Leitfäden</a:t>
            </a:r>
          </a:p>
        </p:txBody>
      </p:sp>
      <p:sp>
        <p:nvSpPr>
          <p:cNvPr id="53" name="Textfeld 74">
            <a:extLst>
              <a:ext uri="{FF2B5EF4-FFF2-40B4-BE49-F238E27FC236}">
                <a16:creationId xmlns:a16="http://schemas.microsoft.com/office/drawing/2014/main" id="{0FDE0212-8DA3-0C4C-9134-70C270408758}"/>
              </a:ext>
            </a:extLst>
          </p:cNvPr>
          <p:cNvSpPr txBox="1">
            <a:spLocks noChangeArrowheads="1"/>
          </p:cNvSpPr>
          <p:nvPr/>
        </p:nvSpPr>
        <p:spPr bwMode="auto">
          <a:xfrm rot="-5400000">
            <a:off x="438653" y="5833412"/>
            <a:ext cx="1495177" cy="553998"/>
          </a:xfrm>
          <a:prstGeom prst="rect">
            <a:avLst/>
          </a:prstGeom>
          <a:noFill/>
          <a:ln w="9525">
            <a:noFill/>
            <a:miter lim="800000"/>
            <a:headEnd/>
            <a:tailEnd/>
          </a:ln>
        </p:spPr>
        <p:txBody>
          <a:bodyPr wrap="square">
            <a:spAutoFit/>
          </a:bodyPr>
          <a:lstStyle/>
          <a:p>
            <a:pPr algn="ctr"/>
            <a:r>
              <a:rPr lang="de-DE" sz="1000" b="1" dirty="0">
                <a:cs typeface="Arial" charset="0"/>
              </a:rPr>
              <a:t>Sektor- und maßnahmen-spezifische Leitfäden</a:t>
            </a:r>
          </a:p>
        </p:txBody>
      </p:sp>
      <p:sp>
        <p:nvSpPr>
          <p:cNvPr id="54" name="Rechteck 4">
            <a:extLst>
              <a:ext uri="{FF2B5EF4-FFF2-40B4-BE49-F238E27FC236}">
                <a16:creationId xmlns:a16="http://schemas.microsoft.com/office/drawing/2014/main" id="{E08665B7-A44C-FD4C-B3D2-32738CB1FEFA}"/>
              </a:ext>
            </a:extLst>
          </p:cNvPr>
          <p:cNvSpPr/>
          <p:nvPr/>
        </p:nvSpPr>
        <p:spPr>
          <a:xfrm>
            <a:off x="5945511" y="2825552"/>
            <a:ext cx="1490662" cy="500063"/>
          </a:xfrm>
          <a:prstGeom prst="rect">
            <a:avLst/>
          </a:prstGeom>
          <a:solidFill>
            <a:schemeClr val="tx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de-DE" sz="1000" b="1" dirty="0">
                <a:solidFill>
                  <a:schemeClr val="bg1"/>
                </a:solidFill>
                <a:latin typeface="Arial" pitchFamily="34" charset="0"/>
                <a:cs typeface="Arial" pitchFamily="34" charset="0"/>
              </a:rPr>
              <a:t>27009 Branchenspezifische Anwendung</a:t>
            </a:r>
          </a:p>
        </p:txBody>
      </p:sp>
      <p:sp>
        <p:nvSpPr>
          <p:cNvPr id="55" name="Rechteck 11">
            <a:extLst>
              <a:ext uri="{FF2B5EF4-FFF2-40B4-BE49-F238E27FC236}">
                <a16:creationId xmlns:a16="http://schemas.microsoft.com/office/drawing/2014/main" id="{2EB0F4D4-0EA0-1948-B935-FF228EE972B0}"/>
              </a:ext>
            </a:extLst>
          </p:cNvPr>
          <p:cNvSpPr/>
          <p:nvPr/>
        </p:nvSpPr>
        <p:spPr>
          <a:xfrm>
            <a:off x="3067005" y="4696494"/>
            <a:ext cx="1490663" cy="5000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de-DE" sz="1000" dirty="0">
                <a:solidFill>
                  <a:schemeClr val="tx1"/>
                </a:solidFill>
                <a:latin typeface="Arial" pitchFamily="34" charset="0"/>
                <a:cs typeface="Arial" pitchFamily="34" charset="0"/>
              </a:rPr>
              <a:t>27007</a:t>
            </a:r>
          </a:p>
          <a:p>
            <a:pPr algn="ctr" fontAlgn="auto">
              <a:spcBef>
                <a:spcPts val="0"/>
              </a:spcBef>
              <a:spcAft>
                <a:spcPts val="0"/>
              </a:spcAft>
              <a:defRPr/>
            </a:pPr>
            <a:r>
              <a:rPr lang="de-DE" sz="1000" dirty="0">
                <a:solidFill>
                  <a:schemeClr val="tx1"/>
                </a:solidFill>
                <a:latin typeface="Arial" pitchFamily="34" charset="0"/>
                <a:cs typeface="Arial" pitchFamily="34" charset="0"/>
              </a:rPr>
              <a:t>Audit des Managementsystems</a:t>
            </a:r>
          </a:p>
        </p:txBody>
      </p:sp>
      <p:sp>
        <p:nvSpPr>
          <p:cNvPr id="56" name="Textfeld 72">
            <a:extLst>
              <a:ext uri="{FF2B5EF4-FFF2-40B4-BE49-F238E27FC236}">
                <a16:creationId xmlns:a16="http://schemas.microsoft.com/office/drawing/2014/main" id="{0768D43F-0647-AD45-A537-CC8F91BED37D}"/>
              </a:ext>
            </a:extLst>
          </p:cNvPr>
          <p:cNvSpPr txBox="1">
            <a:spLocks noChangeArrowheads="1"/>
          </p:cNvSpPr>
          <p:nvPr/>
        </p:nvSpPr>
        <p:spPr bwMode="auto">
          <a:xfrm rot="-5400000">
            <a:off x="610177" y="1905417"/>
            <a:ext cx="1152128" cy="400110"/>
          </a:xfrm>
          <a:prstGeom prst="rect">
            <a:avLst/>
          </a:prstGeom>
          <a:noFill/>
          <a:ln w="9525">
            <a:noFill/>
            <a:miter lim="800000"/>
            <a:headEnd/>
            <a:tailEnd/>
          </a:ln>
        </p:spPr>
        <p:txBody>
          <a:bodyPr wrap="square">
            <a:spAutoFit/>
          </a:bodyPr>
          <a:lstStyle/>
          <a:p>
            <a:pPr algn="ctr"/>
            <a:r>
              <a:rPr lang="de-DE" sz="1000" b="1" dirty="0">
                <a:cs typeface="Arial" charset="0"/>
              </a:rPr>
              <a:t>Begriffe und Grundlagen</a:t>
            </a:r>
          </a:p>
        </p:txBody>
      </p:sp>
      <p:cxnSp>
        <p:nvCxnSpPr>
          <p:cNvPr id="57" name="Gewinkelte Verbindung 44">
            <a:extLst>
              <a:ext uri="{FF2B5EF4-FFF2-40B4-BE49-F238E27FC236}">
                <a16:creationId xmlns:a16="http://schemas.microsoft.com/office/drawing/2014/main" id="{718BF6DA-50BD-C543-BDD8-C635BD2AB515}"/>
              </a:ext>
            </a:extLst>
          </p:cNvPr>
          <p:cNvCxnSpPr>
            <a:stCxn id="55" idx="0"/>
            <a:endCxn id="35" idx="2"/>
          </p:cNvCxnSpPr>
          <p:nvPr/>
        </p:nvCxnSpPr>
        <p:spPr>
          <a:xfrm flipV="1">
            <a:off x="3812337" y="4354169"/>
            <a:ext cx="0" cy="342325"/>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8" name="Rechteck 57">
            <a:extLst>
              <a:ext uri="{FF2B5EF4-FFF2-40B4-BE49-F238E27FC236}">
                <a16:creationId xmlns:a16="http://schemas.microsoft.com/office/drawing/2014/main" id="{D064C3E2-011B-7747-88FA-51AA27D45982}"/>
              </a:ext>
            </a:extLst>
          </p:cNvPr>
          <p:cNvSpPr/>
          <p:nvPr/>
        </p:nvSpPr>
        <p:spPr>
          <a:xfrm>
            <a:off x="2025466" y="6195697"/>
            <a:ext cx="1490663" cy="5000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de-DE" sz="1000" i="1" dirty="0">
                <a:solidFill>
                  <a:schemeClr val="tx1"/>
                </a:solidFill>
                <a:latin typeface="Arial" pitchFamily="34" charset="0"/>
                <a:cs typeface="Arial" pitchFamily="34" charset="0"/>
              </a:rPr>
              <a:t>z.B. 27035</a:t>
            </a:r>
          </a:p>
          <a:p>
            <a:pPr algn="ctr" fontAlgn="auto">
              <a:spcBef>
                <a:spcPts val="0"/>
              </a:spcBef>
              <a:spcAft>
                <a:spcPts val="0"/>
              </a:spcAft>
              <a:defRPr/>
            </a:pPr>
            <a:r>
              <a:rPr lang="de-DE" sz="1000" i="1" dirty="0">
                <a:solidFill>
                  <a:schemeClr val="tx1"/>
                </a:solidFill>
                <a:latin typeface="Arial" pitchFamily="34" charset="0"/>
                <a:cs typeface="Arial" pitchFamily="34" charset="0"/>
              </a:rPr>
              <a:t>Sec</a:t>
            </a:r>
            <a:r>
              <a:rPr lang="en-US" sz="1000" i="1" dirty="0" err="1">
                <a:solidFill>
                  <a:schemeClr val="tx1"/>
                </a:solidFill>
                <a:latin typeface="Arial" pitchFamily="34" charset="0"/>
                <a:cs typeface="Arial" pitchFamily="34" charset="0"/>
              </a:rPr>
              <a:t>urity</a:t>
            </a:r>
            <a:r>
              <a:rPr lang="en-US" sz="1000" i="1" dirty="0">
                <a:solidFill>
                  <a:schemeClr val="tx1"/>
                </a:solidFill>
                <a:latin typeface="Arial" pitchFamily="34" charset="0"/>
                <a:cs typeface="Arial" pitchFamily="34" charset="0"/>
              </a:rPr>
              <a:t> </a:t>
            </a:r>
            <a:r>
              <a:rPr lang="de-DE" sz="1000" i="1" dirty="0" err="1">
                <a:solidFill>
                  <a:schemeClr val="tx1"/>
                </a:solidFill>
                <a:latin typeface="Arial" pitchFamily="34" charset="0"/>
                <a:cs typeface="Arial" pitchFamily="34" charset="0"/>
              </a:rPr>
              <a:t>Incident</a:t>
            </a:r>
            <a:r>
              <a:rPr lang="de-DE" sz="1000" i="1" dirty="0">
                <a:solidFill>
                  <a:schemeClr val="tx1"/>
                </a:solidFill>
                <a:latin typeface="Arial" pitchFamily="34" charset="0"/>
                <a:cs typeface="Arial" pitchFamily="34" charset="0"/>
              </a:rPr>
              <a:t> Management</a:t>
            </a:r>
          </a:p>
        </p:txBody>
      </p:sp>
      <p:sp>
        <p:nvSpPr>
          <p:cNvPr id="59" name="Rechteck 11">
            <a:extLst>
              <a:ext uri="{FF2B5EF4-FFF2-40B4-BE49-F238E27FC236}">
                <a16:creationId xmlns:a16="http://schemas.microsoft.com/office/drawing/2014/main" id="{FD36D274-9F25-8340-B896-F11338834297}"/>
              </a:ext>
            </a:extLst>
          </p:cNvPr>
          <p:cNvSpPr/>
          <p:nvPr/>
        </p:nvSpPr>
        <p:spPr>
          <a:xfrm>
            <a:off x="2547625" y="1855441"/>
            <a:ext cx="1490663" cy="5000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de-DE" sz="1000" dirty="0">
                <a:solidFill>
                  <a:schemeClr val="tx1"/>
                </a:solidFill>
                <a:latin typeface="Arial" pitchFamily="34" charset="0"/>
                <a:cs typeface="Arial" pitchFamily="34" charset="0"/>
              </a:rPr>
              <a:t>27000</a:t>
            </a:r>
          </a:p>
          <a:p>
            <a:pPr algn="ctr" fontAlgn="auto">
              <a:spcBef>
                <a:spcPts val="0"/>
              </a:spcBef>
              <a:spcAft>
                <a:spcPts val="0"/>
              </a:spcAft>
              <a:defRPr/>
            </a:pPr>
            <a:r>
              <a:rPr lang="de-DE" sz="1000" dirty="0">
                <a:solidFill>
                  <a:schemeClr val="tx1"/>
                </a:solidFill>
                <a:latin typeface="Arial" pitchFamily="34" charset="0"/>
                <a:cs typeface="Arial" pitchFamily="34" charset="0"/>
              </a:rPr>
              <a:t>Überblick und Terminologie</a:t>
            </a:r>
          </a:p>
        </p:txBody>
      </p:sp>
      <p:cxnSp>
        <p:nvCxnSpPr>
          <p:cNvPr id="60" name="Gewinkelte Verbindung 44">
            <a:extLst>
              <a:ext uri="{FF2B5EF4-FFF2-40B4-BE49-F238E27FC236}">
                <a16:creationId xmlns:a16="http://schemas.microsoft.com/office/drawing/2014/main" id="{68FB14E4-701C-584A-A43E-8D8D53F4253B}"/>
              </a:ext>
            </a:extLst>
          </p:cNvPr>
          <p:cNvCxnSpPr>
            <a:stCxn id="59" idx="2"/>
            <a:endCxn id="32" idx="0"/>
          </p:cNvCxnSpPr>
          <p:nvPr/>
        </p:nvCxnSpPr>
        <p:spPr>
          <a:xfrm>
            <a:off x="3292957" y="2355503"/>
            <a:ext cx="0" cy="470049"/>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1" name="Rechteck 60">
            <a:extLst>
              <a:ext uri="{FF2B5EF4-FFF2-40B4-BE49-F238E27FC236}">
                <a16:creationId xmlns:a16="http://schemas.microsoft.com/office/drawing/2014/main" id="{5830A299-45C3-F048-A53F-DD446AC31D1F}"/>
              </a:ext>
            </a:extLst>
          </p:cNvPr>
          <p:cNvSpPr/>
          <p:nvPr/>
        </p:nvSpPr>
        <p:spPr>
          <a:xfrm>
            <a:off x="3516131" y="5595861"/>
            <a:ext cx="1490662" cy="49367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de-DE" sz="1000" i="1" dirty="0">
                <a:solidFill>
                  <a:schemeClr val="tx1"/>
                </a:solidFill>
                <a:latin typeface="Arial" pitchFamily="34" charset="0"/>
                <a:cs typeface="Arial" pitchFamily="34" charset="0"/>
              </a:rPr>
              <a:t>z.B. 27019</a:t>
            </a:r>
          </a:p>
          <a:p>
            <a:pPr algn="ctr" fontAlgn="auto">
              <a:spcBef>
                <a:spcPts val="0"/>
              </a:spcBef>
              <a:spcAft>
                <a:spcPts val="0"/>
              </a:spcAft>
              <a:defRPr/>
            </a:pPr>
            <a:r>
              <a:rPr lang="de-DE" sz="1000" i="1" dirty="0">
                <a:solidFill>
                  <a:schemeClr val="tx1"/>
                </a:solidFill>
                <a:latin typeface="Arial" pitchFamily="34" charset="0"/>
                <a:cs typeface="Arial" pitchFamily="34" charset="0"/>
              </a:rPr>
              <a:t>Prozessleittechnik in der Energiebranche</a:t>
            </a:r>
          </a:p>
        </p:txBody>
      </p:sp>
      <p:cxnSp>
        <p:nvCxnSpPr>
          <p:cNvPr id="62" name="Gerade Verbindung 61">
            <a:extLst>
              <a:ext uri="{FF2B5EF4-FFF2-40B4-BE49-F238E27FC236}">
                <a16:creationId xmlns:a16="http://schemas.microsoft.com/office/drawing/2014/main" id="{094F4929-A5A9-E549-AD36-C2E23C667B68}"/>
              </a:ext>
            </a:extLst>
          </p:cNvPr>
          <p:cNvCxnSpPr/>
          <p:nvPr/>
        </p:nvCxnSpPr>
        <p:spPr>
          <a:xfrm>
            <a:off x="969056" y="2609528"/>
            <a:ext cx="6841504" cy="30139"/>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63" name="Gerade Verbindung 62">
            <a:extLst>
              <a:ext uri="{FF2B5EF4-FFF2-40B4-BE49-F238E27FC236}">
                <a16:creationId xmlns:a16="http://schemas.microsoft.com/office/drawing/2014/main" id="{79766EDE-474B-874E-BE4B-0D4FB40DD1EC}"/>
              </a:ext>
            </a:extLst>
          </p:cNvPr>
          <p:cNvCxnSpPr/>
          <p:nvPr/>
        </p:nvCxnSpPr>
        <p:spPr>
          <a:xfrm>
            <a:off x="969056" y="5345832"/>
            <a:ext cx="6841504" cy="30139"/>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6"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ISO/IEC 27001 und ISO/IEC 27002</a:t>
            </a:r>
            <a:endParaRPr lang="en-US" sz="1800" b="0" strike="noStrike" spc="-1">
              <a:solidFill>
                <a:srgbClr val="000000"/>
              </a:solidFill>
              <a:uFill>
                <a:solidFill>
                  <a:srgbClr val="FFFFFF"/>
                </a:solidFill>
              </a:uFill>
              <a:latin typeface="Calibri"/>
            </a:endParaRPr>
          </a:p>
        </p:txBody>
      </p:sp>
      <p:sp>
        <p:nvSpPr>
          <p:cNvPr id="507" name="TextShape 2"/>
          <p:cNvSpPr txBox="1"/>
          <p:nvPr/>
        </p:nvSpPr>
        <p:spPr>
          <a:xfrm>
            <a:off x="6553080" y="6430680"/>
            <a:ext cx="2133360" cy="364680"/>
          </a:xfrm>
          <a:prstGeom prst="rect">
            <a:avLst/>
          </a:prstGeom>
          <a:noFill/>
          <a:ln>
            <a:noFill/>
          </a:ln>
        </p:spPr>
        <p:txBody>
          <a:bodyPr anchor="ctr"/>
          <a:lstStyle/>
          <a:p>
            <a:pPr algn="r">
              <a:lnSpc>
                <a:spcPct val="100000"/>
              </a:lnSpc>
            </a:pPr>
            <a:fld id="{A71B5BC5-65D5-47FD-B99C-C29F6F38195F}" type="slidenum">
              <a:rPr lang="de-DE" sz="1200" b="0" strike="noStrike" spc="-1">
                <a:solidFill>
                  <a:srgbClr val="8B8B8B"/>
                </a:solidFill>
                <a:uFill>
                  <a:solidFill>
                    <a:srgbClr val="FFFFFF"/>
                  </a:solidFill>
                </a:uFill>
                <a:latin typeface="Calibri"/>
              </a:rPr>
              <a:t>49</a:t>
            </a:fld>
            <a:endParaRPr lang="de-DE" sz="1400" b="0" strike="noStrike" spc="-1">
              <a:solidFill>
                <a:srgbClr val="000000"/>
              </a:solidFill>
              <a:uFill>
                <a:solidFill>
                  <a:srgbClr val="FFFFFF"/>
                </a:solidFill>
              </a:uFill>
              <a:latin typeface="Times New Roman"/>
            </a:endParaRPr>
          </a:p>
        </p:txBody>
      </p:sp>
      <p:sp>
        <p:nvSpPr>
          <p:cNvPr id="508" name="CustomShape 3"/>
          <p:cNvSpPr/>
          <p:nvPr/>
        </p:nvSpPr>
        <p:spPr>
          <a:xfrm>
            <a:off x="503640" y="2095200"/>
            <a:ext cx="3129120" cy="3129120"/>
          </a:xfrm>
          <a:prstGeom prst="ellipse">
            <a:avLst/>
          </a:prstGeom>
          <a:solidFill>
            <a:schemeClr val="lt1">
              <a:hueOff val="0"/>
              <a:satOff val="0"/>
              <a:lumOff val="0"/>
              <a:alphaOff val="0"/>
            </a:schemeClr>
          </a:solidFill>
          <a:ln>
            <a:solidFill>
              <a:schemeClr val="dk1">
                <a:shade val="80000"/>
                <a:hueOff val="0"/>
                <a:satOff val="0"/>
                <a:lumOff val="0"/>
                <a:alphaOff val="0"/>
              </a:schemeClr>
            </a:solidFill>
            <a:round/>
          </a:ln>
        </p:spPr>
        <p:style>
          <a:lnRef idx="2">
            <a:scrgbClr r="0" g="0" b="0"/>
          </a:lnRef>
          <a:fillRef idx="0">
            <a:scrgbClr r="0" g="0" b="0"/>
          </a:fillRef>
          <a:effectRef idx="0">
            <a:scrgbClr r="0" g="0" b="0"/>
          </a:effectRef>
          <a:fontRef idx="minor"/>
        </p:style>
        <p:txBody>
          <a:bodyPr lIns="30600" tIns="30600" rIns="30600" bIns="30600" anchor="ctr"/>
          <a:lstStyle/>
          <a:p>
            <a:pPr>
              <a:lnSpc>
                <a:spcPct val="90000"/>
              </a:lnSpc>
            </a:pPr>
            <a:r>
              <a:rPr lang="de-DE" sz="2400" b="0" strike="noStrike" spc="-1">
                <a:solidFill>
                  <a:srgbClr val="000000"/>
                </a:solidFill>
                <a:uFill>
                  <a:solidFill>
                    <a:srgbClr val="FFFFFF"/>
                  </a:solidFill>
                </a:uFill>
                <a:latin typeface="Calibri"/>
              </a:rPr>
              <a:t>ISO/IEC 27001</a:t>
            </a:r>
            <a:endParaRPr lang="de-DE" sz="1800" b="0" strike="noStrike" spc="-1">
              <a:solidFill>
                <a:srgbClr val="000000"/>
              </a:solidFill>
              <a:uFill>
                <a:solidFill>
                  <a:srgbClr val="FFFFFF"/>
                </a:solidFill>
              </a:uFill>
              <a:latin typeface="Arial"/>
            </a:endParaRPr>
          </a:p>
          <a:p>
            <a:pPr marL="171360" lvl="1" indent="-171000">
              <a:lnSpc>
                <a:spcPct val="90000"/>
              </a:lnSpc>
              <a:buClr>
                <a:srgbClr val="000000"/>
              </a:buClr>
              <a:buFont typeface="Symbol" charset="2"/>
              <a:buChar char=""/>
            </a:pPr>
            <a:r>
              <a:rPr lang="de-DE" sz="1900" b="0" strike="noStrike" spc="-1">
                <a:solidFill>
                  <a:srgbClr val="000000"/>
                </a:solidFill>
                <a:uFill>
                  <a:solidFill>
                    <a:srgbClr val="FFFFFF"/>
                  </a:solidFill>
                </a:uFill>
                <a:latin typeface="Calibri"/>
              </a:rPr>
              <a:t>Anforderungen an ein ISMS</a:t>
            </a:r>
            <a:endParaRPr lang="de-DE" sz="1800" b="0" strike="noStrike" spc="-1">
              <a:solidFill>
                <a:srgbClr val="000000"/>
              </a:solidFill>
              <a:uFill>
                <a:solidFill>
                  <a:srgbClr val="FFFFFF"/>
                </a:solidFill>
              </a:uFill>
              <a:latin typeface="Arial"/>
            </a:endParaRPr>
          </a:p>
          <a:p>
            <a:pPr marL="171360" lvl="1" indent="-171000">
              <a:lnSpc>
                <a:spcPct val="90000"/>
              </a:lnSpc>
              <a:buClr>
                <a:srgbClr val="000000"/>
              </a:buClr>
              <a:buFont typeface="Symbol" charset="2"/>
              <a:buChar char=""/>
            </a:pPr>
            <a:r>
              <a:rPr lang="de-DE" sz="1900" b="0" strike="noStrike" spc="-1">
                <a:solidFill>
                  <a:srgbClr val="000000"/>
                </a:solidFill>
                <a:uFill>
                  <a:solidFill>
                    <a:srgbClr val="FFFFFF"/>
                  </a:solidFill>
                </a:uFill>
                <a:latin typeface="Calibri"/>
              </a:rPr>
              <a:t>Spezifikation von Maßnahmenzielen und Maßnahmen in Anhang A</a:t>
            </a:r>
            <a:endParaRPr lang="de-DE" sz="1800" b="0" strike="noStrike" spc="-1">
              <a:solidFill>
                <a:srgbClr val="000000"/>
              </a:solidFill>
              <a:uFill>
                <a:solidFill>
                  <a:srgbClr val="FFFFFF"/>
                </a:solidFill>
              </a:uFill>
              <a:latin typeface="Arial"/>
            </a:endParaRPr>
          </a:p>
        </p:txBody>
      </p:sp>
      <p:sp>
        <p:nvSpPr>
          <p:cNvPr id="509" name="CustomShape 4"/>
          <p:cNvSpPr/>
          <p:nvPr/>
        </p:nvSpPr>
        <p:spPr>
          <a:xfrm>
            <a:off x="4102560" y="3078000"/>
            <a:ext cx="994680" cy="1163880"/>
          </a:xfrm>
          <a:prstGeom prst="rightArrow">
            <a:avLst>
              <a:gd name="adj1" fmla="val 60000"/>
              <a:gd name="adj2" fmla="val 50000"/>
            </a:avLst>
          </a:prstGeom>
          <a:solidFill>
            <a:schemeClr val="dk1">
              <a:tint val="60000"/>
              <a:hueOff val="0"/>
              <a:satOff val="0"/>
              <a:lumOff val="0"/>
              <a:alphaOff val="0"/>
            </a:schemeClr>
          </a:solidFill>
          <a:ln>
            <a:noFill/>
          </a:ln>
        </p:spPr>
        <p:style>
          <a:lnRef idx="0">
            <a:scrgbClr r="0" g="0" b="0"/>
          </a:lnRef>
          <a:fillRef idx="0">
            <a:scrgbClr r="0" g="0" b="0"/>
          </a:fillRef>
          <a:effectRef idx="0">
            <a:scrgbClr r="0" g="0" b="0"/>
          </a:effectRef>
          <a:fontRef idx="minor"/>
        </p:style>
      </p:sp>
      <p:sp>
        <p:nvSpPr>
          <p:cNvPr id="510" name="CustomShape 5"/>
          <p:cNvSpPr/>
          <p:nvPr/>
        </p:nvSpPr>
        <p:spPr>
          <a:xfrm>
            <a:off x="5510880" y="2095200"/>
            <a:ext cx="3129120" cy="3129120"/>
          </a:xfrm>
          <a:prstGeom prst="ellipse">
            <a:avLst/>
          </a:prstGeom>
          <a:solidFill>
            <a:schemeClr val="lt1">
              <a:hueOff val="0"/>
              <a:satOff val="0"/>
              <a:lumOff val="0"/>
              <a:alphaOff val="0"/>
            </a:schemeClr>
          </a:solidFill>
          <a:ln>
            <a:solidFill>
              <a:schemeClr val="dk1">
                <a:shade val="80000"/>
                <a:hueOff val="0"/>
                <a:satOff val="0"/>
                <a:lumOff val="0"/>
                <a:alphaOff val="0"/>
              </a:schemeClr>
            </a:solidFill>
            <a:round/>
          </a:ln>
        </p:spPr>
        <p:style>
          <a:lnRef idx="2">
            <a:scrgbClr r="0" g="0" b="0"/>
          </a:lnRef>
          <a:fillRef idx="0">
            <a:scrgbClr r="0" g="0" b="0"/>
          </a:fillRef>
          <a:effectRef idx="0">
            <a:scrgbClr r="0" g="0" b="0"/>
          </a:effectRef>
          <a:fontRef idx="minor"/>
        </p:style>
        <p:txBody>
          <a:bodyPr lIns="30600" tIns="30600" rIns="30600" bIns="30600" anchor="ctr"/>
          <a:lstStyle/>
          <a:p>
            <a:pPr>
              <a:lnSpc>
                <a:spcPct val="90000"/>
              </a:lnSpc>
            </a:pPr>
            <a:r>
              <a:rPr lang="de-DE" sz="2400" b="0" strike="noStrike" spc="-1">
                <a:solidFill>
                  <a:srgbClr val="000000"/>
                </a:solidFill>
                <a:uFill>
                  <a:solidFill>
                    <a:srgbClr val="FFFFFF"/>
                  </a:solidFill>
                </a:uFill>
                <a:latin typeface="Calibri"/>
              </a:rPr>
              <a:t>ISO/IEC 27002</a:t>
            </a:r>
            <a:endParaRPr lang="de-DE" sz="1800" b="0" strike="noStrike" spc="-1">
              <a:solidFill>
                <a:srgbClr val="000000"/>
              </a:solidFill>
              <a:uFill>
                <a:solidFill>
                  <a:srgbClr val="FFFFFF"/>
                </a:solidFill>
              </a:uFill>
              <a:latin typeface="Arial"/>
            </a:endParaRPr>
          </a:p>
          <a:p>
            <a:pPr marL="171360" lvl="1" indent="-171000">
              <a:lnSpc>
                <a:spcPct val="90000"/>
              </a:lnSpc>
              <a:buClr>
                <a:srgbClr val="000000"/>
              </a:buClr>
              <a:buFont typeface="Symbol" charset="2"/>
              <a:buChar char=""/>
            </a:pPr>
            <a:r>
              <a:rPr lang="de-DE" sz="1900" b="0" strike="noStrike" spc="-1">
                <a:solidFill>
                  <a:srgbClr val="000000"/>
                </a:solidFill>
                <a:uFill>
                  <a:solidFill>
                    <a:srgbClr val="FFFFFF"/>
                  </a:solidFill>
                </a:uFill>
                <a:latin typeface="Calibri"/>
              </a:rPr>
              <a:t>Umsetzungshilfen und Leitlinien für alle Maßnahmen-ziele und Maßnahmen
 </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Agenda dieses Trainings</a:t>
            </a:r>
            <a:endParaRPr lang="en-US" sz="1800" b="0" strike="noStrike" spc="-1">
              <a:solidFill>
                <a:srgbClr val="000000"/>
              </a:solidFill>
              <a:uFill>
                <a:solidFill>
                  <a:srgbClr val="FFFFFF"/>
                </a:solidFill>
              </a:uFill>
              <a:latin typeface="Calibri"/>
            </a:endParaRPr>
          </a:p>
        </p:txBody>
      </p:sp>
      <p:sp>
        <p:nvSpPr>
          <p:cNvPr id="125"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FitSM Foundation &amp; Advanced Zusammenfassung</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Verwandte Standards und Rahmenwerke im ITSM </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Das organisatorische Umfeld von Service Erbringung und Service Management</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Leadership und Governance</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Planung und Implementierung von Services und ITSM (PLAN, DO)</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Überwachung, Überprüfung und Verbesserung von Services und ITSM (CHECK, ACT)</a:t>
            </a:r>
          </a:p>
        </p:txBody>
      </p:sp>
      <p:sp>
        <p:nvSpPr>
          <p:cNvPr id="126" name="TextShape 3"/>
          <p:cNvSpPr txBox="1"/>
          <p:nvPr/>
        </p:nvSpPr>
        <p:spPr>
          <a:xfrm>
            <a:off x="6553080" y="6430680"/>
            <a:ext cx="2133360" cy="364680"/>
          </a:xfrm>
          <a:prstGeom prst="rect">
            <a:avLst/>
          </a:prstGeom>
          <a:noFill/>
          <a:ln>
            <a:noFill/>
          </a:ln>
        </p:spPr>
        <p:txBody>
          <a:bodyPr anchor="ctr"/>
          <a:lstStyle/>
          <a:p>
            <a:pPr algn="r">
              <a:lnSpc>
                <a:spcPct val="100000"/>
              </a:lnSpc>
            </a:pPr>
            <a:fld id="{7A7AB20E-47D5-4F8D-A82E-D2483A3E00FD}" type="slidenum">
              <a:rPr lang="de-DE" sz="1200" b="0" strike="noStrike" spc="-1">
                <a:solidFill>
                  <a:srgbClr val="8B8B8B"/>
                </a:solidFill>
                <a:uFill>
                  <a:solidFill>
                    <a:srgbClr val="FFFFFF"/>
                  </a:solidFill>
                </a:uFill>
                <a:latin typeface="Calibri"/>
              </a:rPr>
              <a:t>5</a:t>
            </a:fld>
            <a:endParaRPr lang="de-DE" sz="1400" b="0" strike="noStrike" spc="-1">
              <a:solidFill>
                <a:srgbClr val="000000"/>
              </a:solidFill>
              <a:uFill>
                <a:solidFill>
                  <a:srgbClr val="FFFFFF"/>
                </a:solidFill>
              </a:uFill>
              <a:latin typeface="Times New Roman"/>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Agenda dieses Trainings</a:t>
            </a:r>
            <a:endParaRPr lang="en-US" sz="1800" b="0" strike="noStrike" spc="-1">
              <a:solidFill>
                <a:srgbClr val="000000"/>
              </a:solidFill>
              <a:uFill>
                <a:solidFill>
                  <a:srgbClr val="FFFFFF"/>
                </a:solidFill>
              </a:uFill>
              <a:latin typeface="Calibri"/>
            </a:endParaRPr>
          </a:p>
        </p:txBody>
      </p:sp>
      <p:sp>
        <p:nvSpPr>
          <p:cNvPr id="523"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FitSM Foundation &amp; Advanced Zusammenfassung</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Verwandte Standards und Rahmenwerke im ITSM </a:t>
            </a:r>
          </a:p>
          <a:p>
            <a:pPr marL="343080" indent="-342720">
              <a:lnSpc>
                <a:spcPct val="100000"/>
              </a:lnSpc>
              <a:buClr>
                <a:srgbClr val="000000"/>
              </a:buClr>
              <a:buFont typeface="Wingdings" charset="2"/>
              <a:buChar char=""/>
            </a:pPr>
            <a:r>
              <a:rPr lang="en-US" sz="2800" b="1" strike="noStrike" spc="-1">
                <a:solidFill>
                  <a:srgbClr val="000000"/>
                </a:solidFill>
                <a:uFill>
                  <a:solidFill>
                    <a:srgbClr val="FFFFFF"/>
                  </a:solidFill>
                </a:uFill>
                <a:latin typeface="Calibri"/>
              </a:rPr>
              <a:t>Das organisatorische Umfeld von Service Erbringung und Service Management</a:t>
            </a:r>
            <a:endParaRPr lang="en-US" sz="28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Leadership und Governance</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Planung und Implementierung von Services und ITSM (PLAN, DO)</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Überwachung, Überprüfung und Verbesserung von Services und ITSM (CHECK, ACT)</a:t>
            </a:r>
          </a:p>
        </p:txBody>
      </p:sp>
      <p:sp>
        <p:nvSpPr>
          <p:cNvPr id="524" name="TextShape 3"/>
          <p:cNvSpPr txBox="1"/>
          <p:nvPr/>
        </p:nvSpPr>
        <p:spPr>
          <a:xfrm>
            <a:off x="6553080" y="6430680"/>
            <a:ext cx="2133360" cy="364680"/>
          </a:xfrm>
          <a:prstGeom prst="rect">
            <a:avLst/>
          </a:prstGeom>
          <a:noFill/>
          <a:ln>
            <a:noFill/>
          </a:ln>
        </p:spPr>
        <p:txBody>
          <a:bodyPr anchor="ctr"/>
          <a:lstStyle/>
          <a:p>
            <a:pPr algn="r">
              <a:lnSpc>
                <a:spcPct val="100000"/>
              </a:lnSpc>
            </a:pPr>
            <a:fld id="{CAF4D6F7-B53C-4C1A-8F06-9A4F9489D765}" type="slidenum">
              <a:rPr lang="de-DE" sz="1200" b="0" strike="noStrike" spc="-1">
                <a:solidFill>
                  <a:srgbClr val="8B8B8B"/>
                </a:solidFill>
                <a:uFill>
                  <a:solidFill>
                    <a:srgbClr val="FFFFFF"/>
                  </a:solidFill>
                </a:uFill>
                <a:latin typeface="Calibri"/>
              </a:rPr>
              <a:t>50</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5" name="TextShape 1"/>
          <p:cNvSpPr txBox="1"/>
          <p:nvPr/>
        </p:nvSpPr>
        <p:spPr>
          <a:xfrm>
            <a:off x="685800" y="2130480"/>
            <a:ext cx="7772040" cy="1469520"/>
          </a:xfrm>
          <a:prstGeom prst="rect">
            <a:avLst/>
          </a:prstGeom>
          <a:noFill/>
          <a:ln>
            <a:noFill/>
          </a:ln>
        </p:spPr>
        <p:txBody>
          <a:bodyPr anchor="ctr"/>
          <a:lstStyle/>
          <a:p>
            <a:pPr algn="ctr">
              <a:lnSpc>
                <a:spcPct val="100000"/>
              </a:lnSpc>
            </a:pPr>
            <a:r>
              <a:rPr lang="en-US" sz="3200" b="1" strike="noStrike" spc="-1">
                <a:solidFill>
                  <a:srgbClr val="205595"/>
                </a:solidFill>
                <a:uFill>
                  <a:solidFill>
                    <a:srgbClr val="FFFFFF"/>
                  </a:solidFill>
                </a:uFill>
                <a:latin typeface="Calibri"/>
              </a:rPr>
              <a:t>Das organisatorische Umfeld von Service Erbringung und Service Management</a:t>
            </a:r>
            <a:endParaRPr lang="en-US" sz="1800" b="0" strike="noStrike" spc="-1">
              <a:solidFill>
                <a:srgbClr val="000000"/>
              </a:solidFill>
              <a:uFill>
                <a:solidFill>
                  <a:srgbClr val="FFFFFF"/>
                </a:solidFill>
              </a:uFill>
              <a:latin typeface="Calibri"/>
            </a:endParaRPr>
          </a:p>
        </p:txBody>
      </p:sp>
      <p:sp>
        <p:nvSpPr>
          <p:cNvPr id="526" name="TextShape 2"/>
          <p:cNvSpPr txBox="1"/>
          <p:nvPr/>
        </p:nvSpPr>
        <p:spPr>
          <a:xfrm>
            <a:off x="6553080" y="6430680"/>
            <a:ext cx="2133360" cy="364680"/>
          </a:xfrm>
          <a:prstGeom prst="rect">
            <a:avLst/>
          </a:prstGeom>
          <a:noFill/>
          <a:ln>
            <a:noFill/>
          </a:ln>
        </p:spPr>
        <p:txBody>
          <a:bodyPr anchor="ctr"/>
          <a:lstStyle/>
          <a:p>
            <a:pPr algn="r">
              <a:lnSpc>
                <a:spcPct val="100000"/>
              </a:lnSpc>
            </a:pPr>
            <a:fld id="{C36CDC75-EB07-4D9B-A124-88ABB1D4F88D}" type="slidenum">
              <a:rPr lang="de-DE" sz="1200" b="0" strike="noStrike" spc="-1">
                <a:solidFill>
                  <a:srgbClr val="FFFFFF"/>
                </a:solidFill>
                <a:uFill>
                  <a:solidFill>
                    <a:srgbClr val="FFFFFF"/>
                  </a:solidFill>
                </a:uFill>
                <a:latin typeface="Calibri"/>
              </a:rPr>
              <a:t>51</a:t>
            </a:fld>
            <a:endParaRPr lang="de-DE" sz="1400" b="0" strike="noStrike" spc="-1">
              <a:solidFill>
                <a:srgbClr val="000000"/>
              </a:solidFill>
              <a:uFill>
                <a:solidFill>
                  <a:srgbClr val="FFFFFF"/>
                </a:solidFill>
              </a:uFill>
              <a:latin typeface="Times New Roman"/>
            </a:endParaRPr>
          </a:p>
        </p:txBody>
      </p:sp>
      <p:sp>
        <p:nvSpPr>
          <p:cNvPr id="527" name="TextShape 3"/>
          <p:cNvSpPr txBox="1"/>
          <p:nvPr/>
        </p:nvSpPr>
        <p:spPr>
          <a:xfrm>
            <a:off x="1371600" y="3886200"/>
            <a:ext cx="6400440" cy="1752120"/>
          </a:xfrm>
          <a:prstGeom prst="rect">
            <a:avLst/>
          </a:prstGeom>
          <a:noFill/>
          <a:ln>
            <a:noFill/>
          </a:ln>
        </p:spPr>
        <p:txBody>
          <a:bodyPr/>
          <a:lstStyle/>
          <a:p>
            <a:pPr algn="ctr"/>
            <a:endParaRPr lang="de-DE" sz="3200" b="0" strike="noStrike" spc="-1">
              <a:solidFill>
                <a:srgbClr val="000000"/>
              </a:solidFill>
              <a:uFill>
                <a:solidFill>
                  <a:srgbClr val="FFFFFF"/>
                </a:solidFill>
              </a:uFill>
              <a:latin typeface="Aria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8"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Herausforderungen bei föderierter 
Service Bereitstellung</a:t>
            </a:r>
            <a:endParaRPr lang="en-US" sz="1800" b="0" strike="noStrike" spc="-1">
              <a:solidFill>
                <a:srgbClr val="000000"/>
              </a:solidFill>
              <a:uFill>
                <a:solidFill>
                  <a:srgbClr val="FFFFFF"/>
                </a:solidFill>
              </a:uFill>
              <a:latin typeface="Calibri"/>
            </a:endParaRPr>
          </a:p>
        </p:txBody>
      </p:sp>
      <p:sp>
        <p:nvSpPr>
          <p:cNvPr id="529"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400" b="0" strike="noStrike" spc="-1" dirty="0" err="1">
                <a:solidFill>
                  <a:srgbClr val="000000"/>
                </a:solidFill>
                <a:uFill>
                  <a:solidFill>
                    <a:srgbClr val="FFFFFF"/>
                  </a:solidFill>
                </a:uFill>
                <a:latin typeface="Calibri"/>
              </a:rPr>
              <a:t>Traditionelle</a:t>
            </a:r>
            <a:r>
              <a:rPr lang="en-US" sz="2400" b="0" strike="noStrike" spc="-1" dirty="0">
                <a:solidFill>
                  <a:srgbClr val="000000"/>
                </a:solidFill>
                <a:uFill>
                  <a:solidFill>
                    <a:srgbClr val="FFFFFF"/>
                  </a:solidFill>
                </a:uFill>
                <a:latin typeface="Calibri"/>
              </a:rPr>
              <a:t> IT Service Management (ITSM) </a:t>
            </a:r>
            <a:r>
              <a:rPr lang="en-US" sz="2400" b="0" strike="noStrike" spc="-1" dirty="0" err="1">
                <a:solidFill>
                  <a:srgbClr val="000000"/>
                </a:solidFill>
                <a:uFill>
                  <a:solidFill>
                    <a:srgbClr val="FFFFFF"/>
                  </a:solidFill>
                </a:uFill>
                <a:latin typeface="Calibri"/>
              </a:rPr>
              <a:t>Praktiken</a:t>
            </a:r>
            <a:r>
              <a:rPr lang="en-US" sz="2400" b="0" strike="noStrike" spc="-1" dirty="0">
                <a:solidFill>
                  <a:srgbClr val="000000"/>
                </a:solidFill>
                <a:uFill>
                  <a:solidFill>
                    <a:srgbClr val="FFFFFF"/>
                  </a:solidFill>
                </a:uFill>
                <a:latin typeface="Calibri"/>
              </a:rPr>
              <a:t>…</a:t>
            </a:r>
          </a:p>
          <a:p>
            <a:pPr marL="743040" lvl="1" indent="-285480">
              <a:lnSpc>
                <a:spcPct val="100000"/>
              </a:lnSpc>
              <a:buClr>
                <a:srgbClr val="000000"/>
              </a:buClr>
              <a:buFont typeface="Arial"/>
              <a:buChar char="–"/>
            </a:pPr>
            <a:r>
              <a:rPr lang="en-US" sz="2000" b="0" strike="noStrike" spc="-1" dirty="0" err="1">
                <a:solidFill>
                  <a:srgbClr val="000000"/>
                </a:solidFill>
                <a:uFill>
                  <a:solidFill>
                    <a:srgbClr val="FFFFFF"/>
                  </a:solidFill>
                </a:uFill>
                <a:latin typeface="Calibri"/>
              </a:rPr>
              <a:t>gehen</a:t>
            </a:r>
            <a:r>
              <a:rPr lang="en-US" sz="2000" b="0" strike="noStrike" spc="-1" dirty="0">
                <a:solidFill>
                  <a:srgbClr val="000000"/>
                </a:solidFill>
                <a:uFill>
                  <a:solidFill>
                    <a:srgbClr val="FFFFFF"/>
                  </a:solidFill>
                </a:uFill>
                <a:latin typeface="Calibri"/>
              </a:rPr>
              <a:t> von </a:t>
            </a:r>
            <a:r>
              <a:rPr lang="en-US" sz="2000" b="0" strike="noStrike" spc="-1" dirty="0" err="1">
                <a:solidFill>
                  <a:srgbClr val="000000"/>
                </a:solidFill>
                <a:uFill>
                  <a:solidFill>
                    <a:srgbClr val="FFFFFF"/>
                  </a:solidFill>
                </a:uFill>
                <a:latin typeface="Calibri"/>
              </a:rPr>
              <a:t>einer</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zentralen</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Kontrollinstanz</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eine</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Organisation</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ist</a:t>
            </a:r>
            <a:r>
              <a:rPr lang="en-US" sz="2000" b="0" strike="noStrike" spc="-1" dirty="0">
                <a:solidFill>
                  <a:srgbClr val="000000"/>
                </a:solidFill>
                <a:uFill>
                  <a:solidFill>
                    <a:srgbClr val="FFFFFF"/>
                  </a:solidFill>
                </a:uFill>
                <a:latin typeface="Calibri"/>
              </a:rPr>
              <a:t> Service Provider) </a:t>
            </a:r>
            <a:r>
              <a:rPr lang="en-US" sz="2000" b="0" strike="noStrike" spc="-1" dirty="0" err="1">
                <a:solidFill>
                  <a:srgbClr val="000000"/>
                </a:solidFill>
                <a:uFill>
                  <a:solidFill>
                    <a:srgbClr val="FFFFFF"/>
                  </a:solidFill>
                </a:uFill>
                <a:latin typeface="Calibri"/>
              </a:rPr>
              <a:t>über</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alle</a:t>
            </a:r>
            <a:r>
              <a:rPr lang="en-US" sz="2000" b="0" strike="noStrike" spc="-1" dirty="0">
                <a:solidFill>
                  <a:srgbClr val="000000"/>
                </a:solidFill>
                <a:uFill>
                  <a:solidFill>
                    <a:srgbClr val="FFFFFF"/>
                  </a:solidFill>
                </a:uFill>
                <a:latin typeface="Calibri"/>
              </a:rPr>
              <a:t> ITSM </a:t>
            </a:r>
            <a:r>
              <a:rPr lang="en-US" sz="2000" b="0" strike="noStrike" spc="-1" dirty="0" err="1">
                <a:solidFill>
                  <a:srgbClr val="000000"/>
                </a:solidFill>
                <a:uFill>
                  <a:solidFill>
                    <a:srgbClr val="FFFFFF"/>
                  </a:solidFill>
                </a:uFill>
                <a:latin typeface="Calibri"/>
              </a:rPr>
              <a:t>Prozesse</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aus</a:t>
            </a:r>
            <a:r>
              <a:rPr lang="en-US" sz="2000" b="0" strike="noStrike" spc="-1" dirty="0">
                <a:solidFill>
                  <a:srgbClr val="000000"/>
                </a:solidFill>
                <a:uFill>
                  <a:solidFill>
                    <a:srgbClr val="FFFFFF"/>
                  </a:solidFill>
                </a:uFill>
                <a:latin typeface="Calibri"/>
              </a:rPr>
              <a:t>;</a:t>
            </a:r>
            <a:endParaRPr lang="en-US"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err="1">
                <a:solidFill>
                  <a:srgbClr val="000000"/>
                </a:solidFill>
                <a:uFill>
                  <a:solidFill>
                    <a:srgbClr val="FFFFFF"/>
                  </a:solidFill>
                </a:uFill>
                <a:latin typeface="Calibri"/>
              </a:rPr>
              <a:t>adressieren</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kaum</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kooperative</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Ansätze</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zur</a:t>
            </a:r>
            <a:r>
              <a:rPr lang="en-US" sz="2000" b="0" strike="noStrike" spc="-1" dirty="0">
                <a:solidFill>
                  <a:srgbClr val="000000"/>
                </a:solidFill>
                <a:uFill>
                  <a:solidFill>
                    <a:srgbClr val="FFFFFF"/>
                  </a:solidFill>
                </a:uFill>
                <a:latin typeface="Calibri"/>
              </a:rPr>
              <a:t> Service-</a:t>
            </a:r>
            <a:r>
              <a:rPr lang="en-US" sz="2000" b="0" strike="noStrike" spc="-1" dirty="0" err="1">
                <a:solidFill>
                  <a:srgbClr val="000000"/>
                </a:solidFill>
                <a:uFill>
                  <a:solidFill>
                    <a:srgbClr val="FFFFFF"/>
                  </a:solidFill>
                </a:uFill>
                <a:latin typeface="Calibri"/>
              </a:rPr>
              <a:t>Erbringung</a:t>
            </a:r>
            <a:r>
              <a:rPr lang="en-US" sz="2000" b="0" strike="noStrike" spc="-1" dirty="0">
                <a:solidFill>
                  <a:srgbClr val="000000"/>
                </a:solidFill>
                <a:uFill>
                  <a:solidFill>
                    <a:srgbClr val="FFFFFF"/>
                  </a:solidFill>
                </a:uFill>
                <a:latin typeface="Calibri"/>
              </a:rPr>
              <a:t>.</a:t>
            </a:r>
            <a:endParaRPr lang="en-US" b="0" strike="noStrike" spc="-1" dirty="0">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400" b="0" strike="noStrike" spc="-1" dirty="0" err="1">
                <a:solidFill>
                  <a:srgbClr val="000000"/>
                </a:solidFill>
                <a:uFill>
                  <a:solidFill>
                    <a:srgbClr val="FFFFFF"/>
                  </a:solidFill>
                </a:uFill>
                <a:latin typeface="Calibri"/>
              </a:rPr>
              <a:t>Infolgedessen</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kann</a:t>
            </a:r>
            <a:r>
              <a:rPr lang="en-US" sz="2400" b="0" strike="noStrike" spc="-1" dirty="0">
                <a:solidFill>
                  <a:srgbClr val="000000"/>
                </a:solidFill>
                <a:uFill>
                  <a:solidFill>
                    <a:srgbClr val="FFFFFF"/>
                  </a:solidFill>
                </a:uFill>
                <a:latin typeface="Calibri"/>
              </a:rPr>
              <a:t> die </a:t>
            </a:r>
            <a:r>
              <a:rPr lang="en-US" sz="2400" b="0" strike="noStrike" spc="-1" dirty="0" err="1">
                <a:solidFill>
                  <a:srgbClr val="000000"/>
                </a:solidFill>
                <a:uFill>
                  <a:solidFill>
                    <a:srgbClr val="FFFFFF"/>
                  </a:solidFill>
                </a:uFill>
                <a:latin typeface="Calibri"/>
              </a:rPr>
              <a:t>Anwendung</a:t>
            </a:r>
            <a:r>
              <a:rPr lang="en-US" sz="2400" b="0" strike="noStrike" spc="-1" dirty="0">
                <a:solidFill>
                  <a:srgbClr val="000000"/>
                </a:solidFill>
                <a:uFill>
                  <a:solidFill>
                    <a:srgbClr val="FFFFFF"/>
                  </a:solidFill>
                </a:uFill>
                <a:latin typeface="Calibri"/>
              </a:rPr>
              <a:t> von ITSM in </a:t>
            </a:r>
            <a:r>
              <a:rPr lang="en-US" sz="2400" b="0" strike="noStrike" spc="-1" dirty="0" err="1">
                <a:solidFill>
                  <a:srgbClr val="000000"/>
                </a:solidFill>
                <a:uFill>
                  <a:solidFill>
                    <a:srgbClr val="FFFFFF"/>
                  </a:solidFill>
                </a:uFill>
                <a:latin typeface="Calibri"/>
              </a:rPr>
              <a:t>föderierten</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Umgebungen</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schwieriger</a:t>
            </a:r>
            <a:r>
              <a:rPr lang="en-US" sz="2400" b="0" strike="noStrike" spc="-1" dirty="0">
                <a:solidFill>
                  <a:srgbClr val="000000"/>
                </a:solidFill>
                <a:uFill>
                  <a:solidFill>
                    <a:srgbClr val="FFFFFF"/>
                  </a:solidFill>
                </a:uFill>
                <a:latin typeface="Calibri"/>
              </a:rPr>
              <a:t> sein, da </a:t>
            </a:r>
            <a:r>
              <a:rPr lang="en-US" sz="2400" b="0" strike="noStrike" spc="-1" dirty="0" err="1">
                <a:solidFill>
                  <a:srgbClr val="000000"/>
                </a:solidFill>
                <a:uFill>
                  <a:solidFill>
                    <a:srgbClr val="FFFFFF"/>
                  </a:solidFill>
                </a:uFill>
                <a:latin typeface="Calibri"/>
              </a:rPr>
              <a:t>nicht</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alle</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Konzepte</a:t>
            </a:r>
            <a:r>
              <a:rPr lang="en-US" sz="2400" b="0" strike="noStrike" spc="-1" dirty="0">
                <a:solidFill>
                  <a:srgbClr val="000000"/>
                </a:solidFill>
                <a:uFill>
                  <a:solidFill>
                    <a:srgbClr val="FFFFFF"/>
                  </a:solidFill>
                </a:uFill>
                <a:latin typeface="Calibri"/>
              </a:rPr>
              <a:t> und </a:t>
            </a:r>
            <a:r>
              <a:rPr lang="en-US" sz="2400" b="0" strike="noStrike" spc="-1" dirty="0" err="1">
                <a:solidFill>
                  <a:srgbClr val="000000"/>
                </a:solidFill>
                <a:uFill>
                  <a:solidFill>
                    <a:srgbClr val="FFFFFF"/>
                  </a:solidFill>
                </a:uFill>
                <a:latin typeface="Calibri"/>
              </a:rPr>
              <a:t>Ideen</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funktionieren</a:t>
            </a:r>
            <a:endParaRPr lang="en-US" sz="2400" b="0" strike="noStrike" spc="-1" dirty="0">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400" b="0" strike="noStrike" spc="-1" dirty="0" err="1">
                <a:solidFill>
                  <a:srgbClr val="000000"/>
                </a:solidFill>
                <a:uFill>
                  <a:solidFill>
                    <a:srgbClr val="FFFFFF"/>
                  </a:solidFill>
                </a:uFill>
                <a:latin typeface="Calibri"/>
              </a:rPr>
              <a:t>Wichtig</a:t>
            </a:r>
            <a:r>
              <a:rPr lang="en-US" sz="2400" b="0" strike="noStrike" spc="-1" dirty="0">
                <a:solidFill>
                  <a:srgbClr val="000000"/>
                </a:solidFill>
                <a:uFill>
                  <a:solidFill>
                    <a:srgbClr val="FFFFFF"/>
                  </a:solidFill>
                </a:uFill>
                <a:latin typeface="Calibri"/>
              </a:rPr>
              <a:t> in </a:t>
            </a:r>
            <a:r>
              <a:rPr lang="en-US" sz="2400" b="0" strike="noStrike" spc="-1" dirty="0" err="1">
                <a:solidFill>
                  <a:srgbClr val="000000"/>
                </a:solidFill>
                <a:uFill>
                  <a:solidFill>
                    <a:srgbClr val="FFFFFF"/>
                  </a:solidFill>
                </a:uFill>
                <a:latin typeface="Calibri"/>
              </a:rPr>
              <a:t>einer</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föderierten</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Umgebung</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Verständnis</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für</a:t>
            </a:r>
            <a:r>
              <a:rPr lang="en-US" sz="2400" b="0" strike="noStrike" spc="-1" dirty="0">
                <a:solidFill>
                  <a:srgbClr val="000000"/>
                </a:solidFill>
                <a:uFill>
                  <a:solidFill>
                    <a:srgbClr val="FFFFFF"/>
                  </a:solidFill>
                </a:uFill>
                <a:latin typeface="Calibri"/>
              </a:rPr>
              <a:t> die </a:t>
            </a:r>
            <a:r>
              <a:rPr lang="en-US" sz="2400" b="0" strike="noStrike" spc="-1" dirty="0" err="1">
                <a:solidFill>
                  <a:srgbClr val="000000"/>
                </a:solidFill>
                <a:uFill>
                  <a:solidFill>
                    <a:srgbClr val="FFFFFF"/>
                  </a:solidFill>
                </a:uFill>
                <a:latin typeface="Calibri"/>
              </a:rPr>
              <a:t>Rollen</a:t>
            </a:r>
            <a:r>
              <a:rPr lang="en-US" sz="2400" b="0" strike="noStrike" spc="-1" dirty="0">
                <a:solidFill>
                  <a:srgbClr val="000000"/>
                </a:solidFill>
                <a:uFill>
                  <a:solidFill>
                    <a:srgbClr val="FFFFFF"/>
                  </a:solidFill>
                </a:uFill>
                <a:latin typeface="Calibri"/>
              </a:rPr>
              <a:t> der </a:t>
            </a:r>
            <a:r>
              <a:rPr lang="en-US" sz="2400" b="0" strike="noStrike" spc="-1" dirty="0" err="1">
                <a:solidFill>
                  <a:srgbClr val="000000"/>
                </a:solidFill>
                <a:uFill>
                  <a:solidFill>
                    <a:srgbClr val="FFFFFF"/>
                  </a:solidFill>
                </a:uFill>
                <a:latin typeface="Calibri"/>
              </a:rPr>
              <a:t>einzelnen</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Föderationsmitglieder</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inkl</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derer</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Rollen</a:t>
            </a:r>
            <a:r>
              <a:rPr lang="en-US" sz="2400" b="0" strike="noStrike" spc="-1" dirty="0">
                <a:solidFill>
                  <a:srgbClr val="000000"/>
                </a:solidFill>
                <a:uFill>
                  <a:solidFill>
                    <a:srgbClr val="FFFFFF"/>
                  </a:solidFill>
                </a:uFill>
                <a:latin typeface="Calibri"/>
              </a:rPr>
              <a:t> und “</a:t>
            </a:r>
            <a:r>
              <a:rPr lang="en-US" sz="2400" b="0" strike="noStrike" spc="-1" dirty="0" err="1">
                <a:solidFill>
                  <a:srgbClr val="000000"/>
                </a:solidFill>
                <a:uFill>
                  <a:solidFill>
                    <a:srgbClr val="FFFFFF"/>
                  </a:solidFill>
                </a:uFill>
                <a:latin typeface="Calibri"/>
              </a:rPr>
              <a:t>Geschäftsmodelle</a:t>
            </a:r>
            <a:r>
              <a:rPr lang="en-US" sz="2400" b="0" strike="noStrike" spc="-1" dirty="0">
                <a:solidFill>
                  <a:srgbClr val="000000"/>
                </a:solidFill>
                <a:uFill>
                  <a:solidFill>
                    <a:srgbClr val="FFFFFF"/>
                  </a:solidFill>
                </a:uFill>
                <a:latin typeface="Calibri"/>
              </a:rPr>
              <a:t>”)</a:t>
            </a:r>
          </a:p>
        </p:txBody>
      </p:sp>
      <p:sp>
        <p:nvSpPr>
          <p:cNvPr id="530" name="TextShape 3"/>
          <p:cNvSpPr txBox="1"/>
          <p:nvPr/>
        </p:nvSpPr>
        <p:spPr>
          <a:xfrm>
            <a:off x="6553080" y="6430680"/>
            <a:ext cx="2133360" cy="364680"/>
          </a:xfrm>
          <a:prstGeom prst="rect">
            <a:avLst/>
          </a:prstGeom>
          <a:noFill/>
          <a:ln>
            <a:noFill/>
          </a:ln>
        </p:spPr>
        <p:txBody>
          <a:bodyPr anchor="ctr"/>
          <a:lstStyle/>
          <a:p>
            <a:pPr algn="r">
              <a:lnSpc>
                <a:spcPct val="100000"/>
              </a:lnSpc>
            </a:pPr>
            <a:fld id="{F7209AD3-A84F-4975-98D1-E68A386860FB}" type="slidenum">
              <a:rPr lang="de-DE" sz="1200" b="0" strike="noStrike" spc="-1">
                <a:solidFill>
                  <a:srgbClr val="8B8B8B"/>
                </a:solidFill>
                <a:uFill>
                  <a:solidFill>
                    <a:srgbClr val="FFFFFF"/>
                  </a:solidFill>
                </a:uFill>
                <a:latin typeface="Calibri"/>
              </a:rPr>
              <a:t>52</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4F81BD"/>
        </a:solidFill>
        <a:effectLst/>
      </p:bgPr>
    </p:bg>
    <p:spTree>
      <p:nvGrpSpPr>
        <p:cNvPr id="1" name=""/>
        <p:cNvGrpSpPr/>
        <p:nvPr/>
      </p:nvGrpSpPr>
      <p:grpSpPr>
        <a:xfrm>
          <a:off x="0" y="0"/>
          <a:ext cx="0" cy="0"/>
          <a:chOff x="0" y="0"/>
          <a:chExt cx="0" cy="0"/>
        </a:xfrm>
      </p:grpSpPr>
      <p:sp>
        <p:nvSpPr>
          <p:cNvPr id="531"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Beispiele für Rollen in Föderationen
(“Geschäftsmodelle”)</a:t>
            </a:r>
            <a:endParaRPr lang="en-US" sz="1800" b="0" strike="noStrike" spc="-1">
              <a:solidFill>
                <a:srgbClr val="000000"/>
              </a:solidFill>
              <a:uFill>
                <a:solidFill>
                  <a:srgbClr val="FFFFFF"/>
                </a:solidFill>
              </a:uFill>
              <a:latin typeface="Calibri"/>
            </a:endParaRPr>
          </a:p>
        </p:txBody>
      </p:sp>
      <p:sp>
        <p:nvSpPr>
          <p:cNvPr id="542" name="TextShape 12"/>
          <p:cNvSpPr txBox="1"/>
          <p:nvPr/>
        </p:nvSpPr>
        <p:spPr>
          <a:xfrm>
            <a:off x="6553080" y="6430680"/>
            <a:ext cx="2133360" cy="364680"/>
          </a:xfrm>
          <a:prstGeom prst="rect">
            <a:avLst/>
          </a:prstGeom>
          <a:noFill/>
          <a:ln>
            <a:noFill/>
          </a:ln>
        </p:spPr>
        <p:txBody>
          <a:bodyPr anchor="ctr"/>
          <a:lstStyle/>
          <a:p>
            <a:pPr algn="r">
              <a:lnSpc>
                <a:spcPct val="100000"/>
              </a:lnSpc>
            </a:pPr>
            <a:fld id="{087ECE2D-FD7D-4797-811C-0637B47BD4AF}" type="slidenum">
              <a:rPr lang="de-DE" sz="1200" b="0" strike="noStrike" spc="-1">
                <a:solidFill>
                  <a:srgbClr val="8B8B8B"/>
                </a:solidFill>
                <a:uFill>
                  <a:solidFill>
                    <a:srgbClr val="FFFFFF"/>
                  </a:solidFill>
                </a:uFill>
                <a:latin typeface="Calibri"/>
              </a:rPr>
              <a:t>53</a:t>
            </a:fld>
            <a:endParaRPr lang="de-DE" sz="1400" b="0" strike="noStrike" spc="-1">
              <a:solidFill>
                <a:srgbClr val="000000"/>
              </a:solidFill>
              <a:uFill>
                <a:solidFill>
                  <a:srgbClr val="FFFFFF"/>
                </a:solidFill>
              </a:uFill>
              <a:latin typeface="Times New Roman"/>
            </a:endParaRPr>
          </a:p>
        </p:txBody>
      </p:sp>
      <p:graphicFrame>
        <p:nvGraphicFramePr>
          <p:cNvPr id="14" name="Inhaltsplatzhalter 4">
            <a:extLst>
              <a:ext uri="{FF2B5EF4-FFF2-40B4-BE49-F238E27FC236}">
                <a16:creationId xmlns:a16="http://schemas.microsoft.com/office/drawing/2014/main" id="{ADD82D56-328B-C04C-9E06-D551871FED7C}"/>
              </a:ext>
            </a:extLst>
          </p:cNvPr>
          <p:cNvGraphicFramePr>
            <a:graphicFrameLocks/>
          </p:cNvGraphicFramePr>
          <p:nvPr>
            <p:extLst>
              <p:ext uri="{D42A27DB-BD31-4B8C-83A1-F6EECF244321}">
                <p14:modId xmlns:p14="http://schemas.microsoft.com/office/powerpoint/2010/main" val="3544868258"/>
              </p:ext>
            </p:extLst>
          </p:nvPr>
        </p:nvGraphicFramePr>
        <p:xfrm>
          <a:off x="257175" y="1786356"/>
          <a:ext cx="8686800" cy="49030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3"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Beispiele für Rollen in Föderationen
(“Geschäftsmodelle”)</a:t>
            </a:r>
            <a:endParaRPr lang="en-US" sz="1800" b="0" strike="noStrike" spc="-1">
              <a:solidFill>
                <a:srgbClr val="000000"/>
              </a:solidFill>
              <a:uFill>
                <a:solidFill>
                  <a:srgbClr val="FFFFFF"/>
                </a:solidFill>
              </a:uFill>
              <a:latin typeface="Calibri"/>
            </a:endParaRPr>
          </a:p>
        </p:txBody>
      </p:sp>
      <p:sp>
        <p:nvSpPr>
          <p:cNvPr id="544" name="CustomShape 2"/>
          <p:cNvSpPr/>
          <p:nvPr/>
        </p:nvSpPr>
        <p:spPr>
          <a:xfrm>
            <a:off x="4606920" y="1788480"/>
            <a:ext cx="2462040" cy="941760"/>
          </a:xfrm>
          <a:prstGeom prst="roundRect">
            <a:avLst>
              <a:gd name="adj" fmla="val 16667"/>
            </a:avLst>
          </a:prstGeom>
          <a:gradFill>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a:gradFill>
          <a:ln>
            <a:noFill/>
          </a:ln>
          <a:effectLst>
            <a:outerShdw blurRad="40000" dist="23000" dir="5400000" rotWithShape="0">
              <a:srgbClr val="000000">
                <a:alpha val="35000"/>
              </a:srgbClr>
            </a:outerShdw>
          </a:effectLst>
        </p:spPr>
        <p:style>
          <a:lnRef idx="0">
            <a:scrgbClr r="0" g="0" b="0"/>
          </a:lnRef>
          <a:fillRef idx="0">
            <a:scrgbClr r="0" g="0" b="0"/>
          </a:fillRef>
          <a:effectRef idx="2">
            <a:scrgbClr r="0" g="0" b="0"/>
          </a:effectRef>
          <a:fontRef idx="minor"/>
        </p:style>
        <p:txBody>
          <a:bodyPr lIns="137520" tIns="91800" bIns="91440" anchor="ctr"/>
          <a:lstStyle/>
          <a:p>
            <a:pPr algn="ctr">
              <a:lnSpc>
                <a:spcPct val="90000"/>
              </a:lnSpc>
            </a:pPr>
            <a:r>
              <a:rPr lang="de-DE" sz="2400" b="0" strike="noStrike" spc="-1">
                <a:solidFill>
                  <a:srgbClr val="FFFFFF"/>
                </a:solidFill>
                <a:uFill>
                  <a:solidFill>
                    <a:srgbClr val="FFFFFF"/>
                  </a:solidFill>
                </a:uFill>
                <a:latin typeface="Calibri"/>
              </a:rPr>
              <a:t>Invisible Coordinator</a:t>
            </a:r>
            <a:endParaRPr lang="de-DE" sz="1800" b="0" strike="noStrike" spc="-1">
              <a:solidFill>
                <a:srgbClr val="000000"/>
              </a:solidFill>
              <a:uFill>
                <a:solidFill>
                  <a:srgbClr val="FFFFFF"/>
                </a:solidFill>
              </a:uFill>
              <a:latin typeface="Arial"/>
            </a:endParaRPr>
          </a:p>
        </p:txBody>
      </p:sp>
      <p:sp>
        <p:nvSpPr>
          <p:cNvPr id="545" name="CustomShape 3"/>
          <p:cNvSpPr/>
          <p:nvPr/>
        </p:nvSpPr>
        <p:spPr>
          <a:xfrm>
            <a:off x="4606920" y="2777760"/>
            <a:ext cx="2462040" cy="941760"/>
          </a:xfrm>
          <a:prstGeom prst="roundRect">
            <a:avLst>
              <a:gd name="adj" fmla="val 16667"/>
            </a:avLst>
          </a:prstGeom>
          <a:gradFill>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a:gradFill>
          <a:ln>
            <a:noFill/>
          </a:ln>
          <a:effectLst>
            <a:outerShdw blurRad="40000" dist="23000" dir="5400000" rotWithShape="0">
              <a:srgbClr val="000000">
                <a:alpha val="35000"/>
              </a:srgbClr>
            </a:outerShdw>
          </a:effectLst>
        </p:spPr>
        <p:style>
          <a:lnRef idx="0">
            <a:scrgbClr r="0" g="0" b="0"/>
          </a:lnRef>
          <a:fillRef idx="0">
            <a:scrgbClr r="0" g="0" b="0"/>
          </a:fillRef>
          <a:effectRef idx="2">
            <a:scrgbClr r="0" g="0" b="0"/>
          </a:effectRef>
          <a:fontRef idx="minor"/>
        </p:style>
        <p:txBody>
          <a:bodyPr lIns="137520" tIns="91800" bIns="91440" anchor="ctr"/>
          <a:lstStyle/>
          <a:p>
            <a:pPr algn="ctr">
              <a:lnSpc>
                <a:spcPct val="90000"/>
              </a:lnSpc>
            </a:pPr>
            <a:r>
              <a:rPr lang="de-DE" sz="2400" b="0" strike="noStrike" spc="-1">
                <a:solidFill>
                  <a:srgbClr val="FFFFFF"/>
                </a:solidFill>
                <a:uFill>
                  <a:solidFill>
                    <a:srgbClr val="FFFFFF"/>
                  </a:solidFill>
                </a:uFill>
                <a:latin typeface="Calibri"/>
              </a:rPr>
              <a:t>Advisor</a:t>
            </a:r>
            <a:endParaRPr lang="de-DE" sz="1800" b="0" strike="noStrike" spc="-1">
              <a:solidFill>
                <a:srgbClr val="000000"/>
              </a:solidFill>
              <a:uFill>
                <a:solidFill>
                  <a:srgbClr val="FFFFFF"/>
                </a:solidFill>
              </a:uFill>
              <a:latin typeface="Arial"/>
            </a:endParaRPr>
          </a:p>
        </p:txBody>
      </p:sp>
      <p:sp>
        <p:nvSpPr>
          <p:cNvPr id="546" name="CustomShape 4"/>
          <p:cNvSpPr/>
          <p:nvPr/>
        </p:nvSpPr>
        <p:spPr>
          <a:xfrm>
            <a:off x="4606920" y="3766680"/>
            <a:ext cx="2462040" cy="941760"/>
          </a:xfrm>
          <a:prstGeom prst="roundRect">
            <a:avLst>
              <a:gd name="adj" fmla="val 16667"/>
            </a:avLst>
          </a:prstGeom>
          <a:gradFill>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a:gradFill>
          <a:ln>
            <a:noFill/>
          </a:ln>
          <a:effectLst>
            <a:outerShdw blurRad="40000" dist="23000" dir="5400000" rotWithShape="0">
              <a:srgbClr val="000000">
                <a:alpha val="35000"/>
              </a:srgbClr>
            </a:outerShdw>
          </a:effectLst>
        </p:spPr>
        <p:style>
          <a:lnRef idx="0">
            <a:scrgbClr r="0" g="0" b="0"/>
          </a:lnRef>
          <a:fillRef idx="0">
            <a:scrgbClr r="0" g="0" b="0"/>
          </a:fillRef>
          <a:effectRef idx="2">
            <a:scrgbClr r="0" g="0" b="0"/>
          </a:effectRef>
          <a:fontRef idx="minor"/>
        </p:style>
        <p:txBody>
          <a:bodyPr lIns="137520" tIns="91800" bIns="91440" anchor="ctr"/>
          <a:lstStyle/>
          <a:p>
            <a:pPr algn="ctr">
              <a:lnSpc>
                <a:spcPct val="90000"/>
              </a:lnSpc>
            </a:pPr>
            <a:r>
              <a:rPr lang="de-DE" sz="2400" b="0" strike="noStrike" spc="-1">
                <a:solidFill>
                  <a:srgbClr val="FFFFFF"/>
                </a:solidFill>
                <a:uFill>
                  <a:solidFill>
                    <a:srgbClr val="FFFFFF"/>
                  </a:solidFill>
                </a:uFill>
                <a:latin typeface="Calibri"/>
              </a:rPr>
              <a:t>Matchmaker</a:t>
            </a:r>
            <a:endParaRPr lang="de-DE" sz="1800" b="0" strike="noStrike" spc="-1">
              <a:solidFill>
                <a:srgbClr val="000000"/>
              </a:solidFill>
              <a:uFill>
                <a:solidFill>
                  <a:srgbClr val="FFFFFF"/>
                </a:solidFill>
              </a:uFill>
              <a:latin typeface="Arial"/>
            </a:endParaRPr>
          </a:p>
        </p:txBody>
      </p:sp>
      <p:sp>
        <p:nvSpPr>
          <p:cNvPr id="547" name="CustomShape 5"/>
          <p:cNvSpPr/>
          <p:nvPr/>
        </p:nvSpPr>
        <p:spPr>
          <a:xfrm>
            <a:off x="4606920" y="4755960"/>
            <a:ext cx="2462040" cy="941760"/>
          </a:xfrm>
          <a:prstGeom prst="roundRect">
            <a:avLst>
              <a:gd name="adj" fmla="val 16667"/>
            </a:avLst>
          </a:prstGeom>
          <a:gradFill>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a:gradFill>
          <a:ln>
            <a:noFill/>
          </a:ln>
          <a:effectLst>
            <a:outerShdw blurRad="40000" dist="23000" dir="5400000" rotWithShape="0">
              <a:srgbClr val="000000">
                <a:alpha val="35000"/>
              </a:srgbClr>
            </a:outerShdw>
          </a:effectLst>
        </p:spPr>
        <p:style>
          <a:lnRef idx="0">
            <a:scrgbClr r="0" g="0" b="0"/>
          </a:lnRef>
          <a:fillRef idx="0">
            <a:scrgbClr r="0" g="0" b="0"/>
          </a:fillRef>
          <a:effectRef idx="2">
            <a:scrgbClr r="0" g="0" b="0"/>
          </a:effectRef>
          <a:fontRef idx="minor"/>
        </p:style>
        <p:txBody>
          <a:bodyPr lIns="137520" tIns="91800" bIns="91440" anchor="ctr"/>
          <a:lstStyle/>
          <a:p>
            <a:pPr algn="ctr">
              <a:lnSpc>
                <a:spcPct val="90000"/>
              </a:lnSpc>
            </a:pPr>
            <a:r>
              <a:rPr lang="de-DE" sz="2400" b="0" strike="noStrike" spc="-1">
                <a:solidFill>
                  <a:srgbClr val="FFFFFF"/>
                </a:solidFill>
                <a:uFill>
                  <a:solidFill>
                    <a:srgbClr val="FFFFFF"/>
                  </a:solidFill>
                </a:uFill>
                <a:latin typeface="Calibri"/>
              </a:rPr>
              <a:t>One Stop Shop</a:t>
            </a:r>
            <a:endParaRPr lang="de-DE" sz="1800" b="0" strike="noStrike" spc="-1">
              <a:solidFill>
                <a:srgbClr val="000000"/>
              </a:solidFill>
              <a:uFill>
                <a:solidFill>
                  <a:srgbClr val="FFFFFF"/>
                </a:solidFill>
              </a:uFill>
              <a:latin typeface="Arial"/>
            </a:endParaRPr>
          </a:p>
        </p:txBody>
      </p:sp>
      <p:sp>
        <p:nvSpPr>
          <p:cNvPr id="548" name="CustomShape 6"/>
          <p:cNvSpPr/>
          <p:nvPr/>
        </p:nvSpPr>
        <p:spPr>
          <a:xfrm>
            <a:off x="4606920" y="5745240"/>
            <a:ext cx="2462040" cy="941760"/>
          </a:xfrm>
          <a:prstGeom prst="roundRect">
            <a:avLst>
              <a:gd name="adj" fmla="val 16667"/>
            </a:avLst>
          </a:prstGeom>
          <a:gradFill>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a:gradFill>
          <a:ln>
            <a:noFill/>
          </a:ln>
          <a:effectLst>
            <a:outerShdw blurRad="40000" dist="23000" dir="5400000" rotWithShape="0">
              <a:srgbClr val="000000">
                <a:alpha val="35000"/>
              </a:srgbClr>
            </a:outerShdw>
          </a:effectLst>
        </p:spPr>
        <p:style>
          <a:lnRef idx="0">
            <a:scrgbClr r="0" g="0" b="0"/>
          </a:lnRef>
          <a:fillRef idx="0">
            <a:scrgbClr r="0" g="0" b="0"/>
          </a:fillRef>
          <a:effectRef idx="2">
            <a:scrgbClr r="0" g="0" b="0"/>
          </a:effectRef>
          <a:fontRef idx="minor"/>
        </p:style>
        <p:txBody>
          <a:bodyPr lIns="137520" tIns="91800" bIns="91440" anchor="ctr"/>
          <a:lstStyle/>
          <a:p>
            <a:pPr algn="ctr">
              <a:lnSpc>
                <a:spcPct val="90000"/>
              </a:lnSpc>
            </a:pPr>
            <a:r>
              <a:rPr lang="de-DE" sz="2400" b="0" strike="noStrike" spc="-1">
                <a:solidFill>
                  <a:srgbClr val="FFFFFF"/>
                </a:solidFill>
                <a:uFill>
                  <a:solidFill>
                    <a:srgbClr val="FFFFFF"/>
                  </a:solidFill>
                </a:uFill>
                <a:latin typeface="Calibri"/>
              </a:rPr>
              <a:t>Integrator</a:t>
            </a:r>
            <a:endParaRPr lang="de-DE" sz="1800" b="0" strike="noStrike" spc="-1">
              <a:solidFill>
                <a:srgbClr val="000000"/>
              </a:solidFill>
              <a:uFill>
                <a:solidFill>
                  <a:srgbClr val="FFFFFF"/>
                </a:solidFill>
              </a:uFill>
              <a:latin typeface="Arial"/>
            </a:endParaRPr>
          </a:p>
        </p:txBody>
      </p:sp>
      <p:sp>
        <p:nvSpPr>
          <p:cNvPr id="549" name="TextShape 7"/>
          <p:cNvSpPr txBox="1"/>
          <p:nvPr/>
        </p:nvSpPr>
        <p:spPr>
          <a:xfrm>
            <a:off x="6553080" y="6430680"/>
            <a:ext cx="2133360" cy="364680"/>
          </a:xfrm>
          <a:prstGeom prst="rect">
            <a:avLst/>
          </a:prstGeom>
          <a:noFill/>
          <a:ln>
            <a:noFill/>
          </a:ln>
        </p:spPr>
        <p:txBody>
          <a:bodyPr anchor="ctr"/>
          <a:lstStyle/>
          <a:p>
            <a:pPr algn="r">
              <a:lnSpc>
                <a:spcPct val="100000"/>
              </a:lnSpc>
            </a:pPr>
            <a:fld id="{68AB60D0-24A1-46E2-827C-B0C8D6E87194}" type="slidenum">
              <a:rPr lang="de-DE" sz="1200" b="0" strike="noStrike" spc="-1">
                <a:solidFill>
                  <a:srgbClr val="8B8B8B"/>
                </a:solidFill>
                <a:uFill>
                  <a:solidFill>
                    <a:srgbClr val="FFFFFF"/>
                  </a:solidFill>
                </a:uFill>
                <a:latin typeface="Calibri"/>
              </a:rPr>
              <a:t>54</a:t>
            </a:fld>
            <a:endParaRPr lang="de-DE" sz="1400" b="0" strike="noStrike" spc="-1">
              <a:solidFill>
                <a:srgbClr val="000000"/>
              </a:solidFill>
              <a:uFill>
                <a:solidFill>
                  <a:srgbClr val="FFFFFF"/>
                </a:solidFill>
              </a:uFill>
              <a:latin typeface="Times New Roman"/>
            </a:endParaRPr>
          </a:p>
        </p:txBody>
      </p:sp>
      <p:sp>
        <p:nvSpPr>
          <p:cNvPr id="550" name="CustomShape 8"/>
          <p:cNvSpPr/>
          <p:nvPr/>
        </p:nvSpPr>
        <p:spPr>
          <a:xfrm>
            <a:off x="1771560" y="3891960"/>
            <a:ext cx="1011960" cy="761760"/>
          </a:xfrm>
          <a:prstGeom prst="downArrow">
            <a:avLst>
              <a:gd name="adj1" fmla="val 50000"/>
              <a:gd name="adj2" fmla="val 50000"/>
            </a:avLst>
          </a:prstGeom>
          <a:ln>
            <a:round/>
          </a:ln>
        </p:spPr>
        <p:style>
          <a:lnRef idx="2">
            <a:schemeClr val="accent1">
              <a:shade val="50000"/>
            </a:schemeClr>
          </a:lnRef>
          <a:fillRef idx="1">
            <a:schemeClr val="accent1"/>
          </a:fillRef>
          <a:effectRef idx="0">
            <a:schemeClr val="accent1"/>
          </a:effectRef>
          <a:fontRef idx="minor"/>
        </p:style>
      </p:sp>
      <p:sp>
        <p:nvSpPr>
          <p:cNvPr id="551" name="CustomShape 9"/>
          <p:cNvSpPr/>
          <p:nvPr/>
        </p:nvSpPr>
        <p:spPr>
          <a:xfrm>
            <a:off x="164520" y="1791360"/>
            <a:ext cx="4226040" cy="1307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de-DE" sz="1600" b="0" strike="noStrike" spc="-1">
                <a:solidFill>
                  <a:srgbClr val="000000"/>
                </a:solidFill>
                <a:uFill>
                  <a:solidFill>
                    <a:srgbClr val="FFFFFF"/>
                  </a:solidFill>
                </a:uFill>
                <a:latin typeface="Calibri"/>
              </a:rPr>
              <a:t>Jedes Mitglied der Föderation muss seine spezifischen Services selbst verwalten, d.h. ITSM ist oft </a:t>
            </a:r>
            <a:r>
              <a:rPr lang="de-DE" sz="1600" b="1" strike="noStrike" spc="-1">
                <a:solidFill>
                  <a:srgbClr val="000000"/>
                </a:solidFill>
                <a:uFill>
                  <a:solidFill>
                    <a:srgbClr val="FFFFFF"/>
                  </a:solidFill>
                </a:uFill>
                <a:latin typeface="Calibri"/>
              </a:rPr>
              <a:t>stark dezentralisiert</a:t>
            </a:r>
            <a:r>
              <a:rPr lang="de-DE" sz="1600" b="0" strike="noStrike" spc="-1">
                <a:solidFill>
                  <a:srgbClr val="000000"/>
                </a:solidFill>
                <a:uFill>
                  <a:solidFill>
                    <a:srgbClr val="FFFFFF"/>
                  </a:solidFill>
                </a:uFill>
                <a:latin typeface="Calibri"/>
              </a:rPr>
              <a:t>, die gesamte Integration / Koordination ist auf Schlüsselschnittstellen beschränkt.</a:t>
            </a:r>
            <a:endParaRPr lang="de-DE" sz="1800" b="0" strike="noStrike" spc="-1">
              <a:solidFill>
                <a:srgbClr val="000000"/>
              </a:solidFill>
              <a:uFill>
                <a:solidFill>
                  <a:srgbClr val="FFFFFF"/>
                </a:solidFill>
              </a:uFill>
              <a:latin typeface="Arial"/>
            </a:endParaRPr>
          </a:p>
        </p:txBody>
      </p:sp>
      <p:sp>
        <p:nvSpPr>
          <p:cNvPr id="552" name="CustomShape 10"/>
          <p:cNvSpPr/>
          <p:nvPr/>
        </p:nvSpPr>
        <p:spPr>
          <a:xfrm>
            <a:off x="164520" y="5582160"/>
            <a:ext cx="4226040" cy="1063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de-DE" sz="1600" b="0" strike="noStrike" spc="-1">
                <a:solidFill>
                  <a:srgbClr val="000000"/>
                </a:solidFill>
                <a:uFill>
                  <a:solidFill>
                    <a:srgbClr val="FFFFFF"/>
                  </a:solidFill>
                </a:uFill>
                <a:latin typeface="Calibri"/>
              </a:rPr>
              <a:t>Der Integrator muss die von der Föderation angebotenen Services verwalten, d.h. ITSM ist oft zentralisiert und ein </a:t>
            </a:r>
            <a:r>
              <a:rPr lang="de-DE" sz="1600" b="1" strike="noStrike" spc="-1">
                <a:solidFill>
                  <a:srgbClr val="000000"/>
                </a:solidFill>
                <a:uFill>
                  <a:solidFill>
                    <a:srgbClr val="FFFFFF"/>
                  </a:solidFill>
                </a:uFill>
                <a:latin typeface="Calibri"/>
              </a:rPr>
              <a:t>hoher Koordinations-aufwand</a:t>
            </a:r>
            <a:r>
              <a:rPr lang="de-DE" sz="1600" b="0" strike="noStrike" spc="-1">
                <a:solidFill>
                  <a:srgbClr val="000000"/>
                </a:solidFill>
                <a:uFill>
                  <a:solidFill>
                    <a:srgbClr val="FFFFFF"/>
                  </a:solidFill>
                </a:uFill>
                <a:latin typeface="Calibri"/>
              </a:rPr>
              <a:t> wird vom Integrator erfordert</a:t>
            </a:r>
            <a:endParaRPr lang="de-DE" sz="1800" b="0" strike="noStrike" spc="-1">
              <a:solidFill>
                <a:srgbClr val="000000"/>
              </a:solidFill>
              <a:uFill>
                <a:solidFill>
                  <a:srgbClr val="FFFFFF"/>
                </a:solidFill>
              </a:uFill>
              <a:latin typeface="Arial"/>
            </a:endParaRPr>
          </a:p>
        </p:txBody>
      </p:sp>
      <p:sp>
        <p:nvSpPr>
          <p:cNvPr id="553" name="CustomShape 11"/>
          <p:cNvSpPr/>
          <p:nvPr/>
        </p:nvSpPr>
        <p:spPr>
          <a:xfrm rot="16200000">
            <a:off x="-693000" y="4045680"/>
            <a:ext cx="2390400" cy="4557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gn="ctr">
              <a:lnSpc>
                <a:spcPct val="100000"/>
              </a:lnSpc>
            </a:pPr>
            <a:r>
              <a:rPr lang="de-DE" sz="2400" b="0" strike="noStrike" spc="-1">
                <a:solidFill>
                  <a:srgbClr val="000000"/>
                </a:solidFill>
                <a:uFill>
                  <a:solidFill>
                    <a:srgbClr val="FFFFFF"/>
                  </a:solidFill>
                </a:uFill>
                <a:latin typeface="Calibri"/>
              </a:rPr>
              <a:t>ITSM Perspektove</a:t>
            </a:r>
            <a:endParaRPr lang="de-DE" sz="1800" b="0" strike="noStrike" spc="-1">
              <a:solidFill>
                <a:srgbClr val="000000"/>
              </a:solidFill>
              <a:uFill>
                <a:solidFill>
                  <a:srgbClr val="FFFFFF"/>
                </a:solidFill>
              </a:uFill>
              <a:latin typeface="Arial"/>
            </a:endParaRPr>
          </a:p>
        </p:txBody>
      </p:sp>
      <p:sp>
        <p:nvSpPr>
          <p:cNvPr id="554" name="CustomShape 12"/>
          <p:cNvSpPr/>
          <p:nvPr/>
        </p:nvSpPr>
        <p:spPr>
          <a:xfrm>
            <a:off x="7381800" y="1967400"/>
            <a:ext cx="1449000" cy="3646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800" b="0" strike="noStrike" spc="-1">
                <a:solidFill>
                  <a:srgbClr val="000000"/>
                </a:solidFill>
                <a:uFill>
                  <a:solidFill>
                    <a:srgbClr val="FFFFFF"/>
                  </a:solidFill>
                </a:uFill>
                <a:latin typeface="Calibri"/>
              </a:rPr>
              <a:t>Hotelverband</a:t>
            </a:r>
            <a:endParaRPr lang="de-DE" sz="1800" b="0" strike="noStrike" spc="-1">
              <a:solidFill>
                <a:srgbClr val="000000"/>
              </a:solidFill>
              <a:uFill>
                <a:solidFill>
                  <a:srgbClr val="FFFFFF"/>
                </a:solidFill>
              </a:uFill>
              <a:latin typeface="Arial"/>
            </a:endParaRPr>
          </a:p>
        </p:txBody>
      </p:sp>
      <p:sp>
        <p:nvSpPr>
          <p:cNvPr id="555" name="CustomShape 13"/>
          <p:cNvSpPr/>
          <p:nvPr/>
        </p:nvSpPr>
        <p:spPr>
          <a:xfrm>
            <a:off x="7396920" y="3921480"/>
            <a:ext cx="1636560" cy="63900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800" b="0" strike="noStrike" spc="-1">
                <a:solidFill>
                  <a:srgbClr val="000000"/>
                </a:solidFill>
                <a:uFill>
                  <a:solidFill>
                    <a:srgbClr val="FFFFFF"/>
                  </a:solidFill>
                </a:uFill>
                <a:latin typeface="Calibri"/>
              </a:rPr>
              <a:t>Reisebüro,</a:t>
            </a:r>
            <a:endParaRPr lang="de-DE" sz="1800" b="0" strike="noStrike" spc="-1">
              <a:solidFill>
                <a:srgbClr val="000000"/>
              </a:solidFill>
              <a:uFill>
                <a:solidFill>
                  <a:srgbClr val="FFFFFF"/>
                </a:solidFill>
              </a:uFill>
              <a:latin typeface="Arial"/>
            </a:endParaRPr>
          </a:p>
          <a:p>
            <a:pPr>
              <a:lnSpc>
                <a:spcPct val="100000"/>
              </a:lnSpc>
            </a:pPr>
            <a:r>
              <a:rPr lang="de-DE" sz="1800" b="0" strike="noStrike" spc="-1">
                <a:solidFill>
                  <a:srgbClr val="000000"/>
                </a:solidFill>
                <a:uFill>
                  <a:solidFill>
                    <a:srgbClr val="FFFFFF"/>
                  </a:solidFill>
                </a:uFill>
                <a:latin typeface="Calibri"/>
              </a:rPr>
              <a:t>Buchungsportal</a:t>
            </a:r>
            <a:endParaRPr lang="de-DE" sz="1800" b="0" strike="noStrike" spc="-1">
              <a:solidFill>
                <a:srgbClr val="000000"/>
              </a:solidFill>
              <a:uFill>
                <a:solidFill>
                  <a:srgbClr val="FFFFFF"/>
                </a:solidFill>
              </a:uFill>
              <a:latin typeface="Arial"/>
            </a:endParaRPr>
          </a:p>
        </p:txBody>
      </p:sp>
      <p:sp>
        <p:nvSpPr>
          <p:cNvPr id="556" name="CustomShape 14"/>
          <p:cNvSpPr/>
          <p:nvPr/>
        </p:nvSpPr>
        <p:spPr>
          <a:xfrm>
            <a:off x="7396560" y="4935960"/>
            <a:ext cx="1404720" cy="63900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800" b="0" strike="noStrike" spc="-1">
                <a:solidFill>
                  <a:srgbClr val="000000"/>
                </a:solidFill>
                <a:uFill>
                  <a:solidFill>
                    <a:srgbClr val="FFFFFF"/>
                  </a:solidFill>
                </a:uFill>
                <a:latin typeface="Calibri"/>
              </a:rPr>
              <a:t>Airline mit
Code Sharing</a:t>
            </a:r>
            <a:endParaRPr lang="de-DE" sz="1800" b="0" strike="noStrike" spc="-1">
              <a:solidFill>
                <a:srgbClr val="000000"/>
              </a:solidFill>
              <a:uFill>
                <a:solidFill>
                  <a:srgbClr val="FFFFFF"/>
                </a:solidFill>
              </a:uFill>
              <a:latin typeface="Arial"/>
            </a:endParaRPr>
          </a:p>
        </p:txBody>
      </p:sp>
      <p:sp>
        <p:nvSpPr>
          <p:cNvPr id="557" name="CustomShape 15"/>
          <p:cNvSpPr/>
          <p:nvPr/>
        </p:nvSpPr>
        <p:spPr>
          <a:xfrm>
            <a:off x="7390440" y="5875920"/>
            <a:ext cx="1711080" cy="63900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800" b="0" strike="noStrike" spc="-1">
                <a:solidFill>
                  <a:srgbClr val="000000"/>
                </a:solidFill>
                <a:uFill>
                  <a:solidFill>
                    <a:srgbClr val="FFFFFF"/>
                  </a:solidFill>
                </a:uFill>
                <a:latin typeface="Calibri"/>
              </a:rPr>
              <a:t>Virtueller Mobil-
funkanbieter</a:t>
            </a:r>
            <a:endParaRPr lang="de-DE" sz="1800" b="0" strike="noStrike" spc="-1">
              <a:solidFill>
                <a:srgbClr val="000000"/>
              </a:solidFill>
              <a:uFill>
                <a:solidFill>
                  <a:srgbClr val="FFFFFF"/>
                </a:solidFill>
              </a:uFill>
              <a:latin typeface="Arial"/>
            </a:endParaRPr>
          </a:p>
        </p:txBody>
      </p:sp>
      <p:sp>
        <p:nvSpPr>
          <p:cNvPr id="558" name="CustomShape 16"/>
          <p:cNvSpPr/>
          <p:nvPr/>
        </p:nvSpPr>
        <p:spPr>
          <a:xfrm>
            <a:off x="7377840" y="2907360"/>
            <a:ext cx="1359000" cy="91332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800" b="0" strike="noStrike" spc="-1">
                <a:solidFill>
                  <a:srgbClr val="000000"/>
                </a:solidFill>
                <a:uFill>
                  <a:solidFill>
                    <a:srgbClr val="FFFFFF"/>
                  </a:solidFill>
                </a:uFill>
                <a:latin typeface="Calibri"/>
              </a:rPr>
              <a:t>Hotelführer,</a:t>
            </a:r>
            <a:endParaRPr lang="de-DE" sz="1800" b="0" strike="noStrike" spc="-1">
              <a:solidFill>
                <a:srgbClr val="000000"/>
              </a:solidFill>
              <a:uFill>
                <a:solidFill>
                  <a:srgbClr val="FFFFFF"/>
                </a:solidFill>
              </a:uFill>
              <a:latin typeface="Arial"/>
            </a:endParaRPr>
          </a:p>
          <a:p>
            <a:pPr>
              <a:lnSpc>
                <a:spcPct val="100000"/>
              </a:lnSpc>
            </a:pPr>
            <a:r>
              <a:rPr lang="de-DE" sz="1800" b="0" strike="noStrike" spc="-1">
                <a:solidFill>
                  <a:srgbClr val="000000"/>
                </a:solidFill>
                <a:uFill>
                  <a:solidFill>
                    <a:srgbClr val="FFFFFF"/>
                  </a:solidFill>
                </a:uFill>
                <a:latin typeface="Calibri"/>
              </a:rPr>
              <a:t>Bewertungs-
portal</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9"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Definition des Geltungsbereichs des SMS</a:t>
            </a:r>
            <a:endParaRPr lang="en-US" sz="1800" b="0" strike="noStrike" spc="-1">
              <a:solidFill>
                <a:srgbClr val="000000"/>
              </a:solidFill>
              <a:uFill>
                <a:solidFill>
                  <a:srgbClr val="FFFFFF"/>
                </a:solidFill>
              </a:uFill>
              <a:latin typeface="Calibri"/>
            </a:endParaRPr>
          </a:p>
        </p:txBody>
      </p:sp>
      <p:sp>
        <p:nvSpPr>
          <p:cNvPr id="560" name="TextShape 2"/>
          <p:cNvSpPr txBox="1"/>
          <p:nvPr/>
        </p:nvSpPr>
        <p:spPr>
          <a:xfrm>
            <a:off x="457200" y="3254476"/>
            <a:ext cx="8229240" cy="3067843"/>
          </a:xfrm>
          <a:prstGeom prst="rect">
            <a:avLst/>
          </a:prstGeom>
          <a:noFill/>
          <a:ln>
            <a:noFill/>
          </a:ln>
        </p:spPr>
        <p:txBody>
          <a:bodyPr anchor="t"/>
          <a:lstStyle/>
          <a:p>
            <a:pPr marL="360">
              <a:lnSpc>
                <a:spcPct val="100000"/>
              </a:lnSpc>
              <a:buClr>
                <a:srgbClr val="000000"/>
              </a:buClr>
            </a:pPr>
            <a:r>
              <a:rPr lang="en-US" sz="2400" b="0" strike="noStrike" spc="-1" dirty="0">
                <a:solidFill>
                  <a:srgbClr val="000000"/>
                </a:solidFill>
                <a:uFill>
                  <a:solidFill>
                    <a:srgbClr val="FFFFFF"/>
                  </a:solidFill>
                </a:uFill>
                <a:latin typeface="Calibri"/>
              </a:rPr>
              <a:t>Der </a:t>
            </a:r>
            <a:r>
              <a:rPr lang="en-US" sz="2400" b="0" strike="noStrike" spc="-1" dirty="0" err="1">
                <a:solidFill>
                  <a:srgbClr val="000000"/>
                </a:solidFill>
                <a:uFill>
                  <a:solidFill>
                    <a:srgbClr val="FFFFFF"/>
                  </a:solidFill>
                </a:uFill>
                <a:latin typeface="Calibri"/>
              </a:rPr>
              <a:t>Geltungsbereich</a:t>
            </a:r>
            <a:r>
              <a:rPr lang="en-US" sz="2400" b="0" strike="noStrike" spc="-1" dirty="0">
                <a:solidFill>
                  <a:srgbClr val="000000"/>
                </a:solidFill>
                <a:uFill>
                  <a:solidFill>
                    <a:srgbClr val="FFFFFF"/>
                  </a:solidFill>
                </a:uFill>
                <a:latin typeface="Calibri"/>
              </a:rPr>
              <a:t> des SMS </a:t>
            </a:r>
            <a:r>
              <a:rPr lang="en-US" sz="2400" b="0" strike="noStrike" spc="-1" dirty="0" err="1">
                <a:solidFill>
                  <a:srgbClr val="000000"/>
                </a:solidFill>
                <a:uFill>
                  <a:solidFill>
                    <a:srgbClr val="FFFFFF"/>
                  </a:solidFill>
                </a:uFill>
                <a:latin typeface="Calibri"/>
              </a:rPr>
              <a:t>kann</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beschränkt</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werden</a:t>
            </a:r>
            <a:r>
              <a:rPr lang="en-US" sz="2400" b="0" strike="noStrike" spc="-1" dirty="0">
                <a:solidFill>
                  <a:srgbClr val="000000"/>
                </a:solidFill>
                <a:uFill>
                  <a:solidFill>
                    <a:srgbClr val="FFFFFF"/>
                  </a:solidFill>
                </a:uFill>
                <a:latin typeface="Calibri"/>
              </a:rPr>
              <a:t> auf …</a:t>
            </a: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Services </a:t>
            </a:r>
            <a:r>
              <a:rPr lang="en-US" sz="2000" b="0" strike="noStrike" spc="-1" dirty="0" err="1">
                <a:solidFill>
                  <a:srgbClr val="000000"/>
                </a:solidFill>
                <a:uFill>
                  <a:solidFill>
                    <a:srgbClr val="FFFFFF"/>
                  </a:solidFill>
                </a:uFill>
                <a:latin typeface="Calibri"/>
              </a:rPr>
              <a:t>oder</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Servicekataloge</a:t>
            </a:r>
            <a:endParaRPr lang="en-US"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err="1">
                <a:solidFill>
                  <a:srgbClr val="000000"/>
                </a:solidFill>
                <a:uFill>
                  <a:solidFill>
                    <a:srgbClr val="FFFFFF"/>
                  </a:solidFill>
                </a:uFill>
                <a:latin typeface="Calibri"/>
              </a:rPr>
              <a:t>Technolgien</a:t>
            </a:r>
            <a:endParaRPr lang="en-US"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a:t>
            </a:r>
            <a:r>
              <a:rPr lang="en-US" sz="2000" b="0" strike="noStrike" spc="-1" dirty="0" err="1">
                <a:solidFill>
                  <a:srgbClr val="000000"/>
                </a:solidFill>
                <a:uFill>
                  <a:solidFill>
                    <a:srgbClr val="FFFFFF"/>
                  </a:solidFill>
                </a:uFill>
                <a:latin typeface="Calibri"/>
              </a:rPr>
              <a:t>geografische</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Orte</a:t>
            </a:r>
            <a:endParaRPr lang="en-US"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err="1">
                <a:solidFill>
                  <a:srgbClr val="000000"/>
                </a:solidFill>
                <a:uFill>
                  <a:solidFill>
                    <a:srgbClr val="FFFFFF"/>
                  </a:solidFill>
                </a:uFill>
                <a:latin typeface="Calibri"/>
              </a:rPr>
              <a:t>Organisationen</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oder</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Teile</a:t>
            </a:r>
            <a:r>
              <a:rPr lang="en-US" sz="2000" b="0" strike="noStrike" spc="-1" dirty="0">
                <a:solidFill>
                  <a:srgbClr val="000000"/>
                </a:solidFill>
                <a:uFill>
                  <a:solidFill>
                    <a:srgbClr val="FFFFFF"/>
                  </a:solidFill>
                </a:uFill>
                <a:latin typeface="Calibri"/>
              </a:rPr>
              <a:t> von </a:t>
            </a:r>
            <a:r>
              <a:rPr lang="en-US" sz="2000" b="0" strike="noStrike" spc="-1" dirty="0" err="1">
                <a:solidFill>
                  <a:srgbClr val="000000"/>
                </a:solidFill>
                <a:uFill>
                  <a:solidFill>
                    <a:srgbClr val="FFFFFF"/>
                  </a:solidFill>
                </a:uFill>
                <a:latin typeface="Calibri"/>
              </a:rPr>
              <a:t>Organisationen</a:t>
            </a:r>
            <a:endParaRPr lang="en-US"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err="1">
                <a:solidFill>
                  <a:srgbClr val="000000"/>
                </a:solidFill>
                <a:uFill>
                  <a:solidFill>
                    <a:srgbClr val="FFFFFF"/>
                  </a:solidFill>
                </a:uFill>
                <a:latin typeface="Calibri"/>
              </a:rPr>
              <a:t>Teile</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einer</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Föderation</a:t>
            </a:r>
            <a:r>
              <a:rPr lang="en-US" sz="2000" b="0" strike="noStrike" spc="-1" dirty="0">
                <a:solidFill>
                  <a:srgbClr val="000000"/>
                </a:solidFill>
                <a:uFill>
                  <a:solidFill>
                    <a:srgbClr val="FFFFFF"/>
                  </a:solidFill>
                </a:uFill>
                <a:latin typeface="Calibri"/>
              </a:rPr>
              <a:t> (in </a:t>
            </a:r>
            <a:r>
              <a:rPr lang="en-US" sz="2000" b="0" strike="noStrike" spc="-1" dirty="0" err="1">
                <a:solidFill>
                  <a:srgbClr val="000000"/>
                </a:solidFill>
                <a:uFill>
                  <a:solidFill>
                    <a:srgbClr val="FFFFFF"/>
                  </a:solidFill>
                </a:uFill>
                <a:latin typeface="Calibri"/>
              </a:rPr>
              <a:t>föderierten</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Umgebungen</a:t>
            </a:r>
            <a:r>
              <a:rPr lang="en-US" sz="2000" b="0" strike="noStrike" spc="-1" dirty="0">
                <a:solidFill>
                  <a:srgbClr val="000000"/>
                </a:solidFill>
                <a:uFill>
                  <a:solidFill>
                    <a:srgbClr val="FFFFFF"/>
                  </a:solidFill>
                </a:uFill>
                <a:latin typeface="Calibri"/>
              </a:rPr>
              <a:t>)</a:t>
            </a:r>
            <a:endParaRPr lang="en-US"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err="1">
                <a:solidFill>
                  <a:srgbClr val="000000"/>
                </a:solidFill>
                <a:uFill>
                  <a:solidFill>
                    <a:srgbClr val="FFFFFF"/>
                  </a:solidFill>
                </a:uFill>
                <a:latin typeface="Calibri"/>
              </a:rPr>
              <a:t>Bereitstellung</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eines</a:t>
            </a:r>
            <a:r>
              <a:rPr lang="en-US" sz="2000" b="0" strike="noStrike" spc="-1" dirty="0">
                <a:solidFill>
                  <a:srgbClr val="000000"/>
                </a:solidFill>
                <a:uFill>
                  <a:solidFill>
                    <a:srgbClr val="FFFFFF"/>
                  </a:solidFill>
                </a:uFill>
                <a:latin typeface="Calibri"/>
              </a:rPr>
              <a:t> Service </a:t>
            </a:r>
            <a:r>
              <a:rPr lang="en-US" sz="2000" b="0" strike="noStrike" spc="-1" dirty="0" err="1">
                <a:solidFill>
                  <a:srgbClr val="000000"/>
                </a:solidFill>
                <a:uFill>
                  <a:solidFill>
                    <a:srgbClr val="FFFFFF"/>
                  </a:solidFill>
                </a:uFill>
                <a:latin typeface="Calibri"/>
              </a:rPr>
              <a:t>für</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spezifische</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Kunden</a:t>
            </a:r>
            <a:r>
              <a:rPr lang="en-US" sz="2000" b="0" strike="noStrike" spc="-1" dirty="0">
                <a:solidFill>
                  <a:srgbClr val="000000"/>
                </a:solidFill>
                <a:uFill>
                  <a:solidFill>
                    <a:srgbClr val="FFFFFF"/>
                  </a:solidFill>
                </a:uFill>
                <a:latin typeface="Calibri"/>
              </a:rPr>
              <a:t> / </a:t>
            </a:r>
            <a:r>
              <a:rPr lang="en-US" sz="2000" b="0" strike="noStrike" spc="-1" dirty="0" err="1">
                <a:solidFill>
                  <a:srgbClr val="000000"/>
                </a:solidFill>
                <a:uFill>
                  <a:solidFill>
                    <a:srgbClr val="FFFFFF"/>
                  </a:solidFill>
                </a:uFill>
                <a:latin typeface="Calibri"/>
              </a:rPr>
              <a:t>Nutzer</a:t>
            </a:r>
            <a:endParaRPr lang="en-US" b="0" strike="noStrike" spc="-1" dirty="0">
              <a:solidFill>
                <a:srgbClr val="000000"/>
              </a:solidFill>
              <a:uFill>
                <a:solidFill>
                  <a:srgbClr val="FFFFFF"/>
                </a:solidFill>
              </a:uFill>
              <a:latin typeface="Calibri"/>
            </a:endParaRPr>
          </a:p>
        </p:txBody>
      </p:sp>
      <p:sp>
        <p:nvSpPr>
          <p:cNvPr id="561" name="TextShape 3"/>
          <p:cNvSpPr txBox="1"/>
          <p:nvPr/>
        </p:nvSpPr>
        <p:spPr>
          <a:xfrm>
            <a:off x="6553080" y="6430680"/>
            <a:ext cx="2133360" cy="364680"/>
          </a:xfrm>
          <a:prstGeom prst="rect">
            <a:avLst/>
          </a:prstGeom>
          <a:noFill/>
          <a:ln>
            <a:noFill/>
          </a:ln>
        </p:spPr>
        <p:txBody>
          <a:bodyPr anchor="ctr"/>
          <a:lstStyle/>
          <a:p>
            <a:pPr algn="r">
              <a:lnSpc>
                <a:spcPct val="100000"/>
              </a:lnSpc>
            </a:pPr>
            <a:fld id="{5134DD03-A504-4475-8FE7-7C814C026435}" type="slidenum">
              <a:rPr lang="de-DE" sz="1200" b="0" strike="noStrike" spc="-1">
                <a:solidFill>
                  <a:srgbClr val="8B8B8B"/>
                </a:solidFill>
                <a:uFill>
                  <a:solidFill>
                    <a:srgbClr val="FFFFFF"/>
                  </a:solidFill>
                </a:uFill>
                <a:latin typeface="Calibri"/>
              </a:rPr>
              <a:t>55</a:t>
            </a:fld>
            <a:endParaRPr lang="de-DE" sz="1400" b="0" strike="noStrike" spc="-1">
              <a:solidFill>
                <a:srgbClr val="000000"/>
              </a:solidFill>
              <a:uFill>
                <a:solidFill>
                  <a:srgbClr val="FFFFFF"/>
                </a:solidFill>
              </a:uFill>
              <a:latin typeface="Times New Roman"/>
            </a:endParaRPr>
          </a:p>
        </p:txBody>
      </p:sp>
      <p:graphicFrame>
        <p:nvGraphicFramePr>
          <p:cNvPr id="562" name="Table 4"/>
          <p:cNvGraphicFramePr/>
          <p:nvPr/>
        </p:nvGraphicFramePr>
        <p:xfrm>
          <a:off x="457200" y="1774080"/>
          <a:ext cx="8229600" cy="1335278"/>
        </p:xfrm>
        <a:graphic>
          <a:graphicData uri="http://schemas.openxmlformats.org/drawingml/2006/table">
            <a:tbl>
              <a:tblPr/>
              <a:tblGrid>
                <a:gridCol w="8229600">
                  <a:extLst>
                    <a:ext uri="{9D8B030D-6E8A-4147-A177-3AD203B41FA5}">
                      <a16:colId xmlns:a16="http://schemas.microsoft.com/office/drawing/2014/main" val="20000"/>
                    </a:ext>
                  </a:extLst>
                </a:gridCol>
              </a:tblGrid>
              <a:tr h="201600">
                <a:tc>
                  <a:txBody>
                    <a:bodyPr/>
                    <a:lstStyle/>
                    <a:p>
                      <a:pPr>
                        <a:lnSpc>
                          <a:spcPct val="100000"/>
                        </a:lnSpc>
                      </a:pPr>
                      <a:r>
                        <a:rPr lang="de-DE" sz="1600" b="0" strike="noStrike" spc="-1">
                          <a:solidFill>
                            <a:srgbClr val="FFFFFF"/>
                          </a:solidFill>
                          <a:uFill>
                            <a:solidFill>
                              <a:srgbClr val="FFFFFF"/>
                            </a:solidFill>
                          </a:uFill>
                          <a:latin typeface="Calibri"/>
                          <a:ea typeface="MS Gothic"/>
                        </a:rPr>
                        <a:t>GR3 Definition des Geltungsbereichs des Service-Managements</a:t>
                      </a:r>
                      <a:endParaRPr lang="de-DE" sz="1800" b="0" strike="noStrike" spc="-1">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0B578C"/>
                    </a:solidFill>
                  </a:tcPr>
                </a:tc>
                <a:extLst>
                  <a:ext uri="{0D108BD9-81ED-4DB2-BD59-A6C34878D82A}">
                    <a16:rowId xmlns:a16="http://schemas.microsoft.com/office/drawing/2014/main" val="10000"/>
                  </a:ext>
                </a:extLst>
              </a:tr>
              <a:tr h="227520">
                <a:tc>
                  <a:txBody>
                    <a:bodyPr/>
                    <a:lstStyle/>
                    <a:p>
                      <a:pPr>
                        <a:lnSpc>
                          <a:spcPct val="100000"/>
                        </a:lnSpc>
                      </a:pPr>
                      <a:r>
                        <a:rPr lang="de-DE" sz="1800" b="0" strike="noStrike" cap="all" spc="-1">
                          <a:solidFill>
                            <a:srgbClr val="FFFFFF"/>
                          </a:solidFill>
                          <a:uFill>
                            <a:solidFill>
                              <a:srgbClr val="FFFFFF"/>
                            </a:solidFill>
                          </a:uFill>
                          <a:latin typeface="Calibri"/>
                          <a:ea typeface="MS Mincho"/>
                        </a:rPr>
                        <a:t>Anforderungen</a:t>
                      </a:r>
                      <a:endParaRPr lang="de-DE" sz="1800" b="0" strike="noStrike" spc="-1">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8DCAF6"/>
                    </a:solidFill>
                  </a:tcPr>
                </a:tc>
                <a:extLst>
                  <a:ext uri="{0D108BD9-81ED-4DB2-BD59-A6C34878D82A}">
                    <a16:rowId xmlns:a16="http://schemas.microsoft.com/office/drawing/2014/main" val="10001"/>
                  </a:ext>
                </a:extLst>
              </a:tr>
              <a:tr h="432720">
                <a:tc>
                  <a:txBody>
                    <a:bodyPr/>
                    <a:lstStyle/>
                    <a:p>
                      <a:pPr marL="343080" indent="-342720">
                        <a:lnSpc>
                          <a:spcPct val="115000"/>
                        </a:lnSpc>
                        <a:buClr>
                          <a:srgbClr val="000000"/>
                        </a:buClr>
                        <a:buFont typeface="Symbol"/>
                        <a:buChar char=""/>
                      </a:pPr>
                      <a:r>
                        <a:rPr lang="de-DE" sz="1600" b="0" strike="noStrike" spc="-1">
                          <a:solidFill>
                            <a:srgbClr val="000000"/>
                          </a:solidFill>
                          <a:uFill>
                            <a:solidFill>
                              <a:srgbClr val="FFFFFF"/>
                            </a:solidFill>
                          </a:uFill>
                          <a:latin typeface="Calibri"/>
                          <a:ea typeface="MS Mincho"/>
                        </a:rPr>
                        <a:t>GR3.1 Der Geltungsbereich des SMS muss definiert und eine entsprechende Erklärung zum Geltungsbereich erstellt werden.</a:t>
                      </a:r>
                      <a:endParaRPr lang="de-DE" sz="1800" b="0" strike="noStrike" spc="-1">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Definition des Geltungsbereichs des SMS: Beispiele für Geltungsbereiche</a:t>
            </a:r>
            <a:endParaRPr lang="en-US" sz="1800" b="0" strike="noStrike" spc="-1">
              <a:solidFill>
                <a:srgbClr val="000000"/>
              </a:solidFill>
              <a:uFill>
                <a:solidFill>
                  <a:srgbClr val="FFFFFF"/>
                </a:solidFill>
              </a:uFill>
              <a:latin typeface="Calibri"/>
            </a:endParaRPr>
          </a:p>
        </p:txBody>
      </p:sp>
      <p:sp>
        <p:nvSpPr>
          <p:cNvPr id="564"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Generischer Geltungsbereich (scope statement):</a:t>
            </a:r>
          </a:p>
          <a:p>
            <a:r>
              <a:rPr lang="en-US" sz="2400" b="0" i="1" strike="noStrike" spc="-1">
                <a:solidFill>
                  <a:srgbClr val="000000"/>
                </a:solidFill>
                <a:uFill>
                  <a:solidFill>
                    <a:srgbClr val="FFFFFF"/>
                  </a:solidFill>
                </a:uFill>
                <a:latin typeface="Calibri"/>
              </a:rPr>
              <a:t>Das SMS von [Name des Service-Providers oder der Föderation], welches [Technolgie] [Service(s)] von [Standort(e) des Service-Providers] an [Kunde(n)] am [Standort(e) des Kunden] erbringt</a:t>
            </a:r>
            <a:endParaRPr lang="en-US" sz="2800" b="0" strike="noStrike" spc="-1">
              <a:solidFill>
                <a:srgbClr val="000000"/>
              </a:solidFill>
              <a:uFill>
                <a:solidFill>
                  <a:srgbClr val="FFFFFF"/>
                </a:solidFill>
              </a:uFill>
              <a:latin typeface="Calibri"/>
            </a:endParaRPr>
          </a:p>
          <a:p>
            <a:pPr>
              <a:lnSpc>
                <a:spcPct val="100000"/>
              </a:lnSpc>
            </a:pPr>
            <a:endParaRPr lang="en-US" sz="28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Beispiel:</a:t>
            </a:r>
          </a:p>
          <a:p>
            <a:r>
              <a:rPr lang="en-US" sz="2400" b="0" i="1" strike="noStrike" spc="-1">
                <a:solidFill>
                  <a:srgbClr val="000000"/>
                </a:solidFill>
                <a:uFill>
                  <a:solidFill>
                    <a:srgbClr val="FFFFFF"/>
                  </a:solidFill>
                </a:uFill>
                <a:latin typeface="Calibri"/>
              </a:rPr>
              <a:t>Das SMS der ACME IT Servicrabteilung, das Microsoft Windows basierte Desktop- und Kommunikationsservices von deren Rechenzentrum in Amsterdam allen ACME Niederlassungen in den Niederlanden erbringt</a:t>
            </a:r>
            <a:endParaRPr lang="en-US" sz="2800" b="0" strike="noStrike" spc="-1">
              <a:solidFill>
                <a:srgbClr val="000000"/>
              </a:solidFill>
              <a:uFill>
                <a:solidFill>
                  <a:srgbClr val="FFFFFF"/>
                </a:solidFill>
              </a:uFill>
              <a:latin typeface="Calibri"/>
            </a:endParaRPr>
          </a:p>
          <a:p>
            <a:endParaRPr lang="en-US" sz="2800" b="0" strike="noStrike" spc="-1">
              <a:solidFill>
                <a:srgbClr val="000000"/>
              </a:solidFill>
              <a:uFill>
                <a:solidFill>
                  <a:srgbClr val="FFFFFF"/>
                </a:solidFill>
              </a:uFill>
              <a:latin typeface="Calibri"/>
            </a:endParaRPr>
          </a:p>
        </p:txBody>
      </p:sp>
      <p:sp>
        <p:nvSpPr>
          <p:cNvPr id="565" name="TextShape 3"/>
          <p:cNvSpPr txBox="1"/>
          <p:nvPr/>
        </p:nvSpPr>
        <p:spPr>
          <a:xfrm>
            <a:off x="6553080" y="6430680"/>
            <a:ext cx="2133360" cy="364680"/>
          </a:xfrm>
          <a:prstGeom prst="rect">
            <a:avLst/>
          </a:prstGeom>
          <a:noFill/>
          <a:ln>
            <a:noFill/>
          </a:ln>
        </p:spPr>
        <p:txBody>
          <a:bodyPr anchor="ctr"/>
          <a:lstStyle/>
          <a:p>
            <a:pPr algn="r">
              <a:lnSpc>
                <a:spcPct val="100000"/>
              </a:lnSpc>
            </a:pPr>
            <a:fld id="{7257861D-F847-4A20-9D82-651E97599C1A}" type="slidenum">
              <a:rPr lang="de-DE" sz="1200" b="0" strike="noStrike" spc="-1">
                <a:solidFill>
                  <a:srgbClr val="8B8B8B"/>
                </a:solidFill>
                <a:uFill>
                  <a:solidFill>
                    <a:srgbClr val="FFFFFF"/>
                  </a:solidFill>
                </a:uFill>
                <a:latin typeface="Calibri"/>
              </a:rPr>
              <a:t>56</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6"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Agenda dieses Trainings</a:t>
            </a:r>
            <a:endParaRPr lang="en-US" sz="1800" b="0" strike="noStrike" spc="-1">
              <a:solidFill>
                <a:srgbClr val="000000"/>
              </a:solidFill>
              <a:uFill>
                <a:solidFill>
                  <a:srgbClr val="FFFFFF"/>
                </a:solidFill>
              </a:uFill>
              <a:latin typeface="Calibri"/>
            </a:endParaRPr>
          </a:p>
        </p:txBody>
      </p:sp>
      <p:sp>
        <p:nvSpPr>
          <p:cNvPr id="567"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FitSM Foundation &amp; Advanced Zusammenfassung</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Verwandte Standards und Rahmenwerke im ITSM </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Das organisatorische Umfeld von Service Erbringung und Service Management</a:t>
            </a:r>
          </a:p>
          <a:p>
            <a:pPr marL="343080" indent="-342720">
              <a:lnSpc>
                <a:spcPct val="100000"/>
              </a:lnSpc>
              <a:buClr>
                <a:srgbClr val="000000"/>
              </a:buClr>
              <a:buFont typeface="Wingdings" charset="2"/>
              <a:buChar char=""/>
            </a:pPr>
            <a:r>
              <a:rPr lang="en-US" sz="2800" b="1" strike="noStrike" spc="-1">
                <a:solidFill>
                  <a:srgbClr val="000000"/>
                </a:solidFill>
                <a:uFill>
                  <a:solidFill>
                    <a:srgbClr val="FFFFFF"/>
                  </a:solidFill>
                </a:uFill>
                <a:latin typeface="Calibri"/>
              </a:rPr>
              <a:t>Leadership und Governance</a:t>
            </a:r>
            <a:endParaRPr lang="en-US" sz="28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Planung und Implementierung von Services und ITSM (PLAN, DO)</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Überwachung, Überprüfung und Verbesserung von Services und ITSM (CHECK, ACT)</a:t>
            </a:r>
          </a:p>
        </p:txBody>
      </p:sp>
      <p:sp>
        <p:nvSpPr>
          <p:cNvPr id="568" name="TextShape 3"/>
          <p:cNvSpPr txBox="1"/>
          <p:nvPr/>
        </p:nvSpPr>
        <p:spPr>
          <a:xfrm>
            <a:off x="6553080" y="6430680"/>
            <a:ext cx="2133360" cy="364680"/>
          </a:xfrm>
          <a:prstGeom prst="rect">
            <a:avLst/>
          </a:prstGeom>
          <a:noFill/>
          <a:ln>
            <a:noFill/>
          </a:ln>
        </p:spPr>
        <p:txBody>
          <a:bodyPr anchor="ctr"/>
          <a:lstStyle/>
          <a:p>
            <a:pPr algn="r">
              <a:lnSpc>
                <a:spcPct val="100000"/>
              </a:lnSpc>
            </a:pPr>
            <a:fld id="{1C159C25-A13C-4CCC-AD71-0B8697B52219}" type="slidenum">
              <a:rPr lang="de-DE" sz="1200" b="0" strike="noStrike" spc="-1">
                <a:solidFill>
                  <a:srgbClr val="8B8B8B"/>
                </a:solidFill>
                <a:uFill>
                  <a:solidFill>
                    <a:srgbClr val="FFFFFF"/>
                  </a:solidFill>
                </a:uFill>
                <a:latin typeface="Calibri"/>
              </a:rPr>
              <a:t>57</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9" name="TextShape 1"/>
          <p:cNvSpPr txBox="1"/>
          <p:nvPr/>
        </p:nvSpPr>
        <p:spPr>
          <a:xfrm>
            <a:off x="685800" y="2130480"/>
            <a:ext cx="7772040" cy="1469520"/>
          </a:xfrm>
          <a:prstGeom prst="rect">
            <a:avLst/>
          </a:prstGeom>
          <a:noFill/>
          <a:ln>
            <a:noFill/>
          </a:ln>
        </p:spPr>
        <p:txBody>
          <a:bodyPr anchor="ctr"/>
          <a:lstStyle/>
          <a:p>
            <a:pPr algn="ctr">
              <a:lnSpc>
                <a:spcPct val="100000"/>
              </a:lnSpc>
            </a:pPr>
            <a:r>
              <a:rPr lang="en-US" sz="3200" b="1" strike="noStrike" spc="-1">
                <a:solidFill>
                  <a:srgbClr val="205595"/>
                </a:solidFill>
                <a:uFill>
                  <a:solidFill>
                    <a:srgbClr val="FFFFFF"/>
                  </a:solidFill>
                </a:uFill>
                <a:latin typeface="Calibri"/>
              </a:rPr>
              <a:t>Leadership und Governance</a:t>
            </a:r>
            <a:endParaRPr lang="en-US" sz="1800" b="0" strike="noStrike" spc="-1">
              <a:solidFill>
                <a:srgbClr val="000000"/>
              </a:solidFill>
              <a:uFill>
                <a:solidFill>
                  <a:srgbClr val="FFFFFF"/>
                </a:solidFill>
              </a:uFill>
              <a:latin typeface="Calibri"/>
            </a:endParaRPr>
          </a:p>
        </p:txBody>
      </p:sp>
      <p:sp>
        <p:nvSpPr>
          <p:cNvPr id="570" name="TextShape 2"/>
          <p:cNvSpPr txBox="1"/>
          <p:nvPr/>
        </p:nvSpPr>
        <p:spPr>
          <a:xfrm>
            <a:off x="6553080" y="6430680"/>
            <a:ext cx="2133360" cy="364680"/>
          </a:xfrm>
          <a:prstGeom prst="rect">
            <a:avLst/>
          </a:prstGeom>
          <a:noFill/>
          <a:ln>
            <a:noFill/>
          </a:ln>
        </p:spPr>
        <p:txBody>
          <a:bodyPr anchor="ctr"/>
          <a:lstStyle/>
          <a:p>
            <a:pPr algn="r">
              <a:lnSpc>
                <a:spcPct val="100000"/>
              </a:lnSpc>
            </a:pPr>
            <a:fld id="{BB17347C-6A77-44F1-92B7-4A8891BC23B1}" type="slidenum">
              <a:rPr lang="de-DE" sz="1200" b="0" strike="noStrike" spc="-1">
                <a:solidFill>
                  <a:srgbClr val="FFFFFF"/>
                </a:solidFill>
                <a:uFill>
                  <a:solidFill>
                    <a:srgbClr val="FFFFFF"/>
                  </a:solidFill>
                </a:uFill>
                <a:latin typeface="Calibri"/>
              </a:rPr>
              <a:t>58</a:t>
            </a:fld>
            <a:endParaRPr lang="de-DE" sz="1400" b="0" strike="noStrike" spc="-1">
              <a:solidFill>
                <a:srgbClr val="000000"/>
              </a:solidFill>
              <a:uFill>
                <a:solidFill>
                  <a:srgbClr val="FFFFFF"/>
                </a:solidFill>
              </a:uFill>
              <a:latin typeface="Times New Roman"/>
            </a:endParaRPr>
          </a:p>
        </p:txBody>
      </p:sp>
      <p:sp>
        <p:nvSpPr>
          <p:cNvPr id="571" name="TextShape 3"/>
          <p:cNvSpPr txBox="1"/>
          <p:nvPr/>
        </p:nvSpPr>
        <p:spPr>
          <a:xfrm>
            <a:off x="1371600" y="3886200"/>
            <a:ext cx="6400440" cy="1752120"/>
          </a:xfrm>
          <a:prstGeom prst="rect">
            <a:avLst/>
          </a:prstGeom>
          <a:noFill/>
          <a:ln>
            <a:noFill/>
          </a:ln>
        </p:spPr>
        <p:txBody>
          <a:bodyPr/>
          <a:lstStyle/>
          <a:p>
            <a:pPr algn="ctr"/>
            <a:endParaRPr lang="de-DE" sz="3200" b="0" strike="noStrike" spc="-1">
              <a:solidFill>
                <a:srgbClr val="000000"/>
              </a:solidFill>
              <a:uFill>
                <a:solidFill>
                  <a:srgbClr val="FFFFFF"/>
                </a:solidFill>
              </a:uFill>
              <a:latin typeface="Arial"/>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2"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Leadership und Governance: Überblick</a:t>
            </a:r>
            <a:endParaRPr lang="en-US" sz="1800" b="0" strike="noStrike" spc="-1">
              <a:solidFill>
                <a:srgbClr val="000000"/>
              </a:solidFill>
              <a:uFill>
                <a:solidFill>
                  <a:srgbClr val="FFFFFF"/>
                </a:solidFill>
              </a:uFill>
              <a:latin typeface="Calibri"/>
            </a:endParaRPr>
          </a:p>
        </p:txBody>
      </p:sp>
      <p:sp>
        <p:nvSpPr>
          <p:cNvPr id="573"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Effektive Richtlinien</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Effektive Kommunikation</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Wertschöpfung durch IT Services</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Risikomanagement im ITSM</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Andere Governance Disziplinen</a:t>
            </a: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Transparenz</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Ressourcennutzung</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Governance über Prozesse, die von anderen Parteien ausgeführt werden</a:t>
            </a:r>
            <a:endParaRPr lang="en-US" sz="2000" b="0" strike="noStrike" spc="-1">
              <a:solidFill>
                <a:srgbClr val="000000"/>
              </a:solidFill>
              <a:uFill>
                <a:solidFill>
                  <a:srgbClr val="FFFFFF"/>
                </a:solidFill>
              </a:uFill>
              <a:latin typeface="Calibri"/>
            </a:endParaRPr>
          </a:p>
        </p:txBody>
      </p:sp>
      <p:sp>
        <p:nvSpPr>
          <p:cNvPr id="574" name="TextShape 3"/>
          <p:cNvSpPr txBox="1"/>
          <p:nvPr/>
        </p:nvSpPr>
        <p:spPr>
          <a:xfrm>
            <a:off x="6553080" y="6430680"/>
            <a:ext cx="2133360" cy="364680"/>
          </a:xfrm>
          <a:prstGeom prst="rect">
            <a:avLst/>
          </a:prstGeom>
          <a:noFill/>
          <a:ln>
            <a:noFill/>
          </a:ln>
        </p:spPr>
        <p:txBody>
          <a:bodyPr anchor="ctr"/>
          <a:lstStyle/>
          <a:p>
            <a:pPr algn="r">
              <a:lnSpc>
                <a:spcPct val="100000"/>
              </a:lnSpc>
            </a:pPr>
            <a:fld id="{12A987B0-5464-4BF7-BB35-C6CEB394CD18}" type="slidenum">
              <a:rPr lang="de-DE" sz="1200" b="0" strike="noStrike" spc="-1">
                <a:solidFill>
                  <a:srgbClr val="8B8B8B"/>
                </a:solidFill>
                <a:uFill>
                  <a:solidFill>
                    <a:srgbClr val="FFFFFF"/>
                  </a:solidFill>
                </a:uFill>
                <a:latin typeface="Calibri"/>
              </a:rPr>
              <a:t>59</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TextShape 1"/>
          <p:cNvSpPr txBox="1"/>
          <p:nvPr/>
        </p:nvSpPr>
        <p:spPr>
          <a:xfrm>
            <a:off x="685800" y="2130480"/>
            <a:ext cx="7772040" cy="1469520"/>
          </a:xfrm>
          <a:prstGeom prst="rect">
            <a:avLst/>
          </a:prstGeom>
          <a:noFill/>
          <a:ln>
            <a:noFill/>
          </a:ln>
        </p:spPr>
        <p:txBody>
          <a:bodyPr anchor="ctr"/>
          <a:lstStyle/>
          <a:p>
            <a:pPr algn="ctr">
              <a:lnSpc>
                <a:spcPct val="100000"/>
              </a:lnSpc>
            </a:pPr>
            <a:r>
              <a:rPr lang="en-US" sz="3200" b="1" strike="noStrike" spc="-1">
                <a:solidFill>
                  <a:srgbClr val="205595"/>
                </a:solidFill>
                <a:uFill>
                  <a:solidFill>
                    <a:srgbClr val="FFFFFF"/>
                  </a:solidFill>
                </a:uFill>
                <a:latin typeface="Calibri"/>
              </a:rPr>
              <a:t>FitSM Foundation &amp; Advanced Zusammenfassung</a:t>
            </a:r>
            <a:endParaRPr lang="en-US" sz="1800" b="0" strike="noStrike" spc="-1">
              <a:solidFill>
                <a:srgbClr val="000000"/>
              </a:solidFill>
              <a:uFill>
                <a:solidFill>
                  <a:srgbClr val="FFFFFF"/>
                </a:solidFill>
              </a:uFill>
              <a:latin typeface="Calibri"/>
            </a:endParaRPr>
          </a:p>
        </p:txBody>
      </p:sp>
      <p:sp>
        <p:nvSpPr>
          <p:cNvPr id="128" name="TextShape 2"/>
          <p:cNvSpPr txBox="1"/>
          <p:nvPr/>
        </p:nvSpPr>
        <p:spPr>
          <a:xfrm>
            <a:off x="6553080" y="6430680"/>
            <a:ext cx="2133360" cy="364680"/>
          </a:xfrm>
          <a:prstGeom prst="rect">
            <a:avLst/>
          </a:prstGeom>
          <a:noFill/>
          <a:ln>
            <a:noFill/>
          </a:ln>
        </p:spPr>
        <p:txBody>
          <a:bodyPr anchor="ctr"/>
          <a:lstStyle/>
          <a:p>
            <a:pPr algn="r">
              <a:lnSpc>
                <a:spcPct val="100000"/>
              </a:lnSpc>
            </a:pPr>
            <a:fld id="{2CE52491-0FC8-4DAC-A2A5-0ECE43F5B49B}" type="slidenum">
              <a:rPr lang="de-DE" sz="1200" b="0" strike="noStrike" spc="-1">
                <a:solidFill>
                  <a:srgbClr val="FFFFFF"/>
                </a:solidFill>
                <a:uFill>
                  <a:solidFill>
                    <a:srgbClr val="FFFFFF"/>
                  </a:solidFill>
                </a:uFill>
                <a:latin typeface="Calibri"/>
              </a:rPr>
              <a:t>6</a:t>
            </a:fld>
            <a:endParaRPr lang="de-DE" sz="1400" b="0" strike="noStrike" spc="-1">
              <a:solidFill>
                <a:srgbClr val="000000"/>
              </a:solidFill>
              <a:uFill>
                <a:solidFill>
                  <a:srgbClr val="FFFFFF"/>
                </a:solidFill>
              </a:uFill>
              <a:latin typeface="Times New Roman"/>
            </a:endParaRPr>
          </a:p>
        </p:txBody>
      </p:sp>
      <p:sp>
        <p:nvSpPr>
          <p:cNvPr id="129" name="TextShape 3"/>
          <p:cNvSpPr txBox="1"/>
          <p:nvPr/>
        </p:nvSpPr>
        <p:spPr>
          <a:xfrm>
            <a:off x="1371600" y="3886200"/>
            <a:ext cx="6400440" cy="1752120"/>
          </a:xfrm>
          <a:prstGeom prst="rect">
            <a:avLst/>
          </a:prstGeom>
          <a:noFill/>
          <a:ln>
            <a:noFill/>
          </a:ln>
        </p:spPr>
        <p:txBody>
          <a:bodyPr/>
          <a:lstStyle/>
          <a:p>
            <a:pPr algn="ctr"/>
            <a:endParaRPr lang="de-DE" sz="3200" b="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5" name="TextShape 1"/>
          <p:cNvSpPr txBox="1"/>
          <p:nvPr/>
        </p:nvSpPr>
        <p:spPr>
          <a:xfrm>
            <a:off x="685800" y="2130480"/>
            <a:ext cx="7772040" cy="1469520"/>
          </a:xfrm>
          <a:prstGeom prst="rect">
            <a:avLst/>
          </a:prstGeom>
          <a:noFill/>
          <a:ln>
            <a:noFill/>
          </a:ln>
        </p:spPr>
        <p:txBody>
          <a:bodyPr anchor="ctr"/>
          <a:lstStyle/>
          <a:p>
            <a:pPr algn="ctr">
              <a:lnSpc>
                <a:spcPct val="100000"/>
              </a:lnSpc>
            </a:pPr>
            <a:r>
              <a:rPr lang="en-US" sz="3200" b="0" strike="noStrike" spc="-1">
                <a:solidFill>
                  <a:srgbClr val="205595"/>
                </a:solidFill>
                <a:uFill>
                  <a:solidFill>
                    <a:srgbClr val="FFFFFF"/>
                  </a:solidFill>
                </a:uFill>
                <a:latin typeface="Calibri"/>
              </a:rPr>
              <a:t>Effektive Richtlinien</a:t>
            </a:r>
            <a:endParaRPr lang="en-US" sz="1800" b="0" strike="noStrike" spc="-1">
              <a:solidFill>
                <a:srgbClr val="000000"/>
              </a:solidFill>
              <a:uFill>
                <a:solidFill>
                  <a:srgbClr val="FFFFFF"/>
                </a:solidFill>
              </a:uFill>
              <a:latin typeface="Calibri"/>
            </a:endParaRPr>
          </a:p>
        </p:txBody>
      </p:sp>
      <p:sp>
        <p:nvSpPr>
          <p:cNvPr id="576" name="TextShape 2"/>
          <p:cNvSpPr txBox="1"/>
          <p:nvPr/>
        </p:nvSpPr>
        <p:spPr>
          <a:xfrm>
            <a:off x="6553080" y="6430680"/>
            <a:ext cx="2133360" cy="364680"/>
          </a:xfrm>
          <a:prstGeom prst="rect">
            <a:avLst/>
          </a:prstGeom>
          <a:noFill/>
          <a:ln>
            <a:noFill/>
          </a:ln>
        </p:spPr>
        <p:txBody>
          <a:bodyPr anchor="ctr"/>
          <a:lstStyle/>
          <a:p>
            <a:pPr algn="r">
              <a:lnSpc>
                <a:spcPct val="100000"/>
              </a:lnSpc>
            </a:pPr>
            <a:fld id="{B98B1635-8BE4-4461-AD4F-6AB81B2952EF}" type="slidenum">
              <a:rPr lang="de-DE" sz="1200" b="0" strike="noStrike" spc="-1">
                <a:solidFill>
                  <a:srgbClr val="FFFFFF"/>
                </a:solidFill>
                <a:uFill>
                  <a:solidFill>
                    <a:srgbClr val="FFFFFF"/>
                  </a:solidFill>
                </a:uFill>
                <a:latin typeface="Calibri"/>
              </a:rPr>
              <a:t>60</a:t>
            </a:fld>
            <a:endParaRPr lang="de-DE" sz="1400" b="0" strike="noStrike" spc="-1">
              <a:solidFill>
                <a:srgbClr val="000000"/>
              </a:solidFill>
              <a:uFill>
                <a:solidFill>
                  <a:srgbClr val="FFFFFF"/>
                </a:solidFill>
              </a:uFill>
              <a:latin typeface="Times New Roman"/>
            </a:endParaRPr>
          </a:p>
        </p:txBody>
      </p:sp>
      <p:sp>
        <p:nvSpPr>
          <p:cNvPr id="577" name="CustomShape 3"/>
          <p:cNvSpPr/>
          <p:nvPr/>
        </p:nvSpPr>
        <p:spPr>
          <a:xfrm>
            <a:off x="1371600" y="3933720"/>
            <a:ext cx="6400440" cy="1704600"/>
          </a:xfrm>
          <a:prstGeom prst="snip1Rect">
            <a:avLst>
              <a:gd name="adj" fmla="val 16667"/>
            </a:avLst>
          </a:prstGeom>
          <a:solidFill>
            <a:schemeClr val="accent1">
              <a:lumMod val="60000"/>
              <a:lumOff val="40000"/>
              <a:alpha val="37000"/>
            </a:schemeClr>
          </a:solidFill>
          <a:ln>
            <a:round/>
          </a:ln>
        </p:spPr>
        <p:style>
          <a:lnRef idx="2">
            <a:schemeClr val="accent1">
              <a:shade val="50000"/>
            </a:schemeClr>
          </a:lnRef>
          <a:fillRef idx="1">
            <a:schemeClr val="accent1"/>
          </a:fillRef>
          <a:effectRef idx="0">
            <a:schemeClr val="accent1"/>
          </a:effectRef>
          <a:fontRef idx="minor"/>
        </p:style>
      </p:sp>
      <p:sp>
        <p:nvSpPr>
          <p:cNvPr id="578" name="CustomShape 4"/>
          <p:cNvSpPr/>
          <p:nvPr/>
        </p:nvSpPr>
        <p:spPr>
          <a:xfrm>
            <a:off x="1445760" y="4040640"/>
            <a:ext cx="1706040" cy="32904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de-DE" sz="1800" b="0" strike="noStrike" spc="-1">
                <a:solidFill>
                  <a:srgbClr val="FFFFFF"/>
                </a:solidFill>
                <a:uFill>
                  <a:solidFill>
                    <a:srgbClr val="FFFFFF"/>
                  </a:solidFill>
                </a:uFill>
                <a:latin typeface="Calibri"/>
              </a:rPr>
              <a:t>Warum?</a:t>
            </a:r>
            <a:endParaRPr lang="de-DE" sz="1800" b="0" strike="noStrike" spc="-1">
              <a:solidFill>
                <a:srgbClr val="000000"/>
              </a:solidFill>
              <a:uFill>
                <a:solidFill>
                  <a:srgbClr val="FFFFFF"/>
                </a:solidFill>
              </a:uFill>
              <a:latin typeface="Arial"/>
            </a:endParaRPr>
          </a:p>
        </p:txBody>
      </p:sp>
      <p:sp>
        <p:nvSpPr>
          <p:cNvPr id="579" name="CustomShape 5"/>
          <p:cNvSpPr/>
          <p:nvPr/>
        </p:nvSpPr>
        <p:spPr>
          <a:xfrm>
            <a:off x="1445760" y="4448520"/>
            <a:ext cx="6232680" cy="639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1800" b="0" strike="noStrike" spc="-1">
                <a:solidFill>
                  <a:srgbClr val="000000"/>
                </a:solidFill>
                <a:uFill>
                  <a:solidFill>
                    <a:srgbClr val="FFFFFF"/>
                  </a:solidFill>
                </a:uFill>
                <a:latin typeface="Calibri"/>
              </a:rPr>
              <a:t>Sicherstellung dass Richtlinien effektiv sind, um Ausrichtungen zu vermitteln und durchzusetzen</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0"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Richtlinien in einem SMS</a:t>
            </a:r>
            <a:endParaRPr lang="en-US" sz="1800" b="0" strike="noStrike" spc="-1">
              <a:solidFill>
                <a:srgbClr val="000000"/>
              </a:solidFill>
              <a:uFill>
                <a:solidFill>
                  <a:srgbClr val="FFFFFF"/>
                </a:solidFill>
              </a:uFill>
              <a:latin typeface="Calibri"/>
            </a:endParaRPr>
          </a:p>
        </p:txBody>
      </p:sp>
      <p:sp>
        <p:nvSpPr>
          <p:cNvPr id="581" name="TextShape 2"/>
          <p:cNvSpPr txBox="1"/>
          <p:nvPr/>
        </p:nvSpPr>
        <p:spPr>
          <a:xfrm>
            <a:off x="6553080" y="6430680"/>
            <a:ext cx="2133360" cy="364680"/>
          </a:xfrm>
          <a:prstGeom prst="rect">
            <a:avLst/>
          </a:prstGeom>
          <a:noFill/>
          <a:ln>
            <a:noFill/>
          </a:ln>
        </p:spPr>
        <p:txBody>
          <a:bodyPr anchor="ctr"/>
          <a:lstStyle/>
          <a:p>
            <a:pPr algn="r">
              <a:lnSpc>
                <a:spcPct val="100000"/>
              </a:lnSpc>
            </a:pPr>
            <a:fld id="{E98D6114-AB5B-4274-ADF9-645321BDC066}" type="slidenum">
              <a:rPr lang="de-DE" sz="1200" b="0" strike="noStrike" spc="-1">
                <a:solidFill>
                  <a:srgbClr val="8B8B8B"/>
                </a:solidFill>
                <a:uFill>
                  <a:solidFill>
                    <a:srgbClr val="FFFFFF"/>
                  </a:solidFill>
                </a:uFill>
                <a:latin typeface="Calibri"/>
              </a:rPr>
              <a:t>61</a:t>
            </a:fld>
            <a:endParaRPr lang="de-DE" sz="1400" b="0" strike="noStrike" spc="-1">
              <a:solidFill>
                <a:srgbClr val="000000"/>
              </a:solidFill>
              <a:uFill>
                <a:solidFill>
                  <a:srgbClr val="FFFFFF"/>
                </a:solidFill>
              </a:uFill>
              <a:latin typeface="Times New Roman"/>
            </a:endParaRPr>
          </a:p>
        </p:txBody>
      </p:sp>
      <p:sp>
        <p:nvSpPr>
          <p:cNvPr id="582" name="CustomShape 3"/>
          <p:cNvSpPr/>
          <p:nvPr/>
        </p:nvSpPr>
        <p:spPr>
          <a:xfrm>
            <a:off x="3867120" y="5247360"/>
            <a:ext cx="928440" cy="1071360"/>
          </a:xfrm>
          <a:prstGeom prst="foldedCorner">
            <a:avLst>
              <a:gd name="adj" fmla="val 16667"/>
            </a:avLst>
          </a:prstGeom>
          <a:solidFill>
            <a:schemeClr val="bg1"/>
          </a:solidFill>
          <a:ln w="28440">
            <a:solidFill>
              <a:schemeClr val="tx1"/>
            </a:solidFill>
            <a:round/>
          </a:ln>
        </p:spPr>
        <p:style>
          <a:lnRef idx="0">
            <a:scrgbClr r="0" g="0" b="0"/>
          </a:lnRef>
          <a:fillRef idx="0">
            <a:scrgbClr r="0" g="0" b="0"/>
          </a:fillRef>
          <a:effectRef idx="0">
            <a:scrgbClr r="0" g="0" b="0"/>
          </a:effectRef>
          <a:fontRef idx="minor"/>
        </p:style>
      </p:sp>
      <p:sp>
        <p:nvSpPr>
          <p:cNvPr id="583" name="CustomShape 4"/>
          <p:cNvSpPr/>
          <p:nvPr/>
        </p:nvSpPr>
        <p:spPr>
          <a:xfrm>
            <a:off x="3143160" y="4166280"/>
            <a:ext cx="856800" cy="428400"/>
          </a:xfrm>
          <a:prstGeom prst="chevron">
            <a:avLst>
              <a:gd name="adj" fmla="val 50000"/>
            </a:avLst>
          </a:prstGeom>
          <a:noFill/>
          <a:ln w="28440">
            <a:solidFill>
              <a:schemeClr val="tx1"/>
            </a:solidFill>
            <a:round/>
          </a:ln>
        </p:spPr>
        <p:style>
          <a:lnRef idx="0">
            <a:scrgbClr r="0" g="0" b="0"/>
          </a:lnRef>
          <a:fillRef idx="0">
            <a:scrgbClr r="0" g="0" b="0"/>
          </a:fillRef>
          <a:effectRef idx="0">
            <a:scrgbClr r="0" g="0" b="0"/>
          </a:effectRef>
          <a:fontRef idx="minor"/>
        </p:style>
      </p:sp>
      <p:sp>
        <p:nvSpPr>
          <p:cNvPr id="584" name="CustomShape 5"/>
          <p:cNvSpPr/>
          <p:nvPr/>
        </p:nvSpPr>
        <p:spPr>
          <a:xfrm>
            <a:off x="3857760" y="4166280"/>
            <a:ext cx="856800" cy="428400"/>
          </a:xfrm>
          <a:prstGeom prst="chevron">
            <a:avLst>
              <a:gd name="adj" fmla="val 50000"/>
            </a:avLst>
          </a:prstGeom>
          <a:noFill/>
          <a:ln w="28440">
            <a:solidFill>
              <a:schemeClr val="tx1"/>
            </a:solidFill>
            <a:round/>
          </a:ln>
        </p:spPr>
        <p:style>
          <a:lnRef idx="0">
            <a:scrgbClr r="0" g="0" b="0"/>
          </a:lnRef>
          <a:fillRef idx="0">
            <a:scrgbClr r="0" g="0" b="0"/>
          </a:fillRef>
          <a:effectRef idx="0">
            <a:scrgbClr r="0" g="0" b="0"/>
          </a:effectRef>
          <a:fontRef idx="minor"/>
        </p:style>
      </p:sp>
      <p:sp>
        <p:nvSpPr>
          <p:cNvPr id="585" name="CustomShape 6"/>
          <p:cNvSpPr/>
          <p:nvPr/>
        </p:nvSpPr>
        <p:spPr>
          <a:xfrm>
            <a:off x="4572000" y="4166280"/>
            <a:ext cx="856800" cy="428400"/>
          </a:xfrm>
          <a:prstGeom prst="chevron">
            <a:avLst>
              <a:gd name="adj" fmla="val 50000"/>
            </a:avLst>
          </a:prstGeom>
          <a:noFill/>
          <a:ln w="28440">
            <a:solidFill>
              <a:schemeClr val="tx1"/>
            </a:solidFill>
            <a:round/>
          </a:ln>
        </p:spPr>
        <p:style>
          <a:lnRef idx="0">
            <a:scrgbClr r="0" g="0" b="0"/>
          </a:lnRef>
          <a:fillRef idx="0">
            <a:scrgbClr r="0" g="0" b="0"/>
          </a:fillRef>
          <a:effectRef idx="0">
            <a:scrgbClr r="0" g="0" b="0"/>
          </a:effectRef>
          <a:fontRef idx="minor"/>
        </p:style>
      </p:sp>
      <p:sp>
        <p:nvSpPr>
          <p:cNvPr id="586" name="CustomShape 7"/>
          <p:cNvSpPr/>
          <p:nvPr/>
        </p:nvSpPr>
        <p:spPr>
          <a:xfrm>
            <a:off x="5286240" y="4166280"/>
            <a:ext cx="856800" cy="428400"/>
          </a:xfrm>
          <a:prstGeom prst="chevron">
            <a:avLst>
              <a:gd name="adj" fmla="val 50000"/>
            </a:avLst>
          </a:prstGeom>
          <a:noFill/>
          <a:ln w="28440">
            <a:solidFill>
              <a:schemeClr val="tx1"/>
            </a:solidFill>
            <a:round/>
          </a:ln>
        </p:spPr>
        <p:style>
          <a:lnRef idx="0">
            <a:scrgbClr r="0" g="0" b="0"/>
          </a:lnRef>
          <a:fillRef idx="0">
            <a:scrgbClr r="0" g="0" b="0"/>
          </a:fillRef>
          <a:effectRef idx="0">
            <a:scrgbClr r="0" g="0" b="0"/>
          </a:effectRef>
          <a:fontRef idx="minor"/>
        </p:style>
      </p:sp>
      <p:sp>
        <p:nvSpPr>
          <p:cNvPr id="587" name="CustomShape 8"/>
          <p:cNvSpPr/>
          <p:nvPr/>
        </p:nvSpPr>
        <p:spPr>
          <a:xfrm>
            <a:off x="4143240" y="1737360"/>
            <a:ext cx="928440" cy="1071360"/>
          </a:xfrm>
          <a:prstGeom prst="foldedCorner">
            <a:avLst>
              <a:gd name="adj" fmla="val 16667"/>
            </a:avLst>
          </a:prstGeom>
          <a:solidFill>
            <a:schemeClr val="bg1"/>
          </a:solidFill>
          <a:ln w="28440">
            <a:solidFill>
              <a:schemeClr val="tx1"/>
            </a:solidFill>
            <a:round/>
          </a:ln>
        </p:spPr>
        <p:style>
          <a:lnRef idx="0">
            <a:scrgbClr r="0" g="0" b="0"/>
          </a:lnRef>
          <a:fillRef idx="0">
            <a:scrgbClr r="0" g="0" b="0"/>
          </a:fillRef>
          <a:effectRef idx="0">
            <a:scrgbClr r="0" g="0" b="0"/>
          </a:effectRef>
          <a:fontRef idx="minor"/>
        </p:style>
        <p:txBody>
          <a:bodyPr wrap="none" lIns="90000" tIns="46800" rIns="90000" bIns="46800" anchor="ctr"/>
          <a:lstStyle/>
          <a:p>
            <a:pPr algn="ctr">
              <a:lnSpc>
                <a:spcPct val="100000"/>
              </a:lnSpc>
            </a:pPr>
            <a:r>
              <a:rPr lang="de-DE" sz="1400" b="1" strike="noStrike" spc="-1">
                <a:solidFill>
                  <a:srgbClr val="000000"/>
                </a:solidFill>
                <a:uFill>
                  <a:solidFill>
                    <a:srgbClr val="FFFFFF"/>
                  </a:solidFill>
                </a:uFill>
                <a:latin typeface="Arial"/>
              </a:rPr>
              <a:t>Richtlinie</a:t>
            </a:r>
            <a:endParaRPr lang="de-DE" sz="1800" b="0" strike="noStrike" spc="-1">
              <a:solidFill>
                <a:srgbClr val="000000"/>
              </a:solidFill>
              <a:uFill>
                <a:solidFill>
                  <a:srgbClr val="FFFFFF"/>
                </a:solidFill>
              </a:uFill>
              <a:latin typeface="Arial"/>
            </a:endParaRPr>
          </a:p>
          <a:p>
            <a:pPr algn="ctr">
              <a:lnSpc>
                <a:spcPct val="100000"/>
              </a:lnSpc>
            </a:pPr>
            <a:endParaRPr lang="de-DE" sz="1800" b="0" strike="noStrike" spc="-1">
              <a:solidFill>
                <a:srgbClr val="000000"/>
              </a:solidFill>
              <a:uFill>
                <a:solidFill>
                  <a:srgbClr val="FFFFFF"/>
                </a:solidFill>
              </a:uFill>
              <a:latin typeface="Arial"/>
            </a:endParaRPr>
          </a:p>
          <a:p>
            <a:pPr algn="ctr">
              <a:lnSpc>
                <a:spcPct val="100000"/>
              </a:lnSpc>
            </a:pPr>
            <a:r>
              <a:rPr lang="de-DE" sz="700" b="0" strike="noStrike" spc="-1">
                <a:solidFill>
                  <a:srgbClr val="000000"/>
                </a:solidFill>
                <a:uFill>
                  <a:solidFill>
                    <a:srgbClr val="FFFFFF"/>
                  </a:solidFill>
                </a:uFill>
                <a:latin typeface="Arial"/>
              </a:rPr>
              <a:t>1. Abc def ghijk.</a:t>
            </a:r>
            <a:endParaRPr lang="de-DE" sz="1800" b="0" strike="noStrike" spc="-1">
              <a:solidFill>
                <a:srgbClr val="000000"/>
              </a:solidFill>
              <a:uFill>
                <a:solidFill>
                  <a:srgbClr val="FFFFFF"/>
                </a:solidFill>
              </a:uFill>
              <a:latin typeface="Arial"/>
            </a:endParaRPr>
          </a:p>
          <a:p>
            <a:pPr algn="ctr">
              <a:lnSpc>
                <a:spcPct val="100000"/>
              </a:lnSpc>
            </a:pPr>
            <a:r>
              <a:rPr lang="de-DE" sz="700" b="0" strike="noStrike" spc="-1">
                <a:solidFill>
                  <a:srgbClr val="000000"/>
                </a:solidFill>
                <a:uFill>
                  <a:solidFill>
                    <a:srgbClr val="FFFFFF"/>
                  </a:solidFill>
                </a:uFill>
                <a:latin typeface="Arial"/>
              </a:rPr>
              <a:t>2. Abc def ghijk.</a:t>
            </a:r>
            <a:endParaRPr lang="de-DE" sz="1800" b="0" strike="noStrike" spc="-1">
              <a:solidFill>
                <a:srgbClr val="000000"/>
              </a:solidFill>
              <a:uFill>
                <a:solidFill>
                  <a:srgbClr val="FFFFFF"/>
                </a:solidFill>
              </a:uFill>
              <a:latin typeface="Arial"/>
            </a:endParaRPr>
          </a:p>
          <a:p>
            <a:pPr algn="ctr">
              <a:lnSpc>
                <a:spcPct val="100000"/>
              </a:lnSpc>
            </a:pPr>
            <a:r>
              <a:rPr lang="de-DE" sz="700" b="0" strike="noStrike" spc="-1">
                <a:solidFill>
                  <a:srgbClr val="000000"/>
                </a:solidFill>
                <a:uFill>
                  <a:solidFill>
                    <a:srgbClr val="FFFFFF"/>
                  </a:solidFill>
                </a:uFill>
                <a:latin typeface="Arial"/>
              </a:rPr>
              <a:t>3. Abc def ghijk.</a:t>
            </a:r>
            <a:endParaRPr lang="de-DE" sz="1800" b="0" strike="noStrike" spc="-1">
              <a:solidFill>
                <a:srgbClr val="000000"/>
              </a:solidFill>
              <a:uFill>
                <a:solidFill>
                  <a:srgbClr val="FFFFFF"/>
                </a:solidFill>
              </a:uFill>
              <a:latin typeface="Arial"/>
            </a:endParaRPr>
          </a:p>
          <a:p>
            <a:pPr algn="ctr">
              <a:lnSpc>
                <a:spcPct val="100000"/>
              </a:lnSpc>
            </a:pPr>
            <a:r>
              <a:rPr lang="de-DE" sz="700" b="0" strike="noStrike" spc="-1">
                <a:solidFill>
                  <a:srgbClr val="000000"/>
                </a:solidFill>
                <a:uFill>
                  <a:solidFill>
                    <a:srgbClr val="FFFFFF"/>
                  </a:solidFill>
                </a:uFill>
                <a:latin typeface="Arial"/>
              </a:rPr>
              <a:t>4. Abc def ghijk.</a:t>
            </a:r>
            <a:endParaRPr lang="de-DE" sz="1800" b="0" strike="noStrike" spc="-1">
              <a:solidFill>
                <a:srgbClr val="000000"/>
              </a:solidFill>
              <a:uFill>
                <a:solidFill>
                  <a:srgbClr val="FFFFFF"/>
                </a:solidFill>
              </a:uFill>
              <a:latin typeface="Arial"/>
            </a:endParaRPr>
          </a:p>
        </p:txBody>
      </p:sp>
      <p:sp>
        <p:nvSpPr>
          <p:cNvPr id="588" name="CustomShape 9"/>
          <p:cNvSpPr/>
          <p:nvPr/>
        </p:nvSpPr>
        <p:spPr>
          <a:xfrm>
            <a:off x="3786120" y="5166360"/>
            <a:ext cx="928440" cy="1071360"/>
          </a:xfrm>
          <a:prstGeom prst="foldedCorner">
            <a:avLst>
              <a:gd name="adj" fmla="val 16667"/>
            </a:avLst>
          </a:prstGeom>
          <a:solidFill>
            <a:schemeClr val="bg1"/>
          </a:solidFill>
          <a:ln w="28440">
            <a:solidFill>
              <a:schemeClr val="tx1"/>
            </a:solidFill>
            <a:round/>
          </a:ln>
        </p:spPr>
        <p:style>
          <a:lnRef idx="0">
            <a:scrgbClr r="0" g="0" b="0"/>
          </a:lnRef>
          <a:fillRef idx="0">
            <a:scrgbClr r="0" g="0" b="0"/>
          </a:fillRef>
          <a:effectRef idx="0">
            <a:scrgbClr r="0" g="0" b="0"/>
          </a:effectRef>
          <a:fontRef idx="minor"/>
        </p:style>
      </p:sp>
      <p:sp>
        <p:nvSpPr>
          <p:cNvPr id="589" name="CustomShape 10"/>
          <p:cNvSpPr/>
          <p:nvPr/>
        </p:nvSpPr>
        <p:spPr>
          <a:xfrm>
            <a:off x="3714840" y="5095080"/>
            <a:ext cx="928440" cy="1071360"/>
          </a:xfrm>
          <a:prstGeom prst="foldedCorner">
            <a:avLst>
              <a:gd name="adj" fmla="val 16667"/>
            </a:avLst>
          </a:prstGeom>
          <a:solidFill>
            <a:schemeClr val="bg1"/>
          </a:solidFill>
          <a:ln w="28440">
            <a:solidFill>
              <a:schemeClr val="tx1"/>
            </a:solidFill>
            <a:round/>
          </a:ln>
        </p:spPr>
        <p:style>
          <a:lnRef idx="0">
            <a:scrgbClr r="0" g="0" b="0"/>
          </a:lnRef>
          <a:fillRef idx="0">
            <a:scrgbClr r="0" g="0" b="0"/>
          </a:fillRef>
          <a:effectRef idx="0">
            <a:scrgbClr r="0" g="0" b="0"/>
          </a:effectRef>
          <a:fontRef idx="minor"/>
        </p:style>
        <p:txBody>
          <a:bodyPr wrap="none" lIns="90000" tIns="46800" rIns="90000" bIns="46800" anchor="ctr"/>
          <a:lstStyle/>
          <a:p>
            <a:pPr algn="ctr">
              <a:lnSpc>
                <a:spcPct val="100000"/>
              </a:lnSpc>
            </a:pPr>
            <a:r>
              <a:rPr lang="de-DE" sz="1400" b="1" strike="noStrike" spc="-1">
                <a:solidFill>
                  <a:srgbClr val="000000"/>
                </a:solidFill>
                <a:uFill>
                  <a:solidFill>
                    <a:srgbClr val="FFFFFF"/>
                  </a:solidFill>
                </a:uFill>
                <a:latin typeface="Arial"/>
              </a:rPr>
              <a:t>Verfahren</a:t>
            </a:r>
            <a:endParaRPr lang="de-DE" sz="1800" b="0" strike="noStrike" spc="-1">
              <a:solidFill>
                <a:srgbClr val="000000"/>
              </a:solidFill>
              <a:uFill>
                <a:solidFill>
                  <a:srgbClr val="FFFFFF"/>
                </a:solidFill>
              </a:uFill>
              <a:latin typeface="Arial"/>
            </a:endParaRPr>
          </a:p>
        </p:txBody>
      </p:sp>
      <p:sp>
        <p:nvSpPr>
          <p:cNvPr id="590" name="CustomShape 11"/>
          <p:cNvSpPr/>
          <p:nvPr/>
        </p:nvSpPr>
        <p:spPr>
          <a:xfrm>
            <a:off x="646200" y="3501000"/>
            <a:ext cx="924840" cy="303480"/>
          </a:xfrm>
          <a:prstGeom prst="rect">
            <a:avLst/>
          </a:prstGeom>
          <a:noFill/>
          <a:ln w="9360">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400" b="1" strike="noStrike" spc="-1">
                <a:solidFill>
                  <a:srgbClr val="000000"/>
                </a:solidFill>
                <a:uFill>
                  <a:solidFill>
                    <a:srgbClr val="FFFFFF"/>
                  </a:solidFill>
                </a:uFill>
                <a:latin typeface="Arial"/>
              </a:rPr>
              <a:t>Prozess:</a:t>
            </a:r>
            <a:endParaRPr lang="de-DE" sz="1800" b="0" strike="noStrike" spc="-1">
              <a:solidFill>
                <a:srgbClr val="000000"/>
              </a:solidFill>
              <a:uFill>
                <a:solidFill>
                  <a:srgbClr val="FFFFFF"/>
                </a:solidFill>
              </a:uFill>
              <a:latin typeface="Arial"/>
            </a:endParaRPr>
          </a:p>
        </p:txBody>
      </p:sp>
      <p:sp>
        <p:nvSpPr>
          <p:cNvPr id="591" name="CustomShape 12"/>
          <p:cNvSpPr/>
          <p:nvPr/>
        </p:nvSpPr>
        <p:spPr>
          <a:xfrm>
            <a:off x="2143080" y="3452040"/>
            <a:ext cx="713880" cy="428400"/>
          </a:xfrm>
          <a:prstGeom prst="flowChartDocument">
            <a:avLst/>
          </a:prstGeom>
          <a:solidFill>
            <a:schemeClr val="bg1"/>
          </a:solidFill>
          <a:ln w="28440">
            <a:solidFill>
              <a:schemeClr val="tx1"/>
            </a:solidFill>
            <a:round/>
          </a:ln>
        </p:spPr>
        <p:style>
          <a:lnRef idx="0">
            <a:scrgbClr r="0" g="0" b="0"/>
          </a:lnRef>
          <a:fillRef idx="0">
            <a:scrgbClr r="0" g="0" b="0"/>
          </a:fillRef>
          <a:effectRef idx="0">
            <a:scrgbClr r="0" g="0" b="0"/>
          </a:effectRef>
          <a:fontRef idx="minor"/>
        </p:style>
        <p:txBody>
          <a:bodyPr wrap="none" lIns="90000" tIns="46800" rIns="90000" bIns="46800" anchor="ctr"/>
          <a:lstStyle/>
          <a:p>
            <a:pPr algn="ctr">
              <a:lnSpc>
                <a:spcPct val="100000"/>
              </a:lnSpc>
            </a:pPr>
            <a:r>
              <a:rPr lang="de-DE" sz="1400" b="0" strike="noStrike" spc="-1">
                <a:solidFill>
                  <a:srgbClr val="000000"/>
                </a:solidFill>
                <a:uFill>
                  <a:solidFill>
                    <a:srgbClr val="FFFFFF"/>
                  </a:solidFill>
                </a:uFill>
                <a:latin typeface="Arial"/>
              </a:rPr>
              <a:t>Inputs</a:t>
            </a:r>
            <a:endParaRPr lang="de-DE" sz="1800" b="0" strike="noStrike" spc="-1">
              <a:solidFill>
                <a:srgbClr val="000000"/>
              </a:solidFill>
              <a:uFill>
                <a:solidFill>
                  <a:srgbClr val="FFFFFF"/>
                </a:solidFill>
              </a:uFill>
              <a:latin typeface="Arial"/>
            </a:endParaRPr>
          </a:p>
        </p:txBody>
      </p:sp>
      <p:sp>
        <p:nvSpPr>
          <p:cNvPr id="592" name="CustomShape 13"/>
          <p:cNvSpPr/>
          <p:nvPr/>
        </p:nvSpPr>
        <p:spPr>
          <a:xfrm>
            <a:off x="6572160" y="4166280"/>
            <a:ext cx="713880" cy="428400"/>
          </a:xfrm>
          <a:prstGeom prst="flowChartDocument">
            <a:avLst/>
          </a:prstGeom>
          <a:solidFill>
            <a:schemeClr val="bg1"/>
          </a:solidFill>
          <a:ln w="28440">
            <a:solidFill>
              <a:schemeClr val="tx1"/>
            </a:solidFill>
            <a:round/>
          </a:ln>
        </p:spPr>
        <p:style>
          <a:lnRef idx="0">
            <a:scrgbClr r="0" g="0" b="0"/>
          </a:lnRef>
          <a:fillRef idx="0">
            <a:scrgbClr r="0" g="0" b="0"/>
          </a:fillRef>
          <a:effectRef idx="0">
            <a:scrgbClr r="0" g="0" b="0"/>
          </a:effectRef>
          <a:fontRef idx="minor"/>
        </p:style>
        <p:txBody>
          <a:bodyPr wrap="none" lIns="90000" tIns="46800" rIns="90000" bIns="46800" anchor="ctr"/>
          <a:lstStyle/>
          <a:p>
            <a:pPr algn="ctr">
              <a:lnSpc>
                <a:spcPct val="100000"/>
              </a:lnSpc>
            </a:pPr>
            <a:r>
              <a:rPr lang="de-DE" sz="1400" b="0" strike="noStrike" spc="-1">
                <a:solidFill>
                  <a:srgbClr val="000000"/>
                </a:solidFill>
                <a:uFill>
                  <a:solidFill>
                    <a:srgbClr val="FFFFFF"/>
                  </a:solidFill>
                </a:uFill>
                <a:latin typeface="Arial"/>
              </a:rPr>
              <a:t>Outputs</a:t>
            </a:r>
            <a:endParaRPr lang="de-DE" sz="1800" b="0" strike="noStrike" spc="-1">
              <a:solidFill>
                <a:srgbClr val="000000"/>
              </a:solidFill>
              <a:uFill>
                <a:solidFill>
                  <a:srgbClr val="FFFFFF"/>
                </a:solidFill>
              </a:uFill>
              <a:latin typeface="Arial"/>
            </a:endParaRPr>
          </a:p>
        </p:txBody>
      </p:sp>
      <p:sp>
        <p:nvSpPr>
          <p:cNvPr id="593" name="CustomShape 14"/>
          <p:cNvSpPr/>
          <p:nvPr/>
        </p:nvSpPr>
        <p:spPr>
          <a:xfrm rot="16200000" flipH="1">
            <a:off x="2824920" y="3527640"/>
            <a:ext cx="313920" cy="963360"/>
          </a:xfrm>
          <a:prstGeom prst="bentConnector3">
            <a:avLst>
              <a:gd name="adj1" fmla="val 50000"/>
            </a:avLst>
          </a:prstGeom>
          <a:noFill/>
          <a:ln w="28440">
            <a:solidFill>
              <a:schemeClr val="tx1"/>
            </a:solidFill>
            <a:round/>
            <a:tailEnd type="arrow" w="med" len="med"/>
          </a:ln>
        </p:spPr>
        <p:style>
          <a:lnRef idx="0">
            <a:scrgbClr r="0" g="0" b="0"/>
          </a:lnRef>
          <a:fillRef idx="0">
            <a:scrgbClr r="0" g="0" b="0"/>
          </a:fillRef>
          <a:effectRef idx="0">
            <a:scrgbClr r="0" g="0" b="0"/>
          </a:effectRef>
          <a:fontRef idx="minor"/>
        </p:style>
      </p:sp>
      <p:sp>
        <p:nvSpPr>
          <p:cNvPr id="594" name="CustomShape 15"/>
          <p:cNvSpPr/>
          <p:nvPr/>
        </p:nvSpPr>
        <p:spPr>
          <a:xfrm>
            <a:off x="6143760" y="4380480"/>
            <a:ext cx="428400" cy="1080"/>
          </a:xfrm>
          <a:prstGeom prst="bentConnector3">
            <a:avLst>
              <a:gd name="adj1" fmla="val 50000"/>
            </a:avLst>
          </a:prstGeom>
          <a:noFill/>
          <a:ln w="28440">
            <a:solidFill>
              <a:schemeClr val="tx1"/>
            </a:solidFill>
            <a:round/>
            <a:tailEnd type="arrow" w="med" len="med"/>
          </a:ln>
        </p:spPr>
        <p:style>
          <a:lnRef idx="0">
            <a:scrgbClr r="0" g="0" b="0"/>
          </a:lnRef>
          <a:fillRef idx="0">
            <a:scrgbClr r="0" g="0" b="0"/>
          </a:fillRef>
          <a:effectRef idx="0">
            <a:scrgbClr r="0" g="0" b="0"/>
          </a:effectRef>
          <a:fontRef idx="minor"/>
        </p:style>
      </p:sp>
      <p:sp>
        <p:nvSpPr>
          <p:cNvPr id="595" name="Line 16"/>
          <p:cNvSpPr/>
          <p:nvPr/>
        </p:nvSpPr>
        <p:spPr>
          <a:xfrm flipH="1">
            <a:off x="4178160" y="4594680"/>
            <a:ext cx="1440" cy="500040"/>
          </a:xfrm>
          <a:prstGeom prst="line">
            <a:avLst/>
          </a:prstGeom>
          <a:ln w="28440">
            <a:solidFill>
              <a:schemeClr val="tx1"/>
            </a:solidFill>
            <a:round/>
          </a:ln>
        </p:spPr>
        <p:style>
          <a:lnRef idx="0">
            <a:scrgbClr r="0" g="0" b="0"/>
          </a:lnRef>
          <a:fillRef idx="0">
            <a:scrgbClr r="0" g="0" b="0"/>
          </a:fillRef>
          <a:effectRef idx="0">
            <a:scrgbClr r="0" g="0" b="0"/>
          </a:effectRef>
          <a:fontRef idx="minor"/>
        </p:style>
      </p:sp>
      <p:sp>
        <p:nvSpPr>
          <p:cNvPr id="596" name="CustomShape 17"/>
          <p:cNvSpPr/>
          <p:nvPr/>
        </p:nvSpPr>
        <p:spPr>
          <a:xfrm rot="5400000">
            <a:off x="4482360" y="1790640"/>
            <a:ext cx="285480" cy="2607840"/>
          </a:xfrm>
          <a:prstGeom prst="rightBrace">
            <a:avLst>
              <a:gd name="adj1" fmla="val 39596"/>
              <a:gd name="adj2" fmla="val 50000"/>
            </a:avLst>
          </a:prstGeom>
          <a:noFill/>
          <a:ln w="28440">
            <a:solidFill>
              <a:schemeClr val="tx1"/>
            </a:solidFill>
            <a:round/>
          </a:ln>
        </p:spPr>
        <p:style>
          <a:lnRef idx="0">
            <a:scrgbClr r="0" g="0" b="0"/>
          </a:lnRef>
          <a:fillRef idx="0">
            <a:scrgbClr r="0" g="0" b="0"/>
          </a:fillRef>
          <a:effectRef idx="0">
            <a:scrgbClr r="0" g="0" b="0"/>
          </a:effectRef>
          <a:fontRef idx="minor"/>
        </p:style>
      </p:sp>
      <p:sp>
        <p:nvSpPr>
          <p:cNvPr id="597" name="Line 18"/>
          <p:cNvSpPr/>
          <p:nvPr/>
        </p:nvSpPr>
        <p:spPr>
          <a:xfrm>
            <a:off x="714240" y="3166200"/>
            <a:ext cx="7715160" cy="1440"/>
          </a:xfrm>
          <a:prstGeom prst="line">
            <a:avLst/>
          </a:prstGeom>
          <a:ln w="9360" cap="rnd">
            <a:solidFill>
              <a:schemeClr val="tx1"/>
            </a:solidFill>
            <a:custDash>
              <a:ds d="1000000" sp="400000"/>
            </a:custDash>
            <a:round/>
          </a:ln>
        </p:spPr>
        <p:style>
          <a:lnRef idx="0">
            <a:scrgbClr r="0" g="0" b="0"/>
          </a:lnRef>
          <a:fillRef idx="0">
            <a:scrgbClr r="0" g="0" b="0"/>
          </a:fillRef>
          <a:effectRef idx="0">
            <a:scrgbClr r="0" g="0" b="0"/>
          </a:effectRef>
          <a:fontRef idx="minor"/>
        </p:style>
      </p:sp>
      <p:sp>
        <p:nvSpPr>
          <p:cNvPr id="598" name="CustomShape 19"/>
          <p:cNvSpPr/>
          <p:nvPr/>
        </p:nvSpPr>
        <p:spPr>
          <a:xfrm>
            <a:off x="6143760" y="1666080"/>
            <a:ext cx="2356920" cy="85140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r">
              <a:lnSpc>
                <a:spcPct val="100000"/>
              </a:lnSpc>
            </a:pPr>
            <a:r>
              <a:rPr lang="de-DE" sz="1800" b="1" strike="noStrike" spc="-1">
                <a:solidFill>
                  <a:srgbClr val="0060A9"/>
                </a:solidFill>
                <a:uFill>
                  <a:solidFill>
                    <a:srgbClr val="FFFFFF"/>
                  </a:solidFill>
                </a:uFill>
                <a:latin typeface="Arial"/>
              </a:rPr>
              <a:t>Definitions-Ebene</a:t>
            </a:r>
            <a:endParaRPr lang="de-DE" sz="1800" b="0" strike="noStrike" spc="-1">
              <a:solidFill>
                <a:srgbClr val="000000"/>
              </a:solidFill>
              <a:uFill>
                <a:solidFill>
                  <a:srgbClr val="FFFFFF"/>
                </a:solidFill>
              </a:uFill>
              <a:latin typeface="Arial"/>
            </a:endParaRPr>
          </a:p>
          <a:p>
            <a:pPr algn="r">
              <a:lnSpc>
                <a:spcPct val="100000"/>
              </a:lnSpc>
            </a:pPr>
            <a:r>
              <a:rPr lang="de-DE" sz="1600" b="0" strike="noStrike" spc="-1">
                <a:solidFill>
                  <a:srgbClr val="0060A9"/>
                </a:solidFill>
                <a:uFill>
                  <a:solidFill>
                    <a:srgbClr val="FFFFFF"/>
                  </a:solidFill>
                </a:uFill>
                <a:latin typeface="Arial"/>
              </a:rPr>
              <a:t>Top-Management</a:t>
            </a:r>
            <a:endParaRPr lang="de-DE" sz="1800" b="0" strike="noStrike" spc="-1">
              <a:solidFill>
                <a:srgbClr val="000000"/>
              </a:solidFill>
              <a:uFill>
                <a:solidFill>
                  <a:srgbClr val="FFFFFF"/>
                </a:solidFill>
              </a:uFill>
              <a:latin typeface="Arial"/>
            </a:endParaRPr>
          </a:p>
          <a:p>
            <a:pPr algn="r">
              <a:lnSpc>
                <a:spcPct val="100000"/>
              </a:lnSpc>
            </a:pPr>
            <a:r>
              <a:rPr lang="de-DE" sz="1600" b="0" strike="noStrike" spc="-1">
                <a:solidFill>
                  <a:srgbClr val="0060A9"/>
                </a:solidFill>
                <a:uFill>
                  <a:solidFill>
                    <a:srgbClr val="FFFFFF"/>
                  </a:solidFill>
                </a:uFill>
                <a:latin typeface="Arial"/>
              </a:rPr>
              <a:t>Prozessverantwortliche</a:t>
            </a:r>
            <a:endParaRPr lang="de-DE" sz="1800" b="0" strike="noStrike" spc="-1">
              <a:solidFill>
                <a:srgbClr val="000000"/>
              </a:solidFill>
              <a:uFill>
                <a:solidFill>
                  <a:srgbClr val="FFFFFF"/>
                </a:solidFill>
              </a:uFill>
              <a:latin typeface="Arial"/>
            </a:endParaRPr>
          </a:p>
        </p:txBody>
      </p:sp>
      <p:sp>
        <p:nvSpPr>
          <p:cNvPr id="599" name="Line 20"/>
          <p:cNvSpPr/>
          <p:nvPr/>
        </p:nvSpPr>
        <p:spPr>
          <a:xfrm>
            <a:off x="4929120" y="4809240"/>
            <a:ext cx="3500280" cy="1440"/>
          </a:xfrm>
          <a:prstGeom prst="line">
            <a:avLst/>
          </a:prstGeom>
          <a:ln w="9360" cap="rnd">
            <a:solidFill>
              <a:schemeClr val="tx1"/>
            </a:solidFill>
            <a:custDash>
              <a:ds d="1000000" sp="400000"/>
            </a:custDash>
            <a:round/>
          </a:ln>
        </p:spPr>
        <p:style>
          <a:lnRef idx="0">
            <a:scrgbClr r="0" g="0" b="0"/>
          </a:lnRef>
          <a:fillRef idx="0">
            <a:scrgbClr r="0" g="0" b="0"/>
          </a:fillRef>
          <a:effectRef idx="0">
            <a:scrgbClr r="0" g="0" b="0"/>
          </a:effectRef>
          <a:fontRef idx="minor"/>
        </p:style>
      </p:sp>
      <p:sp>
        <p:nvSpPr>
          <p:cNvPr id="600" name="CustomShape 21"/>
          <p:cNvSpPr/>
          <p:nvPr/>
        </p:nvSpPr>
        <p:spPr>
          <a:xfrm>
            <a:off x="6016680" y="3193200"/>
            <a:ext cx="2484000" cy="85140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r">
              <a:lnSpc>
                <a:spcPct val="100000"/>
              </a:lnSpc>
            </a:pPr>
            <a:r>
              <a:rPr lang="de-DE" sz="1800" b="1" strike="noStrike" spc="-1">
                <a:solidFill>
                  <a:srgbClr val="0060A9"/>
                </a:solidFill>
                <a:uFill>
                  <a:solidFill>
                    <a:srgbClr val="FFFFFF"/>
                  </a:solidFill>
                </a:uFill>
                <a:latin typeface="Arial"/>
              </a:rPr>
              <a:t>Steuerungs-Ebene</a:t>
            </a:r>
            <a:endParaRPr lang="de-DE" sz="1800" b="0" strike="noStrike" spc="-1">
              <a:solidFill>
                <a:srgbClr val="000000"/>
              </a:solidFill>
              <a:uFill>
                <a:solidFill>
                  <a:srgbClr val="FFFFFF"/>
                </a:solidFill>
              </a:uFill>
              <a:latin typeface="Arial"/>
            </a:endParaRPr>
          </a:p>
          <a:p>
            <a:pPr algn="r">
              <a:lnSpc>
                <a:spcPct val="100000"/>
              </a:lnSpc>
            </a:pPr>
            <a:r>
              <a:rPr lang="de-DE" sz="1600" b="0" strike="noStrike" spc="-1">
                <a:solidFill>
                  <a:srgbClr val="0060A9"/>
                </a:solidFill>
                <a:uFill>
                  <a:solidFill>
                    <a:srgbClr val="FFFFFF"/>
                  </a:solidFill>
                </a:uFill>
                <a:latin typeface="Arial"/>
              </a:rPr>
              <a:t>Prozessmanager</a:t>
            </a:r>
            <a:endParaRPr lang="de-DE" sz="1800" b="0" strike="noStrike" spc="-1">
              <a:solidFill>
                <a:srgbClr val="000000"/>
              </a:solidFill>
              <a:uFill>
                <a:solidFill>
                  <a:srgbClr val="FFFFFF"/>
                </a:solidFill>
              </a:uFill>
              <a:latin typeface="Arial"/>
            </a:endParaRPr>
          </a:p>
          <a:p>
            <a:pPr algn="r">
              <a:lnSpc>
                <a:spcPct val="100000"/>
              </a:lnSpc>
            </a:pPr>
            <a:r>
              <a:rPr lang="de-DE" sz="1600" b="0" strike="noStrike" spc="-1">
                <a:solidFill>
                  <a:srgbClr val="0060A9"/>
                </a:solidFill>
                <a:uFill>
                  <a:solidFill>
                    <a:srgbClr val="FFFFFF"/>
                  </a:solidFill>
                </a:uFill>
                <a:latin typeface="Arial"/>
              </a:rPr>
              <a:t>Prozessteams</a:t>
            </a:r>
            <a:endParaRPr lang="de-DE" sz="1800" b="0" strike="noStrike" spc="-1">
              <a:solidFill>
                <a:srgbClr val="000000"/>
              </a:solidFill>
              <a:uFill>
                <a:solidFill>
                  <a:srgbClr val="FFFFFF"/>
                </a:solidFill>
              </a:uFill>
              <a:latin typeface="Arial"/>
            </a:endParaRPr>
          </a:p>
        </p:txBody>
      </p:sp>
      <p:sp>
        <p:nvSpPr>
          <p:cNvPr id="601" name="CustomShape 22"/>
          <p:cNvSpPr/>
          <p:nvPr/>
        </p:nvSpPr>
        <p:spPr>
          <a:xfrm>
            <a:off x="5857920" y="4836240"/>
            <a:ext cx="2642760" cy="109476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r">
              <a:lnSpc>
                <a:spcPct val="100000"/>
              </a:lnSpc>
            </a:pPr>
            <a:r>
              <a:rPr lang="de-DE" sz="1800" b="1" strike="noStrike" spc="-1">
                <a:solidFill>
                  <a:srgbClr val="0060A9"/>
                </a:solidFill>
                <a:uFill>
                  <a:solidFill>
                    <a:srgbClr val="FFFFFF"/>
                  </a:solidFill>
                </a:uFill>
                <a:latin typeface="Arial"/>
              </a:rPr>
              <a:t>Durchführungs-Ebene</a:t>
            </a:r>
            <a:endParaRPr lang="de-DE" sz="1800" b="0" strike="noStrike" spc="-1">
              <a:solidFill>
                <a:srgbClr val="000000"/>
              </a:solidFill>
              <a:uFill>
                <a:solidFill>
                  <a:srgbClr val="FFFFFF"/>
                </a:solidFill>
              </a:uFill>
              <a:latin typeface="Arial"/>
            </a:endParaRPr>
          </a:p>
          <a:p>
            <a:pPr algn="r">
              <a:lnSpc>
                <a:spcPct val="100000"/>
              </a:lnSpc>
            </a:pPr>
            <a:r>
              <a:rPr lang="de-DE" sz="1600" b="0" strike="noStrike" spc="-1">
                <a:solidFill>
                  <a:srgbClr val="0060A9"/>
                </a:solidFill>
                <a:uFill>
                  <a:solidFill>
                    <a:srgbClr val="FFFFFF"/>
                  </a:solidFill>
                </a:uFill>
                <a:latin typeface="Arial"/>
              </a:rPr>
              <a:t>Abteilungen</a:t>
            </a:r>
            <a:endParaRPr lang="de-DE" sz="1800" b="0" strike="noStrike" spc="-1">
              <a:solidFill>
                <a:srgbClr val="000000"/>
              </a:solidFill>
              <a:uFill>
                <a:solidFill>
                  <a:srgbClr val="FFFFFF"/>
                </a:solidFill>
              </a:uFill>
              <a:latin typeface="Arial"/>
            </a:endParaRPr>
          </a:p>
          <a:p>
            <a:pPr algn="r">
              <a:lnSpc>
                <a:spcPct val="100000"/>
              </a:lnSpc>
            </a:pPr>
            <a:r>
              <a:rPr lang="de-DE" sz="1600" b="0" strike="noStrike" spc="-1">
                <a:solidFill>
                  <a:srgbClr val="0060A9"/>
                </a:solidFill>
                <a:uFill>
                  <a:solidFill>
                    <a:srgbClr val="FFFFFF"/>
                  </a:solidFill>
                </a:uFill>
                <a:latin typeface="Arial"/>
              </a:rPr>
              <a:t>Funktionen</a:t>
            </a:r>
            <a:endParaRPr lang="de-DE" sz="1800" b="0" strike="noStrike" spc="-1">
              <a:solidFill>
                <a:srgbClr val="000000"/>
              </a:solidFill>
              <a:uFill>
                <a:solidFill>
                  <a:srgbClr val="FFFFFF"/>
                </a:solidFill>
              </a:uFill>
              <a:latin typeface="Arial"/>
            </a:endParaRPr>
          </a:p>
          <a:p>
            <a:pPr algn="r">
              <a:lnSpc>
                <a:spcPct val="100000"/>
              </a:lnSpc>
            </a:pPr>
            <a:r>
              <a:rPr lang="de-DE" sz="1600" b="0" strike="noStrike" spc="-1">
                <a:solidFill>
                  <a:srgbClr val="0060A9"/>
                </a:solidFill>
                <a:uFill>
                  <a:solidFill>
                    <a:srgbClr val="FFFFFF"/>
                  </a:solidFill>
                </a:uFill>
                <a:latin typeface="Arial"/>
              </a:rPr>
              <a:t>Personen</a:t>
            </a:r>
            <a:endParaRPr lang="de-DE" sz="1800" b="0" strike="noStrike" spc="-1">
              <a:solidFill>
                <a:srgbClr val="000000"/>
              </a:solidFill>
              <a:uFill>
                <a:solidFill>
                  <a:srgbClr val="FFFFFF"/>
                </a:solidFill>
              </a:uFill>
              <a:latin typeface="Arial"/>
            </a:endParaRPr>
          </a:p>
        </p:txBody>
      </p:sp>
      <p:pic>
        <p:nvPicPr>
          <p:cNvPr id="602" name="Picture 112"/>
          <p:cNvPicPr/>
          <p:nvPr/>
        </p:nvPicPr>
        <p:blipFill>
          <a:blip r:embed="rId2"/>
          <a:stretch/>
        </p:blipFill>
        <p:spPr>
          <a:xfrm>
            <a:off x="4357800" y="4178880"/>
            <a:ext cx="215640" cy="306000"/>
          </a:xfrm>
          <a:prstGeom prst="rect">
            <a:avLst/>
          </a:prstGeom>
          <a:ln w="9360">
            <a:noFill/>
          </a:ln>
        </p:spPr>
      </p:pic>
      <p:pic>
        <p:nvPicPr>
          <p:cNvPr id="603" name="Picture 109"/>
          <p:cNvPicPr/>
          <p:nvPr/>
        </p:nvPicPr>
        <p:blipFill>
          <a:blip r:embed="rId3"/>
          <a:stretch/>
        </p:blipFill>
        <p:spPr>
          <a:xfrm>
            <a:off x="3627360" y="4193280"/>
            <a:ext cx="202680" cy="282240"/>
          </a:xfrm>
          <a:prstGeom prst="rect">
            <a:avLst/>
          </a:prstGeom>
          <a:ln w="9360">
            <a:noFill/>
          </a:ln>
        </p:spPr>
      </p:pic>
      <p:pic>
        <p:nvPicPr>
          <p:cNvPr id="604" name="Picture 109"/>
          <p:cNvPicPr/>
          <p:nvPr/>
        </p:nvPicPr>
        <p:blipFill>
          <a:blip r:embed="rId3"/>
          <a:stretch/>
        </p:blipFill>
        <p:spPr>
          <a:xfrm>
            <a:off x="5083200" y="4193280"/>
            <a:ext cx="202680" cy="282240"/>
          </a:xfrm>
          <a:prstGeom prst="rect">
            <a:avLst/>
          </a:prstGeom>
          <a:ln w="9360">
            <a:noFill/>
          </a:ln>
        </p:spPr>
      </p:pic>
      <p:pic>
        <p:nvPicPr>
          <p:cNvPr id="605" name="Picture 112"/>
          <p:cNvPicPr/>
          <p:nvPr/>
        </p:nvPicPr>
        <p:blipFill>
          <a:blip r:embed="rId2"/>
          <a:stretch/>
        </p:blipFill>
        <p:spPr>
          <a:xfrm>
            <a:off x="5799240" y="4193280"/>
            <a:ext cx="217080" cy="306000"/>
          </a:xfrm>
          <a:prstGeom prst="rect">
            <a:avLst/>
          </a:prstGeom>
          <a:ln w="9360">
            <a:noFill/>
          </a:ln>
        </p:spPr>
      </p:pic>
      <p:pic>
        <p:nvPicPr>
          <p:cNvPr id="606" name="Picture 112"/>
          <p:cNvPicPr/>
          <p:nvPr/>
        </p:nvPicPr>
        <p:blipFill>
          <a:blip r:embed="rId2"/>
          <a:stretch/>
        </p:blipFill>
        <p:spPr>
          <a:xfrm>
            <a:off x="3000240" y="5388840"/>
            <a:ext cx="499680" cy="705960"/>
          </a:xfrm>
          <a:prstGeom prst="rect">
            <a:avLst/>
          </a:prstGeom>
          <a:ln w="9360">
            <a:noFill/>
          </a:ln>
        </p:spPr>
      </p:pic>
      <p:sp>
        <p:nvSpPr>
          <p:cNvPr id="607" name="CustomShape 23"/>
          <p:cNvSpPr/>
          <p:nvPr/>
        </p:nvSpPr>
        <p:spPr>
          <a:xfrm>
            <a:off x="3646800" y="3858480"/>
            <a:ext cx="1909440" cy="303480"/>
          </a:xfrm>
          <a:prstGeom prst="rect">
            <a:avLst/>
          </a:prstGeom>
          <a:noFill/>
          <a:ln w="9360">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400" b="0" strike="noStrike" spc="-1">
                <a:solidFill>
                  <a:srgbClr val="000000"/>
                </a:solidFill>
                <a:uFill>
                  <a:solidFill>
                    <a:srgbClr val="FFFFFF"/>
                  </a:solidFill>
                </a:uFill>
                <a:latin typeface="Arial"/>
              </a:rPr>
              <a:t>Aktivitäten und Rollen</a:t>
            </a:r>
            <a:endParaRPr lang="de-DE" sz="1800" b="0" strike="noStrike" spc="-1">
              <a:solidFill>
                <a:srgbClr val="000000"/>
              </a:solidFill>
              <a:uFill>
                <a:solidFill>
                  <a:srgbClr val="FFFFFF"/>
                </a:solidFill>
              </a:uFill>
              <a:latin typeface="Arial"/>
            </a:endParaRPr>
          </a:p>
        </p:txBody>
      </p:sp>
      <p:sp>
        <p:nvSpPr>
          <p:cNvPr id="608" name="CustomShape 24"/>
          <p:cNvSpPr/>
          <p:nvPr/>
        </p:nvSpPr>
        <p:spPr>
          <a:xfrm>
            <a:off x="1410480" y="5358600"/>
            <a:ext cx="1491840" cy="516600"/>
          </a:xfrm>
          <a:prstGeom prst="rect">
            <a:avLst/>
          </a:prstGeom>
          <a:noFill/>
          <a:ln w="9360">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400" b="0" strike="noStrike" spc="-1">
                <a:solidFill>
                  <a:srgbClr val="000000"/>
                </a:solidFill>
                <a:uFill>
                  <a:solidFill>
                    <a:srgbClr val="FFFFFF"/>
                  </a:solidFill>
                </a:uFill>
                <a:latin typeface="Arial"/>
              </a:rPr>
              <a:t>Person (in einer </a:t>
            </a:r>
            <a:endParaRPr lang="de-DE" sz="1800" b="0" strike="noStrike" spc="-1">
              <a:solidFill>
                <a:srgbClr val="000000"/>
              </a:solidFill>
              <a:uFill>
                <a:solidFill>
                  <a:srgbClr val="FFFFFF"/>
                </a:solidFill>
              </a:uFill>
              <a:latin typeface="Arial"/>
            </a:endParaRPr>
          </a:p>
          <a:p>
            <a:pPr>
              <a:lnSpc>
                <a:spcPct val="100000"/>
              </a:lnSpc>
            </a:pPr>
            <a:r>
              <a:rPr lang="de-DE" sz="1400" b="0" strike="noStrike" spc="-1">
                <a:solidFill>
                  <a:srgbClr val="000000"/>
                </a:solidFill>
                <a:uFill>
                  <a:solidFill>
                    <a:srgbClr val="FFFFFF"/>
                  </a:solidFill>
                </a:uFill>
                <a:latin typeface="Arial"/>
              </a:rPr>
              <a:t>Rolle)</a:t>
            </a:r>
            <a:endParaRPr lang="de-DE" sz="1800" b="0" strike="noStrike" spc="-1">
              <a:solidFill>
                <a:srgbClr val="000000"/>
              </a:solidFill>
              <a:uFill>
                <a:solidFill>
                  <a:srgbClr val="FFFFFF"/>
                </a:solidFill>
              </a:uFill>
              <a:latin typeface="Arial"/>
            </a:endParaRPr>
          </a:p>
        </p:txBody>
      </p:sp>
      <p:sp>
        <p:nvSpPr>
          <p:cNvPr id="609" name="Line 25"/>
          <p:cNvSpPr/>
          <p:nvPr/>
        </p:nvSpPr>
        <p:spPr>
          <a:xfrm flipH="1">
            <a:off x="4927320" y="4809240"/>
            <a:ext cx="1800" cy="1144440"/>
          </a:xfrm>
          <a:prstGeom prst="line">
            <a:avLst/>
          </a:prstGeom>
          <a:ln w="9360" cap="rnd">
            <a:solidFill>
              <a:schemeClr val="tx1"/>
            </a:solidFill>
            <a:custDash>
              <a:ds d="1000000" sp="400000"/>
            </a:custDash>
            <a:round/>
          </a:ln>
        </p:spPr>
        <p:style>
          <a:lnRef idx="0">
            <a:scrgbClr r="0" g="0" b="0"/>
          </a:lnRef>
          <a:fillRef idx="0">
            <a:scrgbClr r="0" g="0" b="0"/>
          </a:fillRef>
          <a:effectRef idx="0">
            <a:scrgbClr r="0" g="0" b="0"/>
          </a:effectRef>
          <a:fontRef idx="minor"/>
        </p:style>
      </p:sp>
      <p:sp>
        <p:nvSpPr>
          <p:cNvPr id="610" name="Line 26"/>
          <p:cNvSpPr/>
          <p:nvPr/>
        </p:nvSpPr>
        <p:spPr>
          <a:xfrm>
            <a:off x="714240" y="4809240"/>
            <a:ext cx="2857320" cy="1440"/>
          </a:xfrm>
          <a:prstGeom prst="line">
            <a:avLst/>
          </a:prstGeom>
          <a:ln w="9360" cap="rnd">
            <a:solidFill>
              <a:schemeClr val="tx1"/>
            </a:solidFill>
            <a:custDash>
              <a:ds d="1000000" sp="400000"/>
            </a:custDash>
            <a:round/>
          </a:ln>
        </p:spPr>
        <p:style>
          <a:lnRef idx="0">
            <a:scrgbClr r="0" g="0" b="0"/>
          </a:lnRef>
          <a:fillRef idx="0">
            <a:scrgbClr r="0" g="0" b="0"/>
          </a:fillRef>
          <a:effectRef idx="0">
            <a:scrgbClr r="0" g="0" b="0"/>
          </a:effectRef>
          <a:fontRef idx="minor"/>
        </p:style>
      </p:sp>
      <p:sp>
        <p:nvSpPr>
          <p:cNvPr id="611" name="Line 27"/>
          <p:cNvSpPr/>
          <p:nvPr/>
        </p:nvSpPr>
        <p:spPr>
          <a:xfrm flipH="1">
            <a:off x="3570120" y="4809240"/>
            <a:ext cx="1440" cy="1143000"/>
          </a:xfrm>
          <a:prstGeom prst="line">
            <a:avLst/>
          </a:prstGeom>
          <a:ln w="9360" cap="rnd">
            <a:solidFill>
              <a:schemeClr val="tx1"/>
            </a:solidFill>
            <a:custDash>
              <a:ds d="1000000" sp="400000"/>
            </a:custDash>
            <a:round/>
          </a:ln>
        </p:spPr>
        <p:style>
          <a:lnRef idx="0">
            <a:scrgbClr r="0" g="0" b="0"/>
          </a:lnRef>
          <a:fillRef idx="0">
            <a:scrgbClr r="0" g="0" b="0"/>
          </a:fillRef>
          <a:effectRef idx="0">
            <a:scrgbClr r="0" g="0" b="0"/>
          </a:effectRef>
          <a:fontRef idx="minor"/>
        </p:style>
      </p:sp>
      <p:sp>
        <p:nvSpPr>
          <p:cNvPr id="612" name="Line 28"/>
          <p:cNvSpPr/>
          <p:nvPr/>
        </p:nvSpPr>
        <p:spPr>
          <a:xfrm>
            <a:off x="3571560" y="5952240"/>
            <a:ext cx="1357560" cy="1440"/>
          </a:xfrm>
          <a:prstGeom prst="line">
            <a:avLst/>
          </a:prstGeom>
          <a:ln w="9360" cap="rnd">
            <a:solidFill>
              <a:schemeClr val="tx1"/>
            </a:solidFill>
            <a:custDash>
              <a:ds d="1000000" sp="400000"/>
            </a:custDash>
            <a:round/>
          </a:ln>
        </p:spPr>
        <p:style>
          <a:lnRef idx="0">
            <a:scrgbClr r="0" g="0" b="0"/>
          </a:lnRef>
          <a:fillRef idx="0">
            <a:scrgbClr r="0" g="0" b="0"/>
          </a:fillRef>
          <a:effectRef idx="0">
            <a:scrgbClr r="0" g="0" b="0"/>
          </a:effectRef>
          <a:fontRef idx="minor"/>
        </p:style>
      </p:sp>
      <p:sp>
        <p:nvSpPr>
          <p:cNvPr id="613" name="CustomShape 29"/>
          <p:cNvSpPr/>
          <p:nvPr/>
        </p:nvSpPr>
        <p:spPr>
          <a:xfrm>
            <a:off x="2714760" y="6072840"/>
            <a:ext cx="1071360" cy="303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de-DE" sz="1400" b="0" strike="noStrike" spc="-1">
                <a:solidFill>
                  <a:srgbClr val="0060A9"/>
                </a:solidFill>
                <a:uFill>
                  <a:solidFill>
                    <a:srgbClr val="FFFFFF"/>
                  </a:solidFill>
                </a:uFill>
                <a:latin typeface="Arial"/>
              </a:rPr>
              <a:t>wendet an</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Richtlinien für ITSM</a:t>
            </a:r>
            <a:endParaRPr lang="en-US" sz="1800" b="0" strike="noStrike" spc="-1">
              <a:solidFill>
                <a:srgbClr val="000000"/>
              </a:solidFill>
              <a:uFill>
                <a:solidFill>
                  <a:srgbClr val="FFFFFF"/>
                </a:solidFill>
              </a:uFill>
              <a:latin typeface="Calibri"/>
            </a:endParaRPr>
          </a:p>
        </p:txBody>
      </p:sp>
      <p:sp>
        <p:nvSpPr>
          <p:cNvPr id="615"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Allgemeine Richtlinien, z.B.:</a:t>
            </a: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Allgemeine Service Management Policy</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Policy für kontinuierliche Verbesserung</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a:t>
            </a:r>
            <a:endParaRPr lang="en-US" sz="20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Prozessspezifische Richtlinien, z.B.:</a:t>
            </a: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Configuration Management Policy</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Change Management Policy</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Release Policy</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Information Security Policies</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a:t>
            </a:r>
            <a:endParaRPr lang="en-US" sz="2000" b="0" strike="noStrike" spc="-1">
              <a:solidFill>
                <a:srgbClr val="000000"/>
              </a:solidFill>
              <a:uFill>
                <a:solidFill>
                  <a:srgbClr val="FFFFFF"/>
                </a:solidFill>
              </a:uFill>
              <a:latin typeface="Calibri"/>
            </a:endParaRPr>
          </a:p>
        </p:txBody>
      </p:sp>
      <p:sp>
        <p:nvSpPr>
          <p:cNvPr id="616" name="TextShape 3"/>
          <p:cNvSpPr txBox="1"/>
          <p:nvPr/>
        </p:nvSpPr>
        <p:spPr>
          <a:xfrm>
            <a:off x="6553080" y="6430680"/>
            <a:ext cx="2133360" cy="364680"/>
          </a:xfrm>
          <a:prstGeom prst="rect">
            <a:avLst/>
          </a:prstGeom>
          <a:noFill/>
          <a:ln>
            <a:noFill/>
          </a:ln>
        </p:spPr>
        <p:txBody>
          <a:bodyPr anchor="ctr"/>
          <a:lstStyle/>
          <a:p>
            <a:pPr algn="r">
              <a:lnSpc>
                <a:spcPct val="100000"/>
              </a:lnSpc>
            </a:pPr>
            <a:fld id="{FB8B5BF9-83FF-426A-9BA7-3B8E1DDCC6D8}" type="slidenum">
              <a:rPr lang="de-DE" sz="1200" b="0" strike="noStrike" spc="-1">
                <a:solidFill>
                  <a:srgbClr val="8B8B8B"/>
                </a:solidFill>
                <a:uFill>
                  <a:solidFill>
                    <a:srgbClr val="FFFFFF"/>
                  </a:solidFill>
                </a:uFill>
                <a:latin typeface="Calibri"/>
              </a:rPr>
              <a:t>62</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7"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Richtlinien für ITSM</a:t>
            </a:r>
            <a:endParaRPr lang="en-US" sz="1800" b="0" strike="noStrike" spc="-1">
              <a:solidFill>
                <a:srgbClr val="000000"/>
              </a:solidFill>
              <a:uFill>
                <a:solidFill>
                  <a:srgbClr val="FFFFFF"/>
                </a:solidFill>
              </a:uFill>
              <a:latin typeface="Calibri"/>
            </a:endParaRPr>
          </a:p>
        </p:txBody>
      </p:sp>
      <p:sp>
        <p:nvSpPr>
          <p:cNvPr id="618" name="TextShape 2"/>
          <p:cNvSpPr txBox="1"/>
          <p:nvPr/>
        </p:nvSpPr>
        <p:spPr>
          <a:xfrm>
            <a:off x="457200" y="1696680"/>
            <a:ext cx="8229240" cy="4733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Richtlinien sind einer der wichtigsten Mechanismen für Governance (in einer Organisation / Föderation und über ein Managementsystem)</a:t>
            </a:r>
          </a:p>
          <a:p>
            <a:pPr marL="343080" indent="-342720">
              <a:lnSpc>
                <a:spcPct val="100000"/>
              </a:lnSpc>
              <a:buClr>
                <a:srgbClr val="000000"/>
              </a:buClr>
              <a:buFont typeface="Arial"/>
              <a:buChar char="•"/>
            </a:pPr>
            <a:r>
              <a:rPr lang="en-US" sz="2800" b="1" strike="noStrike" spc="-1">
                <a:solidFill>
                  <a:srgbClr val="000000"/>
                </a:solidFill>
                <a:uFill>
                  <a:solidFill>
                    <a:srgbClr val="FFFFFF"/>
                  </a:solidFill>
                </a:uFill>
                <a:latin typeface="Calibri"/>
              </a:rPr>
              <a:t>Die 5 Cs für effektive Richtlinien:</a:t>
            </a:r>
            <a:endParaRPr lang="en-US" sz="28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Clear: Vermeiden Sie zu generische oder zweideutige Formulierungen!</a:t>
            </a:r>
          </a:p>
          <a:p>
            <a:pPr marL="743040" lvl="1" indent="-28548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Concise: Halten Sie Richtlinien so kurz wie möglich!</a:t>
            </a:r>
          </a:p>
          <a:p>
            <a:pPr marL="743040" lvl="1" indent="-28548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Consistent: Verschiedene Richtlinien dürfen sich nicht widersprechen!</a:t>
            </a:r>
          </a:p>
          <a:p>
            <a:pPr marL="743040" lvl="1" indent="-28548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Communicated: Die Richtlinie sollte effektiv und mit relevanten Zielgruppen kommuniziert werden!</a:t>
            </a:r>
          </a:p>
          <a:p>
            <a:pPr marL="743040" lvl="1" indent="-28548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Committed: Diejenigen, die Richtlinien genehmigen und freigeben (z.B. SMS Owner, Prozess Owner), müssen sich selbst an deren Inhalt halten und die Einhaltung der Richtlinien durchsetzen!</a:t>
            </a:r>
          </a:p>
        </p:txBody>
      </p:sp>
      <p:sp>
        <p:nvSpPr>
          <p:cNvPr id="619" name="TextShape 3"/>
          <p:cNvSpPr txBox="1"/>
          <p:nvPr/>
        </p:nvSpPr>
        <p:spPr>
          <a:xfrm>
            <a:off x="6553080" y="6430680"/>
            <a:ext cx="2133360" cy="364680"/>
          </a:xfrm>
          <a:prstGeom prst="rect">
            <a:avLst/>
          </a:prstGeom>
          <a:noFill/>
          <a:ln>
            <a:noFill/>
          </a:ln>
        </p:spPr>
        <p:txBody>
          <a:bodyPr anchor="ctr"/>
          <a:lstStyle/>
          <a:p>
            <a:pPr algn="r">
              <a:lnSpc>
                <a:spcPct val="100000"/>
              </a:lnSpc>
            </a:pPr>
            <a:fld id="{1B702920-ACF3-45A3-AC57-5114992676E2}" type="slidenum">
              <a:rPr lang="de-DE" sz="1200" b="0" strike="noStrike" spc="-1">
                <a:solidFill>
                  <a:srgbClr val="8B8B8B"/>
                </a:solidFill>
                <a:uFill>
                  <a:solidFill>
                    <a:srgbClr val="FFFFFF"/>
                  </a:solidFill>
                </a:uFill>
                <a:latin typeface="Calibri"/>
              </a:rPr>
              <a:t>63</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0"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Durchsetzen von Richtlinien</a:t>
            </a:r>
            <a:endParaRPr lang="en-US" sz="1800" b="0" strike="noStrike" spc="-1">
              <a:solidFill>
                <a:srgbClr val="000000"/>
              </a:solidFill>
              <a:uFill>
                <a:solidFill>
                  <a:srgbClr val="FFFFFF"/>
                </a:solidFill>
              </a:uFill>
              <a:latin typeface="Calibri"/>
            </a:endParaRPr>
          </a:p>
        </p:txBody>
      </p:sp>
      <p:sp>
        <p:nvSpPr>
          <p:cNvPr id="621"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Bewusstsein schaffen</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Befähigung der Organisation / Föderation und ihrer Mitarbeiter, nach Richtlinien zu handeln</a:t>
            </a: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Wissenstransfer</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Bereitstellung von Ressourcen</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Motivation</a:t>
            </a:r>
            <a:endParaRPr lang="en-US" sz="20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Überwachung der Konformität</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Erkennung von Nonkonformitäten und Reaktion</a:t>
            </a: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Gründe für Nonkonformität ?</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Entscheidung über disziplinarische Maßnahmen</a:t>
            </a:r>
            <a:endParaRPr lang="en-US" sz="2000" b="0" strike="noStrike" spc="-1">
              <a:solidFill>
                <a:srgbClr val="000000"/>
              </a:solidFill>
              <a:uFill>
                <a:solidFill>
                  <a:srgbClr val="FFFFFF"/>
                </a:solidFill>
              </a:uFill>
              <a:latin typeface="Calibri"/>
            </a:endParaRPr>
          </a:p>
        </p:txBody>
      </p:sp>
      <p:sp>
        <p:nvSpPr>
          <p:cNvPr id="622" name="TextShape 3"/>
          <p:cNvSpPr txBox="1"/>
          <p:nvPr/>
        </p:nvSpPr>
        <p:spPr>
          <a:xfrm>
            <a:off x="6553080" y="6430680"/>
            <a:ext cx="2133360" cy="364680"/>
          </a:xfrm>
          <a:prstGeom prst="rect">
            <a:avLst/>
          </a:prstGeom>
          <a:noFill/>
          <a:ln>
            <a:noFill/>
          </a:ln>
        </p:spPr>
        <p:txBody>
          <a:bodyPr anchor="ctr"/>
          <a:lstStyle/>
          <a:p>
            <a:pPr algn="r">
              <a:lnSpc>
                <a:spcPct val="100000"/>
              </a:lnSpc>
            </a:pPr>
            <a:fld id="{217678F4-B78B-4E9E-88AE-9B5D1A8BE787}" type="slidenum">
              <a:rPr lang="de-DE" sz="1200" b="0" strike="noStrike" spc="-1">
                <a:solidFill>
                  <a:srgbClr val="8B8B8B"/>
                </a:solidFill>
                <a:uFill>
                  <a:solidFill>
                    <a:srgbClr val="FFFFFF"/>
                  </a:solidFill>
                </a:uFill>
                <a:latin typeface="Calibri"/>
              </a:rPr>
              <a:t>64</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3"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Durchsetzen von Richtlinien: 
Beispielhafte Disziplinarmaßnahmen</a:t>
            </a:r>
            <a:endParaRPr lang="en-US" sz="1800" b="0" strike="noStrike" spc="-1">
              <a:solidFill>
                <a:srgbClr val="000000"/>
              </a:solidFill>
              <a:uFill>
                <a:solidFill>
                  <a:srgbClr val="FFFFFF"/>
                </a:solidFill>
              </a:uFill>
              <a:latin typeface="Calibri"/>
            </a:endParaRPr>
          </a:p>
        </p:txBody>
      </p:sp>
      <p:graphicFrame>
        <p:nvGraphicFramePr>
          <p:cNvPr id="624" name="Table 2"/>
          <p:cNvGraphicFramePr/>
          <p:nvPr/>
        </p:nvGraphicFramePr>
        <p:xfrm>
          <a:off x="457200" y="1697040"/>
          <a:ext cx="8381520" cy="4389120"/>
        </p:xfrm>
        <a:graphic>
          <a:graphicData uri="http://schemas.openxmlformats.org/drawingml/2006/table">
            <a:tbl>
              <a:tblPr/>
              <a:tblGrid>
                <a:gridCol w="1676160">
                  <a:extLst>
                    <a:ext uri="{9D8B030D-6E8A-4147-A177-3AD203B41FA5}">
                      <a16:colId xmlns:a16="http://schemas.microsoft.com/office/drawing/2014/main" val="20000"/>
                    </a:ext>
                  </a:extLst>
                </a:gridCol>
                <a:gridCol w="1562040">
                  <a:extLst>
                    <a:ext uri="{9D8B030D-6E8A-4147-A177-3AD203B41FA5}">
                      <a16:colId xmlns:a16="http://schemas.microsoft.com/office/drawing/2014/main" val="20001"/>
                    </a:ext>
                  </a:extLst>
                </a:gridCol>
                <a:gridCol w="1819080">
                  <a:extLst>
                    <a:ext uri="{9D8B030D-6E8A-4147-A177-3AD203B41FA5}">
                      <a16:colId xmlns:a16="http://schemas.microsoft.com/office/drawing/2014/main" val="20002"/>
                    </a:ext>
                  </a:extLst>
                </a:gridCol>
                <a:gridCol w="1581120">
                  <a:extLst>
                    <a:ext uri="{9D8B030D-6E8A-4147-A177-3AD203B41FA5}">
                      <a16:colId xmlns:a16="http://schemas.microsoft.com/office/drawing/2014/main" val="20003"/>
                    </a:ext>
                  </a:extLst>
                </a:gridCol>
                <a:gridCol w="1743120">
                  <a:extLst>
                    <a:ext uri="{9D8B030D-6E8A-4147-A177-3AD203B41FA5}">
                      <a16:colId xmlns:a16="http://schemas.microsoft.com/office/drawing/2014/main" val="20004"/>
                    </a:ext>
                  </a:extLst>
                </a:gridCol>
              </a:tblGrid>
              <a:tr h="445320">
                <a:tc>
                  <a:txBody>
                    <a:bodyPr/>
                    <a:lstStyle/>
                    <a:p>
                      <a:endParaRPr lang="de-DE"/>
                    </a:p>
                  </a:txBody>
                  <a:tcPr>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lstStyle/>
                    <a:p>
                      <a:pPr>
                        <a:lnSpc>
                          <a:spcPct val="100000"/>
                        </a:lnSpc>
                      </a:pPr>
                      <a:r>
                        <a:rPr lang="de-DE" sz="1400" b="1" strike="noStrike" spc="-1">
                          <a:solidFill>
                            <a:srgbClr val="FFFFFF"/>
                          </a:solidFill>
                          <a:uFill>
                            <a:solidFill>
                              <a:srgbClr val="FFFFFF"/>
                            </a:solidFill>
                          </a:uFill>
                          <a:latin typeface="Calibri"/>
                        </a:rPr>
                        <a:t>Unabsichtlich, 
erstes Mal</a:t>
                      </a:r>
                      <a:endParaRPr lang="de-DE" sz="18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lstStyle/>
                    <a:p>
                      <a:pPr>
                        <a:lnSpc>
                          <a:spcPct val="100000"/>
                        </a:lnSpc>
                      </a:pPr>
                      <a:r>
                        <a:rPr lang="de-DE" sz="1400" b="1" strike="noStrike" spc="-1">
                          <a:solidFill>
                            <a:srgbClr val="FFFFFF"/>
                          </a:solidFill>
                          <a:uFill>
                            <a:solidFill>
                              <a:srgbClr val="FFFFFF"/>
                            </a:solidFill>
                          </a:uFill>
                          <a:latin typeface="Calibri"/>
                        </a:rPr>
                        <a:t>Unabsichtlich, wiederholt</a:t>
                      </a:r>
                      <a:endParaRPr lang="de-DE" sz="18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lstStyle/>
                    <a:p>
                      <a:pPr>
                        <a:lnSpc>
                          <a:spcPct val="100000"/>
                        </a:lnSpc>
                      </a:pPr>
                      <a:r>
                        <a:rPr lang="de-DE" sz="1400" b="1" strike="noStrike" spc="-1">
                          <a:solidFill>
                            <a:srgbClr val="FFFFFF"/>
                          </a:solidFill>
                          <a:uFill>
                            <a:solidFill>
                              <a:srgbClr val="FFFFFF"/>
                            </a:solidFill>
                          </a:uFill>
                          <a:latin typeface="Calibri"/>
                        </a:rPr>
                        <a:t>Bewusst,
erstes Mal</a:t>
                      </a:r>
                      <a:endParaRPr lang="de-DE" sz="18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lstStyle/>
                    <a:p>
                      <a:pPr>
                        <a:lnSpc>
                          <a:spcPct val="100000"/>
                        </a:lnSpc>
                      </a:pPr>
                      <a:r>
                        <a:rPr lang="de-DE" sz="1400" b="1" strike="noStrike" spc="-1">
                          <a:solidFill>
                            <a:srgbClr val="FFFFFF"/>
                          </a:solidFill>
                          <a:uFill>
                            <a:solidFill>
                              <a:srgbClr val="FFFFFF"/>
                            </a:solidFill>
                          </a:uFill>
                          <a:latin typeface="Calibri"/>
                        </a:rPr>
                        <a:t>Bewusst, wiederholt</a:t>
                      </a:r>
                      <a:endParaRPr lang="de-DE" sz="18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extLst>
                  <a:ext uri="{0D108BD9-81ED-4DB2-BD59-A6C34878D82A}">
                    <a16:rowId xmlns:a16="http://schemas.microsoft.com/office/drawing/2014/main" val="10000"/>
                  </a:ext>
                </a:extLst>
              </a:tr>
              <a:tr h="1329120">
                <a:tc>
                  <a:txBody>
                    <a:bodyPr/>
                    <a:lstStyle/>
                    <a:p>
                      <a:pPr>
                        <a:lnSpc>
                          <a:spcPct val="100000"/>
                        </a:lnSpc>
                      </a:pPr>
                      <a:r>
                        <a:rPr lang="de-DE" sz="1400" b="1" strike="noStrike" spc="-1">
                          <a:solidFill>
                            <a:srgbClr val="FFFFFF"/>
                          </a:solidFill>
                          <a:uFill>
                            <a:solidFill>
                              <a:srgbClr val="FFFFFF"/>
                            </a:solidFill>
                          </a:uFill>
                          <a:latin typeface="Calibri"/>
                        </a:rPr>
                        <a:t>Kleinere Abwei-chungen (geringe Auswirkung auf die Effektivität von ITSM)</a:t>
                      </a:r>
                      <a:endParaRPr lang="de-DE" sz="18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4F81BD"/>
                    </a:solidFill>
                  </a:tcPr>
                </a:tc>
                <a:tc>
                  <a:txBody>
                    <a:bodyPr/>
                    <a:lstStyle/>
                    <a:p>
                      <a:pPr>
                        <a:lnSpc>
                          <a:spcPct val="100000"/>
                        </a:lnSpc>
                      </a:pPr>
                      <a:r>
                        <a:rPr lang="de-DE" sz="1400" b="0" strike="noStrike" spc="-1">
                          <a:solidFill>
                            <a:srgbClr val="000000"/>
                          </a:solidFill>
                          <a:uFill>
                            <a:solidFill>
                              <a:srgbClr val="FFFFFF"/>
                            </a:solidFill>
                          </a:uFill>
                          <a:latin typeface="Calibri"/>
                        </a:rPr>
                        <a:t>Mitteilung / Gespräch</a:t>
                      </a:r>
                      <a:endParaRPr lang="de-DE" sz="18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D0D8E7"/>
                    </a:solidFill>
                  </a:tcPr>
                </a:tc>
                <a:tc>
                  <a:txBody>
                    <a:bodyPr/>
                    <a:lstStyle/>
                    <a:p>
                      <a:pPr>
                        <a:lnSpc>
                          <a:spcPct val="100000"/>
                        </a:lnSpc>
                      </a:pPr>
                      <a:r>
                        <a:rPr lang="de-DE" sz="1400" b="0" strike="noStrike" spc="-1">
                          <a:solidFill>
                            <a:srgbClr val="000000"/>
                          </a:solidFill>
                          <a:uFill>
                            <a:solidFill>
                              <a:srgbClr val="FFFFFF"/>
                            </a:solidFill>
                          </a:uFill>
                          <a:latin typeface="Calibri"/>
                        </a:rPr>
                        <a:t>Mitteilung / Gespräch; 
Erwägung einer themenbezogenen Schulung</a:t>
                      </a:r>
                      <a:endParaRPr lang="de-DE" sz="18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D0D8E7"/>
                    </a:solidFill>
                  </a:tcPr>
                </a:tc>
                <a:tc>
                  <a:txBody>
                    <a:bodyPr/>
                    <a:lstStyle/>
                    <a:p>
                      <a:pPr>
                        <a:lnSpc>
                          <a:spcPct val="100000"/>
                        </a:lnSpc>
                      </a:pPr>
                      <a:r>
                        <a:rPr lang="de-DE" sz="1400" b="0" strike="noStrike" spc="-1">
                          <a:solidFill>
                            <a:srgbClr val="000000"/>
                          </a:solidFill>
                          <a:uFill>
                            <a:solidFill>
                              <a:srgbClr val="FFFFFF"/>
                            </a:solidFill>
                          </a:uFill>
                          <a:latin typeface="Calibri"/>
                        </a:rPr>
                        <a:t>Mitteilung / Gespräch; Erwägung motivierender Maßnahmen</a:t>
                      </a:r>
                      <a:endParaRPr lang="de-DE" sz="18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D0D8E7"/>
                    </a:solidFill>
                  </a:tcPr>
                </a:tc>
                <a:tc>
                  <a:txBody>
                    <a:bodyPr/>
                    <a:lstStyle/>
                    <a:p>
                      <a:pPr>
                        <a:lnSpc>
                          <a:spcPct val="100000"/>
                        </a:lnSpc>
                      </a:pPr>
                      <a:r>
                        <a:rPr lang="de-DE" sz="1400" b="0" strike="noStrike" spc="-1">
                          <a:solidFill>
                            <a:srgbClr val="000000"/>
                          </a:solidFill>
                          <a:uFill>
                            <a:solidFill>
                              <a:srgbClr val="FFFFFF"/>
                            </a:solidFill>
                          </a:uFill>
                          <a:latin typeface="Calibri"/>
                        </a:rPr>
                        <a:t>Abmahnung; Erwägung von:</a:t>
                      </a:r>
                      <a:endParaRPr lang="de-DE" sz="1800" b="0" strike="noStrike" spc="-1">
                        <a:solidFill>
                          <a:srgbClr val="000000"/>
                        </a:solidFill>
                        <a:uFill>
                          <a:solidFill>
                            <a:srgbClr val="FFFFFF"/>
                          </a:solidFill>
                        </a:uFill>
                        <a:latin typeface="Arial"/>
                      </a:endParaRPr>
                    </a:p>
                    <a:p>
                      <a:pPr marL="285840" indent="-285480">
                        <a:lnSpc>
                          <a:spcPct val="100000"/>
                        </a:lnSpc>
                        <a:buClr>
                          <a:srgbClr val="000000"/>
                        </a:buClr>
                        <a:buFont typeface="Arial"/>
                        <a:buChar char="•"/>
                      </a:pPr>
                      <a:r>
                        <a:rPr lang="de-DE" sz="1400" b="0" strike="noStrike" spc="-1">
                          <a:solidFill>
                            <a:srgbClr val="000000"/>
                          </a:solidFill>
                          <a:uFill>
                            <a:solidFill>
                              <a:srgbClr val="FFFFFF"/>
                            </a:solidFill>
                          </a:uFill>
                          <a:latin typeface="Calibri"/>
                        </a:rPr>
                        <a:t>Motivierenden Maßnahmen</a:t>
                      </a:r>
                      <a:endParaRPr lang="de-DE" sz="1800" b="0" strike="noStrike" spc="-1">
                        <a:solidFill>
                          <a:srgbClr val="000000"/>
                        </a:solidFill>
                        <a:uFill>
                          <a:solidFill>
                            <a:srgbClr val="FFFFFF"/>
                          </a:solidFill>
                        </a:uFill>
                        <a:latin typeface="Arial"/>
                      </a:endParaRPr>
                    </a:p>
                    <a:p>
                      <a:pPr marL="285840" indent="-285480">
                        <a:lnSpc>
                          <a:spcPct val="100000"/>
                        </a:lnSpc>
                        <a:buClr>
                          <a:srgbClr val="000000"/>
                        </a:buClr>
                        <a:buFont typeface="Arial"/>
                        <a:buChar char="•"/>
                      </a:pPr>
                      <a:r>
                        <a:rPr lang="de-DE" sz="1400" b="0" strike="noStrike" spc="-1">
                          <a:solidFill>
                            <a:srgbClr val="000000"/>
                          </a:solidFill>
                          <a:uFill>
                            <a:solidFill>
                              <a:srgbClr val="FFFFFF"/>
                            </a:solidFill>
                          </a:uFill>
                          <a:latin typeface="Calibri"/>
                        </a:rPr>
                        <a:t>Umverteilung von Verant-wortlichkeiten</a:t>
                      </a:r>
                      <a:endParaRPr lang="de-DE" sz="18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D0D8E7"/>
                    </a:solidFill>
                  </a:tcPr>
                </a:tc>
                <a:extLst>
                  <a:ext uri="{0D108BD9-81ED-4DB2-BD59-A6C34878D82A}">
                    <a16:rowId xmlns:a16="http://schemas.microsoft.com/office/drawing/2014/main" val="10001"/>
                  </a:ext>
                </a:extLst>
              </a:tr>
              <a:tr h="1859400">
                <a:tc>
                  <a:txBody>
                    <a:bodyPr/>
                    <a:lstStyle/>
                    <a:p>
                      <a:pPr>
                        <a:lnSpc>
                          <a:spcPct val="100000"/>
                        </a:lnSpc>
                      </a:pPr>
                      <a:r>
                        <a:rPr lang="de-DE" sz="1400" b="1" strike="noStrike" spc="-1">
                          <a:solidFill>
                            <a:srgbClr val="FFFFFF"/>
                          </a:solidFill>
                          <a:uFill>
                            <a:solidFill>
                              <a:srgbClr val="FFFFFF"/>
                            </a:solidFill>
                          </a:uFill>
                          <a:latin typeface="Calibri"/>
                        </a:rPr>
                        <a:t>Signifikante Abwei-chungen (starke Auswirkung auf die Effektivität von ITSM)</a:t>
                      </a:r>
                      <a:endParaRPr lang="de-DE" sz="18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4F81BD"/>
                    </a:solidFill>
                  </a:tcPr>
                </a:tc>
                <a:tc>
                  <a:txBody>
                    <a:bodyPr/>
                    <a:lstStyle/>
                    <a:p>
                      <a:pPr>
                        <a:lnSpc>
                          <a:spcPct val="100000"/>
                        </a:lnSpc>
                      </a:pPr>
                      <a:r>
                        <a:rPr lang="de-DE" sz="1400" b="0" strike="noStrike" spc="-1">
                          <a:solidFill>
                            <a:srgbClr val="000000"/>
                          </a:solidFill>
                          <a:uFill>
                            <a:solidFill>
                              <a:srgbClr val="FFFFFF"/>
                            </a:solidFill>
                          </a:uFill>
                          <a:latin typeface="Calibri"/>
                        </a:rPr>
                        <a:t>Mitteilung / Gespräch; 
Erwägung einer themenbezogenen Schulung</a:t>
                      </a:r>
                      <a:endParaRPr lang="de-DE" sz="18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nSpc>
                          <a:spcPct val="100000"/>
                        </a:lnSpc>
                      </a:pPr>
                      <a:r>
                        <a:rPr lang="de-DE" sz="1400" b="0" strike="noStrike" spc="-1">
                          <a:solidFill>
                            <a:srgbClr val="000000"/>
                          </a:solidFill>
                          <a:uFill>
                            <a:solidFill>
                              <a:srgbClr val="FFFFFF"/>
                            </a:solidFill>
                          </a:uFill>
                          <a:latin typeface="Calibri"/>
                        </a:rPr>
                        <a:t>Mitteilung / Gespräch; Erwägung von:</a:t>
                      </a:r>
                      <a:endParaRPr lang="de-DE" sz="1800" b="0" strike="noStrike" spc="-1">
                        <a:solidFill>
                          <a:srgbClr val="000000"/>
                        </a:solidFill>
                        <a:uFill>
                          <a:solidFill>
                            <a:srgbClr val="FFFFFF"/>
                          </a:solidFill>
                        </a:uFill>
                        <a:latin typeface="Arial"/>
                      </a:endParaRPr>
                    </a:p>
                    <a:p>
                      <a:pPr marL="285840" indent="-285480">
                        <a:lnSpc>
                          <a:spcPct val="100000"/>
                        </a:lnSpc>
                        <a:buClr>
                          <a:srgbClr val="000000"/>
                        </a:buClr>
                        <a:buFont typeface="Arial"/>
                        <a:buChar char="•"/>
                      </a:pPr>
                      <a:r>
                        <a:rPr lang="de-DE" sz="1400" b="0" strike="noStrike" spc="-1">
                          <a:solidFill>
                            <a:srgbClr val="000000"/>
                          </a:solidFill>
                          <a:uFill>
                            <a:solidFill>
                              <a:srgbClr val="FFFFFF"/>
                            </a:solidFill>
                          </a:uFill>
                          <a:latin typeface="Calibri"/>
                        </a:rPr>
                        <a:t>themenbezogene Schulung</a:t>
                      </a:r>
                      <a:endParaRPr lang="de-DE" sz="1800" b="0" strike="noStrike" spc="-1">
                        <a:solidFill>
                          <a:srgbClr val="000000"/>
                        </a:solidFill>
                        <a:uFill>
                          <a:solidFill>
                            <a:srgbClr val="FFFFFF"/>
                          </a:solidFill>
                        </a:uFill>
                        <a:latin typeface="Arial"/>
                      </a:endParaRPr>
                    </a:p>
                    <a:p>
                      <a:pPr marL="285840" indent="-285480">
                        <a:lnSpc>
                          <a:spcPct val="100000"/>
                        </a:lnSpc>
                        <a:buClr>
                          <a:srgbClr val="000000"/>
                        </a:buClr>
                        <a:buFont typeface="Arial"/>
                        <a:buChar char="•"/>
                      </a:pPr>
                      <a:r>
                        <a:rPr lang="de-DE" sz="1400" b="0" strike="noStrike" spc="-1">
                          <a:solidFill>
                            <a:srgbClr val="000000"/>
                          </a:solidFill>
                          <a:uFill>
                            <a:solidFill>
                              <a:srgbClr val="FFFFFF"/>
                            </a:solidFill>
                          </a:uFill>
                          <a:latin typeface="Calibri"/>
                        </a:rPr>
                        <a:t>Abmahnung</a:t>
                      </a:r>
                      <a:endParaRPr lang="de-DE" sz="1800" b="0" strike="noStrike" spc="-1">
                        <a:solidFill>
                          <a:srgbClr val="000000"/>
                        </a:solidFill>
                        <a:uFill>
                          <a:solidFill>
                            <a:srgbClr val="FFFFFF"/>
                          </a:solidFill>
                        </a:uFill>
                        <a:latin typeface="Arial"/>
                      </a:endParaRPr>
                    </a:p>
                    <a:p>
                      <a:pPr marL="285840" indent="-285480">
                        <a:lnSpc>
                          <a:spcPct val="100000"/>
                        </a:lnSpc>
                        <a:buClr>
                          <a:srgbClr val="000000"/>
                        </a:buClr>
                        <a:buFont typeface="Arial"/>
                        <a:buChar char="•"/>
                      </a:pPr>
                      <a:r>
                        <a:rPr lang="de-DE" sz="1400" b="0" strike="noStrike" spc="-1">
                          <a:solidFill>
                            <a:srgbClr val="000000"/>
                          </a:solidFill>
                          <a:uFill>
                            <a:solidFill>
                              <a:srgbClr val="FFFFFF"/>
                            </a:solidFill>
                          </a:uFill>
                          <a:latin typeface="Calibri"/>
                        </a:rPr>
                        <a:t>Umverteilung von Verantwortlich-keiten</a:t>
                      </a:r>
                      <a:endParaRPr lang="de-DE" sz="18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nSpc>
                          <a:spcPct val="100000"/>
                        </a:lnSpc>
                      </a:pPr>
                      <a:r>
                        <a:rPr lang="de-DE" sz="1400" b="0" strike="noStrike" spc="-1">
                          <a:solidFill>
                            <a:srgbClr val="000000"/>
                          </a:solidFill>
                          <a:uFill>
                            <a:solidFill>
                              <a:srgbClr val="FFFFFF"/>
                            </a:solidFill>
                          </a:uFill>
                          <a:latin typeface="Calibri"/>
                        </a:rPr>
                        <a:t>Abmahnung; Erwägung von:</a:t>
                      </a:r>
                      <a:endParaRPr lang="de-DE" sz="1800" b="0" strike="noStrike" spc="-1">
                        <a:solidFill>
                          <a:srgbClr val="000000"/>
                        </a:solidFill>
                        <a:uFill>
                          <a:solidFill>
                            <a:srgbClr val="FFFFFF"/>
                          </a:solidFill>
                        </a:uFill>
                        <a:latin typeface="Arial"/>
                      </a:endParaRPr>
                    </a:p>
                    <a:p>
                      <a:pPr marL="285840" indent="-285480">
                        <a:lnSpc>
                          <a:spcPct val="100000"/>
                        </a:lnSpc>
                        <a:buClr>
                          <a:srgbClr val="000000"/>
                        </a:buClr>
                        <a:buFont typeface="Arial"/>
                        <a:buChar char="•"/>
                      </a:pPr>
                      <a:r>
                        <a:rPr lang="de-DE" sz="1400" b="0" strike="noStrike" spc="-1">
                          <a:solidFill>
                            <a:srgbClr val="000000"/>
                          </a:solidFill>
                          <a:uFill>
                            <a:solidFill>
                              <a:srgbClr val="FFFFFF"/>
                            </a:solidFill>
                          </a:uFill>
                          <a:latin typeface="Calibri"/>
                        </a:rPr>
                        <a:t>Motivierenden Maßnahmen</a:t>
                      </a:r>
                      <a:endParaRPr lang="de-DE" sz="1800" b="0" strike="noStrike" spc="-1">
                        <a:solidFill>
                          <a:srgbClr val="000000"/>
                        </a:solidFill>
                        <a:uFill>
                          <a:solidFill>
                            <a:srgbClr val="FFFFFF"/>
                          </a:solidFill>
                        </a:uFill>
                        <a:latin typeface="Arial"/>
                      </a:endParaRPr>
                    </a:p>
                    <a:p>
                      <a:pPr marL="285840" indent="-285480">
                        <a:lnSpc>
                          <a:spcPct val="100000"/>
                        </a:lnSpc>
                        <a:buClr>
                          <a:srgbClr val="000000"/>
                        </a:buClr>
                        <a:buFont typeface="Arial"/>
                        <a:buChar char="•"/>
                      </a:pPr>
                      <a:r>
                        <a:rPr lang="de-DE" sz="1400" b="0" strike="noStrike" spc="-1">
                          <a:solidFill>
                            <a:srgbClr val="000000"/>
                          </a:solidFill>
                          <a:uFill>
                            <a:solidFill>
                              <a:srgbClr val="FFFFFF"/>
                            </a:solidFill>
                          </a:uFill>
                          <a:latin typeface="Calibri"/>
                        </a:rPr>
                        <a:t>Umverteilung von Verant-wortlichkeiten</a:t>
                      </a:r>
                      <a:endParaRPr lang="de-DE" sz="18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nSpc>
                          <a:spcPct val="100000"/>
                        </a:lnSpc>
                      </a:pPr>
                      <a:r>
                        <a:rPr lang="de-DE" sz="1400" b="0" strike="noStrike" spc="-1">
                          <a:solidFill>
                            <a:srgbClr val="000000"/>
                          </a:solidFill>
                          <a:uFill>
                            <a:solidFill>
                              <a:srgbClr val="FFFFFF"/>
                            </a:solidFill>
                          </a:uFill>
                          <a:latin typeface="Calibri"/>
                        </a:rPr>
                        <a:t>Abmahnung; Erwägung von:</a:t>
                      </a:r>
                      <a:endParaRPr lang="de-DE" sz="1800" b="0" strike="noStrike" spc="-1">
                        <a:solidFill>
                          <a:srgbClr val="000000"/>
                        </a:solidFill>
                        <a:uFill>
                          <a:solidFill>
                            <a:srgbClr val="FFFFFF"/>
                          </a:solidFill>
                        </a:uFill>
                        <a:latin typeface="Arial"/>
                      </a:endParaRPr>
                    </a:p>
                    <a:p>
                      <a:pPr marL="285840" indent="-285480">
                        <a:lnSpc>
                          <a:spcPct val="100000"/>
                        </a:lnSpc>
                        <a:buClr>
                          <a:srgbClr val="000000"/>
                        </a:buClr>
                        <a:buFont typeface="Arial"/>
                        <a:buChar char="•"/>
                      </a:pPr>
                      <a:r>
                        <a:rPr lang="de-DE" sz="1400" b="0" strike="noStrike" spc="-1">
                          <a:solidFill>
                            <a:srgbClr val="000000"/>
                          </a:solidFill>
                          <a:uFill>
                            <a:solidFill>
                              <a:srgbClr val="FFFFFF"/>
                            </a:solidFill>
                          </a:uFill>
                          <a:latin typeface="Calibri"/>
                        </a:rPr>
                        <a:t>Motivierenden Maßnahmen</a:t>
                      </a:r>
                      <a:endParaRPr lang="de-DE" sz="1800" b="0" strike="noStrike" spc="-1">
                        <a:solidFill>
                          <a:srgbClr val="000000"/>
                        </a:solidFill>
                        <a:uFill>
                          <a:solidFill>
                            <a:srgbClr val="FFFFFF"/>
                          </a:solidFill>
                        </a:uFill>
                        <a:latin typeface="Arial"/>
                      </a:endParaRPr>
                    </a:p>
                    <a:p>
                      <a:pPr marL="285840" indent="-285480">
                        <a:lnSpc>
                          <a:spcPct val="100000"/>
                        </a:lnSpc>
                        <a:buClr>
                          <a:srgbClr val="000000"/>
                        </a:buClr>
                        <a:buFont typeface="Arial"/>
                        <a:buChar char="•"/>
                      </a:pPr>
                      <a:r>
                        <a:rPr lang="de-DE" sz="1400" b="0" strike="noStrike" spc="-1">
                          <a:solidFill>
                            <a:srgbClr val="000000"/>
                          </a:solidFill>
                          <a:uFill>
                            <a:solidFill>
                              <a:srgbClr val="FFFFFF"/>
                            </a:solidFill>
                          </a:uFill>
                          <a:latin typeface="Calibri"/>
                        </a:rPr>
                        <a:t>Umverteilung von Verant-wortlichkeiten</a:t>
                      </a:r>
                      <a:endParaRPr lang="de-DE" sz="1800" b="0" strike="noStrike" spc="-1">
                        <a:solidFill>
                          <a:srgbClr val="000000"/>
                        </a:solidFill>
                        <a:uFill>
                          <a:solidFill>
                            <a:srgbClr val="FFFFFF"/>
                          </a:solidFill>
                        </a:uFill>
                        <a:latin typeface="Arial"/>
                      </a:endParaRPr>
                    </a:p>
                    <a:p>
                      <a:pPr marL="285840" indent="-285480">
                        <a:lnSpc>
                          <a:spcPct val="100000"/>
                        </a:lnSpc>
                        <a:buClr>
                          <a:srgbClr val="000000"/>
                        </a:buClr>
                        <a:buFont typeface="Arial"/>
                        <a:buChar char="•"/>
                      </a:pPr>
                      <a:r>
                        <a:rPr lang="de-DE" sz="1400" b="0" strike="noStrike" spc="-1">
                          <a:solidFill>
                            <a:srgbClr val="000000"/>
                          </a:solidFill>
                          <a:uFill>
                            <a:solidFill>
                              <a:srgbClr val="FFFFFF"/>
                            </a:solidFill>
                          </a:uFill>
                          <a:latin typeface="Calibri"/>
                        </a:rPr>
                        <a:t>Weitere Maßnahmen</a:t>
                      </a:r>
                      <a:endParaRPr lang="de-DE" sz="1800" b="0" strike="noStrike" spc="-1">
                        <a:solidFill>
                          <a:srgbClr val="000000"/>
                        </a:solidFill>
                        <a:uFill>
                          <a:solidFill>
                            <a:srgbClr val="FFFFFF"/>
                          </a:solidFill>
                        </a:uFill>
                        <a:latin typeface="Arial"/>
                      </a:endParaRPr>
                    </a:p>
                    <a:p>
                      <a:pPr>
                        <a:lnSpc>
                          <a:spcPct val="100000"/>
                        </a:lnSpc>
                      </a:pPr>
                      <a:endParaRPr lang="de-DE" sz="18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extLst>
                  <a:ext uri="{0D108BD9-81ED-4DB2-BD59-A6C34878D82A}">
                    <a16:rowId xmlns:a16="http://schemas.microsoft.com/office/drawing/2014/main" val="10002"/>
                  </a:ext>
                </a:extLst>
              </a:tr>
            </a:tbl>
          </a:graphicData>
        </a:graphic>
      </p:graphicFrame>
      <p:sp>
        <p:nvSpPr>
          <p:cNvPr id="625" name="TextShape 3"/>
          <p:cNvSpPr txBox="1"/>
          <p:nvPr/>
        </p:nvSpPr>
        <p:spPr>
          <a:xfrm>
            <a:off x="6553080" y="6430680"/>
            <a:ext cx="2133360" cy="364680"/>
          </a:xfrm>
          <a:prstGeom prst="rect">
            <a:avLst/>
          </a:prstGeom>
          <a:noFill/>
          <a:ln>
            <a:noFill/>
          </a:ln>
        </p:spPr>
        <p:txBody>
          <a:bodyPr anchor="ctr"/>
          <a:lstStyle/>
          <a:p>
            <a:pPr algn="r">
              <a:lnSpc>
                <a:spcPct val="100000"/>
              </a:lnSpc>
            </a:pPr>
            <a:fld id="{EB530C56-23E8-4105-AD24-1C48A5D6CAC1}" type="slidenum">
              <a:rPr lang="de-DE" sz="1200" b="0" strike="noStrike" spc="-1">
                <a:solidFill>
                  <a:srgbClr val="8B8B8B"/>
                </a:solidFill>
                <a:uFill>
                  <a:solidFill>
                    <a:srgbClr val="FFFFFF"/>
                  </a:solidFill>
                </a:uFill>
                <a:latin typeface="Calibri"/>
              </a:rPr>
              <a:t>65</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6" name="TextShape 1"/>
          <p:cNvSpPr txBox="1"/>
          <p:nvPr/>
        </p:nvSpPr>
        <p:spPr>
          <a:xfrm>
            <a:off x="685800" y="2130480"/>
            <a:ext cx="7772040" cy="1469520"/>
          </a:xfrm>
          <a:prstGeom prst="rect">
            <a:avLst/>
          </a:prstGeom>
          <a:noFill/>
          <a:ln>
            <a:noFill/>
          </a:ln>
        </p:spPr>
        <p:txBody>
          <a:bodyPr anchor="ctr"/>
          <a:lstStyle/>
          <a:p>
            <a:pPr algn="ctr">
              <a:lnSpc>
                <a:spcPct val="100000"/>
              </a:lnSpc>
            </a:pPr>
            <a:r>
              <a:rPr lang="en-US" sz="3200" b="0" strike="noStrike" spc="-1">
                <a:solidFill>
                  <a:srgbClr val="205595"/>
                </a:solidFill>
                <a:uFill>
                  <a:solidFill>
                    <a:srgbClr val="FFFFFF"/>
                  </a:solidFill>
                </a:uFill>
                <a:latin typeface="Calibri"/>
              </a:rPr>
              <a:t>Effektive Kommunikation</a:t>
            </a:r>
            <a:endParaRPr lang="en-US" sz="1800" b="0" strike="noStrike" spc="-1">
              <a:solidFill>
                <a:srgbClr val="000000"/>
              </a:solidFill>
              <a:uFill>
                <a:solidFill>
                  <a:srgbClr val="FFFFFF"/>
                </a:solidFill>
              </a:uFill>
              <a:latin typeface="Calibri"/>
            </a:endParaRPr>
          </a:p>
        </p:txBody>
      </p:sp>
      <p:sp>
        <p:nvSpPr>
          <p:cNvPr id="627" name="TextShape 2"/>
          <p:cNvSpPr txBox="1"/>
          <p:nvPr/>
        </p:nvSpPr>
        <p:spPr>
          <a:xfrm>
            <a:off x="6553080" y="6430680"/>
            <a:ext cx="2133360" cy="364680"/>
          </a:xfrm>
          <a:prstGeom prst="rect">
            <a:avLst/>
          </a:prstGeom>
          <a:noFill/>
          <a:ln>
            <a:noFill/>
          </a:ln>
        </p:spPr>
        <p:txBody>
          <a:bodyPr anchor="ctr"/>
          <a:lstStyle/>
          <a:p>
            <a:pPr algn="r">
              <a:lnSpc>
                <a:spcPct val="100000"/>
              </a:lnSpc>
            </a:pPr>
            <a:fld id="{0286C672-BDD8-4F1B-8235-EB3CF64E2409}" type="slidenum">
              <a:rPr lang="de-DE" sz="1200" b="0" strike="noStrike" spc="-1">
                <a:solidFill>
                  <a:srgbClr val="FFFFFF"/>
                </a:solidFill>
                <a:uFill>
                  <a:solidFill>
                    <a:srgbClr val="FFFFFF"/>
                  </a:solidFill>
                </a:uFill>
                <a:latin typeface="Calibri"/>
              </a:rPr>
              <a:t>66</a:t>
            </a:fld>
            <a:endParaRPr lang="de-DE" sz="1400" b="0" strike="noStrike" spc="-1">
              <a:solidFill>
                <a:srgbClr val="000000"/>
              </a:solidFill>
              <a:uFill>
                <a:solidFill>
                  <a:srgbClr val="FFFFFF"/>
                </a:solidFill>
              </a:uFill>
              <a:latin typeface="Times New Roman"/>
            </a:endParaRPr>
          </a:p>
        </p:txBody>
      </p:sp>
      <p:sp>
        <p:nvSpPr>
          <p:cNvPr id="628" name="CustomShape 3"/>
          <p:cNvSpPr/>
          <p:nvPr/>
        </p:nvSpPr>
        <p:spPr>
          <a:xfrm>
            <a:off x="1371600" y="3933720"/>
            <a:ext cx="6400440" cy="1704600"/>
          </a:xfrm>
          <a:prstGeom prst="snip1Rect">
            <a:avLst>
              <a:gd name="adj" fmla="val 16667"/>
            </a:avLst>
          </a:prstGeom>
          <a:solidFill>
            <a:schemeClr val="accent1">
              <a:lumMod val="60000"/>
              <a:lumOff val="40000"/>
              <a:alpha val="37000"/>
            </a:schemeClr>
          </a:solidFill>
          <a:ln>
            <a:round/>
          </a:ln>
        </p:spPr>
        <p:style>
          <a:lnRef idx="2">
            <a:schemeClr val="accent1">
              <a:shade val="50000"/>
            </a:schemeClr>
          </a:lnRef>
          <a:fillRef idx="1">
            <a:schemeClr val="accent1"/>
          </a:fillRef>
          <a:effectRef idx="0">
            <a:schemeClr val="accent1"/>
          </a:effectRef>
          <a:fontRef idx="minor"/>
        </p:style>
      </p:sp>
      <p:sp>
        <p:nvSpPr>
          <p:cNvPr id="629" name="CustomShape 4"/>
          <p:cNvSpPr/>
          <p:nvPr/>
        </p:nvSpPr>
        <p:spPr>
          <a:xfrm>
            <a:off x="1445760" y="4040640"/>
            <a:ext cx="1706040" cy="32904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de-DE" sz="1800" b="0" strike="noStrike" spc="-1">
                <a:solidFill>
                  <a:srgbClr val="FFFFFF"/>
                </a:solidFill>
                <a:uFill>
                  <a:solidFill>
                    <a:srgbClr val="FFFFFF"/>
                  </a:solidFill>
                </a:uFill>
                <a:latin typeface="Calibri"/>
              </a:rPr>
              <a:t>Warum?</a:t>
            </a:r>
            <a:endParaRPr lang="de-DE" sz="1800" b="0" strike="noStrike" spc="-1">
              <a:solidFill>
                <a:srgbClr val="000000"/>
              </a:solidFill>
              <a:uFill>
                <a:solidFill>
                  <a:srgbClr val="FFFFFF"/>
                </a:solidFill>
              </a:uFill>
              <a:latin typeface="Arial"/>
            </a:endParaRPr>
          </a:p>
        </p:txBody>
      </p:sp>
      <p:sp>
        <p:nvSpPr>
          <p:cNvPr id="630" name="CustomShape 5"/>
          <p:cNvSpPr/>
          <p:nvPr/>
        </p:nvSpPr>
        <p:spPr>
          <a:xfrm>
            <a:off x="1445760" y="4448520"/>
            <a:ext cx="6232680" cy="913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1800" b="0" strike="noStrike" spc="-1">
                <a:solidFill>
                  <a:srgbClr val="000000"/>
                </a:solidFill>
                <a:uFill>
                  <a:solidFill>
                    <a:srgbClr val="FFFFFF"/>
                  </a:solidFill>
                </a:uFill>
                <a:latin typeface="Calibri"/>
              </a:rPr>
              <a:t>Sicherstellung, dass Kommunikation gut geplant und durchgeführt wird, angemessene Kommunikationsmittel gewählt werden und Meetings effektiv genutzt werden</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1"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Effektive Kommunikation</a:t>
            </a:r>
            <a:endParaRPr lang="en-US" sz="1800" b="0" strike="noStrike" spc="-1">
              <a:solidFill>
                <a:srgbClr val="000000"/>
              </a:solidFill>
              <a:uFill>
                <a:solidFill>
                  <a:srgbClr val="FFFFFF"/>
                </a:solidFill>
              </a:uFill>
              <a:latin typeface="Calibri"/>
            </a:endParaRPr>
          </a:p>
        </p:txBody>
      </p:sp>
      <p:sp>
        <p:nvSpPr>
          <p:cNvPr id="632"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Erstellung eines Kommunikationsplans zur Kommunikation von Änderungen am SMS</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Typische Aspekte der Kommunikationsplanung:</a:t>
            </a:r>
          </a:p>
          <a:p>
            <a:pPr marL="914400" lvl="1" indent="-456840">
              <a:lnSpc>
                <a:spcPct val="100000"/>
              </a:lnSpc>
              <a:buClr>
                <a:srgbClr val="000000"/>
              </a:buClr>
              <a:buFont typeface="Calibri"/>
              <a:buAutoNum type="arabicPeriod"/>
            </a:pPr>
            <a:r>
              <a:rPr lang="en-US" sz="2400" b="0" strike="noStrike" spc="-1">
                <a:solidFill>
                  <a:srgbClr val="000000"/>
                </a:solidFill>
                <a:uFill>
                  <a:solidFill>
                    <a:srgbClr val="FFFFFF"/>
                  </a:solidFill>
                </a:uFill>
                <a:latin typeface="Calibri"/>
              </a:rPr>
              <a:t>Wer informiert?</a:t>
            </a:r>
            <a:endParaRPr lang="en-US" sz="2000" b="0" strike="noStrike" spc="-1">
              <a:solidFill>
                <a:srgbClr val="000000"/>
              </a:solidFill>
              <a:uFill>
                <a:solidFill>
                  <a:srgbClr val="FFFFFF"/>
                </a:solidFill>
              </a:uFill>
              <a:latin typeface="Calibri"/>
            </a:endParaRPr>
          </a:p>
          <a:p>
            <a:pPr marL="914400" lvl="1" indent="-456840">
              <a:lnSpc>
                <a:spcPct val="100000"/>
              </a:lnSpc>
              <a:buClr>
                <a:srgbClr val="000000"/>
              </a:buClr>
              <a:buFont typeface="Calibri"/>
              <a:buAutoNum type="arabicPeriod"/>
            </a:pPr>
            <a:r>
              <a:rPr lang="en-US" sz="2400" b="0" strike="noStrike" spc="-1">
                <a:solidFill>
                  <a:srgbClr val="000000"/>
                </a:solidFill>
                <a:uFill>
                  <a:solidFill>
                    <a:srgbClr val="FFFFFF"/>
                  </a:solidFill>
                </a:uFill>
                <a:latin typeface="Calibri"/>
              </a:rPr>
              <a:t>Wer wird informiert?</a:t>
            </a:r>
            <a:endParaRPr lang="en-US" sz="2000" b="0" strike="noStrike" spc="-1">
              <a:solidFill>
                <a:srgbClr val="000000"/>
              </a:solidFill>
              <a:uFill>
                <a:solidFill>
                  <a:srgbClr val="FFFFFF"/>
                </a:solidFill>
              </a:uFill>
              <a:latin typeface="Calibri"/>
            </a:endParaRPr>
          </a:p>
          <a:p>
            <a:pPr marL="914400" lvl="1" indent="-456840">
              <a:lnSpc>
                <a:spcPct val="100000"/>
              </a:lnSpc>
              <a:buClr>
                <a:srgbClr val="000000"/>
              </a:buClr>
              <a:buFont typeface="Calibri"/>
              <a:buAutoNum type="arabicPeriod"/>
            </a:pPr>
            <a:r>
              <a:rPr lang="en-US" sz="2400" b="0" strike="noStrike" spc="-1">
                <a:solidFill>
                  <a:srgbClr val="000000"/>
                </a:solidFill>
                <a:uFill>
                  <a:solidFill>
                    <a:srgbClr val="FFFFFF"/>
                  </a:solidFill>
                </a:uFill>
                <a:latin typeface="Calibri"/>
              </a:rPr>
              <a:t>Worüber? (Was ist die Botschaft / Inhalt?)</a:t>
            </a:r>
            <a:endParaRPr lang="en-US" sz="2000" b="0" strike="noStrike" spc="-1">
              <a:solidFill>
                <a:srgbClr val="000000"/>
              </a:solidFill>
              <a:uFill>
                <a:solidFill>
                  <a:srgbClr val="FFFFFF"/>
                </a:solidFill>
              </a:uFill>
              <a:latin typeface="Calibri"/>
            </a:endParaRPr>
          </a:p>
          <a:p>
            <a:pPr marL="914400" lvl="1" indent="-456840">
              <a:lnSpc>
                <a:spcPct val="100000"/>
              </a:lnSpc>
              <a:buClr>
                <a:srgbClr val="000000"/>
              </a:buClr>
              <a:buFont typeface="Calibri"/>
              <a:buAutoNum type="arabicPeriod"/>
            </a:pPr>
            <a:r>
              <a:rPr lang="en-US" sz="2400" b="0" strike="noStrike" spc="-1">
                <a:solidFill>
                  <a:srgbClr val="000000"/>
                </a:solidFill>
                <a:uFill>
                  <a:solidFill>
                    <a:srgbClr val="FFFFFF"/>
                  </a:solidFill>
                </a:uFill>
                <a:latin typeface="Calibri"/>
              </a:rPr>
              <a:t>Wann und wie oft? (Zeit, Frequenz)</a:t>
            </a:r>
            <a:endParaRPr lang="en-US" sz="2000" b="0" strike="noStrike" spc="-1">
              <a:solidFill>
                <a:srgbClr val="000000"/>
              </a:solidFill>
              <a:uFill>
                <a:solidFill>
                  <a:srgbClr val="FFFFFF"/>
                </a:solidFill>
              </a:uFill>
              <a:latin typeface="Calibri"/>
            </a:endParaRPr>
          </a:p>
          <a:p>
            <a:pPr marL="914400" lvl="1" indent="-456840">
              <a:lnSpc>
                <a:spcPct val="100000"/>
              </a:lnSpc>
              <a:buClr>
                <a:srgbClr val="000000"/>
              </a:buClr>
              <a:buFont typeface="Calibri"/>
              <a:buAutoNum type="arabicPeriod"/>
            </a:pPr>
            <a:r>
              <a:rPr lang="en-US" sz="2400" b="0" strike="noStrike" spc="-1">
                <a:solidFill>
                  <a:srgbClr val="000000"/>
                </a:solidFill>
                <a:uFill>
                  <a:solidFill>
                    <a:srgbClr val="FFFFFF"/>
                  </a:solidFill>
                </a:uFill>
                <a:latin typeface="Calibri"/>
              </a:rPr>
              <a:t>Mit welchen Mitteln? (Kommunikationsmedium)</a:t>
            </a:r>
            <a:endParaRPr lang="en-US" sz="2000" b="0" strike="noStrike" spc="-1">
              <a:solidFill>
                <a:srgbClr val="000000"/>
              </a:solidFill>
              <a:uFill>
                <a:solidFill>
                  <a:srgbClr val="FFFFFF"/>
                </a:solidFill>
              </a:uFill>
              <a:latin typeface="Calibri"/>
            </a:endParaRPr>
          </a:p>
          <a:p>
            <a:pPr marL="914400" lvl="1" indent="-456840">
              <a:lnSpc>
                <a:spcPct val="100000"/>
              </a:lnSpc>
              <a:buClr>
                <a:srgbClr val="000000"/>
              </a:buClr>
              <a:buFont typeface="Calibri"/>
              <a:buAutoNum type="arabicPeriod"/>
            </a:pPr>
            <a:r>
              <a:rPr lang="en-US" sz="2400" b="0" strike="noStrike" spc="-1">
                <a:solidFill>
                  <a:srgbClr val="000000"/>
                </a:solidFill>
                <a:uFill>
                  <a:solidFill>
                    <a:srgbClr val="FFFFFF"/>
                  </a:solidFill>
                </a:uFill>
                <a:latin typeface="Calibri"/>
              </a:rPr>
              <a:t>Wie wird der Erfolg der Kommunikation gemessen?</a:t>
            </a:r>
            <a:endParaRPr lang="en-US" sz="2000" b="0" strike="noStrike" spc="-1">
              <a:solidFill>
                <a:srgbClr val="000000"/>
              </a:solidFill>
              <a:uFill>
                <a:solidFill>
                  <a:srgbClr val="FFFFFF"/>
                </a:solidFill>
              </a:uFill>
              <a:latin typeface="Calibri"/>
            </a:endParaRPr>
          </a:p>
        </p:txBody>
      </p:sp>
      <p:sp>
        <p:nvSpPr>
          <p:cNvPr id="633" name="TextShape 3"/>
          <p:cNvSpPr txBox="1"/>
          <p:nvPr/>
        </p:nvSpPr>
        <p:spPr>
          <a:xfrm>
            <a:off x="6553080" y="6430680"/>
            <a:ext cx="2133360" cy="364680"/>
          </a:xfrm>
          <a:prstGeom prst="rect">
            <a:avLst/>
          </a:prstGeom>
          <a:noFill/>
          <a:ln>
            <a:noFill/>
          </a:ln>
        </p:spPr>
        <p:txBody>
          <a:bodyPr anchor="ctr"/>
          <a:lstStyle/>
          <a:p>
            <a:pPr algn="r">
              <a:lnSpc>
                <a:spcPct val="100000"/>
              </a:lnSpc>
            </a:pPr>
            <a:fld id="{96974325-BC60-4436-8DF0-7BA17BE96677}" type="slidenum">
              <a:rPr lang="de-DE" sz="1200" b="0" strike="noStrike" spc="-1">
                <a:solidFill>
                  <a:srgbClr val="8B8B8B"/>
                </a:solidFill>
                <a:uFill>
                  <a:solidFill>
                    <a:srgbClr val="FFFFFF"/>
                  </a:solidFill>
                </a:uFill>
                <a:latin typeface="Calibri"/>
              </a:rPr>
              <a:t>67</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Auswahl angemessener Kommunikation</a:t>
            </a:r>
            <a:endParaRPr lang="en-US" sz="1800" b="0" strike="noStrike" spc="-1">
              <a:solidFill>
                <a:srgbClr val="000000"/>
              </a:solidFill>
              <a:uFill>
                <a:solidFill>
                  <a:srgbClr val="FFFFFF"/>
                </a:solidFill>
              </a:uFill>
              <a:latin typeface="Calibri"/>
            </a:endParaRPr>
          </a:p>
        </p:txBody>
      </p:sp>
      <p:sp>
        <p:nvSpPr>
          <p:cNvPr id="635"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ea typeface="ＭＳ Ｐゴシック"/>
              </a:rPr>
              <a:t>Beispiele für Kommunikationsmedien:</a:t>
            </a:r>
            <a:endParaRPr lang="en-US" sz="28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ea typeface="ＭＳ Ｐゴシック"/>
              </a:rPr>
              <a:t>Mailing, Memo</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ea typeface="ＭＳ Ｐゴシック"/>
              </a:rPr>
              <a:t>Meeting</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ea typeface="ＭＳ Ｐゴシック"/>
              </a:rPr>
              <a:t>Social Event</a:t>
            </a:r>
            <a:endParaRPr lang="en-US" sz="20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ea typeface="ＭＳ Ｐゴシック"/>
              </a:rPr>
              <a:t>Beispiele für Kommunikationskanäle:</a:t>
            </a:r>
            <a:endParaRPr lang="en-US" sz="28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ea typeface="ＭＳ Ｐゴシック"/>
              </a:rPr>
              <a:t>Broadcast Kommunikation (alle)</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ea typeface="ＭＳ Ｐゴシック"/>
              </a:rPr>
              <a:t>Gruppenkommunikation (einige)</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ea typeface="ＭＳ Ｐゴシック"/>
              </a:rPr>
              <a:t>Individuelle Kommunikation (genau einer)</a:t>
            </a:r>
            <a:endParaRPr lang="en-US" sz="20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ea typeface="ＭＳ Ｐゴシック"/>
              </a:rPr>
              <a:t>Beispiele für Bestätigungsarten:</a:t>
            </a:r>
            <a:endParaRPr lang="en-US" sz="28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ea typeface="ＭＳ Ｐゴシック"/>
              </a:rPr>
              <a:t>Keine Bestätigung erforderlich</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ea typeface="ＭＳ Ｐゴシック"/>
              </a:rPr>
              <a:t>Bestätigt / genehmigt, wenn kein Veto</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ea typeface="ＭＳ Ｐゴシック"/>
              </a:rPr>
              <a:t>Explizite Bestätigung / Freigabe</a:t>
            </a:r>
            <a:endParaRPr lang="en-US" sz="2000" b="0" strike="noStrike" spc="-1">
              <a:solidFill>
                <a:srgbClr val="000000"/>
              </a:solidFill>
              <a:uFill>
                <a:solidFill>
                  <a:srgbClr val="FFFFFF"/>
                </a:solidFill>
              </a:uFill>
              <a:latin typeface="Calibri"/>
            </a:endParaRPr>
          </a:p>
        </p:txBody>
      </p:sp>
      <p:sp>
        <p:nvSpPr>
          <p:cNvPr id="636" name="TextShape 3"/>
          <p:cNvSpPr txBox="1"/>
          <p:nvPr/>
        </p:nvSpPr>
        <p:spPr>
          <a:xfrm>
            <a:off x="6553080" y="6430680"/>
            <a:ext cx="2133360" cy="364680"/>
          </a:xfrm>
          <a:prstGeom prst="rect">
            <a:avLst/>
          </a:prstGeom>
          <a:noFill/>
          <a:ln>
            <a:noFill/>
          </a:ln>
        </p:spPr>
        <p:txBody>
          <a:bodyPr anchor="ctr"/>
          <a:lstStyle/>
          <a:p>
            <a:pPr algn="r">
              <a:lnSpc>
                <a:spcPct val="100000"/>
              </a:lnSpc>
            </a:pPr>
            <a:fld id="{72DD5776-9C18-4CB4-956B-09AB57F11F24}" type="slidenum">
              <a:rPr lang="de-DE" sz="1200" b="0" strike="noStrike" spc="-1">
                <a:solidFill>
                  <a:srgbClr val="8B8B8B"/>
                </a:solidFill>
                <a:uFill>
                  <a:solidFill>
                    <a:srgbClr val="FFFFFF"/>
                  </a:solidFill>
                </a:uFill>
                <a:latin typeface="Calibri"/>
              </a:rPr>
              <a:t>68</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7"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Effektive Nutzung von Meetings</a:t>
            </a:r>
            <a:endParaRPr lang="en-US" sz="1800" b="0" strike="noStrike" spc="-1">
              <a:solidFill>
                <a:srgbClr val="000000"/>
              </a:solidFill>
              <a:uFill>
                <a:solidFill>
                  <a:srgbClr val="FFFFFF"/>
                </a:solidFill>
              </a:uFill>
              <a:latin typeface="Calibri"/>
            </a:endParaRPr>
          </a:p>
        </p:txBody>
      </p:sp>
      <p:sp>
        <p:nvSpPr>
          <p:cNvPr id="638" name="TextShape 2"/>
          <p:cNvSpPr txBox="1"/>
          <p:nvPr/>
        </p:nvSpPr>
        <p:spPr>
          <a:xfrm>
            <a:off x="457200" y="1696680"/>
            <a:ext cx="5909760" cy="4625640"/>
          </a:xfrm>
          <a:prstGeom prst="rect">
            <a:avLst/>
          </a:prstGeom>
          <a:noFill/>
          <a:ln>
            <a:noFill/>
          </a:ln>
        </p:spPr>
        <p:txBody>
          <a:bodyPr/>
          <a:lstStyle/>
          <a:p>
            <a:pPr marL="360">
              <a:lnSpc>
                <a:spcPct val="100000"/>
              </a:lnSpc>
              <a:buClr>
                <a:srgbClr val="000000"/>
              </a:buClr>
            </a:pPr>
            <a:r>
              <a:rPr lang="en-US" sz="2200" b="0" strike="noStrike" spc="-1" dirty="0" err="1">
                <a:solidFill>
                  <a:srgbClr val="000000"/>
                </a:solidFill>
                <a:uFill>
                  <a:solidFill>
                    <a:srgbClr val="FFFFFF"/>
                  </a:solidFill>
                </a:uFill>
                <a:latin typeface="Calibri"/>
                <a:ea typeface="ＭＳ Ｐゴシック"/>
              </a:rPr>
              <a:t>Gute</a:t>
            </a:r>
            <a:r>
              <a:rPr lang="en-US" sz="2200" b="0" strike="noStrike" spc="-1" dirty="0">
                <a:solidFill>
                  <a:srgbClr val="000000"/>
                </a:solidFill>
                <a:uFill>
                  <a:solidFill>
                    <a:srgbClr val="FFFFFF"/>
                  </a:solidFill>
                </a:uFill>
                <a:latin typeface="Calibri"/>
                <a:ea typeface="ＭＳ Ｐゴシック"/>
              </a:rPr>
              <a:t> Meetings … </a:t>
            </a:r>
            <a:endParaRPr lang="en-US" sz="2200" spc="-1" dirty="0">
              <a:solidFill>
                <a:srgbClr val="000000"/>
              </a:solidFill>
              <a:uFill>
                <a:solidFill>
                  <a:srgbClr val="FFFFFF"/>
                </a:solidFill>
              </a:uFill>
              <a:latin typeface="Calibri"/>
              <a:ea typeface="ＭＳ Ｐゴシック"/>
            </a:endParaRPr>
          </a:p>
          <a:p>
            <a:pPr marL="343080" indent="-342720">
              <a:lnSpc>
                <a:spcPct val="100000"/>
              </a:lnSpc>
              <a:buClr>
                <a:srgbClr val="000000"/>
              </a:buClr>
              <a:buFont typeface="Arial"/>
              <a:buChar char="•"/>
            </a:pPr>
            <a:r>
              <a:rPr lang="en-US" sz="2200" spc="-1" dirty="0">
                <a:solidFill>
                  <a:srgbClr val="000000"/>
                </a:solidFill>
                <a:uFill>
                  <a:solidFill>
                    <a:srgbClr val="FFFFFF"/>
                  </a:solidFill>
                </a:uFill>
                <a:latin typeface="Calibri"/>
                <a:ea typeface="ＭＳ Ｐゴシック"/>
              </a:rPr>
              <a:t>... </a:t>
            </a:r>
            <a:r>
              <a:rPr lang="en-US" sz="2200" spc="-1" dirty="0" err="1">
                <a:solidFill>
                  <a:srgbClr val="000000"/>
                </a:solidFill>
                <a:uFill>
                  <a:solidFill>
                    <a:srgbClr val="FFFFFF"/>
                  </a:solidFill>
                </a:uFill>
                <a:latin typeface="Calibri"/>
                <a:ea typeface="ＭＳ Ｐゴシック"/>
              </a:rPr>
              <a:t>werden</a:t>
            </a:r>
            <a:r>
              <a:rPr lang="en-US" sz="2200" spc="-1" dirty="0">
                <a:solidFill>
                  <a:srgbClr val="000000"/>
                </a:solidFill>
                <a:uFill>
                  <a:solidFill>
                    <a:srgbClr val="FFFFFF"/>
                  </a:solidFill>
                </a:uFill>
                <a:latin typeface="Calibri"/>
                <a:ea typeface="ＭＳ Ｐゴシック"/>
              </a:rPr>
              <a:t> </a:t>
            </a:r>
            <a:r>
              <a:rPr lang="en-US" sz="2200" spc="-1" dirty="0" err="1">
                <a:solidFill>
                  <a:srgbClr val="000000"/>
                </a:solidFill>
                <a:uFill>
                  <a:solidFill>
                    <a:srgbClr val="FFFFFF"/>
                  </a:solidFill>
                </a:uFill>
                <a:latin typeface="Calibri"/>
                <a:ea typeface="ＭＳ Ｐゴシック"/>
              </a:rPr>
              <a:t>im</a:t>
            </a:r>
            <a:r>
              <a:rPr lang="en-US" sz="2200" spc="-1" dirty="0">
                <a:solidFill>
                  <a:srgbClr val="000000"/>
                </a:solidFill>
                <a:uFill>
                  <a:solidFill>
                    <a:srgbClr val="FFFFFF"/>
                  </a:solidFill>
                </a:uFill>
                <a:latin typeface="Calibri"/>
                <a:ea typeface="ＭＳ Ｐゴシック"/>
              </a:rPr>
              <a:t> </a:t>
            </a:r>
            <a:r>
              <a:rPr lang="en-US" sz="2200" spc="-1" dirty="0" err="1">
                <a:solidFill>
                  <a:srgbClr val="000000"/>
                </a:solidFill>
                <a:uFill>
                  <a:solidFill>
                    <a:srgbClr val="FFFFFF"/>
                  </a:solidFill>
                </a:uFill>
                <a:latin typeface="Calibri"/>
                <a:ea typeface="ＭＳ Ｐゴシック"/>
              </a:rPr>
              <a:t>Voraus</a:t>
            </a:r>
            <a:r>
              <a:rPr lang="en-US" sz="2200" spc="-1" dirty="0">
                <a:solidFill>
                  <a:srgbClr val="000000"/>
                </a:solidFill>
                <a:uFill>
                  <a:solidFill>
                    <a:srgbClr val="FFFFFF"/>
                  </a:solidFill>
                </a:uFill>
                <a:latin typeface="Calibri"/>
                <a:ea typeface="ＭＳ Ｐゴシック"/>
              </a:rPr>
              <a:t> </a:t>
            </a:r>
            <a:r>
              <a:rPr lang="en-US" sz="2200" spc="-1" dirty="0" err="1">
                <a:solidFill>
                  <a:srgbClr val="000000"/>
                </a:solidFill>
                <a:uFill>
                  <a:solidFill>
                    <a:srgbClr val="FFFFFF"/>
                  </a:solidFill>
                </a:uFill>
                <a:latin typeface="Calibri"/>
                <a:ea typeface="ＭＳ Ｐゴシック"/>
              </a:rPr>
              <a:t>geplant</a:t>
            </a:r>
            <a:r>
              <a:rPr lang="en-US" sz="2200" spc="-1" dirty="0">
                <a:solidFill>
                  <a:srgbClr val="000000"/>
                </a:solidFill>
                <a:uFill>
                  <a:solidFill>
                    <a:srgbClr val="FFFFFF"/>
                  </a:solidFill>
                </a:uFill>
                <a:latin typeface="Calibri"/>
                <a:ea typeface="ＭＳ Ｐゴシック"/>
              </a:rPr>
              <a:t> </a:t>
            </a:r>
          </a:p>
          <a:p>
            <a:pPr marL="343080" indent="-342720">
              <a:lnSpc>
                <a:spcPct val="100000"/>
              </a:lnSpc>
              <a:buClr>
                <a:srgbClr val="000000"/>
              </a:buClr>
              <a:buFont typeface="Arial"/>
              <a:buChar char="•"/>
            </a:pPr>
            <a:r>
              <a:rPr lang="en-US" sz="2200" spc="-1" dirty="0">
                <a:solidFill>
                  <a:srgbClr val="000000"/>
                </a:solidFill>
                <a:uFill>
                  <a:solidFill>
                    <a:srgbClr val="FFFFFF"/>
                  </a:solidFill>
                </a:uFill>
                <a:latin typeface="Calibri"/>
                <a:ea typeface="ＭＳ Ｐゴシック"/>
              </a:rPr>
              <a:t>... </a:t>
            </a:r>
            <a:r>
              <a:rPr lang="en-US" sz="2200" spc="-1" dirty="0" err="1">
                <a:solidFill>
                  <a:srgbClr val="000000"/>
                </a:solidFill>
                <a:uFill>
                  <a:solidFill>
                    <a:srgbClr val="FFFFFF"/>
                  </a:solidFill>
                </a:uFill>
                <a:latin typeface="Calibri"/>
                <a:ea typeface="ＭＳ Ｐゴシック"/>
              </a:rPr>
              <a:t>haben</a:t>
            </a:r>
            <a:r>
              <a:rPr lang="en-US" sz="2200" spc="-1" dirty="0">
                <a:solidFill>
                  <a:srgbClr val="000000"/>
                </a:solidFill>
                <a:uFill>
                  <a:solidFill>
                    <a:srgbClr val="FFFFFF"/>
                  </a:solidFill>
                </a:uFill>
                <a:latin typeface="Calibri"/>
                <a:ea typeface="ＭＳ Ｐゴシック"/>
              </a:rPr>
              <a:t> </a:t>
            </a:r>
            <a:r>
              <a:rPr lang="en-US" sz="2200" spc="-1" dirty="0" err="1">
                <a:solidFill>
                  <a:srgbClr val="000000"/>
                </a:solidFill>
                <a:uFill>
                  <a:solidFill>
                    <a:srgbClr val="FFFFFF"/>
                  </a:solidFill>
                </a:uFill>
                <a:latin typeface="Calibri"/>
                <a:ea typeface="ＭＳ Ｐゴシック"/>
              </a:rPr>
              <a:t>einen</a:t>
            </a:r>
            <a:r>
              <a:rPr lang="en-US" sz="2200" spc="-1" dirty="0">
                <a:solidFill>
                  <a:srgbClr val="000000"/>
                </a:solidFill>
                <a:uFill>
                  <a:solidFill>
                    <a:srgbClr val="FFFFFF"/>
                  </a:solidFill>
                </a:uFill>
                <a:latin typeface="Calibri"/>
                <a:ea typeface="ＭＳ Ｐゴシック"/>
              </a:rPr>
              <a:t> </a:t>
            </a:r>
            <a:r>
              <a:rPr lang="en-US" sz="2200" spc="-1" dirty="0" err="1">
                <a:solidFill>
                  <a:srgbClr val="000000"/>
                </a:solidFill>
                <a:uFill>
                  <a:solidFill>
                    <a:srgbClr val="FFFFFF"/>
                  </a:solidFill>
                </a:uFill>
                <a:latin typeface="Calibri"/>
                <a:ea typeface="ＭＳ Ｐゴシック"/>
              </a:rPr>
              <a:t>festgelegten</a:t>
            </a:r>
            <a:r>
              <a:rPr lang="en-US" sz="2200" spc="-1" dirty="0">
                <a:solidFill>
                  <a:srgbClr val="000000"/>
                </a:solidFill>
                <a:uFill>
                  <a:solidFill>
                    <a:srgbClr val="FFFFFF"/>
                  </a:solidFill>
                </a:uFill>
                <a:latin typeface="Calibri"/>
                <a:ea typeface="ＭＳ Ｐゴシック"/>
              </a:rPr>
              <a:t> </a:t>
            </a:r>
            <a:r>
              <a:rPr lang="en-US" sz="2200" spc="-1" dirty="0" err="1">
                <a:solidFill>
                  <a:srgbClr val="000000"/>
                </a:solidFill>
                <a:uFill>
                  <a:solidFill>
                    <a:srgbClr val="FFFFFF"/>
                  </a:solidFill>
                </a:uFill>
                <a:latin typeface="Calibri"/>
                <a:ea typeface="ＭＳ Ｐゴシック"/>
              </a:rPr>
              <a:t>Zweck</a:t>
            </a:r>
            <a:r>
              <a:rPr lang="en-US" sz="2200" spc="-1" dirty="0">
                <a:solidFill>
                  <a:srgbClr val="000000"/>
                </a:solidFill>
                <a:uFill>
                  <a:solidFill>
                    <a:srgbClr val="FFFFFF"/>
                  </a:solidFill>
                </a:uFill>
                <a:latin typeface="Calibri"/>
                <a:ea typeface="ＭＳ Ｐゴシック"/>
              </a:rPr>
              <a:t> und Agenda</a:t>
            </a:r>
          </a:p>
          <a:p>
            <a:pPr marL="343080" indent="-342720">
              <a:lnSpc>
                <a:spcPct val="100000"/>
              </a:lnSpc>
              <a:buClr>
                <a:srgbClr val="000000"/>
              </a:buClr>
              <a:buFont typeface="Arial"/>
              <a:buChar char="•"/>
            </a:pPr>
            <a:r>
              <a:rPr lang="en-US" sz="2200" spc="-1" dirty="0">
                <a:solidFill>
                  <a:srgbClr val="000000"/>
                </a:solidFill>
                <a:uFill>
                  <a:solidFill>
                    <a:srgbClr val="FFFFFF"/>
                  </a:solidFill>
                </a:uFill>
                <a:latin typeface="Calibri"/>
                <a:ea typeface="ＭＳ Ｐゴシック"/>
              </a:rPr>
              <a:t>... </a:t>
            </a:r>
            <a:r>
              <a:rPr lang="en-US" sz="2200" spc="-1" dirty="0" err="1">
                <a:solidFill>
                  <a:srgbClr val="000000"/>
                </a:solidFill>
                <a:uFill>
                  <a:solidFill>
                    <a:srgbClr val="FFFFFF"/>
                  </a:solidFill>
                </a:uFill>
                <a:latin typeface="Calibri"/>
                <a:ea typeface="ＭＳ Ｐゴシック"/>
              </a:rPr>
              <a:t>beginnen</a:t>
            </a:r>
            <a:r>
              <a:rPr lang="en-US" sz="2200" spc="-1" dirty="0">
                <a:solidFill>
                  <a:srgbClr val="000000"/>
                </a:solidFill>
                <a:uFill>
                  <a:solidFill>
                    <a:srgbClr val="FFFFFF"/>
                  </a:solidFill>
                </a:uFill>
                <a:latin typeface="Calibri"/>
                <a:ea typeface="ＭＳ Ｐゴシック"/>
              </a:rPr>
              <a:t> </a:t>
            </a:r>
            <a:r>
              <a:rPr lang="en-US" sz="2200" spc="-1" dirty="0" err="1">
                <a:solidFill>
                  <a:srgbClr val="000000"/>
                </a:solidFill>
                <a:uFill>
                  <a:solidFill>
                    <a:srgbClr val="FFFFFF"/>
                  </a:solidFill>
                </a:uFill>
                <a:latin typeface="Calibri"/>
                <a:ea typeface="ＭＳ Ｐゴシック"/>
              </a:rPr>
              <a:t>pünktlich</a:t>
            </a:r>
            <a:endParaRPr lang="en-US" sz="2200" spc="-1" dirty="0">
              <a:solidFill>
                <a:srgbClr val="000000"/>
              </a:solidFill>
              <a:uFill>
                <a:solidFill>
                  <a:srgbClr val="FFFFFF"/>
                </a:solidFill>
              </a:uFill>
              <a:latin typeface="Calibri"/>
              <a:ea typeface="ＭＳ Ｐゴシック"/>
            </a:endParaRPr>
          </a:p>
          <a:p>
            <a:pPr marL="343080" indent="-342720">
              <a:lnSpc>
                <a:spcPct val="100000"/>
              </a:lnSpc>
              <a:buClr>
                <a:srgbClr val="000000"/>
              </a:buClr>
              <a:buFont typeface="Arial"/>
              <a:buChar char="•"/>
            </a:pPr>
            <a:r>
              <a:rPr lang="en-US" sz="2200" spc="-1" dirty="0">
                <a:solidFill>
                  <a:srgbClr val="000000"/>
                </a:solidFill>
                <a:uFill>
                  <a:solidFill>
                    <a:srgbClr val="FFFFFF"/>
                  </a:solidFill>
                </a:uFill>
                <a:latin typeface="Calibri"/>
                <a:ea typeface="ＭＳ Ｐゴシック"/>
              </a:rPr>
              <a:t>... </a:t>
            </a:r>
            <a:r>
              <a:rPr lang="en-US" sz="2200" spc="-1" dirty="0" err="1">
                <a:solidFill>
                  <a:srgbClr val="000000"/>
                </a:solidFill>
                <a:uFill>
                  <a:solidFill>
                    <a:srgbClr val="FFFFFF"/>
                  </a:solidFill>
                </a:uFill>
                <a:latin typeface="Calibri"/>
                <a:ea typeface="ＭＳ Ｐゴシック"/>
              </a:rPr>
              <a:t>haben</a:t>
            </a:r>
            <a:r>
              <a:rPr lang="en-US" sz="2200" spc="-1" dirty="0">
                <a:solidFill>
                  <a:srgbClr val="000000"/>
                </a:solidFill>
                <a:uFill>
                  <a:solidFill>
                    <a:srgbClr val="FFFFFF"/>
                  </a:solidFill>
                </a:uFill>
                <a:latin typeface="Calibri"/>
                <a:ea typeface="ＭＳ Ｐゴシック"/>
              </a:rPr>
              <a:t> </a:t>
            </a:r>
            <a:r>
              <a:rPr lang="en-US" sz="2200" spc="-1" dirty="0" err="1">
                <a:solidFill>
                  <a:srgbClr val="000000"/>
                </a:solidFill>
                <a:uFill>
                  <a:solidFill>
                    <a:srgbClr val="FFFFFF"/>
                  </a:solidFill>
                </a:uFill>
                <a:latin typeface="Calibri"/>
                <a:ea typeface="ＭＳ Ｐゴシック"/>
              </a:rPr>
              <a:t>Grundregeln</a:t>
            </a:r>
            <a:r>
              <a:rPr lang="en-US" sz="2200" spc="-1" dirty="0">
                <a:solidFill>
                  <a:srgbClr val="000000"/>
                </a:solidFill>
                <a:uFill>
                  <a:solidFill>
                    <a:srgbClr val="FFFFFF"/>
                  </a:solidFill>
                </a:uFill>
                <a:latin typeface="Calibri"/>
                <a:ea typeface="ＭＳ Ｐゴシック"/>
              </a:rPr>
              <a:t>, die </a:t>
            </a:r>
            <a:r>
              <a:rPr lang="en-US" sz="2200" spc="-1" dirty="0" err="1">
                <a:solidFill>
                  <a:srgbClr val="000000"/>
                </a:solidFill>
                <a:uFill>
                  <a:solidFill>
                    <a:srgbClr val="FFFFFF"/>
                  </a:solidFill>
                </a:uFill>
                <a:latin typeface="Calibri"/>
                <a:ea typeface="ＭＳ Ｐゴシック"/>
              </a:rPr>
              <a:t>für</a:t>
            </a:r>
            <a:r>
              <a:rPr lang="en-US" sz="2200" spc="-1" dirty="0">
                <a:solidFill>
                  <a:srgbClr val="000000"/>
                </a:solidFill>
                <a:uFill>
                  <a:solidFill>
                    <a:srgbClr val="FFFFFF"/>
                  </a:solidFill>
                </a:uFill>
                <a:latin typeface="Calibri"/>
                <a:ea typeface="ＭＳ Ｐゴシック"/>
              </a:rPr>
              <a:t> </a:t>
            </a:r>
            <a:r>
              <a:rPr lang="en-US" sz="2200" spc="-1" dirty="0" err="1">
                <a:solidFill>
                  <a:srgbClr val="000000"/>
                </a:solidFill>
                <a:uFill>
                  <a:solidFill>
                    <a:srgbClr val="FFFFFF"/>
                  </a:solidFill>
                </a:uFill>
                <a:latin typeface="Calibri"/>
                <a:ea typeface="ＭＳ Ｐゴシック"/>
              </a:rPr>
              <a:t>alle</a:t>
            </a:r>
            <a:r>
              <a:rPr lang="en-US" sz="2200" spc="-1" dirty="0">
                <a:solidFill>
                  <a:srgbClr val="000000"/>
                </a:solidFill>
                <a:uFill>
                  <a:solidFill>
                    <a:srgbClr val="FFFFFF"/>
                  </a:solidFill>
                </a:uFill>
                <a:latin typeface="Calibri"/>
                <a:ea typeface="ＭＳ Ｐゴシック"/>
              </a:rPr>
              <a:t> </a:t>
            </a:r>
            <a:r>
              <a:rPr lang="en-US" sz="2200" spc="-1" dirty="0" err="1">
                <a:solidFill>
                  <a:srgbClr val="000000"/>
                </a:solidFill>
                <a:uFill>
                  <a:solidFill>
                    <a:srgbClr val="FFFFFF"/>
                  </a:solidFill>
                </a:uFill>
                <a:latin typeface="Calibri"/>
                <a:ea typeface="ＭＳ Ｐゴシック"/>
              </a:rPr>
              <a:t>Teilnehmer</a:t>
            </a:r>
            <a:r>
              <a:rPr lang="en-US" sz="2200" spc="-1" dirty="0">
                <a:solidFill>
                  <a:srgbClr val="000000"/>
                </a:solidFill>
                <a:uFill>
                  <a:solidFill>
                    <a:srgbClr val="FFFFFF"/>
                  </a:solidFill>
                </a:uFill>
                <a:latin typeface="Calibri"/>
                <a:ea typeface="ＭＳ Ｐゴシック"/>
              </a:rPr>
              <a:t> </a:t>
            </a:r>
            <a:r>
              <a:rPr lang="en-US" sz="2200" spc="-1" dirty="0" err="1">
                <a:solidFill>
                  <a:srgbClr val="000000"/>
                </a:solidFill>
                <a:uFill>
                  <a:solidFill>
                    <a:srgbClr val="FFFFFF"/>
                  </a:solidFill>
                </a:uFill>
                <a:latin typeface="Calibri"/>
                <a:ea typeface="ＭＳ Ｐゴシック"/>
              </a:rPr>
              <a:t>gelten</a:t>
            </a:r>
            <a:r>
              <a:rPr lang="en-US" sz="2200" spc="-1" dirty="0">
                <a:solidFill>
                  <a:srgbClr val="000000"/>
                </a:solidFill>
                <a:uFill>
                  <a:solidFill>
                    <a:srgbClr val="FFFFFF"/>
                  </a:solidFill>
                </a:uFill>
                <a:latin typeface="Calibri"/>
                <a:ea typeface="ＭＳ Ｐゴシック"/>
              </a:rPr>
              <a:t> (</a:t>
            </a:r>
            <a:r>
              <a:rPr lang="en-US" sz="2200" spc="-1" dirty="0" err="1">
                <a:solidFill>
                  <a:srgbClr val="000000"/>
                </a:solidFill>
                <a:uFill>
                  <a:solidFill>
                    <a:srgbClr val="FFFFFF"/>
                  </a:solidFill>
                </a:uFill>
                <a:latin typeface="Calibri"/>
                <a:ea typeface="ＭＳ Ｐゴシック"/>
              </a:rPr>
              <a:t>z.B</a:t>
            </a:r>
            <a:r>
              <a:rPr lang="en-US" sz="2200" spc="-1" dirty="0">
                <a:solidFill>
                  <a:srgbClr val="000000"/>
                </a:solidFill>
                <a:uFill>
                  <a:solidFill>
                    <a:srgbClr val="FFFFFF"/>
                  </a:solidFill>
                </a:uFill>
                <a:latin typeface="Calibri"/>
                <a:ea typeface="ＭＳ Ｐゴシック"/>
              </a:rPr>
              <a:t>. "</a:t>
            </a:r>
            <a:r>
              <a:rPr lang="en-US" sz="2200" spc="-1" dirty="0" err="1">
                <a:solidFill>
                  <a:srgbClr val="000000"/>
                </a:solidFill>
                <a:uFill>
                  <a:solidFill>
                    <a:srgbClr val="FFFFFF"/>
                  </a:solidFill>
                </a:uFill>
                <a:latin typeface="Calibri"/>
                <a:ea typeface="ＭＳ Ｐゴシック"/>
              </a:rPr>
              <a:t>Handys</a:t>
            </a:r>
            <a:r>
              <a:rPr lang="en-US" sz="2200" spc="-1" dirty="0">
                <a:solidFill>
                  <a:srgbClr val="000000"/>
                </a:solidFill>
                <a:uFill>
                  <a:solidFill>
                    <a:srgbClr val="FFFFFF"/>
                  </a:solidFill>
                </a:uFill>
                <a:latin typeface="Calibri"/>
                <a:ea typeface="ＭＳ Ｐゴシック"/>
              </a:rPr>
              <a:t> </a:t>
            </a:r>
            <a:r>
              <a:rPr lang="en-US" sz="2200" spc="-1" dirty="0" err="1">
                <a:solidFill>
                  <a:srgbClr val="000000"/>
                </a:solidFill>
                <a:uFill>
                  <a:solidFill>
                    <a:srgbClr val="FFFFFF"/>
                  </a:solidFill>
                </a:uFill>
                <a:latin typeface="Calibri"/>
                <a:ea typeface="ＭＳ Ｐゴシック"/>
              </a:rPr>
              <a:t>sind</a:t>
            </a:r>
            <a:r>
              <a:rPr lang="en-US" sz="2200" spc="-1" dirty="0">
                <a:solidFill>
                  <a:srgbClr val="000000"/>
                </a:solidFill>
                <a:uFill>
                  <a:solidFill>
                    <a:srgbClr val="FFFFFF"/>
                  </a:solidFill>
                </a:uFill>
                <a:latin typeface="Calibri"/>
                <a:ea typeface="ＭＳ Ｐゴシック"/>
              </a:rPr>
              <a:t> </a:t>
            </a:r>
            <a:r>
              <a:rPr lang="en-US" sz="2200" spc="-1" dirty="0" err="1">
                <a:solidFill>
                  <a:srgbClr val="000000"/>
                </a:solidFill>
                <a:uFill>
                  <a:solidFill>
                    <a:srgbClr val="FFFFFF"/>
                  </a:solidFill>
                </a:uFill>
                <a:latin typeface="Calibri"/>
                <a:ea typeface="ＭＳ Ｐゴシック"/>
              </a:rPr>
              <a:t>ausgeschaltet</a:t>
            </a:r>
            <a:r>
              <a:rPr lang="en-US" sz="2200" spc="-1" dirty="0">
                <a:solidFill>
                  <a:srgbClr val="000000"/>
                </a:solidFill>
                <a:uFill>
                  <a:solidFill>
                    <a:srgbClr val="FFFFFF"/>
                  </a:solidFill>
                </a:uFill>
                <a:latin typeface="Calibri"/>
                <a:ea typeface="ＭＳ Ｐゴシック"/>
              </a:rPr>
              <a:t>")</a:t>
            </a:r>
          </a:p>
          <a:p>
            <a:pPr marL="343080" indent="-342720">
              <a:lnSpc>
                <a:spcPct val="100000"/>
              </a:lnSpc>
              <a:buClr>
                <a:srgbClr val="000000"/>
              </a:buClr>
              <a:buFont typeface="Arial"/>
              <a:buChar char="•"/>
            </a:pPr>
            <a:r>
              <a:rPr lang="en-US" sz="2200" spc="-1" dirty="0">
                <a:solidFill>
                  <a:srgbClr val="000000"/>
                </a:solidFill>
                <a:uFill>
                  <a:solidFill>
                    <a:srgbClr val="FFFFFF"/>
                  </a:solidFill>
                </a:uFill>
                <a:latin typeface="Calibri"/>
                <a:ea typeface="ＭＳ Ｐゴシック"/>
              </a:rPr>
              <a:t>... </a:t>
            </a:r>
            <a:r>
              <a:rPr lang="en-US" sz="2200" spc="-1" dirty="0" err="1">
                <a:solidFill>
                  <a:srgbClr val="000000"/>
                </a:solidFill>
                <a:uFill>
                  <a:solidFill>
                    <a:srgbClr val="FFFFFF"/>
                  </a:solidFill>
                </a:uFill>
                <a:latin typeface="Calibri"/>
                <a:ea typeface="ＭＳ Ｐゴシック"/>
              </a:rPr>
              <a:t>werden</a:t>
            </a:r>
            <a:r>
              <a:rPr lang="en-US" sz="2200" spc="-1" dirty="0">
                <a:solidFill>
                  <a:srgbClr val="000000"/>
                </a:solidFill>
                <a:uFill>
                  <a:solidFill>
                    <a:srgbClr val="FFFFFF"/>
                  </a:solidFill>
                </a:uFill>
                <a:latin typeface="Calibri"/>
                <a:ea typeface="ＭＳ Ｐゴシック"/>
              </a:rPr>
              <a:t> </a:t>
            </a:r>
            <a:r>
              <a:rPr lang="en-US" sz="2200" spc="-1" dirty="0" err="1">
                <a:solidFill>
                  <a:srgbClr val="000000"/>
                </a:solidFill>
                <a:uFill>
                  <a:solidFill>
                    <a:srgbClr val="FFFFFF"/>
                  </a:solidFill>
                </a:uFill>
                <a:latin typeface="Calibri"/>
                <a:ea typeface="ＭＳ Ｐゴシック"/>
              </a:rPr>
              <a:t>mit</a:t>
            </a:r>
            <a:r>
              <a:rPr lang="en-US" sz="2200" spc="-1" dirty="0">
                <a:solidFill>
                  <a:srgbClr val="000000"/>
                </a:solidFill>
                <a:uFill>
                  <a:solidFill>
                    <a:srgbClr val="FFFFFF"/>
                  </a:solidFill>
                </a:uFill>
                <a:latin typeface="Calibri"/>
                <a:ea typeface="ＭＳ Ｐゴシック"/>
              </a:rPr>
              <a:t> </a:t>
            </a:r>
            <a:r>
              <a:rPr lang="en-US" sz="2200" spc="-1" dirty="0" err="1">
                <a:solidFill>
                  <a:srgbClr val="000000"/>
                </a:solidFill>
                <a:uFill>
                  <a:solidFill>
                    <a:srgbClr val="FFFFFF"/>
                  </a:solidFill>
                </a:uFill>
                <a:latin typeface="Calibri"/>
                <a:ea typeface="ＭＳ Ｐゴシック"/>
              </a:rPr>
              <a:t>Respekt</a:t>
            </a:r>
            <a:r>
              <a:rPr lang="en-US" sz="2200" spc="-1" dirty="0">
                <a:solidFill>
                  <a:srgbClr val="000000"/>
                </a:solidFill>
                <a:uFill>
                  <a:solidFill>
                    <a:srgbClr val="FFFFFF"/>
                  </a:solidFill>
                </a:uFill>
                <a:latin typeface="Calibri"/>
                <a:ea typeface="ＭＳ Ｐゴシック"/>
              </a:rPr>
              <a:t> </a:t>
            </a:r>
            <a:r>
              <a:rPr lang="en-US" sz="2200" spc="-1" dirty="0" err="1">
                <a:solidFill>
                  <a:srgbClr val="000000"/>
                </a:solidFill>
                <a:uFill>
                  <a:solidFill>
                    <a:srgbClr val="FFFFFF"/>
                  </a:solidFill>
                </a:uFill>
                <a:latin typeface="Calibri"/>
                <a:ea typeface="ＭＳ Ｐゴシック"/>
              </a:rPr>
              <a:t>für</a:t>
            </a:r>
            <a:r>
              <a:rPr lang="en-US" sz="2200" spc="-1" dirty="0">
                <a:solidFill>
                  <a:srgbClr val="000000"/>
                </a:solidFill>
                <a:uFill>
                  <a:solidFill>
                    <a:srgbClr val="FFFFFF"/>
                  </a:solidFill>
                </a:uFill>
                <a:latin typeface="Calibri"/>
                <a:ea typeface="ＭＳ Ｐゴシック"/>
              </a:rPr>
              <a:t> </a:t>
            </a:r>
            <a:r>
              <a:rPr lang="en-US" sz="2200" spc="-1" dirty="0" err="1">
                <a:solidFill>
                  <a:srgbClr val="000000"/>
                </a:solidFill>
                <a:uFill>
                  <a:solidFill>
                    <a:srgbClr val="FFFFFF"/>
                  </a:solidFill>
                </a:uFill>
                <a:latin typeface="Calibri"/>
                <a:ea typeface="ＭＳ Ｐゴシック"/>
              </a:rPr>
              <a:t>jeden</a:t>
            </a:r>
            <a:r>
              <a:rPr lang="en-US" sz="2200" spc="-1" dirty="0">
                <a:solidFill>
                  <a:srgbClr val="000000"/>
                </a:solidFill>
                <a:uFill>
                  <a:solidFill>
                    <a:srgbClr val="FFFFFF"/>
                  </a:solidFill>
                </a:uFill>
                <a:latin typeface="Calibri"/>
                <a:ea typeface="ＭＳ Ｐゴシック"/>
              </a:rPr>
              <a:t> </a:t>
            </a:r>
            <a:r>
              <a:rPr lang="en-US" sz="2200" spc="-1" dirty="0" err="1">
                <a:solidFill>
                  <a:srgbClr val="000000"/>
                </a:solidFill>
                <a:uFill>
                  <a:solidFill>
                    <a:srgbClr val="FFFFFF"/>
                  </a:solidFill>
                </a:uFill>
                <a:latin typeface="Calibri"/>
                <a:ea typeface="ＭＳ Ｐゴシック"/>
              </a:rPr>
              <a:t>Teilnehmer</a:t>
            </a:r>
            <a:r>
              <a:rPr lang="en-US" sz="2200" spc="-1" dirty="0">
                <a:solidFill>
                  <a:srgbClr val="000000"/>
                </a:solidFill>
                <a:uFill>
                  <a:solidFill>
                    <a:srgbClr val="FFFFFF"/>
                  </a:solidFill>
                </a:uFill>
                <a:latin typeface="Calibri"/>
                <a:ea typeface="ＭＳ Ｐゴシック"/>
              </a:rPr>
              <a:t>, </a:t>
            </a:r>
            <a:r>
              <a:rPr lang="en-US" sz="2200" spc="-1" dirty="0" err="1">
                <a:solidFill>
                  <a:srgbClr val="000000"/>
                </a:solidFill>
                <a:uFill>
                  <a:solidFill>
                    <a:srgbClr val="FFFFFF"/>
                  </a:solidFill>
                </a:uFill>
                <a:latin typeface="Calibri"/>
                <a:ea typeface="ＭＳ Ｐゴシック"/>
              </a:rPr>
              <a:t>aber</a:t>
            </a:r>
            <a:r>
              <a:rPr lang="en-US" sz="2200" spc="-1" dirty="0">
                <a:solidFill>
                  <a:srgbClr val="000000"/>
                </a:solidFill>
                <a:uFill>
                  <a:solidFill>
                    <a:srgbClr val="FFFFFF"/>
                  </a:solidFill>
                </a:uFill>
                <a:latin typeface="Calibri"/>
                <a:ea typeface="ＭＳ Ｐゴシック"/>
              </a:rPr>
              <a:t> </a:t>
            </a:r>
            <a:r>
              <a:rPr lang="en-US" sz="2200" spc="-1" dirty="0" err="1">
                <a:solidFill>
                  <a:srgbClr val="000000"/>
                </a:solidFill>
                <a:uFill>
                  <a:solidFill>
                    <a:srgbClr val="FFFFFF"/>
                  </a:solidFill>
                </a:uFill>
                <a:latin typeface="Calibri"/>
                <a:ea typeface="ＭＳ Ｐゴシック"/>
              </a:rPr>
              <a:t>auch</a:t>
            </a:r>
            <a:r>
              <a:rPr lang="en-US" sz="2200" spc="-1" dirty="0">
                <a:solidFill>
                  <a:srgbClr val="000000"/>
                </a:solidFill>
                <a:uFill>
                  <a:solidFill>
                    <a:srgbClr val="FFFFFF"/>
                  </a:solidFill>
                </a:uFill>
                <a:latin typeface="Calibri"/>
                <a:ea typeface="ＭＳ Ｐゴシック"/>
              </a:rPr>
              <a:t> </a:t>
            </a:r>
            <a:r>
              <a:rPr lang="en-US" sz="2200" spc="-1" dirty="0" err="1">
                <a:solidFill>
                  <a:srgbClr val="000000"/>
                </a:solidFill>
                <a:uFill>
                  <a:solidFill>
                    <a:srgbClr val="FFFFFF"/>
                  </a:solidFill>
                </a:uFill>
                <a:latin typeface="Calibri"/>
                <a:ea typeface="ＭＳ Ｐゴシック"/>
              </a:rPr>
              <a:t>mit</a:t>
            </a:r>
            <a:r>
              <a:rPr lang="en-US" sz="2200" spc="-1" dirty="0">
                <a:solidFill>
                  <a:srgbClr val="000000"/>
                </a:solidFill>
                <a:uFill>
                  <a:solidFill>
                    <a:srgbClr val="FFFFFF"/>
                  </a:solidFill>
                </a:uFill>
                <a:latin typeface="Calibri"/>
                <a:ea typeface="ＭＳ Ｐゴシック"/>
              </a:rPr>
              <a:t> </a:t>
            </a:r>
            <a:r>
              <a:rPr lang="en-US" sz="2200" spc="-1" dirty="0" err="1">
                <a:solidFill>
                  <a:srgbClr val="000000"/>
                </a:solidFill>
                <a:uFill>
                  <a:solidFill>
                    <a:srgbClr val="FFFFFF"/>
                  </a:solidFill>
                </a:uFill>
                <a:latin typeface="Calibri"/>
                <a:ea typeface="ＭＳ Ｐゴシック"/>
              </a:rPr>
              <a:t>Respekt</a:t>
            </a:r>
            <a:r>
              <a:rPr lang="en-US" sz="2200" spc="-1" dirty="0">
                <a:solidFill>
                  <a:srgbClr val="000000"/>
                </a:solidFill>
                <a:uFill>
                  <a:solidFill>
                    <a:srgbClr val="FFFFFF"/>
                  </a:solidFill>
                </a:uFill>
                <a:latin typeface="Calibri"/>
                <a:ea typeface="ＭＳ Ｐゴシック"/>
              </a:rPr>
              <a:t> </a:t>
            </a:r>
            <a:r>
              <a:rPr lang="en-US" sz="2200" spc="-1" dirty="0" err="1">
                <a:solidFill>
                  <a:srgbClr val="000000"/>
                </a:solidFill>
                <a:uFill>
                  <a:solidFill>
                    <a:srgbClr val="FFFFFF"/>
                  </a:solidFill>
                </a:uFill>
                <a:latin typeface="Calibri"/>
                <a:ea typeface="ＭＳ Ｐゴシック"/>
              </a:rPr>
              <a:t>für</a:t>
            </a:r>
            <a:r>
              <a:rPr lang="en-US" sz="2200" spc="-1" dirty="0">
                <a:solidFill>
                  <a:srgbClr val="000000"/>
                </a:solidFill>
                <a:uFill>
                  <a:solidFill>
                    <a:srgbClr val="FFFFFF"/>
                  </a:solidFill>
                </a:uFill>
                <a:latin typeface="Calibri"/>
                <a:ea typeface="ＭＳ Ｐゴシック"/>
              </a:rPr>
              <a:t> die Agenda und den </a:t>
            </a:r>
            <a:r>
              <a:rPr lang="en-US" sz="2200" spc="-1" dirty="0" err="1">
                <a:solidFill>
                  <a:srgbClr val="000000"/>
                </a:solidFill>
                <a:uFill>
                  <a:solidFill>
                    <a:srgbClr val="FFFFFF"/>
                  </a:solidFill>
                </a:uFill>
                <a:latin typeface="Calibri"/>
                <a:ea typeface="ＭＳ Ｐゴシック"/>
              </a:rPr>
              <a:t>Zeitplan</a:t>
            </a:r>
            <a:r>
              <a:rPr lang="en-US" sz="2200" spc="-1" dirty="0">
                <a:solidFill>
                  <a:srgbClr val="000000"/>
                </a:solidFill>
                <a:uFill>
                  <a:solidFill>
                    <a:srgbClr val="FFFFFF"/>
                  </a:solidFill>
                </a:uFill>
                <a:latin typeface="Calibri"/>
                <a:ea typeface="ＭＳ Ｐゴシック"/>
              </a:rPr>
              <a:t> </a:t>
            </a:r>
            <a:r>
              <a:rPr lang="en-US" sz="2200" spc="-1" dirty="0" err="1">
                <a:solidFill>
                  <a:srgbClr val="000000"/>
                </a:solidFill>
                <a:uFill>
                  <a:solidFill>
                    <a:srgbClr val="FFFFFF"/>
                  </a:solidFill>
                </a:uFill>
                <a:latin typeface="Calibri"/>
                <a:ea typeface="ＭＳ Ｐゴシック"/>
              </a:rPr>
              <a:t>moderiert</a:t>
            </a:r>
            <a:r>
              <a:rPr lang="en-US" sz="2200" spc="-1" dirty="0">
                <a:solidFill>
                  <a:srgbClr val="000000"/>
                </a:solidFill>
                <a:uFill>
                  <a:solidFill>
                    <a:srgbClr val="FFFFFF"/>
                  </a:solidFill>
                </a:uFill>
                <a:latin typeface="Calibri"/>
                <a:ea typeface="ＭＳ Ｐゴシック"/>
              </a:rPr>
              <a:t> </a:t>
            </a:r>
          </a:p>
          <a:p>
            <a:pPr marL="343080" indent="-342720">
              <a:lnSpc>
                <a:spcPct val="100000"/>
              </a:lnSpc>
              <a:buClr>
                <a:srgbClr val="000000"/>
              </a:buClr>
              <a:buFont typeface="Arial"/>
              <a:buChar char="•"/>
            </a:pPr>
            <a:r>
              <a:rPr lang="en-US" sz="2200" spc="-1" dirty="0">
                <a:solidFill>
                  <a:srgbClr val="000000"/>
                </a:solidFill>
                <a:uFill>
                  <a:solidFill>
                    <a:srgbClr val="FFFFFF"/>
                  </a:solidFill>
                </a:uFill>
                <a:latin typeface="Calibri"/>
                <a:ea typeface="ＭＳ Ｐゴシック"/>
              </a:rPr>
              <a:t>... </a:t>
            </a:r>
            <a:r>
              <a:rPr lang="en-US" sz="2200" spc="-1" dirty="0" err="1">
                <a:solidFill>
                  <a:srgbClr val="000000"/>
                </a:solidFill>
                <a:uFill>
                  <a:solidFill>
                    <a:srgbClr val="FFFFFF"/>
                  </a:solidFill>
                </a:uFill>
                <a:latin typeface="Calibri"/>
                <a:ea typeface="ＭＳ Ｐゴシック"/>
              </a:rPr>
              <a:t>schließen</a:t>
            </a:r>
            <a:r>
              <a:rPr lang="en-US" sz="2200" spc="-1" dirty="0">
                <a:solidFill>
                  <a:srgbClr val="000000"/>
                </a:solidFill>
                <a:uFill>
                  <a:solidFill>
                    <a:srgbClr val="FFFFFF"/>
                  </a:solidFill>
                </a:uFill>
                <a:latin typeface="Calibri"/>
                <a:ea typeface="ＭＳ Ｐゴシック"/>
              </a:rPr>
              <a:t> </a:t>
            </a:r>
            <a:r>
              <a:rPr lang="en-US" sz="2200" spc="-1" dirty="0" err="1">
                <a:solidFill>
                  <a:srgbClr val="000000"/>
                </a:solidFill>
                <a:uFill>
                  <a:solidFill>
                    <a:srgbClr val="FFFFFF"/>
                  </a:solidFill>
                </a:uFill>
                <a:latin typeface="Calibri"/>
                <a:ea typeface="ＭＳ Ｐゴシック"/>
              </a:rPr>
              <a:t>mit</a:t>
            </a:r>
            <a:r>
              <a:rPr lang="en-US" sz="2200" spc="-1" dirty="0">
                <a:solidFill>
                  <a:srgbClr val="000000"/>
                </a:solidFill>
                <a:uFill>
                  <a:solidFill>
                    <a:srgbClr val="FFFFFF"/>
                  </a:solidFill>
                </a:uFill>
                <a:latin typeface="Calibri"/>
                <a:ea typeface="ＭＳ Ｐゴシック"/>
              </a:rPr>
              <a:t> der </a:t>
            </a:r>
            <a:r>
              <a:rPr lang="en-US" sz="2200" spc="-1" dirty="0" err="1">
                <a:solidFill>
                  <a:srgbClr val="000000"/>
                </a:solidFill>
                <a:uFill>
                  <a:solidFill>
                    <a:srgbClr val="FFFFFF"/>
                  </a:solidFill>
                </a:uFill>
                <a:latin typeface="Calibri"/>
                <a:ea typeface="ＭＳ Ｐゴシック"/>
              </a:rPr>
              <a:t>Diskussion</a:t>
            </a:r>
            <a:r>
              <a:rPr lang="en-US" sz="2200" spc="-1" dirty="0">
                <a:solidFill>
                  <a:srgbClr val="000000"/>
                </a:solidFill>
                <a:uFill>
                  <a:solidFill>
                    <a:srgbClr val="FFFFFF"/>
                  </a:solidFill>
                </a:uFill>
                <a:latin typeface="Calibri"/>
                <a:ea typeface="ＭＳ Ｐゴシック"/>
              </a:rPr>
              <a:t> von </a:t>
            </a:r>
            <a:r>
              <a:rPr lang="en-US" sz="2200" spc="-1" dirty="0" err="1">
                <a:solidFill>
                  <a:srgbClr val="000000"/>
                </a:solidFill>
                <a:uFill>
                  <a:solidFill>
                    <a:srgbClr val="FFFFFF"/>
                  </a:solidFill>
                </a:uFill>
                <a:latin typeface="Calibri"/>
                <a:ea typeface="ＭＳ Ｐゴシック"/>
              </a:rPr>
              <a:t>Folgemaßnahmen</a:t>
            </a:r>
            <a:r>
              <a:rPr lang="en-US" sz="2200" spc="-1" dirty="0">
                <a:solidFill>
                  <a:srgbClr val="000000"/>
                </a:solidFill>
                <a:uFill>
                  <a:solidFill>
                    <a:srgbClr val="FFFFFF"/>
                  </a:solidFill>
                </a:uFill>
                <a:latin typeface="Calibri"/>
                <a:ea typeface="ＭＳ Ｐゴシック"/>
              </a:rPr>
              <a:t> ab ("</a:t>
            </a:r>
            <a:r>
              <a:rPr lang="en-US" sz="2200" spc="-1" dirty="0" err="1">
                <a:solidFill>
                  <a:srgbClr val="000000"/>
                </a:solidFill>
                <a:uFill>
                  <a:solidFill>
                    <a:srgbClr val="FFFFFF"/>
                  </a:solidFill>
                </a:uFill>
                <a:latin typeface="Calibri"/>
                <a:ea typeface="ＭＳ Ｐゴシック"/>
              </a:rPr>
              <a:t>Wer</a:t>
            </a:r>
            <a:r>
              <a:rPr lang="en-US" sz="2200" spc="-1" dirty="0">
                <a:solidFill>
                  <a:srgbClr val="000000"/>
                </a:solidFill>
                <a:uFill>
                  <a:solidFill>
                    <a:srgbClr val="FFFFFF"/>
                  </a:solidFill>
                </a:uFill>
                <a:latin typeface="Calibri"/>
                <a:ea typeface="ＭＳ Ｐゴシック"/>
              </a:rPr>
              <a:t> </a:t>
            </a:r>
            <a:r>
              <a:rPr lang="en-US" sz="2200" spc="-1" dirty="0" err="1">
                <a:solidFill>
                  <a:srgbClr val="000000"/>
                </a:solidFill>
                <a:uFill>
                  <a:solidFill>
                    <a:srgbClr val="FFFFFF"/>
                  </a:solidFill>
                </a:uFill>
                <a:latin typeface="Calibri"/>
                <a:ea typeface="ＭＳ Ｐゴシック"/>
              </a:rPr>
              <a:t>macht</a:t>
            </a:r>
            <a:r>
              <a:rPr lang="en-US" sz="2200" spc="-1" dirty="0">
                <a:solidFill>
                  <a:srgbClr val="000000"/>
                </a:solidFill>
                <a:uFill>
                  <a:solidFill>
                    <a:srgbClr val="FFFFFF"/>
                  </a:solidFill>
                </a:uFill>
                <a:latin typeface="Calibri"/>
                <a:ea typeface="ＭＳ Ｐゴシック"/>
              </a:rPr>
              <a:t> was bis </a:t>
            </a:r>
            <a:r>
              <a:rPr lang="en-US" sz="2200" spc="-1" dirty="0" err="1">
                <a:solidFill>
                  <a:srgbClr val="000000"/>
                </a:solidFill>
                <a:uFill>
                  <a:solidFill>
                    <a:srgbClr val="FFFFFF"/>
                  </a:solidFill>
                </a:uFill>
                <a:latin typeface="Calibri"/>
                <a:ea typeface="ＭＳ Ｐゴシック"/>
              </a:rPr>
              <a:t>wann</a:t>
            </a:r>
            <a:r>
              <a:rPr lang="en-US" sz="2200" spc="-1" dirty="0">
                <a:solidFill>
                  <a:srgbClr val="000000"/>
                </a:solidFill>
                <a:uFill>
                  <a:solidFill>
                    <a:srgbClr val="FFFFFF"/>
                  </a:solidFill>
                </a:uFill>
                <a:latin typeface="Calibri"/>
                <a:ea typeface="ＭＳ Ｐゴシック"/>
              </a:rPr>
              <a:t>?") </a:t>
            </a:r>
          </a:p>
          <a:p>
            <a:pPr marL="343080" indent="-342720">
              <a:lnSpc>
                <a:spcPct val="100000"/>
              </a:lnSpc>
              <a:buClr>
                <a:srgbClr val="000000"/>
              </a:buClr>
              <a:buFont typeface="Arial"/>
              <a:buChar char="•"/>
            </a:pPr>
            <a:r>
              <a:rPr lang="en-US" sz="2200" spc="-1" dirty="0">
                <a:solidFill>
                  <a:srgbClr val="000000"/>
                </a:solidFill>
                <a:uFill>
                  <a:solidFill>
                    <a:srgbClr val="FFFFFF"/>
                  </a:solidFill>
                </a:uFill>
                <a:latin typeface="Calibri"/>
                <a:ea typeface="ＭＳ Ｐゴシック"/>
              </a:rPr>
              <a:t>... </a:t>
            </a:r>
            <a:r>
              <a:rPr lang="en-US" sz="2200" spc="-1" dirty="0" err="1">
                <a:solidFill>
                  <a:srgbClr val="000000"/>
                </a:solidFill>
                <a:uFill>
                  <a:solidFill>
                    <a:srgbClr val="FFFFFF"/>
                  </a:solidFill>
                </a:uFill>
                <a:latin typeface="Calibri"/>
                <a:ea typeface="ＭＳ Ｐゴシック"/>
              </a:rPr>
              <a:t>enden</a:t>
            </a:r>
            <a:r>
              <a:rPr lang="en-US" sz="2200" spc="-1" dirty="0">
                <a:solidFill>
                  <a:srgbClr val="000000"/>
                </a:solidFill>
                <a:uFill>
                  <a:solidFill>
                    <a:srgbClr val="FFFFFF"/>
                  </a:solidFill>
                </a:uFill>
                <a:latin typeface="Calibri"/>
                <a:ea typeface="ＭＳ Ｐゴシック"/>
              </a:rPr>
              <a:t> </a:t>
            </a:r>
            <a:r>
              <a:rPr lang="en-US" sz="2200" spc="-1" dirty="0" err="1">
                <a:solidFill>
                  <a:srgbClr val="000000"/>
                </a:solidFill>
                <a:uFill>
                  <a:solidFill>
                    <a:srgbClr val="FFFFFF"/>
                  </a:solidFill>
                </a:uFill>
                <a:latin typeface="Calibri"/>
                <a:ea typeface="ＭＳ Ｐゴシック"/>
              </a:rPr>
              <a:t>pünktlich</a:t>
            </a:r>
            <a:endParaRPr lang="en-US" sz="2200" spc="-1" dirty="0">
              <a:solidFill>
                <a:srgbClr val="000000"/>
              </a:solidFill>
              <a:uFill>
                <a:solidFill>
                  <a:srgbClr val="FFFFFF"/>
                </a:solidFill>
              </a:uFill>
              <a:latin typeface="Calibri"/>
              <a:ea typeface="ＭＳ Ｐゴシック"/>
            </a:endParaRPr>
          </a:p>
          <a:p>
            <a:pPr marL="343080" indent="-342720">
              <a:lnSpc>
                <a:spcPct val="100000"/>
              </a:lnSpc>
              <a:buClr>
                <a:srgbClr val="000000"/>
              </a:buClr>
              <a:buFont typeface="Arial"/>
              <a:buChar char="•"/>
            </a:pPr>
            <a:endParaRPr lang="en-US" sz="2200" b="0" strike="noStrike" spc="-1" dirty="0">
              <a:solidFill>
                <a:srgbClr val="000000"/>
              </a:solidFill>
              <a:uFill>
                <a:solidFill>
                  <a:srgbClr val="FFFFFF"/>
                </a:solidFill>
              </a:uFill>
              <a:latin typeface="Calibri"/>
              <a:ea typeface="ＭＳ Ｐゴシック"/>
            </a:endParaRPr>
          </a:p>
        </p:txBody>
      </p:sp>
      <p:sp>
        <p:nvSpPr>
          <p:cNvPr id="639" name="TextShape 3"/>
          <p:cNvSpPr txBox="1"/>
          <p:nvPr/>
        </p:nvSpPr>
        <p:spPr>
          <a:xfrm>
            <a:off x="6553080" y="6430680"/>
            <a:ext cx="2133360" cy="364680"/>
          </a:xfrm>
          <a:prstGeom prst="rect">
            <a:avLst/>
          </a:prstGeom>
          <a:noFill/>
          <a:ln>
            <a:noFill/>
          </a:ln>
        </p:spPr>
        <p:txBody>
          <a:bodyPr anchor="ctr"/>
          <a:lstStyle/>
          <a:p>
            <a:pPr algn="r">
              <a:lnSpc>
                <a:spcPct val="100000"/>
              </a:lnSpc>
            </a:pPr>
            <a:fld id="{B63CDE1F-FEDC-410A-856B-C54CF80B269F}" type="slidenum">
              <a:rPr lang="de-DE" sz="1200" b="0" strike="noStrike" spc="-1">
                <a:solidFill>
                  <a:srgbClr val="8B8B8B"/>
                </a:solidFill>
                <a:uFill>
                  <a:solidFill>
                    <a:srgbClr val="FFFFFF"/>
                  </a:solidFill>
                </a:uFill>
                <a:latin typeface="Calibri"/>
              </a:rPr>
              <a:t>69</a:t>
            </a:fld>
            <a:endParaRPr lang="de-DE" sz="1400" b="0" strike="noStrike" spc="-1">
              <a:solidFill>
                <a:srgbClr val="000000"/>
              </a:solidFill>
              <a:uFill>
                <a:solidFill>
                  <a:srgbClr val="FFFFFF"/>
                </a:solidFill>
              </a:uFill>
              <a:latin typeface="Times New Roman"/>
            </a:endParaRPr>
          </a:p>
        </p:txBody>
      </p:sp>
      <p:sp>
        <p:nvSpPr>
          <p:cNvPr id="640" name="CustomShape 4"/>
          <p:cNvSpPr/>
          <p:nvPr/>
        </p:nvSpPr>
        <p:spPr>
          <a:xfrm>
            <a:off x="6453360" y="1844640"/>
            <a:ext cx="2344320" cy="3687480"/>
          </a:xfrm>
          <a:prstGeom prst="rect">
            <a:avLst/>
          </a:prstGeom>
          <a:solidFill>
            <a:schemeClr val="accent2">
              <a:lumMod val="40000"/>
              <a:lumOff val="60000"/>
            </a:schemeClr>
          </a:solidFill>
          <a:ln>
            <a:solidFill>
              <a:schemeClr val="tx1"/>
            </a:solidFill>
          </a:ln>
        </p:spPr>
        <p:style>
          <a:lnRef idx="0">
            <a:scrgbClr r="0" g="0" b="0"/>
          </a:lnRef>
          <a:fillRef idx="0">
            <a:scrgbClr r="0" g="0" b="0"/>
          </a:fillRef>
          <a:effectRef idx="0">
            <a:scrgbClr r="0" g="0" b="0"/>
          </a:effectRef>
          <a:fontRef idx="minor"/>
        </p:style>
        <p:txBody>
          <a:bodyPr wrap="none" lIns="64440" tIns="32040" rIns="64440" bIns="32040"/>
          <a:lstStyle/>
          <a:p>
            <a:pPr algn="ctr">
              <a:lnSpc>
                <a:spcPct val="100000"/>
              </a:lnSpc>
            </a:pPr>
            <a:r>
              <a:rPr lang="de-DE" sz="1200" b="0" strike="noStrike" spc="-1" dirty="0">
                <a:solidFill>
                  <a:srgbClr val="000000"/>
                </a:solidFill>
                <a:uFill>
                  <a:solidFill>
                    <a:srgbClr val="FFFFFF"/>
                  </a:solidFill>
                </a:uFill>
                <a:latin typeface="Calibri"/>
              </a:rPr>
              <a:t>Are </a:t>
            </a:r>
            <a:r>
              <a:rPr lang="de-DE" sz="1200" b="0" strike="noStrike" spc="-1" dirty="0" err="1">
                <a:solidFill>
                  <a:srgbClr val="000000"/>
                </a:solidFill>
                <a:uFill>
                  <a:solidFill>
                    <a:srgbClr val="FFFFFF"/>
                  </a:solidFill>
                </a:uFill>
                <a:latin typeface="Calibri"/>
              </a:rPr>
              <a:t>you</a:t>
            </a:r>
            <a:r>
              <a:rPr lang="de-DE" sz="1200" b="0" strike="noStrike" spc="-1" dirty="0">
                <a:solidFill>
                  <a:srgbClr val="000000"/>
                </a:solidFill>
                <a:uFill>
                  <a:solidFill>
                    <a:srgbClr val="FFFFFF"/>
                  </a:solidFill>
                </a:uFill>
                <a:latin typeface="Calibri"/>
              </a:rPr>
              <a:t> </a:t>
            </a:r>
            <a:r>
              <a:rPr lang="de-DE" sz="1200" b="0" strike="noStrike" spc="-1" dirty="0" err="1">
                <a:solidFill>
                  <a:srgbClr val="000000"/>
                </a:solidFill>
                <a:uFill>
                  <a:solidFill>
                    <a:srgbClr val="FFFFFF"/>
                  </a:solidFill>
                </a:uFill>
                <a:latin typeface="Calibri"/>
              </a:rPr>
              <a:t>lonely</a:t>
            </a:r>
            <a:r>
              <a:rPr lang="de-DE" sz="1200" b="0" strike="noStrike" spc="-1" dirty="0">
                <a:solidFill>
                  <a:srgbClr val="000000"/>
                </a:solidFill>
                <a:uFill>
                  <a:solidFill>
                    <a:srgbClr val="FFFFFF"/>
                  </a:solidFill>
                </a:uFill>
                <a:latin typeface="Calibri"/>
              </a:rPr>
              <a:t>?</a:t>
            </a:r>
            <a:endParaRPr lang="de-DE" sz="1600" b="0" strike="noStrike" spc="-1" dirty="0">
              <a:solidFill>
                <a:srgbClr val="000000"/>
              </a:solidFill>
              <a:uFill>
                <a:solidFill>
                  <a:srgbClr val="FFFFFF"/>
                </a:solidFill>
              </a:uFill>
              <a:latin typeface="Arial"/>
            </a:endParaRPr>
          </a:p>
          <a:p>
            <a:pPr algn="ctr">
              <a:lnSpc>
                <a:spcPct val="100000"/>
              </a:lnSpc>
            </a:pPr>
            <a:r>
              <a:rPr lang="de-DE" sz="1200" b="0" strike="noStrike" spc="-1" dirty="0">
                <a:solidFill>
                  <a:srgbClr val="000000"/>
                </a:solidFill>
                <a:uFill>
                  <a:solidFill>
                    <a:srgbClr val="FFFFFF"/>
                  </a:solidFill>
                </a:uFill>
                <a:latin typeface="Calibri"/>
              </a:rPr>
              <a:t>Work on </a:t>
            </a:r>
            <a:r>
              <a:rPr lang="de-DE" sz="1200" b="0" strike="noStrike" spc="-1" dirty="0" err="1">
                <a:solidFill>
                  <a:srgbClr val="000000"/>
                </a:solidFill>
                <a:uFill>
                  <a:solidFill>
                    <a:srgbClr val="FFFFFF"/>
                  </a:solidFill>
                </a:uFill>
                <a:latin typeface="Calibri"/>
              </a:rPr>
              <a:t>your</a:t>
            </a:r>
            <a:r>
              <a:rPr lang="de-DE" sz="1200" b="0" strike="noStrike" spc="-1" dirty="0">
                <a:solidFill>
                  <a:srgbClr val="000000"/>
                </a:solidFill>
                <a:uFill>
                  <a:solidFill>
                    <a:srgbClr val="FFFFFF"/>
                  </a:solidFill>
                </a:uFill>
                <a:latin typeface="Calibri"/>
              </a:rPr>
              <a:t> </a:t>
            </a:r>
            <a:r>
              <a:rPr lang="de-DE" sz="1200" b="0" strike="noStrike" spc="-1" dirty="0" err="1">
                <a:solidFill>
                  <a:srgbClr val="000000"/>
                </a:solidFill>
                <a:uFill>
                  <a:solidFill>
                    <a:srgbClr val="FFFFFF"/>
                  </a:solidFill>
                </a:uFill>
                <a:latin typeface="Calibri"/>
              </a:rPr>
              <a:t>own</a:t>
            </a:r>
            <a:r>
              <a:rPr lang="de-DE" sz="1200" b="0" strike="noStrike" spc="-1" dirty="0">
                <a:solidFill>
                  <a:srgbClr val="000000"/>
                </a:solidFill>
                <a:uFill>
                  <a:solidFill>
                    <a:srgbClr val="FFFFFF"/>
                  </a:solidFill>
                </a:uFill>
                <a:latin typeface="Calibri"/>
              </a:rPr>
              <a:t>?</a:t>
            </a:r>
            <a:endParaRPr lang="de-DE" sz="1600" b="0" strike="noStrike" spc="-1" dirty="0">
              <a:solidFill>
                <a:srgbClr val="000000"/>
              </a:solidFill>
              <a:uFill>
                <a:solidFill>
                  <a:srgbClr val="FFFFFF"/>
                </a:solidFill>
              </a:uFill>
              <a:latin typeface="Arial"/>
            </a:endParaRPr>
          </a:p>
          <a:p>
            <a:pPr algn="ctr">
              <a:lnSpc>
                <a:spcPct val="100000"/>
              </a:lnSpc>
            </a:pPr>
            <a:r>
              <a:rPr lang="de-DE" sz="1200" b="0" strike="noStrike" spc="-1" dirty="0" err="1">
                <a:solidFill>
                  <a:srgbClr val="000000"/>
                </a:solidFill>
                <a:uFill>
                  <a:solidFill>
                    <a:srgbClr val="FFFFFF"/>
                  </a:solidFill>
                </a:uFill>
                <a:latin typeface="Calibri"/>
              </a:rPr>
              <a:t>Hate</a:t>
            </a:r>
            <a:r>
              <a:rPr lang="de-DE" sz="1200" b="0" strike="noStrike" spc="-1" dirty="0">
                <a:solidFill>
                  <a:srgbClr val="000000"/>
                </a:solidFill>
                <a:uFill>
                  <a:solidFill>
                    <a:srgbClr val="FFFFFF"/>
                  </a:solidFill>
                </a:uFill>
                <a:latin typeface="Calibri"/>
              </a:rPr>
              <a:t> </a:t>
            </a:r>
            <a:r>
              <a:rPr lang="de-DE" sz="1200" b="0" strike="noStrike" spc="-1" dirty="0" err="1">
                <a:solidFill>
                  <a:srgbClr val="000000"/>
                </a:solidFill>
                <a:uFill>
                  <a:solidFill>
                    <a:srgbClr val="FFFFFF"/>
                  </a:solidFill>
                </a:uFill>
                <a:latin typeface="Calibri"/>
              </a:rPr>
              <a:t>to</a:t>
            </a:r>
            <a:r>
              <a:rPr lang="de-DE" sz="1200" b="0" strike="noStrike" spc="-1" dirty="0">
                <a:solidFill>
                  <a:srgbClr val="000000"/>
                </a:solidFill>
                <a:uFill>
                  <a:solidFill>
                    <a:srgbClr val="FFFFFF"/>
                  </a:solidFill>
                </a:uFill>
                <a:latin typeface="Calibri"/>
              </a:rPr>
              <a:t> </a:t>
            </a:r>
            <a:r>
              <a:rPr lang="de-DE" sz="1200" b="0" strike="noStrike" spc="-1" dirty="0" err="1">
                <a:solidFill>
                  <a:srgbClr val="000000"/>
                </a:solidFill>
                <a:uFill>
                  <a:solidFill>
                    <a:srgbClr val="FFFFFF"/>
                  </a:solidFill>
                </a:uFill>
                <a:latin typeface="Calibri"/>
              </a:rPr>
              <a:t>make</a:t>
            </a:r>
            <a:r>
              <a:rPr lang="de-DE" sz="1200" b="0" strike="noStrike" spc="-1" dirty="0">
                <a:solidFill>
                  <a:srgbClr val="000000"/>
                </a:solidFill>
                <a:uFill>
                  <a:solidFill>
                    <a:srgbClr val="FFFFFF"/>
                  </a:solidFill>
                </a:uFill>
                <a:latin typeface="Calibri"/>
              </a:rPr>
              <a:t> </a:t>
            </a:r>
            <a:r>
              <a:rPr lang="de-DE" sz="1200" b="0" strike="noStrike" spc="-1" dirty="0" err="1">
                <a:solidFill>
                  <a:srgbClr val="000000"/>
                </a:solidFill>
                <a:uFill>
                  <a:solidFill>
                    <a:srgbClr val="FFFFFF"/>
                  </a:solidFill>
                </a:uFill>
                <a:latin typeface="Calibri"/>
              </a:rPr>
              <a:t>decisions</a:t>
            </a:r>
            <a:r>
              <a:rPr lang="de-DE" sz="1200" b="0" strike="noStrike" spc="-1" dirty="0">
                <a:solidFill>
                  <a:srgbClr val="000000"/>
                </a:solidFill>
                <a:uFill>
                  <a:solidFill>
                    <a:srgbClr val="FFFFFF"/>
                  </a:solidFill>
                </a:uFill>
                <a:latin typeface="Calibri"/>
              </a:rPr>
              <a:t>?</a:t>
            </a:r>
            <a:endParaRPr lang="de-DE" sz="1600" b="0" strike="noStrike" spc="-1" dirty="0">
              <a:solidFill>
                <a:srgbClr val="000000"/>
              </a:solidFill>
              <a:uFill>
                <a:solidFill>
                  <a:srgbClr val="FFFFFF"/>
                </a:solidFill>
              </a:uFill>
              <a:latin typeface="Arial"/>
            </a:endParaRPr>
          </a:p>
          <a:p>
            <a:pPr algn="ctr">
              <a:lnSpc>
                <a:spcPct val="100000"/>
              </a:lnSpc>
            </a:pPr>
            <a:r>
              <a:rPr lang="de-DE" sz="1200" b="0" strike="noStrike" spc="-1" dirty="0" err="1">
                <a:solidFill>
                  <a:srgbClr val="000000"/>
                </a:solidFill>
                <a:uFill>
                  <a:solidFill>
                    <a:srgbClr val="FFFFFF"/>
                  </a:solidFill>
                </a:uFill>
                <a:latin typeface="Calibri"/>
              </a:rPr>
              <a:t>Rather</a:t>
            </a:r>
            <a:r>
              <a:rPr lang="de-DE" sz="1200" b="0" strike="noStrike" spc="-1" dirty="0">
                <a:solidFill>
                  <a:srgbClr val="000000"/>
                </a:solidFill>
                <a:uFill>
                  <a:solidFill>
                    <a:srgbClr val="FFFFFF"/>
                  </a:solidFill>
                </a:uFill>
                <a:latin typeface="Calibri"/>
              </a:rPr>
              <a:t> </a:t>
            </a:r>
            <a:r>
              <a:rPr lang="de-DE" sz="1200" b="0" strike="noStrike" spc="-1" dirty="0" err="1">
                <a:solidFill>
                  <a:srgbClr val="000000"/>
                </a:solidFill>
                <a:uFill>
                  <a:solidFill>
                    <a:srgbClr val="FFFFFF"/>
                  </a:solidFill>
                </a:uFill>
                <a:latin typeface="Calibri"/>
              </a:rPr>
              <a:t>talk</a:t>
            </a:r>
            <a:r>
              <a:rPr lang="de-DE" sz="1200" b="0" strike="noStrike" spc="-1" dirty="0">
                <a:solidFill>
                  <a:srgbClr val="000000"/>
                </a:solidFill>
                <a:uFill>
                  <a:solidFill>
                    <a:srgbClr val="FFFFFF"/>
                  </a:solidFill>
                </a:uFill>
                <a:latin typeface="Calibri"/>
              </a:rPr>
              <a:t> </a:t>
            </a:r>
            <a:r>
              <a:rPr lang="de-DE" sz="1200" b="0" strike="noStrike" spc="-1" dirty="0" err="1">
                <a:solidFill>
                  <a:srgbClr val="000000"/>
                </a:solidFill>
                <a:uFill>
                  <a:solidFill>
                    <a:srgbClr val="FFFFFF"/>
                  </a:solidFill>
                </a:uFill>
                <a:latin typeface="Calibri"/>
              </a:rPr>
              <a:t>about</a:t>
            </a:r>
            <a:r>
              <a:rPr lang="de-DE" sz="1200" b="0" strike="noStrike" spc="-1" dirty="0">
                <a:solidFill>
                  <a:srgbClr val="000000"/>
                </a:solidFill>
                <a:uFill>
                  <a:solidFill>
                    <a:srgbClr val="FFFFFF"/>
                  </a:solidFill>
                </a:uFill>
                <a:latin typeface="Calibri"/>
              </a:rPr>
              <a:t> </a:t>
            </a:r>
            <a:r>
              <a:rPr lang="de-DE" sz="1200" b="0" strike="noStrike" spc="-1" dirty="0" err="1">
                <a:solidFill>
                  <a:srgbClr val="000000"/>
                </a:solidFill>
                <a:uFill>
                  <a:solidFill>
                    <a:srgbClr val="FFFFFF"/>
                  </a:solidFill>
                </a:uFill>
                <a:latin typeface="Calibri"/>
              </a:rPr>
              <a:t>it</a:t>
            </a:r>
            <a:r>
              <a:rPr lang="de-DE" sz="1200" b="0" strike="noStrike" spc="-1" dirty="0">
                <a:solidFill>
                  <a:srgbClr val="000000"/>
                </a:solidFill>
                <a:uFill>
                  <a:solidFill>
                    <a:srgbClr val="FFFFFF"/>
                  </a:solidFill>
                </a:uFill>
                <a:latin typeface="Calibri"/>
              </a:rPr>
              <a:t> </a:t>
            </a:r>
            <a:r>
              <a:rPr lang="de-DE" sz="1200" b="0" strike="noStrike" spc="-1" dirty="0" err="1">
                <a:solidFill>
                  <a:srgbClr val="000000"/>
                </a:solidFill>
                <a:uFill>
                  <a:solidFill>
                    <a:srgbClr val="FFFFFF"/>
                  </a:solidFill>
                </a:uFill>
                <a:latin typeface="Calibri"/>
              </a:rPr>
              <a:t>than</a:t>
            </a:r>
            <a:r>
              <a:rPr lang="de-DE" sz="1200" b="0" strike="noStrike" spc="-1" dirty="0">
                <a:solidFill>
                  <a:srgbClr val="000000"/>
                </a:solidFill>
                <a:uFill>
                  <a:solidFill>
                    <a:srgbClr val="FFFFFF"/>
                  </a:solidFill>
                </a:uFill>
                <a:latin typeface="Calibri"/>
              </a:rPr>
              <a:t> do </a:t>
            </a:r>
            <a:r>
              <a:rPr lang="de-DE" sz="1200" b="0" strike="noStrike" spc="-1" dirty="0" err="1">
                <a:solidFill>
                  <a:srgbClr val="000000"/>
                </a:solidFill>
                <a:uFill>
                  <a:solidFill>
                    <a:srgbClr val="FFFFFF"/>
                  </a:solidFill>
                </a:uFill>
                <a:latin typeface="Calibri"/>
              </a:rPr>
              <a:t>it</a:t>
            </a:r>
            <a:r>
              <a:rPr lang="de-DE" sz="1200" b="0" strike="noStrike" spc="-1" dirty="0">
                <a:solidFill>
                  <a:srgbClr val="000000"/>
                </a:solidFill>
                <a:uFill>
                  <a:solidFill>
                    <a:srgbClr val="FFFFFF"/>
                  </a:solidFill>
                </a:uFill>
                <a:latin typeface="Calibri"/>
              </a:rPr>
              <a:t>?</a:t>
            </a:r>
            <a:endParaRPr lang="de-DE" sz="1600" b="0" strike="noStrike" spc="-1" dirty="0">
              <a:solidFill>
                <a:srgbClr val="000000"/>
              </a:solidFill>
              <a:uFill>
                <a:solidFill>
                  <a:srgbClr val="FFFFFF"/>
                </a:solidFill>
              </a:uFill>
              <a:latin typeface="Arial"/>
            </a:endParaRPr>
          </a:p>
          <a:p>
            <a:pPr algn="ctr">
              <a:lnSpc>
                <a:spcPct val="100000"/>
              </a:lnSpc>
            </a:pPr>
            <a:endParaRPr lang="de-DE" sz="1600" b="0" strike="noStrike" spc="-1" dirty="0">
              <a:solidFill>
                <a:srgbClr val="000000"/>
              </a:solidFill>
              <a:uFill>
                <a:solidFill>
                  <a:srgbClr val="FFFFFF"/>
                </a:solidFill>
              </a:uFill>
              <a:latin typeface="Arial"/>
            </a:endParaRPr>
          </a:p>
          <a:p>
            <a:pPr algn="ctr">
              <a:lnSpc>
                <a:spcPct val="100000"/>
              </a:lnSpc>
            </a:pPr>
            <a:r>
              <a:rPr lang="de-DE" sz="1200" b="0" strike="noStrike" spc="-1" dirty="0" err="1">
                <a:solidFill>
                  <a:srgbClr val="000000"/>
                </a:solidFill>
                <a:uFill>
                  <a:solidFill>
                    <a:srgbClr val="FFFFFF"/>
                  </a:solidFill>
                </a:uFill>
                <a:latin typeface="Calibri"/>
              </a:rPr>
              <a:t>Then</a:t>
            </a:r>
            <a:r>
              <a:rPr lang="de-DE" sz="1200" b="0" strike="noStrike" spc="-1" dirty="0">
                <a:solidFill>
                  <a:srgbClr val="000000"/>
                </a:solidFill>
                <a:uFill>
                  <a:solidFill>
                    <a:srgbClr val="FFFFFF"/>
                  </a:solidFill>
                </a:uFill>
                <a:latin typeface="Calibri"/>
              </a:rPr>
              <a:t> </a:t>
            </a:r>
            <a:r>
              <a:rPr lang="de-DE" sz="1200" b="0" strike="noStrike" spc="-1" dirty="0" err="1">
                <a:solidFill>
                  <a:srgbClr val="000000"/>
                </a:solidFill>
                <a:uFill>
                  <a:solidFill>
                    <a:srgbClr val="FFFFFF"/>
                  </a:solidFill>
                </a:uFill>
                <a:latin typeface="Calibri"/>
              </a:rPr>
              <a:t>why</a:t>
            </a:r>
            <a:r>
              <a:rPr lang="de-DE" sz="1200" b="0" strike="noStrike" spc="-1" dirty="0">
                <a:solidFill>
                  <a:srgbClr val="000000"/>
                </a:solidFill>
                <a:uFill>
                  <a:solidFill>
                    <a:srgbClr val="FFFFFF"/>
                  </a:solidFill>
                </a:uFill>
                <a:latin typeface="Calibri"/>
              </a:rPr>
              <a:t> not</a:t>
            </a:r>
            <a:endParaRPr lang="de-DE" sz="1600" b="0" strike="noStrike" spc="-1" dirty="0">
              <a:solidFill>
                <a:srgbClr val="000000"/>
              </a:solidFill>
              <a:uFill>
                <a:solidFill>
                  <a:srgbClr val="FFFFFF"/>
                </a:solidFill>
              </a:uFill>
              <a:latin typeface="Arial"/>
            </a:endParaRPr>
          </a:p>
          <a:p>
            <a:pPr algn="ctr">
              <a:lnSpc>
                <a:spcPct val="100000"/>
              </a:lnSpc>
            </a:pPr>
            <a:r>
              <a:rPr lang="de-DE" sz="1200" b="1" strike="noStrike" spc="-1" dirty="0">
                <a:solidFill>
                  <a:srgbClr val="000000"/>
                </a:solidFill>
                <a:uFill>
                  <a:solidFill>
                    <a:srgbClr val="FFFFFF"/>
                  </a:solidFill>
                </a:uFill>
                <a:latin typeface="Calibri"/>
              </a:rPr>
              <a:t>HOLD A MEETING!</a:t>
            </a:r>
            <a:endParaRPr lang="de-DE" sz="1600" b="0" strike="noStrike" spc="-1" dirty="0">
              <a:solidFill>
                <a:srgbClr val="000000"/>
              </a:solidFill>
              <a:uFill>
                <a:solidFill>
                  <a:srgbClr val="FFFFFF"/>
                </a:solidFill>
              </a:uFill>
              <a:latin typeface="Arial"/>
            </a:endParaRPr>
          </a:p>
          <a:p>
            <a:pPr algn="ctr">
              <a:lnSpc>
                <a:spcPct val="100000"/>
              </a:lnSpc>
            </a:pPr>
            <a:endParaRPr lang="de-DE" sz="1600" b="0" strike="noStrike" spc="-1" dirty="0">
              <a:solidFill>
                <a:srgbClr val="000000"/>
              </a:solidFill>
              <a:uFill>
                <a:solidFill>
                  <a:srgbClr val="FFFFFF"/>
                </a:solidFill>
              </a:uFill>
              <a:latin typeface="Arial"/>
            </a:endParaRPr>
          </a:p>
          <a:p>
            <a:pPr algn="ctr">
              <a:lnSpc>
                <a:spcPct val="100000"/>
              </a:lnSpc>
            </a:pPr>
            <a:r>
              <a:rPr lang="de-DE" sz="1200" b="0" strike="noStrike" spc="-1" dirty="0" err="1">
                <a:solidFill>
                  <a:srgbClr val="000000"/>
                </a:solidFill>
                <a:uFill>
                  <a:solidFill>
                    <a:srgbClr val="FFFFFF"/>
                  </a:solidFill>
                </a:uFill>
                <a:latin typeface="Calibri"/>
              </a:rPr>
              <a:t>You</a:t>
            </a:r>
            <a:r>
              <a:rPr lang="de-DE" sz="1200" b="0" strike="noStrike" spc="-1" dirty="0">
                <a:solidFill>
                  <a:srgbClr val="000000"/>
                </a:solidFill>
                <a:uFill>
                  <a:solidFill>
                    <a:srgbClr val="FFFFFF"/>
                  </a:solidFill>
                </a:uFill>
                <a:latin typeface="Calibri"/>
              </a:rPr>
              <a:t> </a:t>
            </a:r>
            <a:r>
              <a:rPr lang="de-DE" sz="1200" b="0" strike="noStrike" spc="-1" dirty="0" err="1">
                <a:solidFill>
                  <a:srgbClr val="000000"/>
                </a:solidFill>
                <a:uFill>
                  <a:solidFill>
                    <a:srgbClr val="FFFFFF"/>
                  </a:solidFill>
                </a:uFill>
                <a:latin typeface="Calibri"/>
              </a:rPr>
              <a:t>can</a:t>
            </a:r>
            <a:r>
              <a:rPr lang="de-DE" sz="1200" b="0" strike="noStrike" spc="-1" dirty="0">
                <a:solidFill>
                  <a:srgbClr val="000000"/>
                </a:solidFill>
                <a:uFill>
                  <a:solidFill>
                    <a:srgbClr val="FFFFFF"/>
                  </a:solidFill>
                </a:uFill>
                <a:latin typeface="Calibri"/>
              </a:rPr>
              <a:t> </a:t>
            </a:r>
            <a:r>
              <a:rPr lang="de-DE" sz="1200" b="0" strike="noStrike" spc="-1" dirty="0" err="1">
                <a:solidFill>
                  <a:srgbClr val="000000"/>
                </a:solidFill>
                <a:uFill>
                  <a:solidFill>
                    <a:srgbClr val="FFFFFF"/>
                  </a:solidFill>
                </a:uFill>
                <a:latin typeface="Calibri"/>
              </a:rPr>
              <a:t>get</a:t>
            </a:r>
            <a:r>
              <a:rPr lang="de-DE" sz="1200" b="0" strike="noStrike" spc="-1" dirty="0">
                <a:solidFill>
                  <a:srgbClr val="000000"/>
                </a:solidFill>
                <a:uFill>
                  <a:solidFill>
                    <a:srgbClr val="FFFFFF"/>
                  </a:solidFill>
                </a:uFill>
                <a:latin typeface="Calibri"/>
              </a:rPr>
              <a:t> </a:t>
            </a:r>
            <a:r>
              <a:rPr lang="de-DE" sz="1200" b="0" strike="noStrike" spc="-1" dirty="0" err="1">
                <a:solidFill>
                  <a:srgbClr val="000000"/>
                </a:solidFill>
                <a:uFill>
                  <a:solidFill>
                    <a:srgbClr val="FFFFFF"/>
                  </a:solidFill>
                </a:uFill>
                <a:latin typeface="Calibri"/>
              </a:rPr>
              <a:t>to</a:t>
            </a:r>
            <a:r>
              <a:rPr lang="de-DE" sz="1200" b="0" strike="noStrike" spc="-1" dirty="0">
                <a:solidFill>
                  <a:srgbClr val="000000"/>
                </a:solidFill>
                <a:uFill>
                  <a:solidFill>
                    <a:srgbClr val="FFFFFF"/>
                  </a:solidFill>
                </a:uFill>
                <a:latin typeface="Calibri"/>
              </a:rPr>
              <a:t> </a:t>
            </a:r>
            <a:r>
              <a:rPr lang="de-DE" sz="1200" b="0" strike="noStrike" spc="-1" dirty="0" err="1">
                <a:solidFill>
                  <a:srgbClr val="000000"/>
                </a:solidFill>
                <a:uFill>
                  <a:solidFill>
                    <a:srgbClr val="FFFFFF"/>
                  </a:solidFill>
                </a:uFill>
                <a:latin typeface="Calibri"/>
              </a:rPr>
              <a:t>see</a:t>
            </a:r>
            <a:r>
              <a:rPr lang="de-DE" sz="1200" b="0" strike="noStrike" spc="-1" dirty="0">
                <a:solidFill>
                  <a:srgbClr val="000000"/>
                </a:solidFill>
                <a:uFill>
                  <a:solidFill>
                    <a:srgbClr val="FFFFFF"/>
                  </a:solidFill>
                </a:uFill>
                <a:latin typeface="Calibri"/>
              </a:rPr>
              <a:t> </a:t>
            </a:r>
            <a:endParaRPr lang="de-DE" sz="1600" b="0" strike="noStrike" spc="-1" dirty="0">
              <a:solidFill>
                <a:srgbClr val="000000"/>
              </a:solidFill>
              <a:uFill>
                <a:solidFill>
                  <a:srgbClr val="FFFFFF"/>
                </a:solidFill>
              </a:uFill>
              <a:latin typeface="Arial"/>
            </a:endParaRPr>
          </a:p>
          <a:p>
            <a:pPr algn="ctr">
              <a:lnSpc>
                <a:spcPct val="100000"/>
              </a:lnSpc>
            </a:pPr>
            <a:r>
              <a:rPr lang="de-DE" sz="1200" b="0" strike="noStrike" spc="-1" dirty="0" err="1">
                <a:solidFill>
                  <a:srgbClr val="000000"/>
                </a:solidFill>
                <a:uFill>
                  <a:solidFill>
                    <a:srgbClr val="FFFFFF"/>
                  </a:solidFill>
                </a:uFill>
                <a:latin typeface="Calibri"/>
              </a:rPr>
              <a:t>other</a:t>
            </a:r>
            <a:r>
              <a:rPr lang="de-DE" sz="1200" b="0" strike="noStrike" spc="-1" dirty="0">
                <a:solidFill>
                  <a:srgbClr val="000000"/>
                </a:solidFill>
                <a:uFill>
                  <a:solidFill>
                    <a:srgbClr val="FFFFFF"/>
                  </a:solidFill>
                </a:uFill>
                <a:latin typeface="Calibri"/>
              </a:rPr>
              <a:t> </a:t>
            </a:r>
            <a:r>
              <a:rPr lang="de-DE" sz="1200" b="0" strike="noStrike" spc="-1" dirty="0" err="1">
                <a:solidFill>
                  <a:srgbClr val="000000"/>
                </a:solidFill>
                <a:uFill>
                  <a:solidFill>
                    <a:srgbClr val="FFFFFF"/>
                  </a:solidFill>
                </a:uFill>
                <a:latin typeface="Calibri"/>
              </a:rPr>
              <a:t>people</a:t>
            </a:r>
            <a:r>
              <a:rPr lang="de-DE" sz="1200" b="0" strike="noStrike" spc="-1" dirty="0">
                <a:solidFill>
                  <a:srgbClr val="000000"/>
                </a:solidFill>
                <a:uFill>
                  <a:solidFill>
                    <a:srgbClr val="FFFFFF"/>
                  </a:solidFill>
                </a:uFill>
                <a:latin typeface="Calibri"/>
              </a:rPr>
              <a:t>,</a:t>
            </a:r>
            <a:endParaRPr lang="de-DE" sz="1600" b="0" strike="noStrike" spc="-1" dirty="0">
              <a:solidFill>
                <a:srgbClr val="000000"/>
              </a:solidFill>
              <a:uFill>
                <a:solidFill>
                  <a:srgbClr val="FFFFFF"/>
                </a:solidFill>
              </a:uFill>
              <a:latin typeface="Arial"/>
            </a:endParaRPr>
          </a:p>
          <a:p>
            <a:pPr algn="ctr">
              <a:lnSpc>
                <a:spcPct val="100000"/>
              </a:lnSpc>
            </a:pPr>
            <a:r>
              <a:rPr lang="de-DE" sz="1200" b="0" strike="noStrike" spc="-1" dirty="0" err="1">
                <a:solidFill>
                  <a:srgbClr val="000000"/>
                </a:solidFill>
                <a:uFill>
                  <a:solidFill>
                    <a:srgbClr val="FFFFFF"/>
                  </a:solidFill>
                </a:uFill>
                <a:latin typeface="Calibri"/>
              </a:rPr>
              <a:t>offload</a:t>
            </a:r>
            <a:r>
              <a:rPr lang="de-DE" sz="1200" b="0" strike="noStrike" spc="-1" dirty="0">
                <a:solidFill>
                  <a:srgbClr val="000000"/>
                </a:solidFill>
                <a:uFill>
                  <a:solidFill>
                    <a:srgbClr val="FFFFFF"/>
                  </a:solidFill>
                </a:uFill>
                <a:latin typeface="Calibri"/>
              </a:rPr>
              <a:t> </a:t>
            </a:r>
            <a:r>
              <a:rPr lang="de-DE" sz="1200" b="0" strike="noStrike" spc="-1" dirty="0" err="1">
                <a:solidFill>
                  <a:srgbClr val="000000"/>
                </a:solidFill>
                <a:uFill>
                  <a:solidFill>
                    <a:srgbClr val="FFFFFF"/>
                  </a:solidFill>
                </a:uFill>
                <a:latin typeface="Calibri"/>
              </a:rPr>
              <a:t>decisions</a:t>
            </a:r>
            <a:r>
              <a:rPr lang="de-DE" sz="1200" b="0" strike="noStrike" spc="-1" dirty="0">
                <a:solidFill>
                  <a:srgbClr val="000000"/>
                </a:solidFill>
                <a:uFill>
                  <a:solidFill>
                    <a:srgbClr val="FFFFFF"/>
                  </a:solidFill>
                </a:uFill>
                <a:latin typeface="Calibri"/>
              </a:rPr>
              <a:t>,</a:t>
            </a:r>
            <a:endParaRPr lang="de-DE" sz="1600" b="0" strike="noStrike" spc="-1" dirty="0">
              <a:solidFill>
                <a:srgbClr val="000000"/>
              </a:solidFill>
              <a:uFill>
                <a:solidFill>
                  <a:srgbClr val="FFFFFF"/>
                </a:solidFill>
              </a:uFill>
              <a:latin typeface="Arial"/>
            </a:endParaRPr>
          </a:p>
          <a:p>
            <a:pPr algn="ctr">
              <a:lnSpc>
                <a:spcPct val="100000"/>
              </a:lnSpc>
            </a:pPr>
            <a:r>
              <a:rPr lang="de-DE" sz="1200" b="0" strike="noStrike" spc="-1" dirty="0" err="1">
                <a:solidFill>
                  <a:srgbClr val="000000"/>
                </a:solidFill>
                <a:uFill>
                  <a:solidFill>
                    <a:srgbClr val="FFFFFF"/>
                  </a:solidFill>
                </a:uFill>
                <a:latin typeface="Calibri"/>
              </a:rPr>
              <a:t>feel</a:t>
            </a:r>
            <a:r>
              <a:rPr lang="de-DE" sz="1200" b="0" strike="noStrike" spc="-1" dirty="0">
                <a:solidFill>
                  <a:srgbClr val="000000"/>
                </a:solidFill>
                <a:uFill>
                  <a:solidFill>
                    <a:srgbClr val="FFFFFF"/>
                  </a:solidFill>
                </a:uFill>
                <a:latin typeface="Calibri"/>
              </a:rPr>
              <a:t> </a:t>
            </a:r>
            <a:r>
              <a:rPr lang="de-DE" sz="1200" b="0" strike="noStrike" spc="-1" dirty="0" err="1">
                <a:solidFill>
                  <a:srgbClr val="000000"/>
                </a:solidFill>
                <a:uFill>
                  <a:solidFill>
                    <a:srgbClr val="FFFFFF"/>
                  </a:solidFill>
                </a:uFill>
                <a:latin typeface="Calibri"/>
              </a:rPr>
              <a:t>important</a:t>
            </a:r>
            <a:r>
              <a:rPr lang="de-DE" sz="1200" b="0" strike="noStrike" spc="-1" dirty="0">
                <a:solidFill>
                  <a:srgbClr val="000000"/>
                </a:solidFill>
                <a:uFill>
                  <a:solidFill>
                    <a:srgbClr val="FFFFFF"/>
                  </a:solidFill>
                </a:uFill>
                <a:latin typeface="Calibri"/>
              </a:rPr>
              <a:t> </a:t>
            </a:r>
            <a:r>
              <a:rPr lang="de-DE" sz="1200" b="0" strike="noStrike" spc="-1" dirty="0" err="1">
                <a:solidFill>
                  <a:srgbClr val="000000"/>
                </a:solidFill>
                <a:uFill>
                  <a:solidFill>
                    <a:srgbClr val="FFFFFF"/>
                  </a:solidFill>
                </a:uFill>
                <a:latin typeface="Calibri"/>
              </a:rPr>
              <a:t>and</a:t>
            </a:r>
            <a:endParaRPr lang="de-DE" sz="1600" b="0" strike="noStrike" spc="-1" dirty="0">
              <a:solidFill>
                <a:srgbClr val="000000"/>
              </a:solidFill>
              <a:uFill>
                <a:solidFill>
                  <a:srgbClr val="FFFFFF"/>
                </a:solidFill>
              </a:uFill>
              <a:latin typeface="Arial"/>
            </a:endParaRPr>
          </a:p>
          <a:p>
            <a:pPr algn="ctr">
              <a:lnSpc>
                <a:spcPct val="100000"/>
              </a:lnSpc>
            </a:pPr>
            <a:r>
              <a:rPr lang="de-DE" sz="1200" b="0" strike="noStrike" spc="-1" dirty="0" err="1">
                <a:solidFill>
                  <a:srgbClr val="000000"/>
                </a:solidFill>
                <a:uFill>
                  <a:solidFill>
                    <a:srgbClr val="FFFFFF"/>
                  </a:solidFill>
                </a:uFill>
                <a:latin typeface="Calibri"/>
              </a:rPr>
              <a:t>impress</a:t>
            </a:r>
            <a:r>
              <a:rPr lang="de-DE" sz="1200" b="0" strike="noStrike" spc="-1" dirty="0">
                <a:solidFill>
                  <a:srgbClr val="000000"/>
                </a:solidFill>
                <a:uFill>
                  <a:solidFill>
                    <a:srgbClr val="FFFFFF"/>
                  </a:solidFill>
                </a:uFill>
                <a:latin typeface="Calibri"/>
              </a:rPr>
              <a:t> </a:t>
            </a:r>
            <a:r>
              <a:rPr lang="de-DE" sz="1200" b="0" strike="noStrike" spc="-1" dirty="0" err="1">
                <a:solidFill>
                  <a:srgbClr val="000000"/>
                </a:solidFill>
                <a:uFill>
                  <a:solidFill>
                    <a:srgbClr val="FFFFFF"/>
                  </a:solidFill>
                </a:uFill>
                <a:latin typeface="Calibri"/>
              </a:rPr>
              <a:t>your</a:t>
            </a:r>
            <a:r>
              <a:rPr lang="de-DE" sz="1200" b="0" strike="noStrike" spc="-1" dirty="0">
                <a:solidFill>
                  <a:srgbClr val="000000"/>
                </a:solidFill>
                <a:uFill>
                  <a:solidFill>
                    <a:srgbClr val="FFFFFF"/>
                  </a:solidFill>
                </a:uFill>
                <a:latin typeface="Calibri"/>
              </a:rPr>
              <a:t> </a:t>
            </a:r>
            <a:r>
              <a:rPr lang="de-DE" sz="1200" b="0" strike="noStrike" spc="-1" dirty="0" err="1">
                <a:solidFill>
                  <a:srgbClr val="000000"/>
                </a:solidFill>
                <a:uFill>
                  <a:solidFill>
                    <a:srgbClr val="FFFFFF"/>
                  </a:solidFill>
                </a:uFill>
                <a:latin typeface="Calibri"/>
              </a:rPr>
              <a:t>colleagues</a:t>
            </a:r>
            <a:r>
              <a:rPr lang="de-DE" sz="1200" b="0" strike="noStrike" spc="-1" dirty="0">
                <a:solidFill>
                  <a:srgbClr val="000000"/>
                </a:solidFill>
                <a:uFill>
                  <a:solidFill>
                    <a:srgbClr val="FFFFFF"/>
                  </a:solidFill>
                </a:uFill>
                <a:latin typeface="Calibri"/>
              </a:rPr>
              <a:t>.</a:t>
            </a:r>
            <a:endParaRPr lang="de-DE" sz="1600" b="0" strike="noStrike" spc="-1" dirty="0">
              <a:solidFill>
                <a:srgbClr val="000000"/>
              </a:solidFill>
              <a:uFill>
                <a:solidFill>
                  <a:srgbClr val="FFFFFF"/>
                </a:solidFill>
              </a:uFill>
              <a:latin typeface="Arial"/>
            </a:endParaRPr>
          </a:p>
          <a:p>
            <a:pPr algn="ctr">
              <a:lnSpc>
                <a:spcPct val="100000"/>
              </a:lnSpc>
            </a:pPr>
            <a:endParaRPr lang="de-DE" sz="1600" b="0" strike="noStrike" spc="-1" dirty="0">
              <a:solidFill>
                <a:srgbClr val="000000"/>
              </a:solidFill>
              <a:uFill>
                <a:solidFill>
                  <a:srgbClr val="FFFFFF"/>
                </a:solidFill>
              </a:uFill>
              <a:latin typeface="Arial"/>
            </a:endParaRPr>
          </a:p>
          <a:p>
            <a:pPr algn="ctr">
              <a:lnSpc>
                <a:spcPct val="100000"/>
              </a:lnSpc>
            </a:pPr>
            <a:r>
              <a:rPr lang="de-DE" sz="1200" b="0" strike="noStrike" spc="-1" dirty="0">
                <a:solidFill>
                  <a:srgbClr val="000000"/>
                </a:solidFill>
                <a:uFill>
                  <a:solidFill>
                    <a:srgbClr val="FFFFFF"/>
                  </a:solidFill>
                </a:uFill>
                <a:latin typeface="Calibri"/>
              </a:rPr>
              <a:t>MEETINGS</a:t>
            </a:r>
            <a:endParaRPr lang="de-DE" sz="1600" b="0" strike="noStrike" spc="-1" dirty="0">
              <a:solidFill>
                <a:srgbClr val="000000"/>
              </a:solidFill>
              <a:uFill>
                <a:solidFill>
                  <a:srgbClr val="FFFFFF"/>
                </a:solidFill>
              </a:uFill>
              <a:latin typeface="Arial"/>
            </a:endParaRPr>
          </a:p>
          <a:p>
            <a:pPr algn="ctr">
              <a:lnSpc>
                <a:spcPct val="100000"/>
              </a:lnSpc>
            </a:pPr>
            <a:r>
              <a:rPr lang="de-DE" sz="1200" b="0" strike="noStrike" spc="-1" dirty="0">
                <a:solidFill>
                  <a:srgbClr val="000000"/>
                </a:solidFill>
                <a:uFill>
                  <a:solidFill>
                    <a:srgbClr val="FFFFFF"/>
                  </a:solidFill>
                </a:uFill>
                <a:latin typeface="Calibri"/>
              </a:rPr>
              <a:t>– </a:t>
            </a:r>
            <a:r>
              <a:rPr lang="de-DE" sz="1200" b="0" strike="noStrike" spc="-1" dirty="0" err="1">
                <a:solidFill>
                  <a:srgbClr val="000000"/>
                </a:solidFill>
                <a:uFill>
                  <a:solidFill>
                    <a:srgbClr val="FFFFFF"/>
                  </a:solidFill>
                </a:uFill>
                <a:latin typeface="Calibri"/>
              </a:rPr>
              <a:t>the</a:t>
            </a:r>
            <a:r>
              <a:rPr lang="de-DE" sz="1200" b="0" strike="noStrike" spc="-1" dirty="0">
                <a:solidFill>
                  <a:srgbClr val="000000"/>
                </a:solidFill>
                <a:uFill>
                  <a:solidFill>
                    <a:srgbClr val="FFFFFF"/>
                  </a:solidFill>
                </a:uFill>
                <a:latin typeface="Calibri"/>
              </a:rPr>
              <a:t> </a:t>
            </a:r>
            <a:r>
              <a:rPr lang="de-DE" sz="1200" b="0" strike="noStrike" spc="-1" dirty="0" err="1">
                <a:solidFill>
                  <a:srgbClr val="000000"/>
                </a:solidFill>
                <a:uFill>
                  <a:solidFill>
                    <a:srgbClr val="FFFFFF"/>
                  </a:solidFill>
                </a:uFill>
                <a:latin typeface="Calibri"/>
              </a:rPr>
              <a:t>practical</a:t>
            </a:r>
            <a:endParaRPr lang="de-DE" sz="1600" b="0" strike="noStrike" spc="-1" dirty="0">
              <a:solidFill>
                <a:srgbClr val="000000"/>
              </a:solidFill>
              <a:uFill>
                <a:solidFill>
                  <a:srgbClr val="FFFFFF"/>
                </a:solidFill>
              </a:uFill>
              <a:latin typeface="Arial"/>
            </a:endParaRPr>
          </a:p>
          <a:p>
            <a:pPr algn="ctr">
              <a:lnSpc>
                <a:spcPct val="100000"/>
              </a:lnSpc>
            </a:pPr>
            <a:r>
              <a:rPr lang="de-DE" sz="1200" b="0" strike="noStrike" spc="-1" dirty="0">
                <a:solidFill>
                  <a:srgbClr val="000000"/>
                </a:solidFill>
                <a:uFill>
                  <a:solidFill>
                    <a:srgbClr val="FFFFFF"/>
                  </a:solidFill>
                </a:uFill>
                <a:latin typeface="Calibri"/>
              </a:rPr>
              <a:t>alternative </a:t>
            </a:r>
            <a:r>
              <a:rPr lang="de-DE" sz="1200" b="0" strike="noStrike" spc="-1" dirty="0" err="1">
                <a:solidFill>
                  <a:srgbClr val="000000"/>
                </a:solidFill>
                <a:uFill>
                  <a:solidFill>
                    <a:srgbClr val="FFFFFF"/>
                  </a:solidFill>
                </a:uFill>
                <a:latin typeface="Calibri"/>
              </a:rPr>
              <a:t>to</a:t>
            </a:r>
            <a:r>
              <a:rPr lang="de-DE" sz="1200" b="0" strike="noStrike" spc="-1" dirty="0">
                <a:solidFill>
                  <a:srgbClr val="000000"/>
                </a:solidFill>
                <a:uFill>
                  <a:solidFill>
                    <a:srgbClr val="FFFFFF"/>
                  </a:solidFill>
                </a:uFill>
                <a:latin typeface="Calibri"/>
              </a:rPr>
              <a:t> </a:t>
            </a:r>
            <a:r>
              <a:rPr lang="de-DE" sz="1200" b="0" strike="noStrike" spc="-1" dirty="0" err="1">
                <a:solidFill>
                  <a:srgbClr val="000000"/>
                </a:solidFill>
                <a:uFill>
                  <a:solidFill>
                    <a:srgbClr val="FFFFFF"/>
                  </a:solidFill>
                </a:uFill>
                <a:latin typeface="Calibri"/>
              </a:rPr>
              <a:t>work</a:t>
            </a:r>
            <a:r>
              <a:rPr lang="de-DE" sz="1200" b="0" strike="noStrike" spc="-1" dirty="0">
                <a:solidFill>
                  <a:srgbClr val="000000"/>
                </a:solidFill>
                <a:uFill>
                  <a:solidFill>
                    <a:srgbClr val="FFFFFF"/>
                  </a:solidFill>
                </a:uFill>
                <a:latin typeface="Calibri"/>
              </a:rPr>
              <a:t>!</a:t>
            </a:r>
            <a:endParaRPr lang="de-DE" sz="1600" b="0" strike="noStrike" spc="-1" dirty="0">
              <a:solidFill>
                <a:srgbClr val="000000"/>
              </a:solidFill>
              <a:uFill>
                <a:solidFill>
                  <a:srgbClr val="FFFFFF"/>
                </a:solidFill>
              </a:uFill>
              <a:latin typeface="Arial"/>
            </a:endParaRPr>
          </a:p>
        </p:txBody>
      </p:sp>
    </p:spTree>
    <p:extLst>
      <p:ext uri="{BB962C8B-B14F-4D97-AF65-F5344CB8AC3E}">
        <p14:creationId xmlns:p14="http://schemas.microsoft.com/office/powerpoint/2010/main" val="35215246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Was ist ein Service?</a:t>
            </a:r>
            <a:endParaRPr lang="en-US" sz="1800" b="0" strike="noStrike" spc="-1">
              <a:solidFill>
                <a:srgbClr val="000000"/>
              </a:solidFill>
              <a:uFill>
                <a:solidFill>
                  <a:srgbClr val="FFFFFF"/>
                </a:solidFill>
              </a:uFill>
              <a:latin typeface="Calibri"/>
            </a:endParaRPr>
          </a:p>
        </p:txBody>
      </p:sp>
      <p:sp>
        <p:nvSpPr>
          <p:cNvPr id="131" name="TextShape 2"/>
          <p:cNvSpPr txBox="1"/>
          <p:nvPr/>
        </p:nvSpPr>
        <p:spPr>
          <a:xfrm>
            <a:off x="457200" y="1696680"/>
            <a:ext cx="8229240" cy="4625640"/>
          </a:xfrm>
          <a:prstGeom prst="rect">
            <a:avLst/>
          </a:prstGeom>
          <a:noFill/>
          <a:ln>
            <a:noFill/>
          </a:ln>
        </p:spPr>
        <p:txBody>
          <a:bodyPr/>
          <a:lstStyle/>
          <a:p>
            <a:endParaRPr lang="en-US" sz="2800" b="0" strike="noStrike" spc="-1">
              <a:solidFill>
                <a:srgbClr val="000000"/>
              </a:solidFill>
              <a:uFill>
                <a:solidFill>
                  <a:srgbClr val="FFFFFF"/>
                </a:solidFill>
              </a:uFill>
              <a:latin typeface="Calibri"/>
            </a:endParaRPr>
          </a:p>
        </p:txBody>
      </p:sp>
      <p:sp>
        <p:nvSpPr>
          <p:cNvPr id="132" name="TextShape 3"/>
          <p:cNvSpPr txBox="1"/>
          <p:nvPr/>
        </p:nvSpPr>
        <p:spPr>
          <a:xfrm>
            <a:off x="6553080" y="6430680"/>
            <a:ext cx="2133360" cy="364680"/>
          </a:xfrm>
          <a:prstGeom prst="rect">
            <a:avLst/>
          </a:prstGeom>
          <a:noFill/>
          <a:ln>
            <a:noFill/>
          </a:ln>
        </p:spPr>
        <p:txBody>
          <a:bodyPr anchor="ctr"/>
          <a:lstStyle/>
          <a:p>
            <a:pPr algn="r">
              <a:lnSpc>
                <a:spcPct val="100000"/>
              </a:lnSpc>
            </a:pPr>
            <a:fld id="{68F0F8B7-D008-4D66-A50C-213CB9A10828}" type="slidenum">
              <a:rPr lang="de-DE" sz="1200" b="0" strike="noStrike" spc="-1">
                <a:solidFill>
                  <a:srgbClr val="8B8B8B"/>
                </a:solidFill>
                <a:uFill>
                  <a:solidFill>
                    <a:srgbClr val="FFFFFF"/>
                  </a:solidFill>
                </a:uFill>
                <a:latin typeface="Calibri"/>
              </a:rPr>
              <a:t>7</a:t>
            </a:fld>
            <a:endParaRPr lang="de-DE" sz="1400" b="0" strike="noStrike" spc="-1">
              <a:solidFill>
                <a:srgbClr val="000000"/>
              </a:solidFill>
              <a:uFill>
                <a:solidFill>
                  <a:srgbClr val="FFFFFF"/>
                </a:solidFill>
              </a:uFill>
              <a:latin typeface="Times New Roman"/>
            </a:endParaRPr>
          </a:p>
        </p:txBody>
      </p:sp>
      <p:graphicFrame>
        <p:nvGraphicFramePr>
          <p:cNvPr id="133" name="Table 4"/>
          <p:cNvGraphicFramePr/>
          <p:nvPr/>
        </p:nvGraphicFramePr>
        <p:xfrm>
          <a:off x="457200" y="1696680"/>
          <a:ext cx="8229240" cy="1249680"/>
        </p:xfrm>
        <a:graphic>
          <a:graphicData uri="http://schemas.openxmlformats.org/drawingml/2006/table">
            <a:tbl>
              <a:tblPr/>
              <a:tblGrid>
                <a:gridCol w="8229240">
                  <a:extLst>
                    <a:ext uri="{9D8B030D-6E8A-4147-A177-3AD203B41FA5}">
                      <a16:colId xmlns:a16="http://schemas.microsoft.com/office/drawing/2014/main" val="20000"/>
                    </a:ext>
                  </a:extLst>
                </a:gridCol>
              </a:tblGrid>
              <a:tr h="206640">
                <a:tc>
                  <a:txBody>
                    <a:bodyPr/>
                    <a:lstStyle/>
                    <a:p>
                      <a:pPr>
                        <a:lnSpc>
                          <a:spcPct val="100000"/>
                        </a:lnSpc>
                      </a:pPr>
                      <a:r>
                        <a:rPr lang="de-DE" sz="1400" b="1" strike="noStrike" spc="-1">
                          <a:solidFill>
                            <a:srgbClr val="FFFFFF"/>
                          </a:solidFill>
                          <a:uFill>
                            <a:solidFill>
                              <a:srgbClr val="FFFFFF"/>
                            </a:solidFill>
                          </a:uFill>
                          <a:latin typeface="Calibri"/>
                        </a:rPr>
                        <a:t>Definition nach FitSM-0:</a:t>
                      </a:r>
                      <a:endParaRPr lang="de-DE" sz="1800" b="0" strike="noStrike" spc="-1">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extLst>
                  <a:ext uri="{0D108BD9-81ED-4DB2-BD59-A6C34878D82A}">
                    <a16:rowId xmlns:a16="http://schemas.microsoft.com/office/drawing/2014/main" val="10000"/>
                  </a:ext>
                </a:extLst>
              </a:tr>
              <a:tr h="937440">
                <a:tc>
                  <a:txBody>
                    <a:bodyPr/>
                    <a:lstStyle/>
                    <a:p>
                      <a:pPr>
                        <a:lnSpc>
                          <a:spcPct val="100000"/>
                        </a:lnSpc>
                      </a:pPr>
                      <a:r>
                        <a:rPr lang="de-DE" sz="2000" b="0" strike="noStrike" spc="-1">
                          <a:solidFill>
                            <a:srgbClr val="000000"/>
                          </a:solidFill>
                          <a:uFill>
                            <a:solidFill>
                              <a:srgbClr val="FFFFFF"/>
                            </a:solidFill>
                          </a:uFill>
                          <a:latin typeface="Calibri"/>
                        </a:rPr>
                        <a:t>Service:</a:t>
                      </a:r>
                      <a:endParaRPr lang="de-DE" sz="1800" b="0" strike="noStrike" spc="-1">
                        <a:solidFill>
                          <a:srgbClr val="000000"/>
                        </a:solidFill>
                        <a:uFill>
                          <a:solidFill>
                            <a:srgbClr val="FFFFFF"/>
                          </a:solidFill>
                        </a:uFill>
                        <a:latin typeface="Arial"/>
                      </a:endParaRPr>
                    </a:p>
                    <a:p>
                      <a:pPr marL="457200">
                        <a:lnSpc>
                          <a:spcPct val="100000"/>
                        </a:lnSpc>
                      </a:pPr>
                      <a:r>
                        <a:rPr lang="de-DE" sz="1800" b="0" strike="noStrike" spc="-1">
                          <a:solidFill>
                            <a:srgbClr val="000000"/>
                          </a:solidFill>
                          <a:uFill>
                            <a:solidFill>
                              <a:srgbClr val="FFFFFF"/>
                            </a:solidFill>
                          </a:uFill>
                          <a:latin typeface="Calibri"/>
                        </a:rPr>
                        <a:t>Mittel zur Lieferung eines </a:t>
                      </a:r>
                      <a:r>
                        <a:rPr lang="de-DE" sz="1800" b="0" i="1" strike="noStrike" spc="-1">
                          <a:solidFill>
                            <a:srgbClr val="000000"/>
                          </a:solidFill>
                          <a:uFill>
                            <a:solidFill>
                              <a:srgbClr val="FFFFFF"/>
                            </a:solidFill>
                          </a:uFill>
                          <a:latin typeface="Calibri"/>
                        </a:rPr>
                        <a:t>Mehrwerts</a:t>
                      </a:r>
                      <a:r>
                        <a:rPr lang="de-DE" sz="1800" b="0" strike="noStrike" spc="-1">
                          <a:solidFill>
                            <a:srgbClr val="000000"/>
                          </a:solidFill>
                          <a:uFill>
                            <a:solidFill>
                              <a:srgbClr val="FFFFFF"/>
                            </a:solidFill>
                          </a:uFill>
                          <a:latin typeface="Calibri"/>
                        </a:rPr>
                        <a:t> für </a:t>
                      </a:r>
                      <a:r>
                        <a:rPr lang="de-DE" sz="1800" b="0" i="1" strike="noStrike" spc="-1">
                          <a:solidFill>
                            <a:srgbClr val="000000"/>
                          </a:solidFill>
                          <a:uFill>
                            <a:solidFill>
                              <a:srgbClr val="FFFFFF"/>
                            </a:solidFill>
                          </a:uFill>
                          <a:latin typeface="Calibri"/>
                        </a:rPr>
                        <a:t>Kunden</a:t>
                      </a:r>
                      <a:r>
                        <a:rPr lang="de-DE" sz="1800" b="0" strike="noStrike" spc="-1">
                          <a:solidFill>
                            <a:srgbClr val="000000"/>
                          </a:solidFill>
                          <a:uFill>
                            <a:solidFill>
                              <a:srgbClr val="FFFFFF"/>
                            </a:solidFill>
                          </a:uFill>
                          <a:latin typeface="Calibri"/>
                        </a:rPr>
                        <a:t>, indem die Ziele der Kunden unterstützt werden</a:t>
                      </a:r>
                      <a:endParaRPr lang="de-DE" sz="1800" b="0" strike="noStrike" spc="-1">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extLst>
                  <a:ext uri="{0D108BD9-81ED-4DB2-BD59-A6C34878D82A}">
                    <a16:rowId xmlns:a16="http://schemas.microsoft.com/office/drawing/2014/main" val="10001"/>
                  </a:ext>
                </a:extLst>
              </a:tr>
            </a:tbl>
          </a:graphicData>
        </a:graphic>
      </p:graphicFrame>
      <p:graphicFrame>
        <p:nvGraphicFramePr>
          <p:cNvPr id="134" name="Table 5"/>
          <p:cNvGraphicFramePr/>
          <p:nvPr/>
        </p:nvGraphicFramePr>
        <p:xfrm>
          <a:off x="457200" y="3077640"/>
          <a:ext cx="8229240" cy="975360"/>
        </p:xfrm>
        <a:graphic>
          <a:graphicData uri="http://schemas.openxmlformats.org/drawingml/2006/table">
            <a:tbl>
              <a:tblPr/>
              <a:tblGrid>
                <a:gridCol w="8229240">
                  <a:extLst>
                    <a:ext uri="{9D8B030D-6E8A-4147-A177-3AD203B41FA5}">
                      <a16:colId xmlns:a16="http://schemas.microsoft.com/office/drawing/2014/main" val="20000"/>
                    </a:ext>
                  </a:extLst>
                </a:gridCol>
              </a:tblGrid>
              <a:tr h="177120">
                <a:tc>
                  <a:txBody>
                    <a:bodyPr/>
                    <a:lstStyle/>
                    <a:p>
                      <a:pPr>
                        <a:lnSpc>
                          <a:spcPct val="100000"/>
                        </a:lnSpc>
                      </a:pPr>
                      <a:r>
                        <a:rPr lang="de-DE" sz="1400" b="1" strike="noStrike" spc="-1">
                          <a:solidFill>
                            <a:srgbClr val="FFFFFF"/>
                          </a:solidFill>
                          <a:uFill>
                            <a:solidFill>
                              <a:srgbClr val="FFFFFF"/>
                            </a:solidFill>
                          </a:uFill>
                          <a:latin typeface="Calibri"/>
                        </a:rPr>
                        <a:t>Definition nach FitSM-0:</a:t>
                      </a:r>
                      <a:endParaRPr lang="de-DE" sz="1800" b="0" strike="noStrike" spc="-1">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extLst>
                  <a:ext uri="{0D108BD9-81ED-4DB2-BD59-A6C34878D82A}">
                    <a16:rowId xmlns:a16="http://schemas.microsoft.com/office/drawing/2014/main" val="10000"/>
                  </a:ext>
                </a:extLst>
              </a:tr>
              <a:tr h="554760">
                <a:tc>
                  <a:txBody>
                    <a:bodyPr/>
                    <a:lstStyle/>
                    <a:p>
                      <a:pPr>
                        <a:lnSpc>
                          <a:spcPct val="100000"/>
                        </a:lnSpc>
                      </a:pPr>
                      <a:r>
                        <a:rPr lang="de-DE" sz="2000" b="0" strike="noStrike" spc="-1">
                          <a:solidFill>
                            <a:srgbClr val="000000"/>
                          </a:solidFill>
                          <a:uFill>
                            <a:solidFill>
                              <a:srgbClr val="FFFFFF"/>
                            </a:solidFill>
                          </a:uFill>
                          <a:latin typeface="Calibri"/>
                        </a:rPr>
                        <a:t>IT-Service:</a:t>
                      </a:r>
                      <a:endParaRPr lang="de-DE" sz="1800" b="0" strike="noStrike" spc="-1">
                        <a:solidFill>
                          <a:srgbClr val="000000"/>
                        </a:solidFill>
                        <a:uFill>
                          <a:solidFill>
                            <a:srgbClr val="FFFFFF"/>
                          </a:solidFill>
                        </a:uFill>
                        <a:latin typeface="Arial"/>
                      </a:endParaRPr>
                    </a:p>
                    <a:p>
                      <a:pPr marL="457200">
                        <a:lnSpc>
                          <a:spcPct val="100000"/>
                        </a:lnSpc>
                      </a:pPr>
                      <a:r>
                        <a:rPr lang="de-DE" sz="1800" b="0" i="1" strike="noStrike" spc="-1">
                          <a:solidFill>
                            <a:srgbClr val="000000"/>
                          </a:solidFill>
                          <a:uFill>
                            <a:solidFill>
                              <a:srgbClr val="FFFFFF"/>
                            </a:solidFill>
                          </a:uFill>
                          <a:latin typeface="Calibri"/>
                        </a:rPr>
                        <a:t>Service</a:t>
                      </a:r>
                      <a:r>
                        <a:rPr lang="de-DE" sz="1800" b="0" strike="noStrike" spc="-1">
                          <a:solidFill>
                            <a:srgbClr val="000000"/>
                          </a:solidFill>
                          <a:uFill>
                            <a:solidFill>
                              <a:srgbClr val="FFFFFF"/>
                            </a:solidFill>
                          </a:uFill>
                          <a:latin typeface="Calibri"/>
                        </a:rPr>
                        <a:t>, der durch den Einsatz von Informationstechnologie (IT) ermöglicht wird</a:t>
                      </a:r>
                      <a:endParaRPr lang="de-DE" sz="1800" b="0" strike="noStrike" spc="-1">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extLst>
                  <a:ext uri="{0D108BD9-81ED-4DB2-BD59-A6C34878D82A}">
                    <a16:rowId xmlns:a16="http://schemas.microsoft.com/office/drawing/2014/main" val="10001"/>
                  </a:ext>
                </a:extLst>
              </a:tr>
            </a:tbl>
          </a:graphicData>
        </a:graphic>
      </p:graphicFrame>
      <p:sp>
        <p:nvSpPr>
          <p:cNvPr id="135" name="CustomShape 6"/>
          <p:cNvSpPr/>
          <p:nvPr/>
        </p:nvSpPr>
        <p:spPr>
          <a:xfrm>
            <a:off x="1067760" y="4186080"/>
            <a:ext cx="1513080" cy="1513080"/>
          </a:xfrm>
          <a:prstGeom prst="ellipse">
            <a:avLst/>
          </a:prstGeom>
          <a:solidFill>
            <a:schemeClr val="lt1">
              <a:hueOff val="0"/>
              <a:satOff val="0"/>
              <a:lumOff val="0"/>
              <a:alphaOff val="0"/>
            </a:schemeClr>
          </a:solidFill>
          <a:ln>
            <a:solidFill>
              <a:schemeClr val="accent1">
                <a:shade val="80000"/>
                <a:hueOff val="0"/>
                <a:satOff val="0"/>
                <a:lumOff val="0"/>
                <a:alphaOff val="0"/>
              </a:schemeClr>
            </a:solidFill>
            <a:round/>
          </a:ln>
          <a:effectLst>
            <a:outerShdw blurRad="40000" dist="20000" dir="5400000" rotWithShape="0">
              <a:srgbClr val="000000">
                <a:alpha val="38000"/>
              </a:srgbClr>
            </a:outerShdw>
          </a:effectLst>
        </p:spPr>
        <p:style>
          <a:lnRef idx="3">
            <a:scrgbClr r="0" g="0" b="0"/>
          </a:lnRef>
          <a:fillRef idx="0">
            <a:scrgbClr r="0" g="0" b="0"/>
          </a:fillRef>
          <a:effectRef idx="1">
            <a:scrgbClr r="0" g="0" b="0"/>
          </a:effectRef>
          <a:fontRef idx="minor"/>
        </p:style>
        <p:txBody>
          <a:bodyPr lIns="17640" tIns="17640" rIns="17640" bIns="17640" anchor="ctr"/>
          <a:lstStyle/>
          <a:p>
            <a:pPr algn="ctr">
              <a:lnSpc>
                <a:spcPct val="90000"/>
              </a:lnSpc>
            </a:pPr>
            <a:r>
              <a:rPr lang="de-DE" sz="1400" b="1" strike="noStrike" spc="-1" dirty="0">
                <a:solidFill>
                  <a:srgbClr val="000000"/>
                </a:solidFill>
                <a:uFill>
                  <a:solidFill>
                    <a:srgbClr val="FFFFFF"/>
                  </a:solidFill>
                </a:uFill>
                <a:latin typeface="Calibri"/>
              </a:rPr>
              <a:t>Funktion</a:t>
            </a:r>
            <a:endParaRPr lang="de-DE" sz="1800" b="0" strike="noStrike" spc="-1" dirty="0">
              <a:solidFill>
                <a:srgbClr val="000000"/>
              </a:solidFill>
              <a:uFill>
                <a:solidFill>
                  <a:srgbClr val="FFFFFF"/>
                </a:solidFill>
              </a:uFill>
              <a:latin typeface="Arial"/>
            </a:endParaRPr>
          </a:p>
        </p:txBody>
      </p:sp>
      <p:sp>
        <p:nvSpPr>
          <p:cNvPr id="136" name="CustomShape 7"/>
          <p:cNvSpPr/>
          <p:nvPr/>
        </p:nvSpPr>
        <p:spPr>
          <a:xfrm>
            <a:off x="2704320" y="4503960"/>
            <a:ext cx="877320" cy="877320"/>
          </a:xfrm>
          <a:prstGeom prst="mathPlus">
            <a:avLst>
              <a:gd name="adj1" fmla="val 23520"/>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p:spPr>
        <p:style>
          <a:lnRef idx="0">
            <a:scrgbClr r="0" g="0" b="0"/>
          </a:lnRef>
          <a:fillRef idx="0">
            <a:scrgbClr r="0" g="0" b="0"/>
          </a:fillRef>
          <a:effectRef idx="1">
            <a:scrgbClr r="0" g="0" b="0"/>
          </a:effectRef>
          <a:fontRef idx="minor"/>
        </p:style>
      </p:sp>
      <p:sp>
        <p:nvSpPr>
          <p:cNvPr id="137" name="CustomShape 8"/>
          <p:cNvSpPr/>
          <p:nvPr/>
        </p:nvSpPr>
        <p:spPr>
          <a:xfrm>
            <a:off x="3704760" y="4186080"/>
            <a:ext cx="1513080" cy="1513080"/>
          </a:xfrm>
          <a:prstGeom prst="ellipse">
            <a:avLst/>
          </a:prstGeom>
          <a:solidFill>
            <a:schemeClr val="lt1">
              <a:hueOff val="0"/>
              <a:satOff val="0"/>
              <a:lumOff val="0"/>
              <a:alphaOff val="0"/>
            </a:schemeClr>
          </a:solidFill>
          <a:ln>
            <a:solidFill>
              <a:schemeClr val="accent1">
                <a:shade val="80000"/>
                <a:hueOff val="0"/>
                <a:satOff val="0"/>
                <a:lumOff val="0"/>
                <a:alphaOff val="0"/>
              </a:schemeClr>
            </a:solidFill>
            <a:round/>
          </a:ln>
          <a:effectLst>
            <a:outerShdw blurRad="40000" dist="20000" dir="5400000" rotWithShape="0">
              <a:srgbClr val="000000">
                <a:alpha val="38000"/>
              </a:srgbClr>
            </a:outerShdw>
          </a:effectLst>
        </p:spPr>
        <p:style>
          <a:lnRef idx="3">
            <a:scrgbClr r="0" g="0" b="0"/>
          </a:lnRef>
          <a:fillRef idx="0">
            <a:scrgbClr r="0" g="0" b="0"/>
          </a:fillRef>
          <a:effectRef idx="1">
            <a:scrgbClr r="0" g="0" b="0"/>
          </a:effectRef>
          <a:fontRef idx="minor"/>
        </p:style>
        <p:txBody>
          <a:bodyPr lIns="17640" tIns="17640" rIns="17640" bIns="17640" anchor="ctr"/>
          <a:lstStyle/>
          <a:p>
            <a:pPr algn="ctr">
              <a:lnSpc>
                <a:spcPct val="90000"/>
              </a:lnSpc>
            </a:pPr>
            <a:r>
              <a:rPr lang="de-DE" sz="1400" b="1" strike="noStrike" spc="-1" dirty="0">
                <a:solidFill>
                  <a:srgbClr val="000000"/>
                </a:solidFill>
                <a:uFill>
                  <a:solidFill>
                    <a:srgbClr val="FFFFFF"/>
                  </a:solidFill>
                </a:uFill>
                <a:latin typeface="Calibri"/>
              </a:rPr>
              <a:t>Qualität</a:t>
            </a:r>
            <a:endParaRPr lang="de-DE" sz="1800" b="0" strike="noStrike" spc="-1" dirty="0">
              <a:solidFill>
                <a:srgbClr val="000000"/>
              </a:solidFill>
              <a:uFill>
                <a:solidFill>
                  <a:srgbClr val="FFFFFF"/>
                </a:solidFill>
              </a:uFill>
              <a:latin typeface="Arial"/>
            </a:endParaRPr>
          </a:p>
        </p:txBody>
      </p:sp>
      <p:sp>
        <p:nvSpPr>
          <p:cNvPr id="138" name="CustomShape 9"/>
          <p:cNvSpPr/>
          <p:nvPr/>
        </p:nvSpPr>
        <p:spPr>
          <a:xfrm>
            <a:off x="5341320" y="4503960"/>
            <a:ext cx="877320" cy="877320"/>
          </a:xfrm>
          <a:prstGeom prst="mathEqual">
            <a:avLst>
              <a:gd name="adj1" fmla="val 23520"/>
              <a:gd name="adj2" fmla="val 11760"/>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p:spPr>
        <p:style>
          <a:lnRef idx="0">
            <a:scrgbClr r="0" g="0" b="0"/>
          </a:lnRef>
          <a:fillRef idx="0">
            <a:scrgbClr r="0" g="0" b="0"/>
          </a:fillRef>
          <a:effectRef idx="1">
            <a:scrgbClr r="0" g="0" b="0"/>
          </a:effectRef>
          <a:fontRef idx="minor"/>
        </p:style>
      </p:sp>
      <p:sp>
        <p:nvSpPr>
          <p:cNvPr id="139" name="CustomShape 10"/>
          <p:cNvSpPr/>
          <p:nvPr/>
        </p:nvSpPr>
        <p:spPr>
          <a:xfrm>
            <a:off x="6341760" y="4186080"/>
            <a:ext cx="1513080" cy="1513080"/>
          </a:xfrm>
          <a:prstGeom prst="ellipse">
            <a:avLst/>
          </a:prstGeom>
          <a:solidFill>
            <a:schemeClr val="lt1">
              <a:hueOff val="0"/>
              <a:satOff val="0"/>
              <a:lumOff val="0"/>
              <a:alphaOff val="0"/>
            </a:schemeClr>
          </a:solidFill>
          <a:ln>
            <a:solidFill>
              <a:schemeClr val="accent1">
                <a:shade val="80000"/>
                <a:hueOff val="0"/>
                <a:satOff val="0"/>
                <a:lumOff val="0"/>
                <a:alphaOff val="0"/>
              </a:schemeClr>
            </a:solidFill>
            <a:round/>
          </a:ln>
          <a:effectLst>
            <a:outerShdw blurRad="40000" dist="20000" dir="5400000" rotWithShape="0">
              <a:srgbClr val="000000">
                <a:alpha val="38000"/>
              </a:srgbClr>
            </a:outerShdw>
          </a:effectLst>
        </p:spPr>
        <p:style>
          <a:lnRef idx="3">
            <a:scrgbClr r="0" g="0" b="0"/>
          </a:lnRef>
          <a:fillRef idx="0">
            <a:scrgbClr r="0" g="0" b="0"/>
          </a:fillRef>
          <a:effectRef idx="1">
            <a:scrgbClr r="0" g="0" b="0"/>
          </a:effectRef>
          <a:fontRef idx="minor"/>
        </p:style>
        <p:txBody>
          <a:bodyPr lIns="17640" tIns="17640" rIns="17640" bIns="17640" anchor="ctr"/>
          <a:lstStyle/>
          <a:p>
            <a:pPr algn="ctr">
              <a:lnSpc>
                <a:spcPct val="90000"/>
              </a:lnSpc>
            </a:pPr>
            <a:r>
              <a:rPr lang="de-DE" sz="1400" b="1" strike="noStrike" spc="-1" dirty="0">
                <a:solidFill>
                  <a:srgbClr val="000000"/>
                </a:solidFill>
                <a:uFill>
                  <a:solidFill>
                    <a:srgbClr val="FFFFFF"/>
                  </a:solidFill>
                </a:uFill>
                <a:latin typeface="Calibri"/>
              </a:rPr>
              <a:t>Mehrwert</a:t>
            </a:r>
            <a:br>
              <a:rPr lang="de-DE" sz="1400" b="1" strike="noStrike" spc="-1" dirty="0">
                <a:solidFill>
                  <a:srgbClr val="000000"/>
                </a:solidFill>
                <a:uFill>
                  <a:solidFill>
                    <a:srgbClr val="FFFFFF"/>
                  </a:solidFill>
                </a:uFill>
                <a:latin typeface="Calibri"/>
              </a:rPr>
            </a:br>
            <a:r>
              <a:rPr lang="de-DE" sz="1400" b="1" strike="noStrike" spc="-1" dirty="0">
                <a:solidFill>
                  <a:srgbClr val="000000"/>
                </a:solidFill>
                <a:uFill>
                  <a:solidFill>
                    <a:srgbClr val="FFFFFF"/>
                  </a:solidFill>
                </a:uFill>
                <a:latin typeface="Calibri"/>
              </a:rPr>
              <a:t>(Value)</a:t>
            </a:r>
            <a:endParaRPr lang="de-DE" sz="1800" b="0" strike="noStrike" spc="-1" dirty="0">
              <a:solidFill>
                <a:srgbClr val="000000"/>
              </a:solidFill>
              <a:uFill>
                <a:solidFill>
                  <a:srgbClr val="FFFFFF"/>
                </a:solidFill>
              </a:uFill>
              <a:latin typeface="Arial"/>
            </a:endParaRPr>
          </a:p>
        </p:txBody>
      </p:sp>
      <p:sp>
        <p:nvSpPr>
          <p:cNvPr id="140" name="CustomShape 11"/>
          <p:cNvSpPr/>
          <p:nvPr/>
        </p:nvSpPr>
        <p:spPr>
          <a:xfrm>
            <a:off x="577800" y="5729400"/>
            <a:ext cx="2533320" cy="51660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de-DE" sz="1400" b="0" strike="noStrike" spc="-1" dirty="0">
                <a:solidFill>
                  <a:srgbClr val="000000"/>
                </a:solidFill>
                <a:uFill>
                  <a:solidFill>
                    <a:srgbClr val="FFFFFF"/>
                  </a:solidFill>
                </a:uFill>
                <a:latin typeface="Calibri"/>
              </a:rPr>
              <a:t>Welchen </a:t>
            </a:r>
            <a:r>
              <a:rPr lang="de-DE" sz="1400" b="1" strike="noStrike" spc="-1" dirty="0">
                <a:solidFill>
                  <a:srgbClr val="000000"/>
                </a:solidFill>
                <a:uFill>
                  <a:solidFill>
                    <a:srgbClr val="FFFFFF"/>
                  </a:solidFill>
                </a:uFill>
                <a:latin typeface="Calibri"/>
              </a:rPr>
              <a:t>Zweck</a:t>
            </a:r>
            <a:r>
              <a:rPr lang="de-DE" sz="1400" b="0" strike="noStrike" spc="-1" dirty="0">
                <a:solidFill>
                  <a:srgbClr val="000000"/>
                </a:solidFill>
                <a:uFill>
                  <a:solidFill>
                    <a:srgbClr val="FFFFFF"/>
                  </a:solidFill>
                </a:uFill>
                <a:latin typeface="Calibri"/>
              </a:rPr>
              <a:t> erfüllt der Service?</a:t>
            </a:r>
            <a:endParaRPr lang="de-DE" sz="1800" b="0" strike="noStrike" spc="-1" dirty="0">
              <a:solidFill>
                <a:srgbClr val="000000"/>
              </a:solidFill>
              <a:uFill>
                <a:solidFill>
                  <a:srgbClr val="FFFFFF"/>
                </a:solidFill>
              </a:uFill>
              <a:latin typeface="Arial"/>
            </a:endParaRPr>
          </a:p>
        </p:txBody>
      </p:sp>
      <p:sp>
        <p:nvSpPr>
          <p:cNvPr id="141" name="CustomShape 12"/>
          <p:cNvSpPr/>
          <p:nvPr/>
        </p:nvSpPr>
        <p:spPr>
          <a:xfrm>
            <a:off x="3243240" y="5729400"/>
            <a:ext cx="2895840" cy="94284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de-DE" sz="1400" b="0" strike="noStrike" spc="-1" dirty="0">
                <a:solidFill>
                  <a:srgbClr val="000000"/>
                </a:solidFill>
                <a:uFill>
                  <a:solidFill>
                    <a:srgbClr val="FFFFFF"/>
                  </a:solidFill>
                </a:uFill>
                <a:latin typeface="Calibri"/>
              </a:rPr>
              <a:t>Welche zusätzlichen Faktoren haben Einfluss auf die Wahrnehmung der </a:t>
            </a:r>
            <a:r>
              <a:rPr lang="de-DE" sz="1400" b="1" strike="noStrike" spc="-1" dirty="0">
                <a:solidFill>
                  <a:srgbClr val="000000"/>
                </a:solidFill>
                <a:uFill>
                  <a:solidFill>
                    <a:srgbClr val="FFFFFF"/>
                  </a:solidFill>
                </a:uFill>
                <a:latin typeface="Calibri"/>
              </a:rPr>
              <a:t>Service-Qualität und -Leistung </a:t>
            </a:r>
            <a:r>
              <a:rPr lang="de-DE" sz="1400" b="0" strike="noStrike" spc="-1" dirty="0">
                <a:solidFill>
                  <a:srgbClr val="000000"/>
                </a:solidFill>
                <a:uFill>
                  <a:solidFill>
                    <a:srgbClr val="FFFFFF"/>
                  </a:solidFill>
                </a:uFill>
                <a:latin typeface="Calibri"/>
              </a:rPr>
              <a:t>durch den Kunden?</a:t>
            </a:r>
            <a:endParaRPr lang="de-DE" sz="1800" b="0" strike="noStrike" spc="-1" dirty="0">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1"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Effektive Nutzung von Meetings</a:t>
            </a:r>
            <a:endParaRPr lang="en-US" sz="1800" b="0" strike="noStrike" spc="-1">
              <a:solidFill>
                <a:srgbClr val="000000"/>
              </a:solidFill>
              <a:uFill>
                <a:solidFill>
                  <a:srgbClr val="FFFFFF"/>
                </a:solidFill>
              </a:uFill>
              <a:latin typeface="Calibri"/>
            </a:endParaRPr>
          </a:p>
        </p:txBody>
      </p:sp>
      <p:sp>
        <p:nvSpPr>
          <p:cNvPr id="657" name="TextShape 17"/>
          <p:cNvSpPr txBox="1"/>
          <p:nvPr/>
        </p:nvSpPr>
        <p:spPr>
          <a:xfrm>
            <a:off x="6553080" y="6430680"/>
            <a:ext cx="2133360" cy="364680"/>
          </a:xfrm>
          <a:prstGeom prst="rect">
            <a:avLst/>
          </a:prstGeom>
          <a:noFill/>
          <a:ln>
            <a:noFill/>
          </a:ln>
        </p:spPr>
        <p:txBody>
          <a:bodyPr anchor="ctr"/>
          <a:lstStyle/>
          <a:p>
            <a:pPr algn="r">
              <a:lnSpc>
                <a:spcPct val="100000"/>
              </a:lnSpc>
            </a:pPr>
            <a:fld id="{4031FFB8-8DD2-4E17-AF4C-EF5EACB436CA}" type="slidenum">
              <a:rPr lang="de-DE" sz="1200" b="0" strike="noStrike" spc="-1">
                <a:solidFill>
                  <a:srgbClr val="8B8B8B"/>
                </a:solidFill>
                <a:uFill>
                  <a:solidFill>
                    <a:srgbClr val="FFFFFF"/>
                  </a:solidFill>
                </a:uFill>
                <a:latin typeface="Calibri"/>
              </a:rPr>
              <a:t>70</a:t>
            </a:fld>
            <a:endParaRPr lang="de-DE" sz="1400" b="0" strike="noStrike" spc="-1">
              <a:solidFill>
                <a:srgbClr val="000000"/>
              </a:solidFill>
              <a:uFill>
                <a:solidFill>
                  <a:srgbClr val="FFFFFF"/>
                </a:solidFill>
              </a:uFill>
              <a:latin typeface="Times New Roman"/>
            </a:endParaRPr>
          </a:p>
        </p:txBody>
      </p:sp>
      <p:graphicFrame>
        <p:nvGraphicFramePr>
          <p:cNvPr id="19" name="Inhaltsplatzhalter 4">
            <a:extLst>
              <a:ext uri="{FF2B5EF4-FFF2-40B4-BE49-F238E27FC236}">
                <a16:creationId xmlns:a16="http://schemas.microsoft.com/office/drawing/2014/main" id="{25D7CAF1-0B3B-3E40-8357-78586B27F95F}"/>
              </a:ext>
            </a:extLst>
          </p:cNvPr>
          <p:cNvGraphicFramePr>
            <a:graphicFrameLocks/>
          </p:cNvGraphicFramePr>
          <p:nvPr>
            <p:extLst>
              <p:ext uri="{D42A27DB-BD31-4B8C-83A1-F6EECF244321}">
                <p14:modId xmlns:p14="http://schemas.microsoft.com/office/powerpoint/2010/main" val="4239669839"/>
              </p:ext>
            </p:extLst>
          </p:nvPr>
        </p:nvGraphicFramePr>
        <p:xfrm>
          <a:off x="457200" y="1696598"/>
          <a:ext cx="8229600" cy="46260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8" name="TextShape 1"/>
          <p:cNvSpPr txBox="1"/>
          <p:nvPr/>
        </p:nvSpPr>
        <p:spPr>
          <a:xfrm>
            <a:off x="685800" y="2130480"/>
            <a:ext cx="7772040" cy="1469520"/>
          </a:xfrm>
          <a:prstGeom prst="rect">
            <a:avLst/>
          </a:prstGeom>
          <a:noFill/>
          <a:ln>
            <a:noFill/>
          </a:ln>
        </p:spPr>
        <p:txBody>
          <a:bodyPr anchor="ctr"/>
          <a:lstStyle/>
          <a:p>
            <a:pPr algn="ctr">
              <a:lnSpc>
                <a:spcPct val="100000"/>
              </a:lnSpc>
            </a:pPr>
            <a:r>
              <a:rPr lang="en-US" sz="3200" b="0" strike="noStrike" spc="-1">
                <a:solidFill>
                  <a:srgbClr val="205595"/>
                </a:solidFill>
                <a:uFill>
                  <a:solidFill>
                    <a:srgbClr val="FFFFFF"/>
                  </a:solidFill>
                </a:uFill>
                <a:latin typeface="Calibri"/>
              </a:rPr>
              <a:t>Wertschöpfung durch IT Services</a:t>
            </a:r>
            <a:endParaRPr lang="en-US" sz="1800" b="0" strike="noStrike" spc="-1">
              <a:solidFill>
                <a:srgbClr val="000000"/>
              </a:solidFill>
              <a:uFill>
                <a:solidFill>
                  <a:srgbClr val="FFFFFF"/>
                </a:solidFill>
              </a:uFill>
              <a:latin typeface="Calibri"/>
            </a:endParaRPr>
          </a:p>
        </p:txBody>
      </p:sp>
      <p:sp>
        <p:nvSpPr>
          <p:cNvPr id="659" name="TextShape 2"/>
          <p:cNvSpPr txBox="1"/>
          <p:nvPr/>
        </p:nvSpPr>
        <p:spPr>
          <a:xfrm>
            <a:off x="6553080" y="6430680"/>
            <a:ext cx="2133360" cy="364680"/>
          </a:xfrm>
          <a:prstGeom prst="rect">
            <a:avLst/>
          </a:prstGeom>
          <a:noFill/>
          <a:ln>
            <a:noFill/>
          </a:ln>
        </p:spPr>
        <p:txBody>
          <a:bodyPr anchor="ctr"/>
          <a:lstStyle/>
          <a:p>
            <a:pPr algn="r">
              <a:lnSpc>
                <a:spcPct val="100000"/>
              </a:lnSpc>
            </a:pPr>
            <a:fld id="{45FA8A72-3C37-4DCD-8FBB-67E7E6478C67}" type="slidenum">
              <a:rPr lang="de-DE" sz="1200" b="0" strike="noStrike" spc="-1">
                <a:solidFill>
                  <a:srgbClr val="FFFFFF"/>
                </a:solidFill>
                <a:uFill>
                  <a:solidFill>
                    <a:srgbClr val="FFFFFF"/>
                  </a:solidFill>
                </a:uFill>
                <a:latin typeface="Calibri"/>
              </a:rPr>
              <a:t>71</a:t>
            </a:fld>
            <a:endParaRPr lang="de-DE" sz="1400" b="0" strike="noStrike" spc="-1">
              <a:solidFill>
                <a:srgbClr val="000000"/>
              </a:solidFill>
              <a:uFill>
                <a:solidFill>
                  <a:srgbClr val="FFFFFF"/>
                </a:solidFill>
              </a:uFill>
              <a:latin typeface="Times New Roman"/>
            </a:endParaRPr>
          </a:p>
        </p:txBody>
      </p:sp>
      <p:sp>
        <p:nvSpPr>
          <p:cNvPr id="660" name="CustomShape 3"/>
          <p:cNvSpPr/>
          <p:nvPr/>
        </p:nvSpPr>
        <p:spPr>
          <a:xfrm>
            <a:off x="1371600" y="3933720"/>
            <a:ext cx="6400440" cy="1704600"/>
          </a:xfrm>
          <a:prstGeom prst="snip1Rect">
            <a:avLst>
              <a:gd name="adj" fmla="val 16667"/>
            </a:avLst>
          </a:prstGeom>
          <a:solidFill>
            <a:schemeClr val="accent1">
              <a:lumMod val="60000"/>
              <a:lumOff val="40000"/>
              <a:alpha val="37000"/>
            </a:schemeClr>
          </a:solidFill>
          <a:ln>
            <a:round/>
          </a:ln>
        </p:spPr>
        <p:style>
          <a:lnRef idx="2">
            <a:schemeClr val="accent1">
              <a:shade val="50000"/>
            </a:schemeClr>
          </a:lnRef>
          <a:fillRef idx="1">
            <a:schemeClr val="accent1"/>
          </a:fillRef>
          <a:effectRef idx="0">
            <a:schemeClr val="accent1"/>
          </a:effectRef>
          <a:fontRef idx="minor"/>
        </p:style>
      </p:sp>
      <p:sp>
        <p:nvSpPr>
          <p:cNvPr id="661" name="CustomShape 4"/>
          <p:cNvSpPr/>
          <p:nvPr/>
        </p:nvSpPr>
        <p:spPr>
          <a:xfrm>
            <a:off x="1445760" y="4040640"/>
            <a:ext cx="1706040" cy="32904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de-DE" sz="1800" b="0" strike="noStrike" spc="-1">
                <a:solidFill>
                  <a:srgbClr val="FFFFFF"/>
                </a:solidFill>
                <a:uFill>
                  <a:solidFill>
                    <a:srgbClr val="FFFFFF"/>
                  </a:solidFill>
                </a:uFill>
                <a:latin typeface="Calibri"/>
              </a:rPr>
              <a:t>Warum?</a:t>
            </a:r>
            <a:endParaRPr lang="de-DE" sz="1800" b="0" strike="noStrike" spc="-1">
              <a:solidFill>
                <a:srgbClr val="000000"/>
              </a:solidFill>
              <a:uFill>
                <a:solidFill>
                  <a:srgbClr val="FFFFFF"/>
                </a:solidFill>
              </a:uFill>
              <a:latin typeface="Arial"/>
            </a:endParaRPr>
          </a:p>
        </p:txBody>
      </p:sp>
      <p:sp>
        <p:nvSpPr>
          <p:cNvPr id="662" name="CustomShape 5"/>
          <p:cNvSpPr/>
          <p:nvPr/>
        </p:nvSpPr>
        <p:spPr>
          <a:xfrm>
            <a:off x="1445760" y="4448520"/>
            <a:ext cx="6232680" cy="913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1800" b="0" strike="noStrike" spc="-1">
                <a:solidFill>
                  <a:srgbClr val="000000"/>
                </a:solidFill>
                <a:uFill>
                  <a:solidFill>
                    <a:srgbClr val="FFFFFF"/>
                  </a:solidFill>
                </a:uFill>
                <a:latin typeface="Calibri"/>
              </a:rPr>
              <a:t>Sicherstellung, dass die den Kunden zur Verfügung gestellten IT-Services auf die Bedürfnisse der Kunden abgestimmt sind und das Business der Kunden effektiv unterstützen</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3"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Service und Mehrwert</a:t>
            </a:r>
            <a:endParaRPr lang="en-US" sz="1800" b="0" strike="noStrike" spc="-1">
              <a:solidFill>
                <a:srgbClr val="000000"/>
              </a:solidFill>
              <a:uFill>
                <a:solidFill>
                  <a:srgbClr val="FFFFFF"/>
                </a:solidFill>
              </a:uFill>
              <a:latin typeface="Calibri"/>
            </a:endParaRPr>
          </a:p>
        </p:txBody>
      </p:sp>
      <p:sp>
        <p:nvSpPr>
          <p:cNvPr id="664" name="TextShape 2"/>
          <p:cNvSpPr txBox="1"/>
          <p:nvPr/>
        </p:nvSpPr>
        <p:spPr>
          <a:xfrm>
            <a:off x="457200" y="1696680"/>
            <a:ext cx="8229240" cy="4625640"/>
          </a:xfrm>
          <a:prstGeom prst="rect">
            <a:avLst/>
          </a:prstGeom>
          <a:noFill/>
          <a:ln>
            <a:noFill/>
          </a:ln>
        </p:spPr>
        <p:txBody>
          <a:bodyPr/>
          <a:lstStyle/>
          <a:p>
            <a:endParaRPr lang="en-US" sz="2800" b="0" strike="noStrike" spc="-1">
              <a:solidFill>
                <a:srgbClr val="000000"/>
              </a:solidFill>
              <a:uFill>
                <a:solidFill>
                  <a:srgbClr val="FFFFFF"/>
                </a:solidFill>
              </a:uFill>
              <a:latin typeface="Calibri"/>
            </a:endParaRPr>
          </a:p>
        </p:txBody>
      </p:sp>
      <p:graphicFrame>
        <p:nvGraphicFramePr>
          <p:cNvPr id="665" name="Table 3"/>
          <p:cNvGraphicFramePr/>
          <p:nvPr/>
        </p:nvGraphicFramePr>
        <p:xfrm>
          <a:off x="457200" y="1696680"/>
          <a:ext cx="8229240" cy="2072640"/>
        </p:xfrm>
        <a:graphic>
          <a:graphicData uri="http://schemas.openxmlformats.org/drawingml/2006/table">
            <a:tbl>
              <a:tblPr/>
              <a:tblGrid>
                <a:gridCol w="8229240">
                  <a:extLst>
                    <a:ext uri="{9D8B030D-6E8A-4147-A177-3AD203B41FA5}">
                      <a16:colId xmlns:a16="http://schemas.microsoft.com/office/drawing/2014/main" val="20000"/>
                    </a:ext>
                  </a:extLst>
                </a:gridCol>
              </a:tblGrid>
              <a:tr h="177120">
                <a:tc>
                  <a:txBody>
                    <a:bodyPr/>
                    <a:lstStyle/>
                    <a:p>
                      <a:pPr>
                        <a:lnSpc>
                          <a:spcPct val="100000"/>
                        </a:lnSpc>
                      </a:pPr>
                      <a:r>
                        <a:rPr lang="de-DE" sz="1400" b="1" strike="noStrike" spc="-1">
                          <a:solidFill>
                            <a:srgbClr val="FFFFFF"/>
                          </a:solidFill>
                          <a:uFill>
                            <a:solidFill>
                              <a:srgbClr val="FFFFFF"/>
                            </a:solidFill>
                          </a:uFill>
                          <a:latin typeface="Calibri"/>
                        </a:rPr>
                        <a:t>Definition nach FitSM-0:</a:t>
                      </a:r>
                      <a:endParaRPr lang="de-DE" sz="1800" b="0" strike="noStrike" spc="-1">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extLst>
                  <a:ext uri="{0D108BD9-81ED-4DB2-BD59-A6C34878D82A}">
                    <a16:rowId xmlns:a16="http://schemas.microsoft.com/office/drawing/2014/main" val="10000"/>
                  </a:ext>
                </a:extLst>
              </a:tr>
              <a:tr h="1389240">
                <a:tc>
                  <a:txBody>
                    <a:bodyPr/>
                    <a:lstStyle/>
                    <a:p>
                      <a:pPr>
                        <a:lnSpc>
                          <a:spcPct val="100000"/>
                        </a:lnSpc>
                      </a:pPr>
                      <a:r>
                        <a:rPr lang="de-DE" sz="2000" b="0" strike="noStrike" spc="-1">
                          <a:solidFill>
                            <a:srgbClr val="000000"/>
                          </a:solidFill>
                          <a:uFill>
                            <a:solidFill>
                              <a:srgbClr val="FFFFFF"/>
                            </a:solidFill>
                          </a:uFill>
                          <a:latin typeface="Calibri"/>
                        </a:rPr>
                        <a:t>Service:</a:t>
                      </a:r>
                      <a:endParaRPr lang="de-DE" sz="1800" b="0" strike="noStrike" spc="-1">
                        <a:solidFill>
                          <a:srgbClr val="000000"/>
                        </a:solidFill>
                        <a:uFill>
                          <a:solidFill>
                            <a:srgbClr val="FFFFFF"/>
                          </a:solidFill>
                        </a:uFill>
                        <a:latin typeface="Arial"/>
                      </a:endParaRPr>
                    </a:p>
                    <a:p>
                      <a:pPr marL="457200">
                        <a:lnSpc>
                          <a:spcPct val="100000"/>
                        </a:lnSpc>
                      </a:pPr>
                      <a:r>
                        <a:rPr lang="de-DE" sz="1800" b="0" strike="noStrike" spc="-1">
                          <a:solidFill>
                            <a:srgbClr val="000000"/>
                          </a:solidFill>
                          <a:uFill>
                            <a:solidFill>
                              <a:srgbClr val="FFFFFF"/>
                            </a:solidFill>
                          </a:uFill>
                          <a:latin typeface="Calibri"/>
                        </a:rPr>
                        <a:t>Mittel zur Lieferung eines </a:t>
                      </a:r>
                      <a:r>
                        <a:rPr lang="de-DE" sz="1800" b="0" i="1" strike="noStrike" spc="-1">
                          <a:solidFill>
                            <a:srgbClr val="000000"/>
                          </a:solidFill>
                          <a:uFill>
                            <a:solidFill>
                              <a:srgbClr val="FFFFFF"/>
                            </a:solidFill>
                          </a:uFill>
                          <a:latin typeface="Calibri"/>
                        </a:rPr>
                        <a:t>Mehrwerts</a:t>
                      </a:r>
                      <a:r>
                        <a:rPr lang="de-DE" sz="1800" b="0" strike="noStrike" spc="-1">
                          <a:solidFill>
                            <a:srgbClr val="000000"/>
                          </a:solidFill>
                          <a:uFill>
                            <a:solidFill>
                              <a:srgbClr val="FFFFFF"/>
                            </a:solidFill>
                          </a:uFill>
                          <a:latin typeface="Calibri"/>
                        </a:rPr>
                        <a:t> für </a:t>
                      </a:r>
                      <a:r>
                        <a:rPr lang="de-DE" sz="1800" b="0" i="1" strike="noStrike" spc="-1">
                          <a:solidFill>
                            <a:srgbClr val="000000"/>
                          </a:solidFill>
                          <a:uFill>
                            <a:solidFill>
                              <a:srgbClr val="FFFFFF"/>
                            </a:solidFill>
                          </a:uFill>
                          <a:latin typeface="Calibri"/>
                        </a:rPr>
                        <a:t>Kunden</a:t>
                      </a:r>
                      <a:r>
                        <a:rPr lang="de-DE" sz="1800" b="0" strike="noStrike" spc="-1">
                          <a:solidFill>
                            <a:srgbClr val="000000"/>
                          </a:solidFill>
                          <a:uFill>
                            <a:solidFill>
                              <a:srgbClr val="FFFFFF"/>
                            </a:solidFill>
                          </a:uFill>
                          <a:latin typeface="Calibri"/>
                        </a:rPr>
                        <a:t>, indem die Ziele der Kunden unterstützt werden</a:t>
                      </a:r>
                      <a:endParaRPr lang="de-DE" sz="1800" b="0" strike="noStrike" spc="-1">
                        <a:solidFill>
                          <a:srgbClr val="000000"/>
                        </a:solidFill>
                        <a:uFill>
                          <a:solidFill>
                            <a:srgbClr val="FFFFFF"/>
                          </a:solidFill>
                        </a:uFill>
                        <a:latin typeface="Arial"/>
                      </a:endParaRPr>
                    </a:p>
                    <a:p>
                      <a:pPr marL="457200">
                        <a:lnSpc>
                          <a:spcPct val="100000"/>
                        </a:lnSpc>
                      </a:pPr>
                      <a:endParaRPr lang="de-DE" sz="1800" b="0" strike="noStrike" spc="-1">
                        <a:solidFill>
                          <a:srgbClr val="000000"/>
                        </a:solidFill>
                        <a:uFill>
                          <a:solidFill>
                            <a:srgbClr val="FFFFFF"/>
                          </a:solidFill>
                        </a:uFill>
                        <a:latin typeface="Arial"/>
                      </a:endParaRPr>
                    </a:p>
                    <a:p>
                      <a:pPr marL="457200">
                        <a:lnSpc>
                          <a:spcPct val="100000"/>
                        </a:lnSpc>
                      </a:pPr>
                      <a:r>
                        <a:rPr lang="de-DE" sz="1800" b="0" i="1" strike="noStrike" spc="-1">
                          <a:solidFill>
                            <a:srgbClr val="000000"/>
                          </a:solidFill>
                          <a:uFill>
                            <a:solidFill>
                              <a:srgbClr val="FFFFFF"/>
                            </a:solidFill>
                          </a:uFill>
                          <a:latin typeface="Calibri"/>
                        </a:rPr>
                        <a:t>Anmerkung: Im Zusammenhang mit dem FitSM-Standard sind üblicherweise IT-Services gemeint, wenn von Services gesprochen wird</a:t>
                      </a:r>
                      <a:endParaRPr lang="de-DE" sz="1800" b="0" strike="noStrike" spc="-1">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extLst>
                  <a:ext uri="{0D108BD9-81ED-4DB2-BD59-A6C34878D82A}">
                    <a16:rowId xmlns:a16="http://schemas.microsoft.com/office/drawing/2014/main" val="10001"/>
                  </a:ext>
                </a:extLst>
              </a:tr>
            </a:tbl>
          </a:graphicData>
        </a:graphic>
      </p:graphicFrame>
      <p:sp>
        <p:nvSpPr>
          <p:cNvPr id="673" name="TextShape 11"/>
          <p:cNvSpPr txBox="1"/>
          <p:nvPr/>
        </p:nvSpPr>
        <p:spPr>
          <a:xfrm>
            <a:off x="6553080" y="6430680"/>
            <a:ext cx="2133360" cy="364680"/>
          </a:xfrm>
          <a:prstGeom prst="rect">
            <a:avLst/>
          </a:prstGeom>
          <a:noFill/>
          <a:ln>
            <a:noFill/>
          </a:ln>
        </p:spPr>
        <p:txBody>
          <a:bodyPr anchor="ctr"/>
          <a:lstStyle/>
          <a:p>
            <a:pPr algn="r">
              <a:lnSpc>
                <a:spcPct val="100000"/>
              </a:lnSpc>
            </a:pPr>
            <a:fld id="{4694F36B-642E-4D19-BFE9-A8F0D76AFC57}" type="slidenum">
              <a:rPr lang="de-DE" sz="1200" b="0" strike="noStrike" spc="-1">
                <a:solidFill>
                  <a:srgbClr val="8B8B8B"/>
                </a:solidFill>
                <a:uFill>
                  <a:solidFill>
                    <a:srgbClr val="FFFFFF"/>
                  </a:solidFill>
                </a:uFill>
                <a:latin typeface="Calibri"/>
              </a:rPr>
              <a:t>72</a:t>
            </a:fld>
            <a:endParaRPr lang="de-DE" sz="1400" b="0" strike="noStrike" spc="-1">
              <a:solidFill>
                <a:srgbClr val="000000"/>
              </a:solidFill>
              <a:uFill>
                <a:solidFill>
                  <a:srgbClr val="FFFFFF"/>
                </a:solidFill>
              </a:uFill>
              <a:latin typeface="Times New Roman"/>
            </a:endParaRPr>
          </a:p>
        </p:txBody>
      </p:sp>
      <p:sp>
        <p:nvSpPr>
          <p:cNvPr id="13" name="CustomShape 6">
            <a:extLst>
              <a:ext uri="{FF2B5EF4-FFF2-40B4-BE49-F238E27FC236}">
                <a16:creationId xmlns:a16="http://schemas.microsoft.com/office/drawing/2014/main" id="{FD0DD604-9796-0543-A32A-C7788505149F}"/>
              </a:ext>
            </a:extLst>
          </p:cNvPr>
          <p:cNvSpPr/>
          <p:nvPr/>
        </p:nvSpPr>
        <p:spPr>
          <a:xfrm>
            <a:off x="1067760" y="4186080"/>
            <a:ext cx="1513080" cy="1513080"/>
          </a:xfrm>
          <a:prstGeom prst="ellipse">
            <a:avLst/>
          </a:prstGeom>
          <a:solidFill>
            <a:schemeClr val="lt1">
              <a:hueOff val="0"/>
              <a:satOff val="0"/>
              <a:lumOff val="0"/>
              <a:alphaOff val="0"/>
            </a:schemeClr>
          </a:solidFill>
          <a:ln>
            <a:solidFill>
              <a:schemeClr val="accent1">
                <a:shade val="80000"/>
                <a:hueOff val="0"/>
                <a:satOff val="0"/>
                <a:lumOff val="0"/>
                <a:alphaOff val="0"/>
              </a:schemeClr>
            </a:solidFill>
            <a:round/>
          </a:ln>
          <a:effectLst>
            <a:outerShdw blurRad="40000" dist="20000" dir="5400000" rotWithShape="0">
              <a:srgbClr val="000000">
                <a:alpha val="38000"/>
              </a:srgbClr>
            </a:outerShdw>
          </a:effectLst>
        </p:spPr>
        <p:style>
          <a:lnRef idx="3">
            <a:scrgbClr r="0" g="0" b="0"/>
          </a:lnRef>
          <a:fillRef idx="0">
            <a:scrgbClr r="0" g="0" b="0"/>
          </a:fillRef>
          <a:effectRef idx="1">
            <a:scrgbClr r="0" g="0" b="0"/>
          </a:effectRef>
          <a:fontRef idx="minor"/>
        </p:style>
        <p:txBody>
          <a:bodyPr lIns="17640" tIns="17640" rIns="17640" bIns="17640" anchor="ctr"/>
          <a:lstStyle/>
          <a:p>
            <a:pPr algn="ctr">
              <a:lnSpc>
                <a:spcPct val="90000"/>
              </a:lnSpc>
            </a:pPr>
            <a:r>
              <a:rPr lang="de-DE" sz="1400" b="1" strike="noStrike" spc="-1" dirty="0">
                <a:solidFill>
                  <a:srgbClr val="000000"/>
                </a:solidFill>
                <a:uFill>
                  <a:solidFill>
                    <a:srgbClr val="FFFFFF"/>
                  </a:solidFill>
                </a:uFill>
                <a:latin typeface="Calibri"/>
              </a:rPr>
              <a:t>Funktion</a:t>
            </a:r>
            <a:endParaRPr lang="de-DE" sz="1800" b="0" strike="noStrike" spc="-1" dirty="0">
              <a:solidFill>
                <a:srgbClr val="000000"/>
              </a:solidFill>
              <a:uFill>
                <a:solidFill>
                  <a:srgbClr val="FFFFFF"/>
                </a:solidFill>
              </a:uFill>
              <a:latin typeface="Arial"/>
            </a:endParaRPr>
          </a:p>
        </p:txBody>
      </p:sp>
      <p:sp>
        <p:nvSpPr>
          <p:cNvPr id="14" name="CustomShape 7">
            <a:extLst>
              <a:ext uri="{FF2B5EF4-FFF2-40B4-BE49-F238E27FC236}">
                <a16:creationId xmlns:a16="http://schemas.microsoft.com/office/drawing/2014/main" id="{E7051EF0-25C9-654A-8B33-54512BA7D968}"/>
              </a:ext>
            </a:extLst>
          </p:cNvPr>
          <p:cNvSpPr/>
          <p:nvPr/>
        </p:nvSpPr>
        <p:spPr>
          <a:xfrm>
            <a:off x="2704320" y="4503960"/>
            <a:ext cx="877320" cy="877320"/>
          </a:xfrm>
          <a:prstGeom prst="mathPlus">
            <a:avLst>
              <a:gd name="adj1" fmla="val 23520"/>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p:spPr>
        <p:style>
          <a:lnRef idx="0">
            <a:scrgbClr r="0" g="0" b="0"/>
          </a:lnRef>
          <a:fillRef idx="0">
            <a:scrgbClr r="0" g="0" b="0"/>
          </a:fillRef>
          <a:effectRef idx="1">
            <a:scrgbClr r="0" g="0" b="0"/>
          </a:effectRef>
          <a:fontRef idx="minor"/>
        </p:style>
      </p:sp>
      <p:sp>
        <p:nvSpPr>
          <p:cNvPr id="15" name="CustomShape 8">
            <a:extLst>
              <a:ext uri="{FF2B5EF4-FFF2-40B4-BE49-F238E27FC236}">
                <a16:creationId xmlns:a16="http://schemas.microsoft.com/office/drawing/2014/main" id="{49A124A8-CD1D-7146-8711-0AA6B8BA1E8A}"/>
              </a:ext>
            </a:extLst>
          </p:cNvPr>
          <p:cNvSpPr/>
          <p:nvPr/>
        </p:nvSpPr>
        <p:spPr>
          <a:xfrm>
            <a:off x="3704760" y="4186080"/>
            <a:ext cx="1513080" cy="1513080"/>
          </a:xfrm>
          <a:prstGeom prst="ellipse">
            <a:avLst/>
          </a:prstGeom>
          <a:solidFill>
            <a:schemeClr val="lt1">
              <a:hueOff val="0"/>
              <a:satOff val="0"/>
              <a:lumOff val="0"/>
              <a:alphaOff val="0"/>
            </a:schemeClr>
          </a:solidFill>
          <a:ln>
            <a:solidFill>
              <a:schemeClr val="accent1">
                <a:shade val="80000"/>
                <a:hueOff val="0"/>
                <a:satOff val="0"/>
                <a:lumOff val="0"/>
                <a:alphaOff val="0"/>
              </a:schemeClr>
            </a:solidFill>
            <a:round/>
          </a:ln>
          <a:effectLst>
            <a:outerShdw blurRad="40000" dist="20000" dir="5400000" rotWithShape="0">
              <a:srgbClr val="000000">
                <a:alpha val="38000"/>
              </a:srgbClr>
            </a:outerShdw>
          </a:effectLst>
        </p:spPr>
        <p:style>
          <a:lnRef idx="3">
            <a:scrgbClr r="0" g="0" b="0"/>
          </a:lnRef>
          <a:fillRef idx="0">
            <a:scrgbClr r="0" g="0" b="0"/>
          </a:fillRef>
          <a:effectRef idx="1">
            <a:scrgbClr r="0" g="0" b="0"/>
          </a:effectRef>
          <a:fontRef idx="minor"/>
        </p:style>
        <p:txBody>
          <a:bodyPr lIns="17640" tIns="17640" rIns="17640" bIns="17640" anchor="ctr"/>
          <a:lstStyle/>
          <a:p>
            <a:pPr algn="ctr">
              <a:lnSpc>
                <a:spcPct val="90000"/>
              </a:lnSpc>
            </a:pPr>
            <a:r>
              <a:rPr lang="de-DE" sz="1400" b="1" strike="noStrike" spc="-1" dirty="0">
                <a:solidFill>
                  <a:srgbClr val="000000"/>
                </a:solidFill>
                <a:uFill>
                  <a:solidFill>
                    <a:srgbClr val="FFFFFF"/>
                  </a:solidFill>
                </a:uFill>
                <a:latin typeface="Calibri"/>
              </a:rPr>
              <a:t>Qualität</a:t>
            </a:r>
            <a:endParaRPr lang="de-DE" sz="1800" b="0" strike="noStrike" spc="-1" dirty="0">
              <a:solidFill>
                <a:srgbClr val="000000"/>
              </a:solidFill>
              <a:uFill>
                <a:solidFill>
                  <a:srgbClr val="FFFFFF"/>
                </a:solidFill>
              </a:uFill>
              <a:latin typeface="Arial"/>
            </a:endParaRPr>
          </a:p>
        </p:txBody>
      </p:sp>
      <p:sp>
        <p:nvSpPr>
          <p:cNvPr id="16" name="CustomShape 9">
            <a:extLst>
              <a:ext uri="{FF2B5EF4-FFF2-40B4-BE49-F238E27FC236}">
                <a16:creationId xmlns:a16="http://schemas.microsoft.com/office/drawing/2014/main" id="{8A48CFAC-10A4-ED42-9C59-11B9DED9CE11}"/>
              </a:ext>
            </a:extLst>
          </p:cNvPr>
          <p:cNvSpPr/>
          <p:nvPr/>
        </p:nvSpPr>
        <p:spPr>
          <a:xfrm>
            <a:off x="5341320" y="4503960"/>
            <a:ext cx="877320" cy="877320"/>
          </a:xfrm>
          <a:prstGeom prst="mathEqual">
            <a:avLst>
              <a:gd name="adj1" fmla="val 23520"/>
              <a:gd name="adj2" fmla="val 11760"/>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p:spPr>
        <p:style>
          <a:lnRef idx="0">
            <a:scrgbClr r="0" g="0" b="0"/>
          </a:lnRef>
          <a:fillRef idx="0">
            <a:scrgbClr r="0" g="0" b="0"/>
          </a:fillRef>
          <a:effectRef idx="1">
            <a:scrgbClr r="0" g="0" b="0"/>
          </a:effectRef>
          <a:fontRef idx="minor"/>
        </p:style>
      </p:sp>
      <p:sp>
        <p:nvSpPr>
          <p:cNvPr id="17" name="CustomShape 10">
            <a:extLst>
              <a:ext uri="{FF2B5EF4-FFF2-40B4-BE49-F238E27FC236}">
                <a16:creationId xmlns:a16="http://schemas.microsoft.com/office/drawing/2014/main" id="{5249E04F-0AB9-AF41-8F69-FEC98BB8C9EA}"/>
              </a:ext>
            </a:extLst>
          </p:cNvPr>
          <p:cNvSpPr/>
          <p:nvPr/>
        </p:nvSpPr>
        <p:spPr>
          <a:xfrm>
            <a:off x="6341760" y="4186080"/>
            <a:ext cx="1513080" cy="1513080"/>
          </a:xfrm>
          <a:prstGeom prst="ellipse">
            <a:avLst/>
          </a:prstGeom>
          <a:solidFill>
            <a:schemeClr val="lt1">
              <a:hueOff val="0"/>
              <a:satOff val="0"/>
              <a:lumOff val="0"/>
              <a:alphaOff val="0"/>
            </a:schemeClr>
          </a:solidFill>
          <a:ln>
            <a:solidFill>
              <a:schemeClr val="accent1">
                <a:shade val="80000"/>
                <a:hueOff val="0"/>
                <a:satOff val="0"/>
                <a:lumOff val="0"/>
                <a:alphaOff val="0"/>
              </a:schemeClr>
            </a:solidFill>
            <a:round/>
          </a:ln>
          <a:effectLst>
            <a:outerShdw blurRad="40000" dist="20000" dir="5400000" rotWithShape="0">
              <a:srgbClr val="000000">
                <a:alpha val="38000"/>
              </a:srgbClr>
            </a:outerShdw>
          </a:effectLst>
        </p:spPr>
        <p:style>
          <a:lnRef idx="3">
            <a:scrgbClr r="0" g="0" b="0"/>
          </a:lnRef>
          <a:fillRef idx="0">
            <a:scrgbClr r="0" g="0" b="0"/>
          </a:fillRef>
          <a:effectRef idx="1">
            <a:scrgbClr r="0" g="0" b="0"/>
          </a:effectRef>
          <a:fontRef idx="minor"/>
        </p:style>
        <p:txBody>
          <a:bodyPr lIns="17640" tIns="17640" rIns="17640" bIns="17640" anchor="ctr"/>
          <a:lstStyle/>
          <a:p>
            <a:pPr algn="ctr">
              <a:lnSpc>
                <a:spcPct val="90000"/>
              </a:lnSpc>
            </a:pPr>
            <a:r>
              <a:rPr lang="de-DE" sz="1400" b="1" strike="noStrike" spc="-1" dirty="0">
                <a:solidFill>
                  <a:srgbClr val="000000"/>
                </a:solidFill>
                <a:uFill>
                  <a:solidFill>
                    <a:srgbClr val="FFFFFF"/>
                  </a:solidFill>
                </a:uFill>
                <a:latin typeface="Calibri"/>
              </a:rPr>
              <a:t>Mehrwert</a:t>
            </a:r>
            <a:br>
              <a:rPr lang="de-DE" sz="1400" b="1" strike="noStrike" spc="-1" dirty="0">
                <a:solidFill>
                  <a:srgbClr val="000000"/>
                </a:solidFill>
                <a:uFill>
                  <a:solidFill>
                    <a:srgbClr val="FFFFFF"/>
                  </a:solidFill>
                </a:uFill>
                <a:latin typeface="Calibri"/>
              </a:rPr>
            </a:br>
            <a:r>
              <a:rPr lang="de-DE" sz="1400" b="1" strike="noStrike" spc="-1" dirty="0">
                <a:solidFill>
                  <a:srgbClr val="000000"/>
                </a:solidFill>
                <a:uFill>
                  <a:solidFill>
                    <a:srgbClr val="FFFFFF"/>
                  </a:solidFill>
                </a:uFill>
                <a:latin typeface="Calibri"/>
              </a:rPr>
              <a:t>(Value)</a:t>
            </a:r>
            <a:endParaRPr lang="de-DE" sz="1800" b="0" strike="noStrike" spc="-1" dirty="0">
              <a:solidFill>
                <a:srgbClr val="000000"/>
              </a:solidFill>
              <a:uFill>
                <a:solidFill>
                  <a:srgbClr val="FFFFFF"/>
                </a:solidFill>
              </a:uFill>
              <a:latin typeface="Arial"/>
            </a:endParaRPr>
          </a:p>
        </p:txBody>
      </p:sp>
      <p:sp>
        <p:nvSpPr>
          <p:cNvPr id="18" name="CustomShape 11">
            <a:extLst>
              <a:ext uri="{FF2B5EF4-FFF2-40B4-BE49-F238E27FC236}">
                <a16:creationId xmlns:a16="http://schemas.microsoft.com/office/drawing/2014/main" id="{F54C8138-A090-2F49-8056-46B80FCAF503}"/>
              </a:ext>
            </a:extLst>
          </p:cNvPr>
          <p:cNvSpPr/>
          <p:nvPr/>
        </p:nvSpPr>
        <p:spPr>
          <a:xfrm>
            <a:off x="577800" y="5729400"/>
            <a:ext cx="2533320" cy="51660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de-DE" sz="1400" b="0" strike="noStrike" spc="-1" dirty="0">
                <a:solidFill>
                  <a:srgbClr val="000000"/>
                </a:solidFill>
                <a:uFill>
                  <a:solidFill>
                    <a:srgbClr val="FFFFFF"/>
                  </a:solidFill>
                </a:uFill>
                <a:latin typeface="Calibri"/>
              </a:rPr>
              <a:t>Welchen </a:t>
            </a:r>
            <a:r>
              <a:rPr lang="de-DE" sz="1400" b="1" strike="noStrike" spc="-1" dirty="0">
                <a:solidFill>
                  <a:srgbClr val="000000"/>
                </a:solidFill>
                <a:uFill>
                  <a:solidFill>
                    <a:srgbClr val="FFFFFF"/>
                  </a:solidFill>
                </a:uFill>
                <a:latin typeface="Calibri"/>
              </a:rPr>
              <a:t>Zweck</a:t>
            </a:r>
            <a:r>
              <a:rPr lang="de-DE" sz="1400" b="0" strike="noStrike" spc="-1" dirty="0">
                <a:solidFill>
                  <a:srgbClr val="000000"/>
                </a:solidFill>
                <a:uFill>
                  <a:solidFill>
                    <a:srgbClr val="FFFFFF"/>
                  </a:solidFill>
                </a:uFill>
                <a:latin typeface="Calibri"/>
              </a:rPr>
              <a:t> erfüllt der Service?</a:t>
            </a:r>
            <a:endParaRPr lang="de-DE" sz="1800" b="0" strike="noStrike" spc="-1" dirty="0">
              <a:solidFill>
                <a:srgbClr val="000000"/>
              </a:solidFill>
              <a:uFill>
                <a:solidFill>
                  <a:srgbClr val="FFFFFF"/>
                </a:solidFill>
              </a:uFill>
              <a:latin typeface="Arial"/>
            </a:endParaRPr>
          </a:p>
        </p:txBody>
      </p:sp>
      <p:sp>
        <p:nvSpPr>
          <p:cNvPr id="19" name="CustomShape 12">
            <a:extLst>
              <a:ext uri="{FF2B5EF4-FFF2-40B4-BE49-F238E27FC236}">
                <a16:creationId xmlns:a16="http://schemas.microsoft.com/office/drawing/2014/main" id="{BA8801CB-C694-5046-A4F9-3B816E14C5C1}"/>
              </a:ext>
            </a:extLst>
          </p:cNvPr>
          <p:cNvSpPr/>
          <p:nvPr/>
        </p:nvSpPr>
        <p:spPr>
          <a:xfrm>
            <a:off x="3243240" y="5729400"/>
            <a:ext cx="2895840" cy="94284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de-DE" sz="1400" b="0" strike="noStrike" spc="-1" dirty="0">
                <a:solidFill>
                  <a:srgbClr val="000000"/>
                </a:solidFill>
                <a:uFill>
                  <a:solidFill>
                    <a:srgbClr val="FFFFFF"/>
                  </a:solidFill>
                </a:uFill>
                <a:latin typeface="Calibri"/>
              </a:rPr>
              <a:t>Welche zusätzlichen Faktoren haben Einfluss auf die Wahrnehmung der </a:t>
            </a:r>
            <a:r>
              <a:rPr lang="de-DE" sz="1400" b="1" strike="noStrike" spc="-1" dirty="0">
                <a:solidFill>
                  <a:srgbClr val="000000"/>
                </a:solidFill>
                <a:uFill>
                  <a:solidFill>
                    <a:srgbClr val="FFFFFF"/>
                  </a:solidFill>
                </a:uFill>
                <a:latin typeface="Calibri"/>
              </a:rPr>
              <a:t>Service-Qualität und -Leistung </a:t>
            </a:r>
            <a:r>
              <a:rPr lang="de-DE" sz="1400" b="0" strike="noStrike" spc="-1" dirty="0">
                <a:solidFill>
                  <a:srgbClr val="000000"/>
                </a:solidFill>
                <a:uFill>
                  <a:solidFill>
                    <a:srgbClr val="FFFFFF"/>
                  </a:solidFill>
                </a:uFill>
                <a:latin typeface="Calibri"/>
              </a:rPr>
              <a:t>durch den Kunden?</a:t>
            </a:r>
            <a:endParaRPr lang="de-DE" sz="1800" b="0" strike="noStrike" spc="-1" dirty="0">
              <a:solidFill>
                <a:srgbClr val="000000"/>
              </a:solidFill>
              <a:uFill>
                <a:solidFill>
                  <a:srgbClr val="FFFFFF"/>
                </a:solidFill>
              </a:uFill>
              <a:latin typeface="Arial"/>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7"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Business Cases für Services</a:t>
            </a:r>
            <a:endParaRPr lang="en-US" sz="1800" b="0" strike="noStrike" spc="-1">
              <a:solidFill>
                <a:srgbClr val="000000"/>
              </a:solidFill>
              <a:uFill>
                <a:solidFill>
                  <a:srgbClr val="FFFFFF"/>
                </a:solidFill>
              </a:uFill>
              <a:latin typeface="Calibri"/>
            </a:endParaRPr>
          </a:p>
        </p:txBody>
      </p:sp>
      <p:sp>
        <p:nvSpPr>
          <p:cNvPr id="678"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rPr>
              <a:t>Ein Business Case </a:t>
            </a:r>
            <a:r>
              <a:rPr lang="en-US" sz="2400" b="0" strike="noStrike" spc="-1" dirty="0" err="1">
                <a:solidFill>
                  <a:srgbClr val="000000"/>
                </a:solidFill>
                <a:uFill>
                  <a:solidFill>
                    <a:srgbClr val="FFFFFF"/>
                  </a:solidFill>
                </a:uFill>
                <a:latin typeface="Calibri"/>
              </a:rPr>
              <a:t>ist</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ein</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konzeptionelles</a:t>
            </a:r>
            <a:r>
              <a:rPr lang="en-US" sz="2400" b="0" strike="noStrike" spc="-1" dirty="0">
                <a:solidFill>
                  <a:srgbClr val="000000"/>
                </a:solidFill>
                <a:uFill>
                  <a:solidFill>
                    <a:srgbClr val="FFFFFF"/>
                  </a:solidFill>
                </a:uFill>
                <a:latin typeface="Calibri"/>
              </a:rPr>
              <a:t> Instrument </a:t>
            </a:r>
            <a:r>
              <a:rPr lang="en-US" sz="2400" b="0" strike="noStrike" spc="-1" dirty="0" err="1">
                <a:solidFill>
                  <a:srgbClr val="000000"/>
                </a:solidFill>
                <a:uFill>
                  <a:solidFill>
                    <a:srgbClr val="FFFFFF"/>
                  </a:solidFill>
                </a:uFill>
                <a:latin typeface="Calibri"/>
              </a:rPr>
              <a:t>zur</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Unterstützung</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einer</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Entscheidungsfindung</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meist</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bei</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erheblichen</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Ausgaben</a:t>
            </a:r>
            <a:endParaRPr lang="en-US" sz="2400" b="0" strike="noStrike" spc="-1" dirty="0">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rPr>
              <a:t>Allgemeine </a:t>
            </a:r>
            <a:r>
              <a:rPr lang="en-US" sz="2400" b="0" strike="noStrike" spc="-1" dirty="0" err="1">
                <a:solidFill>
                  <a:srgbClr val="000000"/>
                </a:solidFill>
                <a:uFill>
                  <a:solidFill>
                    <a:srgbClr val="FFFFFF"/>
                  </a:solidFill>
                </a:uFill>
                <a:latin typeface="Calibri"/>
              </a:rPr>
              <a:t>Empfehlungen</a:t>
            </a:r>
            <a:r>
              <a:rPr lang="en-US" sz="2400" b="0" strike="noStrike" spc="-1" dirty="0">
                <a:solidFill>
                  <a:srgbClr val="000000"/>
                </a:solidFill>
                <a:uFill>
                  <a:solidFill>
                    <a:srgbClr val="FFFFFF"/>
                  </a:solidFill>
                </a:uFill>
                <a:latin typeface="Calibri"/>
              </a:rPr>
              <a:t>:</a:t>
            </a:r>
          </a:p>
          <a:p>
            <a:pPr marL="743040" lvl="1" indent="-285480">
              <a:lnSpc>
                <a:spcPct val="100000"/>
              </a:lnSpc>
              <a:buClr>
                <a:srgbClr val="000000"/>
              </a:buClr>
              <a:buFont typeface="Arial"/>
              <a:buChar char="–"/>
            </a:pPr>
            <a:r>
              <a:rPr lang="en-US" sz="2000" b="0" strike="noStrike" spc="-1" dirty="0" err="1">
                <a:solidFill>
                  <a:srgbClr val="000000"/>
                </a:solidFill>
                <a:uFill>
                  <a:solidFill>
                    <a:srgbClr val="FFFFFF"/>
                  </a:solidFill>
                </a:uFill>
                <a:latin typeface="Calibri"/>
              </a:rPr>
              <a:t>Erstellung</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eines</a:t>
            </a:r>
            <a:r>
              <a:rPr lang="en-US" sz="2000" b="0" strike="noStrike" spc="-1" dirty="0">
                <a:solidFill>
                  <a:srgbClr val="000000"/>
                </a:solidFill>
                <a:uFill>
                  <a:solidFill>
                    <a:srgbClr val="FFFFFF"/>
                  </a:solidFill>
                </a:uFill>
                <a:latin typeface="Calibri"/>
              </a:rPr>
              <a:t> Business Case </a:t>
            </a:r>
            <a:r>
              <a:rPr lang="en-US" sz="2000" b="0" strike="noStrike" spc="-1" dirty="0" err="1">
                <a:solidFill>
                  <a:srgbClr val="000000"/>
                </a:solidFill>
                <a:uFill>
                  <a:solidFill>
                    <a:srgbClr val="FFFFFF"/>
                  </a:solidFill>
                </a:uFill>
                <a:latin typeface="Calibri"/>
              </a:rPr>
              <a:t>für</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jeden</a:t>
            </a:r>
            <a:r>
              <a:rPr lang="en-US" sz="2000" b="0" strike="noStrike" spc="-1" dirty="0">
                <a:solidFill>
                  <a:srgbClr val="000000"/>
                </a:solidFill>
                <a:uFill>
                  <a:solidFill>
                    <a:srgbClr val="FFFFFF"/>
                  </a:solidFill>
                </a:uFill>
                <a:latin typeface="Calibri"/>
              </a:rPr>
              <a:t> Service</a:t>
            </a:r>
            <a:endParaRPr lang="en-US" b="0" strike="noStrike" spc="-1" dirty="0">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b="0" strike="noStrike" spc="-1" dirty="0" err="1">
                <a:solidFill>
                  <a:srgbClr val="000000"/>
                </a:solidFill>
                <a:uFill>
                  <a:solidFill>
                    <a:srgbClr val="FFFFFF"/>
                  </a:solidFill>
                </a:uFill>
                <a:latin typeface="Calibri"/>
              </a:rPr>
              <a:t>Bestehende</a:t>
            </a:r>
            <a:r>
              <a:rPr lang="en-US" b="0" strike="noStrike" spc="-1" dirty="0">
                <a:solidFill>
                  <a:srgbClr val="000000"/>
                </a:solidFill>
                <a:uFill>
                  <a:solidFill>
                    <a:srgbClr val="FFFFFF"/>
                  </a:solidFill>
                </a:uFill>
                <a:latin typeface="Calibri"/>
              </a:rPr>
              <a:t> Services (</a:t>
            </a:r>
            <a:r>
              <a:rPr lang="en-US" b="0" strike="noStrike" spc="-1" dirty="0" err="1">
                <a:solidFill>
                  <a:srgbClr val="000000"/>
                </a:solidFill>
                <a:uFill>
                  <a:solidFill>
                    <a:srgbClr val="FFFFFF"/>
                  </a:solidFill>
                </a:uFill>
                <a:latin typeface="Calibri"/>
              </a:rPr>
              <a:t>bereits</a:t>
            </a:r>
            <a:r>
              <a:rPr lang="en-US" b="0" strike="noStrike" spc="-1" dirty="0">
                <a:solidFill>
                  <a:srgbClr val="000000"/>
                </a:solidFill>
                <a:uFill>
                  <a:solidFill>
                    <a:srgbClr val="FFFFFF"/>
                  </a:solidFill>
                </a:uFill>
                <a:latin typeface="Calibri"/>
              </a:rPr>
              <a:t> </a:t>
            </a:r>
            <a:r>
              <a:rPr lang="en-US" b="0" strike="noStrike" spc="-1" dirty="0" err="1">
                <a:solidFill>
                  <a:srgbClr val="000000"/>
                </a:solidFill>
                <a:uFill>
                  <a:solidFill>
                    <a:srgbClr val="FFFFFF"/>
                  </a:solidFill>
                </a:uFill>
                <a:latin typeface="Calibri"/>
              </a:rPr>
              <a:t>im</a:t>
            </a:r>
            <a:r>
              <a:rPr lang="en-US" b="0" strike="noStrike" spc="-1" dirty="0">
                <a:solidFill>
                  <a:srgbClr val="000000"/>
                </a:solidFill>
                <a:uFill>
                  <a:solidFill>
                    <a:srgbClr val="FFFFFF"/>
                  </a:solidFill>
                </a:uFill>
                <a:latin typeface="Calibri"/>
              </a:rPr>
              <a:t> Portfolio)</a:t>
            </a:r>
            <a:endParaRPr lang="en-US" sz="1600" b="0" strike="noStrike" spc="-1" dirty="0">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b="0" strike="noStrike" spc="-1" dirty="0">
                <a:solidFill>
                  <a:srgbClr val="000000"/>
                </a:solidFill>
                <a:uFill>
                  <a:solidFill>
                    <a:srgbClr val="FFFFFF"/>
                  </a:solidFill>
                </a:uFill>
                <a:latin typeface="Calibri"/>
              </a:rPr>
              <a:t>Neue Services (die ins Portfolio </a:t>
            </a:r>
            <a:r>
              <a:rPr lang="en-US" b="0" strike="noStrike" spc="-1" dirty="0" err="1">
                <a:solidFill>
                  <a:srgbClr val="000000"/>
                </a:solidFill>
                <a:uFill>
                  <a:solidFill>
                    <a:srgbClr val="FFFFFF"/>
                  </a:solidFill>
                </a:uFill>
                <a:latin typeface="Calibri"/>
              </a:rPr>
              <a:t>aufgenommen</a:t>
            </a:r>
            <a:r>
              <a:rPr lang="en-US" b="0" strike="noStrike" spc="-1" dirty="0">
                <a:solidFill>
                  <a:srgbClr val="000000"/>
                </a:solidFill>
                <a:uFill>
                  <a:solidFill>
                    <a:srgbClr val="FFFFFF"/>
                  </a:solidFill>
                </a:uFill>
                <a:latin typeface="Calibri"/>
              </a:rPr>
              <a:t> </a:t>
            </a:r>
            <a:r>
              <a:rPr lang="en-US" b="0" strike="noStrike" spc="-1" dirty="0" err="1">
                <a:solidFill>
                  <a:srgbClr val="000000"/>
                </a:solidFill>
                <a:uFill>
                  <a:solidFill>
                    <a:srgbClr val="FFFFFF"/>
                  </a:solidFill>
                </a:uFill>
                <a:latin typeface="Calibri"/>
              </a:rPr>
              <a:t>werden</a:t>
            </a:r>
            <a:r>
              <a:rPr lang="en-US" b="0" strike="noStrike" spc="-1" dirty="0">
                <a:solidFill>
                  <a:srgbClr val="000000"/>
                </a:solidFill>
                <a:uFill>
                  <a:solidFill>
                    <a:srgbClr val="FFFFFF"/>
                  </a:solidFill>
                </a:uFill>
                <a:latin typeface="Calibri"/>
              </a:rPr>
              <a:t>)</a:t>
            </a:r>
            <a:endParaRPr lang="en-US" sz="1600" b="0" strike="noStrike" spc="-1" dirty="0">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b="0" strike="noStrike" spc="-1" dirty="0">
                <a:solidFill>
                  <a:srgbClr val="000000"/>
                </a:solidFill>
                <a:uFill>
                  <a:solidFill>
                    <a:srgbClr val="FFFFFF"/>
                  </a:solidFill>
                </a:uFill>
                <a:latin typeface="Calibri"/>
              </a:rPr>
              <a:t>Services </a:t>
            </a:r>
            <a:r>
              <a:rPr lang="en-US" b="0" strike="noStrike" spc="-1" dirty="0" err="1">
                <a:solidFill>
                  <a:srgbClr val="000000"/>
                </a:solidFill>
                <a:uFill>
                  <a:solidFill>
                    <a:srgbClr val="FFFFFF"/>
                  </a:solidFill>
                </a:uFill>
                <a:latin typeface="Calibri"/>
              </a:rPr>
              <a:t>mit</a:t>
            </a:r>
            <a:r>
              <a:rPr lang="en-US" b="0" strike="noStrike" spc="-1" dirty="0">
                <a:solidFill>
                  <a:srgbClr val="000000"/>
                </a:solidFill>
                <a:uFill>
                  <a:solidFill>
                    <a:srgbClr val="FFFFFF"/>
                  </a:solidFill>
                </a:uFill>
                <a:latin typeface="Calibri"/>
              </a:rPr>
              <a:t> Major Changes</a:t>
            </a:r>
            <a:endParaRPr lang="en-US" sz="1600"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Keep it simple</a:t>
            </a:r>
            <a:endParaRPr lang="en-US"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err="1">
                <a:solidFill>
                  <a:srgbClr val="000000"/>
                </a:solidFill>
                <a:uFill>
                  <a:solidFill>
                    <a:srgbClr val="FFFFFF"/>
                  </a:solidFill>
                </a:uFill>
                <a:latin typeface="Calibri"/>
              </a:rPr>
              <a:t>Berücksichtigung</a:t>
            </a:r>
            <a:r>
              <a:rPr lang="en-US" sz="2000" b="0" strike="noStrike" spc="-1" dirty="0">
                <a:solidFill>
                  <a:srgbClr val="000000"/>
                </a:solidFill>
                <a:uFill>
                  <a:solidFill>
                    <a:srgbClr val="FFFFFF"/>
                  </a:solidFill>
                </a:uFill>
                <a:latin typeface="Calibri"/>
              </a:rPr>
              <a:t> von </a:t>
            </a:r>
            <a:r>
              <a:rPr lang="en-US" sz="2000" b="0" strike="noStrike" spc="-1" dirty="0" err="1">
                <a:solidFill>
                  <a:srgbClr val="000000"/>
                </a:solidFill>
                <a:uFill>
                  <a:solidFill>
                    <a:srgbClr val="FFFFFF"/>
                  </a:solidFill>
                </a:uFill>
                <a:latin typeface="Calibri"/>
              </a:rPr>
              <a:t>Risiken</a:t>
            </a:r>
            <a:r>
              <a:rPr lang="en-US" sz="2000" b="0" strike="noStrike" spc="-1" dirty="0">
                <a:solidFill>
                  <a:srgbClr val="000000"/>
                </a:solidFill>
                <a:uFill>
                  <a:solidFill>
                    <a:srgbClr val="FFFFFF"/>
                  </a:solidFill>
                </a:uFill>
                <a:latin typeface="Calibri"/>
              </a:rPr>
              <a:t> und </a:t>
            </a:r>
            <a:r>
              <a:rPr lang="en-US" sz="2000" b="0" strike="noStrike" spc="-1" dirty="0" err="1">
                <a:solidFill>
                  <a:srgbClr val="000000"/>
                </a:solidFill>
                <a:uFill>
                  <a:solidFill>
                    <a:srgbClr val="FFFFFF"/>
                  </a:solidFill>
                </a:uFill>
                <a:latin typeface="Calibri"/>
              </a:rPr>
              <a:t>kalkulierten</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Kosten</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beim</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Treffen</a:t>
            </a:r>
            <a:r>
              <a:rPr lang="en-US" sz="2000" b="0" strike="noStrike" spc="-1" dirty="0">
                <a:solidFill>
                  <a:srgbClr val="000000"/>
                </a:solidFill>
                <a:uFill>
                  <a:solidFill>
                    <a:srgbClr val="FFFFFF"/>
                  </a:solidFill>
                </a:uFill>
                <a:latin typeface="Calibri"/>
              </a:rPr>
              <a:t> von </a:t>
            </a:r>
            <a:r>
              <a:rPr lang="en-US" sz="2000" b="0" strike="noStrike" spc="-1" dirty="0" err="1">
                <a:solidFill>
                  <a:srgbClr val="000000"/>
                </a:solidFill>
                <a:uFill>
                  <a:solidFill>
                    <a:srgbClr val="FFFFFF"/>
                  </a:solidFill>
                </a:uFill>
                <a:latin typeface="Calibri"/>
              </a:rPr>
              <a:t>Annahmen</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unter</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Rücksicht</a:t>
            </a:r>
            <a:r>
              <a:rPr lang="en-US" sz="2000" b="0" strike="noStrike" spc="-1" dirty="0">
                <a:solidFill>
                  <a:srgbClr val="000000"/>
                </a:solidFill>
                <a:uFill>
                  <a:solidFill>
                    <a:srgbClr val="FFFFFF"/>
                  </a:solidFill>
                </a:uFill>
                <a:latin typeface="Calibri"/>
              </a:rPr>
              <a:t> auf </a:t>
            </a:r>
            <a:r>
              <a:rPr lang="en-US" sz="2000" b="0" strike="noStrike" spc="-1" dirty="0" err="1">
                <a:solidFill>
                  <a:srgbClr val="000000"/>
                </a:solidFill>
                <a:uFill>
                  <a:solidFill>
                    <a:srgbClr val="FFFFFF"/>
                  </a:solidFill>
                </a:uFill>
                <a:latin typeface="Calibri"/>
              </a:rPr>
              <a:t>unterschiedliche</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Szenarien</a:t>
            </a:r>
            <a:r>
              <a:rPr lang="en-US" sz="2000" b="0" strike="noStrike" spc="-1" dirty="0">
                <a:solidFill>
                  <a:srgbClr val="000000"/>
                </a:solidFill>
                <a:uFill>
                  <a:solidFill>
                    <a:srgbClr val="FFFFFF"/>
                  </a:solidFill>
                </a:uFill>
                <a:latin typeface="Calibri"/>
              </a:rPr>
              <a:t> / </a:t>
            </a:r>
            <a:r>
              <a:rPr lang="en-US" sz="2000" b="0" strike="noStrike" spc="-1" dirty="0" err="1">
                <a:solidFill>
                  <a:srgbClr val="000000"/>
                </a:solidFill>
                <a:uFill>
                  <a:solidFill>
                    <a:srgbClr val="FFFFFF"/>
                  </a:solidFill>
                </a:uFill>
                <a:latin typeface="Calibri"/>
              </a:rPr>
              <a:t>Situationen</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u.a.</a:t>
            </a:r>
            <a:r>
              <a:rPr lang="en-US" sz="2000" b="0" strike="noStrike" spc="-1" dirty="0">
                <a:solidFill>
                  <a:srgbClr val="000000"/>
                </a:solidFill>
                <a:uFill>
                  <a:solidFill>
                    <a:srgbClr val="FFFFFF"/>
                  </a:solidFill>
                </a:uFill>
                <a:latin typeface="Calibri"/>
              </a:rPr>
              <a:t> best case, worst case)</a:t>
            </a:r>
            <a:endParaRPr lang="en-US" b="0" strike="noStrike" spc="-1" dirty="0">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rPr>
              <a:t>Der Business Case </a:t>
            </a:r>
            <a:r>
              <a:rPr lang="en-US" sz="2400" b="0" strike="noStrike" spc="-1" dirty="0" err="1">
                <a:solidFill>
                  <a:srgbClr val="000000"/>
                </a:solidFill>
                <a:uFill>
                  <a:solidFill>
                    <a:srgbClr val="FFFFFF"/>
                  </a:solidFill>
                </a:uFill>
                <a:latin typeface="Calibri"/>
              </a:rPr>
              <a:t>für</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einen</a:t>
            </a:r>
            <a:r>
              <a:rPr lang="en-US" sz="2400" b="0" strike="noStrike" spc="-1" dirty="0">
                <a:solidFill>
                  <a:srgbClr val="000000"/>
                </a:solidFill>
                <a:uFill>
                  <a:solidFill>
                    <a:srgbClr val="FFFFFF"/>
                  </a:solidFill>
                </a:uFill>
                <a:latin typeface="Calibri"/>
              </a:rPr>
              <a:t> Service </a:t>
            </a:r>
            <a:r>
              <a:rPr lang="en-US" sz="2400" b="0" strike="noStrike" spc="-1" dirty="0" err="1">
                <a:solidFill>
                  <a:srgbClr val="000000"/>
                </a:solidFill>
                <a:uFill>
                  <a:solidFill>
                    <a:srgbClr val="FFFFFF"/>
                  </a:solidFill>
                </a:uFill>
                <a:latin typeface="Calibri"/>
              </a:rPr>
              <a:t>sollte</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dazu</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beitragen</a:t>
            </a:r>
            <a:r>
              <a:rPr lang="en-US" sz="2400" b="0" strike="noStrike" spc="-1" dirty="0">
                <a:solidFill>
                  <a:srgbClr val="000000"/>
                </a:solidFill>
                <a:uFill>
                  <a:solidFill>
                    <a:srgbClr val="FFFFFF"/>
                  </a:solidFill>
                </a:uFill>
                <a:latin typeface="Calibri"/>
              </a:rPr>
              <a:t>, den </a:t>
            </a:r>
            <a:r>
              <a:rPr lang="en-US" sz="2400" b="0" strike="noStrike" spc="-1" dirty="0" err="1">
                <a:solidFill>
                  <a:srgbClr val="000000"/>
                </a:solidFill>
                <a:uFill>
                  <a:solidFill>
                    <a:srgbClr val="FFFFFF"/>
                  </a:solidFill>
                </a:uFill>
                <a:latin typeface="Calibri"/>
              </a:rPr>
              <a:t>Mehrwert</a:t>
            </a:r>
            <a:r>
              <a:rPr lang="en-US" sz="2400" b="0" strike="noStrike" spc="-1" dirty="0">
                <a:solidFill>
                  <a:srgbClr val="000000"/>
                </a:solidFill>
                <a:uFill>
                  <a:solidFill>
                    <a:srgbClr val="FFFFFF"/>
                  </a:solidFill>
                </a:uFill>
                <a:latin typeface="Calibri"/>
              </a:rPr>
              <a:t> dieses Services </a:t>
            </a:r>
            <a:r>
              <a:rPr lang="en-US" sz="2400" b="0" strike="noStrike" spc="-1" dirty="0" err="1">
                <a:solidFill>
                  <a:srgbClr val="000000"/>
                </a:solidFill>
                <a:uFill>
                  <a:solidFill>
                    <a:srgbClr val="FFFFFF"/>
                  </a:solidFill>
                </a:uFill>
                <a:latin typeface="Calibri"/>
              </a:rPr>
              <a:t>zu</a:t>
            </a:r>
            <a:r>
              <a:rPr lang="en-US" sz="2400" b="0" strike="noStrike" spc="-1" dirty="0">
                <a:solidFill>
                  <a:srgbClr val="000000"/>
                </a:solidFill>
                <a:uFill>
                  <a:solidFill>
                    <a:srgbClr val="FFFFFF"/>
                  </a:solidFill>
                </a:uFill>
                <a:latin typeface="Calibri"/>
              </a:rPr>
              <a:t> verstehen</a:t>
            </a:r>
          </a:p>
        </p:txBody>
      </p:sp>
      <p:sp>
        <p:nvSpPr>
          <p:cNvPr id="679" name="TextShape 3"/>
          <p:cNvSpPr txBox="1"/>
          <p:nvPr/>
        </p:nvSpPr>
        <p:spPr>
          <a:xfrm>
            <a:off x="6553080" y="6430680"/>
            <a:ext cx="2133360" cy="364680"/>
          </a:xfrm>
          <a:prstGeom prst="rect">
            <a:avLst/>
          </a:prstGeom>
          <a:noFill/>
          <a:ln>
            <a:noFill/>
          </a:ln>
        </p:spPr>
        <p:txBody>
          <a:bodyPr anchor="ctr"/>
          <a:lstStyle/>
          <a:p>
            <a:pPr algn="r">
              <a:lnSpc>
                <a:spcPct val="100000"/>
              </a:lnSpc>
            </a:pPr>
            <a:fld id="{1179B28A-4852-4D01-A422-BE042532F6B7}" type="slidenum">
              <a:rPr lang="de-DE" sz="1200" b="0" strike="noStrike" spc="-1">
                <a:solidFill>
                  <a:srgbClr val="8B8B8B"/>
                </a:solidFill>
                <a:uFill>
                  <a:solidFill>
                    <a:srgbClr val="FFFFFF"/>
                  </a:solidFill>
                </a:uFill>
                <a:latin typeface="Calibri"/>
              </a:rPr>
              <a:t>73</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0"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Business Cases für Services:
Beispielhafte Struktur und Inhalte</a:t>
            </a:r>
            <a:endParaRPr lang="en-US" sz="1800" b="0" strike="noStrike" spc="-1">
              <a:solidFill>
                <a:srgbClr val="000000"/>
              </a:solidFill>
              <a:uFill>
                <a:solidFill>
                  <a:srgbClr val="FFFFFF"/>
                </a:solidFill>
              </a:uFill>
              <a:latin typeface="Calibri"/>
            </a:endParaRPr>
          </a:p>
        </p:txBody>
      </p:sp>
      <p:sp>
        <p:nvSpPr>
          <p:cNvPr id="681" name="TextShape 2"/>
          <p:cNvSpPr txBox="1"/>
          <p:nvPr/>
        </p:nvSpPr>
        <p:spPr>
          <a:xfrm>
            <a:off x="6553080" y="6430680"/>
            <a:ext cx="2133360" cy="364680"/>
          </a:xfrm>
          <a:prstGeom prst="rect">
            <a:avLst/>
          </a:prstGeom>
          <a:noFill/>
          <a:ln>
            <a:noFill/>
          </a:ln>
        </p:spPr>
        <p:txBody>
          <a:bodyPr anchor="ctr"/>
          <a:lstStyle/>
          <a:p>
            <a:pPr algn="r">
              <a:lnSpc>
                <a:spcPct val="100000"/>
              </a:lnSpc>
            </a:pPr>
            <a:fld id="{AE103AD0-429D-41A5-8ABF-38EE28A8E530}" type="slidenum">
              <a:rPr lang="de-DE" sz="1200" b="0" strike="noStrike" spc="-1">
                <a:solidFill>
                  <a:srgbClr val="8B8B8B"/>
                </a:solidFill>
                <a:uFill>
                  <a:solidFill>
                    <a:srgbClr val="FFFFFF"/>
                  </a:solidFill>
                </a:uFill>
                <a:latin typeface="Calibri"/>
              </a:rPr>
              <a:t>74</a:t>
            </a:fld>
            <a:endParaRPr lang="de-DE" sz="1400" b="0" strike="noStrike" spc="-1">
              <a:solidFill>
                <a:srgbClr val="000000"/>
              </a:solidFill>
              <a:uFill>
                <a:solidFill>
                  <a:srgbClr val="FFFFFF"/>
                </a:solidFill>
              </a:uFill>
              <a:latin typeface="Times New Roman"/>
            </a:endParaRPr>
          </a:p>
        </p:txBody>
      </p:sp>
      <p:graphicFrame>
        <p:nvGraphicFramePr>
          <p:cNvPr id="682" name="Table 3"/>
          <p:cNvGraphicFramePr/>
          <p:nvPr>
            <p:extLst>
              <p:ext uri="{D42A27DB-BD31-4B8C-83A1-F6EECF244321}">
                <p14:modId xmlns:p14="http://schemas.microsoft.com/office/powerpoint/2010/main" val="3112727717"/>
              </p:ext>
            </p:extLst>
          </p:nvPr>
        </p:nvGraphicFramePr>
        <p:xfrm>
          <a:off x="378544" y="1646128"/>
          <a:ext cx="8229240" cy="5136264"/>
        </p:xfrm>
        <a:graphic>
          <a:graphicData uri="http://schemas.openxmlformats.org/drawingml/2006/table">
            <a:tbl>
              <a:tblPr/>
              <a:tblGrid>
                <a:gridCol w="1380960">
                  <a:extLst>
                    <a:ext uri="{9D8B030D-6E8A-4147-A177-3AD203B41FA5}">
                      <a16:colId xmlns:a16="http://schemas.microsoft.com/office/drawing/2014/main" val="20000"/>
                    </a:ext>
                  </a:extLst>
                </a:gridCol>
                <a:gridCol w="1528920">
                  <a:extLst>
                    <a:ext uri="{9D8B030D-6E8A-4147-A177-3AD203B41FA5}">
                      <a16:colId xmlns:a16="http://schemas.microsoft.com/office/drawing/2014/main" val="20001"/>
                    </a:ext>
                  </a:extLst>
                </a:gridCol>
                <a:gridCol w="1773000">
                  <a:extLst>
                    <a:ext uri="{9D8B030D-6E8A-4147-A177-3AD203B41FA5}">
                      <a16:colId xmlns:a16="http://schemas.microsoft.com/office/drawing/2014/main" val="20002"/>
                    </a:ext>
                  </a:extLst>
                </a:gridCol>
                <a:gridCol w="1773000">
                  <a:extLst>
                    <a:ext uri="{9D8B030D-6E8A-4147-A177-3AD203B41FA5}">
                      <a16:colId xmlns:a16="http://schemas.microsoft.com/office/drawing/2014/main" val="20003"/>
                    </a:ext>
                  </a:extLst>
                </a:gridCol>
                <a:gridCol w="1773360">
                  <a:extLst>
                    <a:ext uri="{9D8B030D-6E8A-4147-A177-3AD203B41FA5}">
                      <a16:colId xmlns:a16="http://schemas.microsoft.com/office/drawing/2014/main" val="20004"/>
                    </a:ext>
                  </a:extLst>
                </a:gridCol>
              </a:tblGrid>
              <a:tr h="193320">
                <a:tc gridSpan="5">
                  <a:txBody>
                    <a:bodyPr/>
                    <a:lstStyle/>
                    <a:p>
                      <a:pPr algn="ctr">
                        <a:lnSpc>
                          <a:spcPct val="107000"/>
                        </a:lnSpc>
                      </a:pPr>
                      <a:r>
                        <a:rPr lang="de-DE" sz="1400" b="1" strike="noStrike" spc="-1">
                          <a:solidFill>
                            <a:srgbClr val="FFFFFF"/>
                          </a:solidFill>
                          <a:uFill>
                            <a:solidFill>
                              <a:srgbClr val="FFFFFF"/>
                            </a:solidFill>
                          </a:uFill>
                          <a:latin typeface="Calibri"/>
                        </a:rPr>
                        <a:t>Teil 1: Kundenperspektive</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hMerge="1">
                  <a:txBody>
                    <a:bodyPr/>
                    <a:lstStyle/>
                    <a:p>
                      <a:endParaRPr lang="de-DE"/>
                    </a:p>
                  </a:txBody>
                  <a:tcPr>
                    <a:solidFill>
                      <a:srgbClr val="729FCF"/>
                    </a:solidFill>
                  </a:tcPr>
                </a:tc>
                <a:tc hMerge="1">
                  <a:txBody>
                    <a:bodyPr/>
                    <a:lstStyle/>
                    <a:p>
                      <a:endParaRPr lang="de-DE"/>
                    </a:p>
                  </a:txBody>
                  <a:tcPr>
                    <a:solidFill>
                      <a:srgbClr val="729FCF"/>
                    </a:solidFill>
                  </a:tcPr>
                </a:tc>
                <a:tc hMerge="1">
                  <a:txBody>
                    <a:bodyPr/>
                    <a:lstStyle/>
                    <a:p>
                      <a:endParaRPr lang="de-DE"/>
                    </a:p>
                  </a:txBody>
                  <a:tcPr>
                    <a:solidFill>
                      <a:srgbClr val="729FCF"/>
                    </a:solidFill>
                  </a:tcPr>
                </a:tc>
                <a:tc hMerge="1">
                  <a:txBody>
                    <a:bodyPr/>
                    <a:lstStyle/>
                    <a:p>
                      <a:endParaRPr lang="de-DE"/>
                    </a:p>
                  </a:txBody>
                  <a:tcPr>
                    <a:solidFill>
                      <a:srgbClr val="729FCF"/>
                    </a:solidFill>
                  </a:tcPr>
                </a:tc>
                <a:extLst>
                  <a:ext uri="{0D108BD9-81ED-4DB2-BD59-A6C34878D82A}">
                    <a16:rowId xmlns:a16="http://schemas.microsoft.com/office/drawing/2014/main" val="10000"/>
                  </a:ext>
                </a:extLst>
              </a:tr>
              <a:tr h="744120">
                <a:tc gridSpan="2">
                  <a:txBody>
                    <a:bodyPr/>
                    <a:lstStyle/>
                    <a:p>
                      <a:pPr>
                        <a:lnSpc>
                          <a:spcPct val="107000"/>
                        </a:lnSpc>
                      </a:pPr>
                      <a:r>
                        <a:rPr lang="de-DE" sz="1400" b="1" strike="noStrike" spc="-1">
                          <a:solidFill>
                            <a:srgbClr val="FFFFFF"/>
                          </a:solidFill>
                          <a:uFill>
                            <a:solidFill>
                              <a:srgbClr val="FFFFFF"/>
                            </a:solidFill>
                          </a:uFill>
                          <a:latin typeface="Calibri"/>
                        </a:rPr>
                        <a:t>Status quo / aktuelle Situation (Baseline)</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4F81BD"/>
                    </a:solidFill>
                  </a:tcPr>
                </a:tc>
                <a:tc hMerge="1">
                  <a:txBody>
                    <a:bodyPr/>
                    <a:lstStyle/>
                    <a:p>
                      <a:endParaRPr lang="de-DE"/>
                    </a:p>
                  </a:txBody>
                  <a:tcPr>
                    <a:solidFill>
                      <a:srgbClr val="729FCF"/>
                    </a:solidFill>
                  </a:tcPr>
                </a:tc>
                <a:tc gridSpan="3">
                  <a:txBody>
                    <a:bodyPr/>
                    <a:lstStyle/>
                    <a:p>
                      <a:pPr>
                        <a:lnSpc>
                          <a:spcPct val="107000"/>
                        </a:lnSpc>
                      </a:pPr>
                      <a:r>
                        <a:rPr lang="de-DE" sz="1400" b="0" i="1" strike="noStrike" spc="-1">
                          <a:solidFill>
                            <a:srgbClr val="000000"/>
                          </a:solidFill>
                          <a:uFill>
                            <a:solidFill>
                              <a:srgbClr val="FFFFFF"/>
                            </a:solidFill>
                          </a:uFill>
                          <a:latin typeface="Calibri"/>
                        </a:rPr>
                        <a:t>Beschreibung der Situation ohne den neuen oder geänderten Service, einschließlich potentieller Problemstellen, die der Service lösen soll und  unausgeschöpfter, neuer Chancen für den Kunden.</a:t>
                      </a:r>
                      <a:endParaRPr lang="de-DE" sz="1800" b="0" strike="noStrike" spc="-1">
                        <a:solidFill>
                          <a:srgbClr val="000000"/>
                        </a:solidFill>
                        <a:uFill>
                          <a:solidFill>
                            <a:srgbClr val="FFFFFF"/>
                          </a:solidFill>
                        </a:uFill>
                        <a:latin typeface="Arial"/>
                      </a:endParaRPr>
                    </a:p>
                    <a:p>
                      <a:pPr>
                        <a:lnSpc>
                          <a:spcPct val="107000"/>
                        </a:lnSpc>
                      </a:pPr>
                      <a:r>
                        <a:rPr lang="de-DE" sz="14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hMerge="1">
                  <a:txBody>
                    <a:bodyPr/>
                    <a:lstStyle/>
                    <a:p>
                      <a:endParaRPr lang="de-DE"/>
                    </a:p>
                  </a:txBody>
                  <a:tcPr>
                    <a:solidFill>
                      <a:srgbClr val="729FCF"/>
                    </a:solidFill>
                  </a:tcPr>
                </a:tc>
                <a:tc hMerge="1">
                  <a:txBody>
                    <a:bodyPr/>
                    <a:lstStyle/>
                    <a:p>
                      <a:endParaRPr lang="de-DE"/>
                    </a:p>
                  </a:txBody>
                  <a:tcPr>
                    <a:solidFill>
                      <a:srgbClr val="729FCF"/>
                    </a:solidFill>
                  </a:tcPr>
                </a:tc>
                <a:extLst>
                  <a:ext uri="{0D108BD9-81ED-4DB2-BD59-A6C34878D82A}">
                    <a16:rowId xmlns:a16="http://schemas.microsoft.com/office/drawing/2014/main" val="10001"/>
                  </a:ext>
                </a:extLst>
              </a:tr>
              <a:tr h="555120">
                <a:tc gridSpan="2">
                  <a:txBody>
                    <a:bodyPr/>
                    <a:lstStyle/>
                    <a:p>
                      <a:pPr>
                        <a:lnSpc>
                          <a:spcPct val="107000"/>
                        </a:lnSpc>
                      </a:pPr>
                      <a:r>
                        <a:rPr lang="de-DE" sz="1400" b="1" strike="noStrike" spc="-1">
                          <a:solidFill>
                            <a:srgbClr val="FFFFFF"/>
                          </a:solidFill>
                          <a:uFill>
                            <a:solidFill>
                              <a:srgbClr val="FFFFFF"/>
                            </a:solidFill>
                          </a:uFill>
                          <a:latin typeface="Calibri"/>
                        </a:rPr>
                        <a:t>Erwarteter Nutzen für Kunde / User</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4F81BD"/>
                    </a:solidFill>
                  </a:tcPr>
                </a:tc>
                <a:tc hMerge="1">
                  <a:txBody>
                    <a:bodyPr/>
                    <a:lstStyle/>
                    <a:p>
                      <a:endParaRPr lang="de-DE"/>
                    </a:p>
                  </a:txBody>
                  <a:tcPr>
                    <a:solidFill>
                      <a:srgbClr val="729FCF"/>
                    </a:solidFill>
                  </a:tcPr>
                </a:tc>
                <a:tc gridSpan="3">
                  <a:txBody>
                    <a:bodyPr/>
                    <a:lstStyle/>
                    <a:p>
                      <a:pPr>
                        <a:lnSpc>
                          <a:spcPct val="107000"/>
                        </a:lnSpc>
                      </a:pPr>
                      <a:r>
                        <a:rPr lang="de-DE" sz="1400" b="0" i="1" strike="noStrike" spc="-1">
                          <a:solidFill>
                            <a:srgbClr val="000000"/>
                          </a:solidFill>
                          <a:uFill>
                            <a:solidFill>
                              <a:srgbClr val="FFFFFF"/>
                            </a:solidFill>
                          </a:uFill>
                          <a:latin typeface="Calibri"/>
                        </a:rPr>
                        <a:t>Beschreibung, wie der neue oder geänderte Service bestimmte Benutzerprobleme reduziert und / oder seinen beabsichtigten Kunden hilft, neue Chancen zu nutzen.</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hMerge="1">
                  <a:txBody>
                    <a:bodyPr/>
                    <a:lstStyle/>
                    <a:p>
                      <a:endParaRPr lang="de-DE"/>
                    </a:p>
                  </a:txBody>
                  <a:tcPr>
                    <a:solidFill>
                      <a:srgbClr val="729FCF"/>
                    </a:solidFill>
                  </a:tcPr>
                </a:tc>
                <a:tc hMerge="1">
                  <a:txBody>
                    <a:bodyPr/>
                    <a:lstStyle/>
                    <a:p>
                      <a:endParaRPr lang="de-DE"/>
                    </a:p>
                  </a:txBody>
                  <a:tcPr>
                    <a:solidFill>
                      <a:srgbClr val="729FCF"/>
                    </a:solidFill>
                  </a:tcPr>
                </a:tc>
                <a:extLst>
                  <a:ext uri="{0D108BD9-81ED-4DB2-BD59-A6C34878D82A}">
                    <a16:rowId xmlns:a16="http://schemas.microsoft.com/office/drawing/2014/main" val="10002"/>
                  </a:ext>
                </a:extLst>
              </a:tr>
              <a:tr h="240480">
                <a:tc gridSpan="5">
                  <a:txBody>
                    <a:bodyPr/>
                    <a:lstStyle/>
                    <a:p>
                      <a:pPr algn="ctr">
                        <a:lnSpc>
                          <a:spcPct val="107000"/>
                        </a:lnSpc>
                      </a:pPr>
                      <a:r>
                        <a:rPr lang="de-DE" sz="1400" b="1" strike="noStrike" spc="-1">
                          <a:solidFill>
                            <a:srgbClr val="FFFFFF"/>
                          </a:solidFill>
                          <a:uFill>
                            <a:solidFill>
                              <a:srgbClr val="FFFFFF"/>
                            </a:solidFill>
                          </a:uFill>
                          <a:latin typeface="Calibri"/>
                        </a:rPr>
                        <a:t>Teil 2: Service Provider Perspektive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4F81BD"/>
                    </a:solidFill>
                  </a:tcPr>
                </a:tc>
                <a:tc hMerge="1">
                  <a:txBody>
                    <a:bodyPr/>
                    <a:lstStyle/>
                    <a:p>
                      <a:endParaRPr lang="de-DE"/>
                    </a:p>
                  </a:txBody>
                  <a:tcPr>
                    <a:solidFill>
                      <a:srgbClr val="729FCF"/>
                    </a:solidFill>
                  </a:tcPr>
                </a:tc>
                <a:tc hMerge="1">
                  <a:txBody>
                    <a:bodyPr/>
                    <a:lstStyle/>
                    <a:p>
                      <a:endParaRPr lang="de-DE"/>
                    </a:p>
                  </a:txBody>
                  <a:tcPr>
                    <a:solidFill>
                      <a:srgbClr val="729FCF"/>
                    </a:solidFill>
                  </a:tcPr>
                </a:tc>
                <a:tc hMerge="1">
                  <a:txBody>
                    <a:bodyPr/>
                    <a:lstStyle/>
                    <a:p>
                      <a:endParaRPr lang="de-DE"/>
                    </a:p>
                  </a:txBody>
                  <a:tcPr>
                    <a:solidFill>
                      <a:srgbClr val="729FCF"/>
                    </a:solidFill>
                  </a:tcPr>
                </a:tc>
                <a:tc hMerge="1">
                  <a:txBody>
                    <a:bodyPr/>
                    <a:lstStyle/>
                    <a:p>
                      <a:endParaRPr lang="de-DE"/>
                    </a:p>
                  </a:txBody>
                  <a:tcPr>
                    <a:solidFill>
                      <a:srgbClr val="729FCF"/>
                    </a:solidFill>
                  </a:tcPr>
                </a:tc>
                <a:extLst>
                  <a:ext uri="{0D108BD9-81ED-4DB2-BD59-A6C34878D82A}">
                    <a16:rowId xmlns:a16="http://schemas.microsoft.com/office/drawing/2014/main" val="10003"/>
                  </a:ext>
                </a:extLst>
              </a:tr>
              <a:tr h="366120">
                <a:tc gridSpan="2">
                  <a:txBody>
                    <a:bodyPr/>
                    <a:lstStyle/>
                    <a:p>
                      <a:pPr>
                        <a:lnSpc>
                          <a:spcPct val="107000"/>
                        </a:lnSpc>
                      </a:pPr>
                      <a:r>
                        <a:rPr lang="de-DE" sz="1400" b="1" strike="noStrike" spc="-1">
                          <a:solidFill>
                            <a:srgbClr val="FFFFFF"/>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4F81BD"/>
                    </a:solidFill>
                  </a:tcPr>
                </a:tc>
                <a:tc hMerge="1">
                  <a:txBody>
                    <a:bodyPr/>
                    <a:lstStyle/>
                    <a:p>
                      <a:endParaRPr lang="de-DE"/>
                    </a:p>
                  </a:txBody>
                  <a:tcPr>
                    <a:solidFill>
                      <a:srgbClr val="729FCF"/>
                    </a:solidFill>
                  </a:tcPr>
                </a:tc>
                <a:tc>
                  <a:txBody>
                    <a:bodyPr/>
                    <a:lstStyle/>
                    <a:p>
                      <a:pPr algn="ctr">
                        <a:lnSpc>
                          <a:spcPct val="107000"/>
                        </a:lnSpc>
                      </a:pPr>
                      <a:r>
                        <a:rPr lang="de-DE" sz="1400" b="0" strike="noStrike" spc="-1">
                          <a:solidFill>
                            <a:srgbClr val="000000"/>
                          </a:solidFill>
                          <a:uFill>
                            <a:solidFill>
                              <a:srgbClr val="FFFFFF"/>
                            </a:solidFill>
                          </a:uFill>
                          <a:latin typeface="Calibri"/>
                        </a:rPr>
                        <a:t>Best Case</a:t>
                      </a:r>
                      <a:endParaRPr lang="de-DE" sz="1800" b="0" strike="noStrike" spc="-1">
                        <a:solidFill>
                          <a:srgbClr val="000000"/>
                        </a:solidFill>
                        <a:uFill>
                          <a:solidFill>
                            <a:srgbClr val="FFFFFF"/>
                          </a:solidFill>
                        </a:uFill>
                        <a:latin typeface="Arial"/>
                      </a:endParaRPr>
                    </a:p>
                    <a:p>
                      <a:pPr algn="ctr">
                        <a:lnSpc>
                          <a:spcPct val="107000"/>
                        </a:lnSpc>
                      </a:pPr>
                      <a:r>
                        <a:rPr lang="de-DE" sz="14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7000"/>
                        </a:lnSpc>
                      </a:pPr>
                      <a:r>
                        <a:rPr lang="de-DE" sz="1400" b="0" strike="noStrike" spc="-1">
                          <a:solidFill>
                            <a:srgbClr val="000000"/>
                          </a:solidFill>
                          <a:uFill>
                            <a:solidFill>
                              <a:srgbClr val="FFFFFF"/>
                            </a:solidFill>
                          </a:uFill>
                          <a:latin typeface="Calibri"/>
                        </a:rPr>
                        <a:t>Expected Case</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7000"/>
                        </a:lnSpc>
                      </a:pPr>
                      <a:r>
                        <a:rPr lang="de-DE" sz="1400" b="0" strike="noStrike" spc="-1">
                          <a:solidFill>
                            <a:srgbClr val="000000"/>
                          </a:solidFill>
                          <a:uFill>
                            <a:solidFill>
                              <a:srgbClr val="FFFFFF"/>
                            </a:solidFill>
                          </a:uFill>
                          <a:latin typeface="Calibri"/>
                        </a:rPr>
                        <a:t>Worst Case</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extLst>
                  <a:ext uri="{0D108BD9-81ED-4DB2-BD59-A6C34878D82A}">
                    <a16:rowId xmlns:a16="http://schemas.microsoft.com/office/drawing/2014/main" val="10004"/>
                  </a:ext>
                </a:extLst>
              </a:tr>
              <a:tr h="289800">
                <a:tc gridSpan="2">
                  <a:txBody>
                    <a:bodyPr/>
                    <a:lstStyle/>
                    <a:p>
                      <a:pPr>
                        <a:lnSpc>
                          <a:spcPct val="107000"/>
                        </a:lnSpc>
                      </a:pPr>
                      <a:r>
                        <a:rPr lang="de-DE" sz="1400" b="1" strike="noStrike" spc="-1">
                          <a:solidFill>
                            <a:srgbClr val="FFFFFF"/>
                          </a:solidFill>
                          <a:uFill>
                            <a:solidFill>
                              <a:srgbClr val="FFFFFF"/>
                            </a:solidFill>
                          </a:uFill>
                          <a:latin typeface="Calibri"/>
                        </a:rPr>
                        <a:t>Bedarfsermittlung</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4F81BD"/>
                    </a:solidFill>
                  </a:tcPr>
                </a:tc>
                <a:tc hMerge="1">
                  <a:txBody>
                    <a:bodyPr/>
                    <a:lstStyle/>
                    <a:p>
                      <a:endParaRPr lang="de-DE"/>
                    </a:p>
                  </a:txBody>
                  <a:tcPr>
                    <a:solidFill>
                      <a:srgbClr val="729FCF"/>
                    </a:solidFill>
                  </a:tcPr>
                </a:tc>
                <a:tc>
                  <a:txBody>
                    <a:bodyPr/>
                    <a:lstStyle/>
                    <a:p>
                      <a:pPr>
                        <a:lnSpc>
                          <a:spcPct val="107000"/>
                        </a:lnSpc>
                      </a:pPr>
                      <a:r>
                        <a:rPr lang="de-DE" sz="14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lstStyle/>
                    <a:p>
                      <a:pPr>
                        <a:lnSpc>
                          <a:spcPct val="107000"/>
                        </a:lnSpc>
                      </a:pPr>
                      <a:r>
                        <a:rPr lang="de-DE" sz="14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lstStyle/>
                    <a:p>
                      <a:pPr>
                        <a:lnSpc>
                          <a:spcPct val="107000"/>
                        </a:lnSpc>
                      </a:pPr>
                      <a:r>
                        <a:rPr lang="de-DE" sz="14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extLst>
                  <a:ext uri="{0D108BD9-81ED-4DB2-BD59-A6C34878D82A}">
                    <a16:rowId xmlns:a16="http://schemas.microsoft.com/office/drawing/2014/main" val="10005"/>
                  </a:ext>
                </a:extLst>
              </a:tr>
              <a:tr h="289800">
                <a:tc gridSpan="2">
                  <a:txBody>
                    <a:bodyPr/>
                    <a:lstStyle/>
                    <a:p>
                      <a:pPr>
                        <a:lnSpc>
                          <a:spcPct val="107000"/>
                        </a:lnSpc>
                      </a:pPr>
                      <a:r>
                        <a:rPr lang="de-DE" sz="1400" b="1" strike="noStrike" spc="-1">
                          <a:solidFill>
                            <a:srgbClr val="FFFFFF"/>
                          </a:solidFill>
                          <a:uFill>
                            <a:solidFill>
                              <a:srgbClr val="FFFFFF"/>
                            </a:solidFill>
                          </a:uFill>
                          <a:latin typeface="Calibri"/>
                        </a:rPr>
                        <a:t>Annahmen und Einschränkungen</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4F81BD"/>
                    </a:solidFill>
                  </a:tcPr>
                </a:tc>
                <a:tc hMerge="1">
                  <a:txBody>
                    <a:bodyPr/>
                    <a:lstStyle/>
                    <a:p>
                      <a:endParaRPr lang="de-DE"/>
                    </a:p>
                  </a:txBody>
                  <a:tcPr>
                    <a:solidFill>
                      <a:srgbClr val="729FCF"/>
                    </a:solidFill>
                  </a:tcPr>
                </a:tc>
                <a:tc>
                  <a:txBody>
                    <a:bodyPr/>
                    <a:lstStyle/>
                    <a:p>
                      <a:pPr>
                        <a:lnSpc>
                          <a:spcPct val="107000"/>
                        </a:lnSpc>
                      </a:pPr>
                      <a:r>
                        <a:rPr lang="de-DE" sz="14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nSpc>
                          <a:spcPct val="107000"/>
                        </a:lnSpc>
                      </a:pPr>
                      <a:r>
                        <a:rPr lang="de-DE" sz="14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nSpc>
                          <a:spcPct val="107000"/>
                        </a:lnSpc>
                      </a:pPr>
                      <a:r>
                        <a:rPr lang="de-DE" sz="14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extLst>
                  <a:ext uri="{0D108BD9-81ED-4DB2-BD59-A6C34878D82A}">
                    <a16:rowId xmlns:a16="http://schemas.microsoft.com/office/drawing/2014/main" val="10006"/>
                  </a:ext>
                </a:extLst>
              </a:tr>
              <a:tr h="366120">
                <a:tc gridSpan="2">
                  <a:txBody>
                    <a:bodyPr/>
                    <a:lstStyle/>
                    <a:p>
                      <a:pPr>
                        <a:lnSpc>
                          <a:spcPct val="107000"/>
                        </a:lnSpc>
                      </a:pPr>
                      <a:r>
                        <a:rPr lang="de-DE" sz="1400" b="1" strike="noStrike" spc="-1">
                          <a:solidFill>
                            <a:srgbClr val="FFFFFF"/>
                          </a:solidFill>
                          <a:uFill>
                            <a:solidFill>
                              <a:srgbClr val="FFFFFF"/>
                            </a:solidFill>
                          </a:uFill>
                          <a:latin typeface="Calibri"/>
                        </a:rPr>
                        <a:t>Erwartete organisatorische Aus-wirkungen auf den Service Provider</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4F81BD"/>
                    </a:solidFill>
                  </a:tcPr>
                </a:tc>
                <a:tc hMerge="1">
                  <a:txBody>
                    <a:bodyPr/>
                    <a:lstStyle/>
                    <a:p>
                      <a:endParaRPr lang="de-DE"/>
                    </a:p>
                  </a:txBody>
                  <a:tcPr>
                    <a:solidFill>
                      <a:srgbClr val="729FCF"/>
                    </a:solidFill>
                  </a:tcPr>
                </a:tc>
                <a:tc>
                  <a:txBody>
                    <a:bodyPr/>
                    <a:lstStyle/>
                    <a:p>
                      <a:pPr>
                        <a:lnSpc>
                          <a:spcPct val="107000"/>
                        </a:lnSpc>
                      </a:pPr>
                      <a:r>
                        <a:rPr lang="de-DE" sz="14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lstStyle/>
                    <a:p>
                      <a:pPr>
                        <a:lnSpc>
                          <a:spcPct val="107000"/>
                        </a:lnSpc>
                      </a:pPr>
                      <a:r>
                        <a:rPr lang="de-DE" sz="14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lstStyle/>
                    <a:p>
                      <a:pPr>
                        <a:lnSpc>
                          <a:spcPct val="107000"/>
                        </a:lnSpc>
                      </a:pPr>
                      <a:r>
                        <a:rPr lang="de-DE" sz="14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extLst>
                  <a:ext uri="{0D108BD9-81ED-4DB2-BD59-A6C34878D82A}">
                    <a16:rowId xmlns:a16="http://schemas.microsoft.com/office/drawing/2014/main" val="10007"/>
                  </a:ext>
                </a:extLst>
              </a:tr>
              <a:tr h="289800">
                <a:tc rowSpan="2">
                  <a:txBody>
                    <a:bodyPr/>
                    <a:lstStyle/>
                    <a:p>
                      <a:pPr>
                        <a:lnSpc>
                          <a:spcPct val="107000"/>
                        </a:lnSpc>
                      </a:pPr>
                      <a:r>
                        <a:rPr lang="de-DE" sz="1400" b="1" strike="noStrike" spc="-1">
                          <a:solidFill>
                            <a:srgbClr val="FFFFFF"/>
                          </a:solidFill>
                          <a:uFill>
                            <a:solidFill>
                              <a:srgbClr val="FFFFFF"/>
                            </a:solidFill>
                          </a:uFill>
                          <a:latin typeface="Calibri"/>
                        </a:rPr>
                        <a:t>Erwartete finanzielle Auswirkungen</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4F81BD"/>
                    </a:solidFill>
                  </a:tcPr>
                </a:tc>
                <a:tc>
                  <a:txBody>
                    <a:bodyPr/>
                    <a:lstStyle/>
                    <a:p>
                      <a:pPr>
                        <a:lnSpc>
                          <a:spcPct val="107000"/>
                        </a:lnSpc>
                      </a:pPr>
                      <a:r>
                        <a:rPr lang="de-DE" sz="1400" b="0" strike="noStrike" spc="-1">
                          <a:solidFill>
                            <a:srgbClr val="000000"/>
                          </a:solidFill>
                          <a:uFill>
                            <a:solidFill>
                              <a:srgbClr val="FFFFFF"/>
                            </a:solidFill>
                          </a:uFill>
                          <a:latin typeface="Calibri"/>
                        </a:rPr>
                        <a:t>Ausgaben</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nSpc>
                          <a:spcPct val="107000"/>
                        </a:lnSpc>
                      </a:pPr>
                      <a:r>
                        <a:rPr lang="de-DE" sz="14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nSpc>
                          <a:spcPct val="107000"/>
                        </a:lnSpc>
                      </a:pPr>
                      <a:r>
                        <a:rPr lang="de-DE" sz="14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nSpc>
                          <a:spcPct val="107000"/>
                        </a:lnSpc>
                      </a:pPr>
                      <a:r>
                        <a:rPr lang="de-DE" sz="14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extLst>
                  <a:ext uri="{0D108BD9-81ED-4DB2-BD59-A6C34878D82A}">
                    <a16:rowId xmlns:a16="http://schemas.microsoft.com/office/drawing/2014/main" val="10008"/>
                  </a:ext>
                </a:extLst>
              </a:tr>
              <a:tr h="289800">
                <a:tc vMerge="1">
                  <a:txBody>
                    <a:bodyPr/>
                    <a:lstStyle/>
                    <a:p>
                      <a:endParaRPr lang="de-DE"/>
                    </a:p>
                  </a:txBody>
                  <a:tcPr>
                    <a:solidFill>
                      <a:srgbClr val="729FCF"/>
                    </a:solidFill>
                  </a:tcPr>
                </a:tc>
                <a:tc>
                  <a:txBody>
                    <a:bodyPr/>
                    <a:lstStyle/>
                    <a:p>
                      <a:pPr>
                        <a:lnSpc>
                          <a:spcPct val="107000"/>
                        </a:lnSpc>
                      </a:pPr>
                      <a:r>
                        <a:rPr lang="de-DE" sz="1400" b="0" strike="noStrike" spc="-1">
                          <a:solidFill>
                            <a:srgbClr val="000000"/>
                          </a:solidFill>
                          <a:uFill>
                            <a:solidFill>
                              <a:srgbClr val="FFFFFF"/>
                            </a:solidFill>
                          </a:uFill>
                          <a:latin typeface="Calibri"/>
                        </a:rPr>
                        <a:t>Einnahmen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lstStyle/>
                    <a:p>
                      <a:pPr>
                        <a:lnSpc>
                          <a:spcPct val="107000"/>
                        </a:lnSpc>
                      </a:pPr>
                      <a:r>
                        <a:rPr lang="de-DE" sz="14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lstStyle/>
                    <a:p>
                      <a:pPr>
                        <a:lnSpc>
                          <a:spcPct val="107000"/>
                        </a:lnSpc>
                      </a:pPr>
                      <a:r>
                        <a:rPr lang="de-DE" sz="14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lstStyle/>
                    <a:p>
                      <a:pPr>
                        <a:lnSpc>
                          <a:spcPct val="107000"/>
                        </a:lnSpc>
                      </a:pPr>
                      <a:r>
                        <a:rPr lang="de-DE" sz="14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extLst>
                  <a:ext uri="{0D108BD9-81ED-4DB2-BD59-A6C34878D82A}">
                    <a16:rowId xmlns:a16="http://schemas.microsoft.com/office/drawing/2014/main" val="10009"/>
                  </a:ext>
                </a:extLst>
              </a:tr>
              <a:tr h="288360">
                <a:tc gridSpan="2">
                  <a:txBody>
                    <a:bodyPr/>
                    <a:lstStyle/>
                    <a:p>
                      <a:pPr>
                        <a:lnSpc>
                          <a:spcPct val="107000"/>
                        </a:lnSpc>
                      </a:pPr>
                      <a:r>
                        <a:rPr lang="de-DE" sz="1400" b="1" strike="noStrike" spc="-1">
                          <a:solidFill>
                            <a:srgbClr val="FFFFFF"/>
                          </a:solidFill>
                          <a:uFill>
                            <a:solidFill>
                              <a:srgbClr val="FFFFFF"/>
                            </a:solidFill>
                          </a:uFill>
                          <a:latin typeface="Calibri"/>
                        </a:rPr>
                        <a:t>Risiken</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4F81BD"/>
                    </a:solidFill>
                  </a:tcPr>
                </a:tc>
                <a:tc hMerge="1">
                  <a:txBody>
                    <a:bodyPr/>
                    <a:lstStyle/>
                    <a:p>
                      <a:endParaRPr lang="de-DE"/>
                    </a:p>
                  </a:txBody>
                  <a:tcPr>
                    <a:solidFill>
                      <a:srgbClr val="729FCF"/>
                    </a:solidFill>
                  </a:tcPr>
                </a:tc>
                <a:tc>
                  <a:txBody>
                    <a:bodyPr/>
                    <a:lstStyle/>
                    <a:p>
                      <a:pPr>
                        <a:lnSpc>
                          <a:spcPct val="107000"/>
                        </a:lnSpc>
                      </a:pPr>
                      <a:r>
                        <a:rPr lang="de-DE" sz="14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nSpc>
                          <a:spcPct val="107000"/>
                        </a:lnSpc>
                      </a:pPr>
                      <a:r>
                        <a:rPr lang="de-DE" sz="14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nSpc>
                          <a:spcPct val="107000"/>
                        </a:lnSpc>
                      </a:pPr>
                      <a:r>
                        <a:rPr lang="de-DE" sz="1400" b="0" strike="noStrike" spc="-1" dirty="0">
                          <a:solidFill>
                            <a:srgbClr val="000000"/>
                          </a:solidFill>
                          <a:uFill>
                            <a:solidFill>
                              <a:srgbClr val="FFFFFF"/>
                            </a:solidFill>
                          </a:uFill>
                          <a:latin typeface="Calibri"/>
                        </a:rPr>
                        <a:t> </a:t>
                      </a:r>
                      <a:endParaRPr lang="de-DE" sz="1800" b="0" strike="noStrike" spc="-1" dirty="0">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extLst>
                  <a:ext uri="{0D108BD9-81ED-4DB2-BD59-A6C34878D82A}">
                    <a16:rowId xmlns:a16="http://schemas.microsoft.com/office/drawing/2014/main" val="10010"/>
                  </a:ext>
                </a:extLst>
              </a:tr>
            </a:tbl>
          </a:graphicData>
        </a:graphic>
      </p:graphicFrame>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3"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Business Cases für Services:
Finanzielle Auswirkungen</a:t>
            </a:r>
            <a:endParaRPr lang="en-US" sz="1800" b="0" strike="noStrike" spc="-1">
              <a:solidFill>
                <a:srgbClr val="000000"/>
              </a:solidFill>
              <a:uFill>
                <a:solidFill>
                  <a:srgbClr val="FFFFFF"/>
                </a:solidFill>
              </a:uFill>
              <a:latin typeface="Calibri"/>
            </a:endParaRPr>
          </a:p>
        </p:txBody>
      </p:sp>
      <p:sp>
        <p:nvSpPr>
          <p:cNvPr id="684"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Ausgaben: Berücksichtigung der Gesamtbetriebskosten, d.h.:</a:t>
            </a: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Direkte und indirekte Kosten für den Service</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Variable und fixe Kosten</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Kostenarten und Konten</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Aufteilung geteilter Kosten auf den Service</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Kosten durch alle Service Lifecycle Phasen (inkl. Design, Entwicklung, Betrieb und Außerbetriebnahme)</a:t>
            </a:r>
            <a:endParaRPr lang="en-US" sz="20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Einnahmen: Berücksichtigung aller Einnahmen, z.B.</a:t>
            </a: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Verrechnung</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Förderung</a:t>
            </a:r>
            <a:endParaRPr lang="en-US" sz="2000" b="0" strike="noStrike" spc="-1">
              <a:solidFill>
                <a:srgbClr val="000000"/>
              </a:solidFill>
              <a:uFill>
                <a:solidFill>
                  <a:srgbClr val="FFFFFF"/>
                </a:solidFill>
              </a:uFill>
              <a:latin typeface="Calibri"/>
            </a:endParaRPr>
          </a:p>
        </p:txBody>
      </p:sp>
      <p:sp>
        <p:nvSpPr>
          <p:cNvPr id="685" name="TextShape 3"/>
          <p:cNvSpPr txBox="1"/>
          <p:nvPr/>
        </p:nvSpPr>
        <p:spPr>
          <a:xfrm>
            <a:off x="6553080" y="6430680"/>
            <a:ext cx="2133360" cy="364680"/>
          </a:xfrm>
          <a:prstGeom prst="rect">
            <a:avLst/>
          </a:prstGeom>
          <a:noFill/>
          <a:ln>
            <a:noFill/>
          </a:ln>
        </p:spPr>
        <p:txBody>
          <a:bodyPr anchor="ctr"/>
          <a:lstStyle/>
          <a:p>
            <a:pPr algn="r">
              <a:lnSpc>
                <a:spcPct val="100000"/>
              </a:lnSpc>
            </a:pPr>
            <a:fld id="{CE773DC6-63F9-4006-A485-7CEB0E731D76}" type="slidenum">
              <a:rPr lang="de-DE" sz="1200" b="0" strike="noStrike" spc="-1">
                <a:solidFill>
                  <a:srgbClr val="8B8B8B"/>
                </a:solidFill>
                <a:uFill>
                  <a:solidFill>
                    <a:srgbClr val="FFFFFF"/>
                  </a:solidFill>
                </a:uFill>
                <a:latin typeface="Calibri"/>
              </a:rPr>
              <a:t>75</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Business Cases für Services:
(limitierende) Einschränkungen</a:t>
            </a:r>
            <a:endParaRPr lang="en-US" sz="1800" b="0" strike="noStrike" spc="-1">
              <a:solidFill>
                <a:srgbClr val="000000"/>
              </a:solidFill>
              <a:uFill>
                <a:solidFill>
                  <a:srgbClr val="FFFFFF"/>
                </a:solidFill>
              </a:uFill>
              <a:latin typeface="Calibri"/>
            </a:endParaRPr>
          </a:p>
        </p:txBody>
      </p:sp>
      <p:sp>
        <p:nvSpPr>
          <p:cNvPr id="687"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Rechtliche Anforderungen / Einschränkungen, einschließlich Regelungen</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Vertragsbedingungen</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Richtlinien</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Alle anderen Formen von Compliance / Konformität</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Monetäre Anforderungen / Einschränkungen</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Anforderungen an Mitarbeiter und Kompetenzen</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Alle anderen Ressourcenbeschränkungen</a:t>
            </a:r>
          </a:p>
        </p:txBody>
      </p:sp>
      <p:sp>
        <p:nvSpPr>
          <p:cNvPr id="688" name="TextShape 3"/>
          <p:cNvSpPr txBox="1"/>
          <p:nvPr/>
        </p:nvSpPr>
        <p:spPr>
          <a:xfrm>
            <a:off x="6553080" y="6430680"/>
            <a:ext cx="2133360" cy="364680"/>
          </a:xfrm>
          <a:prstGeom prst="rect">
            <a:avLst/>
          </a:prstGeom>
          <a:noFill/>
          <a:ln>
            <a:noFill/>
          </a:ln>
        </p:spPr>
        <p:txBody>
          <a:bodyPr anchor="ctr"/>
          <a:lstStyle/>
          <a:p>
            <a:pPr algn="r">
              <a:lnSpc>
                <a:spcPct val="100000"/>
              </a:lnSpc>
            </a:pPr>
            <a:fld id="{681D7736-93DD-45C2-9A92-B25A784E5570}" type="slidenum">
              <a:rPr lang="de-DE" sz="1200" b="0" strike="noStrike" spc="-1">
                <a:solidFill>
                  <a:srgbClr val="8B8B8B"/>
                </a:solidFill>
                <a:uFill>
                  <a:solidFill>
                    <a:srgbClr val="FFFFFF"/>
                  </a:solidFill>
                </a:uFill>
                <a:latin typeface="Calibri"/>
              </a:rPr>
              <a:t>76</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9" name="TextShape 1"/>
          <p:cNvSpPr txBox="1"/>
          <p:nvPr/>
        </p:nvSpPr>
        <p:spPr>
          <a:xfrm>
            <a:off x="685800" y="2130480"/>
            <a:ext cx="7772040" cy="1469520"/>
          </a:xfrm>
          <a:prstGeom prst="rect">
            <a:avLst/>
          </a:prstGeom>
          <a:noFill/>
          <a:ln>
            <a:noFill/>
          </a:ln>
        </p:spPr>
        <p:txBody>
          <a:bodyPr anchor="ctr"/>
          <a:lstStyle/>
          <a:p>
            <a:pPr algn="ctr">
              <a:lnSpc>
                <a:spcPct val="100000"/>
              </a:lnSpc>
            </a:pPr>
            <a:r>
              <a:rPr lang="en-US" sz="3200" b="0" strike="noStrike" spc="-1">
                <a:solidFill>
                  <a:srgbClr val="205595"/>
                </a:solidFill>
                <a:uFill>
                  <a:solidFill>
                    <a:srgbClr val="FFFFFF"/>
                  </a:solidFill>
                </a:uFill>
                <a:latin typeface="Calibri"/>
              </a:rPr>
              <a:t>Risikomanagement im ITSM</a:t>
            </a:r>
            <a:endParaRPr lang="en-US" sz="1800" b="0" strike="noStrike" spc="-1">
              <a:solidFill>
                <a:srgbClr val="000000"/>
              </a:solidFill>
              <a:uFill>
                <a:solidFill>
                  <a:srgbClr val="FFFFFF"/>
                </a:solidFill>
              </a:uFill>
              <a:latin typeface="Calibri"/>
            </a:endParaRPr>
          </a:p>
        </p:txBody>
      </p:sp>
      <p:sp>
        <p:nvSpPr>
          <p:cNvPr id="690" name="TextShape 2"/>
          <p:cNvSpPr txBox="1"/>
          <p:nvPr/>
        </p:nvSpPr>
        <p:spPr>
          <a:xfrm>
            <a:off x="6553080" y="6430680"/>
            <a:ext cx="2133360" cy="364680"/>
          </a:xfrm>
          <a:prstGeom prst="rect">
            <a:avLst/>
          </a:prstGeom>
          <a:noFill/>
          <a:ln>
            <a:noFill/>
          </a:ln>
        </p:spPr>
        <p:txBody>
          <a:bodyPr anchor="ctr"/>
          <a:lstStyle/>
          <a:p>
            <a:pPr algn="r">
              <a:lnSpc>
                <a:spcPct val="100000"/>
              </a:lnSpc>
            </a:pPr>
            <a:fld id="{46BD7520-88DF-4619-9CAA-BE3FC4CA313A}" type="slidenum">
              <a:rPr lang="de-DE" sz="1200" b="0" strike="noStrike" spc="-1">
                <a:solidFill>
                  <a:srgbClr val="FFFFFF"/>
                </a:solidFill>
                <a:uFill>
                  <a:solidFill>
                    <a:srgbClr val="FFFFFF"/>
                  </a:solidFill>
                </a:uFill>
                <a:latin typeface="Calibri"/>
              </a:rPr>
              <a:t>77</a:t>
            </a:fld>
            <a:endParaRPr lang="de-DE" sz="1400" b="0" strike="noStrike" spc="-1">
              <a:solidFill>
                <a:srgbClr val="000000"/>
              </a:solidFill>
              <a:uFill>
                <a:solidFill>
                  <a:srgbClr val="FFFFFF"/>
                </a:solidFill>
              </a:uFill>
              <a:latin typeface="Times New Roman"/>
            </a:endParaRPr>
          </a:p>
        </p:txBody>
      </p:sp>
      <p:sp>
        <p:nvSpPr>
          <p:cNvPr id="691" name="CustomShape 3"/>
          <p:cNvSpPr/>
          <p:nvPr/>
        </p:nvSpPr>
        <p:spPr>
          <a:xfrm>
            <a:off x="1371600" y="3933720"/>
            <a:ext cx="6400440" cy="1704600"/>
          </a:xfrm>
          <a:prstGeom prst="snip1Rect">
            <a:avLst>
              <a:gd name="adj" fmla="val 16667"/>
            </a:avLst>
          </a:prstGeom>
          <a:solidFill>
            <a:schemeClr val="accent1">
              <a:lumMod val="60000"/>
              <a:lumOff val="40000"/>
              <a:alpha val="37000"/>
            </a:schemeClr>
          </a:solidFill>
          <a:ln>
            <a:round/>
          </a:ln>
        </p:spPr>
        <p:style>
          <a:lnRef idx="2">
            <a:schemeClr val="accent1">
              <a:shade val="50000"/>
            </a:schemeClr>
          </a:lnRef>
          <a:fillRef idx="1">
            <a:schemeClr val="accent1"/>
          </a:fillRef>
          <a:effectRef idx="0">
            <a:schemeClr val="accent1"/>
          </a:effectRef>
          <a:fontRef idx="minor"/>
        </p:style>
      </p:sp>
      <p:sp>
        <p:nvSpPr>
          <p:cNvPr id="692" name="CustomShape 4"/>
          <p:cNvSpPr/>
          <p:nvPr/>
        </p:nvSpPr>
        <p:spPr>
          <a:xfrm>
            <a:off x="1445760" y="4040640"/>
            <a:ext cx="1706040" cy="32904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de-DE" sz="1800" b="0" strike="noStrike" spc="-1">
                <a:solidFill>
                  <a:srgbClr val="FFFFFF"/>
                </a:solidFill>
                <a:uFill>
                  <a:solidFill>
                    <a:srgbClr val="FFFFFF"/>
                  </a:solidFill>
                </a:uFill>
                <a:latin typeface="Calibri"/>
              </a:rPr>
              <a:t>Warum?</a:t>
            </a:r>
            <a:endParaRPr lang="de-DE" sz="1800" b="0" strike="noStrike" spc="-1">
              <a:solidFill>
                <a:srgbClr val="000000"/>
              </a:solidFill>
              <a:uFill>
                <a:solidFill>
                  <a:srgbClr val="FFFFFF"/>
                </a:solidFill>
              </a:uFill>
              <a:latin typeface="Arial"/>
            </a:endParaRPr>
          </a:p>
        </p:txBody>
      </p:sp>
      <p:sp>
        <p:nvSpPr>
          <p:cNvPr id="693" name="CustomShape 5"/>
          <p:cNvSpPr/>
          <p:nvPr/>
        </p:nvSpPr>
        <p:spPr>
          <a:xfrm>
            <a:off x="1445760" y="4448520"/>
            <a:ext cx="6232680" cy="913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1800" b="0" strike="noStrike" spc="-1">
                <a:solidFill>
                  <a:srgbClr val="000000"/>
                </a:solidFill>
                <a:uFill>
                  <a:solidFill>
                    <a:srgbClr val="FFFFFF"/>
                  </a:solidFill>
                </a:uFill>
                <a:latin typeface="Calibri"/>
              </a:rPr>
              <a:t>Sicherstellung, dass Risiken im Zusammenhang mit Planung, Bereitstellung, Betrieb und Steuerung von IT-Services effektiv identifiziert, bewertet und behandelt werden</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4"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dirty="0" err="1">
                <a:solidFill>
                  <a:srgbClr val="205595"/>
                </a:solidFill>
                <a:uFill>
                  <a:solidFill>
                    <a:srgbClr val="FFFFFF"/>
                  </a:solidFill>
                </a:uFill>
                <a:latin typeface="Calibri"/>
              </a:rPr>
              <a:t>Risiko</a:t>
            </a:r>
            <a:endParaRPr lang="en-US" sz="1800" b="0" strike="noStrike" spc="-1" dirty="0">
              <a:solidFill>
                <a:srgbClr val="000000"/>
              </a:solidFill>
              <a:uFill>
                <a:solidFill>
                  <a:srgbClr val="FFFFFF"/>
                </a:solidFill>
              </a:uFill>
              <a:latin typeface="Calibri"/>
            </a:endParaRPr>
          </a:p>
        </p:txBody>
      </p:sp>
      <p:sp>
        <p:nvSpPr>
          <p:cNvPr id="696" name="TextShape 3"/>
          <p:cNvSpPr txBox="1"/>
          <p:nvPr/>
        </p:nvSpPr>
        <p:spPr>
          <a:xfrm>
            <a:off x="6553080" y="6430680"/>
            <a:ext cx="2133360" cy="364680"/>
          </a:xfrm>
          <a:prstGeom prst="rect">
            <a:avLst/>
          </a:prstGeom>
          <a:noFill/>
          <a:ln>
            <a:noFill/>
          </a:ln>
        </p:spPr>
        <p:txBody>
          <a:bodyPr anchor="ctr"/>
          <a:lstStyle/>
          <a:p>
            <a:pPr algn="r">
              <a:lnSpc>
                <a:spcPct val="100000"/>
              </a:lnSpc>
            </a:pPr>
            <a:fld id="{92869D58-6BC3-4ECF-872D-1DD890F6E1E2}" type="slidenum">
              <a:rPr lang="de-DE" sz="1200" b="0" strike="noStrike" spc="-1">
                <a:solidFill>
                  <a:srgbClr val="8B8B8B"/>
                </a:solidFill>
                <a:uFill>
                  <a:solidFill>
                    <a:srgbClr val="FFFFFF"/>
                  </a:solidFill>
                </a:uFill>
                <a:latin typeface="Calibri"/>
              </a:rPr>
              <a:t>78</a:t>
            </a:fld>
            <a:endParaRPr lang="de-DE" sz="1400" b="0" strike="noStrike" spc="-1">
              <a:solidFill>
                <a:srgbClr val="000000"/>
              </a:solidFill>
              <a:uFill>
                <a:solidFill>
                  <a:srgbClr val="FFFFFF"/>
                </a:solidFill>
              </a:uFill>
              <a:latin typeface="Times New Roman"/>
            </a:endParaRPr>
          </a:p>
        </p:txBody>
      </p:sp>
      <p:graphicFrame>
        <p:nvGraphicFramePr>
          <p:cNvPr id="5" name="Table 3">
            <a:extLst>
              <a:ext uri="{FF2B5EF4-FFF2-40B4-BE49-F238E27FC236}">
                <a16:creationId xmlns:a16="http://schemas.microsoft.com/office/drawing/2014/main" id="{4DAB5391-CF3D-0E4B-9F88-EC77A71C29B7}"/>
              </a:ext>
            </a:extLst>
          </p:cNvPr>
          <p:cNvGraphicFramePr/>
          <p:nvPr>
            <p:extLst>
              <p:ext uri="{D42A27DB-BD31-4B8C-83A1-F6EECF244321}">
                <p14:modId xmlns:p14="http://schemas.microsoft.com/office/powerpoint/2010/main" val="4029921960"/>
              </p:ext>
            </p:extLst>
          </p:nvPr>
        </p:nvGraphicFramePr>
        <p:xfrm>
          <a:off x="574351" y="1675076"/>
          <a:ext cx="8225520" cy="1773771"/>
        </p:xfrm>
        <a:graphic>
          <a:graphicData uri="http://schemas.openxmlformats.org/drawingml/2006/table">
            <a:tbl>
              <a:tblPr/>
              <a:tblGrid>
                <a:gridCol w="8225520">
                  <a:extLst>
                    <a:ext uri="{9D8B030D-6E8A-4147-A177-3AD203B41FA5}">
                      <a16:colId xmlns:a16="http://schemas.microsoft.com/office/drawing/2014/main" val="20000"/>
                    </a:ext>
                  </a:extLst>
                </a:gridCol>
              </a:tblGrid>
              <a:tr h="254473">
                <a:tc>
                  <a:txBody>
                    <a:bodyPr/>
                    <a:lstStyle/>
                    <a:p>
                      <a:pPr>
                        <a:lnSpc>
                          <a:spcPct val="100000"/>
                        </a:lnSpc>
                      </a:pPr>
                      <a:r>
                        <a:rPr lang="de-DE" sz="1200" b="1" strike="noStrike" spc="-1" dirty="0">
                          <a:solidFill>
                            <a:srgbClr val="FFFFFF"/>
                          </a:solidFill>
                          <a:uFill>
                            <a:solidFill>
                              <a:srgbClr val="FFFFFF"/>
                            </a:solidFill>
                          </a:uFill>
                          <a:latin typeface="Calibri"/>
                        </a:rPr>
                        <a:t>Definition nach FitSM-0:</a:t>
                      </a:r>
                      <a:endParaRPr lang="de-DE" sz="1600" b="0" strike="noStrike" spc="-1" dirty="0">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extLst>
                  <a:ext uri="{0D108BD9-81ED-4DB2-BD59-A6C34878D82A}">
                    <a16:rowId xmlns:a16="http://schemas.microsoft.com/office/drawing/2014/main" val="10000"/>
                  </a:ext>
                </a:extLst>
              </a:tr>
              <a:tr h="1499451">
                <a:tc>
                  <a:txBody>
                    <a:bodyPr/>
                    <a:lstStyle/>
                    <a:p>
                      <a:pPr>
                        <a:lnSpc>
                          <a:spcPct val="100000"/>
                        </a:lnSpc>
                      </a:pPr>
                      <a:r>
                        <a:rPr lang="de-DE" sz="1800" b="0" strike="noStrike" spc="-1" dirty="0">
                          <a:solidFill>
                            <a:srgbClr val="000000"/>
                          </a:solidFill>
                          <a:uFill>
                            <a:solidFill>
                              <a:srgbClr val="FFFFFF"/>
                            </a:solidFill>
                          </a:uFill>
                          <a:latin typeface="Calibri"/>
                        </a:rPr>
                        <a:t>Risiko:</a:t>
                      </a:r>
                      <a:endParaRPr lang="de-DE" sz="1600" b="0" strike="noStrike" spc="-1" dirty="0">
                        <a:solidFill>
                          <a:srgbClr val="000000"/>
                        </a:solidFill>
                        <a:uFill>
                          <a:solidFill>
                            <a:srgbClr val="FFFFFF"/>
                          </a:solidFill>
                        </a:uFill>
                        <a:latin typeface="Arial"/>
                      </a:endParaRPr>
                    </a:p>
                    <a:p>
                      <a:pPr marL="457200">
                        <a:lnSpc>
                          <a:spcPct val="100000"/>
                        </a:lnSpc>
                      </a:pPr>
                      <a:r>
                        <a:rPr lang="de-DE" sz="1600" b="0" strike="noStrike" spc="-1" dirty="0">
                          <a:solidFill>
                            <a:srgbClr val="000000"/>
                          </a:solidFill>
                          <a:uFill>
                            <a:solidFill>
                              <a:srgbClr val="FFFFFF"/>
                            </a:solidFill>
                          </a:uFill>
                          <a:latin typeface="+mn-lt"/>
                        </a:rPr>
                        <a:t>Mögliches Vorkommnis, das eine negative Auswirkung auf die Fähigkeit des Service-Providers hat, vereinbarte Services an Kunden zu erbringen, oder das zu einer Verminderung des Mehrwerts führt, der durch einen Service generiert wird.</a:t>
                      </a: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extLst>
                  <a:ext uri="{0D108BD9-81ED-4DB2-BD59-A6C34878D82A}">
                    <a16:rowId xmlns:a16="http://schemas.microsoft.com/office/drawing/2014/main" val="10001"/>
                  </a:ext>
                </a:extLst>
              </a:tr>
            </a:tbl>
          </a:graphicData>
        </a:graphic>
      </p:graphicFrame>
      <p:graphicFrame>
        <p:nvGraphicFramePr>
          <p:cNvPr id="6" name="Diagramm 5">
            <a:extLst>
              <a:ext uri="{FF2B5EF4-FFF2-40B4-BE49-F238E27FC236}">
                <a16:creationId xmlns:a16="http://schemas.microsoft.com/office/drawing/2014/main" id="{7CDB7DD9-2016-5342-BBFB-47B64C69348E}"/>
              </a:ext>
            </a:extLst>
          </p:cNvPr>
          <p:cNvGraphicFramePr/>
          <p:nvPr>
            <p:extLst>
              <p:ext uri="{D42A27DB-BD31-4B8C-83A1-F6EECF244321}">
                <p14:modId xmlns:p14="http://schemas.microsoft.com/office/powerpoint/2010/main" val="1919664909"/>
              </p:ext>
            </p:extLst>
          </p:nvPr>
        </p:nvGraphicFramePr>
        <p:xfrm>
          <a:off x="1803790" y="2561961"/>
          <a:ext cx="5766641" cy="34825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Shape 2">
            <a:extLst>
              <a:ext uri="{FF2B5EF4-FFF2-40B4-BE49-F238E27FC236}">
                <a16:creationId xmlns:a16="http://schemas.microsoft.com/office/drawing/2014/main" id="{9521B8F3-33E0-2744-AEB9-F5B236B8C2B7}"/>
              </a:ext>
            </a:extLst>
          </p:cNvPr>
          <p:cNvSpPr txBox="1"/>
          <p:nvPr/>
        </p:nvSpPr>
        <p:spPr>
          <a:xfrm>
            <a:off x="239312" y="5372454"/>
            <a:ext cx="8044774" cy="1344020"/>
          </a:xfrm>
          <a:prstGeom prst="rect">
            <a:avLst/>
          </a:prstGeom>
          <a:noFill/>
          <a:ln>
            <a:noFill/>
          </a:ln>
        </p:spPr>
        <p:txBody>
          <a:bodyPr/>
          <a:lstStyle/>
          <a:p>
            <a:pPr marL="914760" lvl="2">
              <a:lnSpc>
                <a:spcPct val="100000"/>
              </a:lnSpc>
              <a:buClr>
                <a:srgbClr val="000000"/>
              </a:buClr>
            </a:pPr>
            <a:r>
              <a:rPr lang="en-US" spc="-1" dirty="0">
                <a:solidFill>
                  <a:srgbClr val="000000"/>
                </a:solidFill>
                <a:uFill>
                  <a:solidFill>
                    <a:srgbClr val="FFFFFF"/>
                  </a:solidFill>
                </a:uFill>
                <a:latin typeface="Calibri"/>
              </a:rPr>
              <a:t>Die </a:t>
            </a:r>
            <a:r>
              <a:rPr lang="en-US" spc="-1" dirty="0" err="1">
                <a:solidFill>
                  <a:srgbClr val="000000"/>
                </a:solidFill>
                <a:uFill>
                  <a:solidFill>
                    <a:srgbClr val="FFFFFF"/>
                  </a:solidFill>
                </a:uFill>
                <a:latin typeface="Calibri"/>
              </a:rPr>
              <a:t>Höhe</a:t>
            </a:r>
            <a:r>
              <a:rPr lang="en-US" spc="-1" dirty="0">
                <a:solidFill>
                  <a:srgbClr val="000000"/>
                </a:solidFill>
                <a:uFill>
                  <a:solidFill>
                    <a:srgbClr val="FFFFFF"/>
                  </a:solidFill>
                </a:uFill>
                <a:latin typeface="Calibri"/>
              </a:rPr>
              <a:t> / das </a:t>
            </a:r>
            <a:r>
              <a:rPr lang="en-US" spc="-1" dirty="0" err="1">
                <a:solidFill>
                  <a:srgbClr val="000000"/>
                </a:solidFill>
                <a:uFill>
                  <a:solidFill>
                    <a:srgbClr val="FFFFFF"/>
                  </a:solidFill>
                </a:uFill>
                <a:latin typeface="Calibri"/>
              </a:rPr>
              <a:t>Niveau</a:t>
            </a:r>
            <a:r>
              <a:rPr lang="en-US" spc="-1" dirty="0">
                <a:solidFill>
                  <a:srgbClr val="000000"/>
                </a:solidFill>
                <a:uFill>
                  <a:solidFill>
                    <a:srgbClr val="FFFFFF"/>
                  </a:solidFill>
                </a:uFill>
                <a:latin typeface="Calibri"/>
              </a:rPr>
              <a:t> </a:t>
            </a:r>
            <a:r>
              <a:rPr lang="en-US" spc="-1" dirty="0" err="1">
                <a:solidFill>
                  <a:srgbClr val="000000"/>
                </a:solidFill>
                <a:uFill>
                  <a:solidFill>
                    <a:srgbClr val="FFFFFF"/>
                  </a:solidFill>
                </a:uFill>
                <a:latin typeface="Calibri"/>
              </a:rPr>
              <a:t>eines</a:t>
            </a:r>
            <a:r>
              <a:rPr lang="en-US" spc="-1" dirty="0">
                <a:solidFill>
                  <a:srgbClr val="000000"/>
                </a:solidFill>
                <a:uFill>
                  <a:solidFill>
                    <a:srgbClr val="FFFFFF"/>
                  </a:solidFill>
                </a:uFill>
                <a:latin typeface="Calibri"/>
              </a:rPr>
              <a:t> </a:t>
            </a:r>
            <a:r>
              <a:rPr lang="en-US" spc="-1" dirty="0" err="1">
                <a:solidFill>
                  <a:srgbClr val="000000"/>
                </a:solidFill>
                <a:uFill>
                  <a:solidFill>
                    <a:srgbClr val="FFFFFF"/>
                  </a:solidFill>
                </a:uFill>
                <a:latin typeface="Calibri"/>
              </a:rPr>
              <a:t>Risikos</a:t>
            </a:r>
            <a:r>
              <a:rPr lang="en-US" spc="-1" dirty="0">
                <a:solidFill>
                  <a:srgbClr val="000000"/>
                </a:solidFill>
                <a:uFill>
                  <a:solidFill>
                    <a:srgbClr val="FFFFFF"/>
                  </a:solidFill>
                </a:uFill>
                <a:latin typeface="Calibri"/>
              </a:rPr>
              <a:t> </a:t>
            </a:r>
            <a:r>
              <a:rPr lang="en-US" spc="-1" dirty="0" err="1">
                <a:solidFill>
                  <a:srgbClr val="000000"/>
                </a:solidFill>
                <a:uFill>
                  <a:solidFill>
                    <a:srgbClr val="FFFFFF"/>
                  </a:solidFill>
                </a:uFill>
                <a:latin typeface="Calibri"/>
              </a:rPr>
              <a:t>wird</a:t>
            </a:r>
            <a:r>
              <a:rPr lang="en-US" spc="-1" dirty="0">
                <a:solidFill>
                  <a:srgbClr val="000000"/>
                </a:solidFill>
                <a:uFill>
                  <a:solidFill>
                    <a:srgbClr val="FFFFFF"/>
                  </a:solidFill>
                </a:uFill>
                <a:latin typeface="Calibri"/>
              </a:rPr>
              <a:t> in der Regel </a:t>
            </a:r>
            <a:r>
              <a:rPr lang="en-US" spc="-1" dirty="0" err="1">
                <a:solidFill>
                  <a:srgbClr val="000000"/>
                </a:solidFill>
                <a:uFill>
                  <a:solidFill>
                    <a:srgbClr val="FFFFFF"/>
                  </a:solidFill>
                </a:uFill>
                <a:latin typeface="Calibri"/>
              </a:rPr>
              <a:t>nach</a:t>
            </a:r>
            <a:r>
              <a:rPr lang="en-US" spc="-1" dirty="0">
                <a:solidFill>
                  <a:srgbClr val="000000"/>
                </a:solidFill>
                <a:uFill>
                  <a:solidFill>
                    <a:srgbClr val="FFFFFF"/>
                  </a:solidFill>
                </a:uFill>
                <a:latin typeface="Calibri"/>
              </a:rPr>
              <a:t> der </a:t>
            </a:r>
            <a:r>
              <a:rPr lang="en-US" spc="-1" dirty="0" err="1">
                <a:solidFill>
                  <a:srgbClr val="000000"/>
                </a:solidFill>
                <a:uFill>
                  <a:solidFill>
                    <a:srgbClr val="FFFFFF"/>
                  </a:solidFill>
                </a:uFill>
                <a:latin typeface="Calibri"/>
              </a:rPr>
              <a:t>Wahrscheinlichkeit</a:t>
            </a:r>
            <a:r>
              <a:rPr lang="en-US" spc="-1" dirty="0">
                <a:solidFill>
                  <a:srgbClr val="000000"/>
                </a:solidFill>
                <a:uFill>
                  <a:solidFill>
                    <a:srgbClr val="FFFFFF"/>
                  </a:solidFill>
                </a:uFill>
                <a:latin typeface="Calibri"/>
              </a:rPr>
              <a:t> und der </a:t>
            </a:r>
            <a:r>
              <a:rPr lang="en-US" spc="-1" dirty="0" err="1">
                <a:solidFill>
                  <a:srgbClr val="000000"/>
                </a:solidFill>
                <a:uFill>
                  <a:solidFill>
                    <a:srgbClr val="FFFFFF"/>
                  </a:solidFill>
                </a:uFill>
                <a:latin typeface="Calibri"/>
              </a:rPr>
              <a:t>Auswirkung</a:t>
            </a:r>
            <a:r>
              <a:rPr lang="en-US" spc="-1" dirty="0">
                <a:solidFill>
                  <a:srgbClr val="000000"/>
                </a:solidFill>
                <a:uFill>
                  <a:solidFill>
                    <a:srgbClr val="FFFFFF"/>
                  </a:solidFill>
                </a:uFill>
                <a:latin typeface="Calibri"/>
              </a:rPr>
              <a:t> des </a:t>
            </a:r>
            <a:r>
              <a:rPr lang="en-US" spc="-1" dirty="0" err="1">
                <a:solidFill>
                  <a:srgbClr val="000000"/>
                </a:solidFill>
                <a:uFill>
                  <a:solidFill>
                    <a:srgbClr val="FFFFFF"/>
                  </a:solidFill>
                </a:uFill>
                <a:latin typeface="Calibri"/>
              </a:rPr>
              <a:t>negativen</a:t>
            </a:r>
            <a:r>
              <a:rPr lang="en-US" spc="-1" dirty="0">
                <a:solidFill>
                  <a:srgbClr val="000000"/>
                </a:solidFill>
                <a:uFill>
                  <a:solidFill>
                    <a:srgbClr val="FFFFFF"/>
                  </a:solidFill>
                </a:uFill>
                <a:latin typeface="Calibri"/>
              </a:rPr>
              <a:t> </a:t>
            </a:r>
            <a:r>
              <a:rPr lang="en-US" spc="-1" dirty="0" err="1">
                <a:solidFill>
                  <a:srgbClr val="000000"/>
                </a:solidFill>
                <a:uFill>
                  <a:solidFill>
                    <a:srgbClr val="FFFFFF"/>
                  </a:solidFill>
                </a:uFill>
                <a:latin typeface="Calibri"/>
              </a:rPr>
              <a:t>Ereignisses</a:t>
            </a:r>
            <a:r>
              <a:rPr lang="en-US" spc="-1" dirty="0">
                <a:solidFill>
                  <a:srgbClr val="000000"/>
                </a:solidFill>
                <a:uFill>
                  <a:solidFill>
                    <a:srgbClr val="FFFFFF"/>
                  </a:solidFill>
                </a:uFill>
                <a:latin typeface="Calibri"/>
              </a:rPr>
              <a:t> </a:t>
            </a:r>
            <a:r>
              <a:rPr lang="en-US" spc="-1" dirty="0" err="1">
                <a:solidFill>
                  <a:srgbClr val="000000"/>
                </a:solidFill>
                <a:uFill>
                  <a:solidFill>
                    <a:srgbClr val="FFFFFF"/>
                  </a:solidFill>
                </a:uFill>
                <a:latin typeface="Calibri"/>
              </a:rPr>
              <a:t>bewertet</a:t>
            </a:r>
            <a:r>
              <a:rPr lang="en-US" spc="-1" dirty="0">
                <a:solidFill>
                  <a:srgbClr val="000000"/>
                </a:solidFill>
                <a:uFill>
                  <a:solidFill>
                    <a:srgbClr val="FFFFFF"/>
                  </a:solidFill>
                </a:uFill>
                <a:latin typeface="Calibri"/>
              </a:rPr>
              <a:t>.</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4"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Risikomanagement im ITSM: Überblick</a:t>
            </a:r>
            <a:endParaRPr lang="en-US" sz="1800" b="0" strike="noStrike" spc="-1">
              <a:solidFill>
                <a:srgbClr val="000000"/>
              </a:solidFill>
              <a:uFill>
                <a:solidFill>
                  <a:srgbClr val="FFFFFF"/>
                </a:solidFill>
              </a:uFill>
              <a:latin typeface="Calibri"/>
            </a:endParaRPr>
          </a:p>
        </p:txBody>
      </p:sp>
      <p:sp>
        <p:nvSpPr>
          <p:cNvPr id="695"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400" b="0" strike="noStrike" spc="-1" dirty="0" err="1">
                <a:solidFill>
                  <a:srgbClr val="000000"/>
                </a:solidFill>
                <a:uFill>
                  <a:solidFill>
                    <a:srgbClr val="FFFFFF"/>
                  </a:solidFill>
                </a:uFill>
                <a:latin typeface="Calibri"/>
              </a:rPr>
              <a:t>Hauptrisikokategorien</a:t>
            </a:r>
            <a:r>
              <a:rPr lang="en-US" sz="2400" b="0" strike="noStrike" spc="-1" dirty="0">
                <a:solidFill>
                  <a:srgbClr val="000000"/>
                </a:solidFill>
                <a:uFill>
                  <a:solidFill>
                    <a:srgbClr val="FFFFFF"/>
                  </a:solidFill>
                </a:uFill>
                <a:latin typeface="Calibri"/>
              </a:rPr>
              <a:t>, die </a:t>
            </a:r>
            <a:r>
              <a:rPr lang="en-US" sz="2400" b="0" strike="noStrike" spc="-1" dirty="0" err="1">
                <a:solidFill>
                  <a:srgbClr val="000000"/>
                </a:solidFill>
                <a:uFill>
                  <a:solidFill>
                    <a:srgbClr val="FFFFFF"/>
                  </a:solidFill>
                </a:uFill>
                <a:latin typeface="Calibri"/>
              </a:rPr>
              <a:t>adressiert</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werden</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sollen</a:t>
            </a:r>
            <a:r>
              <a:rPr lang="en-US" sz="2400" b="0" strike="noStrike" spc="-1" dirty="0">
                <a:solidFill>
                  <a:srgbClr val="000000"/>
                </a:solidFill>
                <a:uFill>
                  <a:solidFill>
                    <a:srgbClr val="FFFFFF"/>
                  </a:solidFill>
                </a:uFill>
                <a:latin typeface="Calibri"/>
              </a:rPr>
              <a:t>:</a:t>
            </a:r>
          </a:p>
          <a:p>
            <a:pPr marL="743040" lvl="1" indent="-285480">
              <a:lnSpc>
                <a:spcPct val="100000"/>
              </a:lnSpc>
              <a:buClr>
                <a:srgbClr val="000000"/>
              </a:buClr>
              <a:buFont typeface="Arial"/>
              <a:buChar char="–"/>
            </a:pPr>
            <a:r>
              <a:rPr lang="en-US" sz="2000" b="0" strike="noStrike" spc="-1" dirty="0" err="1">
                <a:solidFill>
                  <a:srgbClr val="000000"/>
                </a:solidFill>
                <a:uFill>
                  <a:solidFill>
                    <a:srgbClr val="FFFFFF"/>
                  </a:solidFill>
                </a:uFill>
                <a:latin typeface="Calibri"/>
              </a:rPr>
              <a:t>Risiken</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im</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Zusammenhang</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mit</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Verfügbarkeit</a:t>
            </a:r>
            <a:r>
              <a:rPr lang="en-US" sz="2000" b="0" strike="noStrike" spc="-1" dirty="0">
                <a:solidFill>
                  <a:srgbClr val="000000"/>
                </a:solidFill>
                <a:uFill>
                  <a:solidFill>
                    <a:srgbClr val="FFFFFF"/>
                  </a:solidFill>
                </a:uFill>
                <a:latin typeface="Calibri"/>
              </a:rPr>
              <a:t> und </a:t>
            </a:r>
            <a:r>
              <a:rPr lang="en-US" sz="2000" b="0" strike="noStrike" spc="-1" dirty="0" err="1">
                <a:solidFill>
                  <a:srgbClr val="000000"/>
                </a:solidFill>
                <a:uFill>
                  <a:solidFill>
                    <a:srgbClr val="FFFFFF"/>
                  </a:solidFill>
                </a:uFill>
                <a:latin typeface="Calibri"/>
              </a:rPr>
              <a:t>Kontinuität</a:t>
            </a:r>
            <a:endParaRPr lang="en-US"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err="1">
                <a:solidFill>
                  <a:srgbClr val="000000"/>
                </a:solidFill>
                <a:uFill>
                  <a:solidFill>
                    <a:srgbClr val="FFFFFF"/>
                  </a:solidFill>
                </a:uFill>
                <a:latin typeface="Calibri"/>
              </a:rPr>
              <a:t>Risiken</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im</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Zusammenhang</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zur</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Informationssicherheit</a:t>
            </a:r>
            <a:endParaRPr lang="en-US" b="0" strike="noStrike" spc="-1" dirty="0">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400" b="0" strike="noStrike" spc="-1" dirty="0" err="1">
                <a:solidFill>
                  <a:srgbClr val="000000"/>
                </a:solidFill>
                <a:uFill>
                  <a:solidFill>
                    <a:srgbClr val="FFFFFF"/>
                  </a:solidFill>
                </a:uFill>
                <a:latin typeface="Calibri"/>
              </a:rPr>
              <a:t>Risiko</a:t>
            </a:r>
            <a:r>
              <a:rPr lang="en-US" sz="2400" b="0" strike="noStrike" spc="-1" dirty="0">
                <a:solidFill>
                  <a:srgbClr val="000000"/>
                </a:solidFill>
                <a:uFill>
                  <a:solidFill>
                    <a:srgbClr val="FFFFFF"/>
                  </a:solidFill>
                </a:uFill>
                <a:latin typeface="Calibri"/>
              </a:rPr>
              <a:t> Governance vs. </a:t>
            </a:r>
            <a:r>
              <a:rPr lang="en-US" sz="2400" b="0" strike="noStrike" spc="-1" dirty="0" err="1">
                <a:solidFill>
                  <a:srgbClr val="000000"/>
                </a:solidFill>
                <a:uFill>
                  <a:solidFill>
                    <a:srgbClr val="FFFFFF"/>
                  </a:solidFill>
                </a:uFill>
                <a:latin typeface="Calibri"/>
              </a:rPr>
              <a:t>Risikomanagement</a:t>
            </a:r>
            <a:r>
              <a:rPr lang="en-US" sz="2400" b="0" strike="noStrike" spc="-1" dirty="0">
                <a:solidFill>
                  <a:srgbClr val="000000"/>
                </a:solidFill>
                <a:uFill>
                  <a:solidFill>
                    <a:srgbClr val="FFFFFF"/>
                  </a:solidFill>
                </a:uFill>
                <a:latin typeface="Calibri"/>
              </a:rPr>
              <a:t>:</a:t>
            </a:r>
          </a:p>
          <a:p>
            <a:pPr marL="743040" lvl="1" indent="-285480">
              <a:lnSpc>
                <a:spcPct val="100000"/>
              </a:lnSpc>
              <a:buClr>
                <a:srgbClr val="000000"/>
              </a:buClr>
              <a:buFont typeface="Arial"/>
              <a:buChar char="–"/>
            </a:pPr>
            <a:r>
              <a:rPr lang="en-US" sz="2000" b="0" strike="noStrike" spc="-1" dirty="0" err="1">
                <a:solidFill>
                  <a:srgbClr val="000000"/>
                </a:solidFill>
                <a:uFill>
                  <a:solidFill>
                    <a:srgbClr val="FFFFFF"/>
                  </a:solidFill>
                </a:uFill>
                <a:latin typeface="Calibri"/>
              </a:rPr>
              <a:t>Risiko</a:t>
            </a:r>
            <a:r>
              <a:rPr lang="en-US" sz="2000" b="0" strike="noStrike" spc="-1" dirty="0">
                <a:solidFill>
                  <a:srgbClr val="000000"/>
                </a:solidFill>
                <a:uFill>
                  <a:solidFill>
                    <a:srgbClr val="FFFFFF"/>
                  </a:solidFill>
                </a:uFill>
                <a:latin typeface="Calibri"/>
              </a:rPr>
              <a:t> Governance:</a:t>
            </a:r>
            <a:endParaRPr lang="en-US" b="0" strike="noStrike" spc="-1" dirty="0">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b="0" strike="noStrike" spc="-1" dirty="0" err="1">
                <a:solidFill>
                  <a:srgbClr val="000000"/>
                </a:solidFill>
                <a:uFill>
                  <a:solidFill>
                    <a:srgbClr val="FFFFFF"/>
                  </a:solidFill>
                </a:uFill>
                <a:latin typeface="Calibri"/>
              </a:rPr>
              <a:t>Festlegung</a:t>
            </a:r>
            <a:r>
              <a:rPr lang="en-US" b="0" strike="noStrike" spc="-1" dirty="0">
                <a:solidFill>
                  <a:srgbClr val="000000"/>
                </a:solidFill>
                <a:uFill>
                  <a:solidFill>
                    <a:srgbClr val="FFFFFF"/>
                  </a:solidFill>
                </a:uFill>
                <a:latin typeface="Calibri"/>
              </a:rPr>
              <a:t> von </a:t>
            </a:r>
            <a:r>
              <a:rPr lang="en-US" b="0" strike="noStrike" spc="-1" dirty="0" err="1">
                <a:solidFill>
                  <a:srgbClr val="000000"/>
                </a:solidFill>
                <a:uFill>
                  <a:solidFill>
                    <a:srgbClr val="FFFFFF"/>
                  </a:solidFill>
                </a:uFill>
                <a:latin typeface="Calibri"/>
              </a:rPr>
              <a:t>Kriterien</a:t>
            </a:r>
            <a:r>
              <a:rPr lang="en-US" b="0" strike="noStrike" spc="-1" dirty="0">
                <a:solidFill>
                  <a:srgbClr val="000000"/>
                </a:solidFill>
                <a:uFill>
                  <a:solidFill>
                    <a:srgbClr val="FFFFFF"/>
                  </a:solidFill>
                </a:uFill>
                <a:latin typeface="Calibri"/>
              </a:rPr>
              <a:t> </a:t>
            </a:r>
            <a:r>
              <a:rPr lang="en-US" b="0" strike="noStrike" spc="-1" dirty="0" err="1">
                <a:solidFill>
                  <a:srgbClr val="000000"/>
                </a:solidFill>
                <a:uFill>
                  <a:solidFill>
                    <a:srgbClr val="FFFFFF"/>
                  </a:solidFill>
                </a:uFill>
                <a:latin typeface="Calibri"/>
              </a:rPr>
              <a:t>für</a:t>
            </a:r>
            <a:r>
              <a:rPr lang="en-US" b="0" strike="noStrike" spc="-1" dirty="0">
                <a:solidFill>
                  <a:srgbClr val="000000"/>
                </a:solidFill>
                <a:uFill>
                  <a:solidFill>
                    <a:srgbClr val="FFFFFF"/>
                  </a:solidFill>
                </a:uFill>
                <a:latin typeface="Calibri"/>
              </a:rPr>
              <a:t> </a:t>
            </a:r>
            <a:r>
              <a:rPr lang="en-US" b="0" strike="noStrike" spc="-1" dirty="0" err="1">
                <a:solidFill>
                  <a:srgbClr val="000000"/>
                </a:solidFill>
                <a:uFill>
                  <a:solidFill>
                    <a:srgbClr val="FFFFFF"/>
                  </a:solidFill>
                </a:uFill>
                <a:latin typeface="Calibri"/>
              </a:rPr>
              <a:t>Risikoanalyse</a:t>
            </a:r>
            <a:r>
              <a:rPr lang="en-US" b="0" strike="noStrike" spc="-1" dirty="0">
                <a:solidFill>
                  <a:srgbClr val="000000"/>
                </a:solidFill>
                <a:uFill>
                  <a:solidFill>
                    <a:srgbClr val="FFFFFF"/>
                  </a:solidFill>
                </a:uFill>
                <a:latin typeface="Calibri"/>
              </a:rPr>
              <a:t>, -</a:t>
            </a:r>
            <a:r>
              <a:rPr lang="en-US" b="0" strike="noStrike" spc="-1" dirty="0" err="1">
                <a:solidFill>
                  <a:srgbClr val="000000"/>
                </a:solidFill>
                <a:uFill>
                  <a:solidFill>
                    <a:srgbClr val="FFFFFF"/>
                  </a:solidFill>
                </a:uFill>
                <a:latin typeface="Calibri"/>
              </a:rPr>
              <a:t>bewertung</a:t>
            </a:r>
            <a:r>
              <a:rPr lang="en-US" b="0" strike="noStrike" spc="-1" dirty="0">
                <a:solidFill>
                  <a:srgbClr val="000000"/>
                </a:solidFill>
                <a:uFill>
                  <a:solidFill>
                    <a:srgbClr val="FFFFFF"/>
                  </a:solidFill>
                </a:uFill>
                <a:latin typeface="Calibri"/>
              </a:rPr>
              <a:t> und -</a:t>
            </a:r>
            <a:r>
              <a:rPr lang="en-US" b="0" strike="noStrike" spc="-1" dirty="0" err="1">
                <a:solidFill>
                  <a:srgbClr val="000000"/>
                </a:solidFill>
                <a:uFill>
                  <a:solidFill>
                    <a:srgbClr val="FFFFFF"/>
                  </a:solidFill>
                </a:uFill>
                <a:latin typeface="Calibri"/>
              </a:rPr>
              <a:t>akzeptanz</a:t>
            </a:r>
            <a:endParaRPr lang="en-US" sz="1600" b="0" strike="noStrike" spc="-1" dirty="0">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b="0" strike="noStrike" spc="-1" dirty="0" err="1">
                <a:solidFill>
                  <a:srgbClr val="000000"/>
                </a:solidFill>
                <a:uFill>
                  <a:solidFill>
                    <a:srgbClr val="FFFFFF"/>
                  </a:solidFill>
                </a:uFill>
                <a:latin typeface="Calibri"/>
              </a:rPr>
              <a:t>Zuweisung</a:t>
            </a:r>
            <a:r>
              <a:rPr lang="en-US" b="0" strike="noStrike" spc="-1" dirty="0">
                <a:solidFill>
                  <a:srgbClr val="000000"/>
                </a:solidFill>
                <a:uFill>
                  <a:solidFill>
                    <a:srgbClr val="FFFFFF"/>
                  </a:solidFill>
                </a:uFill>
                <a:latin typeface="Calibri"/>
              </a:rPr>
              <a:t> von </a:t>
            </a:r>
            <a:r>
              <a:rPr lang="en-US" b="0" strike="noStrike" spc="-1" dirty="0" err="1">
                <a:solidFill>
                  <a:srgbClr val="000000"/>
                </a:solidFill>
                <a:uFill>
                  <a:solidFill>
                    <a:srgbClr val="FFFFFF"/>
                  </a:solidFill>
                </a:uFill>
                <a:latin typeface="Calibri"/>
              </a:rPr>
              <a:t>Risiko</a:t>
            </a:r>
            <a:r>
              <a:rPr lang="en-US" b="0" strike="noStrike" spc="-1" dirty="0">
                <a:solidFill>
                  <a:srgbClr val="000000"/>
                </a:solidFill>
                <a:uFill>
                  <a:solidFill>
                    <a:srgbClr val="FFFFFF"/>
                  </a:solidFill>
                </a:uFill>
                <a:latin typeface="Calibri"/>
              </a:rPr>
              <a:t> </a:t>
            </a:r>
            <a:r>
              <a:rPr lang="en-US" b="0" strike="noStrike" spc="-1" dirty="0" err="1">
                <a:solidFill>
                  <a:srgbClr val="000000"/>
                </a:solidFill>
                <a:uFill>
                  <a:solidFill>
                    <a:srgbClr val="FFFFFF"/>
                  </a:solidFill>
                </a:uFill>
                <a:latin typeface="Calibri"/>
              </a:rPr>
              <a:t>Ownern</a:t>
            </a:r>
            <a:endParaRPr lang="en-US" sz="1600" b="0" strike="noStrike" spc="-1" dirty="0">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b="0" strike="noStrike" spc="-1" dirty="0" err="1">
                <a:solidFill>
                  <a:srgbClr val="000000"/>
                </a:solidFill>
                <a:uFill>
                  <a:solidFill>
                    <a:srgbClr val="FFFFFF"/>
                  </a:solidFill>
                </a:uFill>
                <a:latin typeface="Calibri"/>
              </a:rPr>
              <a:t>Akzeptanz</a:t>
            </a:r>
            <a:r>
              <a:rPr lang="en-US" b="0" strike="noStrike" spc="-1" dirty="0">
                <a:solidFill>
                  <a:srgbClr val="000000"/>
                </a:solidFill>
                <a:uFill>
                  <a:solidFill>
                    <a:srgbClr val="FFFFFF"/>
                  </a:solidFill>
                </a:uFill>
                <a:latin typeface="Calibri"/>
              </a:rPr>
              <a:t> von (Rest-) </a:t>
            </a:r>
            <a:r>
              <a:rPr lang="en-US" b="0" strike="noStrike" spc="-1" dirty="0" err="1">
                <a:solidFill>
                  <a:srgbClr val="000000"/>
                </a:solidFill>
                <a:uFill>
                  <a:solidFill>
                    <a:srgbClr val="FFFFFF"/>
                  </a:solidFill>
                </a:uFill>
                <a:latin typeface="Calibri"/>
              </a:rPr>
              <a:t>Risiken</a:t>
            </a:r>
            <a:endParaRPr lang="en-US" sz="1600"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err="1">
                <a:solidFill>
                  <a:srgbClr val="000000"/>
                </a:solidFill>
                <a:uFill>
                  <a:solidFill>
                    <a:srgbClr val="FFFFFF"/>
                  </a:solidFill>
                </a:uFill>
                <a:latin typeface="Calibri"/>
              </a:rPr>
              <a:t>Risikomanagement</a:t>
            </a:r>
            <a:r>
              <a:rPr lang="en-US" sz="2000" b="0" strike="noStrike" spc="-1" dirty="0">
                <a:solidFill>
                  <a:srgbClr val="000000"/>
                </a:solidFill>
                <a:uFill>
                  <a:solidFill>
                    <a:srgbClr val="FFFFFF"/>
                  </a:solidFill>
                </a:uFill>
                <a:latin typeface="Calibri"/>
              </a:rPr>
              <a:t> :</a:t>
            </a:r>
            <a:endParaRPr lang="en-US" b="0" strike="noStrike" spc="-1" dirty="0">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b="0" strike="noStrike" spc="-1" dirty="0" err="1">
                <a:solidFill>
                  <a:srgbClr val="000000"/>
                </a:solidFill>
                <a:uFill>
                  <a:solidFill>
                    <a:srgbClr val="FFFFFF"/>
                  </a:solidFill>
                </a:uFill>
                <a:latin typeface="Calibri"/>
              </a:rPr>
              <a:t>Pflege</a:t>
            </a:r>
            <a:r>
              <a:rPr lang="en-US" b="0" strike="noStrike" spc="-1" dirty="0">
                <a:solidFill>
                  <a:srgbClr val="000000"/>
                </a:solidFill>
                <a:uFill>
                  <a:solidFill>
                    <a:srgbClr val="FFFFFF"/>
                  </a:solidFill>
                </a:uFill>
                <a:latin typeface="Calibri"/>
              </a:rPr>
              <a:t> von </a:t>
            </a:r>
            <a:r>
              <a:rPr lang="en-US" b="0" strike="noStrike" spc="-1" dirty="0" err="1">
                <a:solidFill>
                  <a:srgbClr val="000000"/>
                </a:solidFill>
                <a:uFill>
                  <a:solidFill>
                    <a:srgbClr val="FFFFFF"/>
                  </a:solidFill>
                </a:uFill>
                <a:latin typeface="Calibri"/>
              </a:rPr>
              <a:t>Informationen</a:t>
            </a:r>
            <a:r>
              <a:rPr lang="en-US" b="0" strike="noStrike" spc="-1" dirty="0">
                <a:solidFill>
                  <a:srgbClr val="000000"/>
                </a:solidFill>
                <a:uFill>
                  <a:solidFill>
                    <a:srgbClr val="FFFFFF"/>
                  </a:solidFill>
                </a:uFill>
                <a:latin typeface="Calibri"/>
              </a:rPr>
              <a:t> </a:t>
            </a:r>
            <a:r>
              <a:rPr lang="en-US" b="0" strike="noStrike" spc="-1" dirty="0" err="1">
                <a:solidFill>
                  <a:srgbClr val="000000"/>
                </a:solidFill>
                <a:uFill>
                  <a:solidFill>
                    <a:srgbClr val="FFFFFF"/>
                  </a:solidFill>
                </a:uFill>
                <a:latin typeface="Calibri"/>
              </a:rPr>
              <a:t>über</a:t>
            </a:r>
            <a:r>
              <a:rPr lang="en-US" b="0" strike="noStrike" spc="-1" dirty="0">
                <a:solidFill>
                  <a:srgbClr val="000000"/>
                </a:solidFill>
                <a:uFill>
                  <a:solidFill>
                    <a:srgbClr val="FFFFFF"/>
                  </a:solidFill>
                </a:uFill>
                <a:latin typeface="Calibri"/>
              </a:rPr>
              <a:t> </a:t>
            </a:r>
            <a:r>
              <a:rPr lang="en-US" b="0" strike="noStrike" spc="-1" dirty="0" err="1">
                <a:solidFill>
                  <a:srgbClr val="000000"/>
                </a:solidFill>
                <a:uFill>
                  <a:solidFill>
                    <a:srgbClr val="FFFFFF"/>
                  </a:solidFill>
                </a:uFill>
                <a:latin typeface="Calibri"/>
              </a:rPr>
              <a:t>Risikofaktoren</a:t>
            </a:r>
            <a:r>
              <a:rPr lang="en-US" b="0" strike="noStrike" spc="-1" dirty="0">
                <a:solidFill>
                  <a:srgbClr val="000000"/>
                </a:solidFill>
                <a:uFill>
                  <a:solidFill>
                    <a:srgbClr val="FFFFFF"/>
                  </a:solidFill>
                </a:uFill>
                <a:latin typeface="Calibri"/>
              </a:rPr>
              <a:t> </a:t>
            </a:r>
            <a:endParaRPr lang="en-US" sz="1600" b="0" strike="noStrike" spc="-1" dirty="0">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b="0" strike="noStrike" spc="-1" dirty="0" err="1">
                <a:solidFill>
                  <a:srgbClr val="000000"/>
                </a:solidFill>
                <a:uFill>
                  <a:solidFill>
                    <a:srgbClr val="FFFFFF"/>
                  </a:solidFill>
                </a:uFill>
                <a:latin typeface="Calibri"/>
              </a:rPr>
              <a:t>Identifizierung</a:t>
            </a:r>
            <a:r>
              <a:rPr lang="en-US" b="0" strike="noStrike" spc="-1" dirty="0">
                <a:solidFill>
                  <a:srgbClr val="000000"/>
                </a:solidFill>
                <a:uFill>
                  <a:solidFill>
                    <a:srgbClr val="FFFFFF"/>
                  </a:solidFill>
                </a:uFill>
                <a:latin typeface="Calibri"/>
              </a:rPr>
              <a:t>, </a:t>
            </a:r>
            <a:r>
              <a:rPr lang="en-US" b="0" strike="noStrike" spc="-1" dirty="0" err="1">
                <a:solidFill>
                  <a:srgbClr val="000000"/>
                </a:solidFill>
                <a:uFill>
                  <a:solidFill>
                    <a:srgbClr val="FFFFFF"/>
                  </a:solidFill>
                </a:uFill>
                <a:latin typeface="Calibri"/>
              </a:rPr>
              <a:t>Analyse</a:t>
            </a:r>
            <a:r>
              <a:rPr lang="en-US" b="0" strike="noStrike" spc="-1" dirty="0">
                <a:solidFill>
                  <a:srgbClr val="000000"/>
                </a:solidFill>
                <a:uFill>
                  <a:solidFill>
                    <a:srgbClr val="FFFFFF"/>
                  </a:solidFill>
                </a:uFill>
                <a:latin typeface="Calibri"/>
              </a:rPr>
              <a:t> und </a:t>
            </a:r>
            <a:r>
              <a:rPr lang="en-US" b="0" strike="noStrike" spc="-1" dirty="0" err="1">
                <a:solidFill>
                  <a:srgbClr val="000000"/>
                </a:solidFill>
                <a:uFill>
                  <a:solidFill>
                    <a:srgbClr val="FFFFFF"/>
                  </a:solidFill>
                </a:uFill>
                <a:latin typeface="Calibri"/>
              </a:rPr>
              <a:t>Bewertung</a:t>
            </a:r>
            <a:r>
              <a:rPr lang="en-US" b="0" strike="noStrike" spc="-1" dirty="0">
                <a:solidFill>
                  <a:srgbClr val="000000"/>
                </a:solidFill>
                <a:uFill>
                  <a:solidFill>
                    <a:srgbClr val="FFFFFF"/>
                  </a:solidFill>
                </a:uFill>
                <a:latin typeface="Calibri"/>
              </a:rPr>
              <a:t> von </a:t>
            </a:r>
            <a:r>
              <a:rPr lang="en-US" b="0" strike="noStrike" spc="-1" dirty="0" err="1">
                <a:solidFill>
                  <a:srgbClr val="000000"/>
                </a:solidFill>
                <a:uFill>
                  <a:solidFill>
                    <a:srgbClr val="FFFFFF"/>
                  </a:solidFill>
                </a:uFill>
                <a:latin typeface="Calibri"/>
              </a:rPr>
              <a:t>Risiken</a:t>
            </a:r>
            <a:endParaRPr lang="en-US" sz="1600" b="0" strike="noStrike" spc="-1" dirty="0">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b="0" strike="noStrike" spc="-1" dirty="0" err="1">
                <a:solidFill>
                  <a:srgbClr val="000000"/>
                </a:solidFill>
                <a:uFill>
                  <a:solidFill>
                    <a:srgbClr val="FFFFFF"/>
                  </a:solidFill>
                </a:uFill>
                <a:latin typeface="Calibri"/>
              </a:rPr>
              <a:t>Planung</a:t>
            </a:r>
            <a:r>
              <a:rPr lang="en-US" b="0" strike="noStrike" spc="-1" dirty="0">
                <a:solidFill>
                  <a:srgbClr val="000000"/>
                </a:solidFill>
                <a:uFill>
                  <a:solidFill>
                    <a:srgbClr val="FFFFFF"/>
                  </a:solidFill>
                </a:uFill>
                <a:latin typeface="Calibri"/>
              </a:rPr>
              <a:t> und </a:t>
            </a:r>
            <a:r>
              <a:rPr lang="en-US" b="0" strike="noStrike" spc="-1" dirty="0" err="1">
                <a:solidFill>
                  <a:srgbClr val="000000"/>
                </a:solidFill>
                <a:uFill>
                  <a:solidFill>
                    <a:srgbClr val="FFFFFF"/>
                  </a:solidFill>
                </a:uFill>
                <a:latin typeface="Calibri"/>
              </a:rPr>
              <a:t>Durchführung</a:t>
            </a:r>
            <a:r>
              <a:rPr lang="en-US" b="0" strike="noStrike" spc="-1" dirty="0">
                <a:solidFill>
                  <a:srgbClr val="000000"/>
                </a:solidFill>
                <a:uFill>
                  <a:solidFill>
                    <a:srgbClr val="FFFFFF"/>
                  </a:solidFill>
                </a:uFill>
                <a:latin typeface="Calibri"/>
              </a:rPr>
              <a:t> von </a:t>
            </a:r>
            <a:r>
              <a:rPr lang="en-US" b="0" strike="noStrike" spc="-1" dirty="0" err="1">
                <a:solidFill>
                  <a:srgbClr val="000000"/>
                </a:solidFill>
                <a:uFill>
                  <a:solidFill>
                    <a:srgbClr val="FFFFFF"/>
                  </a:solidFill>
                </a:uFill>
                <a:latin typeface="Calibri"/>
              </a:rPr>
              <a:t>Maßnahmen</a:t>
            </a:r>
            <a:r>
              <a:rPr lang="en-US" b="0" strike="noStrike" spc="-1" dirty="0">
                <a:solidFill>
                  <a:srgbClr val="000000"/>
                </a:solidFill>
                <a:uFill>
                  <a:solidFill>
                    <a:srgbClr val="FFFFFF"/>
                  </a:solidFill>
                </a:uFill>
                <a:latin typeface="Calibri"/>
              </a:rPr>
              <a:t> </a:t>
            </a:r>
            <a:r>
              <a:rPr lang="en-US" b="0" strike="noStrike" spc="-1" dirty="0" err="1">
                <a:solidFill>
                  <a:srgbClr val="000000"/>
                </a:solidFill>
                <a:uFill>
                  <a:solidFill>
                    <a:srgbClr val="FFFFFF"/>
                  </a:solidFill>
                </a:uFill>
                <a:latin typeface="Calibri"/>
              </a:rPr>
              <a:t>zur</a:t>
            </a:r>
            <a:r>
              <a:rPr lang="en-US" b="0" strike="noStrike" spc="-1" dirty="0">
                <a:solidFill>
                  <a:srgbClr val="000000"/>
                </a:solidFill>
                <a:uFill>
                  <a:solidFill>
                    <a:srgbClr val="FFFFFF"/>
                  </a:solidFill>
                </a:uFill>
                <a:latin typeface="Calibri"/>
              </a:rPr>
              <a:t> </a:t>
            </a:r>
            <a:r>
              <a:rPr lang="en-US" b="0" strike="noStrike" spc="-1" dirty="0" err="1">
                <a:solidFill>
                  <a:srgbClr val="000000"/>
                </a:solidFill>
                <a:uFill>
                  <a:solidFill>
                    <a:srgbClr val="FFFFFF"/>
                  </a:solidFill>
                </a:uFill>
                <a:latin typeface="Calibri"/>
              </a:rPr>
              <a:t>Risikobehandlung</a:t>
            </a:r>
            <a:endParaRPr lang="en-US" sz="1600" b="0" strike="noStrike" spc="-1" dirty="0">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b="0" strike="noStrike" spc="-1" dirty="0" err="1">
                <a:solidFill>
                  <a:srgbClr val="000000"/>
                </a:solidFill>
                <a:uFill>
                  <a:solidFill>
                    <a:srgbClr val="FFFFFF"/>
                  </a:solidFill>
                </a:uFill>
                <a:latin typeface="Calibri"/>
              </a:rPr>
              <a:t>Überprüfung</a:t>
            </a:r>
            <a:r>
              <a:rPr lang="en-US" b="0" strike="noStrike" spc="-1" dirty="0">
                <a:solidFill>
                  <a:srgbClr val="000000"/>
                </a:solidFill>
                <a:uFill>
                  <a:solidFill>
                    <a:srgbClr val="FFFFFF"/>
                  </a:solidFill>
                </a:uFill>
                <a:latin typeface="Calibri"/>
              </a:rPr>
              <a:t> und </a:t>
            </a:r>
            <a:r>
              <a:rPr lang="en-US" b="0" strike="noStrike" spc="-1" dirty="0" err="1">
                <a:solidFill>
                  <a:srgbClr val="000000"/>
                </a:solidFill>
                <a:uFill>
                  <a:solidFill>
                    <a:srgbClr val="FFFFFF"/>
                  </a:solidFill>
                </a:uFill>
                <a:latin typeface="Calibri"/>
              </a:rPr>
              <a:t>Überwachung</a:t>
            </a:r>
            <a:r>
              <a:rPr lang="en-US" b="0" strike="noStrike" spc="-1" dirty="0">
                <a:solidFill>
                  <a:srgbClr val="000000"/>
                </a:solidFill>
                <a:uFill>
                  <a:solidFill>
                    <a:srgbClr val="FFFFFF"/>
                  </a:solidFill>
                </a:uFill>
                <a:latin typeface="Calibri"/>
              </a:rPr>
              <a:t> von </a:t>
            </a:r>
            <a:r>
              <a:rPr lang="en-US" b="0" strike="noStrike" spc="-1" dirty="0" err="1">
                <a:solidFill>
                  <a:srgbClr val="000000"/>
                </a:solidFill>
                <a:uFill>
                  <a:solidFill>
                    <a:srgbClr val="FFFFFF"/>
                  </a:solidFill>
                </a:uFill>
                <a:latin typeface="Calibri"/>
              </a:rPr>
              <a:t>Risiken</a:t>
            </a:r>
            <a:r>
              <a:rPr lang="en-US" b="0" strike="noStrike" spc="-1" dirty="0">
                <a:solidFill>
                  <a:srgbClr val="000000"/>
                </a:solidFill>
                <a:uFill>
                  <a:solidFill>
                    <a:srgbClr val="FFFFFF"/>
                  </a:solidFill>
                </a:uFill>
                <a:latin typeface="Calibri"/>
              </a:rPr>
              <a:t> und </a:t>
            </a:r>
            <a:r>
              <a:rPr lang="en-US" b="0" strike="noStrike" spc="-1" dirty="0" err="1">
                <a:solidFill>
                  <a:srgbClr val="000000"/>
                </a:solidFill>
                <a:uFill>
                  <a:solidFill>
                    <a:srgbClr val="FFFFFF"/>
                  </a:solidFill>
                </a:uFill>
                <a:latin typeface="Calibri"/>
              </a:rPr>
              <a:t>Maßnahmen</a:t>
            </a:r>
            <a:endParaRPr lang="en-US" sz="1600" b="0" strike="noStrike" spc="-1" dirty="0">
              <a:solidFill>
                <a:srgbClr val="000000"/>
              </a:solidFill>
              <a:uFill>
                <a:solidFill>
                  <a:srgbClr val="FFFFFF"/>
                </a:solidFill>
              </a:uFill>
              <a:latin typeface="Calibri"/>
            </a:endParaRPr>
          </a:p>
        </p:txBody>
      </p:sp>
      <p:sp>
        <p:nvSpPr>
          <p:cNvPr id="696" name="TextShape 3"/>
          <p:cNvSpPr txBox="1"/>
          <p:nvPr/>
        </p:nvSpPr>
        <p:spPr>
          <a:xfrm>
            <a:off x="6553080" y="6430680"/>
            <a:ext cx="2133360" cy="364680"/>
          </a:xfrm>
          <a:prstGeom prst="rect">
            <a:avLst/>
          </a:prstGeom>
          <a:noFill/>
          <a:ln>
            <a:noFill/>
          </a:ln>
        </p:spPr>
        <p:txBody>
          <a:bodyPr anchor="ctr"/>
          <a:lstStyle/>
          <a:p>
            <a:pPr algn="r">
              <a:lnSpc>
                <a:spcPct val="100000"/>
              </a:lnSpc>
            </a:pPr>
            <a:fld id="{92869D58-6BC3-4ECF-872D-1DD890F6E1E2}" type="slidenum">
              <a:rPr lang="de-DE" sz="1200" b="0" strike="noStrike" spc="-1">
                <a:solidFill>
                  <a:srgbClr val="8B8B8B"/>
                </a:solidFill>
                <a:uFill>
                  <a:solidFill>
                    <a:srgbClr val="FFFFFF"/>
                  </a:solidFill>
                </a:uFill>
                <a:latin typeface="Calibri"/>
              </a:rPr>
              <a:t>79</a:t>
            </a:fld>
            <a:endParaRPr lang="de-DE"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21608874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IT-Service-Management</a:t>
            </a:r>
            <a:endParaRPr lang="en-US" sz="1800" b="0" strike="noStrike" spc="-1">
              <a:solidFill>
                <a:srgbClr val="000000"/>
              </a:solidFill>
              <a:uFill>
                <a:solidFill>
                  <a:srgbClr val="FFFFFF"/>
                </a:solidFill>
              </a:uFill>
              <a:latin typeface="Calibri"/>
            </a:endParaRPr>
          </a:p>
        </p:txBody>
      </p:sp>
      <p:sp>
        <p:nvSpPr>
          <p:cNvPr id="143" name="TextShape 2"/>
          <p:cNvSpPr txBox="1"/>
          <p:nvPr/>
        </p:nvSpPr>
        <p:spPr>
          <a:xfrm>
            <a:off x="457200" y="1696680"/>
            <a:ext cx="8229240" cy="4625640"/>
          </a:xfrm>
          <a:prstGeom prst="rect">
            <a:avLst/>
          </a:prstGeom>
          <a:noFill/>
          <a:ln>
            <a:noFill/>
          </a:ln>
        </p:spPr>
        <p:txBody>
          <a:bodyPr/>
          <a:lstStyle/>
          <a:p>
            <a:endParaRPr lang="en-US" sz="2800" b="0" strike="noStrike" spc="-1">
              <a:solidFill>
                <a:srgbClr val="000000"/>
              </a:solidFill>
              <a:uFill>
                <a:solidFill>
                  <a:srgbClr val="FFFFFF"/>
                </a:solidFill>
              </a:uFill>
              <a:latin typeface="Calibri"/>
            </a:endParaRPr>
          </a:p>
        </p:txBody>
      </p:sp>
      <p:sp>
        <p:nvSpPr>
          <p:cNvPr id="144" name="TextShape 3"/>
          <p:cNvSpPr txBox="1"/>
          <p:nvPr/>
        </p:nvSpPr>
        <p:spPr>
          <a:xfrm>
            <a:off x="6553080" y="6430680"/>
            <a:ext cx="2133360" cy="364680"/>
          </a:xfrm>
          <a:prstGeom prst="rect">
            <a:avLst/>
          </a:prstGeom>
          <a:noFill/>
          <a:ln>
            <a:noFill/>
          </a:ln>
        </p:spPr>
        <p:txBody>
          <a:bodyPr anchor="ctr"/>
          <a:lstStyle/>
          <a:p>
            <a:pPr algn="r">
              <a:lnSpc>
                <a:spcPct val="100000"/>
              </a:lnSpc>
            </a:pPr>
            <a:fld id="{11C7163F-BCD3-4A33-BDA4-9F3E02854F9D}" type="slidenum">
              <a:rPr lang="de-DE" sz="1200" b="0" strike="noStrike" spc="-1">
                <a:solidFill>
                  <a:srgbClr val="8B8B8B"/>
                </a:solidFill>
                <a:uFill>
                  <a:solidFill>
                    <a:srgbClr val="FFFFFF"/>
                  </a:solidFill>
                </a:uFill>
                <a:latin typeface="Calibri"/>
              </a:rPr>
              <a:t>8</a:t>
            </a:fld>
            <a:endParaRPr lang="de-DE" sz="1400" b="0" strike="noStrike" spc="-1">
              <a:solidFill>
                <a:srgbClr val="000000"/>
              </a:solidFill>
              <a:uFill>
                <a:solidFill>
                  <a:srgbClr val="FFFFFF"/>
                </a:solidFill>
              </a:uFill>
              <a:latin typeface="Times New Roman"/>
            </a:endParaRPr>
          </a:p>
        </p:txBody>
      </p:sp>
      <p:graphicFrame>
        <p:nvGraphicFramePr>
          <p:cNvPr id="145" name="Table 4"/>
          <p:cNvGraphicFramePr/>
          <p:nvPr>
            <p:extLst>
              <p:ext uri="{D42A27DB-BD31-4B8C-83A1-F6EECF244321}">
                <p14:modId xmlns:p14="http://schemas.microsoft.com/office/powerpoint/2010/main" val="1378807912"/>
              </p:ext>
            </p:extLst>
          </p:nvPr>
        </p:nvGraphicFramePr>
        <p:xfrm>
          <a:off x="457200" y="1696680"/>
          <a:ext cx="8229600" cy="2644800"/>
        </p:xfrm>
        <a:graphic>
          <a:graphicData uri="http://schemas.openxmlformats.org/drawingml/2006/table">
            <a:tbl>
              <a:tblPr/>
              <a:tblGrid>
                <a:gridCol w="8229600">
                  <a:extLst>
                    <a:ext uri="{9D8B030D-6E8A-4147-A177-3AD203B41FA5}">
                      <a16:colId xmlns:a16="http://schemas.microsoft.com/office/drawing/2014/main" val="20000"/>
                    </a:ext>
                  </a:extLst>
                </a:gridCol>
              </a:tblGrid>
              <a:tr h="248400">
                <a:tc>
                  <a:txBody>
                    <a:bodyPr/>
                    <a:lstStyle/>
                    <a:p>
                      <a:pPr>
                        <a:lnSpc>
                          <a:spcPct val="100000"/>
                        </a:lnSpc>
                      </a:pPr>
                      <a:r>
                        <a:rPr lang="de-DE" sz="1400" b="1" strike="noStrike" spc="-1">
                          <a:solidFill>
                            <a:srgbClr val="FFFFFF"/>
                          </a:solidFill>
                          <a:uFill>
                            <a:solidFill>
                              <a:srgbClr val="FFFFFF"/>
                            </a:solidFill>
                          </a:uFill>
                          <a:latin typeface="Calibri"/>
                        </a:rPr>
                        <a:t>Definition nach FitSM-0:</a:t>
                      </a:r>
                      <a:endParaRPr lang="de-DE" sz="1800" b="0" strike="noStrike" spc="-1">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extLst>
                  <a:ext uri="{0D108BD9-81ED-4DB2-BD59-A6C34878D82A}">
                    <a16:rowId xmlns:a16="http://schemas.microsoft.com/office/drawing/2014/main" val="10000"/>
                  </a:ext>
                </a:extLst>
              </a:tr>
              <a:tr h="2340000">
                <a:tc>
                  <a:txBody>
                    <a:bodyPr/>
                    <a:lstStyle/>
                    <a:p>
                      <a:pPr>
                        <a:lnSpc>
                          <a:spcPct val="100000"/>
                        </a:lnSpc>
                      </a:pPr>
                      <a:r>
                        <a:rPr lang="de-DE" sz="2000" b="0" strike="noStrike" spc="-1" dirty="0">
                          <a:solidFill>
                            <a:srgbClr val="000000"/>
                          </a:solidFill>
                          <a:uFill>
                            <a:solidFill>
                              <a:srgbClr val="FFFFFF"/>
                            </a:solidFill>
                          </a:uFill>
                          <a:latin typeface="Calibri"/>
                        </a:rPr>
                        <a:t>IT-Service-Management (ITSM):</a:t>
                      </a:r>
                      <a:endParaRPr lang="de-DE" sz="1800" b="0" strike="noStrike" spc="-1" dirty="0">
                        <a:solidFill>
                          <a:srgbClr val="000000"/>
                        </a:solidFill>
                        <a:uFill>
                          <a:solidFill>
                            <a:srgbClr val="FFFFFF"/>
                          </a:solidFill>
                        </a:uFill>
                        <a:latin typeface="Arial"/>
                      </a:endParaRPr>
                    </a:p>
                    <a:p>
                      <a:pPr marL="457200">
                        <a:lnSpc>
                          <a:spcPct val="100000"/>
                        </a:lnSpc>
                      </a:pPr>
                      <a:r>
                        <a:rPr lang="de-DE" sz="1600" b="0" strike="noStrike" spc="-1" dirty="0">
                          <a:solidFill>
                            <a:srgbClr val="000000"/>
                          </a:solidFill>
                          <a:uFill>
                            <a:solidFill>
                              <a:srgbClr val="FFFFFF"/>
                            </a:solidFill>
                          </a:uFill>
                          <a:latin typeface="Calibri"/>
                        </a:rPr>
                        <a:t>Gesamtheit der </a:t>
                      </a:r>
                      <a:r>
                        <a:rPr lang="de-DE" sz="1600" b="0" i="1" strike="noStrike" spc="-1" dirty="0">
                          <a:solidFill>
                            <a:srgbClr val="000000"/>
                          </a:solidFill>
                          <a:uFill>
                            <a:solidFill>
                              <a:srgbClr val="FFFFFF"/>
                            </a:solidFill>
                          </a:uFill>
                          <a:latin typeface="Calibri"/>
                        </a:rPr>
                        <a:t>Aktivitäten</a:t>
                      </a:r>
                      <a:r>
                        <a:rPr lang="de-DE" sz="1600" b="0" strike="noStrike" spc="-1" dirty="0">
                          <a:solidFill>
                            <a:srgbClr val="000000"/>
                          </a:solidFill>
                          <a:uFill>
                            <a:solidFill>
                              <a:srgbClr val="FFFFFF"/>
                            </a:solidFill>
                          </a:uFill>
                          <a:latin typeface="Calibri"/>
                        </a:rPr>
                        <a:t>, die von einem </a:t>
                      </a:r>
                      <a:r>
                        <a:rPr lang="de-DE" sz="1600" b="0" i="1" strike="noStrike" spc="-1" dirty="0">
                          <a:solidFill>
                            <a:srgbClr val="000000"/>
                          </a:solidFill>
                          <a:uFill>
                            <a:solidFill>
                              <a:srgbClr val="FFFFFF"/>
                            </a:solidFill>
                          </a:uFill>
                          <a:latin typeface="Calibri"/>
                        </a:rPr>
                        <a:t>IT-Service-Provider</a:t>
                      </a:r>
                      <a:r>
                        <a:rPr lang="de-DE" sz="1600" b="0" strike="noStrike" spc="-1" dirty="0">
                          <a:solidFill>
                            <a:srgbClr val="000000"/>
                          </a:solidFill>
                          <a:uFill>
                            <a:solidFill>
                              <a:srgbClr val="FFFFFF"/>
                            </a:solidFill>
                          </a:uFill>
                          <a:latin typeface="Calibri"/>
                        </a:rPr>
                        <a:t> durchgeführt werden, um die seinen Kunden angebotenen </a:t>
                      </a:r>
                      <a:r>
                        <a:rPr lang="de-DE" sz="1600" b="0" i="1" strike="noStrike" spc="-1" dirty="0">
                          <a:solidFill>
                            <a:srgbClr val="000000"/>
                          </a:solidFill>
                          <a:uFill>
                            <a:solidFill>
                              <a:srgbClr val="FFFFFF"/>
                            </a:solidFill>
                          </a:uFill>
                          <a:latin typeface="Calibri"/>
                        </a:rPr>
                        <a:t>IT-Services</a:t>
                      </a:r>
                      <a:r>
                        <a:rPr lang="de-DE" sz="1600" b="0" strike="noStrike" spc="-1" dirty="0">
                          <a:solidFill>
                            <a:srgbClr val="000000"/>
                          </a:solidFill>
                          <a:uFill>
                            <a:solidFill>
                              <a:srgbClr val="FFFFFF"/>
                            </a:solidFill>
                          </a:uFill>
                          <a:latin typeface="Calibri"/>
                        </a:rPr>
                        <a:t> zu planen, bereitzustellen, zu betreiben und zu steuern</a:t>
                      </a:r>
                      <a:endParaRPr lang="de-DE" sz="1600" b="0" strike="noStrike" spc="-1" dirty="0">
                        <a:solidFill>
                          <a:srgbClr val="000000"/>
                        </a:solidFill>
                        <a:uFill>
                          <a:solidFill>
                            <a:srgbClr val="FFFFFF"/>
                          </a:solidFill>
                        </a:uFill>
                        <a:latin typeface="Arial"/>
                      </a:endParaRPr>
                    </a:p>
                    <a:p>
                      <a:pPr marL="457200">
                        <a:lnSpc>
                          <a:spcPct val="100000"/>
                        </a:lnSpc>
                      </a:pPr>
                      <a:endParaRPr lang="de-DE" sz="1600" b="0" strike="noStrike" spc="-1" dirty="0">
                        <a:solidFill>
                          <a:srgbClr val="000000"/>
                        </a:solidFill>
                        <a:uFill>
                          <a:solidFill>
                            <a:srgbClr val="FFFFFF"/>
                          </a:solidFill>
                        </a:uFill>
                        <a:latin typeface="Arial"/>
                      </a:endParaRPr>
                    </a:p>
                    <a:p>
                      <a:pPr marL="457200">
                        <a:lnSpc>
                          <a:spcPct val="100000"/>
                        </a:lnSpc>
                      </a:pPr>
                      <a:r>
                        <a:rPr lang="de-DE" sz="1600" b="0" i="1" strike="noStrike" spc="-1" dirty="0">
                          <a:solidFill>
                            <a:srgbClr val="000000"/>
                          </a:solidFill>
                          <a:uFill>
                            <a:solidFill>
                              <a:srgbClr val="FFFFFF"/>
                            </a:solidFill>
                          </a:uFill>
                          <a:latin typeface="Calibri"/>
                        </a:rPr>
                        <a:t>Anmerkung: Die im ITSM-Kontext ausgeführten Aktivitäten sollten sich an definierten Richtlinien orientieren und durch Prozesse und unterstützende Verfahren strukturiert und organisiert werden.</a:t>
                      </a:r>
                      <a:endParaRPr lang="de-DE" sz="1600" b="0" strike="noStrike" spc="-1" dirty="0">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extLst>
                  <a:ext uri="{0D108BD9-81ED-4DB2-BD59-A6C34878D82A}">
                    <a16:rowId xmlns:a16="http://schemas.microsoft.com/office/drawing/2014/main" val="10001"/>
                  </a:ext>
                </a:extLst>
              </a:tr>
            </a:tbl>
          </a:graphicData>
        </a:graphic>
      </p:graphicFrame>
      <p:graphicFrame>
        <p:nvGraphicFramePr>
          <p:cNvPr id="146" name="Table 5"/>
          <p:cNvGraphicFramePr/>
          <p:nvPr>
            <p:extLst>
              <p:ext uri="{D42A27DB-BD31-4B8C-83A1-F6EECF244321}">
                <p14:modId xmlns:p14="http://schemas.microsoft.com/office/powerpoint/2010/main" val="2871366890"/>
              </p:ext>
            </p:extLst>
          </p:nvPr>
        </p:nvGraphicFramePr>
        <p:xfrm>
          <a:off x="457200" y="4107960"/>
          <a:ext cx="8229600" cy="2407920"/>
        </p:xfrm>
        <a:graphic>
          <a:graphicData uri="http://schemas.openxmlformats.org/drawingml/2006/table">
            <a:tbl>
              <a:tblPr/>
              <a:tblGrid>
                <a:gridCol w="8229600">
                  <a:extLst>
                    <a:ext uri="{9D8B030D-6E8A-4147-A177-3AD203B41FA5}">
                      <a16:colId xmlns:a16="http://schemas.microsoft.com/office/drawing/2014/main" val="20000"/>
                    </a:ext>
                  </a:extLst>
                </a:gridCol>
              </a:tblGrid>
              <a:tr h="303214">
                <a:tc>
                  <a:txBody>
                    <a:bodyPr/>
                    <a:lstStyle/>
                    <a:p>
                      <a:pPr>
                        <a:lnSpc>
                          <a:spcPct val="100000"/>
                        </a:lnSpc>
                      </a:pPr>
                      <a:r>
                        <a:rPr lang="de-DE" sz="1400" b="1" strike="noStrike" spc="-1" dirty="0">
                          <a:solidFill>
                            <a:srgbClr val="FFFFFF"/>
                          </a:solidFill>
                          <a:uFill>
                            <a:solidFill>
                              <a:srgbClr val="FFFFFF"/>
                            </a:solidFill>
                          </a:uFill>
                          <a:latin typeface="Calibri"/>
                        </a:rPr>
                        <a:t>Definition nach FitSM-0:</a:t>
                      </a:r>
                      <a:endParaRPr lang="de-DE" sz="1800" b="0" strike="noStrike" spc="-1" dirty="0">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extLst>
                  <a:ext uri="{0D108BD9-81ED-4DB2-BD59-A6C34878D82A}">
                    <a16:rowId xmlns:a16="http://schemas.microsoft.com/office/drawing/2014/main" val="10000"/>
                  </a:ext>
                </a:extLst>
              </a:tr>
              <a:tr h="2092176">
                <a:tc>
                  <a:txBody>
                    <a:bodyPr/>
                    <a:lstStyle/>
                    <a:p>
                      <a:pPr>
                        <a:lnSpc>
                          <a:spcPct val="100000"/>
                        </a:lnSpc>
                      </a:pPr>
                      <a:r>
                        <a:rPr lang="de-DE" sz="2000" b="0" strike="noStrike" spc="-1" dirty="0">
                          <a:solidFill>
                            <a:srgbClr val="000000"/>
                          </a:solidFill>
                          <a:uFill>
                            <a:solidFill>
                              <a:srgbClr val="FFFFFF"/>
                            </a:solidFill>
                          </a:uFill>
                          <a:latin typeface="Calibri"/>
                        </a:rPr>
                        <a:t>Managementsystem:</a:t>
                      </a:r>
                      <a:endParaRPr lang="de-DE" sz="1800" b="0" strike="noStrike" spc="-1" dirty="0">
                        <a:solidFill>
                          <a:srgbClr val="000000"/>
                        </a:solidFill>
                        <a:uFill>
                          <a:solidFill>
                            <a:srgbClr val="FFFFFF"/>
                          </a:solidFill>
                        </a:uFill>
                        <a:latin typeface="Arial"/>
                      </a:endParaRPr>
                    </a:p>
                    <a:p>
                      <a:pPr marL="457200">
                        <a:lnSpc>
                          <a:spcPct val="100000"/>
                        </a:lnSpc>
                      </a:pPr>
                      <a:r>
                        <a:rPr lang="de-DE" sz="1600" b="0" strike="noStrike" spc="-1" dirty="0">
                          <a:solidFill>
                            <a:srgbClr val="000000"/>
                          </a:solidFill>
                          <a:uFill>
                            <a:solidFill>
                              <a:srgbClr val="FFFFFF"/>
                            </a:solidFill>
                          </a:uFill>
                          <a:latin typeface="Calibri"/>
                        </a:rPr>
                        <a:t>Gesamtheit von Richtlinien, Prozessen, Verfahren und zugehörigen Ressourcen und Fähigkeiten, die das Ziel verfolgen, Managementaufgaben eines bestimmten Fachgebiets in einem gegebenen Umfeld effektiv auszuführen</a:t>
                      </a:r>
                      <a:endParaRPr lang="de-DE" sz="1600" b="0" strike="noStrike" spc="-1" dirty="0">
                        <a:solidFill>
                          <a:srgbClr val="000000"/>
                        </a:solidFill>
                        <a:uFill>
                          <a:solidFill>
                            <a:srgbClr val="FFFFFF"/>
                          </a:solidFill>
                        </a:uFill>
                        <a:latin typeface="Arial"/>
                      </a:endParaRPr>
                    </a:p>
                    <a:p>
                      <a:pPr marL="457200">
                        <a:lnSpc>
                          <a:spcPct val="100000"/>
                        </a:lnSpc>
                      </a:pPr>
                      <a:endParaRPr lang="de-DE" sz="1600" b="0" strike="noStrike" spc="-1" dirty="0">
                        <a:solidFill>
                          <a:srgbClr val="000000"/>
                        </a:solidFill>
                        <a:uFill>
                          <a:solidFill>
                            <a:srgbClr val="FFFFFF"/>
                          </a:solidFill>
                        </a:uFill>
                        <a:latin typeface="Arial"/>
                      </a:endParaRPr>
                    </a:p>
                    <a:p>
                      <a:pPr marL="457200">
                        <a:lnSpc>
                          <a:spcPct val="100000"/>
                        </a:lnSpc>
                      </a:pPr>
                      <a:r>
                        <a:rPr lang="de-DE" sz="1600" b="0" i="1" strike="noStrike" spc="-1" dirty="0">
                          <a:solidFill>
                            <a:srgbClr val="000000"/>
                          </a:solidFill>
                          <a:uFill>
                            <a:solidFill>
                              <a:srgbClr val="FFFFFF"/>
                            </a:solidFill>
                          </a:uFill>
                          <a:latin typeface="Calibri"/>
                        </a:rPr>
                        <a:t>Anmerkung: Ein Managementsystem ist grundsätzlich immateriell. Es beruht auf der Vorstellung einer systematischen, strukturierten und prozessorientierten Art und Weise, Dinge zu managen.</a:t>
                      </a:r>
                      <a:endParaRPr lang="de-DE" sz="1600" b="0" strike="noStrike" spc="-1" dirty="0">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7"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dirty="0" err="1">
                <a:solidFill>
                  <a:srgbClr val="205595"/>
                </a:solidFill>
                <a:uFill>
                  <a:solidFill>
                    <a:srgbClr val="FFFFFF"/>
                  </a:solidFill>
                </a:uFill>
                <a:latin typeface="Calibri"/>
              </a:rPr>
              <a:t>Risikomanagement</a:t>
            </a:r>
            <a:r>
              <a:rPr lang="en-US" sz="3200" b="0" strike="noStrike" spc="-1" dirty="0">
                <a:solidFill>
                  <a:srgbClr val="205595"/>
                </a:solidFill>
                <a:uFill>
                  <a:solidFill>
                    <a:srgbClr val="FFFFFF"/>
                  </a:solidFill>
                </a:uFill>
                <a:latin typeface="Calibri"/>
              </a:rPr>
              <a:t> </a:t>
            </a:r>
            <a:r>
              <a:rPr lang="en-US" sz="3200" b="0" strike="noStrike" spc="-1" dirty="0" err="1">
                <a:solidFill>
                  <a:srgbClr val="205595"/>
                </a:solidFill>
                <a:uFill>
                  <a:solidFill>
                    <a:srgbClr val="FFFFFF"/>
                  </a:solidFill>
                </a:uFill>
                <a:latin typeface="Calibri"/>
              </a:rPr>
              <a:t>im</a:t>
            </a:r>
            <a:r>
              <a:rPr lang="en-US" sz="3200" b="0" strike="noStrike" spc="-1" dirty="0">
                <a:solidFill>
                  <a:srgbClr val="205595"/>
                </a:solidFill>
                <a:uFill>
                  <a:solidFill>
                    <a:srgbClr val="FFFFFF"/>
                  </a:solidFill>
                </a:uFill>
                <a:latin typeface="Calibri"/>
              </a:rPr>
              <a:t> ITSM: 
</a:t>
            </a:r>
            <a:r>
              <a:rPr lang="en-US" sz="3200" spc="-1" dirty="0" err="1">
                <a:solidFill>
                  <a:srgbClr val="205595"/>
                </a:solidFill>
                <a:uFill>
                  <a:solidFill>
                    <a:srgbClr val="FFFFFF"/>
                  </a:solidFill>
                </a:uFill>
                <a:latin typeface="Calibri"/>
              </a:rPr>
              <a:t>Hauptaktivitäten</a:t>
            </a:r>
            <a:r>
              <a:rPr lang="en-US" sz="3200" spc="-1" dirty="0">
                <a:solidFill>
                  <a:srgbClr val="205595"/>
                </a:solidFill>
                <a:uFill>
                  <a:solidFill>
                    <a:srgbClr val="FFFFFF"/>
                  </a:solidFill>
                </a:uFill>
                <a:latin typeface="Calibri"/>
              </a:rPr>
              <a:t> und </a:t>
            </a:r>
            <a:r>
              <a:rPr lang="en-US" sz="3200" spc="-1" dirty="0" err="1">
                <a:solidFill>
                  <a:srgbClr val="205595"/>
                </a:solidFill>
                <a:uFill>
                  <a:solidFill>
                    <a:srgbClr val="FFFFFF"/>
                  </a:solidFill>
                </a:uFill>
                <a:latin typeface="Calibri"/>
              </a:rPr>
              <a:t>Ergebnisse</a:t>
            </a:r>
            <a:endParaRPr lang="en-US" sz="1800" b="0" strike="noStrike" spc="-1" dirty="0">
              <a:solidFill>
                <a:srgbClr val="000000"/>
              </a:solidFill>
              <a:uFill>
                <a:solidFill>
                  <a:srgbClr val="FFFFFF"/>
                </a:solidFill>
              </a:uFill>
              <a:latin typeface="Calibri"/>
            </a:endParaRPr>
          </a:p>
        </p:txBody>
      </p:sp>
      <p:sp>
        <p:nvSpPr>
          <p:cNvPr id="698" name="TextShape 2"/>
          <p:cNvSpPr txBox="1"/>
          <p:nvPr/>
        </p:nvSpPr>
        <p:spPr>
          <a:xfrm>
            <a:off x="6553080" y="6430680"/>
            <a:ext cx="2133360" cy="364680"/>
          </a:xfrm>
          <a:prstGeom prst="rect">
            <a:avLst/>
          </a:prstGeom>
          <a:noFill/>
          <a:ln>
            <a:noFill/>
          </a:ln>
        </p:spPr>
        <p:txBody>
          <a:bodyPr anchor="ctr"/>
          <a:lstStyle/>
          <a:p>
            <a:pPr algn="r">
              <a:lnSpc>
                <a:spcPct val="100000"/>
              </a:lnSpc>
            </a:pPr>
            <a:fld id="{C5F93D36-4F60-4B6B-A34E-68D9D4F2959B}" type="slidenum">
              <a:rPr lang="de-DE" sz="1200" b="0" strike="noStrike" spc="-1">
                <a:solidFill>
                  <a:srgbClr val="8B8B8B"/>
                </a:solidFill>
                <a:uFill>
                  <a:solidFill>
                    <a:srgbClr val="FFFFFF"/>
                  </a:solidFill>
                </a:uFill>
                <a:latin typeface="Calibri"/>
              </a:rPr>
              <a:t>80</a:t>
            </a:fld>
            <a:endParaRPr lang="de-DE" sz="1400" b="0" strike="noStrike" spc="-1">
              <a:solidFill>
                <a:srgbClr val="000000"/>
              </a:solidFill>
              <a:uFill>
                <a:solidFill>
                  <a:srgbClr val="FFFFFF"/>
                </a:solidFill>
              </a:uFill>
              <a:latin typeface="Times New Roman"/>
            </a:endParaRPr>
          </a:p>
        </p:txBody>
      </p:sp>
      <p:sp>
        <p:nvSpPr>
          <p:cNvPr id="699" name="CustomShape 3"/>
          <p:cNvSpPr/>
          <p:nvPr/>
        </p:nvSpPr>
        <p:spPr>
          <a:xfrm>
            <a:off x="500040" y="1833480"/>
            <a:ext cx="7000560" cy="356760"/>
          </a:xfrm>
          <a:prstGeom prst="chevron">
            <a:avLst>
              <a:gd name="adj" fmla="val 50000"/>
            </a:avLst>
          </a:prstGeom>
          <a:noFill/>
          <a:ln w="28440">
            <a:solidFill>
              <a:schemeClr val="tx1"/>
            </a:solidFill>
            <a:round/>
          </a:ln>
        </p:spPr>
        <p:style>
          <a:lnRef idx="0">
            <a:scrgbClr r="0" g="0" b="0"/>
          </a:lnRef>
          <a:fillRef idx="0">
            <a:scrgbClr r="0" g="0" b="0"/>
          </a:fillRef>
          <a:effectRef idx="0">
            <a:scrgbClr r="0" g="0" b="0"/>
          </a:effectRef>
          <a:fontRef idx="minor"/>
        </p:style>
        <p:txBody>
          <a:bodyPr wrap="none" lIns="90000" tIns="46800" rIns="90000" bIns="46800" anchor="ctr"/>
          <a:lstStyle/>
          <a:p>
            <a:pPr algn="ctr">
              <a:lnSpc>
                <a:spcPct val="100000"/>
              </a:lnSpc>
            </a:pPr>
            <a:r>
              <a:rPr lang="de-DE" sz="1600" b="0" strike="noStrike" spc="-1">
                <a:solidFill>
                  <a:srgbClr val="000000"/>
                </a:solidFill>
                <a:uFill>
                  <a:solidFill>
                    <a:srgbClr val="FFFFFF"/>
                  </a:solidFill>
                </a:uFill>
                <a:latin typeface="Calibri"/>
              </a:rPr>
              <a:t>Risikomanagement</a:t>
            </a:r>
            <a:endParaRPr lang="de-DE" sz="1800" b="0" strike="noStrike" spc="-1">
              <a:solidFill>
                <a:srgbClr val="000000"/>
              </a:solidFill>
              <a:uFill>
                <a:solidFill>
                  <a:srgbClr val="FFFFFF"/>
                </a:solidFill>
              </a:uFill>
              <a:latin typeface="Arial"/>
            </a:endParaRPr>
          </a:p>
        </p:txBody>
      </p:sp>
      <p:sp>
        <p:nvSpPr>
          <p:cNvPr id="700" name="CustomShape 4"/>
          <p:cNvSpPr/>
          <p:nvPr/>
        </p:nvSpPr>
        <p:spPr>
          <a:xfrm rot="5400000">
            <a:off x="1107720" y="4041000"/>
            <a:ext cx="213840" cy="1142640"/>
          </a:xfrm>
          <a:prstGeom prst="rightBrace">
            <a:avLst>
              <a:gd name="adj1" fmla="val 39576"/>
              <a:gd name="adj2" fmla="val 50000"/>
            </a:avLst>
          </a:prstGeom>
          <a:noFill/>
          <a:ln w="28440">
            <a:solidFill>
              <a:schemeClr val="tx1"/>
            </a:solidFill>
            <a:round/>
          </a:ln>
        </p:spPr>
        <p:style>
          <a:lnRef idx="0">
            <a:scrgbClr r="0" g="0" b="0"/>
          </a:lnRef>
          <a:fillRef idx="0">
            <a:scrgbClr r="0" g="0" b="0"/>
          </a:fillRef>
          <a:effectRef idx="0">
            <a:scrgbClr r="0" g="0" b="0"/>
          </a:effectRef>
          <a:fontRef idx="minor"/>
        </p:style>
      </p:sp>
      <p:sp>
        <p:nvSpPr>
          <p:cNvPr id="701" name="CustomShape 5"/>
          <p:cNvSpPr/>
          <p:nvPr/>
        </p:nvSpPr>
        <p:spPr>
          <a:xfrm>
            <a:off x="500040" y="2262240"/>
            <a:ext cx="4714560" cy="356760"/>
          </a:xfrm>
          <a:prstGeom prst="chevron">
            <a:avLst>
              <a:gd name="adj" fmla="val 50000"/>
            </a:avLst>
          </a:prstGeom>
          <a:noFill/>
          <a:ln w="28440">
            <a:solidFill>
              <a:schemeClr val="tx1"/>
            </a:solidFill>
            <a:round/>
          </a:ln>
        </p:spPr>
        <p:style>
          <a:lnRef idx="0">
            <a:scrgbClr r="0" g="0" b="0"/>
          </a:lnRef>
          <a:fillRef idx="0">
            <a:scrgbClr r="0" g="0" b="0"/>
          </a:fillRef>
          <a:effectRef idx="0">
            <a:scrgbClr r="0" g="0" b="0"/>
          </a:effectRef>
          <a:fontRef idx="minor"/>
        </p:style>
        <p:txBody>
          <a:bodyPr wrap="none" lIns="90000" tIns="46800" rIns="90000" bIns="46800" anchor="ctr"/>
          <a:lstStyle/>
          <a:p>
            <a:pPr algn="ctr">
              <a:lnSpc>
                <a:spcPct val="100000"/>
              </a:lnSpc>
            </a:pPr>
            <a:r>
              <a:rPr lang="de-DE" sz="1600" b="0" strike="noStrike" spc="-1">
                <a:solidFill>
                  <a:srgbClr val="000000"/>
                </a:solidFill>
                <a:uFill>
                  <a:solidFill>
                    <a:srgbClr val="FFFFFF"/>
                  </a:solidFill>
                </a:uFill>
                <a:latin typeface="Calibri"/>
              </a:rPr>
              <a:t>Risikoeinschätzung</a:t>
            </a:r>
            <a:endParaRPr lang="de-DE" sz="1800" b="0" strike="noStrike" spc="-1">
              <a:solidFill>
                <a:srgbClr val="000000"/>
              </a:solidFill>
              <a:uFill>
                <a:solidFill>
                  <a:srgbClr val="FFFFFF"/>
                </a:solidFill>
              </a:uFill>
              <a:latin typeface="Arial"/>
            </a:endParaRPr>
          </a:p>
        </p:txBody>
      </p:sp>
      <p:sp>
        <p:nvSpPr>
          <p:cNvPr id="702" name="CustomShape 6"/>
          <p:cNvSpPr/>
          <p:nvPr/>
        </p:nvSpPr>
        <p:spPr>
          <a:xfrm>
            <a:off x="3357720" y="2690640"/>
            <a:ext cx="1856880" cy="356760"/>
          </a:xfrm>
          <a:prstGeom prst="chevron">
            <a:avLst>
              <a:gd name="adj" fmla="val 50000"/>
            </a:avLst>
          </a:prstGeom>
          <a:noFill/>
          <a:ln w="28440">
            <a:solidFill>
              <a:schemeClr val="tx1"/>
            </a:solidFill>
            <a:round/>
          </a:ln>
        </p:spPr>
        <p:style>
          <a:lnRef idx="0">
            <a:scrgbClr r="0" g="0" b="0"/>
          </a:lnRef>
          <a:fillRef idx="0">
            <a:scrgbClr r="0" g="0" b="0"/>
          </a:fillRef>
          <a:effectRef idx="0">
            <a:scrgbClr r="0" g="0" b="0"/>
          </a:effectRef>
          <a:fontRef idx="minor"/>
        </p:style>
        <p:txBody>
          <a:bodyPr wrap="none" lIns="90000" tIns="46800" rIns="90000" bIns="46800" anchor="ctr"/>
          <a:lstStyle/>
          <a:p>
            <a:pPr algn="ctr">
              <a:lnSpc>
                <a:spcPct val="100000"/>
              </a:lnSpc>
            </a:pPr>
            <a:r>
              <a:rPr lang="de-DE" sz="1600" b="0" strike="noStrike" spc="-1">
                <a:solidFill>
                  <a:srgbClr val="000000"/>
                </a:solidFill>
                <a:uFill>
                  <a:solidFill>
                    <a:srgbClr val="FFFFFF"/>
                  </a:solidFill>
                </a:uFill>
                <a:latin typeface="Calibri"/>
              </a:rPr>
              <a:t>Bewertung</a:t>
            </a:r>
            <a:endParaRPr lang="de-DE" sz="1800" b="0" strike="noStrike" spc="-1">
              <a:solidFill>
                <a:srgbClr val="000000"/>
              </a:solidFill>
              <a:uFill>
                <a:solidFill>
                  <a:srgbClr val="FFFFFF"/>
                </a:solidFill>
              </a:uFill>
              <a:latin typeface="Arial"/>
            </a:endParaRPr>
          </a:p>
        </p:txBody>
      </p:sp>
      <p:sp>
        <p:nvSpPr>
          <p:cNvPr id="703" name="CustomShape 7"/>
          <p:cNvSpPr/>
          <p:nvPr/>
        </p:nvSpPr>
        <p:spPr>
          <a:xfrm>
            <a:off x="500040" y="2690640"/>
            <a:ext cx="1499760" cy="356760"/>
          </a:xfrm>
          <a:prstGeom prst="chevron">
            <a:avLst>
              <a:gd name="adj" fmla="val 50000"/>
            </a:avLst>
          </a:prstGeom>
          <a:noFill/>
          <a:ln w="28440">
            <a:solidFill>
              <a:schemeClr val="tx1"/>
            </a:solidFill>
            <a:round/>
          </a:ln>
        </p:spPr>
        <p:style>
          <a:lnRef idx="0">
            <a:scrgbClr r="0" g="0" b="0"/>
          </a:lnRef>
          <a:fillRef idx="0">
            <a:scrgbClr r="0" g="0" b="0"/>
          </a:fillRef>
          <a:effectRef idx="0">
            <a:scrgbClr r="0" g="0" b="0"/>
          </a:effectRef>
          <a:fontRef idx="minor"/>
        </p:style>
        <p:txBody>
          <a:bodyPr wrap="none" lIns="90000" tIns="46800" rIns="90000" bIns="46800" anchor="ctr"/>
          <a:lstStyle/>
          <a:p>
            <a:pPr algn="ctr">
              <a:lnSpc>
                <a:spcPct val="100000"/>
              </a:lnSpc>
            </a:pPr>
            <a:r>
              <a:rPr lang="de-DE" sz="1600" b="0" strike="noStrike" spc="-1">
                <a:solidFill>
                  <a:srgbClr val="000000"/>
                </a:solidFill>
                <a:uFill>
                  <a:solidFill>
                    <a:srgbClr val="FFFFFF"/>
                  </a:solidFill>
                </a:uFill>
                <a:latin typeface="Calibri"/>
              </a:rPr>
              <a:t>Identifizierung</a:t>
            </a:r>
            <a:endParaRPr lang="de-DE" sz="1800" b="0" strike="noStrike" spc="-1">
              <a:solidFill>
                <a:srgbClr val="000000"/>
              </a:solidFill>
              <a:uFill>
                <a:solidFill>
                  <a:srgbClr val="FFFFFF"/>
                </a:solidFill>
              </a:uFill>
              <a:latin typeface="Arial"/>
            </a:endParaRPr>
          </a:p>
        </p:txBody>
      </p:sp>
      <p:sp>
        <p:nvSpPr>
          <p:cNvPr id="704" name="CustomShape 8"/>
          <p:cNvSpPr/>
          <p:nvPr/>
        </p:nvSpPr>
        <p:spPr>
          <a:xfrm>
            <a:off x="1928880" y="2690640"/>
            <a:ext cx="1499760" cy="356760"/>
          </a:xfrm>
          <a:prstGeom prst="chevron">
            <a:avLst>
              <a:gd name="adj" fmla="val 50000"/>
            </a:avLst>
          </a:prstGeom>
          <a:noFill/>
          <a:ln w="28440">
            <a:solidFill>
              <a:schemeClr val="tx1"/>
            </a:solidFill>
            <a:round/>
          </a:ln>
        </p:spPr>
        <p:style>
          <a:lnRef idx="0">
            <a:scrgbClr r="0" g="0" b="0"/>
          </a:lnRef>
          <a:fillRef idx="0">
            <a:scrgbClr r="0" g="0" b="0"/>
          </a:fillRef>
          <a:effectRef idx="0">
            <a:scrgbClr r="0" g="0" b="0"/>
          </a:effectRef>
          <a:fontRef idx="minor"/>
        </p:style>
        <p:txBody>
          <a:bodyPr wrap="none" lIns="90000" tIns="46800" rIns="90000" bIns="46800" anchor="ctr"/>
          <a:lstStyle/>
          <a:p>
            <a:pPr algn="ctr">
              <a:lnSpc>
                <a:spcPct val="100000"/>
              </a:lnSpc>
            </a:pPr>
            <a:r>
              <a:rPr lang="de-DE" sz="1600" b="0" strike="noStrike" spc="-1">
                <a:solidFill>
                  <a:srgbClr val="000000"/>
                </a:solidFill>
                <a:uFill>
                  <a:solidFill>
                    <a:srgbClr val="FFFFFF"/>
                  </a:solidFill>
                </a:uFill>
                <a:latin typeface="Calibri"/>
              </a:rPr>
              <a:t>Analyse</a:t>
            </a:r>
            <a:endParaRPr lang="de-DE" sz="1800" b="0" strike="noStrike" spc="-1">
              <a:solidFill>
                <a:srgbClr val="000000"/>
              </a:solidFill>
              <a:uFill>
                <a:solidFill>
                  <a:srgbClr val="FFFFFF"/>
                </a:solidFill>
              </a:uFill>
              <a:latin typeface="Arial"/>
            </a:endParaRPr>
          </a:p>
        </p:txBody>
      </p:sp>
      <p:sp>
        <p:nvSpPr>
          <p:cNvPr id="705" name="CustomShape 9"/>
          <p:cNvSpPr/>
          <p:nvPr/>
        </p:nvSpPr>
        <p:spPr>
          <a:xfrm>
            <a:off x="3857760" y="3219480"/>
            <a:ext cx="928440" cy="1071360"/>
          </a:xfrm>
          <a:prstGeom prst="foldedCorner">
            <a:avLst>
              <a:gd name="adj" fmla="val 16667"/>
            </a:avLst>
          </a:prstGeom>
          <a:solidFill>
            <a:schemeClr val="bg1"/>
          </a:solidFill>
          <a:ln w="28440">
            <a:solidFill>
              <a:schemeClr val="tx1"/>
            </a:solidFill>
            <a:round/>
          </a:ln>
        </p:spPr>
        <p:style>
          <a:lnRef idx="0">
            <a:scrgbClr r="0" g="0" b="0"/>
          </a:lnRef>
          <a:fillRef idx="0">
            <a:scrgbClr r="0" g="0" b="0"/>
          </a:fillRef>
          <a:effectRef idx="0">
            <a:scrgbClr r="0" g="0" b="0"/>
          </a:effectRef>
          <a:fontRef idx="minor"/>
        </p:style>
        <p:txBody>
          <a:bodyPr lIns="90000" tIns="46800" rIns="90000" bIns="46800"/>
          <a:lstStyle/>
          <a:p>
            <a:pPr algn="ctr">
              <a:lnSpc>
                <a:spcPct val="100000"/>
              </a:lnSpc>
            </a:pPr>
            <a:r>
              <a:rPr lang="de-DE" sz="1400" b="0" strike="noStrike" spc="-1">
                <a:solidFill>
                  <a:srgbClr val="000000"/>
                </a:solidFill>
                <a:uFill>
                  <a:solidFill>
                    <a:srgbClr val="FFFFFF"/>
                  </a:solidFill>
                </a:uFill>
                <a:latin typeface="Calibri"/>
              </a:rPr>
              <a:t>Risiko-akzeptanz-kriterien</a:t>
            </a:r>
            <a:endParaRPr lang="de-DE" sz="1800" b="0" strike="noStrike" spc="-1">
              <a:solidFill>
                <a:srgbClr val="000000"/>
              </a:solidFill>
              <a:uFill>
                <a:solidFill>
                  <a:srgbClr val="FFFFFF"/>
                </a:solidFill>
              </a:uFill>
              <a:latin typeface="Arial"/>
            </a:endParaRPr>
          </a:p>
        </p:txBody>
      </p:sp>
      <p:sp>
        <p:nvSpPr>
          <p:cNvPr id="706" name="CustomShape 10"/>
          <p:cNvSpPr/>
          <p:nvPr/>
        </p:nvSpPr>
        <p:spPr>
          <a:xfrm>
            <a:off x="785880" y="3290760"/>
            <a:ext cx="928440" cy="571320"/>
          </a:xfrm>
          <a:prstGeom prst="cloud">
            <a:avLst/>
          </a:prstGeom>
          <a:solidFill>
            <a:schemeClr val="bg1"/>
          </a:solidFill>
          <a:ln w="28440">
            <a:solidFill>
              <a:schemeClr val="tx1"/>
            </a:solidFill>
            <a:round/>
          </a:ln>
        </p:spPr>
        <p:style>
          <a:lnRef idx="0">
            <a:scrgbClr r="0" g="0" b="0"/>
          </a:lnRef>
          <a:fillRef idx="0">
            <a:scrgbClr r="0" g="0" b="0"/>
          </a:fillRef>
          <a:effectRef idx="0">
            <a:scrgbClr r="0" g="0" b="0"/>
          </a:effectRef>
          <a:fontRef idx="minor"/>
        </p:style>
      </p:sp>
      <p:sp>
        <p:nvSpPr>
          <p:cNvPr id="707" name="CustomShape 11"/>
          <p:cNvSpPr/>
          <p:nvPr/>
        </p:nvSpPr>
        <p:spPr>
          <a:xfrm>
            <a:off x="588240" y="3849120"/>
            <a:ext cx="1296720" cy="5770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gn="ctr">
              <a:lnSpc>
                <a:spcPct val="100000"/>
              </a:lnSpc>
            </a:pPr>
            <a:r>
              <a:rPr lang="de-DE" sz="1600" b="0" strike="noStrike" spc="-1">
                <a:solidFill>
                  <a:srgbClr val="000000"/>
                </a:solidFill>
                <a:uFill>
                  <a:solidFill>
                    <a:srgbClr val="FFFFFF"/>
                  </a:solidFill>
                </a:uFill>
                <a:latin typeface="Calibri"/>
              </a:rPr>
              <a:t>Informations-
quellen</a:t>
            </a:r>
            <a:endParaRPr lang="de-DE" sz="1800" b="0" strike="noStrike" spc="-1">
              <a:solidFill>
                <a:srgbClr val="000000"/>
              </a:solidFill>
              <a:uFill>
                <a:solidFill>
                  <a:srgbClr val="FFFFFF"/>
                </a:solidFill>
              </a:uFill>
              <a:latin typeface="Arial"/>
            </a:endParaRPr>
          </a:p>
        </p:txBody>
      </p:sp>
      <p:sp>
        <p:nvSpPr>
          <p:cNvPr id="708" name="CustomShape 12"/>
          <p:cNvSpPr/>
          <p:nvPr/>
        </p:nvSpPr>
        <p:spPr>
          <a:xfrm>
            <a:off x="1928880" y="5146560"/>
            <a:ext cx="285480" cy="1080"/>
          </a:xfrm>
          <a:custGeom>
            <a:avLst/>
            <a:gdLst/>
            <a:ahLst/>
            <a:cxnLst/>
            <a:rect l="l" t="t" r="r" b="b"/>
            <a:pathLst>
              <a:path w="21600" h="21600">
                <a:moveTo>
                  <a:pt x="0" y="0"/>
                </a:moveTo>
                <a:lnTo>
                  <a:pt x="21600" y="21600"/>
                </a:lnTo>
              </a:path>
            </a:pathLst>
          </a:custGeom>
          <a:solidFill>
            <a:srgbClr val="FFFF99"/>
          </a:solidFill>
          <a:ln w="28440">
            <a:solidFill>
              <a:schemeClr val="tx1"/>
            </a:solidFill>
            <a:round/>
            <a:tailEnd type="arrow" w="med" len="med"/>
          </a:ln>
        </p:spPr>
        <p:style>
          <a:lnRef idx="0">
            <a:scrgbClr r="0" g="0" b="0"/>
          </a:lnRef>
          <a:fillRef idx="0">
            <a:scrgbClr r="0" g="0" b="0"/>
          </a:fillRef>
          <a:effectRef idx="0">
            <a:scrgbClr r="0" g="0" b="0"/>
          </a:effectRef>
          <a:fontRef idx="minor"/>
        </p:style>
      </p:sp>
      <p:sp>
        <p:nvSpPr>
          <p:cNvPr id="709" name="CustomShape 13"/>
          <p:cNvSpPr/>
          <p:nvPr/>
        </p:nvSpPr>
        <p:spPr>
          <a:xfrm rot="5400000">
            <a:off x="4179600" y="4041000"/>
            <a:ext cx="213840" cy="1142640"/>
          </a:xfrm>
          <a:prstGeom prst="rightBrace">
            <a:avLst>
              <a:gd name="adj1" fmla="val 39576"/>
              <a:gd name="adj2" fmla="val 50000"/>
            </a:avLst>
          </a:prstGeom>
          <a:noFill/>
          <a:ln w="28440">
            <a:solidFill>
              <a:schemeClr val="tx1"/>
            </a:solidFill>
            <a:round/>
          </a:ln>
        </p:spPr>
        <p:style>
          <a:lnRef idx="0">
            <a:scrgbClr r="0" g="0" b="0"/>
          </a:lnRef>
          <a:fillRef idx="0">
            <a:scrgbClr r="0" g="0" b="0"/>
          </a:fillRef>
          <a:effectRef idx="0">
            <a:scrgbClr r="0" g="0" b="0"/>
          </a:effectRef>
          <a:fontRef idx="minor"/>
        </p:style>
      </p:sp>
      <p:sp>
        <p:nvSpPr>
          <p:cNvPr id="710" name="CustomShape 14"/>
          <p:cNvSpPr/>
          <p:nvPr/>
        </p:nvSpPr>
        <p:spPr>
          <a:xfrm rot="16200000">
            <a:off x="1478880" y="4023360"/>
            <a:ext cx="2446920" cy="8200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gn="ctr">
              <a:lnSpc>
                <a:spcPct val="100000"/>
              </a:lnSpc>
            </a:pPr>
            <a:r>
              <a:rPr lang="de-DE" sz="1600" b="0" strike="noStrike" spc="-1">
                <a:solidFill>
                  <a:srgbClr val="000000"/>
                </a:solidFill>
                <a:uFill>
                  <a:solidFill>
                    <a:srgbClr val="FFFFFF"/>
                  </a:solidFill>
                </a:uFill>
                <a:latin typeface="Calibri"/>
              </a:rPr>
              <a:t>Eintrittswahrscheinlichkeit?</a:t>
            </a:r>
            <a:endParaRPr lang="de-DE" sz="1800" b="0" strike="noStrike" spc="-1">
              <a:solidFill>
                <a:srgbClr val="000000"/>
              </a:solidFill>
              <a:uFill>
                <a:solidFill>
                  <a:srgbClr val="FFFFFF"/>
                </a:solidFill>
              </a:uFill>
              <a:latin typeface="Arial"/>
            </a:endParaRPr>
          </a:p>
          <a:p>
            <a:pPr algn="ctr">
              <a:lnSpc>
                <a:spcPct val="100000"/>
              </a:lnSpc>
            </a:pPr>
            <a:r>
              <a:rPr lang="de-DE" sz="1600" b="0" strike="noStrike" spc="-1">
                <a:solidFill>
                  <a:srgbClr val="000000"/>
                </a:solidFill>
                <a:uFill>
                  <a:solidFill>
                    <a:srgbClr val="FFFFFF"/>
                  </a:solidFill>
                </a:uFill>
                <a:latin typeface="Calibri"/>
              </a:rPr>
              <a:t>Potentielle Auswirkung?</a:t>
            </a:r>
            <a:endParaRPr lang="de-DE" sz="1800" b="0" strike="noStrike" spc="-1">
              <a:solidFill>
                <a:srgbClr val="000000"/>
              </a:solidFill>
              <a:uFill>
                <a:solidFill>
                  <a:srgbClr val="FFFFFF"/>
                </a:solidFill>
              </a:uFill>
              <a:latin typeface="Arial"/>
            </a:endParaRPr>
          </a:p>
          <a:p>
            <a:pPr algn="ctr">
              <a:lnSpc>
                <a:spcPct val="100000"/>
              </a:lnSpc>
            </a:pPr>
            <a:r>
              <a:rPr lang="de-DE" sz="1600" b="0" strike="noStrike" spc="-1">
                <a:solidFill>
                  <a:srgbClr val="000000"/>
                </a:solidFill>
                <a:uFill>
                  <a:solidFill>
                    <a:srgbClr val="FFFFFF"/>
                  </a:solidFill>
                </a:uFill>
                <a:latin typeface="Calibri"/>
              </a:rPr>
              <a:t>Ergebnis der Risikohöhe?</a:t>
            </a:r>
            <a:endParaRPr lang="de-DE" sz="1800" b="0" strike="noStrike" spc="-1">
              <a:solidFill>
                <a:srgbClr val="000000"/>
              </a:solidFill>
              <a:uFill>
                <a:solidFill>
                  <a:srgbClr val="FFFFFF"/>
                </a:solidFill>
              </a:uFill>
              <a:latin typeface="Arial"/>
            </a:endParaRPr>
          </a:p>
        </p:txBody>
      </p:sp>
      <p:sp>
        <p:nvSpPr>
          <p:cNvPr id="711" name="CustomShape 15"/>
          <p:cNvSpPr/>
          <p:nvPr/>
        </p:nvSpPr>
        <p:spPr>
          <a:xfrm>
            <a:off x="3214800" y="5148360"/>
            <a:ext cx="285480" cy="1080"/>
          </a:xfrm>
          <a:custGeom>
            <a:avLst/>
            <a:gdLst/>
            <a:ahLst/>
            <a:cxnLst/>
            <a:rect l="l" t="t" r="r" b="b"/>
            <a:pathLst>
              <a:path w="21600" h="21600">
                <a:moveTo>
                  <a:pt x="0" y="0"/>
                </a:moveTo>
                <a:lnTo>
                  <a:pt x="21600" y="21600"/>
                </a:lnTo>
              </a:path>
            </a:pathLst>
          </a:custGeom>
          <a:solidFill>
            <a:srgbClr val="FFFF99"/>
          </a:solidFill>
          <a:ln w="28440">
            <a:solidFill>
              <a:schemeClr val="tx1"/>
            </a:solidFill>
            <a:round/>
            <a:tailEnd type="arrow" w="med" len="med"/>
          </a:ln>
        </p:spPr>
        <p:style>
          <a:lnRef idx="0">
            <a:scrgbClr r="0" g="0" b="0"/>
          </a:lnRef>
          <a:fillRef idx="0">
            <a:scrgbClr r="0" g="0" b="0"/>
          </a:fillRef>
          <a:effectRef idx="0">
            <a:scrgbClr r="0" g="0" b="0"/>
          </a:effectRef>
          <a:fontRef idx="minor"/>
        </p:style>
      </p:sp>
      <p:sp>
        <p:nvSpPr>
          <p:cNvPr id="712" name="CustomShape 16"/>
          <p:cNvSpPr/>
          <p:nvPr/>
        </p:nvSpPr>
        <p:spPr>
          <a:xfrm>
            <a:off x="3633840" y="4982760"/>
            <a:ext cx="1324080" cy="33372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gn="ctr">
              <a:lnSpc>
                <a:spcPct val="100000"/>
              </a:lnSpc>
            </a:pPr>
            <a:r>
              <a:rPr lang="de-DE" sz="1600" b="0" strike="noStrike" spc="-1">
                <a:solidFill>
                  <a:srgbClr val="000000"/>
                </a:solidFill>
                <a:uFill>
                  <a:solidFill>
                    <a:srgbClr val="FFFFFF"/>
                  </a:solidFill>
                </a:uFill>
                <a:latin typeface="Calibri"/>
              </a:rPr>
              <a:t>Akzeptierbar?</a:t>
            </a:r>
            <a:endParaRPr lang="de-DE" sz="1800" b="0" strike="noStrike" spc="-1">
              <a:solidFill>
                <a:srgbClr val="000000"/>
              </a:solidFill>
              <a:uFill>
                <a:solidFill>
                  <a:srgbClr val="FFFFFF"/>
                </a:solidFill>
              </a:uFill>
              <a:latin typeface="Arial"/>
            </a:endParaRPr>
          </a:p>
        </p:txBody>
      </p:sp>
      <p:sp>
        <p:nvSpPr>
          <p:cNvPr id="713" name="CustomShape 17"/>
          <p:cNvSpPr/>
          <p:nvPr/>
        </p:nvSpPr>
        <p:spPr>
          <a:xfrm rot="5400000" flipH="1" flipV="1">
            <a:off x="5000040" y="4822200"/>
            <a:ext cx="285480" cy="285480"/>
          </a:xfrm>
          <a:custGeom>
            <a:avLst/>
            <a:gdLst/>
            <a:ahLst/>
            <a:cxnLst/>
            <a:rect l="l" t="t" r="r" b="b"/>
            <a:pathLst>
              <a:path w="21600" h="21600">
                <a:moveTo>
                  <a:pt x="0" y="0"/>
                </a:moveTo>
                <a:lnTo>
                  <a:pt x="21600" y="21600"/>
                </a:lnTo>
              </a:path>
            </a:pathLst>
          </a:custGeom>
          <a:solidFill>
            <a:srgbClr val="FFFF99"/>
          </a:solidFill>
          <a:ln w="28440">
            <a:solidFill>
              <a:schemeClr val="tx1"/>
            </a:solidFill>
            <a:round/>
            <a:tailEnd type="arrow" w="med" len="med"/>
          </a:ln>
        </p:spPr>
        <p:style>
          <a:lnRef idx="0">
            <a:scrgbClr r="0" g="0" b="0"/>
          </a:lnRef>
          <a:fillRef idx="0">
            <a:scrgbClr r="0" g="0" b="0"/>
          </a:fillRef>
          <a:effectRef idx="0">
            <a:scrgbClr r="0" g="0" b="0"/>
          </a:effectRef>
          <a:fontRef idx="minor"/>
        </p:style>
      </p:sp>
      <p:sp>
        <p:nvSpPr>
          <p:cNvPr id="714" name="CustomShape 18"/>
          <p:cNvSpPr/>
          <p:nvPr/>
        </p:nvSpPr>
        <p:spPr>
          <a:xfrm>
            <a:off x="5429160" y="5796000"/>
            <a:ext cx="2071440" cy="356760"/>
          </a:xfrm>
          <a:prstGeom prst="chevron">
            <a:avLst>
              <a:gd name="adj" fmla="val 50000"/>
            </a:avLst>
          </a:prstGeom>
          <a:noFill/>
          <a:ln w="28440">
            <a:solidFill>
              <a:schemeClr val="tx1"/>
            </a:solidFill>
            <a:round/>
          </a:ln>
        </p:spPr>
        <p:style>
          <a:lnRef idx="0">
            <a:scrgbClr r="0" g="0" b="0"/>
          </a:lnRef>
          <a:fillRef idx="0">
            <a:scrgbClr r="0" g="0" b="0"/>
          </a:fillRef>
          <a:effectRef idx="0">
            <a:scrgbClr r="0" g="0" b="0"/>
          </a:effectRef>
          <a:fontRef idx="minor"/>
        </p:style>
        <p:txBody>
          <a:bodyPr wrap="none" lIns="90000" tIns="46800" rIns="90000" bIns="46800" anchor="ctr"/>
          <a:lstStyle/>
          <a:p>
            <a:pPr algn="ctr">
              <a:lnSpc>
                <a:spcPct val="100000"/>
              </a:lnSpc>
            </a:pPr>
            <a:r>
              <a:rPr lang="de-DE" sz="1600" b="0" strike="noStrike" spc="-1">
                <a:solidFill>
                  <a:srgbClr val="000000"/>
                </a:solidFill>
                <a:uFill>
                  <a:solidFill>
                    <a:srgbClr val="FFFFFF"/>
                  </a:solidFill>
                </a:uFill>
                <a:latin typeface="Calibri"/>
              </a:rPr>
              <a:t>Risikoreduzierung</a:t>
            </a:r>
            <a:endParaRPr lang="de-DE" sz="1800" b="0" strike="noStrike" spc="-1">
              <a:solidFill>
                <a:srgbClr val="000000"/>
              </a:solidFill>
              <a:uFill>
                <a:solidFill>
                  <a:srgbClr val="FFFFFF"/>
                </a:solidFill>
              </a:uFill>
              <a:latin typeface="Arial"/>
            </a:endParaRPr>
          </a:p>
        </p:txBody>
      </p:sp>
      <p:sp>
        <p:nvSpPr>
          <p:cNvPr id="715" name="CustomShape 19"/>
          <p:cNvSpPr/>
          <p:nvPr/>
        </p:nvSpPr>
        <p:spPr>
          <a:xfrm>
            <a:off x="5429160" y="4384440"/>
            <a:ext cx="2071440" cy="620640"/>
          </a:xfrm>
          <a:prstGeom prst="chevron">
            <a:avLst>
              <a:gd name="adj" fmla="val 50000"/>
            </a:avLst>
          </a:prstGeom>
          <a:noFill/>
          <a:ln w="28440">
            <a:solidFill>
              <a:schemeClr val="tx1"/>
            </a:solidFill>
            <a:round/>
          </a:ln>
        </p:spPr>
        <p:style>
          <a:lnRef idx="0">
            <a:scrgbClr r="0" g="0" b="0"/>
          </a:lnRef>
          <a:fillRef idx="0">
            <a:scrgbClr r="0" g="0" b="0"/>
          </a:fillRef>
          <a:effectRef idx="0">
            <a:scrgbClr r="0" g="0" b="0"/>
          </a:effectRef>
          <a:fontRef idx="minor"/>
        </p:style>
        <p:txBody>
          <a:bodyPr wrap="none" lIns="90000" tIns="46800" rIns="90000" bIns="46800" anchor="ctr"/>
          <a:lstStyle/>
          <a:p>
            <a:pPr algn="ctr">
              <a:lnSpc>
                <a:spcPct val="100000"/>
              </a:lnSpc>
            </a:pPr>
            <a:r>
              <a:rPr lang="de-DE" sz="1600" b="0" strike="noStrike" spc="-1">
                <a:solidFill>
                  <a:srgbClr val="000000"/>
                </a:solidFill>
                <a:uFill>
                  <a:solidFill>
                    <a:srgbClr val="FFFFFF"/>
                  </a:solidFill>
                </a:uFill>
                <a:latin typeface="Calibri"/>
              </a:rPr>
              <a:t>Risikoakzeptanz
(Beibehaltung)</a:t>
            </a:r>
            <a:endParaRPr lang="de-DE" sz="1800" b="0" strike="noStrike" spc="-1">
              <a:solidFill>
                <a:srgbClr val="000000"/>
              </a:solidFill>
              <a:uFill>
                <a:solidFill>
                  <a:srgbClr val="FFFFFF"/>
                </a:solidFill>
              </a:uFill>
              <a:latin typeface="Arial"/>
            </a:endParaRPr>
          </a:p>
        </p:txBody>
      </p:sp>
      <p:sp>
        <p:nvSpPr>
          <p:cNvPr id="716" name="CustomShape 20"/>
          <p:cNvSpPr/>
          <p:nvPr/>
        </p:nvSpPr>
        <p:spPr>
          <a:xfrm rot="16200000" flipH="1">
            <a:off x="5000760" y="5190120"/>
            <a:ext cx="275760" cy="275760"/>
          </a:xfrm>
          <a:custGeom>
            <a:avLst/>
            <a:gdLst/>
            <a:ahLst/>
            <a:cxnLst/>
            <a:rect l="l" t="t" r="r" b="b"/>
            <a:pathLst>
              <a:path w="21600" h="21600">
                <a:moveTo>
                  <a:pt x="0" y="0"/>
                </a:moveTo>
                <a:lnTo>
                  <a:pt x="21600" y="21600"/>
                </a:lnTo>
              </a:path>
            </a:pathLst>
          </a:custGeom>
          <a:solidFill>
            <a:srgbClr val="FFFF99"/>
          </a:solidFill>
          <a:ln w="28440">
            <a:solidFill>
              <a:schemeClr val="tx1"/>
            </a:solidFill>
            <a:round/>
            <a:tailEnd type="arrow" w="med" len="med"/>
          </a:ln>
        </p:spPr>
        <p:style>
          <a:lnRef idx="0">
            <a:scrgbClr r="0" g="0" b="0"/>
          </a:lnRef>
          <a:fillRef idx="0">
            <a:scrgbClr r="0" g="0" b="0"/>
          </a:fillRef>
          <a:effectRef idx="0">
            <a:scrgbClr r="0" g="0" b="0"/>
          </a:effectRef>
          <a:fontRef idx="minor"/>
        </p:style>
      </p:sp>
      <p:sp>
        <p:nvSpPr>
          <p:cNvPr id="717" name="Line 21"/>
          <p:cNvSpPr/>
          <p:nvPr/>
        </p:nvSpPr>
        <p:spPr>
          <a:xfrm>
            <a:off x="5143320" y="5148000"/>
            <a:ext cx="3500640" cy="1800"/>
          </a:xfrm>
          <a:prstGeom prst="line">
            <a:avLst/>
          </a:prstGeom>
          <a:ln w="9360">
            <a:solidFill>
              <a:schemeClr val="tx1"/>
            </a:solidFill>
            <a:custDash>
              <a:ds d="1000000" sp="400000"/>
            </a:custDash>
            <a:round/>
          </a:ln>
        </p:spPr>
        <p:style>
          <a:lnRef idx="0">
            <a:scrgbClr r="0" g="0" b="0"/>
          </a:lnRef>
          <a:fillRef idx="0">
            <a:scrgbClr r="0" g="0" b="0"/>
          </a:fillRef>
          <a:effectRef idx="0">
            <a:scrgbClr r="0" g="0" b="0"/>
          </a:effectRef>
          <a:fontRef idx="minor"/>
        </p:style>
      </p:sp>
      <p:sp>
        <p:nvSpPr>
          <p:cNvPr id="718" name="CustomShape 22"/>
          <p:cNvSpPr/>
          <p:nvPr/>
        </p:nvSpPr>
        <p:spPr>
          <a:xfrm>
            <a:off x="5357880" y="3799440"/>
            <a:ext cx="1856880" cy="5770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1600" b="1" strike="noStrike" spc="-1">
                <a:solidFill>
                  <a:srgbClr val="000000"/>
                </a:solidFill>
                <a:uFill>
                  <a:solidFill>
                    <a:srgbClr val="FFFFFF"/>
                  </a:solidFill>
                </a:uFill>
                <a:latin typeface="Calibri"/>
              </a:rPr>
              <a:t>Fall 1: </a:t>
            </a:r>
            <a:r>
              <a:rPr lang="de-DE" sz="1600" b="0" strike="noStrike" spc="-1">
                <a:solidFill>
                  <a:srgbClr val="000000"/>
                </a:solidFill>
                <a:uFill>
                  <a:solidFill>
                    <a:srgbClr val="FFFFFF"/>
                  </a:solidFill>
                </a:uFill>
                <a:latin typeface="Calibri"/>
              </a:rPr>
              <a:t>Risiko ist akzeptierbar</a:t>
            </a:r>
            <a:endParaRPr lang="de-DE" sz="1800" b="0" strike="noStrike" spc="-1">
              <a:solidFill>
                <a:srgbClr val="000000"/>
              </a:solidFill>
              <a:uFill>
                <a:solidFill>
                  <a:srgbClr val="FFFFFF"/>
                </a:solidFill>
              </a:uFill>
              <a:latin typeface="Arial"/>
            </a:endParaRPr>
          </a:p>
        </p:txBody>
      </p:sp>
      <p:sp>
        <p:nvSpPr>
          <p:cNvPr id="719" name="CustomShape 23"/>
          <p:cNvSpPr/>
          <p:nvPr/>
        </p:nvSpPr>
        <p:spPr>
          <a:xfrm>
            <a:off x="5357880" y="5173200"/>
            <a:ext cx="1856880" cy="5770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1600" b="1" strike="noStrike" spc="-1">
                <a:solidFill>
                  <a:srgbClr val="000000"/>
                </a:solidFill>
                <a:uFill>
                  <a:solidFill>
                    <a:srgbClr val="FFFFFF"/>
                  </a:solidFill>
                </a:uFill>
                <a:latin typeface="Calibri"/>
              </a:rPr>
              <a:t>Fall 2: </a:t>
            </a:r>
            <a:r>
              <a:rPr lang="de-DE" sz="1600" b="0" strike="noStrike" spc="-1">
                <a:solidFill>
                  <a:srgbClr val="000000"/>
                </a:solidFill>
                <a:uFill>
                  <a:solidFill>
                    <a:srgbClr val="FFFFFF"/>
                  </a:solidFill>
                </a:uFill>
                <a:latin typeface="Calibri"/>
              </a:rPr>
              <a:t>Risiko ist  nicht akzeptierbar</a:t>
            </a:r>
            <a:endParaRPr lang="de-DE" sz="1800" b="0" strike="noStrike" spc="-1">
              <a:solidFill>
                <a:srgbClr val="000000"/>
              </a:solidFill>
              <a:uFill>
                <a:solidFill>
                  <a:srgbClr val="FFFFFF"/>
                </a:solidFill>
              </a:uFill>
              <a:latin typeface="Arial"/>
            </a:endParaRPr>
          </a:p>
        </p:txBody>
      </p:sp>
      <p:sp>
        <p:nvSpPr>
          <p:cNvPr id="720" name="CustomShape 24"/>
          <p:cNvSpPr/>
          <p:nvPr/>
        </p:nvSpPr>
        <p:spPr>
          <a:xfrm>
            <a:off x="7643880" y="4418280"/>
            <a:ext cx="1071360" cy="571320"/>
          </a:xfrm>
          <a:prstGeom prst="flowChartDocument">
            <a:avLst/>
          </a:prstGeom>
          <a:solidFill>
            <a:schemeClr val="bg1"/>
          </a:solidFill>
          <a:ln w="28440">
            <a:solidFill>
              <a:schemeClr val="tx1"/>
            </a:solidFill>
            <a:round/>
          </a:ln>
        </p:spPr>
        <p:style>
          <a:lnRef idx="0">
            <a:scrgbClr r="0" g="0" b="0"/>
          </a:lnRef>
          <a:fillRef idx="0">
            <a:scrgbClr r="0" g="0" b="0"/>
          </a:fillRef>
          <a:effectRef idx="0">
            <a:scrgbClr r="0" g="0" b="0"/>
          </a:effectRef>
          <a:fontRef idx="minor"/>
        </p:style>
        <p:txBody>
          <a:bodyPr wrap="none" lIns="90000" tIns="46800" rIns="90000" bIns="46800" anchor="ctr"/>
          <a:lstStyle/>
          <a:p>
            <a:pPr algn="ctr">
              <a:lnSpc>
                <a:spcPct val="100000"/>
              </a:lnSpc>
            </a:pPr>
            <a:r>
              <a:rPr lang="de-DE" sz="1400" b="1" strike="noStrike" spc="-1">
                <a:solidFill>
                  <a:srgbClr val="000000"/>
                </a:solidFill>
                <a:uFill>
                  <a:solidFill>
                    <a:srgbClr val="FFFFFF"/>
                  </a:solidFill>
                </a:uFill>
                <a:latin typeface="Calibri"/>
              </a:rPr>
              <a:t>Akzeptiertes 
Risiko</a:t>
            </a:r>
            <a:endParaRPr lang="de-DE" sz="1800" b="0" strike="noStrike" spc="-1">
              <a:solidFill>
                <a:srgbClr val="000000"/>
              </a:solidFill>
              <a:uFill>
                <a:solidFill>
                  <a:srgbClr val="FFFFFF"/>
                </a:solidFill>
              </a:uFill>
              <a:latin typeface="Arial"/>
            </a:endParaRPr>
          </a:p>
        </p:txBody>
      </p:sp>
      <p:sp>
        <p:nvSpPr>
          <p:cNvPr id="721" name="CustomShape 25"/>
          <p:cNvSpPr/>
          <p:nvPr/>
        </p:nvSpPr>
        <p:spPr>
          <a:xfrm>
            <a:off x="7643880" y="5938920"/>
            <a:ext cx="1071360" cy="571320"/>
          </a:xfrm>
          <a:prstGeom prst="flowChartDocument">
            <a:avLst/>
          </a:prstGeom>
          <a:solidFill>
            <a:schemeClr val="bg1"/>
          </a:solidFill>
          <a:ln w="28440">
            <a:solidFill>
              <a:schemeClr val="tx1"/>
            </a:solidFill>
            <a:round/>
          </a:ln>
        </p:spPr>
        <p:style>
          <a:lnRef idx="0">
            <a:scrgbClr r="0" g="0" b="0"/>
          </a:lnRef>
          <a:fillRef idx="0">
            <a:scrgbClr r="0" g="0" b="0"/>
          </a:fillRef>
          <a:effectRef idx="0">
            <a:scrgbClr r="0" g="0" b="0"/>
          </a:effectRef>
          <a:fontRef idx="minor"/>
        </p:style>
        <p:txBody>
          <a:bodyPr wrap="none" lIns="90000" tIns="46800" rIns="90000" bIns="46800" anchor="ctr"/>
          <a:lstStyle/>
          <a:p>
            <a:pPr algn="ctr">
              <a:lnSpc>
                <a:spcPct val="100000"/>
              </a:lnSpc>
            </a:pPr>
            <a:r>
              <a:rPr lang="de-DE" sz="1400" b="1" strike="noStrike" spc="-1">
                <a:solidFill>
                  <a:srgbClr val="000000"/>
                </a:solidFill>
                <a:uFill>
                  <a:solidFill>
                    <a:srgbClr val="FFFFFF"/>
                  </a:solidFill>
                </a:uFill>
                <a:latin typeface="Calibri"/>
              </a:rPr>
              <a:t>Restrisiko</a:t>
            </a:r>
            <a:endParaRPr lang="de-DE" sz="1800" b="0" strike="noStrike" spc="-1">
              <a:solidFill>
                <a:srgbClr val="000000"/>
              </a:solidFill>
              <a:uFill>
                <a:solidFill>
                  <a:srgbClr val="FFFFFF"/>
                </a:solidFill>
              </a:uFill>
              <a:latin typeface="Arial"/>
            </a:endParaRPr>
          </a:p>
        </p:txBody>
      </p:sp>
      <p:sp>
        <p:nvSpPr>
          <p:cNvPr id="722" name="CustomShape 26"/>
          <p:cNvSpPr/>
          <p:nvPr/>
        </p:nvSpPr>
        <p:spPr>
          <a:xfrm>
            <a:off x="673560" y="4876200"/>
            <a:ext cx="1071360" cy="571320"/>
          </a:xfrm>
          <a:prstGeom prst="flowChartDocument">
            <a:avLst/>
          </a:prstGeom>
          <a:solidFill>
            <a:schemeClr val="bg1"/>
          </a:solidFill>
          <a:ln w="28440">
            <a:solidFill>
              <a:schemeClr val="tx1"/>
            </a:solidFill>
            <a:round/>
          </a:ln>
        </p:spPr>
        <p:style>
          <a:lnRef idx="0">
            <a:scrgbClr r="0" g="0" b="0"/>
          </a:lnRef>
          <a:fillRef idx="0">
            <a:scrgbClr r="0" g="0" b="0"/>
          </a:fillRef>
          <a:effectRef idx="0">
            <a:scrgbClr r="0" g="0" b="0"/>
          </a:effectRef>
          <a:fontRef idx="minor"/>
        </p:style>
        <p:txBody>
          <a:bodyPr wrap="none" lIns="90000" tIns="46800" rIns="90000" bIns="46800" anchor="ctr"/>
          <a:lstStyle/>
          <a:p>
            <a:pPr algn="ctr">
              <a:lnSpc>
                <a:spcPct val="100000"/>
              </a:lnSpc>
            </a:pPr>
            <a:r>
              <a:rPr lang="de-DE" sz="1600" b="1" strike="noStrike" spc="-1">
                <a:solidFill>
                  <a:srgbClr val="000000"/>
                </a:solidFill>
                <a:uFill>
                  <a:solidFill>
                    <a:srgbClr val="FFFFFF"/>
                  </a:solidFill>
                </a:uFill>
                <a:latin typeface="Calibri"/>
              </a:rPr>
              <a:t>Risiko</a:t>
            </a:r>
            <a:endParaRPr lang="de-DE" sz="1800" b="0" strike="noStrike" spc="-1">
              <a:solidFill>
                <a:srgbClr val="000000"/>
              </a:solidFill>
              <a:uFill>
                <a:solidFill>
                  <a:srgbClr val="FFFFFF"/>
                </a:solidFill>
              </a:uFill>
              <a:latin typeface="Arial"/>
            </a:endParaRPr>
          </a:p>
        </p:txBody>
      </p:sp>
      <p:sp>
        <p:nvSpPr>
          <p:cNvPr id="723" name="CustomShape 27"/>
          <p:cNvSpPr/>
          <p:nvPr/>
        </p:nvSpPr>
        <p:spPr>
          <a:xfrm>
            <a:off x="5143680" y="2262240"/>
            <a:ext cx="2356920" cy="785520"/>
          </a:xfrm>
          <a:prstGeom prst="chevron">
            <a:avLst>
              <a:gd name="adj" fmla="val 50000"/>
            </a:avLst>
          </a:prstGeom>
          <a:noFill/>
          <a:ln w="28440">
            <a:solidFill>
              <a:schemeClr val="tx1"/>
            </a:solidFill>
            <a:round/>
          </a:ln>
        </p:spPr>
        <p:style>
          <a:lnRef idx="0">
            <a:scrgbClr r="0" g="0" b="0"/>
          </a:lnRef>
          <a:fillRef idx="0">
            <a:scrgbClr r="0" g="0" b="0"/>
          </a:fillRef>
          <a:effectRef idx="0">
            <a:scrgbClr r="0" g="0" b="0"/>
          </a:effectRef>
          <a:fontRef idx="minor"/>
        </p:style>
        <p:txBody>
          <a:bodyPr wrap="none" lIns="90000" tIns="46800" rIns="90000" bIns="46800" anchor="ctr"/>
          <a:lstStyle/>
          <a:p>
            <a:pPr algn="ctr">
              <a:lnSpc>
                <a:spcPct val="100000"/>
              </a:lnSpc>
            </a:pPr>
            <a:r>
              <a:rPr lang="de-DE" sz="1600" b="0" strike="noStrike" spc="-1">
                <a:solidFill>
                  <a:srgbClr val="000000"/>
                </a:solidFill>
                <a:uFill>
                  <a:solidFill>
                    <a:srgbClr val="FFFFFF"/>
                  </a:solidFill>
                </a:uFill>
                <a:latin typeface="Calibri"/>
              </a:rPr>
              <a:t>Risikobehandlung</a:t>
            </a:r>
            <a:endParaRPr lang="de-DE" sz="1800" b="0" strike="noStrike" spc="-1">
              <a:solidFill>
                <a:srgbClr val="000000"/>
              </a:solidFill>
              <a:uFill>
                <a:solidFill>
                  <a:srgbClr val="FFFFFF"/>
                </a:solidFill>
              </a:uFill>
              <a:latin typeface="Arial"/>
            </a:endParaRPr>
          </a:p>
        </p:txBody>
      </p:sp>
      <p:sp>
        <p:nvSpPr>
          <p:cNvPr id="724" name="CustomShape 28"/>
          <p:cNvSpPr/>
          <p:nvPr/>
        </p:nvSpPr>
        <p:spPr>
          <a:xfrm>
            <a:off x="5429160" y="6251760"/>
            <a:ext cx="2071440" cy="356760"/>
          </a:xfrm>
          <a:prstGeom prst="chevron">
            <a:avLst>
              <a:gd name="adj" fmla="val 50000"/>
            </a:avLst>
          </a:prstGeom>
          <a:noFill/>
          <a:ln w="28440">
            <a:solidFill>
              <a:schemeClr val="tx1"/>
            </a:solidFill>
            <a:round/>
          </a:ln>
        </p:spPr>
        <p:style>
          <a:lnRef idx="0">
            <a:scrgbClr r="0" g="0" b="0"/>
          </a:lnRef>
          <a:fillRef idx="0">
            <a:scrgbClr r="0" g="0" b="0"/>
          </a:fillRef>
          <a:effectRef idx="0">
            <a:scrgbClr r="0" g="0" b="0"/>
          </a:effectRef>
          <a:fontRef idx="minor"/>
        </p:style>
        <p:txBody>
          <a:bodyPr wrap="none" lIns="90000" tIns="46800" rIns="90000" bIns="46800" anchor="ctr"/>
          <a:lstStyle/>
          <a:p>
            <a:pPr algn="ctr">
              <a:lnSpc>
                <a:spcPct val="100000"/>
              </a:lnSpc>
            </a:pPr>
            <a:r>
              <a:rPr lang="de-DE" sz="1600" b="0" strike="noStrike" spc="-1">
                <a:solidFill>
                  <a:srgbClr val="000000"/>
                </a:solidFill>
                <a:uFill>
                  <a:solidFill>
                    <a:srgbClr val="FFFFFF"/>
                  </a:solidFill>
                </a:uFill>
                <a:latin typeface="Calibri"/>
              </a:rPr>
              <a:t>Andere Behandlung</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5"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Risikomanagement im ITSM: 
Schritte und Outputs</a:t>
            </a:r>
            <a:endParaRPr lang="en-US" sz="1800" b="0" strike="noStrike" spc="-1">
              <a:solidFill>
                <a:srgbClr val="000000"/>
              </a:solidFill>
              <a:uFill>
                <a:solidFill>
                  <a:srgbClr val="FFFFFF"/>
                </a:solidFill>
              </a:uFill>
              <a:latin typeface="Calibri"/>
            </a:endParaRPr>
          </a:p>
        </p:txBody>
      </p:sp>
      <p:sp>
        <p:nvSpPr>
          <p:cNvPr id="726" name="TextShape 2"/>
          <p:cNvSpPr txBox="1"/>
          <p:nvPr/>
        </p:nvSpPr>
        <p:spPr>
          <a:xfrm>
            <a:off x="6553080" y="6430680"/>
            <a:ext cx="2133360" cy="364680"/>
          </a:xfrm>
          <a:prstGeom prst="rect">
            <a:avLst/>
          </a:prstGeom>
          <a:noFill/>
          <a:ln>
            <a:noFill/>
          </a:ln>
        </p:spPr>
        <p:txBody>
          <a:bodyPr anchor="ctr"/>
          <a:lstStyle/>
          <a:p>
            <a:pPr algn="r">
              <a:lnSpc>
                <a:spcPct val="100000"/>
              </a:lnSpc>
            </a:pPr>
            <a:fld id="{B43F7852-4542-41FD-A704-BACD2750D2A6}" type="slidenum">
              <a:rPr lang="de-DE" sz="1200" b="0" strike="noStrike" spc="-1">
                <a:solidFill>
                  <a:srgbClr val="8B8B8B"/>
                </a:solidFill>
                <a:uFill>
                  <a:solidFill>
                    <a:srgbClr val="FFFFFF"/>
                  </a:solidFill>
                </a:uFill>
                <a:latin typeface="Calibri"/>
              </a:rPr>
              <a:t>81</a:t>
            </a:fld>
            <a:endParaRPr lang="de-DE" sz="1400" b="0" strike="noStrike" spc="-1">
              <a:solidFill>
                <a:srgbClr val="000000"/>
              </a:solidFill>
              <a:uFill>
                <a:solidFill>
                  <a:srgbClr val="FFFFFF"/>
                </a:solidFill>
              </a:uFill>
              <a:latin typeface="Times New Roman"/>
            </a:endParaRPr>
          </a:p>
        </p:txBody>
      </p:sp>
      <p:sp>
        <p:nvSpPr>
          <p:cNvPr id="727" name="CustomShape 3"/>
          <p:cNvSpPr/>
          <p:nvPr/>
        </p:nvSpPr>
        <p:spPr>
          <a:xfrm>
            <a:off x="819000" y="1900080"/>
            <a:ext cx="7295760" cy="1428480"/>
          </a:xfrm>
          <a:prstGeom prst="rect">
            <a:avLst/>
          </a:prstGeom>
          <a:noFill/>
          <a:ln w="12600">
            <a:solidFill>
              <a:schemeClr val="tx1"/>
            </a:solidFill>
            <a:miter/>
          </a:ln>
        </p:spPr>
        <p:style>
          <a:lnRef idx="0">
            <a:scrgbClr r="0" g="0" b="0"/>
          </a:lnRef>
          <a:fillRef idx="0">
            <a:scrgbClr r="0" g="0" b="0"/>
          </a:fillRef>
          <a:effectRef idx="0">
            <a:scrgbClr r="0" g="0" b="0"/>
          </a:effectRef>
          <a:fontRef idx="minor"/>
        </p:style>
      </p:sp>
      <p:sp>
        <p:nvSpPr>
          <p:cNvPr id="728" name="CustomShape 4"/>
          <p:cNvSpPr/>
          <p:nvPr/>
        </p:nvSpPr>
        <p:spPr>
          <a:xfrm>
            <a:off x="931320" y="2043000"/>
            <a:ext cx="2257200" cy="337680"/>
          </a:xfrm>
          <a:prstGeom prst="rect">
            <a:avLst/>
          </a:prstGeom>
          <a:solidFill>
            <a:schemeClr val="accent2">
              <a:lumMod val="40000"/>
              <a:lumOff val="60000"/>
            </a:schemeClr>
          </a:solidFill>
          <a:ln w="12600">
            <a:solidFill>
              <a:schemeClr val="tx1"/>
            </a:solidFill>
            <a:miter/>
          </a:ln>
        </p:spPr>
        <p:style>
          <a:lnRef idx="0">
            <a:scrgbClr r="0" g="0" b="0"/>
          </a:lnRef>
          <a:fillRef idx="0">
            <a:scrgbClr r="0" g="0" b="0"/>
          </a:fillRef>
          <a:effectRef idx="0">
            <a:scrgbClr r="0" g="0" b="0"/>
          </a:effectRef>
          <a:fontRef idx="minor"/>
        </p:style>
        <p:txBody>
          <a:bodyPr lIns="0" tIns="0" rIns="0" bIns="0" anchor="ctr" anchorCtr="1"/>
          <a:lstStyle/>
          <a:p>
            <a:pPr algn="ctr">
              <a:lnSpc>
                <a:spcPct val="100000"/>
              </a:lnSpc>
            </a:pPr>
            <a:r>
              <a:rPr lang="de-DE" sz="1600" b="0" strike="noStrike" spc="-1">
                <a:solidFill>
                  <a:srgbClr val="000000"/>
                </a:solidFill>
                <a:uFill>
                  <a:solidFill>
                    <a:srgbClr val="FFFFFF"/>
                  </a:solidFill>
                </a:uFill>
                <a:latin typeface="Calibri"/>
                <a:ea typeface="Arial"/>
              </a:rPr>
              <a:t>Werte (Assets)</a:t>
            </a:r>
            <a:endParaRPr lang="de-DE" sz="1800" b="0" strike="noStrike" spc="-1">
              <a:solidFill>
                <a:srgbClr val="000000"/>
              </a:solidFill>
              <a:uFill>
                <a:solidFill>
                  <a:srgbClr val="FFFFFF"/>
                </a:solidFill>
              </a:uFill>
              <a:latin typeface="Arial"/>
            </a:endParaRPr>
          </a:p>
        </p:txBody>
      </p:sp>
      <p:sp>
        <p:nvSpPr>
          <p:cNvPr id="729" name="CustomShape 5"/>
          <p:cNvSpPr/>
          <p:nvPr/>
        </p:nvSpPr>
        <p:spPr>
          <a:xfrm>
            <a:off x="3331800" y="2043000"/>
            <a:ext cx="2257200" cy="337680"/>
          </a:xfrm>
          <a:prstGeom prst="rect">
            <a:avLst/>
          </a:prstGeom>
          <a:solidFill>
            <a:schemeClr val="accent2">
              <a:lumMod val="40000"/>
              <a:lumOff val="60000"/>
            </a:schemeClr>
          </a:solidFill>
          <a:ln w="12600">
            <a:solidFill>
              <a:schemeClr val="tx1"/>
            </a:solidFill>
            <a:miter/>
          </a:ln>
        </p:spPr>
        <p:style>
          <a:lnRef idx="0">
            <a:scrgbClr r="0" g="0" b="0"/>
          </a:lnRef>
          <a:fillRef idx="0">
            <a:scrgbClr r="0" g="0" b="0"/>
          </a:fillRef>
          <a:effectRef idx="0">
            <a:scrgbClr r="0" g="0" b="0"/>
          </a:effectRef>
          <a:fontRef idx="minor"/>
        </p:style>
        <p:txBody>
          <a:bodyPr lIns="0" tIns="0" rIns="0" bIns="0" anchor="ctr" anchorCtr="1"/>
          <a:lstStyle/>
          <a:p>
            <a:pPr algn="ctr">
              <a:lnSpc>
                <a:spcPct val="100000"/>
              </a:lnSpc>
            </a:pPr>
            <a:r>
              <a:rPr lang="de-DE" sz="1600" b="0" strike="noStrike" spc="-1">
                <a:solidFill>
                  <a:srgbClr val="000000"/>
                </a:solidFill>
                <a:uFill>
                  <a:solidFill>
                    <a:srgbClr val="FFFFFF"/>
                  </a:solidFill>
                </a:uFill>
                <a:latin typeface="Calibri"/>
                <a:ea typeface="Arial"/>
              </a:rPr>
              <a:t>Schwachstellen</a:t>
            </a:r>
            <a:endParaRPr lang="de-DE" sz="1800" b="0" strike="noStrike" spc="-1">
              <a:solidFill>
                <a:srgbClr val="000000"/>
              </a:solidFill>
              <a:uFill>
                <a:solidFill>
                  <a:srgbClr val="FFFFFF"/>
                </a:solidFill>
              </a:uFill>
              <a:latin typeface="Arial"/>
            </a:endParaRPr>
          </a:p>
        </p:txBody>
      </p:sp>
      <p:sp>
        <p:nvSpPr>
          <p:cNvPr id="730" name="CustomShape 6"/>
          <p:cNvSpPr/>
          <p:nvPr/>
        </p:nvSpPr>
        <p:spPr>
          <a:xfrm>
            <a:off x="5748120" y="2044800"/>
            <a:ext cx="2258640" cy="337680"/>
          </a:xfrm>
          <a:prstGeom prst="rect">
            <a:avLst/>
          </a:prstGeom>
          <a:solidFill>
            <a:schemeClr val="accent2">
              <a:lumMod val="40000"/>
              <a:lumOff val="60000"/>
            </a:schemeClr>
          </a:solidFill>
          <a:ln w="12600">
            <a:solidFill>
              <a:schemeClr val="tx1"/>
            </a:solidFill>
            <a:miter/>
          </a:ln>
        </p:spPr>
        <p:style>
          <a:lnRef idx="0">
            <a:scrgbClr r="0" g="0" b="0"/>
          </a:lnRef>
          <a:fillRef idx="0">
            <a:scrgbClr r="0" g="0" b="0"/>
          </a:fillRef>
          <a:effectRef idx="0">
            <a:scrgbClr r="0" g="0" b="0"/>
          </a:effectRef>
          <a:fontRef idx="minor"/>
        </p:style>
        <p:txBody>
          <a:bodyPr lIns="0" tIns="0" rIns="0" bIns="0" anchor="ctr" anchorCtr="1"/>
          <a:lstStyle/>
          <a:p>
            <a:pPr algn="ctr">
              <a:lnSpc>
                <a:spcPct val="100000"/>
              </a:lnSpc>
            </a:pPr>
            <a:r>
              <a:rPr lang="de-DE" sz="1600" b="0" strike="noStrike" spc="-1">
                <a:solidFill>
                  <a:srgbClr val="000000"/>
                </a:solidFill>
                <a:uFill>
                  <a:solidFill>
                    <a:srgbClr val="FFFFFF"/>
                  </a:solidFill>
                </a:uFill>
                <a:latin typeface="Calibri"/>
                <a:ea typeface="Arial"/>
              </a:rPr>
              <a:t>Bedrohungen</a:t>
            </a:r>
            <a:endParaRPr lang="de-DE" sz="1800" b="0" strike="noStrike" spc="-1">
              <a:solidFill>
                <a:srgbClr val="000000"/>
              </a:solidFill>
              <a:uFill>
                <a:solidFill>
                  <a:srgbClr val="FFFFFF"/>
                </a:solidFill>
              </a:uFill>
              <a:latin typeface="Arial"/>
            </a:endParaRPr>
          </a:p>
        </p:txBody>
      </p:sp>
      <p:sp>
        <p:nvSpPr>
          <p:cNvPr id="731" name="CustomShape 7"/>
          <p:cNvSpPr/>
          <p:nvPr/>
        </p:nvSpPr>
        <p:spPr>
          <a:xfrm>
            <a:off x="3331800" y="2828880"/>
            <a:ext cx="2257200" cy="337680"/>
          </a:xfrm>
          <a:prstGeom prst="rect">
            <a:avLst/>
          </a:prstGeom>
          <a:solidFill>
            <a:schemeClr val="bg1">
              <a:lumMod val="85000"/>
            </a:schemeClr>
          </a:solidFill>
          <a:ln w="12600">
            <a:solidFill>
              <a:schemeClr val="tx1"/>
            </a:solidFill>
            <a:miter/>
          </a:ln>
        </p:spPr>
        <p:style>
          <a:lnRef idx="0">
            <a:scrgbClr r="0" g="0" b="0"/>
          </a:lnRef>
          <a:fillRef idx="0">
            <a:scrgbClr r="0" g="0" b="0"/>
          </a:fillRef>
          <a:effectRef idx="0">
            <a:scrgbClr r="0" g="0" b="0"/>
          </a:effectRef>
          <a:fontRef idx="minor"/>
        </p:style>
        <p:txBody>
          <a:bodyPr lIns="0" tIns="0" rIns="0" bIns="0" anchor="ctr" anchorCtr="1"/>
          <a:lstStyle/>
          <a:p>
            <a:pPr algn="ctr">
              <a:lnSpc>
                <a:spcPct val="100000"/>
              </a:lnSpc>
            </a:pPr>
            <a:r>
              <a:rPr lang="de-DE" sz="1600" b="0" strike="noStrike" spc="-1">
                <a:solidFill>
                  <a:srgbClr val="000000"/>
                </a:solidFill>
                <a:uFill>
                  <a:solidFill>
                    <a:srgbClr val="FFFFFF"/>
                  </a:solidFill>
                </a:uFill>
                <a:latin typeface="Calibri"/>
                <a:ea typeface="Arial"/>
              </a:rPr>
              <a:t>Risiko</a:t>
            </a:r>
            <a:endParaRPr lang="de-DE" sz="1800" b="0" strike="noStrike" spc="-1">
              <a:solidFill>
                <a:srgbClr val="000000"/>
              </a:solidFill>
              <a:uFill>
                <a:solidFill>
                  <a:srgbClr val="FFFFFF"/>
                </a:solidFill>
              </a:uFill>
              <a:latin typeface="Arial"/>
            </a:endParaRPr>
          </a:p>
        </p:txBody>
      </p:sp>
      <p:sp>
        <p:nvSpPr>
          <p:cNvPr id="732" name="CustomShape 8"/>
          <p:cNvSpPr/>
          <p:nvPr/>
        </p:nvSpPr>
        <p:spPr>
          <a:xfrm rot="16200000" flipH="1">
            <a:off x="2386440" y="2054160"/>
            <a:ext cx="616320" cy="1271160"/>
          </a:xfrm>
          <a:prstGeom prst="curvedConnector2">
            <a:avLst/>
          </a:prstGeom>
          <a:noFill/>
          <a:ln w="25560">
            <a:solidFill>
              <a:schemeClr val="tx1"/>
            </a:solidFill>
            <a:round/>
            <a:tailEnd type="triangle" w="lg" len="med"/>
          </a:ln>
        </p:spPr>
        <p:style>
          <a:lnRef idx="0">
            <a:scrgbClr r="0" g="0" b="0"/>
          </a:lnRef>
          <a:fillRef idx="0">
            <a:scrgbClr r="0" g="0" b="0"/>
          </a:fillRef>
          <a:effectRef idx="0">
            <a:scrgbClr r="0" g="0" b="0"/>
          </a:effectRef>
          <a:fontRef idx="minor"/>
        </p:style>
      </p:sp>
      <p:sp>
        <p:nvSpPr>
          <p:cNvPr id="733" name="CustomShape 9"/>
          <p:cNvSpPr/>
          <p:nvPr/>
        </p:nvSpPr>
        <p:spPr>
          <a:xfrm rot="5400000">
            <a:off x="5925960" y="2046240"/>
            <a:ext cx="614880" cy="1288080"/>
          </a:xfrm>
          <a:prstGeom prst="curvedConnector2">
            <a:avLst/>
          </a:prstGeom>
          <a:noFill/>
          <a:ln w="25560">
            <a:solidFill>
              <a:schemeClr val="tx1"/>
            </a:solidFill>
            <a:round/>
            <a:tailEnd type="triangle" w="lg" len="med"/>
          </a:ln>
        </p:spPr>
        <p:style>
          <a:lnRef idx="0">
            <a:scrgbClr r="0" g="0" b="0"/>
          </a:lnRef>
          <a:fillRef idx="0">
            <a:scrgbClr r="0" g="0" b="0"/>
          </a:fillRef>
          <a:effectRef idx="0">
            <a:scrgbClr r="0" g="0" b="0"/>
          </a:effectRef>
          <a:fontRef idx="minor"/>
        </p:style>
      </p:sp>
      <p:sp>
        <p:nvSpPr>
          <p:cNvPr id="734" name="CustomShape 10"/>
          <p:cNvSpPr/>
          <p:nvPr/>
        </p:nvSpPr>
        <p:spPr>
          <a:xfrm rot="5400000">
            <a:off x="4236840" y="2605320"/>
            <a:ext cx="447480" cy="1080"/>
          </a:xfrm>
          <a:custGeom>
            <a:avLst/>
            <a:gdLst/>
            <a:ahLst/>
            <a:cxnLst/>
            <a:rect l="l" t="t" r="r" b="b"/>
            <a:pathLst>
              <a:path w="21600" h="21600">
                <a:moveTo>
                  <a:pt x="0" y="0"/>
                </a:moveTo>
                <a:lnTo>
                  <a:pt x="21600" y="21600"/>
                </a:lnTo>
              </a:path>
            </a:pathLst>
          </a:custGeom>
          <a:noFill/>
          <a:ln w="25560">
            <a:solidFill>
              <a:schemeClr val="tx1"/>
            </a:solidFill>
            <a:round/>
            <a:tailEnd type="triangle" w="lg" len="med"/>
          </a:ln>
        </p:spPr>
        <p:style>
          <a:lnRef idx="0">
            <a:scrgbClr r="0" g="0" b="0"/>
          </a:lnRef>
          <a:fillRef idx="0">
            <a:scrgbClr r="0" g="0" b="0"/>
          </a:fillRef>
          <a:effectRef idx="0">
            <a:scrgbClr r="0" g="0" b="0"/>
          </a:effectRef>
          <a:fontRef idx="minor"/>
        </p:style>
      </p:sp>
      <p:sp>
        <p:nvSpPr>
          <p:cNvPr id="735" name="CustomShape 11"/>
          <p:cNvSpPr/>
          <p:nvPr/>
        </p:nvSpPr>
        <p:spPr>
          <a:xfrm rot="5400000">
            <a:off x="4199400" y="3424680"/>
            <a:ext cx="518760" cy="3240"/>
          </a:xfrm>
          <a:custGeom>
            <a:avLst/>
            <a:gdLst/>
            <a:ahLst/>
            <a:cxnLst/>
            <a:rect l="l" t="t" r="r" b="b"/>
            <a:pathLst>
              <a:path w="21600" h="21600">
                <a:moveTo>
                  <a:pt x="0" y="0"/>
                </a:moveTo>
                <a:lnTo>
                  <a:pt x="21600" y="21600"/>
                </a:lnTo>
              </a:path>
            </a:pathLst>
          </a:custGeom>
          <a:noFill/>
          <a:ln w="25560">
            <a:solidFill>
              <a:schemeClr val="tx1"/>
            </a:solidFill>
            <a:round/>
            <a:tailEnd type="triangle" w="lg" len="med"/>
          </a:ln>
        </p:spPr>
        <p:style>
          <a:lnRef idx="0">
            <a:scrgbClr r="0" g="0" b="0"/>
          </a:lnRef>
          <a:fillRef idx="0">
            <a:scrgbClr r="0" g="0" b="0"/>
          </a:fillRef>
          <a:effectRef idx="0">
            <a:scrgbClr r="0" g="0" b="0"/>
          </a:effectRef>
          <a:fontRef idx="minor"/>
        </p:style>
      </p:sp>
      <p:sp>
        <p:nvSpPr>
          <p:cNvPr id="736" name="CustomShape 12"/>
          <p:cNvSpPr/>
          <p:nvPr/>
        </p:nvSpPr>
        <p:spPr>
          <a:xfrm rot="5400000">
            <a:off x="2665800" y="3623400"/>
            <a:ext cx="585360" cy="2996280"/>
          </a:xfrm>
          <a:prstGeom prst="curvedConnector3">
            <a:avLst>
              <a:gd name="adj1" fmla="val 50000"/>
            </a:avLst>
          </a:prstGeom>
          <a:noFill/>
          <a:ln w="25560">
            <a:solidFill>
              <a:schemeClr val="tx1"/>
            </a:solidFill>
            <a:round/>
            <a:tailEnd type="triangle" w="lg" len="med"/>
          </a:ln>
        </p:spPr>
        <p:style>
          <a:lnRef idx="0">
            <a:scrgbClr r="0" g="0" b="0"/>
          </a:lnRef>
          <a:fillRef idx="0">
            <a:scrgbClr r="0" g="0" b="0"/>
          </a:fillRef>
          <a:effectRef idx="0">
            <a:scrgbClr r="0" g="0" b="0"/>
          </a:effectRef>
          <a:fontRef idx="minor"/>
        </p:style>
      </p:sp>
      <p:sp>
        <p:nvSpPr>
          <p:cNvPr id="737" name="CustomShape 13"/>
          <p:cNvSpPr/>
          <p:nvPr/>
        </p:nvSpPr>
        <p:spPr>
          <a:xfrm rot="16200000" flipH="1">
            <a:off x="5642280" y="3643200"/>
            <a:ext cx="585360" cy="2958120"/>
          </a:xfrm>
          <a:prstGeom prst="curvedConnector3">
            <a:avLst>
              <a:gd name="adj1" fmla="val 50000"/>
            </a:avLst>
          </a:prstGeom>
          <a:noFill/>
          <a:ln w="25560">
            <a:solidFill>
              <a:schemeClr val="tx1"/>
            </a:solidFill>
            <a:round/>
            <a:tailEnd type="triangle" w="lg" len="med"/>
          </a:ln>
        </p:spPr>
        <p:style>
          <a:lnRef idx="0">
            <a:scrgbClr r="0" g="0" b="0"/>
          </a:lnRef>
          <a:fillRef idx="0">
            <a:scrgbClr r="0" g="0" b="0"/>
          </a:fillRef>
          <a:effectRef idx="0">
            <a:scrgbClr r="0" g="0" b="0"/>
          </a:effectRef>
          <a:fontRef idx="minor"/>
        </p:style>
      </p:sp>
      <p:sp>
        <p:nvSpPr>
          <p:cNvPr id="738" name="CustomShape 14"/>
          <p:cNvSpPr/>
          <p:nvPr/>
        </p:nvSpPr>
        <p:spPr>
          <a:xfrm>
            <a:off x="1523880" y="5995440"/>
            <a:ext cx="1836000" cy="337680"/>
          </a:xfrm>
          <a:prstGeom prst="rect">
            <a:avLst/>
          </a:prstGeom>
          <a:noFill/>
          <a:ln w="12600">
            <a:solidFill>
              <a:schemeClr val="tx1"/>
            </a:solidFill>
            <a:miter/>
          </a:ln>
        </p:spPr>
        <p:style>
          <a:lnRef idx="0">
            <a:scrgbClr r="0" g="0" b="0"/>
          </a:lnRef>
          <a:fillRef idx="0">
            <a:scrgbClr r="0" g="0" b="0"/>
          </a:fillRef>
          <a:effectRef idx="0">
            <a:scrgbClr r="0" g="0" b="0"/>
          </a:effectRef>
          <a:fontRef idx="minor"/>
        </p:style>
        <p:txBody>
          <a:bodyPr lIns="0" tIns="0" rIns="0" bIns="0" anchor="ctr" anchorCtr="1"/>
          <a:lstStyle/>
          <a:p>
            <a:pPr algn="ctr">
              <a:lnSpc>
                <a:spcPct val="100000"/>
              </a:lnSpc>
            </a:pPr>
            <a:r>
              <a:rPr lang="de-DE" sz="1600" b="0" strike="noStrike" spc="-1">
                <a:solidFill>
                  <a:srgbClr val="000000"/>
                </a:solidFill>
                <a:uFill>
                  <a:solidFill>
                    <a:srgbClr val="FFFFFF"/>
                  </a:solidFill>
                </a:uFill>
                <a:latin typeface="Calibri"/>
                <a:ea typeface="Arial"/>
              </a:rPr>
              <a:t>Vermeidungspläne</a:t>
            </a:r>
            <a:endParaRPr lang="de-DE" sz="1800" b="0" strike="noStrike" spc="-1">
              <a:solidFill>
                <a:srgbClr val="000000"/>
              </a:solidFill>
              <a:uFill>
                <a:solidFill>
                  <a:srgbClr val="FFFFFF"/>
                </a:solidFill>
              </a:uFill>
              <a:latin typeface="Arial"/>
            </a:endParaRPr>
          </a:p>
        </p:txBody>
      </p:sp>
      <p:sp>
        <p:nvSpPr>
          <p:cNvPr id="739" name="CustomShape 15"/>
          <p:cNvSpPr/>
          <p:nvPr/>
        </p:nvSpPr>
        <p:spPr>
          <a:xfrm>
            <a:off x="3522600" y="5995440"/>
            <a:ext cx="1867680" cy="337680"/>
          </a:xfrm>
          <a:prstGeom prst="rect">
            <a:avLst/>
          </a:prstGeom>
          <a:noFill/>
          <a:ln w="12600">
            <a:solidFill>
              <a:schemeClr val="tx1"/>
            </a:solidFill>
            <a:miter/>
          </a:ln>
        </p:spPr>
        <p:style>
          <a:lnRef idx="0">
            <a:scrgbClr r="0" g="0" b="0"/>
          </a:lnRef>
          <a:fillRef idx="0">
            <a:scrgbClr r="0" g="0" b="0"/>
          </a:fillRef>
          <a:effectRef idx="0">
            <a:scrgbClr r="0" g="0" b="0"/>
          </a:effectRef>
          <a:fontRef idx="minor"/>
        </p:style>
        <p:txBody>
          <a:bodyPr lIns="0" tIns="0" rIns="0" bIns="0" anchor="ctr" anchorCtr="1"/>
          <a:lstStyle/>
          <a:p>
            <a:pPr algn="ctr">
              <a:lnSpc>
                <a:spcPct val="100000"/>
              </a:lnSpc>
            </a:pPr>
            <a:r>
              <a:rPr lang="de-DE" sz="1600" b="0" strike="noStrike" spc="-1">
                <a:solidFill>
                  <a:srgbClr val="000000"/>
                </a:solidFill>
                <a:uFill>
                  <a:solidFill>
                    <a:srgbClr val="FFFFFF"/>
                  </a:solidFill>
                </a:uFill>
                <a:latin typeface="Calibri"/>
                <a:ea typeface="Arial"/>
              </a:rPr>
              <a:t>Eventualfallplanung</a:t>
            </a:r>
            <a:endParaRPr lang="de-DE" sz="1800" b="0" strike="noStrike" spc="-1">
              <a:solidFill>
                <a:srgbClr val="000000"/>
              </a:solidFill>
              <a:uFill>
                <a:solidFill>
                  <a:srgbClr val="FFFFFF"/>
                </a:solidFill>
              </a:uFill>
              <a:latin typeface="Arial"/>
            </a:endParaRPr>
          </a:p>
        </p:txBody>
      </p:sp>
      <p:sp>
        <p:nvSpPr>
          <p:cNvPr id="740" name="CustomShape 16"/>
          <p:cNvSpPr/>
          <p:nvPr/>
        </p:nvSpPr>
        <p:spPr>
          <a:xfrm rot="5400000">
            <a:off x="2837880" y="5388120"/>
            <a:ext cx="210960" cy="1002600"/>
          </a:xfrm>
          <a:prstGeom prst="curvedConnector3">
            <a:avLst>
              <a:gd name="adj1" fmla="val 50000"/>
            </a:avLst>
          </a:prstGeom>
          <a:noFill/>
          <a:ln w="25560">
            <a:solidFill>
              <a:schemeClr val="tx1"/>
            </a:solidFill>
            <a:round/>
            <a:tailEnd type="triangle" w="lg" len="med"/>
          </a:ln>
        </p:spPr>
        <p:style>
          <a:lnRef idx="0">
            <a:scrgbClr r="0" g="0" b="0"/>
          </a:lnRef>
          <a:fillRef idx="0">
            <a:scrgbClr r="0" g="0" b="0"/>
          </a:fillRef>
          <a:effectRef idx="0">
            <a:scrgbClr r="0" g="0" b="0"/>
          </a:effectRef>
          <a:fontRef idx="minor"/>
        </p:style>
      </p:sp>
      <p:sp>
        <p:nvSpPr>
          <p:cNvPr id="741" name="CustomShape 17"/>
          <p:cNvSpPr/>
          <p:nvPr/>
        </p:nvSpPr>
        <p:spPr>
          <a:xfrm rot="16200000" flipH="1">
            <a:off x="3844080" y="5384160"/>
            <a:ext cx="210960" cy="1011240"/>
          </a:xfrm>
          <a:prstGeom prst="curvedConnector3">
            <a:avLst>
              <a:gd name="adj1" fmla="val 50000"/>
            </a:avLst>
          </a:prstGeom>
          <a:noFill/>
          <a:ln w="25560">
            <a:solidFill>
              <a:schemeClr val="tx1"/>
            </a:solidFill>
            <a:round/>
            <a:tailEnd type="triangle" w="lg" len="med"/>
          </a:ln>
        </p:spPr>
        <p:style>
          <a:lnRef idx="0">
            <a:scrgbClr r="0" g="0" b="0"/>
          </a:lnRef>
          <a:fillRef idx="0">
            <a:scrgbClr r="0" g="0" b="0"/>
          </a:fillRef>
          <a:effectRef idx="0">
            <a:scrgbClr r="0" g="0" b="0"/>
          </a:effectRef>
          <a:fontRef idx="minor"/>
        </p:style>
      </p:sp>
      <p:sp>
        <p:nvSpPr>
          <p:cNvPr id="742" name="CustomShape 18"/>
          <p:cNvSpPr/>
          <p:nvPr/>
        </p:nvSpPr>
        <p:spPr>
          <a:xfrm>
            <a:off x="3327840" y="4491000"/>
            <a:ext cx="2257200" cy="337680"/>
          </a:xfrm>
          <a:prstGeom prst="rect">
            <a:avLst/>
          </a:prstGeom>
          <a:noFill/>
          <a:ln w="12600">
            <a:solidFill>
              <a:schemeClr val="tx1"/>
            </a:solidFill>
            <a:miter/>
          </a:ln>
        </p:spPr>
        <p:style>
          <a:lnRef idx="0">
            <a:scrgbClr r="0" g="0" b="0"/>
          </a:lnRef>
          <a:fillRef idx="0">
            <a:scrgbClr r="0" g="0" b="0"/>
          </a:fillRef>
          <a:effectRef idx="0">
            <a:scrgbClr r="0" g="0" b="0"/>
          </a:effectRef>
          <a:fontRef idx="minor"/>
        </p:style>
        <p:txBody>
          <a:bodyPr lIns="0" tIns="0" rIns="0" bIns="0" anchor="ctr" anchorCtr="1"/>
          <a:lstStyle/>
          <a:p>
            <a:pPr algn="ctr">
              <a:lnSpc>
                <a:spcPct val="100000"/>
              </a:lnSpc>
            </a:pPr>
            <a:r>
              <a:rPr lang="de-DE" sz="1600" b="0" strike="noStrike" spc="-1">
                <a:solidFill>
                  <a:srgbClr val="000000"/>
                </a:solidFill>
                <a:uFill>
                  <a:solidFill>
                    <a:srgbClr val="FFFFFF"/>
                  </a:solidFill>
                </a:uFill>
                <a:latin typeface="Calibri"/>
                <a:ea typeface="Arial"/>
              </a:rPr>
              <a:t>Bewertetes Risiko</a:t>
            </a:r>
            <a:endParaRPr lang="de-DE" sz="1800" b="0" strike="noStrike" spc="-1">
              <a:solidFill>
                <a:srgbClr val="000000"/>
              </a:solidFill>
              <a:uFill>
                <a:solidFill>
                  <a:srgbClr val="FFFFFF"/>
                </a:solidFill>
              </a:uFill>
              <a:latin typeface="Arial"/>
            </a:endParaRPr>
          </a:p>
        </p:txBody>
      </p:sp>
      <p:sp>
        <p:nvSpPr>
          <p:cNvPr id="743" name="CustomShape 19"/>
          <p:cNvSpPr/>
          <p:nvPr/>
        </p:nvSpPr>
        <p:spPr>
          <a:xfrm rot="5400000">
            <a:off x="3658320" y="4615920"/>
            <a:ext cx="585360" cy="1011240"/>
          </a:xfrm>
          <a:prstGeom prst="curvedConnector3">
            <a:avLst>
              <a:gd name="adj1" fmla="val 50000"/>
            </a:avLst>
          </a:prstGeom>
          <a:noFill/>
          <a:ln w="25560">
            <a:solidFill>
              <a:schemeClr val="tx1"/>
            </a:solidFill>
            <a:round/>
            <a:tailEnd type="triangle" w="lg" len="med"/>
          </a:ln>
        </p:spPr>
        <p:style>
          <a:lnRef idx="0">
            <a:scrgbClr r="0" g="0" b="0"/>
          </a:lnRef>
          <a:fillRef idx="0">
            <a:scrgbClr r="0" g="0" b="0"/>
          </a:fillRef>
          <a:effectRef idx="0">
            <a:scrgbClr r="0" g="0" b="0"/>
          </a:effectRef>
          <a:fontRef idx="minor"/>
        </p:style>
      </p:sp>
      <p:sp>
        <p:nvSpPr>
          <p:cNvPr id="744" name="CustomShape 20"/>
          <p:cNvSpPr/>
          <p:nvPr/>
        </p:nvSpPr>
        <p:spPr>
          <a:xfrm>
            <a:off x="3327840" y="3686040"/>
            <a:ext cx="2257200" cy="337680"/>
          </a:xfrm>
          <a:prstGeom prst="rect">
            <a:avLst/>
          </a:prstGeom>
          <a:noFill/>
          <a:ln w="12600">
            <a:solidFill>
              <a:schemeClr val="tx1"/>
            </a:solidFill>
            <a:miter/>
          </a:ln>
        </p:spPr>
        <p:style>
          <a:lnRef idx="0">
            <a:scrgbClr r="0" g="0" b="0"/>
          </a:lnRef>
          <a:fillRef idx="0">
            <a:scrgbClr r="0" g="0" b="0"/>
          </a:fillRef>
          <a:effectRef idx="0">
            <a:scrgbClr r="0" g="0" b="0"/>
          </a:effectRef>
          <a:fontRef idx="minor"/>
        </p:style>
        <p:txBody>
          <a:bodyPr lIns="0" tIns="0" rIns="0" bIns="0" anchor="ctr" anchorCtr="1"/>
          <a:lstStyle/>
          <a:p>
            <a:pPr algn="ctr">
              <a:lnSpc>
                <a:spcPct val="100000"/>
              </a:lnSpc>
            </a:pPr>
            <a:r>
              <a:rPr lang="de-DE" sz="1600" b="0" strike="noStrike" spc="-1">
                <a:solidFill>
                  <a:srgbClr val="000000"/>
                </a:solidFill>
                <a:uFill>
                  <a:solidFill>
                    <a:srgbClr val="FFFFFF"/>
                  </a:solidFill>
                </a:uFill>
                <a:latin typeface="Calibri"/>
                <a:ea typeface="Arial"/>
              </a:rPr>
              <a:t>Analysiertes Risiko</a:t>
            </a:r>
            <a:endParaRPr lang="de-DE" sz="1800" b="0" strike="noStrike" spc="-1">
              <a:solidFill>
                <a:srgbClr val="000000"/>
              </a:solidFill>
              <a:uFill>
                <a:solidFill>
                  <a:srgbClr val="FFFFFF"/>
                </a:solidFill>
              </a:uFill>
              <a:latin typeface="Arial"/>
            </a:endParaRPr>
          </a:p>
        </p:txBody>
      </p:sp>
      <p:sp>
        <p:nvSpPr>
          <p:cNvPr id="745" name="CustomShape 21"/>
          <p:cNvSpPr/>
          <p:nvPr/>
        </p:nvSpPr>
        <p:spPr>
          <a:xfrm>
            <a:off x="4456800" y="4024440"/>
            <a:ext cx="360" cy="466200"/>
          </a:xfrm>
          <a:custGeom>
            <a:avLst/>
            <a:gdLst/>
            <a:ahLst/>
            <a:cxnLst/>
            <a:rect l="l" t="t" r="r" b="b"/>
            <a:pathLst>
              <a:path w="21600" h="21600">
                <a:moveTo>
                  <a:pt x="0" y="0"/>
                </a:moveTo>
                <a:lnTo>
                  <a:pt x="21600" y="21600"/>
                </a:lnTo>
              </a:path>
            </a:pathLst>
          </a:custGeom>
          <a:noFill/>
          <a:ln w="25560">
            <a:solidFill>
              <a:schemeClr val="tx1"/>
            </a:solidFill>
            <a:round/>
            <a:tailEnd type="triangle" w="lg" len="med"/>
          </a:ln>
        </p:spPr>
        <p:style>
          <a:lnRef idx="0">
            <a:scrgbClr r="0" g="0" b="0"/>
          </a:lnRef>
          <a:fillRef idx="0">
            <a:scrgbClr r="0" g="0" b="0"/>
          </a:fillRef>
          <a:effectRef idx="0">
            <a:scrgbClr r="0" g="0" b="0"/>
          </a:effectRef>
          <a:fontRef idx="minor"/>
        </p:style>
      </p:sp>
      <p:sp>
        <p:nvSpPr>
          <p:cNvPr id="746" name="CustomShape 22"/>
          <p:cNvSpPr/>
          <p:nvPr/>
        </p:nvSpPr>
        <p:spPr>
          <a:xfrm>
            <a:off x="839160" y="2990520"/>
            <a:ext cx="1843920" cy="33372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600" b="0" strike="noStrike" spc="-1">
                <a:solidFill>
                  <a:srgbClr val="000000"/>
                </a:solidFill>
                <a:uFill>
                  <a:solidFill>
                    <a:srgbClr val="FFFFFF"/>
                  </a:solidFill>
                </a:uFill>
                <a:latin typeface="Calibri"/>
              </a:rPr>
              <a:t>Risikoidentifizierung</a:t>
            </a:r>
            <a:endParaRPr lang="de-DE" sz="1800" b="0" strike="noStrike" spc="-1">
              <a:solidFill>
                <a:srgbClr val="000000"/>
              </a:solidFill>
              <a:uFill>
                <a:solidFill>
                  <a:srgbClr val="FFFFFF"/>
                </a:solidFill>
              </a:uFill>
              <a:latin typeface="Arial"/>
            </a:endParaRPr>
          </a:p>
        </p:txBody>
      </p:sp>
      <p:sp>
        <p:nvSpPr>
          <p:cNvPr id="747" name="CustomShape 23"/>
          <p:cNvSpPr/>
          <p:nvPr/>
        </p:nvSpPr>
        <p:spPr>
          <a:xfrm>
            <a:off x="819000" y="3426480"/>
            <a:ext cx="7295760" cy="759240"/>
          </a:xfrm>
          <a:prstGeom prst="rect">
            <a:avLst/>
          </a:prstGeom>
          <a:noFill/>
          <a:ln w="12600">
            <a:solidFill>
              <a:schemeClr val="tx1"/>
            </a:solidFill>
            <a:miter/>
          </a:ln>
        </p:spPr>
        <p:style>
          <a:lnRef idx="0">
            <a:scrgbClr r="0" g="0" b="0"/>
          </a:lnRef>
          <a:fillRef idx="0">
            <a:scrgbClr r="0" g="0" b="0"/>
          </a:fillRef>
          <a:effectRef idx="0">
            <a:scrgbClr r="0" g="0" b="0"/>
          </a:effectRef>
          <a:fontRef idx="minor"/>
        </p:style>
      </p:sp>
      <p:sp>
        <p:nvSpPr>
          <p:cNvPr id="748" name="CustomShape 24"/>
          <p:cNvSpPr/>
          <p:nvPr/>
        </p:nvSpPr>
        <p:spPr>
          <a:xfrm>
            <a:off x="844200" y="3828960"/>
            <a:ext cx="1275480" cy="33372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600" b="0" strike="noStrike" spc="-1">
                <a:solidFill>
                  <a:srgbClr val="000000"/>
                </a:solidFill>
                <a:uFill>
                  <a:solidFill>
                    <a:srgbClr val="FFFFFF"/>
                  </a:solidFill>
                </a:uFill>
                <a:latin typeface="Calibri"/>
              </a:rPr>
              <a:t>Risikoanalyse</a:t>
            </a:r>
            <a:endParaRPr lang="de-DE" sz="1800" b="0" strike="noStrike" spc="-1">
              <a:solidFill>
                <a:srgbClr val="000000"/>
              </a:solidFill>
              <a:uFill>
                <a:solidFill>
                  <a:srgbClr val="FFFFFF"/>
                </a:solidFill>
              </a:uFill>
              <a:latin typeface="Arial"/>
            </a:endParaRPr>
          </a:p>
        </p:txBody>
      </p:sp>
      <p:sp>
        <p:nvSpPr>
          <p:cNvPr id="749" name="CustomShape 25"/>
          <p:cNvSpPr/>
          <p:nvPr/>
        </p:nvSpPr>
        <p:spPr>
          <a:xfrm>
            <a:off x="467640" y="1737720"/>
            <a:ext cx="7992360" cy="3312000"/>
          </a:xfrm>
          <a:prstGeom prst="rect">
            <a:avLst/>
          </a:prstGeom>
          <a:noFill/>
          <a:ln w="12600">
            <a:solidFill>
              <a:schemeClr val="tx1"/>
            </a:solidFill>
            <a:miter/>
          </a:ln>
        </p:spPr>
        <p:style>
          <a:lnRef idx="0">
            <a:scrgbClr r="0" g="0" b="0"/>
          </a:lnRef>
          <a:fillRef idx="0">
            <a:scrgbClr r="0" g="0" b="0"/>
          </a:fillRef>
          <a:effectRef idx="0">
            <a:scrgbClr r="0" g="0" b="0"/>
          </a:effectRef>
          <a:fontRef idx="minor"/>
        </p:style>
      </p:sp>
      <p:sp>
        <p:nvSpPr>
          <p:cNvPr id="750" name="CustomShape 26"/>
          <p:cNvSpPr/>
          <p:nvPr/>
        </p:nvSpPr>
        <p:spPr>
          <a:xfrm>
            <a:off x="837720" y="4576320"/>
            <a:ext cx="1555560" cy="33372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600" b="0" strike="noStrike" spc="-1">
                <a:solidFill>
                  <a:srgbClr val="000000"/>
                </a:solidFill>
                <a:uFill>
                  <a:solidFill>
                    <a:srgbClr val="FFFFFF"/>
                  </a:solidFill>
                </a:uFill>
                <a:latin typeface="Calibri"/>
              </a:rPr>
              <a:t>Risikobewertung</a:t>
            </a:r>
            <a:endParaRPr lang="de-DE" sz="1800" b="0" strike="noStrike" spc="-1">
              <a:solidFill>
                <a:srgbClr val="000000"/>
              </a:solidFill>
              <a:uFill>
                <a:solidFill>
                  <a:srgbClr val="FFFFFF"/>
                </a:solidFill>
              </a:uFill>
              <a:latin typeface="Arial"/>
            </a:endParaRPr>
          </a:p>
        </p:txBody>
      </p:sp>
      <p:sp>
        <p:nvSpPr>
          <p:cNvPr id="751" name="CustomShape 27"/>
          <p:cNvSpPr/>
          <p:nvPr/>
        </p:nvSpPr>
        <p:spPr>
          <a:xfrm>
            <a:off x="543600" y="5415120"/>
            <a:ext cx="1832400" cy="368640"/>
          </a:xfrm>
          <a:prstGeom prst="ellipse">
            <a:avLst/>
          </a:prstGeom>
          <a:noFill/>
          <a:ln w="12600">
            <a:solidFill>
              <a:schemeClr val="tx1"/>
            </a:solidFill>
            <a:miter/>
          </a:ln>
        </p:spPr>
        <p:style>
          <a:lnRef idx="0">
            <a:scrgbClr r="0" g="0" b="0"/>
          </a:lnRef>
          <a:fillRef idx="0">
            <a:scrgbClr r="0" g="0" b="0"/>
          </a:fillRef>
          <a:effectRef idx="0">
            <a:scrgbClr r="0" g="0" b="0"/>
          </a:effectRef>
          <a:fontRef idx="minor"/>
        </p:style>
        <p:txBody>
          <a:bodyPr lIns="0" tIns="0" rIns="0" bIns="0" anchor="ctr" anchorCtr="1"/>
          <a:lstStyle/>
          <a:p>
            <a:pPr algn="ctr">
              <a:lnSpc>
                <a:spcPct val="100000"/>
              </a:lnSpc>
            </a:pPr>
            <a:r>
              <a:rPr lang="de-DE" sz="1600" b="0" strike="noStrike" spc="-1">
                <a:solidFill>
                  <a:srgbClr val="000000"/>
                </a:solidFill>
                <a:uFill>
                  <a:solidFill>
                    <a:srgbClr val="FFFFFF"/>
                  </a:solidFill>
                </a:uFill>
                <a:latin typeface="Calibri"/>
                <a:ea typeface="Arial"/>
              </a:rPr>
              <a:t>Akzeptanz</a:t>
            </a:r>
            <a:endParaRPr lang="de-DE" sz="1800" b="0" strike="noStrike" spc="-1">
              <a:solidFill>
                <a:srgbClr val="000000"/>
              </a:solidFill>
              <a:uFill>
                <a:solidFill>
                  <a:srgbClr val="FFFFFF"/>
                </a:solidFill>
              </a:uFill>
              <a:latin typeface="Arial"/>
            </a:endParaRPr>
          </a:p>
        </p:txBody>
      </p:sp>
      <p:sp>
        <p:nvSpPr>
          <p:cNvPr id="752" name="CustomShape 28"/>
          <p:cNvSpPr/>
          <p:nvPr/>
        </p:nvSpPr>
        <p:spPr>
          <a:xfrm>
            <a:off x="467640" y="5155560"/>
            <a:ext cx="7992360" cy="1549800"/>
          </a:xfrm>
          <a:prstGeom prst="rect">
            <a:avLst/>
          </a:prstGeom>
          <a:noFill/>
          <a:ln w="12600">
            <a:solidFill>
              <a:schemeClr val="tx1"/>
            </a:solidFill>
            <a:miter/>
          </a:ln>
        </p:spPr>
        <p:style>
          <a:lnRef idx="0">
            <a:scrgbClr r="0" g="0" b="0"/>
          </a:lnRef>
          <a:fillRef idx="0">
            <a:scrgbClr r="0" g="0" b="0"/>
          </a:fillRef>
          <a:effectRef idx="0">
            <a:scrgbClr r="0" g="0" b="0"/>
          </a:effectRef>
          <a:fontRef idx="minor"/>
        </p:style>
      </p:sp>
      <p:sp>
        <p:nvSpPr>
          <p:cNvPr id="753" name="CustomShape 29"/>
          <p:cNvSpPr/>
          <p:nvPr/>
        </p:nvSpPr>
        <p:spPr>
          <a:xfrm>
            <a:off x="460440" y="6366960"/>
            <a:ext cx="1638000" cy="33372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600" b="0" strike="noStrike" spc="-1">
                <a:solidFill>
                  <a:srgbClr val="000000"/>
                </a:solidFill>
                <a:uFill>
                  <a:solidFill>
                    <a:srgbClr val="FFFFFF"/>
                  </a:solidFill>
                </a:uFill>
                <a:latin typeface="Calibri"/>
              </a:rPr>
              <a:t>Risikobehandlung</a:t>
            </a:r>
            <a:endParaRPr lang="de-DE" sz="1800" b="0" strike="noStrike" spc="-1">
              <a:solidFill>
                <a:srgbClr val="000000"/>
              </a:solidFill>
              <a:uFill>
                <a:solidFill>
                  <a:srgbClr val="FFFFFF"/>
                </a:solidFill>
              </a:uFill>
              <a:latin typeface="Arial"/>
            </a:endParaRPr>
          </a:p>
        </p:txBody>
      </p:sp>
      <p:sp>
        <p:nvSpPr>
          <p:cNvPr id="754" name="CustomShape 30"/>
          <p:cNvSpPr/>
          <p:nvPr/>
        </p:nvSpPr>
        <p:spPr>
          <a:xfrm>
            <a:off x="2528640" y="5415120"/>
            <a:ext cx="1832400" cy="368640"/>
          </a:xfrm>
          <a:prstGeom prst="ellipse">
            <a:avLst/>
          </a:prstGeom>
          <a:noFill/>
          <a:ln w="12600">
            <a:solidFill>
              <a:schemeClr val="tx1"/>
            </a:solidFill>
            <a:miter/>
          </a:ln>
        </p:spPr>
        <p:style>
          <a:lnRef idx="0">
            <a:scrgbClr r="0" g="0" b="0"/>
          </a:lnRef>
          <a:fillRef idx="0">
            <a:scrgbClr r="0" g="0" b="0"/>
          </a:fillRef>
          <a:effectRef idx="0">
            <a:scrgbClr r="0" g="0" b="0"/>
          </a:effectRef>
          <a:fontRef idx="minor"/>
        </p:style>
        <p:txBody>
          <a:bodyPr lIns="0" tIns="0" rIns="0" bIns="0" anchor="ctr" anchorCtr="1"/>
          <a:lstStyle/>
          <a:p>
            <a:pPr algn="ctr">
              <a:lnSpc>
                <a:spcPct val="100000"/>
              </a:lnSpc>
            </a:pPr>
            <a:r>
              <a:rPr lang="de-DE" sz="1600" b="0" strike="noStrike" spc="-1">
                <a:solidFill>
                  <a:srgbClr val="000000"/>
                </a:solidFill>
                <a:uFill>
                  <a:solidFill>
                    <a:srgbClr val="FFFFFF"/>
                  </a:solidFill>
                </a:uFill>
                <a:latin typeface="Calibri"/>
                <a:ea typeface="Arial"/>
              </a:rPr>
              <a:t>Maßnahmen</a:t>
            </a:r>
            <a:endParaRPr lang="de-DE" sz="1800" b="0" strike="noStrike" spc="-1">
              <a:solidFill>
                <a:srgbClr val="000000"/>
              </a:solidFill>
              <a:uFill>
                <a:solidFill>
                  <a:srgbClr val="FFFFFF"/>
                </a:solidFill>
              </a:uFill>
              <a:latin typeface="Arial"/>
            </a:endParaRPr>
          </a:p>
        </p:txBody>
      </p:sp>
      <p:sp>
        <p:nvSpPr>
          <p:cNvPr id="755" name="CustomShape 31"/>
          <p:cNvSpPr/>
          <p:nvPr/>
        </p:nvSpPr>
        <p:spPr>
          <a:xfrm>
            <a:off x="4513680" y="5415120"/>
            <a:ext cx="1832400" cy="368640"/>
          </a:xfrm>
          <a:prstGeom prst="ellipse">
            <a:avLst/>
          </a:prstGeom>
          <a:noFill/>
          <a:ln w="12600">
            <a:solidFill>
              <a:schemeClr val="tx1"/>
            </a:solidFill>
            <a:miter/>
          </a:ln>
        </p:spPr>
        <p:style>
          <a:lnRef idx="0">
            <a:scrgbClr r="0" g="0" b="0"/>
          </a:lnRef>
          <a:fillRef idx="0">
            <a:scrgbClr r="0" g="0" b="0"/>
          </a:fillRef>
          <a:effectRef idx="0">
            <a:scrgbClr r="0" g="0" b="0"/>
          </a:effectRef>
          <a:fontRef idx="minor"/>
        </p:style>
        <p:txBody>
          <a:bodyPr lIns="0" tIns="0" rIns="0" bIns="0" anchor="ctr" anchorCtr="1"/>
          <a:lstStyle/>
          <a:p>
            <a:pPr algn="ctr">
              <a:lnSpc>
                <a:spcPct val="100000"/>
              </a:lnSpc>
            </a:pPr>
            <a:r>
              <a:rPr lang="de-DE" sz="1600" b="0" strike="noStrike" spc="-1">
                <a:solidFill>
                  <a:srgbClr val="000000"/>
                </a:solidFill>
                <a:uFill>
                  <a:solidFill>
                    <a:srgbClr val="FFFFFF"/>
                  </a:solidFill>
                </a:uFill>
                <a:latin typeface="Calibri"/>
                <a:ea typeface="Arial"/>
              </a:rPr>
              <a:t>Umgehung</a:t>
            </a:r>
            <a:endParaRPr lang="de-DE" sz="1800" b="0" strike="noStrike" spc="-1">
              <a:solidFill>
                <a:srgbClr val="000000"/>
              </a:solidFill>
              <a:uFill>
                <a:solidFill>
                  <a:srgbClr val="FFFFFF"/>
                </a:solidFill>
              </a:uFill>
              <a:latin typeface="Arial"/>
            </a:endParaRPr>
          </a:p>
        </p:txBody>
      </p:sp>
      <p:sp>
        <p:nvSpPr>
          <p:cNvPr id="756" name="CustomShape 32"/>
          <p:cNvSpPr/>
          <p:nvPr/>
        </p:nvSpPr>
        <p:spPr>
          <a:xfrm>
            <a:off x="6498720" y="5415120"/>
            <a:ext cx="1832400" cy="368640"/>
          </a:xfrm>
          <a:prstGeom prst="ellipse">
            <a:avLst/>
          </a:prstGeom>
          <a:noFill/>
          <a:ln w="12600">
            <a:solidFill>
              <a:schemeClr val="tx1"/>
            </a:solidFill>
            <a:miter/>
          </a:ln>
        </p:spPr>
        <p:style>
          <a:lnRef idx="0">
            <a:scrgbClr r="0" g="0" b="0"/>
          </a:lnRef>
          <a:fillRef idx="0">
            <a:scrgbClr r="0" g="0" b="0"/>
          </a:fillRef>
          <a:effectRef idx="0">
            <a:scrgbClr r="0" g="0" b="0"/>
          </a:effectRef>
          <a:fontRef idx="minor"/>
        </p:style>
        <p:txBody>
          <a:bodyPr lIns="0" tIns="0" rIns="0" bIns="0" anchor="ctr" anchorCtr="1"/>
          <a:lstStyle/>
          <a:p>
            <a:pPr algn="ctr">
              <a:lnSpc>
                <a:spcPct val="100000"/>
              </a:lnSpc>
            </a:pPr>
            <a:r>
              <a:rPr lang="de-DE" sz="1600" b="0" strike="noStrike" spc="-1">
                <a:solidFill>
                  <a:srgbClr val="000000"/>
                </a:solidFill>
                <a:uFill>
                  <a:solidFill>
                    <a:srgbClr val="FFFFFF"/>
                  </a:solidFill>
                </a:uFill>
                <a:latin typeface="Calibri"/>
                <a:ea typeface="Arial"/>
              </a:rPr>
              <a:t>Übertragung</a:t>
            </a:r>
            <a:endParaRPr lang="de-DE" sz="1800" b="0" strike="noStrike" spc="-1">
              <a:solidFill>
                <a:srgbClr val="000000"/>
              </a:solidFill>
              <a:uFill>
                <a:solidFill>
                  <a:srgbClr val="FFFFFF"/>
                </a:solidFill>
              </a:uFill>
              <a:latin typeface="Arial"/>
            </a:endParaRPr>
          </a:p>
        </p:txBody>
      </p:sp>
      <p:sp>
        <p:nvSpPr>
          <p:cNvPr id="757" name="CustomShape 33"/>
          <p:cNvSpPr/>
          <p:nvPr/>
        </p:nvSpPr>
        <p:spPr>
          <a:xfrm rot="16200000" flipH="1">
            <a:off x="4649760" y="4635720"/>
            <a:ext cx="585360" cy="973080"/>
          </a:xfrm>
          <a:prstGeom prst="curvedConnector3">
            <a:avLst>
              <a:gd name="adj1" fmla="val 50000"/>
            </a:avLst>
          </a:prstGeom>
          <a:noFill/>
          <a:ln w="25560">
            <a:solidFill>
              <a:schemeClr val="tx1"/>
            </a:solidFill>
            <a:round/>
            <a:tailEnd type="triangle" w="lg" len="med"/>
          </a:ln>
        </p:spPr>
        <p:style>
          <a:lnRef idx="0">
            <a:scrgbClr r="0" g="0" b="0"/>
          </a:lnRef>
          <a:fillRef idx="0">
            <a:scrgbClr r="0" g="0" b="0"/>
          </a:fillRef>
          <a:effectRef idx="0">
            <a:scrgbClr r="0" g="0" b="0"/>
          </a:effectRef>
          <a:fontRef idx="minor"/>
        </p:style>
      </p:sp>
      <p:sp>
        <p:nvSpPr>
          <p:cNvPr id="758" name="CustomShape 34"/>
          <p:cNvSpPr/>
          <p:nvPr/>
        </p:nvSpPr>
        <p:spPr>
          <a:xfrm>
            <a:off x="811080" y="4300560"/>
            <a:ext cx="7295760" cy="614160"/>
          </a:xfrm>
          <a:prstGeom prst="rect">
            <a:avLst/>
          </a:prstGeom>
          <a:noFill/>
          <a:ln w="12600">
            <a:solidFill>
              <a:schemeClr val="tx1"/>
            </a:solidFill>
            <a:miter/>
          </a:ln>
        </p:spPr>
        <p:style>
          <a:lnRef idx="0">
            <a:scrgbClr r="0" g="0" b="0"/>
          </a:lnRef>
          <a:fillRef idx="0">
            <a:scrgbClr r="0" g="0" b="0"/>
          </a:fillRef>
          <a:effectRef idx="0">
            <a:scrgbClr r="0" g="0" b="0"/>
          </a:effectRef>
          <a:fontRef idx="minor"/>
        </p:style>
      </p:sp>
      <p:sp>
        <p:nvSpPr>
          <p:cNvPr id="759" name="CustomShape 35"/>
          <p:cNvSpPr/>
          <p:nvPr/>
        </p:nvSpPr>
        <p:spPr>
          <a:xfrm rot="16200000">
            <a:off x="-246240" y="3285720"/>
            <a:ext cx="1733760" cy="3333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600" b="0" strike="noStrike" spc="-1">
                <a:solidFill>
                  <a:srgbClr val="000000"/>
                </a:solidFill>
                <a:uFill>
                  <a:solidFill>
                    <a:srgbClr val="FFFFFF"/>
                  </a:solidFill>
                </a:uFill>
                <a:latin typeface="Calibri"/>
              </a:rPr>
              <a:t>Risikoeinschätzung</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0" name="TextShape 1"/>
          <p:cNvSpPr txBox="1"/>
          <p:nvPr/>
        </p:nvSpPr>
        <p:spPr>
          <a:xfrm>
            <a:off x="685800" y="2130480"/>
            <a:ext cx="7772040" cy="1469520"/>
          </a:xfrm>
          <a:prstGeom prst="rect">
            <a:avLst/>
          </a:prstGeom>
          <a:noFill/>
          <a:ln>
            <a:noFill/>
          </a:ln>
        </p:spPr>
        <p:txBody>
          <a:bodyPr anchor="ctr"/>
          <a:lstStyle/>
          <a:p>
            <a:pPr algn="ctr">
              <a:lnSpc>
                <a:spcPct val="100000"/>
              </a:lnSpc>
            </a:pPr>
            <a:r>
              <a:rPr lang="en-US" sz="3200" b="0" strike="noStrike" spc="-1">
                <a:solidFill>
                  <a:srgbClr val="205595"/>
                </a:solidFill>
                <a:uFill>
                  <a:solidFill>
                    <a:srgbClr val="FFFFFF"/>
                  </a:solidFill>
                </a:uFill>
                <a:latin typeface="Calibri"/>
              </a:rPr>
              <a:t>Andere Governance Disziplinen</a:t>
            </a:r>
            <a:endParaRPr lang="en-US" sz="1800" b="0" strike="noStrike" spc="-1">
              <a:solidFill>
                <a:srgbClr val="000000"/>
              </a:solidFill>
              <a:uFill>
                <a:solidFill>
                  <a:srgbClr val="FFFFFF"/>
                </a:solidFill>
              </a:uFill>
              <a:latin typeface="Calibri"/>
            </a:endParaRPr>
          </a:p>
        </p:txBody>
      </p:sp>
      <p:sp>
        <p:nvSpPr>
          <p:cNvPr id="761" name="TextShape 2"/>
          <p:cNvSpPr txBox="1"/>
          <p:nvPr/>
        </p:nvSpPr>
        <p:spPr>
          <a:xfrm>
            <a:off x="6553080" y="6430680"/>
            <a:ext cx="2133360" cy="364680"/>
          </a:xfrm>
          <a:prstGeom prst="rect">
            <a:avLst/>
          </a:prstGeom>
          <a:noFill/>
          <a:ln>
            <a:noFill/>
          </a:ln>
        </p:spPr>
        <p:txBody>
          <a:bodyPr anchor="ctr"/>
          <a:lstStyle/>
          <a:p>
            <a:pPr algn="r">
              <a:lnSpc>
                <a:spcPct val="100000"/>
              </a:lnSpc>
            </a:pPr>
            <a:fld id="{F5DC27BE-5408-4CB0-A34D-94D500B41A59}" type="slidenum">
              <a:rPr lang="de-DE" sz="1200" b="0" strike="noStrike" spc="-1">
                <a:solidFill>
                  <a:srgbClr val="FFFFFF"/>
                </a:solidFill>
                <a:uFill>
                  <a:solidFill>
                    <a:srgbClr val="FFFFFF"/>
                  </a:solidFill>
                </a:uFill>
                <a:latin typeface="Calibri"/>
              </a:rPr>
              <a:t>82</a:t>
            </a:fld>
            <a:endParaRPr lang="de-DE" sz="1400" b="0" strike="noStrike" spc="-1">
              <a:solidFill>
                <a:srgbClr val="000000"/>
              </a:solidFill>
              <a:uFill>
                <a:solidFill>
                  <a:srgbClr val="FFFFFF"/>
                </a:solidFill>
              </a:uFill>
              <a:latin typeface="Times New Roman"/>
            </a:endParaRPr>
          </a:p>
        </p:txBody>
      </p:sp>
      <p:sp>
        <p:nvSpPr>
          <p:cNvPr id="762" name="CustomShape 3"/>
          <p:cNvSpPr/>
          <p:nvPr/>
        </p:nvSpPr>
        <p:spPr>
          <a:xfrm>
            <a:off x="1371600" y="3933720"/>
            <a:ext cx="6400440" cy="1704600"/>
          </a:xfrm>
          <a:prstGeom prst="snip1Rect">
            <a:avLst>
              <a:gd name="adj" fmla="val 16667"/>
            </a:avLst>
          </a:prstGeom>
          <a:solidFill>
            <a:schemeClr val="accent1">
              <a:lumMod val="60000"/>
              <a:lumOff val="40000"/>
              <a:alpha val="37000"/>
            </a:schemeClr>
          </a:solidFill>
          <a:ln>
            <a:round/>
          </a:ln>
        </p:spPr>
        <p:style>
          <a:lnRef idx="2">
            <a:schemeClr val="accent1">
              <a:shade val="50000"/>
            </a:schemeClr>
          </a:lnRef>
          <a:fillRef idx="1">
            <a:schemeClr val="accent1"/>
          </a:fillRef>
          <a:effectRef idx="0">
            <a:schemeClr val="accent1"/>
          </a:effectRef>
          <a:fontRef idx="minor"/>
        </p:style>
      </p:sp>
      <p:sp>
        <p:nvSpPr>
          <p:cNvPr id="763" name="CustomShape 4"/>
          <p:cNvSpPr/>
          <p:nvPr/>
        </p:nvSpPr>
        <p:spPr>
          <a:xfrm>
            <a:off x="1445760" y="4040640"/>
            <a:ext cx="1706040" cy="32904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de-DE" sz="1800" b="0" strike="noStrike" spc="-1">
                <a:solidFill>
                  <a:srgbClr val="FFFFFF"/>
                </a:solidFill>
                <a:uFill>
                  <a:solidFill>
                    <a:srgbClr val="FFFFFF"/>
                  </a:solidFill>
                </a:uFill>
                <a:latin typeface="Calibri"/>
              </a:rPr>
              <a:t>Warum?</a:t>
            </a:r>
            <a:endParaRPr lang="de-DE" sz="1800" b="0" strike="noStrike" spc="-1">
              <a:solidFill>
                <a:srgbClr val="000000"/>
              </a:solidFill>
              <a:uFill>
                <a:solidFill>
                  <a:srgbClr val="FFFFFF"/>
                </a:solidFill>
              </a:uFill>
              <a:latin typeface="Arial"/>
            </a:endParaRPr>
          </a:p>
        </p:txBody>
      </p:sp>
      <p:sp>
        <p:nvSpPr>
          <p:cNvPr id="764" name="CustomShape 5"/>
          <p:cNvSpPr/>
          <p:nvPr/>
        </p:nvSpPr>
        <p:spPr>
          <a:xfrm>
            <a:off x="1445760" y="4448520"/>
            <a:ext cx="6232680" cy="1187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1800" b="0" strike="noStrike" spc="-1">
                <a:solidFill>
                  <a:srgbClr val="000000"/>
                </a:solidFill>
                <a:uFill>
                  <a:solidFill>
                    <a:srgbClr val="FFFFFF"/>
                  </a:solidFill>
                </a:uFill>
                <a:latin typeface="Calibri"/>
              </a:rPr>
              <a:t>Sicherstellung, dass das IT Service Management  transparent, systematisch und reproduzierbar ist, der Einsatz von Ressourcen optimiert ist und die von anderen Parteien betriebenen Prozesse unter eigener Kontrolle sind</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5"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Transparenz im ITSM</a:t>
            </a:r>
            <a:endParaRPr lang="en-US" sz="1800" b="0" strike="noStrike" spc="-1">
              <a:solidFill>
                <a:srgbClr val="000000"/>
              </a:solidFill>
              <a:uFill>
                <a:solidFill>
                  <a:srgbClr val="FFFFFF"/>
                </a:solidFill>
              </a:uFill>
              <a:latin typeface="Calibri"/>
            </a:endParaRPr>
          </a:p>
        </p:txBody>
      </p:sp>
      <p:sp>
        <p:nvSpPr>
          <p:cNvPr id="766"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Service Management System mit klaren Richtlinien, Prozessen und Verfahren (Prozeduren)</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Dokumentation und Aufzeichnung</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Effektives Reporting aller Schlüsselaktivitäten nach definierten Berichten</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Identifizierung von Abweichungen durch (interne) Audits</a:t>
            </a:r>
          </a:p>
        </p:txBody>
      </p:sp>
      <p:sp>
        <p:nvSpPr>
          <p:cNvPr id="767" name="TextShape 3"/>
          <p:cNvSpPr txBox="1"/>
          <p:nvPr/>
        </p:nvSpPr>
        <p:spPr>
          <a:xfrm>
            <a:off x="6553080" y="6430680"/>
            <a:ext cx="2133360" cy="364680"/>
          </a:xfrm>
          <a:prstGeom prst="rect">
            <a:avLst/>
          </a:prstGeom>
          <a:noFill/>
          <a:ln>
            <a:noFill/>
          </a:ln>
        </p:spPr>
        <p:txBody>
          <a:bodyPr anchor="ctr"/>
          <a:lstStyle/>
          <a:p>
            <a:pPr algn="r">
              <a:lnSpc>
                <a:spcPct val="100000"/>
              </a:lnSpc>
            </a:pPr>
            <a:fld id="{ED193CF9-D954-477F-AFE6-A9FEFEDD7266}" type="slidenum">
              <a:rPr lang="de-DE" sz="1200" b="0" strike="noStrike" spc="-1">
                <a:solidFill>
                  <a:srgbClr val="8B8B8B"/>
                </a:solidFill>
                <a:uFill>
                  <a:solidFill>
                    <a:srgbClr val="FFFFFF"/>
                  </a:solidFill>
                </a:uFill>
                <a:latin typeface="Calibri"/>
              </a:rPr>
              <a:t>83</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Optimale Ressourcennutzung für ITSM</a:t>
            </a:r>
            <a:endParaRPr lang="en-US" sz="1800" b="0" strike="noStrike" spc="-1">
              <a:solidFill>
                <a:srgbClr val="000000"/>
              </a:solidFill>
              <a:uFill>
                <a:solidFill>
                  <a:srgbClr val="FFFFFF"/>
                </a:solidFill>
              </a:uFill>
              <a:latin typeface="Calibri"/>
            </a:endParaRPr>
          </a:p>
        </p:txBody>
      </p:sp>
      <p:sp>
        <p:nvSpPr>
          <p:cNvPr id="769"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Wichtigste Ressourcen im ITSM:</a:t>
            </a: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Personen, Mitarbeiter</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Technologien zur Unterstützung von ITSM</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Externe Ressourcen, wie erforderliche Beratung und Auditierung</a:t>
            </a:r>
            <a:endParaRPr lang="en-US" sz="2000" b="0" strike="noStrike" spc="-1">
              <a:solidFill>
                <a:srgbClr val="000000"/>
              </a:solidFill>
              <a:uFill>
                <a:solidFill>
                  <a:srgbClr val="FFFFFF"/>
                </a:solidFill>
              </a:uFill>
              <a:latin typeface="Calibri"/>
            </a:endParaRPr>
          </a:p>
        </p:txBody>
      </p:sp>
      <p:sp>
        <p:nvSpPr>
          <p:cNvPr id="770" name="TextShape 3"/>
          <p:cNvSpPr txBox="1"/>
          <p:nvPr/>
        </p:nvSpPr>
        <p:spPr>
          <a:xfrm>
            <a:off x="6553080" y="6430680"/>
            <a:ext cx="2133360" cy="364680"/>
          </a:xfrm>
          <a:prstGeom prst="rect">
            <a:avLst/>
          </a:prstGeom>
          <a:noFill/>
          <a:ln>
            <a:noFill/>
          </a:ln>
        </p:spPr>
        <p:txBody>
          <a:bodyPr anchor="ctr"/>
          <a:lstStyle/>
          <a:p>
            <a:pPr algn="r">
              <a:lnSpc>
                <a:spcPct val="100000"/>
              </a:lnSpc>
            </a:pPr>
            <a:fld id="{2991CAD9-B1F7-4FE4-88AE-B5134201E09F}" type="slidenum">
              <a:rPr lang="de-DE" sz="1200" b="0" strike="noStrike" spc="-1">
                <a:solidFill>
                  <a:srgbClr val="8B8B8B"/>
                </a:solidFill>
                <a:uFill>
                  <a:solidFill>
                    <a:srgbClr val="FFFFFF"/>
                  </a:solidFill>
                </a:uFill>
                <a:latin typeface="Calibri"/>
              </a:rPr>
              <a:t>84</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1"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Governance über „Third-party Prozesse“</a:t>
            </a:r>
            <a:endParaRPr lang="en-US" sz="1800" b="0" strike="noStrike" spc="-1">
              <a:solidFill>
                <a:srgbClr val="000000"/>
              </a:solidFill>
              <a:uFill>
                <a:solidFill>
                  <a:srgbClr val="FFFFFF"/>
                </a:solidFill>
              </a:uFill>
              <a:latin typeface="Calibri"/>
            </a:endParaRPr>
          </a:p>
        </p:txBody>
      </p:sp>
      <p:sp>
        <p:nvSpPr>
          <p:cNvPr id="772"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“Third parties” in diesem Zusammenhang:</a:t>
            </a: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Externe Lieferanten / Partner</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Kunden</a:t>
            </a:r>
            <a:endParaRPr lang="en-US" sz="20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Ansatz:</a:t>
            </a: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Identifizierung von Prozessen oder Teilen von Prozessen, die von Dritten durchgeführt werden</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Steuerung der Prozessdurchführung durch…</a:t>
            </a:r>
            <a:endParaRPr lang="en-US" sz="2000" b="0" strike="noStrike" spc="-1">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Demonstration von Rechenschaftspflicht für den Prozess und Autorität, um die entsprechende Einhaltung zu verlangen</a:t>
            </a:r>
            <a:endParaRPr lang="en-US" sz="1800" b="0" strike="noStrike" spc="-1">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Steuerung der Prozessdefinition und Schnittstellen</a:t>
            </a:r>
            <a:endParaRPr lang="en-US" sz="1800" b="0" strike="noStrike" spc="-1">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Kontrolle der Verbesserungen des Prozesses</a:t>
            </a:r>
            <a:endParaRPr lang="en-US" sz="1800" b="0" strike="noStrike" spc="-1">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Überwachung der Prozessleistung und Compliance</a:t>
            </a:r>
            <a:endParaRPr lang="en-US" sz="1800" b="0" strike="noStrike" spc="-1">
              <a:solidFill>
                <a:srgbClr val="000000"/>
              </a:solidFill>
              <a:uFill>
                <a:solidFill>
                  <a:srgbClr val="FFFFFF"/>
                </a:solidFill>
              </a:uFill>
              <a:latin typeface="Calibri"/>
            </a:endParaRPr>
          </a:p>
        </p:txBody>
      </p:sp>
      <p:sp>
        <p:nvSpPr>
          <p:cNvPr id="773" name="TextShape 3"/>
          <p:cNvSpPr txBox="1"/>
          <p:nvPr/>
        </p:nvSpPr>
        <p:spPr>
          <a:xfrm>
            <a:off x="6553080" y="6430680"/>
            <a:ext cx="2133360" cy="364680"/>
          </a:xfrm>
          <a:prstGeom prst="rect">
            <a:avLst/>
          </a:prstGeom>
          <a:noFill/>
          <a:ln>
            <a:noFill/>
          </a:ln>
        </p:spPr>
        <p:txBody>
          <a:bodyPr anchor="ctr"/>
          <a:lstStyle/>
          <a:p>
            <a:pPr algn="r">
              <a:lnSpc>
                <a:spcPct val="100000"/>
              </a:lnSpc>
            </a:pPr>
            <a:fld id="{24ABEAA0-57EA-40A8-A7E2-297D5E5D3FA0}" type="slidenum">
              <a:rPr lang="de-DE" sz="1200" b="0" strike="noStrike" spc="-1">
                <a:solidFill>
                  <a:srgbClr val="8B8B8B"/>
                </a:solidFill>
                <a:uFill>
                  <a:solidFill>
                    <a:srgbClr val="FFFFFF"/>
                  </a:solidFill>
                </a:uFill>
                <a:latin typeface="Calibri"/>
              </a:rPr>
              <a:t>85</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4"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Agenda dieses Trainings</a:t>
            </a:r>
            <a:endParaRPr lang="en-US" sz="1800" b="0" strike="noStrike" spc="-1">
              <a:solidFill>
                <a:srgbClr val="000000"/>
              </a:solidFill>
              <a:uFill>
                <a:solidFill>
                  <a:srgbClr val="FFFFFF"/>
                </a:solidFill>
              </a:uFill>
              <a:latin typeface="Calibri"/>
            </a:endParaRPr>
          </a:p>
        </p:txBody>
      </p:sp>
      <p:sp>
        <p:nvSpPr>
          <p:cNvPr id="775"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FitSM Foundation &amp; Advanced Zusammenfassung</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Verwandte Standards und Rahmenwerke im ITSM </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Das organisatorische Umfeld von Service Erbringung und Service Management</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Leadership und Governance</a:t>
            </a:r>
          </a:p>
          <a:p>
            <a:pPr marL="343080" indent="-342720">
              <a:lnSpc>
                <a:spcPct val="100000"/>
              </a:lnSpc>
              <a:buClr>
                <a:srgbClr val="000000"/>
              </a:buClr>
              <a:buFont typeface="Wingdings" charset="2"/>
              <a:buChar char=""/>
            </a:pPr>
            <a:r>
              <a:rPr lang="en-US" sz="2800" b="1" strike="noStrike" spc="-1">
                <a:solidFill>
                  <a:srgbClr val="000000"/>
                </a:solidFill>
                <a:uFill>
                  <a:solidFill>
                    <a:srgbClr val="FFFFFF"/>
                  </a:solidFill>
                </a:uFill>
                <a:latin typeface="Calibri"/>
              </a:rPr>
              <a:t>Planung und Implementierung von Services und ITSM (PLAN, DO)</a:t>
            </a:r>
            <a:endParaRPr lang="en-US" sz="28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Überwachung, Überprüfung und Verbesserung von Services und ITSM (CHECK, ACT)</a:t>
            </a:r>
          </a:p>
        </p:txBody>
      </p:sp>
      <p:sp>
        <p:nvSpPr>
          <p:cNvPr id="776" name="TextShape 3"/>
          <p:cNvSpPr txBox="1"/>
          <p:nvPr/>
        </p:nvSpPr>
        <p:spPr>
          <a:xfrm>
            <a:off x="6553080" y="6430680"/>
            <a:ext cx="2133360" cy="364680"/>
          </a:xfrm>
          <a:prstGeom prst="rect">
            <a:avLst/>
          </a:prstGeom>
          <a:noFill/>
          <a:ln>
            <a:noFill/>
          </a:ln>
        </p:spPr>
        <p:txBody>
          <a:bodyPr anchor="ctr"/>
          <a:lstStyle/>
          <a:p>
            <a:pPr algn="r">
              <a:lnSpc>
                <a:spcPct val="100000"/>
              </a:lnSpc>
            </a:pPr>
            <a:fld id="{6FD94408-60F5-4AB3-ABB3-67CAFFC817A2}" type="slidenum">
              <a:rPr lang="de-DE" sz="1200" b="0" strike="noStrike" spc="-1">
                <a:solidFill>
                  <a:srgbClr val="8B8B8B"/>
                </a:solidFill>
                <a:uFill>
                  <a:solidFill>
                    <a:srgbClr val="FFFFFF"/>
                  </a:solidFill>
                </a:uFill>
                <a:latin typeface="Calibri"/>
              </a:rPr>
              <a:t>86</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7" name="TextShape 1"/>
          <p:cNvSpPr txBox="1"/>
          <p:nvPr/>
        </p:nvSpPr>
        <p:spPr>
          <a:xfrm>
            <a:off x="685800" y="2130480"/>
            <a:ext cx="7772040" cy="1469520"/>
          </a:xfrm>
          <a:prstGeom prst="rect">
            <a:avLst/>
          </a:prstGeom>
          <a:noFill/>
          <a:ln>
            <a:noFill/>
          </a:ln>
        </p:spPr>
        <p:txBody>
          <a:bodyPr anchor="ctr"/>
          <a:lstStyle/>
          <a:p>
            <a:pPr algn="ctr">
              <a:lnSpc>
                <a:spcPct val="100000"/>
              </a:lnSpc>
            </a:pPr>
            <a:r>
              <a:rPr lang="en-US" sz="3200" b="1" strike="noStrike" spc="-1">
                <a:solidFill>
                  <a:srgbClr val="205595"/>
                </a:solidFill>
                <a:uFill>
                  <a:solidFill>
                    <a:srgbClr val="FFFFFF"/>
                  </a:solidFill>
                </a:uFill>
                <a:latin typeface="Calibri"/>
              </a:rPr>
              <a:t>Planung und Implementierung von Services und ITSM (PLAN, DO)</a:t>
            </a:r>
            <a:endParaRPr lang="en-US" sz="1800" b="0" strike="noStrike" spc="-1">
              <a:solidFill>
                <a:srgbClr val="000000"/>
              </a:solidFill>
              <a:uFill>
                <a:solidFill>
                  <a:srgbClr val="FFFFFF"/>
                </a:solidFill>
              </a:uFill>
              <a:latin typeface="Calibri"/>
            </a:endParaRPr>
          </a:p>
        </p:txBody>
      </p:sp>
      <p:sp>
        <p:nvSpPr>
          <p:cNvPr id="778" name="TextShape 2"/>
          <p:cNvSpPr txBox="1"/>
          <p:nvPr/>
        </p:nvSpPr>
        <p:spPr>
          <a:xfrm>
            <a:off x="6553080" y="6430680"/>
            <a:ext cx="2133360" cy="364680"/>
          </a:xfrm>
          <a:prstGeom prst="rect">
            <a:avLst/>
          </a:prstGeom>
          <a:noFill/>
          <a:ln>
            <a:noFill/>
          </a:ln>
        </p:spPr>
        <p:txBody>
          <a:bodyPr anchor="ctr"/>
          <a:lstStyle/>
          <a:p>
            <a:pPr algn="r">
              <a:lnSpc>
                <a:spcPct val="100000"/>
              </a:lnSpc>
            </a:pPr>
            <a:fld id="{0BAB84D7-3B07-4E1C-9384-2065000A1F13}" type="slidenum">
              <a:rPr lang="de-DE" sz="1200" b="0" strike="noStrike" spc="-1">
                <a:solidFill>
                  <a:srgbClr val="FFFFFF"/>
                </a:solidFill>
                <a:uFill>
                  <a:solidFill>
                    <a:srgbClr val="FFFFFF"/>
                  </a:solidFill>
                </a:uFill>
                <a:latin typeface="Calibri"/>
              </a:rPr>
              <a:t>87</a:t>
            </a:fld>
            <a:endParaRPr lang="de-DE" sz="1400" b="0" strike="noStrike" spc="-1">
              <a:solidFill>
                <a:srgbClr val="000000"/>
              </a:solidFill>
              <a:uFill>
                <a:solidFill>
                  <a:srgbClr val="FFFFFF"/>
                </a:solidFill>
              </a:uFill>
              <a:latin typeface="Times New Roman"/>
            </a:endParaRPr>
          </a:p>
        </p:txBody>
      </p:sp>
      <p:sp>
        <p:nvSpPr>
          <p:cNvPr id="779" name="CustomShape 3"/>
          <p:cNvSpPr/>
          <p:nvPr/>
        </p:nvSpPr>
        <p:spPr>
          <a:xfrm>
            <a:off x="4032360" y="3990960"/>
            <a:ext cx="1215000" cy="1202760"/>
          </a:xfrm>
          <a:prstGeom prst="ellipse">
            <a:avLst/>
          </a:prstGeom>
          <a:ln>
            <a:round/>
          </a:ln>
        </p:spPr>
        <p:style>
          <a:lnRef idx="2">
            <a:schemeClr val="accent1">
              <a:shade val="50000"/>
            </a:schemeClr>
          </a:lnRef>
          <a:fillRef idx="1">
            <a:schemeClr val="accent1"/>
          </a:fillRef>
          <a:effectRef idx="0">
            <a:schemeClr val="accent1"/>
          </a:effectRef>
          <a:fontRef idx="minor"/>
        </p:style>
      </p:sp>
      <p:sp>
        <p:nvSpPr>
          <p:cNvPr id="780" name="Line 4"/>
          <p:cNvSpPr/>
          <p:nvPr/>
        </p:nvSpPr>
        <p:spPr>
          <a:xfrm flipV="1">
            <a:off x="2724120" y="4831560"/>
            <a:ext cx="3915000" cy="732600"/>
          </a:xfrm>
          <a:prstGeom prst="line">
            <a:avLst/>
          </a:prstGeom>
          <a:ln w="12600">
            <a:solidFill>
              <a:schemeClr val="tx1"/>
            </a:solidFill>
            <a:round/>
          </a:ln>
        </p:spPr>
        <p:style>
          <a:lnRef idx="0">
            <a:scrgbClr r="0" g="0" b="0"/>
          </a:lnRef>
          <a:fillRef idx="0">
            <a:scrgbClr r="0" g="0" b="0"/>
          </a:fillRef>
          <a:effectRef idx="0">
            <a:scrgbClr r="0" g="0" b="0"/>
          </a:effectRef>
          <a:fontRef idx="minor"/>
        </p:style>
      </p:sp>
      <p:sp>
        <p:nvSpPr>
          <p:cNvPr id="781" name="CustomShape 5"/>
          <p:cNvSpPr/>
          <p:nvPr/>
        </p:nvSpPr>
        <p:spPr>
          <a:xfrm rot="20880000">
            <a:off x="3907800" y="4981320"/>
            <a:ext cx="690840" cy="291960"/>
          </a:xfrm>
          <a:prstGeom prst="rtTriangle">
            <a:avLst/>
          </a:prstGeom>
          <a:solidFill>
            <a:srgbClr val="000000"/>
          </a:solidFill>
          <a:ln w="12600">
            <a:solidFill>
              <a:schemeClr val="tx1"/>
            </a:solidFill>
            <a:miter/>
          </a:ln>
        </p:spPr>
        <p:style>
          <a:lnRef idx="0">
            <a:scrgbClr r="0" g="0" b="0"/>
          </a:lnRef>
          <a:fillRef idx="0">
            <a:scrgbClr r="0" g="0" b="0"/>
          </a:fillRef>
          <a:effectRef idx="0">
            <a:scrgbClr r="0" g="0" b="0"/>
          </a:effectRef>
          <a:fontRef idx="minor"/>
        </p:style>
      </p:sp>
      <p:sp>
        <p:nvSpPr>
          <p:cNvPr id="782" name="Line 6"/>
          <p:cNvSpPr/>
          <p:nvPr/>
        </p:nvSpPr>
        <p:spPr>
          <a:xfrm flipH="1" flipV="1">
            <a:off x="4277520" y="4117320"/>
            <a:ext cx="754200" cy="956880"/>
          </a:xfrm>
          <a:prstGeom prst="line">
            <a:avLst/>
          </a:prstGeom>
          <a:ln w="12600">
            <a:solidFill>
              <a:schemeClr val="tx1"/>
            </a:solidFill>
            <a:round/>
          </a:ln>
        </p:spPr>
        <p:style>
          <a:lnRef idx="0">
            <a:scrgbClr r="0" g="0" b="0"/>
          </a:lnRef>
          <a:fillRef idx="0">
            <a:scrgbClr r="0" g="0" b="0"/>
          </a:fillRef>
          <a:effectRef idx="0">
            <a:scrgbClr r="0" g="0" b="0"/>
          </a:effectRef>
          <a:fontRef idx="minor"/>
        </p:style>
      </p:sp>
      <p:sp>
        <p:nvSpPr>
          <p:cNvPr id="783" name="Line 7"/>
          <p:cNvSpPr/>
          <p:nvPr/>
        </p:nvSpPr>
        <p:spPr>
          <a:xfrm flipH="1">
            <a:off x="4155480" y="4226400"/>
            <a:ext cx="974520" cy="741600"/>
          </a:xfrm>
          <a:prstGeom prst="line">
            <a:avLst/>
          </a:prstGeom>
          <a:ln w="12600">
            <a:solidFill>
              <a:schemeClr val="tx1"/>
            </a:solidFill>
            <a:round/>
          </a:ln>
        </p:spPr>
        <p:style>
          <a:lnRef idx="0">
            <a:scrgbClr r="0" g="0" b="0"/>
          </a:lnRef>
          <a:fillRef idx="0">
            <a:scrgbClr r="0" g="0" b="0"/>
          </a:fillRef>
          <a:effectRef idx="0">
            <a:scrgbClr r="0" g="0" b="0"/>
          </a:effectRef>
          <a:fontRef idx="minor"/>
        </p:style>
      </p:sp>
      <p:sp>
        <p:nvSpPr>
          <p:cNvPr id="784" name="CustomShape 8"/>
          <p:cNvSpPr/>
          <p:nvPr/>
        </p:nvSpPr>
        <p:spPr>
          <a:xfrm rot="11220000">
            <a:off x="4344480" y="4848120"/>
            <a:ext cx="526320" cy="30492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40680" bIns="0" anchorCtr="1"/>
          <a:lstStyle/>
          <a:p>
            <a:pPr marL="40320">
              <a:lnSpc>
                <a:spcPct val="100000"/>
              </a:lnSpc>
            </a:pPr>
            <a:r>
              <a:rPr lang="de-DE" sz="2000" b="0" strike="noStrike" spc="-1">
                <a:solidFill>
                  <a:srgbClr val="FFFFFF"/>
                </a:solidFill>
                <a:uFill>
                  <a:solidFill>
                    <a:srgbClr val="FFFFFF"/>
                  </a:solidFill>
                </a:uFill>
                <a:latin typeface="Calibri"/>
              </a:rPr>
              <a:t>Plan</a:t>
            </a:r>
            <a:endParaRPr lang="de-DE" sz="1800" b="0" strike="noStrike" spc="-1">
              <a:solidFill>
                <a:srgbClr val="000000"/>
              </a:solidFill>
              <a:uFill>
                <a:solidFill>
                  <a:srgbClr val="FFFFFF"/>
                </a:solidFill>
              </a:uFill>
              <a:latin typeface="Arial"/>
            </a:endParaRPr>
          </a:p>
        </p:txBody>
      </p:sp>
      <p:sp>
        <p:nvSpPr>
          <p:cNvPr id="785" name="CustomShape 9"/>
          <p:cNvSpPr/>
          <p:nvPr/>
        </p:nvSpPr>
        <p:spPr>
          <a:xfrm rot="16686000">
            <a:off x="4050720" y="4392000"/>
            <a:ext cx="423360" cy="30492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40680" bIns="0" anchorCtr="1"/>
          <a:lstStyle/>
          <a:p>
            <a:pPr marL="40320">
              <a:lnSpc>
                <a:spcPct val="100000"/>
              </a:lnSpc>
            </a:pPr>
            <a:r>
              <a:rPr lang="de-DE" sz="2000" b="0" strike="noStrike" spc="-1">
                <a:solidFill>
                  <a:srgbClr val="FFFFFF"/>
                </a:solidFill>
                <a:uFill>
                  <a:solidFill>
                    <a:srgbClr val="FFFFFF"/>
                  </a:solidFill>
                </a:uFill>
                <a:latin typeface="Calibri"/>
              </a:rPr>
              <a:t>Act</a:t>
            </a:r>
            <a:endParaRPr lang="de-DE" sz="1800" b="0" strike="noStrike" spc="-1">
              <a:solidFill>
                <a:srgbClr val="000000"/>
              </a:solidFill>
              <a:uFill>
                <a:solidFill>
                  <a:srgbClr val="FFFFFF"/>
                </a:solidFill>
              </a:uFill>
              <a:latin typeface="Arial"/>
            </a:endParaRPr>
          </a:p>
        </p:txBody>
      </p:sp>
      <p:sp>
        <p:nvSpPr>
          <p:cNvPr id="786" name="CustomShape 10"/>
          <p:cNvSpPr/>
          <p:nvPr/>
        </p:nvSpPr>
        <p:spPr>
          <a:xfrm rot="6010800">
            <a:off x="4845960" y="4516560"/>
            <a:ext cx="372960" cy="30528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40680" bIns="0" anchorCtr="1"/>
          <a:lstStyle/>
          <a:p>
            <a:pPr marL="40320">
              <a:lnSpc>
                <a:spcPct val="100000"/>
              </a:lnSpc>
            </a:pPr>
            <a:r>
              <a:rPr lang="de-DE" sz="2000" b="0" strike="noStrike" spc="-1">
                <a:solidFill>
                  <a:srgbClr val="FFFFFF"/>
                </a:solidFill>
                <a:uFill>
                  <a:solidFill>
                    <a:srgbClr val="FFFFFF"/>
                  </a:solidFill>
                </a:uFill>
                <a:latin typeface="Calibri"/>
              </a:rPr>
              <a:t>Do</a:t>
            </a:r>
            <a:endParaRPr lang="de-DE" sz="1800" b="0" strike="noStrike" spc="-1">
              <a:solidFill>
                <a:srgbClr val="000000"/>
              </a:solidFill>
              <a:uFill>
                <a:solidFill>
                  <a:srgbClr val="FFFFFF"/>
                </a:solidFill>
              </a:uFill>
              <a:latin typeface="Arial"/>
            </a:endParaRPr>
          </a:p>
        </p:txBody>
      </p:sp>
      <p:sp>
        <p:nvSpPr>
          <p:cNvPr id="787" name="CustomShape 11"/>
          <p:cNvSpPr/>
          <p:nvPr/>
        </p:nvSpPr>
        <p:spPr>
          <a:xfrm rot="445800">
            <a:off x="4360320" y="4049640"/>
            <a:ext cx="702360" cy="30564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40680" bIns="0" anchorCtr="1"/>
          <a:lstStyle/>
          <a:p>
            <a:pPr marL="40320">
              <a:lnSpc>
                <a:spcPct val="100000"/>
              </a:lnSpc>
            </a:pPr>
            <a:r>
              <a:rPr lang="de-DE" sz="2000" b="0" strike="noStrike" spc="-1">
                <a:solidFill>
                  <a:srgbClr val="FFFFFF"/>
                </a:solidFill>
                <a:uFill>
                  <a:solidFill>
                    <a:srgbClr val="FFFFFF"/>
                  </a:solidFill>
                </a:uFill>
                <a:latin typeface="Calibri"/>
              </a:rPr>
              <a:t>Check</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Planung und Implementierung von ITSM: Überblick</a:t>
            </a:r>
            <a:endParaRPr lang="en-US" sz="1800" b="0" strike="noStrike" spc="-1">
              <a:solidFill>
                <a:srgbClr val="000000"/>
              </a:solidFill>
              <a:uFill>
                <a:solidFill>
                  <a:srgbClr val="FFFFFF"/>
                </a:solidFill>
              </a:uFill>
              <a:latin typeface="Calibri"/>
            </a:endParaRPr>
          </a:p>
        </p:txBody>
      </p:sp>
      <p:sp>
        <p:nvSpPr>
          <p:cNvPr id="789"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Anforderungen nach FitSM-1</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Erstellung und Pflege eines Service Management Plans</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Definition und Zuweisung von Rollen und Verantwortlichkeiten</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ITSM Schulung und Bewusstseinsbildung</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Management von organisatorischen Veränderungen</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Planung und Implementierung neuer oder geänderter Services</a:t>
            </a:r>
          </a:p>
        </p:txBody>
      </p:sp>
      <p:sp>
        <p:nvSpPr>
          <p:cNvPr id="790" name="TextShape 3"/>
          <p:cNvSpPr txBox="1"/>
          <p:nvPr/>
        </p:nvSpPr>
        <p:spPr>
          <a:xfrm>
            <a:off x="6553080" y="6430680"/>
            <a:ext cx="2133360" cy="364680"/>
          </a:xfrm>
          <a:prstGeom prst="rect">
            <a:avLst/>
          </a:prstGeom>
          <a:noFill/>
          <a:ln>
            <a:noFill/>
          </a:ln>
        </p:spPr>
        <p:txBody>
          <a:bodyPr anchor="ctr"/>
          <a:lstStyle/>
          <a:p>
            <a:pPr algn="r">
              <a:lnSpc>
                <a:spcPct val="100000"/>
              </a:lnSpc>
            </a:pPr>
            <a:fld id="{0964711F-6BB4-457B-B94B-A419D4584717}" type="slidenum">
              <a:rPr lang="de-DE" sz="1200" b="0" strike="noStrike" spc="-1">
                <a:solidFill>
                  <a:srgbClr val="8B8B8B"/>
                </a:solidFill>
                <a:uFill>
                  <a:solidFill>
                    <a:srgbClr val="FFFFFF"/>
                  </a:solidFill>
                </a:uFill>
                <a:latin typeface="Calibri"/>
              </a:rPr>
              <a:t>88</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1"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Planung und Implementierung von ITSM :
Anforderungen nach FitSM-1</a:t>
            </a:r>
            <a:endParaRPr lang="en-US" sz="1800" b="0" strike="noStrike" spc="-1">
              <a:solidFill>
                <a:srgbClr val="000000"/>
              </a:solidFill>
              <a:uFill>
                <a:solidFill>
                  <a:srgbClr val="FFFFFF"/>
                </a:solidFill>
              </a:uFill>
              <a:latin typeface="Calibri"/>
            </a:endParaRPr>
          </a:p>
        </p:txBody>
      </p:sp>
      <p:sp>
        <p:nvSpPr>
          <p:cNvPr id="792" name="TextShape 2"/>
          <p:cNvSpPr txBox="1"/>
          <p:nvPr/>
        </p:nvSpPr>
        <p:spPr>
          <a:xfrm>
            <a:off x="6553080" y="6430680"/>
            <a:ext cx="2133360" cy="364680"/>
          </a:xfrm>
          <a:prstGeom prst="rect">
            <a:avLst/>
          </a:prstGeom>
          <a:noFill/>
          <a:ln>
            <a:noFill/>
          </a:ln>
        </p:spPr>
        <p:txBody>
          <a:bodyPr anchor="ctr"/>
          <a:lstStyle/>
          <a:p>
            <a:pPr algn="r">
              <a:lnSpc>
                <a:spcPct val="100000"/>
              </a:lnSpc>
            </a:pPr>
            <a:fld id="{467F8FA7-8183-4086-AE5F-E24D4C00090C}" type="slidenum">
              <a:rPr lang="de-DE" sz="1200" b="0" strike="noStrike" spc="-1">
                <a:solidFill>
                  <a:srgbClr val="8B8B8B"/>
                </a:solidFill>
                <a:uFill>
                  <a:solidFill>
                    <a:srgbClr val="FFFFFF"/>
                  </a:solidFill>
                </a:uFill>
                <a:latin typeface="Calibri"/>
              </a:rPr>
              <a:t>89</a:t>
            </a:fld>
            <a:endParaRPr lang="de-DE" sz="1400" b="0" strike="noStrike" spc="-1">
              <a:solidFill>
                <a:srgbClr val="000000"/>
              </a:solidFill>
              <a:uFill>
                <a:solidFill>
                  <a:srgbClr val="FFFFFF"/>
                </a:solidFill>
              </a:uFill>
              <a:latin typeface="Times New Roman"/>
            </a:endParaRPr>
          </a:p>
        </p:txBody>
      </p:sp>
      <p:graphicFrame>
        <p:nvGraphicFramePr>
          <p:cNvPr id="793" name="Table 3"/>
          <p:cNvGraphicFramePr/>
          <p:nvPr/>
        </p:nvGraphicFramePr>
        <p:xfrm>
          <a:off x="457200" y="1774080"/>
          <a:ext cx="8524800" cy="3112262"/>
        </p:xfrm>
        <a:graphic>
          <a:graphicData uri="http://schemas.openxmlformats.org/drawingml/2006/table">
            <a:tbl>
              <a:tblPr/>
              <a:tblGrid>
                <a:gridCol w="8524800">
                  <a:extLst>
                    <a:ext uri="{9D8B030D-6E8A-4147-A177-3AD203B41FA5}">
                      <a16:colId xmlns:a16="http://schemas.microsoft.com/office/drawing/2014/main" val="20000"/>
                    </a:ext>
                  </a:extLst>
                </a:gridCol>
              </a:tblGrid>
              <a:tr h="201600">
                <a:tc>
                  <a:txBody>
                    <a:bodyPr/>
                    <a:lstStyle/>
                    <a:p>
                      <a:pPr>
                        <a:lnSpc>
                          <a:spcPct val="100000"/>
                        </a:lnSpc>
                      </a:pPr>
                      <a:r>
                        <a:rPr lang="de-DE" sz="1600" b="0" strike="noStrike" spc="-1">
                          <a:solidFill>
                            <a:srgbClr val="FFFFFF"/>
                          </a:solidFill>
                          <a:uFill>
                            <a:solidFill>
                              <a:srgbClr val="FFFFFF"/>
                            </a:solidFill>
                          </a:uFill>
                          <a:latin typeface="Calibri"/>
                          <a:ea typeface="MS Gothic"/>
                        </a:rPr>
                        <a:t>GR4 Planung des Service-Managements (PLAN)</a:t>
                      </a:r>
                      <a:endParaRPr lang="de-DE" sz="1800" b="0" strike="noStrike" spc="-1">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0B578C"/>
                    </a:solidFill>
                  </a:tcPr>
                </a:tc>
                <a:extLst>
                  <a:ext uri="{0D108BD9-81ED-4DB2-BD59-A6C34878D82A}">
                    <a16:rowId xmlns:a16="http://schemas.microsoft.com/office/drawing/2014/main" val="10000"/>
                  </a:ext>
                </a:extLst>
              </a:tr>
              <a:tr h="227520">
                <a:tc>
                  <a:txBody>
                    <a:bodyPr/>
                    <a:lstStyle/>
                    <a:p>
                      <a:pPr>
                        <a:lnSpc>
                          <a:spcPct val="100000"/>
                        </a:lnSpc>
                      </a:pPr>
                      <a:r>
                        <a:rPr lang="de-DE" sz="1800" b="0" strike="noStrike" cap="all" spc="-1">
                          <a:solidFill>
                            <a:srgbClr val="FFFFFF"/>
                          </a:solidFill>
                          <a:uFill>
                            <a:solidFill>
                              <a:srgbClr val="FFFFFF"/>
                            </a:solidFill>
                          </a:uFill>
                          <a:latin typeface="Calibri"/>
                          <a:ea typeface="MS Mincho"/>
                        </a:rPr>
                        <a:t>Anforderungen</a:t>
                      </a:r>
                      <a:endParaRPr lang="de-DE" sz="1800" b="0" strike="noStrike" spc="-1">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8DCAF6"/>
                    </a:solidFill>
                  </a:tcPr>
                </a:tc>
                <a:extLst>
                  <a:ext uri="{0D108BD9-81ED-4DB2-BD59-A6C34878D82A}">
                    <a16:rowId xmlns:a16="http://schemas.microsoft.com/office/drawing/2014/main" val="10001"/>
                  </a:ext>
                </a:extLst>
              </a:tr>
              <a:tr h="1890000">
                <a:tc>
                  <a:txBody>
                    <a:bodyPr/>
                    <a:lstStyle/>
                    <a:p>
                      <a:pPr marL="343080" indent="-342720">
                        <a:lnSpc>
                          <a:spcPct val="120000"/>
                        </a:lnSpc>
                        <a:buClr>
                          <a:srgbClr val="000000"/>
                        </a:buClr>
                        <a:buFont typeface="Symbol"/>
                        <a:buChar char=""/>
                      </a:pPr>
                      <a:r>
                        <a:rPr lang="de-DE" sz="1600" b="0" strike="noStrike" spc="-1">
                          <a:solidFill>
                            <a:srgbClr val="000000"/>
                          </a:solidFill>
                          <a:uFill>
                            <a:solidFill>
                              <a:srgbClr val="FFFFFF"/>
                            </a:solidFill>
                          </a:uFill>
                          <a:latin typeface="Calibri"/>
                          <a:ea typeface="MS Mincho"/>
                        </a:rPr>
                        <a:t>GR4.1 Ein Service-Management-Plan muss erstellt und gepflegt werden.</a:t>
                      </a:r>
                      <a:endParaRPr lang="de-DE" sz="1800" b="0" strike="noStrike" spc="-1">
                        <a:solidFill>
                          <a:srgbClr val="000000"/>
                        </a:solidFill>
                        <a:uFill>
                          <a:solidFill>
                            <a:srgbClr val="FFFFFF"/>
                          </a:solidFill>
                        </a:uFill>
                        <a:latin typeface="Arial"/>
                      </a:endParaRPr>
                    </a:p>
                    <a:p>
                      <a:pPr marL="343080" indent="-342720">
                        <a:lnSpc>
                          <a:spcPct val="120000"/>
                        </a:lnSpc>
                        <a:buClr>
                          <a:srgbClr val="000000"/>
                        </a:buClr>
                        <a:buFont typeface="Symbol"/>
                        <a:buChar char=""/>
                      </a:pPr>
                      <a:r>
                        <a:rPr lang="de-DE" sz="1600" b="0" strike="noStrike" spc="-1">
                          <a:solidFill>
                            <a:srgbClr val="000000"/>
                          </a:solidFill>
                          <a:uFill>
                            <a:solidFill>
                              <a:srgbClr val="FFFFFF"/>
                            </a:solidFill>
                          </a:uFill>
                          <a:latin typeface="Calibri"/>
                          <a:ea typeface="MS Mincho"/>
                        </a:rPr>
                        <a:t>GR4.2 Der Service-Mgmt.-Plan muss mind. folgende Elemente beinhalten oder referenzieren:</a:t>
                      </a:r>
                      <a:endParaRPr lang="de-DE" sz="1800" b="0" strike="noStrike" spc="-1">
                        <a:solidFill>
                          <a:srgbClr val="000000"/>
                        </a:solidFill>
                        <a:uFill>
                          <a:solidFill>
                            <a:srgbClr val="FFFFFF"/>
                          </a:solidFill>
                        </a:uFill>
                        <a:latin typeface="Arial"/>
                      </a:endParaRPr>
                    </a:p>
                    <a:p>
                      <a:pPr marL="743040" lvl="1" indent="-285480">
                        <a:lnSpc>
                          <a:spcPct val="120000"/>
                        </a:lnSpc>
                        <a:buClr>
                          <a:srgbClr val="000000"/>
                        </a:buClr>
                        <a:buFont typeface="Courier New"/>
                        <a:buChar char="o"/>
                      </a:pPr>
                      <a:r>
                        <a:rPr lang="de-DE" sz="1600" b="0" strike="noStrike" spc="-1">
                          <a:solidFill>
                            <a:srgbClr val="000000"/>
                          </a:solidFill>
                          <a:uFill>
                            <a:solidFill>
                              <a:srgbClr val="FFFFFF"/>
                            </a:solidFill>
                          </a:uFill>
                          <a:latin typeface="Calibri"/>
                          <a:ea typeface="MS Mincho"/>
                        </a:rPr>
                        <a:t>Ziele und zeitliche Planung der Umsetzung des SMS und der damit verbundenen Prozesse</a:t>
                      </a:r>
                      <a:endParaRPr lang="de-DE" sz="1800" b="0" strike="noStrike" spc="-1">
                        <a:solidFill>
                          <a:srgbClr val="000000"/>
                        </a:solidFill>
                        <a:uFill>
                          <a:solidFill>
                            <a:srgbClr val="FFFFFF"/>
                          </a:solidFill>
                        </a:uFill>
                        <a:latin typeface="Arial"/>
                      </a:endParaRPr>
                    </a:p>
                    <a:p>
                      <a:pPr marL="743040" lvl="1" indent="-285480">
                        <a:lnSpc>
                          <a:spcPct val="120000"/>
                        </a:lnSpc>
                        <a:buClr>
                          <a:srgbClr val="000000"/>
                        </a:buClr>
                        <a:buFont typeface="Courier New"/>
                        <a:buChar char="o"/>
                      </a:pPr>
                      <a:r>
                        <a:rPr lang="de-DE" sz="1600" b="0" strike="noStrike" spc="-1">
                          <a:solidFill>
                            <a:srgbClr val="000000"/>
                          </a:solidFill>
                          <a:uFill>
                            <a:solidFill>
                              <a:srgbClr val="FFFFFF"/>
                            </a:solidFill>
                          </a:uFill>
                          <a:latin typeface="Calibri"/>
                          <a:ea typeface="MS Mincho"/>
                        </a:rPr>
                        <a:t>Übergreifende Rollen und Verantwortlichkeiten</a:t>
                      </a:r>
                      <a:endParaRPr lang="de-DE" sz="1800" b="0" strike="noStrike" spc="-1">
                        <a:solidFill>
                          <a:srgbClr val="000000"/>
                        </a:solidFill>
                        <a:uFill>
                          <a:solidFill>
                            <a:srgbClr val="FFFFFF"/>
                          </a:solidFill>
                        </a:uFill>
                        <a:latin typeface="Arial"/>
                      </a:endParaRPr>
                    </a:p>
                    <a:p>
                      <a:pPr marL="743040" lvl="1" indent="-285480">
                        <a:lnSpc>
                          <a:spcPct val="120000"/>
                        </a:lnSpc>
                        <a:buClr>
                          <a:srgbClr val="000000"/>
                        </a:buClr>
                        <a:buFont typeface="Courier New"/>
                        <a:buChar char="o"/>
                      </a:pPr>
                      <a:r>
                        <a:rPr lang="de-DE" sz="1600" b="0" strike="noStrike" spc="-1">
                          <a:solidFill>
                            <a:srgbClr val="000000"/>
                          </a:solidFill>
                          <a:uFill>
                            <a:solidFill>
                              <a:srgbClr val="FFFFFF"/>
                            </a:solidFill>
                          </a:uFill>
                          <a:latin typeface="Calibri"/>
                          <a:ea typeface="MS Mincho"/>
                        </a:rPr>
                        <a:t>Erforderliche Schulungs- und Sensibilisierungsaktivitäten</a:t>
                      </a:r>
                      <a:endParaRPr lang="de-DE" sz="1800" b="0" strike="noStrike" spc="-1">
                        <a:solidFill>
                          <a:srgbClr val="000000"/>
                        </a:solidFill>
                        <a:uFill>
                          <a:solidFill>
                            <a:srgbClr val="FFFFFF"/>
                          </a:solidFill>
                        </a:uFill>
                        <a:latin typeface="Arial"/>
                      </a:endParaRPr>
                    </a:p>
                    <a:p>
                      <a:pPr marL="743040" lvl="1" indent="-285480">
                        <a:lnSpc>
                          <a:spcPct val="120000"/>
                        </a:lnSpc>
                        <a:buClr>
                          <a:srgbClr val="000000"/>
                        </a:buClr>
                        <a:buFont typeface="Courier New"/>
                        <a:buChar char="o"/>
                      </a:pPr>
                      <a:r>
                        <a:rPr lang="de-DE" sz="1600" b="0" strike="noStrike" spc="-1">
                          <a:solidFill>
                            <a:srgbClr val="000000"/>
                          </a:solidFill>
                          <a:uFill>
                            <a:solidFill>
                              <a:srgbClr val="FFFFFF"/>
                            </a:solidFill>
                          </a:uFill>
                          <a:latin typeface="Calibri"/>
                          <a:ea typeface="MS Mincho"/>
                        </a:rPr>
                        <a:t>Erforderliche Technologie (Werkzeuge / Tools) zur Unterstützung des SMS</a:t>
                      </a:r>
                      <a:endParaRPr lang="de-DE" sz="1800" b="0" strike="noStrike" spc="-1">
                        <a:solidFill>
                          <a:srgbClr val="000000"/>
                        </a:solidFill>
                        <a:uFill>
                          <a:solidFill>
                            <a:srgbClr val="FFFFFF"/>
                          </a:solidFill>
                        </a:uFill>
                        <a:latin typeface="Arial"/>
                      </a:endParaRPr>
                    </a:p>
                    <a:p>
                      <a:pPr marL="343080" indent="-342720">
                        <a:lnSpc>
                          <a:spcPct val="120000"/>
                        </a:lnSpc>
                        <a:buClr>
                          <a:srgbClr val="000000"/>
                        </a:buClr>
                        <a:buFont typeface="Symbol"/>
                        <a:buChar char=""/>
                      </a:pPr>
                      <a:r>
                        <a:rPr lang="de-DE" sz="1600" b="0" strike="noStrike" spc="-1">
                          <a:solidFill>
                            <a:srgbClr val="000000"/>
                          </a:solidFill>
                          <a:uFill>
                            <a:solidFill>
                              <a:srgbClr val="FFFFFF"/>
                            </a:solidFill>
                          </a:uFill>
                          <a:latin typeface="Calibri"/>
                          <a:ea typeface="MS Mincho"/>
                        </a:rPr>
                        <a:t>GR4.3 Jeder Plan muss mit anderen Plänen und der Service-Management-Planung insgesamt abgestimmt werden.</a:t>
                      </a:r>
                      <a:endParaRPr lang="de-DE" sz="1800" b="0" strike="noStrike" spc="-1">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2"/>
                  </a:ext>
                </a:extLst>
              </a:tr>
            </a:tbl>
          </a:graphicData>
        </a:graphic>
      </p:graphicFrame>
      <p:graphicFrame>
        <p:nvGraphicFramePr>
          <p:cNvPr id="794" name="Table 4"/>
          <p:cNvGraphicFramePr/>
          <p:nvPr/>
        </p:nvGraphicFramePr>
        <p:xfrm>
          <a:off x="457200" y="4745880"/>
          <a:ext cx="8524800" cy="1896110"/>
        </p:xfrm>
        <a:graphic>
          <a:graphicData uri="http://schemas.openxmlformats.org/drawingml/2006/table">
            <a:tbl>
              <a:tblPr/>
              <a:tblGrid>
                <a:gridCol w="8524800">
                  <a:extLst>
                    <a:ext uri="{9D8B030D-6E8A-4147-A177-3AD203B41FA5}">
                      <a16:colId xmlns:a16="http://schemas.microsoft.com/office/drawing/2014/main" val="20000"/>
                    </a:ext>
                  </a:extLst>
                </a:gridCol>
              </a:tblGrid>
              <a:tr h="201600">
                <a:tc>
                  <a:txBody>
                    <a:bodyPr/>
                    <a:lstStyle/>
                    <a:p>
                      <a:pPr>
                        <a:lnSpc>
                          <a:spcPct val="100000"/>
                        </a:lnSpc>
                      </a:pPr>
                      <a:r>
                        <a:rPr lang="de-DE" sz="1600" b="0" strike="noStrike" spc="-1">
                          <a:solidFill>
                            <a:srgbClr val="FFFFFF"/>
                          </a:solidFill>
                          <a:uFill>
                            <a:solidFill>
                              <a:srgbClr val="FFFFFF"/>
                            </a:solidFill>
                          </a:uFill>
                          <a:latin typeface="Calibri"/>
                          <a:ea typeface="MS Gothic"/>
                        </a:rPr>
                        <a:t>GR5 Implementierung des Service-Managements (DO)</a:t>
                      </a:r>
                      <a:endParaRPr lang="de-DE" sz="1800" b="0" strike="noStrike" spc="-1">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0B578C"/>
                    </a:solidFill>
                  </a:tcPr>
                </a:tc>
                <a:extLst>
                  <a:ext uri="{0D108BD9-81ED-4DB2-BD59-A6C34878D82A}">
                    <a16:rowId xmlns:a16="http://schemas.microsoft.com/office/drawing/2014/main" val="10000"/>
                  </a:ext>
                </a:extLst>
              </a:tr>
              <a:tr h="227520">
                <a:tc>
                  <a:txBody>
                    <a:bodyPr/>
                    <a:lstStyle/>
                    <a:p>
                      <a:pPr>
                        <a:lnSpc>
                          <a:spcPct val="100000"/>
                        </a:lnSpc>
                      </a:pPr>
                      <a:r>
                        <a:rPr lang="de-DE" sz="1800" b="0" strike="noStrike" cap="all" spc="-1">
                          <a:solidFill>
                            <a:srgbClr val="FFFFFF"/>
                          </a:solidFill>
                          <a:uFill>
                            <a:solidFill>
                              <a:srgbClr val="FFFFFF"/>
                            </a:solidFill>
                          </a:uFill>
                          <a:latin typeface="Calibri"/>
                          <a:ea typeface="MS Mincho"/>
                        </a:rPr>
                        <a:t>Anforderungen</a:t>
                      </a:r>
                      <a:endParaRPr lang="de-DE" sz="1800" b="0" strike="noStrike" spc="-1">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8DCAF6"/>
                    </a:solidFill>
                  </a:tcPr>
                </a:tc>
                <a:extLst>
                  <a:ext uri="{0D108BD9-81ED-4DB2-BD59-A6C34878D82A}">
                    <a16:rowId xmlns:a16="http://schemas.microsoft.com/office/drawing/2014/main" val="10001"/>
                  </a:ext>
                </a:extLst>
              </a:tr>
              <a:tr h="894960">
                <a:tc>
                  <a:txBody>
                    <a:bodyPr/>
                    <a:lstStyle/>
                    <a:p>
                      <a:pPr marL="343080" indent="-342720">
                        <a:lnSpc>
                          <a:spcPct val="115000"/>
                        </a:lnSpc>
                        <a:buClr>
                          <a:srgbClr val="000000"/>
                        </a:buClr>
                        <a:buFont typeface="Symbol"/>
                        <a:buChar char=""/>
                      </a:pPr>
                      <a:r>
                        <a:rPr lang="de-DE" sz="1600" b="0" strike="noStrike" spc="-1">
                          <a:solidFill>
                            <a:srgbClr val="000000"/>
                          </a:solidFill>
                          <a:uFill>
                            <a:solidFill>
                              <a:srgbClr val="FFFFFF"/>
                            </a:solidFill>
                          </a:uFill>
                          <a:latin typeface="Calibri"/>
                          <a:ea typeface="MS Mincho"/>
                        </a:rPr>
                        <a:t>GR5.1 Der Service-Management-Plan muss umgesetzt werden.</a:t>
                      </a:r>
                      <a:endParaRPr lang="de-DE" sz="1800" b="0" strike="noStrike" spc="-1">
                        <a:solidFill>
                          <a:srgbClr val="000000"/>
                        </a:solidFill>
                        <a:uFill>
                          <a:solidFill>
                            <a:srgbClr val="FFFFFF"/>
                          </a:solidFill>
                        </a:uFill>
                        <a:latin typeface="Arial"/>
                      </a:endParaRPr>
                    </a:p>
                    <a:p>
                      <a:pPr marL="343080" indent="-342720">
                        <a:lnSpc>
                          <a:spcPct val="115000"/>
                        </a:lnSpc>
                        <a:buClr>
                          <a:srgbClr val="000000"/>
                        </a:buClr>
                        <a:buFont typeface="Symbol"/>
                        <a:buChar char=""/>
                      </a:pPr>
                      <a:r>
                        <a:rPr lang="de-DE" sz="1600" b="0" strike="noStrike" spc="-1">
                          <a:solidFill>
                            <a:srgbClr val="000000"/>
                          </a:solidFill>
                          <a:uFill>
                            <a:solidFill>
                              <a:srgbClr val="FFFFFF"/>
                            </a:solidFill>
                          </a:uFill>
                          <a:latin typeface="Calibri"/>
                          <a:ea typeface="MS Mincho"/>
                        </a:rPr>
                        <a:t>GR5.2 Innerhalb des Geltungsbereichs des SMS muss den definierten Service-Management-Prozessen gefolgt und ihre praktische Anwendung, wie auch die Einhaltung zugehöriger Richtlinien und Verfahren, durchgesetzt werden.</a:t>
                      </a:r>
                      <a:endParaRPr lang="de-DE" sz="1800" b="0" strike="noStrike" spc="-1">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Service-Management-System (SMS)</a:t>
            </a:r>
            <a:endParaRPr lang="en-US" sz="1800" b="0" strike="noStrike" spc="-1">
              <a:solidFill>
                <a:srgbClr val="000000"/>
              </a:solidFill>
              <a:uFill>
                <a:solidFill>
                  <a:srgbClr val="FFFFFF"/>
                </a:solidFill>
              </a:uFill>
              <a:latin typeface="Calibri"/>
            </a:endParaRPr>
          </a:p>
        </p:txBody>
      </p:sp>
      <p:sp>
        <p:nvSpPr>
          <p:cNvPr id="148" name="TextShape 2"/>
          <p:cNvSpPr txBox="1"/>
          <p:nvPr/>
        </p:nvSpPr>
        <p:spPr>
          <a:xfrm>
            <a:off x="457200" y="1696680"/>
            <a:ext cx="8229240" cy="4625640"/>
          </a:xfrm>
          <a:prstGeom prst="rect">
            <a:avLst/>
          </a:prstGeom>
          <a:noFill/>
          <a:ln>
            <a:noFill/>
          </a:ln>
        </p:spPr>
        <p:txBody>
          <a:bodyPr/>
          <a:lstStyle/>
          <a:p>
            <a:pPr>
              <a:lnSpc>
                <a:spcPct val="100000"/>
              </a:lnSpc>
            </a:pPr>
            <a:endParaRPr lang="en-US" sz="2800" b="0" strike="noStrike" spc="-1">
              <a:solidFill>
                <a:srgbClr val="000000"/>
              </a:solidFill>
              <a:uFill>
                <a:solidFill>
                  <a:srgbClr val="FFFFFF"/>
                </a:solidFill>
              </a:uFill>
              <a:latin typeface="Calibri"/>
            </a:endParaRPr>
          </a:p>
          <a:p>
            <a:pPr>
              <a:lnSpc>
                <a:spcPct val="100000"/>
              </a:lnSpc>
            </a:pPr>
            <a:endParaRPr lang="en-US" sz="2800" b="0" strike="noStrike" spc="-1">
              <a:solidFill>
                <a:srgbClr val="000000"/>
              </a:solidFill>
              <a:uFill>
                <a:solidFill>
                  <a:srgbClr val="FFFFFF"/>
                </a:solidFill>
              </a:uFill>
              <a:latin typeface="Calibri"/>
            </a:endParaRPr>
          </a:p>
          <a:p>
            <a:pPr>
              <a:lnSpc>
                <a:spcPct val="100000"/>
              </a:lnSpc>
            </a:pPr>
            <a:endParaRPr lang="en-US" sz="28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Kernelemente in einem SMS:</a:t>
            </a: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Richtlinien</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Prozesse</a:t>
            </a:r>
            <a:endParaRPr lang="en-US" sz="2000" b="0" strike="noStrike" spc="-1">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Inputs</a:t>
            </a:r>
            <a:endParaRPr lang="en-US" sz="1800" b="0" strike="noStrike" spc="-1">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Aktivitäten</a:t>
            </a:r>
            <a:endParaRPr lang="en-US" sz="1800" b="0" strike="noStrike" spc="-1">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Rollen und Verantwortlichkeiten</a:t>
            </a:r>
            <a:endParaRPr lang="en-US" sz="1800" b="0" strike="noStrike" spc="-1">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Outputs</a:t>
            </a:r>
            <a:endParaRPr lang="en-US" sz="18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Verfahren</a:t>
            </a:r>
            <a:endParaRPr lang="en-US" sz="2000" b="0" strike="noStrike" spc="-1">
              <a:solidFill>
                <a:srgbClr val="000000"/>
              </a:solidFill>
              <a:uFill>
                <a:solidFill>
                  <a:srgbClr val="FFFFFF"/>
                </a:solidFill>
              </a:uFill>
              <a:latin typeface="Calibri"/>
            </a:endParaRPr>
          </a:p>
        </p:txBody>
      </p:sp>
      <p:sp>
        <p:nvSpPr>
          <p:cNvPr id="149" name="TextShape 3"/>
          <p:cNvSpPr txBox="1"/>
          <p:nvPr/>
        </p:nvSpPr>
        <p:spPr>
          <a:xfrm>
            <a:off x="6553080" y="6430680"/>
            <a:ext cx="2133360" cy="364680"/>
          </a:xfrm>
          <a:prstGeom prst="rect">
            <a:avLst/>
          </a:prstGeom>
          <a:noFill/>
          <a:ln>
            <a:noFill/>
          </a:ln>
        </p:spPr>
        <p:txBody>
          <a:bodyPr anchor="ctr"/>
          <a:lstStyle/>
          <a:p>
            <a:pPr algn="r">
              <a:lnSpc>
                <a:spcPct val="100000"/>
              </a:lnSpc>
            </a:pPr>
            <a:fld id="{32023ED0-76CD-460B-B0A8-D810A4CA5DAA}" type="slidenum">
              <a:rPr lang="de-DE" sz="1200" b="0" strike="noStrike" spc="-1">
                <a:solidFill>
                  <a:srgbClr val="8B8B8B"/>
                </a:solidFill>
                <a:uFill>
                  <a:solidFill>
                    <a:srgbClr val="FFFFFF"/>
                  </a:solidFill>
                </a:uFill>
                <a:latin typeface="Calibri"/>
              </a:rPr>
              <a:t>9</a:t>
            </a:fld>
            <a:endParaRPr lang="de-DE" sz="1400" b="0" strike="noStrike" spc="-1">
              <a:solidFill>
                <a:srgbClr val="000000"/>
              </a:solidFill>
              <a:uFill>
                <a:solidFill>
                  <a:srgbClr val="FFFFFF"/>
                </a:solidFill>
              </a:uFill>
              <a:latin typeface="Times New Roman"/>
            </a:endParaRPr>
          </a:p>
        </p:txBody>
      </p:sp>
      <p:graphicFrame>
        <p:nvGraphicFramePr>
          <p:cNvPr id="150" name="Table 4"/>
          <p:cNvGraphicFramePr/>
          <p:nvPr/>
        </p:nvGraphicFramePr>
        <p:xfrm>
          <a:off x="457200" y="1696680"/>
          <a:ext cx="8229600" cy="1249680"/>
        </p:xfrm>
        <a:graphic>
          <a:graphicData uri="http://schemas.openxmlformats.org/drawingml/2006/table">
            <a:tbl>
              <a:tblPr/>
              <a:tblGrid>
                <a:gridCol w="8229600">
                  <a:extLst>
                    <a:ext uri="{9D8B030D-6E8A-4147-A177-3AD203B41FA5}">
                      <a16:colId xmlns:a16="http://schemas.microsoft.com/office/drawing/2014/main" val="20000"/>
                    </a:ext>
                  </a:extLst>
                </a:gridCol>
              </a:tblGrid>
              <a:tr h="198720">
                <a:tc>
                  <a:txBody>
                    <a:bodyPr/>
                    <a:lstStyle/>
                    <a:p>
                      <a:pPr>
                        <a:lnSpc>
                          <a:spcPct val="100000"/>
                        </a:lnSpc>
                      </a:pPr>
                      <a:r>
                        <a:rPr lang="de-DE" sz="1400" b="1" strike="noStrike" spc="-1">
                          <a:solidFill>
                            <a:srgbClr val="FFFFFF"/>
                          </a:solidFill>
                          <a:uFill>
                            <a:solidFill>
                              <a:srgbClr val="FFFFFF"/>
                            </a:solidFill>
                          </a:uFill>
                          <a:latin typeface="Calibri"/>
                        </a:rPr>
                        <a:t>Definition nach FitSM-0:</a:t>
                      </a:r>
                      <a:endParaRPr lang="de-DE" sz="1800" b="0" strike="noStrike" spc="-1">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extLst>
                  <a:ext uri="{0D108BD9-81ED-4DB2-BD59-A6C34878D82A}">
                    <a16:rowId xmlns:a16="http://schemas.microsoft.com/office/drawing/2014/main" val="10000"/>
                  </a:ext>
                </a:extLst>
              </a:tr>
              <a:tr h="712800">
                <a:tc>
                  <a:txBody>
                    <a:bodyPr/>
                    <a:lstStyle/>
                    <a:p>
                      <a:pPr>
                        <a:lnSpc>
                          <a:spcPct val="100000"/>
                        </a:lnSpc>
                      </a:pPr>
                      <a:r>
                        <a:rPr lang="de-DE" sz="2000" b="0" strike="noStrike" spc="-1">
                          <a:solidFill>
                            <a:srgbClr val="000000"/>
                          </a:solidFill>
                          <a:uFill>
                            <a:solidFill>
                              <a:srgbClr val="FFFFFF"/>
                            </a:solidFill>
                          </a:uFill>
                          <a:latin typeface="Calibri"/>
                        </a:rPr>
                        <a:t>Service-Management-System (SMS):</a:t>
                      </a:r>
                      <a:endParaRPr lang="de-DE" sz="1800" b="0" strike="noStrike" spc="-1">
                        <a:solidFill>
                          <a:srgbClr val="000000"/>
                        </a:solidFill>
                        <a:uFill>
                          <a:solidFill>
                            <a:srgbClr val="FFFFFF"/>
                          </a:solidFill>
                        </a:uFill>
                        <a:latin typeface="Arial"/>
                      </a:endParaRPr>
                    </a:p>
                    <a:p>
                      <a:pPr marL="457200">
                        <a:lnSpc>
                          <a:spcPct val="100000"/>
                        </a:lnSpc>
                      </a:pPr>
                      <a:r>
                        <a:rPr lang="de-DE" sz="1800" b="0" strike="noStrike" spc="-1">
                          <a:solidFill>
                            <a:srgbClr val="000000"/>
                          </a:solidFill>
                          <a:uFill>
                            <a:solidFill>
                              <a:srgbClr val="FFFFFF"/>
                            </a:solidFill>
                          </a:uFill>
                          <a:latin typeface="Calibri"/>
                        </a:rPr>
                        <a:t>Übergreifendes </a:t>
                      </a:r>
                      <a:r>
                        <a:rPr lang="de-DE" sz="1800" b="0" i="1" strike="noStrike" spc="-1">
                          <a:solidFill>
                            <a:srgbClr val="000000"/>
                          </a:solidFill>
                          <a:uFill>
                            <a:solidFill>
                              <a:srgbClr val="FFFFFF"/>
                            </a:solidFill>
                          </a:uFill>
                          <a:latin typeface="Calibri"/>
                        </a:rPr>
                        <a:t>Managementsystem</a:t>
                      </a:r>
                      <a:r>
                        <a:rPr lang="de-DE" sz="1800" b="0" strike="noStrike" spc="-1">
                          <a:solidFill>
                            <a:srgbClr val="000000"/>
                          </a:solidFill>
                          <a:uFill>
                            <a:solidFill>
                              <a:srgbClr val="FFFFFF"/>
                            </a:solidFill>
                          </a:uFill>
                          <a:latin typeface="Calibri"/>
                        </a:rPr>
                        <a:t>, welches das Management von Services innerhalb einer Organisation oder </a:t>
                      </a:r>
                      <a:r>
                        <a:rPr lang="de-DE" sz="1800" b="0" i="1" strike="noStrike" spc="-1">
                          <a:solidFill>
                            <a:srgbClr val="000000"/>
                          </a:solidFill>
                          <a:uFill>
                            <a:solidFill>
                              <a:srgbClr val="FFFFFF"/>
                            </a:solidFill>
                          </a:uFill>
                          <a:latin typeface="Calibri"/>
                        </a:rPr>
                        <a:t>Föderation</a:t>
                      </a:r>
                      <a:r>
                        <a:rPr lang="de-DE" sz="1800" b="0" strike="noStrike" spc="-1">
                          <a:solidFill>
                            <a:srgbClr val="000000"/>
                          </a:solidFill>
                          <a:uFill>
                            <a:solidFill>
                              <a:srgbClr val="FFFFFF"/>
                            </a:solidFill>
                          </a:uFill>
                          <a:latin typeface="Calibri"/>
                        </a:rPr>
                        <a:t> steuert und unterstützt</a:t>
                      </a:r>
                      <a:endParaRPr lang="de-DE" sz="1800" b="0" strike="noStrike" spc="-1">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5" name="TextShape 1"/>
          <p:cNvSpPr txBox="1"/>
          <p:nvPr/>
        </p:nvSpPr>
        <p:spPr>
          <a:xfrm>
            <a:off x="685800" y="2130480"/>
            <a:ext cx="7772040" cy="1469520"/>
          </a:xfrm>
          <a:prstGeom prst="rect">
            <a:avLst/>
          </a:prstGeom>
          <a:noFill/>
          <a:ln>
            <a:noFill/>
          </a:ln>
        </p:spPr>
        <p:txBody>
          <a:bodyPr anchor="ctr"/>
          <a:lstStyle/>
          <a:p>
            <a:pPr algn="ctr">
              <a:lnSpc>
                <a:spcPct val="100000"/>
              </a:lnSpc>
            </a:pPr>
            <a:r>
              <a:rPr lang="en-US" sz="3200" b="0" strike="noStrike" spc="-1">
                <a:solidFill>
                  <a:srgbClr val="205595"/>
                </a:solidFill>
                <a:uFill>
                  <a:solidFill>
                    <a:srgbClr val="FFFFFF"/>
                  </a:solidFill>
                </a:uFill>
                <a:latin typeface="Calibri"/>
              </a:rPr>
              <a:t>Erstellung und Pflege eines Service-Management-Plans</a:t>
            </a:r>
            <a:endParaRPr lang="en-US" sz="1800" b="0" strike="noStrike" spc="-1">
              <a:solidFill>
                <a:srgbClr val="000000"/>
              </a:solidFill>
              <a:uFill>
                <a:solidFill>
                  <a:srgbClr val="FFFFFF"/>
                </a:solidFill>
              </a:uFill>
              <a:latin typeface="Calibri"/>
            </a:endParaRPr>
          </a:p>
        </p:txBody>
      </p:sp>
      <p:sp>
        <p:nvSpPr>
          <p:cNvPr id="796" name="TextShape 2"/>
          <p:cNvSpPr txBox="1"/>
          <p:nvPr/>
        </p:nvSpPr>
        <p:spPr>
          <a:xfrm>
            <a:off x="6553080" y="6430680"/>
            <a:ext cx="2133360" cy="364680"/>
          </a:xfrm>
          <a:prstGeom prst="rect">
            <a:avLst/>
          </a:prstGeom>
          <a:noFill/>
          <a:ln>
            <a:noFill/>
          </a:ln>
        </p:spPr>
        <p:txBody>
          <a:bodyPr anchor="ctr"/>
          <a:lstStyle/>
          <a:p>
            <a:pPr algn="r">
              <a:lnSpc>
                <a:spcPct val="100000"/>
              </a:lnSpc>
            </a:pPr>
            <a:fld id="{AF8AEBDD-07E6-4630-B230-CDDF4C6F39D6}" type="slidenum">
              <a:rPr lang="de-DE" sz="1200" b="0" strike="noStrike" spc="-1">
                <a:solidFill>
                  <a:srgbClr val="FFFFFF"/>
                </a:solidFill>
                <a:uFill>
                  <a:solidFill>
                    <a:srgbClr val="FFFFFF"/>
                  </a:solidFill>
                </a:uFill>
                <a:latin typeface="Calibri"/>
              </a:rPr>
              <a:t>90</a:t>
            </a:fld>
            <a:endParaRPr lang="de-DE" sz="1400" b="0" strike="noStrike" spc="-1">
              <a:solidFill>
                <a:srgbClr val="000000"/>
              </a:solidFill>
              <a:uFill>
                <a:solidFill>
                  <a:srgbClr val="FFFFFF"/>
                </a:solidFill>
              </a:uFill>
              <a:latin typeface="Times New Roman"/>
            </a:endParaRPr>
          </a:p>
        </p:txBody>
      </p:sp>
      <p:sp>
        <p:nvSpPr>
          <p:cNvPr id="797" name="CustomShape 3"/>
          <p:cNvSpPr/>
          <p:nvPr/>
        </p:nvSpPr>
        <p:spPr>
          <a:xfrm>
            <a:off x="1371600" y="3933720"/>
            <a:ext cx="6400440" cy="1704600"/>
          </a:xfrm>
          <a:prstGeom prst="snip1Rect">
            <a:avLst>
              <a:gd name="adj" fmla="val 16667"/>
            </a:avLst>
          </a:prstGeom>
          <a:solidFill>
            <a:schemeClr val="accent1">
              <a:lumMod val="60000"/>
              <a:lumOff val="40000"/>
              <a:alpha val="37000"/>
            </a:schemeClr>
          </a:solidFill>
          <a:ln>
            <a:round/>
          </a:ln>
        </p:spPr>
        <p:style>
          <a:lnRef idx="2">
            <a:schemeClr val="accent1">
              <a:shade val="50000"/>
            </a:schemeClr>
          </a:lnRef>
          <a:fillRef idx="1">
            <a:schemeClr val="accent1"/>
          </a:fillRef>
          <a:effectRef idx="0">
            <a:schemeClr val="accent1"/>
          </a:effectRef>
          <a:fontRef idx="minor"/>
        </p:style>
      </p:sp>
      <p:sp>
        <p:nvSpPr>
          <p:cNvPr id="798" name="CustomShape 4"/>
          <p:cNvSpPr/>
          <p:nvPr/>
        </p:nvSpPr>
        <p:spPr>
          <a:xfrm>
            <a:off x="1445760" y="4040640"/>
            <a:ext cx="1706040" cy="32904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de-DE" sz="1800" b="0" strike="noStrike" spc="-1">
                <a:solidFill>
                  <a:srgbClr val="FFFFFF"/>
                </a:solidFill>
                <a:uFill>
                  <a:solidFill>
                    <a:srgbClr val="FFFFFF"/>
                  </a:solidFill>
                </a:uFill>
                <a:latin typeface="Calibri"/>
              </a:rPr>
              <a:t>Keywords</a:t>
            </a:r>
            <a:endParaRPr lang="de-DE" sz="1800" b="0" strike="noStrike" spc="-1">
              <a:solidFill>
                <a:srgbClr val="000000"/>
              </a:solidFill>
              <a:uFill>
                <a:solidFill>
                  <a:srgbClr val="FFFFFF"/>
                </a:solidFill>
              </a:uFill>
              <a:latin typeface="Arial"/>
            </a:endParaRPr>
          </a:p>
        </p:txBody>
      </p:sp>
      <p:sp>
        <p:nvSpPr>
          <p:cNvPr id="799" name="CustomShape 5"/>
          <p:cNvSpPr/>
          <p:nvPr/>
        </p:nvSpPr>
        <p:spPr>
          <a:xfrm>
            <a:off x="1445760" y="4448520"/>
            <a:ext cx="623268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1800" b="0" strike="noStrike" spc="-1">
                <a:solidFill>
                  <a:srgbClr val="000000"/>
                </a:solidFill>
                <a:uFill>
                  <a:solidFill>
                    <a:srgbClr val="FFFFFF"/>
                  </a:solidFill>
                </a:uFill>
                <a:latin typeface="Calibri"/>
              </a:rPr>
              <a:t>Service Management Plan, SMS Ziele</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0"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Service Management Plan</a:t>
            </a:r>
            <a:endParaRPr lang="en-US" sz="1800" b="0" strike="noStrike" spc="-1">
              <a:solidFill>
                <a:srgbClr val="000000"/>
              </a:solidFill>
              <a:uFill>
                <a:solidFill>
                  <a:srgbClr val="FFFFFF"/>
                </a:solidFill>
              </a:uFill>
              <a:latin typeface="Calibri"/>
            </a:endParaRPr>
          </a:p>
        </p:txBody>
      </p:sp>
      <p:sp>
        <p:nvSpPr>
          <p:cNvPr id="801" name="TextShape 2"/>
          <p:cNvSpPr txBox="1"/>
          <p:nvPr/>
        </p:nvSpPr>
        <p:spPr>
          <a:xfrm>
            <a:off x="457200" y="2886120"/>
            <a:ext cx="8229240" cy="3512520"/>
          </a:xfrm>
          <a:prstGeom prst="rect">
            <a:avLst/>
          </a:prstGeom>
          <a:noFill/>
          <a:ln>
            <a:noFill/>
          </a:ln>
        </p:spPr>
        <p:txBody>
          <a:bodyPr/>
          <a:lstStyle/>
          <a:p>
            <a:pPr marL="343080" indent="-342720">
              <a:lnSpc>
                <a:spcPct val="100000"/>
              </a:lnSpc>
              <a:buClr>
                <a:srgbClr val="000000"/>
              </a:buClr>
              <a:buFont typeface="Arial"/>
              <a:buChar char="•"/>
            </a:pPr>
            <a:r>
              <a:rPr lang="en-US" sz="2000" b="0" strike="noStrike" spc="-1" dirty="0" err="1">
                <a:solidFill>
                  <a:srgbClr val="000000"/>
                </a:solidFill>
                <a:uFill>
                  <a:solidFill>
                    <a:srgbClr val="FFFFFF"/>
                  </a:solidFill>
                </a:uFill>
                <a:latin typeface="Calibri"/>
              </a:rPr>
              <a:t>Mögliche</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allgemeine</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Struktur</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eines</a:t>
            </a:r>
            <a:r>
              <a:rPr lang="en-US" sz="2000" b="0" strike="noStrike" spc="-1" dirty="0">
                <a:solidFill>
                  <a:srgbClr val="000000"/>
                </a:solidFill>
                <a:uFill>
                  <a:solidFill>
                    <a:srgbClr val="FFFFFF"/>
                  </a:solidFill>
                </a:uFill>
                <a:latin typeface="Calibri"/>
              </a:rPr>
              <a:t> Service-Management-Plans:</a:t>
            </a:r>
          </a:p>
          <a:p>
            <a:pPr marL="914400" lvl="1" indent="-456840">
              <a:lnSpc>
                <a:spcPct val="100000"/>
              </a:lnSpc>
              <a:buClr>
                <a:srgbClr val="000000"/>
              </a:buClr>
              <a:buFont typeface="Calibri"/>
              <a:buAutoNum type="arabicPeriod"/>
            </a:pPr>
            <a:r>
              <a:rPr lang="en-US" b="0" strike="noStrike" spc="-1" dirty="0">
                <a:solidFill>
                  <a:srgbClr val="000000"/>
                </a:solidFill>
                <a:uFill>
                  <a:solidFill>
                    <a:srgbClr val="FFFFFF"/>
                  </a:solidFill>
                </a:uFill>
                <a:latin typeface="Calibri"/>
              </a:rPr>
              <a:t>Status quo des SMS (</a:t>
            </a:r>
            <a:r>
              <a:rPr lang="en-US" b="0" strike="noStrike" spc="-1" dirty="0" err="1">
                <a:solidFill>
                  <a:srgbClr val="000000"/>
                </a:solidFill>
                <a:uFill>
                  <a:solidFill>
                    <a:srgbClr val="FFFFFF"/>
                  </a:solidFill>
                </a:uFill>
                <a:latin typeface="Calibri"/>
              </a:rPr>
              <a:t>z.B</a:t>
            </a:r>
            <a:r>
              <a:rPr lang="en-US" b="0" strike="noStrike" spc="-1" dirty="0">
                <a:solidFill>
                  <a:srgbClr val="000000"/>
                </a:solidFill>
                <a:uFill>
                  <a:solidFill>
                    <a:srgbClr val="FFFFFF"/>
                  </a:solidFill>
                </a:uFill>
                <a:latin typeface="Calibri"/>
              </a:rPr>
              <a:t>. </a:t>
            </a:r>
            <a:r>
              <a:rPr lang="en-US" b="0" strike="noStrike" spc="-1" dirty="0" err="1">
                <a:solidFill>
                  <a:srgbClr val="000000"/>
                </a:solidFill>
                <a:uFill>
                  <a:solidFill>
                    <a:srgbClr val="FFFFFF"/>
                  </a:solidFill>
                </a:uFill>
                <a:latin typeface="Calibri"/>
              </a:rPr>
              <a:t>aufgrund</a:t>
            </a:r>
            <a:r>
              <a:rPr lang="en-US" b="0" strike="noStrike" spc="-1" dirty="0">
                <a:solidFill>
                  <a:srgbClr val="000000"/>
                </a:solidFill>
                <a:uFill>
                  <a:solidFill>
                    <a:srgbClr val="FFFFFF"/>
                  </a:solidFill>
                </a:uFill>
                <a:latin typeface="Calibri"/>
              </a:rPr>
              <a:t> Self Assessments, Reviews, Audits)</a:t>
            </a:r>
            <a:endParaRPr lang="en-US" sz="1600" b="0" strike="noStrike" spc="-1" dirty="0">
              <a:solidFill>
                <a:srgbClr val="000000"/>
              </a:solidFill>
              <a:uFill>
                <a:solidFill>
                  <a:srgbClr val="FFFFFF"/>
                </a:solidFill>
              </a:uFill>
              <a:latin typeface="Calibri"/>
            </a:endParaRPr>
          </a:p>
          <a:p>
            <a:pPr marL="914400" lvl="1" indent="-456840">
              <a:lnSpc>
                <a:spcPct val="100000"/>
              </a:lnSpc>
              <a:buClr>
                <a:srgbClr val="000000"/>
              </a:buClr>
              <a:buFont typeface="Calibri"/>
              <a:buAutoNum type="arabicPeriod"/>
            </a:pPr>
            <a:r>
              <a:rPr lang="en-US" b="0" strike="noStrike" spc="-1" dirty="0" err="1">
                <a:solidFill>
                  <a:srgbClr val="000000"/>
                </a:solidFill>
                <a:uFill>
                  <a:solidFill>
                    <a:srgbClr val="FFFFFF"/>
                  </a:solidFill>
                </a:uFill>
                <a:latin typeface="Calibri"/>
              </a:rPr>
              <a:t>Gesamtziele</a:t>
            </a:r>
            <a:r>
              <a:rPr lang="en-US" b="0" strike="noStrike" spc="-1" dirty="0">
                <a:solidFill>
                  <a:srgbClr val="000000"/>
                </a:solidFill>
                <a:uFill>
                  <a:solidFill>
                    <a:srgbClr val="FFFFFF"/>
                  </a:solidFill>
                </a:uFill>
                <a:latin typeface="Calibri"/>
              </a:rPr>
              <a:t> </a:t>
            </a:r>
            <a:r>
              <a:rPr lang="en-US" b="0" strike="noStrike" spc="-1" dirty="0" err="1">
                <a:solidFill>
                  <a:srgbClr val="000000"/>
                </a:solidFill>
                <a:uFill>
                  <a:solidFill>
                    <a:srgbClr val="FFFFFF"/>
                  </a:solidFill>
                </a:uFill>
                <a:latin typeface="Calibri"/>
              </a:rPr>
              <a:t>für</a:t>
            </a:r>
            <a:r>
              <a:rPr lang="en-US" b="0" strike="noStrike" spc="-1" dirty="0">
                <a:solidFill>
                  <a:srgbClr val="000000"/>
                </a:solidFill>
                <a:uFill>
                  <a:solidFill>
                    <a:srgbClr val="FFFFFF"/>
                  </a:solidFill>
                </a:uFill>
                <a:latin typeface="Calibri"/>
              </a:rPr>
              <a:t> den </a:t>
            </a:r>
            <a:r>
              <a:rPr lang="en-US" b="0" strike="noStrike" spc="-1" dirty="0" err="1">
                <a:solidFill>
                  <a:srgbClr val="000000"/>
                </a:solidFill>
                <a:uFill>
                  <a:solidFill>
                    <a:srgbClr val="FFFFFF"/>
                  </a:solidFill>
                </a:uFill>
                <a:latin typeface="Calibri"/>
              </a:rPr>
              <a:t>vom</a:t>
            </a:r>
            <a:r>
              <a:rPr lang="en-US" b="0" strike="noStrike" spc="-1" dirty="0">
                <a:solidFill>
                  <a:srgbClr val="000000"/>
                </a:solidFill>
                <a:uFill>
                  <a:solidFill>
                    <a:srgbClr val="FFFFFF"/>
                  </a:solidFill>
                </a:uFill>
                <a:latin typeface="Calibri"/>
              </a:rPr>
              <a:t> Plan </a:t>
            </a:r>
            <a:r>
              <a:rPr lang="en-US" b="0" strike="noStrike" spc="-1" dirty="0" err="1">
                <a:solidFill>
                  <a:srgbClr val="000000"/>
                </a:solidFill>
                <a:uFill>
                  <a:solidFill>
                    <a:srgbClr val="FFFFFF"/>
                  </a:solidFill>
                </a:uFill>
                <a:latin typeface="Calibri"/>
              </a:rPr>
              <a:t>abgedeckten</a:t>
            </a:r>
            <a:r>
              <a:rPr lang="en-US" b="0" strike="noStrike" spc="-1" dirty="0">
                <a:solidFill>
                  <a:srgbClr val="000000"/>
                </a:solidFill>
                <a:uFill>
                  <a:solidFill>
                    <a:srgbClr val="FFFFFF"/>
                  </a:solidFill>
                </a:uFill>
                <a:latin typeface="Calibri"/>
              </a:rPr>
              <a:t> </a:t>
            </a:r>
            <a:r>
              <a:rPr lang="en-US" b="0" strike="noStrike" spc="-1" dirty="0" err="1">
                <a:solidFill>
                  <a:srgbClr val="000000"/>
                </a:solidFill>
                <a:uFill>
                  <a:solidFill>
                    <a:srgbClr val="FFFFFF"/>
                  </a:solidFill>
                </a:uFill>
                <a:latin typeface="Calibri"/>
              </a:rPr>
              <a:t>Zeitraum</a:t>
            </a:r>
            <a:r>
              <a:rPr lang="en-US" b="0" strike="noStrike" spc="-1" dirty="0">
                <a:solidFill>
                  <a:srgbClr val="000000"/>
                </a:solidFill>
                <a:uFill>
                  <a:solidFill>
                    <a:srgbClr val="FFFFFF"/>
                  </a:solidFill>
                </a:uFill>
                <a:latin typeface="Calibri"/>
              </a:rPr>
              <a:t>, </a:t>
            </a:r>
            <a:r>
              <a:rPr lang="en-US" b="0" strike="noStrike" spc="-1" dirty="0" err="1">
                <a:solidFill>
                  <a:srgbClr val="000000"/>
                </a:solidFill>
                <a:uFill>
                  <a:solidFill>
                    <a:srgbClr val="FFFFFF"/>
                  </a:solidFill>
                </a:uFill>
                <a:latin typeface="Calibri"/>
              </a:rPr>
              <a:t>inkl</a:t>
            </a:r>
            <a:r>
              <a:rPr lang="en-US" b="0" strike="noStrike" spc="-1" dirty="0">
                <a:solidFill>
                  <a:srgbClr val="000000"/>
                </a:solidFill>
                <a:uFill>
                  <a:solidFill>
                    <a:srgbClr val="FFFFFF"/>
                  </a:solidFill>
                </a:uFill>
                <a:latin typeface="Calibri"/>
              </a:rPr>
              <a:t>.:</a:t>
            </a:r>
            <a:endParaRPr lang="en-US" sz="1600" b="0" strike="noStrike" spc="-1" dirty="0">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sz="1600" b="0" strike="noStrike" spc="-1" dirty="0" err="1">
                <a:solidFill>
                  <a:srgbClr val="000000"/>
                </a:solidFill>
                <a:uFill>
                  <a:solidFill>
                    <a:srgbClr val="FFFFFF"/>
                  </a:solidFill>
                </a:uFill>
                <a:latin typeface="Calibri"/>
              </a:rPr>
              <a:t>Ermittlung</a:t>
            </a:r>
            <a:r>
              <a:rPr lang="en-US" sz="1600" b="0" strike="noStrike" spc="-1" dirty="0">
                <a:solidFill>
                  <a:srgbClr val="000000"/>
                </a:solidFill>
                <a:uFill>
                  <a:solidFill>
                    <a:srgbClr val="FFFFFF"/>
                  </a:solidFill>
                </a:uFill>
                <a:latin typeface="Calibri"/>
              </a:rPr>
              <a:t> von </a:t>
            </a:r>
            <a:r>
              <a:rPr lang="en-US" sz="1600" b="0" strike="noStrike" spc="-1" dirty="0" err="1">
                <a:solidFill>
                  <a:srgbClr val="000000"/>
                </a:solidFill>
                <a:uFill>
                  <a:solidFill>
                    <a:srgbClr val="FFFFFF"/>
                  </a:solidFill>
                </a:uFill>
                <a:latin typeface="Calibri"/>
              </a:rPr>
              <a:t>Schwerpunktbereichen</a:t>
            </a:r>
            <a:r>
              <a:rPr lang="en-US" sz="1600" b="0" strike="noStrike" spc="-1" dirty="0">
                <a:solidFill>
                  <a:srgbClr val="000000"/>
                </a:solidFill>
                <a:uFill>
                  <a:solidFill>
                    <a:srgbClr val="FFFFFF"/>
                  </a:solidFill>
                </a:uFill>
                <a:latin typeface="Calibri"/>
              </a:rPr>
              <a:t> / </a:t>
            </a:r>
            <a:r>
              <a:rPr lang="en-US" sz="1600" b="0" strike="noStrike" spc="-1" dirty="0" err="1">
                <a:solidFill>
                  <a:srgbClr val="000000"/>
                </a:solidFill>
                <a:uFill>
                  <a:solidFill>
                    <a:srgbClr val="FFFFFF"/>
                  </a:solidFill>
                </a:uFill>
                <a:latin typeface="Calibri"/>
              </a:rPr>
              <a:t>Schwerpunktthemen</a:t>
            </a:r>
            <a:endParaRPr lang="en-US" sz="1400" b="0" strike="noStrike" spc="-1" dirty="0">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sz="1600" b="0" strike="noStrike" spc="-1" dirty="0">
                <a:solidFill>
                  <a:srgbClr val="000000"/>
                </a:solidFill>
                <a:uFill>
                  <a:solidFill>
                    <a:srgbClr val="FFFFFF"/>
                  </a:solidFill>
                </a:uFill>
                <a:latin typeface="Calibri"/>
              </a:rPr>
              <a:t>Definition von </a:t>
            </a:r>
            <a:r>
              <a:rPr lang="en-US" sz="1600" b="0" strike="noStrike" spc="-1" dirty="0" err="1">
                <a:solidFill>
                  <a:srgbClr val="000000"/>
                </a:solidFill>
                <a:uFill>
                  <a:solidFill>
                    <a:srgbClr val="FFFFFF"/>
                  </a:solidFill>
                </a:uFill>
                <a:latin typeface="Calibri"/>
              </a:rPr>
              <a:t>Meilensteinen</a:t>
            </a:r>
            <a:r>
              <a:rPr lang="en-US" sz="1600" b="0" strike="noStrike" spc="-1" dirty="0">
                <a:solidFill>
                  <a:srgbClr val="000000"/>
                </a:solidFill>
                <a:uFill>
                  <a:solidFill>
                    <a:srgbClr val="FFFFFF"/>
                  </a:solidFill>
                </a:uFill>
                <a:latin typeface="Calibri"/>
              </a:rPr>
              <a:t> und </a:t>
            </a:r>
            <a:r>
              <a:rPr lang="en-US" sz="1600" b="0" strike="noStrike" spc="-1" dirty="0" err="1">
                <a:solidFill>
                  <a:srgbClr val="000000"/>
                </a:solidFill>
                <a:uFill>
                  <a:solidFill>
                    <a:srgbClr val="FFFFFF"/>
                  </a:solidFill>
                </a:uFill>
                <a:latin typeface="Calibri"/>
              </a:rPr>
              <a:t>Zeitplan</a:t>
            </a:r>
            <a:r>
              <a:rPr lang="en-US" sz="1600" b="0" strike="noStrike" spc="-1" dirty="0">
                <a:solidFill>
                  <a:srgbClr val="000000"/>
                </a:solidFill>
                <a:uFill>
                  <a:solidFill>
                    <a:srgbClr val="FFFFFF"/>
                  </a:solidFill>
                </a:uFill>
                <a:latin typeface="Calibri"/>
              </a:rPr>
              <a:t> </a:t>
            </a:r>
            <a:r>
              <a:rPr lang="en-US" sz="1600" b="0" strike="noStrike" spc="-1" dirty="0" err="1">
                <a:solidFill>
                  <a:srgbClr val="000000"/>
                </a:solidFill>
                <a:uFill>
                  <a:solidFill>
                    <a:srgbClr val="FFFFFF"/>
                  </a:solidFill>
                </a:uFill>
                <a:latin typeface="Calibri"/>
              </a:rPr>
              <a:t>für</a:t>
            </a:r>
            <a:r>
              <a:rPr lang="en-US" sz="1600" b="0" strike="noStrike" spc="-1" dirty="0">
                <a:solidFill>
                  <a:srgbClr val="000000"/>
                </a:solidFill>
                <a:uFill>
                  <a:solidFill>
                    <a:srgbClr val="FFFFFF"/>
                  </a:solidFill>
                </a:uFill>
                <a:latin typeface="Calibri"/>
              </a:rPr>
              <a:t> die </a:t>
            </a:r>
            <a:r>
              <a:rPr lang="en-US" sz="1600" b="0" strike="noStrike" spc="-1" dirty="0" err="1">
                <a:solidFill>
                  <a:srgbClr val="000000"/>
                </a:solidFill>
                <a:uFill>
                  <a:solidFill>
                    <a:srgbClr val="FFFFFF"/>
                  </a:solidFill>
                </a:uFill>
                <a:latin typeface="Calibri"/>
              </a:rPr>
              <a:t>Erreichung</a:t>
            </a:r>
            <a:r>
              <a:rPr lang="en-US" sz="1600" b="0" strike="noStrike" spc="-1" dirty="0">
                <a:solidFill>
                  <a:srgbClr val="000000"/>
                </a:solidFill>
                <a:uFill>
                  <a:solidFill>
                    <a:srgbClr val="FFFFFF"/>
                  </a:solidFill>
                </a:uFill>
                <a:latin typeface="Calibri"/>
              </a:rPr>
              <a:t> der </a:t>
            </a:r>
            <a:r>
              <a:rPr lang="en-US" sz="1600" b="0" strike="noStrike" spc="-1" dirty="0" err="1">
                <a:solidFill>
                  <a:srgbClr val="000000"/>
                </a:solidFill>
                <a:uFill>
                  <a:solidFill>
                    <a:srgbClr val="FFFFFF"/>
                  </a:solidFill>
                </a:uFill>
                <a:latin typeface="Calibri"/>
              </a:rPr>
              <a:t>Ziele</a:t>
            </a:r>
            <a:endParaRPr lang="en-US" sz="1400" b="0" strike="noStrike" spc="-1" dirty="0">
              <a:solidFill>
                <a:srgbClr val="000000"/>
              </a:solidFill>
              <a:uFill>
                <a:solidFill>
                  <a:srgbClr val="FFFFFF"/>
                </a:solidFill>
              </a:uFill>
              <a:latin typeface="Calibri"/>
            </a:endParaRPr>
          </a:p>
          <a:p>
            <a:pPr marL="914400" lvl="1" indent="-456840">
              <a:lnSpc>
                <a:spcPct val="100000"/>
              </a:lnSpc>
              <a:buClr>
                <a:srgbClr val="000000"/>
              </a:buClr>
              <a:buFont typeface="Calibri"/>
              <a:buAutoNum type="arabicPeriod"/>
            </a:pPr>
            <a:r>
              <a:rPr lang="en-US" b="0" strike="noStrike" spc="-1" dirty="0" err="1">
                <a:solidFill>
                  <a:srgbClr val="000000"/>
                </a:solidFill>
                <a:uFill>
                  <a:solidFill>
                    <a:srgbClr val="FFFFFF"/>
                  </a:solidFill>
                </a:uFill>
                <a:latin typeface="Calibri"/>
              </a:rPr>
              <a:t>Überblick</a:t>
            </a:r>
            <a:r>
              <a:rPr lang="en-US" b="0" strike="noStrike" spc="-1" dirty="0">
                <a:solidFill>
                  <a:srgbClr val="000000"/>
                </a:solidFill>
                <a:uFill>
                  <a:solidFill>
                    <a:srgbClr val="FFFFFF"/>
                  </a:solidFill>
                </a:uFill>
                <a:latin typeface="Calibri"/>
              </a:rPr>
              <a:t> </a:t>
            </a:r>
            <a:r>
              <a:rPr lang="en-US" b="0" strike="noStrike" spc="-1" dirty="0" err="1">
                <a:solidFill>
                  <a:srgbClr val="000000"/>
                </a:solidFill>
                <a:uFill>
                  <a:solidFill>
                    <a:srgbClr val="FFFFFF"/>
                  </a:solidFill>
                </a:uFill>
                <a:latin typeface="Calibri"/>
              </a:rPr>
              <a:t>über</a:t>
            </a:r>
            <a:r>
              <a:rPr lang="en-US" b="0" strike="noStrike" spc="-1" dirty="0">
                <a:solidFill>
                  <a:srgbClr val="000000"/>
                </a:solidFill>
                <a:uFill>
                  <a:solidFill>
                    <a:srgbClr val="FFFFFF"/>
                  </a:solidFill>
                </a:uFill>
                <a:latin typeface="Calibri"/>
              </a:rPr>
              <a:t> </a:t>
            </a:r>
            <a:r>
              <a:rPr lang="en-US" b="0" strike="noStrike" spc="-1" dirty="0" err="1">
                <a:solidFill>
                  <a:srgbClr val="000000"/>
                </a:solidFill>
                <a:uFill>
                  <a:solidFill>
                    <a:srgbClr val="FFFFFF"/>
                  </a:solidFill>
                </a:uFill>
                <a:latin typeface="Calibri"/>
              </a:rPr>
              <a:t>aktuelle</a:t>
            </a:r>
            <a:r>
              <a:rPr lang="en-US" b="0" strike="noStrike" spc="-1" dirty="0">
                <a:solidFill>
                  <a:srgbClr val="000000"/>
                </a:solidFill>
                <a:uFill>
                  <a:solidFill>
                    <a:srgbClr val="FFFFFF"/>
                  </a:solidFill>
                </a:uFill>
                <a:latin typeface="Calibri"/>
              </a:rPr>
              <a:t> und </a:t>
            </a:r>
            <a:r>
              <a:rPr lang="en-US" b="0" strike="noStrike" spc="-1" dirty="0" err="1">
                <a:solidFill>
                  <a:srgbClr val="000000"/>
                </a:solidFill>
                <a:uFill>
                  <a:solidFill>
                    <a:srgbClr val="FFFFFF"/>
                  </a:solidFill>
                </a:uFill>
                <a:latin typeface="Calibri"/>
              </a:rPr>
              <a:t>zukünftige</a:t>
            </a:r>
            <a:r>
              <a:rPr lang="en-US" b="0" strike="noStrike" spc="-1" dirty="0">
                <a:solidFill>
                  <a:srgbClr val="000000"/>
                </a:solidFill>
                <a:uFill>
                  <a:solidFill>
                    <a:srgbClr val="FFFFFF"/>
                  </a:solidFill>
                </a:uFill>
                <a:latin typeface="Calibri"/>
              </a:rPr>
              <a:t> ITSM-</a:t>
            </a:r>
            <a:r>
              <a:rPr lang="en-US" b="0" strike="noStrike" spc="-1" dirty="0" err="1">
                <a:solidFill>
                  <a:srgbClr val="000000"/>
                </a:solidFill>
                <a:uFill>
                  <a:solidFill>
                    <a:srgbClr val="FFFFFF"/>
                  </a:solidFill>
                </a:uFill>
                <a:latin typeface="Calibri"/>
              </a:rPr>
              <a:t>bezogene</a:t>
            </a:r>
            <a:r>
              <a:rPr lang="en-US" b="0" strike="noStrike" spc="-1" dirty="0">
                <a:solidFill>
                  <a:srgbClr val="000000"/>
                </a:solidFill>
                <a:uFill>
                  <a:solidFill>
                    <a:srgbClr val="FFFFFF"/>
                  </a:solidFill>
                </a:uFill>
                <a:latin typeface="Calibri"/>
              </a:rPr>
              <a:t> </a:t>
            </a:r>
            <a:r>
              <a:rPr lang="en-US" b="0" strike="noStrike" spc="-1" dirty="0" err="1">
                <a:solidFill>
                  <a:srgbClr val="000000"/>
                </a:solidFill>
                <a:uFill>
                  <a:solidFill>
                    <a:srgbClr val="FFFFFF"/>
                  </a:solidFill>
                </a:uFill>
                <a:latin typeface="Calibri"/>
              </a:rPr>
              <a:t>Kernrollen</a:t>
            </a:r>
            <a:r>
              <a:rPr lang="en-US" b="0" strike="noStrike" spc="-1" dirty="0">
                <a:solidFill>
                  <a:srgbClr val="000000"/>
                </a:solidFill>
                <a:uFill>
                  <a:solidFill>
                    <a:srgbClr val="FFFFFF"/>
                  </a:solidFill>
                </a:uFill>
                <a:latin typeface="Calibri"/>
              </a:rPr>
              <a:t> und </a:t>
            </a:r>
            <a:r>
              <a:rPr lang="en-US" b="0" strike="noStrike" spc="-1" dirty="0" err="1">
                <a:solidFill>
                  <a:srgbClr val="000000"/>
                </a:solidFill>
                <a:uFill>
                  <a:solidFill>
                    <a:srgbClr val="FFFFFF"/>
                  </a:solidFill>
                </a:uFill>
                <a:latin typeface="Calibri"/>
              </a:rPr>
              <a:t>Verantwortlichkeiten</a:t>
            </a:r>
            <a:endParaRPr lang="en-US" sz="1600" b="0" strike="noStrike" spc="-1" dirty="0">
              <a:solidFill>
                <a:srgbClr val="000000"/>
              </a:solidFill>
              <a:uFill>
                <a:solidFill>
                  <a:srgbClr val="FFFFFF"/>
                </a:solidFill>
              </a:uFill>
              <a:latin typeface="Calibri"/>
            </a:endParaRPr>
          </a:p>
          <a:p>
            <a:pPr marL="914400" lvl="1" indent="-456840">
              <a:lnSpc>
                <a:spcPct val="100000"/>
              </a:lnSpc>
              <a:buClr>
                <a:srgbClr val="000000"/>
              </a:buClr>
              <a:buFont typeface="Calibri"/>
              <a:buAutoNum type="arabicPeriod"/>
            </a:pPr>
            <a:r>
              <a:rPr lang="en-US" b="0" strike="noStrike" spc="-1" dirty="0" err="1">
                <a:solidFill>
                  <a:srgbClr val="000000"/>
                </a:solidFill>
                <a:uFill>
                  <a:solidFill>
                    <a:srgbClr val="FFFFFF"/>
                  </a:solidFill>
                </a:uFill>
                <a:latin typeface="Calibri"/>
              </a:rPr>
              <a:t>Überblick</a:t>
            </a:r>
            <a:r>
              <a:rPr lang="en-US" b="0" strike="noStrike" spc="-1" dirty="0">
                <a:solidFill>
                  <a:srgbClr val="000000"/>
                </a:solidFill>
                <a:uFill>
                  <a:solidFill>
                    <a:srgbClr val="FFFFFF"/>
                  </a:solidFill>
                </a:uFill>
                <a:latin typeface="Calibri"/>
              </a:rPr>
              <a:t> </a:t>
            </a:r>
            <a:r>
              <a:rPr lang="en-US" b="0" strike="noStrike" spc="-1" dirty="0" err="1">
                <a:solidFill>
                  <a:srgbClr val="000000"/>
                </a:solidFill>
                <a:uFill>
                  <a:solidFill>
                    <a:srgbClr val="FFFFFF"/>
                  </a:solidFill>
                </a:uFill>
                <a:latin typeface="Calibri"/>
              </a:rPr>
              <a:t>über</a:t>
            </a:r>
            <a:r>
              <a:rPr lang="en-US" b="0" strike="noStrike" spc="-1" dirty="0">
                <a:solidFill>
                  <a:srgbClr val="000000"/>
                </a:solidFill>
                <a:uFill>
                  <a:solidFill>
                    <a:srgbClr val="FFFFFF"/>
                  </a:solidFill>
                </a:uFill>
                <a:latin typeface="Calibri"/>
              </a:rPr>
              <a:t> </a:t>
            </a:r>
            <a:r>
              <a:rPr lang="en-US" b="0" strike="noStrike" spc="-1" dirty="0" err="1">
                <a:solidFill>
                  <a:srgbClr val="000000"/>
                </a:solidFill>
                <a:uFill>
                  <a:solidFill>
                    <a:srgbClr val="FFFFFF"/>
                  </a:solidFill>
                </a:uFill>
                <a:latin typeface="Calibri"/>
              </a:rPr>
              <a:t>geplante</a:t>
            </a:r>
            <a:r>
              <a:rPr lang="en-US" b="0" strike="noStrike" spc="-1" dirty="0">
                <a:solidFill>
                  <a:srgbClr val="000000"/>
                </a:solidFill>
                <a:uFill>
                  <a:solidFill>
                    <a:srgbClr val="FFFFFF"/>
                  </a:solidFill>
                </a:uFill>
                <a:latin typeface="Calibri"/>
              </a:rPr>
              <a:t> ITSM-</a:t>
            </a:r>
            <a:r>
              <a:rPr lang="en-US" b="0" strike="noStrike" spc="-1" dirty="0" err="1">
                <a:solidFill>
                  <a:srgbClr val="000000"/>
                </a:solidFill>
                <a:uFill>
                  <a:solidFill>
                    <a:srgbClr val="FFFFFF"/>
                  </a:solidFill>
                </a:uFill>
                <a:latin typeface="Calibri"/>
              </a:rPr>
              <a:t>bezogene</a:t>
            </a:r>
            <a:r>
              <a:rPr lang="en-US" b="0" strike="noStrike" spc="-1" dirty="0">
                <a:solidFill>
                  <a:srgbClr val="000000"/>
                </a:solidFill>
                <a:uFill>
                  <a:solidFill>
                    <a:srgbClr val="FFFFFF"/>
                  </a:solidFill>
                </a:uFill>
                <a:latin typeface="Calibri"/>
              </a:rPr>
              <a:t> </a:t>
            </a:r>
            <a:r>
              <a:rPr lang="en-US" b="0" strike="noStrike" spc="-1" dirty="0" err="1">
                <a:solidFill>
                  <a:srgbClr val="000000"/>
                </a:solidFill>
                <a:uFill>
                  <a:solidFill>
                    <a:srgbClr val="FFFFFF"/>
                  </a:solidFill>
                </a:uFill>
                <a:latin typeface="Calibri"/>
              </a:rPr>
              <a:t>Schulungs</a:t>
            </a:r>
            <a:r>
              <a:rPr lang="en-US" b="0" strike="noStrike" spc="-1" dirty="0">
                <a:solidFill>
                  <a:srgbClr val="000000"/>
                </a:solidFill>
                <a:uFill>
                  <a:solidFill>
                    <a:srgbClr val="FFFFFF"/>
                  </a:solidFill>
                </a:uFill>
                <a:latin typeface="Calibri"/>
              </a:rPr>
              <a:t>- und Awareness-</a:t>
            </a:r>
            <a:r>
              <a:rPr lang="en-US" b="0" strike="noStrike" spc="-1" dirty="0" err="1">
                <a:solidFill>
                  <a:srgbClr val="000000"/>
                </a:solidFill>
                <a:uFill>
                  <a:solidFill>
                    <a:srgbClr val="FFFFFF"/>
                  </a:solidFill>
                </a:uFill>
                <a:latin typeface="Calibri"/>
              </a:rPr>
              <a:t>Maßnahmen</a:t>
            </a:r>
            <a:endParaRPr lang="en-US" sz="1600" b="0" strike="noStrike" spc="-1" dirty="0">
              <a:solidFill>
                <a:srgbClr val="000000"/>
              </a:solidFill>
              <a:uFill>
                <a:solidFill>
                  <a:srgbClr val="FFFFFF"/>
                </a:solidFill>
              </a:uFill>
              <a:latin typeface="Calibri"/>
            </a:endParaRPr>
          </a:p>
          <a:p>
            <a:pPr marL="914400" lvl="1" indent="-456840">
              <a:lnSpc>
                <a:spcPct val="100000"/>
              </a:lnSpc>
              <a:buClr>
                <a:srgbClr val="000000"/>
              </a:buClr>
              <a:buFont typeface="Calibri"/>
              <a:buAutoNum type="arabicPeriod"/>
            </a:pPr>
            <a:r>
              <a:rPr lang="en-US" b="0" strike="noStrike" spc="-1" dirty="0" err="1">
                <a:solidFill>
                  <a:srgbClr val="000000"/>
                </a:solidFill>
                <a:uFill>
                  <a:solidFill>
                    <a:srgbClr val="FFFFFF"/>
                  </a:solidFill>
                </a:uFill>
                <a:latin typeface="Calibri"/>
              </a:rPr>
              <a:t>Überblick</a:t>
            </a:r>
            <a:r>
              <a:rPr lang="en-US" b="0" strike="noStrike" spc="-1" dirty="0">
                <a:solidFill>
                  <a:srgbClr val="000000"/>
                </a:solidFill>
                <a:uFill>
                  <a:solidFill>
                    <a:srgbClr val="FFFFFF"/>
                  </a:solidFill>
                </a:uFill>
                <a:latin typeface="Calibri"/>
              </a:rPr>
              <a:t> </a:t>
            </a:r>
            <a:r>
              <a:rPr lang="en-US" b="0" strike="noStrike" spc="-1" dirty="0" err="1">
                <a:solidFill>
                  <a:srgbClr val="000000"/>
                </a:solidFill>
                <a:uFill>
                  <a:solidFill>
                    <a:srgbClr val="FFFFFF"/>
                  </a:solidFill>
                </a:uFill>
                <a:latin typeface="Calibri"/>
              </a:rPr>
              <a:t>über</a:t>
            </a:r>
            <a:r>
              <a:rPr lang="en-US" b="0" strike="noStrike" spc="-1" dirty="0">
                <a:solidFill>
                  <a:srgbClr val="000000"/>
                </a:solidFill>
                <a:uFill>
                  <a:solidFill>
                    <a:srgbClr val="FFFFFF"/>
                  </a:solidFill>
                </a:uFill>
                <a:latin typeface="Calibri"/>
              </a:rPr>
              <a:t> die </a:t>
            </a:r>
            <a:r>
              <a:rPr lang="en-US" b="0" strike="noStrike" spc="-1" dirty="0" err="1">
                <a:solidFill>
                  <a:srgbClr val="000000"/>
                </a:solidFill>
                <a:uFill>
                  <a:solidFill>
                    <a:srgbClr val="FFFFFF"/>
                  </a:solidFill>
                </a:uFill>
                <a:latin typeface="Calibri"/>
              </a:rPr>
              <a:t>aktuelle</a:t>
            </a:r>
            <a:r>
              <a:rPr lang="en-US" b="0" strike="noStrike" spc="-1" dirty="0">
                <a:solidFill>
                  <a:srgbClr val="000000"/>
                </a:solidFill>
                <a:uFill>
                  <a:solidFill>
                    <a:srgbClr val="FFFFFF"/>
                  </a:solidFill>
                </a:uFill>
                <a:latin typeface="Calibri"/>
              </a:rPr>
              <a:t> und </a:t>
            </a:r>
            <a:r>
              <a:rPr lang="en-US" b="0" strike="noStrike" spc="-1" dirty="0" err="1">
                <a:solidFill>
                  <a:srgbClr val="000000"/>
                </a:solidFill>
                <a:uFill>
                  <a:solidFill>
                    <a:srgbClr val="FFFFFF"/>
                  </a:solidFill>
                </a:uFill>
                <a:latin typeface="Calibri"/>
              </a:rPr>
              <a:t>zukünftige</a:t>
            </a:r>
            <a:r>
              <a:rPr lang="en-US" b="0" strike="noStrike" spc="-1" dirty="0">
                <a:solidFill>
                  <a:srgbClr val="000000"/>
                </a:solidFill>
                <a:uFill>
                  <a:solidFill>
                    <a:srgbClr val="FFFFFF"/>
                  </a:solidFill>
                </a:uFill>
                <a:latin typeface="Calibri"/>
              </a:rPr>
              <a:t> Tool-</a:t>
            </a:r>
            <a:r>
              <a:rPr lang="en-US" b="0" strike="noStrike" spc="-1" dirty="0" err="1">
                <a:solidFill>
                  <a:srgbClr val="000000"/>
                </a:solidFill>
                <a:uFill>
                  <a:solidFill>
                    <a:srgbClr val="FFFFFF"/>
                  </a:solidFill>
                </a:uFill>
                <a:latin typeface="Calibri"/>
              </a:rPr>
              <a:t>Unterstützung</a:t>
            </a:r>
            <a:r>
              <a:rPr lang="en-US" b="0" strike="noStrike" spc="-1" dirty="0">
                <a:solidFill>
                  <a:srgbClr val="000000"/>
                </a:solidFill>
                <a:uFill>
                  <a:solidFill>
                    <a:srgbClr val="FFFFFF"/>
                  </a:solidFill>
                </a:uFill>
                <a:latin typeface="Calibri"/>
              </a:rPr>
              <a:t> </a:t>
            </a:r>
            <a:r>
              <a:rPr lang="en-US" b="0" strike="noStrike" spc="-1" dirty="0" err="1">
                <a:solidFill>
                  <a:srgbClr val="000000"/>
                </a:solidFill>
                <a:uFill>
                  <a:solidFill>
                    <a:srgbClr val="FFFFFF"/>
                  </a:solidFill>
                </a:uFill>
                <a:latin typeface="Calibri"/>
              </a:rPr>
              <a:t>für</a:t>
            </a:r>
            <a:r>
              <a:rPr lang="en-US" b="0" strike="noStrike" spc="-1" dirty="0">
                <a:solidFill>
                  <a:srgbClr val="000000"/>
                </a:solidFill>
                <a:uFill>
                  <a:solidFill>
                    <a:srgbClr val="FFFFFF"/>
                  </a:solidFill>
                </a:uFill>
                <a:latin typeface="Calibri"/>
              </a:rPr>
              <a:t> ITSM</a:t>
            </a:r>
            <a:endParaRPr lang="en-US" sz="1600" b="0" strike="noStrike" spc="-1" dirty="0">
              <a:solidFill>
                <a:srgbClr val="000000"/>
              </a:solidFill>
              <a:uFill>
                <a:solidFill>
                  <a:srgbClr val="FFFFFF"/>
                </a:solidFill>
              </a:uFill>
              <a:latin typeface="Calibri"/>
            </a:endParaRPr>
          </a:p>
          <a:p>
            <a:pPr marL="914400" lvl="1" indent="-456840">
              <a:lnSpc>
                <a:spcPct val="100000"/>
              </a:lnSpc>
              <a:buClr>
                <a:srgbClr val="000000"/>
              </a:buClr>
              <a:buFont typeface="Calibri"/>
              <a:buAutoNum type="arabicPeriod"/>
            </a:pPr>
            <a:r>
              <a:rPr lang="en-US" b="0" strike="noStrike" spc="-1" dirty="0" err="1">
                <a:solidFill>
                  <a:srgbClr val="000000"/>
                </a:solidFill>
                <a:uFill>
                  <a:solidFill>
                    <a:srgbClr val="FFFFFF"/>
                  </a:solidFill>
                </a:uFill>
                <a:latin typeface="Calibri"/>
              </a:rPr>
              <a:t>Überblick</a:t>
            </a:r>
            <a:r>
              <a:rPr lang="en-US" b="0" strike="noStrike" spc="-1" dirty="0">
                <a:solidFill>
                  <a:srgbClr val="000000"/>
                </a:solidFill>
                <a:uFill>
                  <a:solidFill>
                    <a:srgbClr val="FFFFFF"/>
                  </a:solidFill>
                </a:uFill>
                <a:latin typeface="Calibri"/>
              </a:rPr>
              <a:t> </a:t>
            </a:r>
            <a:r>
              <a:rPr lang="en-US" b="0" strike="noStrike" spc="-1" dirty="0" err="1">
                <a:solidFill>
                  <a:srgbClr val="000000"/>
                </a:solidFill>
                <a:uFill>
                  <a:solidFill>
                    <a:srgbClr val="FFFFFF"/>
                  </a:solidFill>
                </a:uFill>
                <a:latin typeface="Calibri"/>
              </a:rPr>
              <a:t>über</a:t>
            </a:r>
            <a:r>
              <a:rPr lang="en-US" b="0" strike="noStrike" spc="-1" dirty="0">
                <a:solidFill>
                  <a:srgbClr val="000000"/>
                </a:solidFill>
                <a:uFill>
                  <a:solidFill>
                    <a:srgbClr val="FFFFFF"/>
                  </a:solidFill>
                </a:uFill>
                <a:latin typeface="Calibri"/>
              </a:rPr>
              <a:t> </a:t>
            </a:r>
            <a:r>
              <a:rPr lang="en-US" b="0" strike="noStrike" spc="-1" dirty="0" err="1">
                <a:solidFill>
                  <a:srgbClr val="000000"/>
                </a:solidFill>
                <a:uFill>
                  <a:solidFill>
                    <a:srgbClr val="FFFFFF"/>
                  </a:solidFill>
                </a:uFill>
                <a:latin typeface="Calibri"/>
              </a:rPr>
              <a:t>Arbeitspakete</a:t>
            </a:r>
            <a:r>
              <a:rPr lang="en-US" b="0" strike="noStrike" spc="-1" dirty="0">
                <a:solidFill>
                  <a:srgbClr val="000000"/>
                </a:solidFill>
                <a:uFill>
                  <a:solidFill>
                    <a:srgbClr val="FFFFFF"/>
                  </a:solidFill>
                </a:uFill>
                <a:latin typeface="Calibri"/>
              </a:rPr>
              <a:t> und </a:t>
            </a:r>
            <a:r>
              <a:rPr lang="en-US" b="0" strike="noStrike" spc="-1" dirty="0" err="1">
                <a:solidFill>
                  <a:srgbClr val="000000"/>
                </a:solidFill>
                <a:uFill>
                  <a:solidFill>
                    <a:srgbClr val="FFFFFF"/>
                  </a:solidFill>
                </a:uFill>
                <a:latin typeface="Calibri"/>
              </a:rPr>
              <a:t>Aufgaben</a:t>
            </a:r>
            <a:endParaRPr lang="en-US" sz="1600" b="0" strike="noStrike" spc="-1" dirty="0">
              <a:solidFill>
                <a:srgbClr val="000000"/>
              </a:solidFill>
              <a:uFill>
                <a:solidFill>
                  <a:srgbClr val="FFFFFF"/>
                </a:solidFill>
              </a:uFill>
              <a:latin typeface="Calibri"/>
            </a:endParaRPr>
          </a:p>
          <a:p>
            <a:pPr marL="914400" lvl="1" indent="-456840">
              <a:lnSpc>
                <a:spcPct val="100000"/>
              </a:lnSpc>
              <a:buClr>
                <a:srgbClr val="000000"/>
              </a:buClr>
              <a:buFont typeface="Calibri"/>
              <a:buAutoNum type="arabicPeriod"/>
            </a:pPr>
            <a:r>
              <a:rPr lang="en-US" b="0" strike="noStrike" spc="-1" dirty="0" err="1">
                <a:solidFill>
                  <a:srgbClr val="000000"/>
                </a:solidFill>
                <a:uFill>
                  <a:solidFill>
                    <a:srgbClr val="FFFFFF"/>
                  </a:solidFill>
                </a:uFill>
                <a:latin typeface="Calibri"/>
              </a:rPr>
              <a:t>Verweise</a:t>
            </a:r>
            <a:r>
              <a:rPr lang="en-US" b="0" strike="noStrike" spc="-1" dirty="0">
                <a:solidFill>
                  <a:srgbClr val="000000"/>
                </a:solidFill>
                <a:uFill>
                  <a:solidFill>
                    <a:srgbClr val="FFFFFF"/>
                  </a:solidFill>
                </a:uFill>
                <a:latin typeface="Calibri"/>
              </a:rPr>
              <a:t> auf </a:t>
            </a:r>
            <a:r>
              <a:rPr lang="en-US" b="0" strike="noStrike" spc="-1" dirty="0" err="1">
                <a:solidFill>
                  <a:srgbClr val="000000"/>
                </a:solidFill>
                <a:uFill>
                  <a:solidFill>
                    <a:srgbClr val="FFFFFF"/>
                  </a:solidFill>
                </a:uFill>
                <a:latin typeface="Calibri"/>
              </a:rPr>
              <a:t>andere</a:t>
            </a:r>
            <a:r>
              <a:rPr lang="en-US" b="0" strike="noStrike" spc="-1" dirty="0">
                <a:solidFill>
                  <a:srgbClr val="000000"/>
                </a:solidFill>
                <a:uFill>
                  <a:solidFill>
                    <a:srgbClr val="FFFFFF"/>
                  </a:solidFill>
                </a:uFill>
                <a:latin typeface="Calibri"/>
              </a:rPr>
              <a:t> </a:t>
            </a:r>
            <a:r>
              <a:rPr lang="en-US" b="0" strike="noStrike" spc="-1" dirty="0" err="1">
                <a:solidFill>
                  <a:srgbClr val="000000"/>
                </a:solidFill>
                <a:uFill>
                  <a:solidFill>
                    <a:srgbClr val="FFFFFF"/>
                  </a:solidFill>
                </a:uFill>
                <a:latin typeface="Calibri"/>
              </a:rPr>
              <a:t>relevante</a:t>
            </a:r>
            <a:r>
              <a:rPr lang="en-US" b="0" strike="noStrike" spc="-1" dirty="0">
                <a:solidFill>
                  <a:srgbClr val="000000"/>
                </a:solidFill>
                <a:uFill>
                  <a:solidFill>
                    <a:srgbClr val="FFFFFF"/>
                  </a:solidFill>
                </a:uFill>
                <a:latin typeface="Calibri"/>
              </a:rPr>
              <a:t> </a:t>
            </a:r>
            <a:r>
              <a:rPr lang="en-US" b="0" strike="noStrike" spc="-1" dirty="0" err="1">
                <a:solidFill>
                  <a:srgbClr val="000000"/>
                </a:solidFill>
                <a:uFill>
                  <a:solidFill>
                    <a:srgbClr val="FFFFFF"/>
                  </a:solidFill>
                </a:uFill>
                <a:latin typeface="Calibri"/>
              </a:rPr>
              <a:t>Pläne</a:t>
            </a:r>
            <a:r>
              <a:rPr lang="en-US" b="0" strike="noStrike" spc="-1" dirty="0">
                <a:solidFill>
                  <a:srgbClr val="000000"/>
                </a:solidFill>
                <a:uFill>
                  <a:solidFill>
                    <a:srgbClr val="FFFFFF"/>
                  </a:solidFill>
                </a:uFill>
                <a:latin typeface="Calibri"/>
              </a:rPr>
              <a:t> (</a:t>
            </a:r>
            <a:r>
              <a:rPr lang="en-US" b="0" strike="noStrike" spc="-1" dirty="0" err="1">
                <a:solidFill>
                  <a:srgbClr val="000000"/>
                </a:solidFill>
                <a:uFill>
                  <a:solidFill>
                    <a:srgbClr val="FFFFFF"/>
                  </a:solidFill>
                </a:uFill>
                <a:latin typeface="Calibri"/>
              </a:rPr>
              <a:t>einschl</a:t>
            </a:r>
            <a:r>
              <a:rPr lang="en-US" b="0" strike="noStrike" spc="-1" dirty="0">
                <a:solidFill>
                  <a:srgbClr val="000000"/>
                </a:solidFill>
                <a:uFill>
                  <a:solidFill>
                    <a:srgbClr val="FFFFFF"/>
                  </a:solidFill>
                </a:uFill>
                <a:latin typeface="Calibri"/>
              </a:rPr>
              <a:t>. </a:t>
            </a:r>
            <a:r>
              <a:rPr lang="en-US" b="0" strike="noStrike" spc="-1" dirty="0" err="1">
                <a:solidFill>
                  <a:srgbClr val="000000"/>
                </a:solidFill>
                <a:uFill>
                  <a:solidFill>
                    <a:srgbClr val="FFFFFF"/>
                  </a:solidFill>
                </a:uFill>
                <a:latin typeface="Calibri"/>
              </a:rPr>
              <a:t>aufgabenbezogener</a:t>
            </a:r>
            <a:r>
              <a:rPr lang="en-US" b="0" strike="noStrike" spc="-1" dirty="0">
                <a:solidFill>
                  <a:srgbClr val="000000"/>
                </a:solidFill>
                <a:uFill>
                  <a:solidFill>
                    <a:srgbClr val="FFFFFF"/>
                  </a:solidFill>
                </a:uFill>
                <a:latin typeface="Calibri"/>
              </a:rPr>
              <a:t> </a:t>
            </a:r>
            <a:r>
              <a:rPr lang="en-US" b="0" strike="noStrike" spc="-1" dirty="0" err="1">
                <a:solidFill>
                  <a:srgbClr val="000000"/>
                </a:solidFill>
                <a:uFill>
                  <a:solidFill>
                    <a:srgbClr val="FFFFFF"/>
                  </a:solidFill>
                </a:uFill>
                <a:latin typeface="Calibri"/>
              </a:rPr>
              <a:t>Pläne</a:t>
            </a:r>
            <a:r>
              <a:rPr lang="en-US" b="0" strike="noStrike" spc="-1" dirty="0">
                <a:solidFill>
                  <a:srgbClr val="000000"/>
                </a:solidFill>
                <a:uFill>
                  <a:solidFill>
                    <a:srgbClr val="FFFFFF"/>
                  </a:solidFill>
                </a:uFill>
                <a:latin typeface="Calibri"/>
              </a:rPr>
              <a:t>)</a:t>
            </a:r>
            <a:endParaRPr lang="en-US" sz="1600" b="0" strike="noStrike" spc="-1" dirty="0">
              <a:solidFill>
                <a:srgbClr val="000000"/>
              </a:solidFill>
              <a:uFill>
                <a:solidFill>
                  <a:srgbClr val="FFFFFF"/>
                </a:solidFill>
              </a:uFill>
              <a:latin typeface="Calibri"/>
            </a:endParaRPr>
          </a:p>
        </p:txBody>
      </p:sp>
      <p:sp>
        <p:nvSpPr>
          <p:cNvPr id="802" name="TextShape 3"/>
          <p:cNvSpPr txBox="1"/>
          <p:nvPr/>
        </p:nvSpPr>
        <p:spPr>
          <a:xfrm>
            <a:off x="6553080" y="6430680"/>
            <a:ext cx="2133360" cy="364680"/>
          </a:xfrm>
          <a:prstGeom prst="rect">
            <a:avLst/>
          </a:prstGeom>
          <a:noFill/>
          <a:ln>
            <a:noFill/>
          </a:ln>
        </p:spPr>
        <p:txBody>
          <a:bodyPr anchor="ctr"/>
          <a:lstStyle/>
          <a:p>
            <a:pPr algn="r">
              <a:lnSpc>
                <a:spcPct val="100000"/>
              </a:lnSpc>
            </a:pPr>
            <a:fld id="{5B7BF35E-D1DC-4F7D-9151-5F175AFD0799}" type="slidenum">
              <a:rPr lang="de-DE" sz="1200" b="0" strike="noStrike" spc="-1">
                <a:solidFill>
                  <a:srgbClr val="8B8B8B"/>
                </a:solidFill>
                <a:uFill>
                  <a:solidFill>
                    <a:srgbClr val="FFFFFF"/>
                  </a:solidFill>
                </a:uFill>
                <a:latin typeface="Calibri"/>
              </a:rPr>
              <a:t>91</a:t>
            </a:fld>
            <a:endParaRPr lang="de-DE" sz="1400" b="0" strike="noStrike" spc="-1">
              <a:solidFill>
                <a:srgbClr val="000000"/>
              </a:solidFill>
              <a:uFill>
                <a:solidFill>
                  <a:srgbClr val="FFFFFF"/>
                </a:solidFill>
              </a:uFill>
              <a:latin typeface="Times New Roman"/>
            </a:endParaRPr>
          </a:p>
        </p:txBody>
      </p:sp>
      <p:graphicFrame>
        <p:nvGraphicFramePr>
          <p:cNvPr id="803" name="Table 4"/>
          <p:cNvGraphicFramePr/>
          <p:nvPr/>
        </p:nvGraphicFramePr>
        <p:xfrm>
          <a:off x="457200" y="1696680"/>
          <a:ext cx="8229600" cy="1249680"/>
        </p:xfrm>
        <a:graphic>
          <a:graphicData uri="http://schemas.openxmlformats.org/drawingml/2006/table">
            <a:tbl>
              <a:tblPr/>
              <a:tblGrid>
                <a:gridCol w="8229600">
                  <a:extLst>
                    <a:ext uri="{9D8B030D-6E8A-4147-A177-3AD203B41FA5}">
                      <a16:colId xmlns:a16="http://schemas.microsoft.com/office/drawing/2014/main" val="20000"/>
                    </a:ext>
                  </a:extLst>
                </a:gridCol>
              </a:tblGrid>
              <a:tr h="198720">
                <a:tc>
                  <a:txBody>
                    <a:bodyPr/>
                    <a:lstStyle/>
                    <a:p>
                      <a:pPr>
                        <a:lnSpc>
                          <a:spcPct val="100000"/>
                        </a:lnSpc>
                      </a:pPr>
                      <a:r>
                        <a:rPr lang="de-DE" sz="1400" b="1" strike="noStrike" spc="-1">
                          <a:solidFill>
                            <a:srgbClr val="FFFFFF"/>
                          </a:solidFill>
                          <a:uFill>
                            <a:solidFill>
                              <a:srgbClr val="FFFFFF"/>
                            </a:solidFill>
                          </a:uFill>
                          <a:latin typeface="Calibri"/>
                        </a:rPr>
                        <a:t>Definition nach FitSM-0:</a:t>
                      </a:r>
                      <a:endParaRPr lang="de-DE" sz="1800" b="0" strike="noStrike" spc="-1">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extLst>
                  <a:ext uri="{0D108BD9-81ED-4DB2-BD59-A6C34878D82A}">
                    <a16:rowId xmlns:a16="http://schemas.microsoft.com/office/drawing/2014/main" val="10000"/>
                  </a:ext>
                </a:extLst>
              </a:tr>
              <a:tr h="712800">
                <a:tc>
                  <a:txBody>
                    <a:bodyPr/>
                    <a:lstStyle/>
                    <a:p>
                      <a:pPr>
                        <a:lnSpc>
                          <a:spcPct val="100000"/>
                        </a:lnSpc>
                      </a:pPr>
                      <a:r>
                        <a:rPr lang="de-DE" sz="2000" b="0" strike="noStrike" spc="-1" dirty="0">
                          <a:solidFill>
                            <a:srgbClr val="000000"/>
                          </a:solidFill>
                          <a:uFill>
                            <a:solidFill>
                              <a:srgbClr val="FFFFFF"/>
                            </a:solidFill>
                          </a:uFill>
                          <a:latin typeface="Calibri"/>
                        </a:rPr>
                        <a:t>S</a:t>
                      </a:r>
                      <a:r>
                        <a:rPr lang="de-DE" sz="1800" b="0" strike="noStrike" spc="-1" dirty="0">
                          <a:solidFill>
                            <a:srgbClr val="000000"/>
                          </a:solidFill>
                          <a:uFill>
                            <a:solidFill>
                              <a:srgbClr val="FFFFFF"/>
                            </a:solidFill>
                          </a:uFill>
                          <a:latin typeface="Calibri"/>
                        </a:rPr>
                        <a:t>ervice-Management-Planung </a:t>
                      </a:r>
                      <a:r>
                        <a:rPr lang="de-DE" sz="2000" b="0" strike="noStrike" spc="-1" dirty="0">
                          <a:solidFill>
                            <a:srgbClr val="000000"/>
                          </a:solidFill>
                          <a:uFill>
                            <a:solidFill>
                              <a:srgbClr val="FFFFFF"/>
                            </a:solidFill>
                          </a:uFill>
                          <a:latin typeface="Calibri"/>
                        </a:rPr>
                        <a:t>:</a:t>
                      </a:r>
                      <a:endParaRPr lang="de-DE" sz="1800" b="0" strike="noStrike" spc="-1" dirty="0">
                        <a:solidFill>
                          <a:srgbClr val="000000"/>
                        </a:solidFill>
                        <a:uFill>
                          <a:solidFill>
                            <a:srgbClr val="FFFFFF"/>
                          </a:solidFill>
                        </a:uFill>
                        <a:latin typeface="Arial"/>
                      </a:endParaRPr>
                    </a:p>
                    <a:p>
                      <a:pPr marL="457200">
                        <a:lnSpc>
                          <a:spcPct val="100000"/>
                        </a:lnSpc>
                      </a:pPr>
                      <a:r>
                        <a:rPr lang="de-DE" sz="1800" b="0" strike="noStrike" spc="-1" dirty="0">
                          <a:solidFill>
                            <a:srgbClr val="000000"/>
                          </a:solidFill>
                          <a:uFill>
                            <a:solidFill>
                              <a:srgbClr val="FFFFFF"/>
                            </a:solidFill>
                          </a:uFill>
                          <a:latin typeface="Calibri"/>
                        </a:rPr>
                        <a:t>Umfassende Planung für die Implementierung und Anwendung eines </a:t>
                      </a:r>
                      <a:r>
                        <a:rPr lang="de-DE" sz="1800" b="0" i="1" strike="noStrike" spc="-1" dirty="0">
                          <a:solidFill>
                            <a:srgbClr val="000000"/>
                          </a:solidFill>
                          <a:uFill>
                            <a:solidFill>
                              <a:srgbClr val="FFFFFF"/>
                            </a:solidFill>
                          </a:uFill>
                          <a:latin typeface="Calibri"/>
                        </a:rPr>
                        <a:t>Service-Management-Systems</a:t>
                      </a:r>
                      <a:r>
                        <a:rPr lang="de-DE" sz="1800" b="0" strike="noStrike" spc="-1" dirty="0">
                          <a:solidFill>
                            <a:srgbClr val="000000"/>
                          </a:solidFill>
                          <a:uFill>
                            <a:solidFill>
                              <a:srgbClr val="FFFFFF"/>
                            </a:solidFill>
                          </a:uFill>
                          <a:latin typeface="Calibri"/>
                        </a:rPr>
                        <a:t> (SMS) </a:t>
                      </a:r>
                      <a:endParaRPr lang="de-DE" sz="1800" b="0" strike="noStrike" spc="-1" dirty="0">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4"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Service Management Plan: Beispielziele</a:t>
            </a:r>
            <a:endParaRPr lang="en-US" sz="1800" b="0" strike="noStrike" spc="-1">
              <a:solidFill>
                <a:srgbClr val="000000"/>
              </a:solidFill>
              <a:uFill>
                <a:solidFill>
                  <a:srgbClr val="FFFFFF"/>
                </a:solidFill>
              </a:uFill>
              <a:latin typeface="Calibri"/>
            </a:endParaRPr>
          </a:p>
        </p:txBody>
      </p:sp>
      <p:sp>
        <p:nvSpPr>
          <p:cNvPr id="805"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000" b="0" strike="noStrike" spc="-1" dirty="0" err="1">
                <a:solidFill>
                  <a:srgbClr val="000000"/>
                </a:solidFill>
                <a:uFill>
                  <a:solidFill>
                    <a:srgbClr val="FFFFFF"/>
                  </a:solidFill>
                </a:uFill>
                <a:latin typeface="Calibri"/>
              </a:rPr>
              <a:t>Erweiterung</a:t>
            </a:r>
            <a:r>
              <a:rPr lang="en-US" sz="2000" b="0" strike="noStrike" spc="-1" dirty="0">
                <a:solidFill>
                  <a:srgbClr val="000000"/>
                </a:solidFill>
                <a:uFill>
                  <a:solidFill>
                    <a:srgbClr val="FFFFFF"/>
                  </a:solidFill>
                </a:uFill>
                <a:latin typeface="Calibri"/>
              </a:rPr>
              <a:t> des </a:t>
            </a:r>
            <a:r>
              <a:rPr lang="en-US" sz="2000" b="0" strike="noStrike" spc="-1" dirty="0" err="1">
                <a:solidFill>
                  <a:srgbClr val="000000"/>
                </a:solidFill>
                <a:uFill>
                  <a:solidFill>
                    <a:srgbClr val="FFFFFF"/>
                  </a:solidFill>
                </a:uFill>
                <a:latin typeface="Calibri"/>
              </a:rPr>
              <a:t>Umfangs</a:t>
            </a:r>
            <a:r>
              <a:rPr lang="en-US" sz="2000" b="0" strike="noStrike" spc="-1" dirty="0">
                <a:solidFill>
                  <a:srgbClr val="000000"/>
                </a:solidFill>
                <a:uFill>
                  <a:solidFill>
                    <a:srgbClr val="FFFFFF"/>
                  </a:solidFill>
                </a:uFill>
                <a:latin typeface="Calibri"/>
              </a:rPr>
              <a:t> des Configuration Managements auf </a:t>
            </a:r>
            <a:r>
              <a:rPr lang="en-US" sz="2000" b="0" strike="noStrike" spc="-1" dirty="0" err="1">
                <a:solidFill>
                  <a:srgbClr val="000000"/>
                </a:solidFill>
                <a:uFill>
                  <a:solidFill>
                    <a:srgbClr val="FFFFFF"/>
                  </a:solidFill>
                </a:uFill>
                <a:latin typeface="Calibri"/>
              </a:rPr>
              <a:t>alle</a:t>
            </a:r>
            <a:r>
              <a:rPr lang="en-US" sz="2000" b="0" strike="noStrike" spc="-1" dirty="0">
                <a:solidFill>
                  <a:srgbClr val="000000"/>
                </a:solidFill>
                <a:uFill>
                  <a:solidFill>
                    <a:srgbClr val="FFFFFF"/>
                  </a:solidFill>
                </a:uFill>
                <a:latin typeface="Calibri"/>
              </a:rPr>
              <a:t> CIs, die Service-</a:t>
            </a:r>
            <a:r>
              <a:rPr lang="en-US" sz="2000" b="0" strike="noStrike" spc="-1" dirty="0" err="1">
                <a:solidFill>
                  <a:srgbClr val="000000"/>
                </a:solidFill>
                <a:uFill>
                  <a:solidFill>
                    <a:srgbClr val="FFFFFF"/>
                  </a:solidFill>
                </a:uFill>
                <a:latin typeface="Calibri"/>
              </a:rPr>
              <a:t>Komponenten</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unterstützen</a:t>
            </a:r>
            <a:endParaRPr lang="en-US" sz="2000" b="0" strike="noStrike" spc="-1" dirty="0">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000" b="0" strike="noStrike" spc="-1" dirty="0" err="1">
                <a:solidFill>
                  <a:srgbClr val="000000"/>
                </a:solidFill>
                <a:uFill>
                  <a:solidFill>
                    <a:srgbClr val="FFFFFF"/>
                  </a:solidFill>
                </a:uFill>
                <a:latin typeface="Calibri"/>
              </a:rPr>
              <a:t>Anwendung</a:t>
            </a:r>
            <a:r>
              <a:rPr lang="en-US" sz="2000" b="0" strike="noStrike" spc="-1" dirty="0">
                <a:solidFill>
                  <a:srgbClr val="000000"/>
                </a:solidFill>
                <a:uFill>
                  <a:solidFill>
                    <a:srgbClr val="FFFFFF"/>
                  </a:solidFill>
                </a:uFill>
                <a:latin typeface="Calibri"/>
              </a:rPr>
              <a:t> des Change Managements auf </a:t>
            </a:r>
            <a:r>
              <a:rPr lang="en-US" sz="2000" b="0" strike="noStrike" spc="-1" dirty="0" err="1">
                <a:solidFill>
                  <a:srgbClr val="000000"/>
                </a:solidFill>
                <a:uFill>
                  <a:solidFill>
                    <a:srgbClr val="FFFFFF"/>
                  </a:solidFill>
                </a:uFill>
                <a:latin typeface="Calibri"/>
              </a:rPr>
              <a:t>alle</a:t>
            </a:r>
            <a:r>
              <a:rPr lang="en-US" sz="2000" b="0" strike="noStrike" spc="-1" dirty="0">
                <a:solidFill>
                  <a:srgbClr val="000000"/>
                </a:solidFill>
                <a:uFill>
                  <a:solidFill>
                    <a:srgbClr val="FFFFFF"/>
                  </a:solidFill>
                </a:uFill>
                <a:latin typeface="Calibri"/>
              </a:rPr>
              <a:t> CIs (</a:t>
            </a:r>
            <a:r>
              <a:rPr lang="en-US" sz="2000" b="0" strike="noStrike" spc="-1" dirty="0" err="1">
                <a:solidFill>
                  <a:srgbClr val="000000"/>
                </a:solidFill>
                <a:uFill>
                  <a:solidFill>
                    <a:srgbClr val="FFFFFF"/>
                  </a:solidFill>
                </a:uFill>
                <a:latin typeface="Calibri"/>
              </a:rPr>
              <a:t>inkl</a:t>
            </a:r>
            <a:r>
              <a:rPr lang="en-US" sz="2000" b="0" strike="noStrike" spc="-1" dirty="0">
                <a:solidFill>
                  <a:srgbClr val="000000"/>
                </a:solidFill>
                <a:uFill>
                  <a:solidFill>
                    <a:srgbClr val="FFFFFF"/>
                  </a:solidFill>
                </a:uFill>
                <a:latin typeface="Calibri"/>
              </a:rPr>
              <a:t>. der neu in den Scope des Configuration Managements </a:t>
            </a:r>
            <a:r>
              <a:rPr lang="en-US" sz="2000" b="0" strike="noStrike" spc="-1" dirty="0" err="1">
                <a:solidFill>
                  <a:srgbClr val="000000"/>
                </a:solidFill>
                <a:uFill>
                  <a:solidFill>
                    <a:srgbClr val="FFFFFF"/>
                  </a:solidFill>
                </a:uFill>
                <a:latin typeface="Calibri"/>
              </a:rPr>
              <a:t>hinzugekommenen</a:t>
            </a:r>
            <a:r>
              <a:rPr lang="en-US" sz="2000" b="0" strike="noStrike" spc="-1" dirty="0">
                <a:solidFill>
                  <a:srgbClr val="000000"/>
                </a:solidFill>
                <a:uFill>
                  <a:solidFill>
                    <a:srgbClr val="FFFFFF"/>
                  </a:solidFill>
                </a:uFill>
                <a:latin typeface="Calibri"/>
              </a:rPr>
              <a:t>)</a:t>
            </a:r>
          </a:p>
          <a:p>
            <a:pPr marL="343080" indent="-342720">
              <a:lnSpc>
                <a:spcPct val="100000"/>
              </a:lnSpc>
              <a:buClr>
                <a:srgbClr val="000000"/>
              </a:buClr>
              <a:buFont typeface="Arial"/>
              <a:buChar char="•"/>
            </a:pPr>
            <a:r>
              <a:rPr lang="en-US" sz="2000" b="0" strike="noStrike" spc="-1" dirty="0" err="1">
                <a:solidFill>
                  <a:srgbClr val="000000"/>
                </a:solidFill>
                <a:uFill>
                  <a:solidFill>
                    <a:srgbClr val="FFFFFF"/>
                  </a:solidFill>
                </a:uFill>
                <a:latin typeface="Calibri"/>
              </a:rPr>
              <a:t>Durchführung</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jährlicher</a:t>
            </a:r>
            <a:r>
              <a:rPr lang="en-US" sz="2000" b="0" strike="noStrike" spc="-1" dirty="0">
                <a:solidFill>
                  <a:srgbClr val="000000"/>
                </a:solidFill>
                <a:uFill>
                  <a:solidFill>
                    <a:srgbClr val="FFFFFF"/>
                  </a:solidFill>
                </a:uFill>
                <a:latin typeface="Calibri"/>
              </a:rPr>
              <a:t> Service-Reviews </a:t>
            </a:r>
            <a:r>
              <a:rPr lang="en-US" sz="2000" b="0" strike="noStrike" spc="-1" dirty="0" err="1">
                <a:solidFill>
                  <a:srgbClr val="000000"/>
                </a:solidFill>
                <a:uFill>
                  <a:solidFill>
                    <a:srgbClr val="FFFFFF"/>
                  </a:solidFill>
                </a:uFill>
                <a:latin typeface="Calibri"/>
              </a:rPr>
              <a:t>mit</a:t>
            </a:r>
            <a:r>
              <a:rPr lang="en-US" sz="2000" b="0" strike="noStrike" spc="-1" dirty="0">
                <a:solidFill>
                  <a:srgbClr val="000000"/>
                </a:solidFill>
                <a:uFill>
                  <a:solidFill>
                    <a:srgbClr val="FFFFFF"/>
                  </a:solidFill>
                </a:uFill>
                <a:latin typeface="Calibri"/>
              </a:rPr>
              <a:t> dem </a:t>
            </a:r>
            <a:r>
              <a:rPr lang="en-US" sz="2000" b="0" strike="noStrike" spc="-1" dirty="0" err="1">
                <a:solidFill>
                  <a:srgbClr val="000000"/>
                </a:solidFill>
                <a:uFill>
                  <a:solidFill>
                    <a:srgbClr val="FFFFFF"/>
                  </a:solidFill>
                </a:uFill>
                <a:latin typeface="Calibri"/>
              </a:rPr>
              <a:t>Kunden</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im</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Rahmen</a:t>
            </a:r>
            <a:r>
              <a:rPr lang="en-US" sz="2000" b="0" strike="noStrike" spc="-1" dirty="0">
                <a:solidFill>
                  <a:srgbClr val="000000"/>
                </a:solidFill>
                <a:uFill>
                  <a:solidFill>
                    <a:srgbClr val="FFFFFF"/>
                  </a:solidFill>
                </a:uFill>
                <a:latin typeface="Calibri"/>
              </a:rPr>
              <a:t> des Customer Relationship Managements</a:t>
            </a:r>
          </a:p>
          <a:p>
            <a:pPr marL="343080" indent="-342720">
              <a:lnSpc>
                <a:spcPct val="100000"/>
              </a:lnSpc>
              <a:buClr>
                <a:srgbClr val="000000"/>
              </a:buClr>
              <a:buFont typeface="Arial"/>
              <a:buChar char="•"/>
            </a:pPr>
            <a:r>
              <a:rPr lang="en-US" sz="2000" b="0" strike="noStrike" spc="-1" dirty="0" err="1">
                <a:solidFill>
                  <a:srgbClr val="000000"/>
                </a:solidFill>
                <a:uFill>
                  <a:solidFill>
                    <a:srgbClr val="FFFFFF"/>
                  </a:solidFill>
                </a:uFill>
                <a:latin typeface="Calibri"/>
              </a:rPr>
              <a:t>Reduzierung</a:t>
            </a:r>
            <a:r>
              <a:rPr lang="en-US" sz="2000" b="0" strike="noStrike" spc="-1" dirty="0">
                <a:solidFill>
                  <a:srgbClr val="000000"/>
                </a:solidFill>
                <a:uFill>
                  <a:solidFill>
                    <a:srgbClr val="FFFFFF"/>
                  </a:solidFill>
                </a:uFill>
                <a:latin typeface="Calibri"/>
              </a:rPr>
              <a:t> der SLA-</a:t>
            </a:r>
            <a:r>
              <a:rPr lang="en-US" sz="2000" b="0" strike="noStrike" spc="-1" dirty="0" err="1">
                <a:solidFill>
                  <a:srgbClr val="000000"/>
                </a:solidFill>
                <a:uFill>
                  <a:solidFill>
                    <a:srgbClr val="FFFFFF"/>
                  </a:solidFill>
                </a:uFill>
                <a:latin typeface="Calibri"/>
              </a:rPr>
              <a:t>Verletzungen</a:t>
            </a:r>
            <a:r>
              <a:rPr lang="en-US" sz="2000" b="0" strike="noStrike" spc="-1" dirty="0">
                <a:solidFill>
                  <a:srgbClr val="000000"/>
                </a:solidFill>
                <a:uFill>
                  <a:solidFill>
                    <a:srgbClr val="FFFFFF"/>
                  </a:solidFill>
                </a:uFill>
                <a:latin typeface="Calibri"/>
              </a:rPr>
              <a:t> um 30%</a:t>
            </a:r>
          </a:p>
          <a:p>
            <a:pPr marL="343080" indent="-342720">
              <a:lnSpc>
                <a:spcPct val="100000"/>
              </a:lnSpc>
              <a:buClr>
                <a:srgbClr val="000000"/>
              </a:buClr>
              <a:buFont typeface="Arial"/>
              <a:buChar char="•"/>
            </a:pPr>
            <a:r>
              <a:rPr lang="en-US" sz="2000" b="0" strike="noStrike" spc="-1" dirty="0" err="1">
                <a:solidFill>
                  <a:srgbClr val="000000"/>
                </a:solidFill>
                <a:uFill>
                  <a:solidFill>
                    <a:srgbClr val="FFFFFF"/>
                  </a:solidFill>
                </a:uFill>
                <a:latin typeface="Calibri"/>
              </a:rPr>
              <a:t>Harmonisierung</a:t>
            </a:r>
            <a:r>
              <a:rPr lang="en-US" sz="2000" b="0" strike="noStrike" spc="-1" dirty="0">
                <a:solidFill>
                  <a:srgbClr val="000000"/>
                </a:solidFill>
                <a:uFill>
                  <a:solidFill>
                    <a:srgbClr val="FFFFFF"/>
                  </a:solidFill>
                </a:uFill>
                <a:latin typeface="Calibri"/>
              </a:rPr>
              <a:t> der Service-</a:t>
            </a:r>
            <a:r>
              <a:rPr lang="en-US" sz="2000" b="0" strike="noStrike" spc="-1" dirty="0" err="1">
                <a:solidFill>
                  <a:srgbClr val="000000"/>
                </a:solidFill>
                <a:uFill>
                  <a:solidFill>
                    <a:srgbClr val="FFFFFF"/>
                  </a:solidFill>
                </a:uFill>
                <a:latin typeface="Calibri"/>
              </a:rPr>
              <a:t>Spezifikationen</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im</a:t>
            </a:r>
            <a:r>
              <a:rPr lang="en-US" sz="2000" b="0" strike="noStrike" spc="-1" dirty="0">
                <a:solidFill>
                  <a:srgbClr val="000000"/>
                </a:solidFill>
                <a:uFill>
                  <a:solidFill>
                    <a:srgbClr val="FFFFFF"/>
                  </a:solidFill>
                </a:uFill>
                <a:latin typeface="Calibri"/>
              </a:rPr>
              <a:t> Service Portfolio (</a:t>
            </a:r>
            <a:r>
              <a:rPr lang="en-US" sz="2000" b="0" strike="noStrike" spc="-1" dirty="0" err="1">
                <a:solidFill>
                  <a:srgbClr val="000000"/>
                </a:solidFill>
                <a:uFill>
                  <a:solidFill>
                    <a:srgbClr val="FFFFFF"/>
                  </a:solidFill>
                </a:uFill>
                <a:latin typeface="Calibri"/>
              </a:rPr>
              <a:t>unter</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Anwendung</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einer</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konsistenten</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Spezifikationsvorlage</a:t>
            </a:r>
            <a:r>
              <a:rPr lang="en-US" sz="2000" b="0" strike="noStrike" spc="-1" dirty="0">
                <a:solidFill>
                  <a:srgbClr val="000000"/>
                </a:solidFill>
                <a:uFill>
                  <a:solidFill>
                    <a:srgbClr val="FFFFFF"/>
                  </a:solidFill>
                </a:uFill>
                <a:latin typeface="Calibri"/>
              </a:rPr>
              <a:t>)</a:t>
            </a:r>
          </a:p>
          <a:p>
            <a:pPr marL="343080" indent="-342720">
              <a:lnSpc>
                <a:spcPct val="100000"/>
              </a:lnSpc>
              <a:buClr>
                <a:srgbClr val="000000"/>
              </a:buClr>
              <a:buFont typeface="Arial"/>
              <a:buChar char="•"/>
            </a:pPr>
            <a:r>
              <a:rPr lang="en-US" sz="2000" b="0" strike="noStrike" spc="-1" dirty="0" err="1">
                <a:solidFill>
                  <a:srgbClr val="000000"/>
                </a:solidFill>
                <a:uFill>
                  <a:solidFill>
                    <a:srgbClr val="FFFFFF"/>
                  </a:solidFill>
                </a:uFill>
                <a:latin typeface="Calibri"/>
              </a:rPr>
              <a:t>Erhöhung</a:t>
            </a:r>
            <a:r>
              <a:rPr lang="en-US" sz="2000" b="0" strike="noStrike" spc="-1" dirty="0">
                <a:solidFill>
                  <a:srgbClr val="000000"/>
                </a:solidFill>
                <a:uFill>
                  <a:solidFill>
                    <a:srgbClr val="FFFFFF"/>
                  </a:solidFill>
                </a:uFill>
                <a:latin typeface="Calibri"/>
              </a:rPr>
              <a:t> der </a:t>
            </a:r>
            <a:r>
              <a:rPr lang="en-US" sz="2000" b="0" strike="noStrike" spc="-1" dirty="0" err="1">
                <a:solidFill>
                  <a:srgbClr val="000000"/>
                </a:solidFill>
                <a:uFill>
                  <a:solidFill>
                    <a:srgbClr val="FFFFFF"/>
                  </a:solidFill>
                </a:uFill>
                <a:latin typeface="Calibri"/>
              </a:rPr>
              <a:t>internen</a:t>
            </a:r>
            <a:r>
              <a:rPr lang="en-US" sz="2000" b="0" strike="noStrike" spc="-1" dirty="0">
                <a:solidFill>
                  <a:srgbClr val="000000"/>
                </a:solidFill>
                <a:uFill>
                  <a:solidFill>
                    <a:srgbClr val="FFFFFF"/>
                  </a:solidFill>
                </a:uFill>
                <a:latin typeface="Calibri"/>
              </a:rPr>
              <a:t> SMS Audits von 2 auf 4</a:t>
            </a:r>
          </a:p>
          <a:p>
            <a:pPr marL="343080" indent="-342720">
              <a:lnSpc>
                <a:spcPct val="100000"/>
              </a:lnSpc>
              <a:buClr>
                <a:srgbClr val="000000"/>
              </a:buClr>
              <a:buFont typeface="Arial"/>
              <a:buChar char="•"/>
            </a:pPr>
            <a:r>
              <a:rPr lang="en-US" sz="2000" b="0" strike="noStrike" spc="-1" dirty="0" err="1">
                <a:solidFill>
                  <a:srgbClr val="000000"/>
                </a:solidFill>
                <a:uFill>
                  <a:solidFill>
                    <a:srgbClr val="FFFFFF"/>
                  </a:solidFill>
                </a:uFill>
                <a:latin typeface="Calibri"/>
              </a:rPr>
              <a:t>Verbesserung</a:t>
            </a:r>
            <a:r>
              <a:rPr lang="en-US" sz="2000" b="0" strike="noStrike" spc="-1" dirty="0">
                <a:solidFill>
                  <a:srgbClr val="000000"/>
                </a:solidFill>
                <a:uFill>
                  <a:solidFill>
                    <a:srgbClr val="FFFFFF"/>
                  </a:solidFill>
                </a:uFill>
                <a:latin typeface="Calibri"/>
              </a:rPr>
              <a:t> der </a:t>
            </a:r>
            <a:r>
              <a:rPr lang="en-US" sz="2000" b="0" strike="noStrike" spc="-1" dirty="0" err="1">
                <a:solidFill>
                  <a:srgbClr val="000000"/>
                </a:solidFill>
                <a:uFill>
                  <a:solidFill>
                    <a:srgbClr val="FFFFFF"/>
                  </a:solidFill>
                </a:uFill>
                <a:latin typeface="Calibri"/>
              </a:rPr>
              <a:t>Dokumentationsqualität</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bekannter</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Fehler</a:t>
            </a:r>
            <a:r>
              <a:rPr lang="en-US" sz="2000" b="0" strike="noStrike" spc="-1" dirty="0">
                <a:solidFill>
                  <a:srgbClr val="000000"/>
                </a:solidFill>
                <a:uFill>
                  <a:solidFill>
                    <a:srgbClr val="FFFFFF"/>
                  </a:solidFill>
                </a:uFill>
                <a:latin typeface="Calibri"/>
              </a:rPr>
              <a:t> und Workarounds in der KEDB, </a:t>
            </a:r>
            <a:r>
              <a:rPr lang="en-US" sz="2000" b="0" strike="noStrike" spc="-1" dirty="0" err="1">
                <a:solidFill>
                  <a:srgbClr val="000000"/>
                </a:solidFill>
                <a:uFill>
                  <a:solidFill>
                    <a:srgbClr val="FFFFFF"/>
                  </a:solidFill>
                </a:uFill>
                <a:latin typeface="Calibri"/>
              </a:rPr>
              <a:t>indem</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ein</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Vier-Augen-Prinzip</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für</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neue</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Einträge</a:t>
            </a:r>
            <a:r>
              <a:rPr lang="en-US" sz="2000" b="0" strike="noStrike" spc="-1" dirty="0">
                <a:solidFill>
                  <a:srgbClr val="000000"/>
                </a:solidFill>
                <a:uFill>
                  <a:solidFill>
                    <a:srgbClr val="FFFFFF"/>
                  </a:solidFill>
                </a:uFill>
                <a:latin typeface="Calibri"/>
              </a:rPr>
              <a:t> und </a:t>
            </a:r>
            <a:r>
              <a:rPr lang="en-US" sz="2000" b="0" strike="noStrike" spc="-1" dirty="0" err="1">
                <a:solidFill>
                  <a:srgbClr val="000000"/>
                </a:solidFill>
                <a:uFill>
                  <a:solidFill>
                    <a:srgbClr val="FFFFFF"/>
                  </a:solidFill>
                </a:uFill>
                <a:latin typeface="Calibri"/>
              </a:rPr>
              <a:t>monatliche</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Überprüfungen</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aller</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Einträge</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festgelegt</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werden</a:t>
            </a:r>
            <a:endParaRPr lang="en-US" sz="2000" b="0" strike="noStrike" spc="-1" dirty="0">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a:t>
            </a:r>
          </a:p>
        </p:txBody>
      </p:sp>
      <p:sp>
        <p:nvSpPr>
          <p:cNvPr id="806" name="TextShape 3"/>
          <p:cNvSpPr txBox="1"/>
          <p:nvPr/>
        </p:nvSpPr>
        <p:spPr>
          <a:xfrm>
            <a:off x="6553080" y="6430680"/>
            <a:ext cx="2133360" cy="364680"/>
          </a:xfrm>
          <a:prstGeom prst="rect">
            <a:avLst/>
          </a:prstGeom>
          <a:noFill/>
          <a:ln>
            <a:noFill/>
          </a:ln>
        </p:spPr>
        <p:txBody>
          <a:bodyPr anchor="ctr"/>
          <a:lstStyle/>
          <a:p>
            <a:pPr algn="r">
              <a:lnSpc>
                <a:spcPct val="100000"/>
              </a:lnSpc>
            </a:pPr>
            <a:fld id="{1F470C1D-350B-4C90-9989-92D0F48DA4D7}" type="slidenum">
              <a:rPr lang="de-DE" sz="1200" b="0" strike="noStrike" spc="-1">
                <a:solidFill>
                  <a:srgbClr val="8B8B8B"/>
                </a:solidFill>
                <a:uFill>
                  <a:solidFill>
                    <a:srgbClr val="FFFFFF"/>
                  </a:solidFill>
                </a:uFill>
                <a:latin typeface="Calibri"/>
              </a:rPr>
              <a:t>92</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7" name="TextShape 1"/>
          <p:cNvSpPr txBox="1"/>
          <p:nvPr/>
        </p:nvSpPr>
        <p:spPr>
          <a:xfrm>
            <a:off x="685800" y="2130480"/>
            <a:ext cx="7772040" cy="1469520"/>
          </a:xfrm>
          <a:prstGeom prst="rect">
            <a:avLst/>
          </a:prstGeom>
          <a:noFill/>
          <a:ln>
            <a:noFill/>
          </a:ln>
        </p:spPr>
        <p:txBody>
          <a:bodyPr anchor="ctr"/>
          <a:lstStyle/>
          <a:p>
            <a:pPr algn="ctr">
              <a:lnSpc>
                <a:spcPct val="100000"/>
              </a:lnSpc>
            </a:pPr>
            <a:r>
              <a:rPr lang="en-US" sz="3200" b="0" strike="noStrike" spc="-1">
                <a:solidFill>
                  <a:srgbClr val="205595"/>
                </a:solidFill>
                <a:uFill>
                  <a:solidFill>
                    <a:srgbClr val="FFFFFF"/>
                  </a:solidFill>
                </a:uFill>
                <a:latin typeface="Calibri"/>
              </a:rPr>
              <a:t>Definition und Zuordnung von Rollen und Verantwortlichkeiten</a:t>
            </a:r>
            <a:endParaRPr lang="en-US" sz="1800" b="0" strike="noStrike" spc="-1">
              <a:solidFill>
                <a:srgbClr val="000000"/>
              </a:solidFill>
              <a:uFill>
                <a:solidFill>
                  <a:srgbClr val="FFFFFF"/>
                </a:solidFill>
              </a:uFill>
              <a:latin typeface="Calibri"/>
            </a:endParaRPr>
          </a:p>
        </p:txBody>
      </p:sp>
      <p:sp>
        <p:nvSpPr>
          <p:cNvPr id="808" name="TextShape 2"/>
          <p:cNvSpPr txBox="1"/>
          <p:nvPr/>
        </p:nvSpPr>
        <p:spPr>
          <a:xfrm>
            <a:off x="6553080" y="6430680"/>
            <a:ext cx="2133360" cy="364680"/>
          </a:xfrm>
          <a:prstGeom prst="rect">
            <a:avLst/>
          </a:prstGeom>
          <a:noFill/>
          <a:ln>
            <a:noFill/>
          </a:ln>
        </p:spPr>
        <p:txBody>
          <a:bodyPr anchor="ctr"/>
          <a:lstStyle/>
          <a:p>
            <a:pPr algn="r">
              <a:lnSpc>
                <a:spcPct val="100000"/>
              </a:lnSpc>
            </a:pPr>
            <a:fld id="{531D420C-323E-466B-AECB-BBF6E238269D}" type="slidenum">
              <a:rPr lang="de-DE" sz="1200" b="0" strike="noStrike" spc="-1">
                <a:solidFill>
                  <a:srgbClr val="FFFFFF"/>
                </a:solidFill>
                <a:uFill>
                  <a:solidFill>
                    <a:srgbClr val="FFFFFF"/>
                  </a:solidFill>
                </a:uFill>
                <a:latin typeface="Calibri"/>
              </a:rPr>
              <a:t>93</a:t>
            </a:fld>
            <a:endParaRPr lang="de-DE" sz="1400" b="0" strike="noStrike" spc="-1">
              <a:solidFill>
                <a:srgbClr val="000000"/>
              </a:solidFill>
              <a:uFill>
                <a:solidFill>
                  <a:srgbClr val="FFFFFF"/>
                </a:solidFill>
              </a:uFill>
              <a:latin typeface="Times New Roman"/>
            </a:endParaRPr>
          </a:p>
        </p:txBody>
      </p:sp>
      <p:sp>
        <p:nvSpPr>
          <p:cNvPr id="809" name="TextShape 3"/>
          <p:cNvSpPr txBox="1"/>
          <p:nvPr/>
        </p:nvSpPr>
        <p:spPr>
          <a:xfrm>
            <a:off x="1371600" y="3886200"/>
            <a:ext cx="6400440" cy="1752120"/>
          </a:xfrm>
          <a:prstGeom prst="rect">
            <a:avLst/>
          </a:prstGeom>
          <a:noFill/>
          <a:ln>
            <a:noFill/>
          </a:ln>
        </p:spPr>
        <p:txBody>
          <a:bodyPr/>
          <a:lstStyle/>
          <a:p>
            <a:pPr algn="ctr"/>
            <a:endParaRPr lang="de-DE" sz="3200" b="0" strike="noStrike" spc="-1">
              <a:solidFill>
                <a:srgbClr val="000000"/>
              </a:solidFill>
              <a:uFill>
                <a:solidFill>
                  <a:srgbClr val="FFFFFF"/>
                </a:solidFill>
              </a:uFill>
              <a:latin typeface="Arial"/>
            </a:endParaRPr>
          </a:p>
        </p:txBody>
      </p:sp>
      <p:sp>
        <p:nvSpPr>
          <p:cNvPr id="810" name="CustomShape 4"/>
          <p:cNvSpPr/>
          <p:nvPr/>
        </p:nvSpPr>
        <p:spPr>
          <a:xfrm>
            <a:off x="1371600" y="3933720"/>
            <a:ext cx="6400440" cy="1704600"/>
          </a:xfrm>
          <a:prstGeom prst="snip1Rect">
            <a:avLst>
              <a:gd name="adj" fmla="val 16667"/>
            </a:avLst>
          </a:prstGeom>
          <a:solidFill>
            <a:schemeClr val="accent1">
              <a:lumMod val="60000"/>
              <a:lumOff val="40000"/>
              <a:alpha val="37000"/>
            </a:schemeClr>
          </a:solidFill>
          <a:ln>
            <a:round/>
          </a:ln>
        </p:spPr>
        <p:style>
          <a:lnRef idx="2">
            <a:schemeClr val="accent1">
              <a:shade val="50000"/>
            </a:schemeClr>
          </a:lnRef>
          <a:fillRef idx="1">
            <a:schemeClr val="accent1"/>
          </a:fillRef>
          <a:effectRef idx="0">
            <a:schemeClr val="accent1"/>
          </a:effectRef>
          <a:fontRef idx="minor"/>
        </p:style>
      </p:sp>
      <p:sp>
        <p:nvSpPr>
          <p:cNvPr id="811" name="CustomShape 5"/>
          <p:cNvSpPr/>
          <p:nvPr/>
        </p:nvSpPr>
        <p:spPr>
          <a:xfrm>
            <a:off x="1445760" y="4040640"/>
            <a:ext cx="1706040" cy="32904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de-DE" sz="1800" b="0" strike="noStrike" spc="-1">
                <a:solidFill>
                  <a:srgbClr val="FFFFFF"/>
                </a:solidFill>
                <a:uFill>
                  <a:solidFill>
                    <a:srgbClr val="FFFFFF"/>
                  </a:solidFill>
                </a:uFill>
                <a:latin typeface="Calibri"/>
              </a:rPr>
              <a:t>Keywords</a:t>
            </a:r>
            <a:endParaRPr lang="de-DE" sz="1800" b="0" strike="noStrike" spc="-1">
              <a:solidFill>
                <a:srgbClr val="000000"/>
              </a:solidFill>
              <a:uFill>
                <a:solidFill>
                  <a:srgbClr val="FFFFFF"/>
                </a:solidFill>
              </a:uFill>
              <a:latin typeface="Arial"/>
            </a:endParaRPr>
          </a:p>
        </p:txBody>
      </p:sp>
      <p:sp>
        <p:nvSpPr>
          <p:cNvPr id="812" name="CustomShape 6"/>
          <p:cNvSpPr/>
          <p:nvPr/>
        </p:nvSpPr>
        <p:spPr>
          <a:xfrm>
            <a:off x="1445760" y="4448520"/>
            <a:ext cx="6232680" cy="639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1800" b="0" strike="noStrike" spc="-1">
                <a:solidFill>
                  <a:srgbClr val="000000"/>
                </a:solidFill>
                <a:uFill>
                  <a:solidFill>
                    <a:srgbClr val="FFFFFF"/>
                  </a:solidFill>
                </a:uFill>
                <a:latin typeface="Calibri"/>
              </a:rPr>
              <a:t>Generische und spezifische Rollen, Zuordnung von Verantwortlichkeiten, RACI</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3"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Rollen und Verantwortlichkeiten: Generische und spezifische Rollen</a:t>
            </a:r>
            <a:endParaRPr lang="en-US" sz="1800" b="0" strike="noStrike" spc="-1">
              <a:solidFill>
                <a:srgbClr val="000000"/>
              </a:solidFill>
              <a:uFill>
                <a:solidFill>
                  <a:srgbClr val="FFFFFF"/>
                </a:solidFill>
              </a:uFill>
              <a:latin typeface="Calibri"/>
            </a:endParaRPr>
          </a:p>
        </p:txBody>
      </p:sp>
      <p:graphicFrame>
        <p:nvGraphicFramePr>
          <p:cNvPr id="814" name="Table 2"/>
          <p:cNvGraphicFramePr/>
          <p:nvPr/>
        </p:nvGraphicFramePr>
        <p:xfrm>
          <a:off x="457200" y="1697040"/>
          <a:ext cx="8229240" cy="3505200"/>
        </p:xfrm>
        <a:graphic>
          <a:graphicData uri="http://schemas.openxmlformats.org/drawingml/2006/table">
            <a:tbl>
              <a:tblPr/>
              <a:tblGrid>
                <a:gridCol w="1299240">
                  <a:extLst>
                    <a:ext uri="{9D8B030D-6E8A-4147-A177-3AD203B41FA5}">
                      <a16:colId xmlns:a16="http://schemas.microsoft.com/office/drawing/2014/main" val="20000"/>
                    </a:ext>
                  </a:extLst>
                </a:gridCol>
                <a:gridCol w="3300120">
                  <a:extLst>
                    <a:ext uri="{9D8B030D-6E8A-4147-A177-3AD203B41FA5}">
                      <a16:colId xmlns:a16="http://schemas.microsoft.com/office/drawing/2014/main" val="20001"/>
                    </a:ext>
                  </a:extLst>
                </a:gridCol>
                <a:gridCol w="1814760">
                  <a:extLst>
                    <a:ext uri="{9D8B030D-6E8A-4147-A177-3AD203B41FA5}">
                      <a16:colId xmlns:a16="http://schemas.microsoft.com/office/drawing/2014/main" val="20002"/>
                    </a:ext>
                  </a:extLst>
                </a:gridCol>
                <a:gridCol w="1815120">
                  <a:extLst>
                    <a:ext uri="{9D8B030D-6E8A-4147-A177-3AD203B41FA5}">
                      <a16:colId xmlns:a16="http://schemas.microsoft.com/office/drawing/2014/main" val="20003"/>
                    </a:ext>
                  </a:extLst>
                </a:gridCol>
              </a:tblGrid>
              <a:tr h="546120">
                <a:tc>
                  <a:txBody>
                    <a:bodyPr/>
                    <a:lstStyle/>
                    <a:p>
                      <a:endParaRPr lang="de-DE"/>
                    </a:p>
                  </a:txBody>
                  <a:tcPr>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lstStyle/>
                    <a:p>
                      <a:pPr>
                        <a:lnSpc>
                          <a:spcPct val="100000"/>
                        </a:lnSpc>
                      </a:pPr>
                      <a:r>
                        <a:rPr lang="de-DE" sz="1800" b="1" strike="noStrike" spc="-1">
                          <a:solidFill>
                            <a:srgbClr val="FFFFFF"/>
                          </a:solidFill>
                          <a:uFill>
                            <a:solidFill>
                              <a:srgbClr val="FFFFFF"/>
                            </a:solidFill>
                          </a:uFill>
                          <a:latin typeface="Calibri"/>
                        </a:rPr>
                        <a:t>Description</a:t>
                      </a:r>
                      <a:endParaRPr lang="de-DE" sz="18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lstStyle/>
                    <a:p>
                      <a:pPr>
                        <a:lnSpc>
                          <a:spcPct val="100000"/>
                        </a:lnSpc>
                      </a:pPr>
                      <a:r>
                        <a:rPr lang="de-DE" sz="1800" b="1" strike="noStrike" spc="-1">
                          <a:solidFill>
                            <a:srgbClr val="FFFFFF"/>
                          </a:solidFill>
                          <a:uFill>
                            <a:solidFill>
                              <a:srgbClr val="FFFFFF"/>
                            </a:solidFill>
                          </a:uFill>
                          <a:latin typeface="Calibri"/>
                        </a:rPr>
                        <a:t>ITSM example</a:t>
                      </a:r>
                      <a:endParaRPr lang="de-DE" sz="18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lstStyle/>
                    <a:p>
                      <a:pPr>
                        <a:lnSpc>
                          <a:spcPct val="100000"/>
                        </a:lnSpc>
                      </a:pPr>
                      <a:r>
                        <a:rPr lang="de-DE" sz="1800" b="1" strike="noStrike" spc="-1">
                          <a:solidFill>
                            <a:srgbClr val="FFFFFF"/>
                          </a:solidFill>
                          <a:uFill>
                            <a:solidFill>
                              <a:srgbClr val="FFFFFF"/>
                            </a:solidFill>
                          </a:uFill>
                          <a:latin typeface="Calibri"/>
                        </a:rPr>
                        <a:t>Non-ITSM example</a:t>
                      </a:r>
                      <a:endParaRPr lang="de-DE" sz="18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extLst>
                  <a:ext uri="{0D108BD9-81ED-4DB2-BD59-A6C34878D82A}">
                    <a16:rowId xmlns:a16="http://schemas.microsoft.com/office/drawing/2014/main" val="10000"/>
                  </a:ext>
                </a:extLst>
              </a:tr>
              <a:tr h="896760">
                <a:tc>
                  <a:txBody>
                    <a:bodyPr/>
                    <a:lstStyle/>
                    <a:p>
                      <a:pPr>
                        <a:lnSpc>
                          <a:spcPct val="100000"/>
                        </a:lnSpc>
                      </a:pPr>
                      <a:r>
                        <a:rPr lang="de-DE" sz="1600" b="1" strike="noStrike" spc="-1">
                          <a:solidFill>
                            <a:srgbClr val="000000"/>
                          </a:solidFill>
                          <a:uFill>
                            <a:solidFill>
                              <a:srgbClr val="FFFFFF"/>
                            </a:solidFill>
                          </a:uFill>
                          <a:latin typeface="Calibri"/>
                        </a:rPr>
                        <a:t>Generische Rolle</a:t>
                      </a:r>
                      <a:endParaRPr lang="de-DE" sz="18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D0D8E7"/>
                    </a:solidFill>
                  </a:tcPr>
                </a:tc>
                <a:tc>
                  <a:txBody>
                    <a:bodyPr/>
                    <a:lstStyle/>
                    <a:p>
                      <a:pPr>
                        <a:lnSpc>
                          <a:spcPct val="100000"/>
                        </a:lnSpc>
                      </a:pPr>
                      <a:r>
                        <a:rPr lang="de-DE" sz="1600" b="0" strike="noStrike" spc="-1">
                          <a:solidFill>
                            <a:srgbClr val="000000"/>
                          </a:solidFill>
                          <a:uFill>
                            <a:solidFill>
                              <a:srgbClr val="FFFFFF"/>
                            </a:solidFill>
                          </a:uFill>
                          <a:latin typeface="Calibri"/>
                        </a:rPr>
                        <a:t>Die konzeptuelle Klasse einer Rolle, die in einem bestimmten Kontext instanziiert wird, um eine spezifische Rolle zu schaffen</a:t>
                      </a:r>
                      <a:endParaRPr lang="de-DE" sz="18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D0D8E7"/>
                    </a:solidFill>
                  </a:tcPr>
                </a:tc>
                <a:tc>
                  <a:txBody>
                    <a:bodyPr/>
                    <a:lstStyle/>
                    <a:p>
                      <a:pPr>
                        <a:lnSpc>
                          <a:spcPct val="100000"/>
                        </a:lnSpc>
                      </a:pPr>
                      <a:r>
                        <a:rPr lang="de-DE" sz="1600" b="0" strike="noStrike" spc="-1">
                          <a:solidFill>
                            <a:srgbClr val="000000"/>
                          </a:solidFill>
                          <a:uFill>
                            <a:solidFill>
                              <a:srgbClr val="FFFFFF"/>
                            </a:solidFill>
                          </a:uFill>
                          <a:latin typeface="Calibri"/>
                        </a:rPr>
                        <a:t>Prozess-Manager</a:t>
                      </a:r>
                      <a:endParaRPr lang="de-DE" sz="18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D0D8E7"/>
                    </a:solidFill>
                  </a:tcPr>
                </a:tc>
                <a:tc>
                  <a:txBody>
                    <a:bodyPr/>
                    <a:lstStyle/>
                    <a:p>
                      <a:pPr>
                        <a:lnSpc>
                          <a:spcPct val="100000"/>
                        </a:lnSpc>
                      </a:pPr>
                      <a:r>
                        <a:rPr lang="de-DE" sz="1600" b="0" strike="noStrike" spc="-1">
                          <a:solidFill>
                            <a:srgbClr val="000000"/>
                          </a:solidFill>
                          <a:uFill>
                            <a:solidFill>
                              <a:srgbClr val="FFFFFF"/>
                            </a:solidFill>
                          </a:uFill>
                          <a:latin typeface="Calibri"/>
                        </a:rPr>
                        <a:t>Flugkapitän</a:t>
                      </a:r>
                      <a:endParaRPr lang="de-DE" sz="18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D0D8E7"/>
                    </a:solidFill>
                  </a:tcPr>
                </a:tc>
                <a:extLst>
                  <a:ext uri="{0D108BD9-81ED-4DB2-BD59-A6C34878D82A}">
                    <a16:rowId xmlns:a16="http://schemas.microsoft.com/office/drawing/2014/main" val="10001"/>
                  </a:ext>
                </a:extLst>
              </a:tr>
              <a:tr h="1500480">
                <a:tc>
                  <a:txBody>
                    <a:bodyPr/>
                    <a:lstStyle/>
                    <a:p>
                      <a:pPr>
                        <a:lnSpc>
                          <a:spcPct val="100000"/>
                        </a:lnSpc>
                      </a:pPr>
                      <a:r>
                        <a:rPr lang="de-DE" sz="1600" b="1" strike="noStrike" spc="-1">
                          <a:solidFill>
                            <a:srgbClr val="000000"/>
                          </a:solidFill>
                          <a:uFill>
                            <a:solidFill>
                              <a:srgbClr val="FFFFFF"/>
                            </a:solidFill>
                          </a:uFill>
                          <a:latin typeface="Calibri"/>
                        </a:rPr>
                        <a:t>Spezifische Rolle</a:t>
                      </a:r>
                      <a:endParaRPr lang="de-DE" sz="18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nSpc>
                          <a:spcPct val="100000"/>
                        </a:lnSpc>
                      </a:pPr>
                      <a:r>
                        <a:rPr lang="de-DE" sz="1600" b="0" strike="noStrike" spc="-1">
                          <a:solidFill>
                            <a:srgbClr val="000000"/>
                          </a:solidFill>
                          <a:uFill>
                            <a:solidFill>
                              <a:srgbClr val="FFFFFF"/>
                            </a:solidFill>
                          </a:uFill>
                          <a:latin typeface="Calibri"/>
                        </a:rPr>
                        <a:t>Eine konkrete Rolle, die einer Person oder einem Team zugewiesen wird, um dieser Person oder diesem Team die Verantwortung für etwas zu geben</a:t>
                      </a:r>
                      <a:endParaRPr lang="de-DE" sz="18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nSpc>
                          <a:spcPct val="100000"/>
                        </a:lnSpc>
                      </a:pPr>
                      <a:r>
                        <a:rPr lang="de-DE" sz="1600" b="0" strike="noStrike" spc="-1">
                          <a:solidFill>
                            <a:srgbClr val="000000"/>
                          </a:solidFill>
                          <a:uFill>
                            <a:solidFill>
                              <a:srgbClr val="FFFFFF"/>
                            </a:solidFill>
                          </a:uFill>
                          <a:latin typeface="Calibri"/>
                        </a:rPr>
                        <a:t>Incident Manager (Prozess-Manager für den Incident &amp; Service Request Management Process) eines IT-Service-Providers</a:t>
                      </a:r>
                      <a:endParaRPr lang="de-DE" sz="18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nSpc>
                          <a:spcPct val="100000"/>
                        </a:lnSpc>
                      </a:pPr>
                      <a:r>
                        <a:rPr lang="de-DE" sz="1600" b="0" strike="noStrike" spc="-1">
                          <a:solidFill>
                            <a:srgbClr val="000000"/>
                          </a:solidFill>
                          <a:uFill>
                            <a:solidFill>
                              <a:srgbClr val="FFFFFF"/>
                            </a:solidFill>
                          </a:uFill>
                          <a:latin typeface="Calibri"/>
                        </a:rPr>
                        <a:t>Flugkapitän für Flug XX123 von München nach Brüssel</a:t>
                      </a:r>
                      <a:endParaRPr lang="de-DE" sz="18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extLst>
                  <a:ext uri="{0D108BD9-81ED-4DB2-BD59-A6C34878D82A}">
                    <a16:rowId xmlns:a16="http://schemas.microsoft.com/office/drawing/2014/main" val="10002"/>
                  </a:ext>
                </a:extLst>
              </a:tr>
            </a:tbl>
          </a:graphicData>
        </a:graphic>
      </p:graphicFrame>
      <p:sp>
        <p:nvSpPr>
          <p:cNvPr id="815" name="TextShape 3"/>
          <p:cNvSpPr txBox="1"/>
          <p:nvPr/>
        </p:nvSpPr>
        <p:spPr>
          <a:xfrm>
            <a:off x="6553080" y="6430680"/>
            <a:ext cx="2133360" cy="364680"/>
          </a:xfrm>
          <a:prstGeom prst="rect">
            <a:avLst/>
          </a:prstGeom>
          <a:noFill/>
          <a:ln>
            <a:noFill/>
          </a:ln>
        </p:spPr>
        <p:txBody>
          <a:bodyPr anchor="ctr"/>
          <a:lstStyle/>
          <a:p>
            <a:pPr algn="r">
              <a:lnSpc>
                <a:spcPct val="100000"/>
              </a:lnSpc>
            </a:pPr>
            <a:fld id="{FC0C6000-E9F7-49AF-BD8A-1C8B23DCF446}" type="slidenum">
              <a:rPr lang="de-DE" sz="1200" b="0" strike="noStrike" spc="-1">
                <a:solidFill>
                  <a:srgbClr val="8B8B8B"/>
                </a:solidFill>
                <a:uFill>
                  <a:solidFill>
                    <a:srgbClr val="FFFFFF"/>
                  </a:solidFill>
                </a:uFill>
                <a:latin typeface="Calibri"/>
              </a:rPr>
              <a:t>94</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6"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Generische Rollen
</a:t>
            </a:r>
            <a:r>
              <a:rPr lang="en-US" sz="2400" b="0" strike="noStrike" spc="-1">
                <a:solidFill>
                  <a:srgbClr val="205595"/>
                </a:solidFill>
                <a:uFill>
                  <a:solidFill>
                    <a:srgbClr val="FFFFFF"/>
                  </a:solidFill>
                </a:uFill>
                <a:latin typeface="Calibri"/>
              </a:rPr>
              <a:t>nach FitSM-3</a:t>
            </a:r>
            <a:endParaRPr lang="en-US" sz="1800" b="0" strike="noStrike" spc="-1">
              <a:solidFill>
                <a:srgbClr val="000000"/>
              </a:solidFill>
              <a:uFill>
                <a:solidFill>
                  <a:srgbClr val="FFFFFF"/>
                </a:solidFill>
              </a:uFill>
              <a:latin typeface="Calibri"/>
            </a:endParaRPr>
          </a:p>
        </p:txBody>
      </p:sp>
      <p:sp>
        <p:nvSpPr>
          <p:cNvPr id="817"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SMS Eigentümer (Owner)</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Prozess Eigentümer (optional)</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Prozess Manager</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Falleigentümer</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Mitarbeiter eines Prozessteams</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Service Eigentümer</a:t>
            </a:r>
          </a:p>
        </p:txBody>
      </p:sp>
      <p:sp>
        <p:nvSpPr>
          <p:cNvPr id="818" name="TextShape 3"/>
          <p:cNvSpPr txBox="1"/>
          <p:nvPr/>
        </p:nvSpPr>
        <p:spPr>
          <a:xfrm>
            <a:off x="6553080" y="6430680"/>
            <a:ext cx="2133360" cy="364680"/>
          </a:xfrm>
          <a:prstGeom prst="rect">
            <a:avLst/>
          </a:prstGeom>
          <a:noFill/>
          <a:ln>
            <a:noFill/>
          </a:ln>
        </p:spPr>
        <p:txBody>
          <a:bodyPr anchor="ctr"/>
          <a:lstStyle/>
          <a:p>
            <a:pPr algn="r">
              <a:lnSpc>
                <a:spcPct val="100000"/>
              </a:lnSpc>
            </a:pPr>
            <a:fld id="{07D9F01F-E7F8-425E-906D-F9DDE3022635}" type="slidenum">
              <a:rPr lang="de-DE" sz="1200" b="0" strike="noStrike" spc="-1">
                <a:solidFill>
                  <a:srgbClr val="8B8B8B"/>
                </a:solidFill>
                <a:uFill>
                  <a:solidFill>
                    <a:srgbClr val="FFFFFF"/>
                  </a:solidFill>
                </a:uFill>
                <a:latin typeface="Calibri"/>
              </a:rPr>
              <a:t>95</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 name="TextShape 1"/>
          <p:cNvSpPr txBox="1"/>
          <p:nvPr/>
        </p:nvSpPr>
        <p:spPr>
          <a:xfrm>
            <a:off x="6553080" y="6430680"/>
            <a:ext cx="2133360" cy="364680"/>
          </a:xfrm>
          <a:prstGeom prst="rect">
            <a:avLst/>
          </a:prstGeom>
          <a:noFill/>
          <a:ln>
            <a:noFill/>
          </a:ln>
        </p:spPr>
        <p:txBody>
          <a:bodyPr anchor="ctr"/>
          <a:lstStyle/>
          <a:p>
            <a:pPr algn="r">
              <a:lnSpc>
                <a:spcPct val="100000"/>
              </a:lnSpc>
            </a:pPr>
            <a:fld id="{FD9D0B4E-92E7-40B3-86AF-A631104EB752}" type="slidenum">
              <a:rPr lang="de-DE" sz="1200" b="0" strike="noStrike" spc="-1">
                <a:solidFill>
                  <a:srgbClr val="8B8B8B"/>
                </a:solidFill>
                <a:uFill>
                  <a:solidFill>
                    <a:srgbClr val="FFFFFF"/>
                  </a:solidFill>
                </a:uFill>
                <a:latin typeface="Calibri"/>
              </a:rPr>
              <a:t>96</a:t>
            </a:fld>
            <a:endParaRPr lang="de-DE" sz="1400" b="0" strike="noStrike" spc="-1">
              <a:solidFill>
                <a:srgbClr val="000000"/>
              </a:solidFill>
              <a:uFill>
                <a:solidFill>
                  <a:srgbClr val="FFFFFF"/>
                </a:solidFill>
              </a:uFill>
              <a:latin typeface="Times New Roman"/>
            </a:endParaRPr>
          </a:p>
        </p:txBody>
      </p:sp>
      <p:sp>
        <p:nvSpPr>
          <p:cNvPr id="820" name="CustomShape 2"/>
          <p:cNvSpPr/>
          <p:nvPr/>
        </p:nvSpPr>
        <p:spPr>
          <a:xfrm>
            <a:off x="438120" y="1886040"/>
            <a:ext cx="8257680" cy="4590720"/>
          </a:xfrm>
          <a:prstGeom prst="rect">
            <a:avLst/>
          </a:prstGeom>
          <a:noFill/>
          <a:ln w="1908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lstStyle/>
          <a:p>
            <a:pPr algn="ctr">
              <a:lnSpc>
                <a:spcPct val="100000"/>
              </a:lnSpc>
            </a:pPr>
            <a:r>
              <a:rPr lang="de-DE" sz="1400" b="1" strike="noStrike" spc="-1">
                <a:solidFill>
                  <a:srgbClr val="000000"/>
                </a:solidFill>
                <a:uFill>
                  <a:solidFill>
                    <a:srgbClr val="FFFFFF"/>
                  </a:solidFill>
                </a:uFill>
                <a:latin typeface="Calibri"/>
              </a:rPr>
              <a:t>Gesamtes Service-Management-System (SMS)</a:t>
            </a:r>
            <a:endParaRPr lang="de-DE" sz="1800" b="0" strike="noStrike" spc="-1">
              <a:solidFill>
                <a:srgbClr val="000000"/>
              </a:solidFill>
              <a:uFill>
                <a:solidFill>
                  <a:srgbClr val="FFFFFF"/>
                </a:solidFill>
              </a:uFill>
              <a:latin typeface="Arial"/>
            </a:endParaRPr>
          </a:p>
        </p:txBody>
      </p:sp>
      <p:sp>
        <p:nvSpPr>
          <p:cNvPr id="821" name="CustomShape 3"/>
          <p:cNvSpPr/>
          <p:nvPr/>
        </p:nvSpPr>
        <p:spPr>
          <a:xfrm>
            <a:off x="581040" y="2705040"/>
            <a:ext cx="2133360" cy="637920"/>
          </a:xfrm>
          <a:prstGeom prst="rect">
            <a:avLst/>
          </a:prstGeom>
          <a:noFill/>
          <a:ln w="1908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de-DE" sz="1400" b="0" strike="noStrike" spc="-1">
                <a:solidFill>
                  <a:srgbClr val="000000"/>
                </a:solidFill>
                <a:uFill>
                  <a:solidFill>
                    <a:srgbClr val="FFFFFF"/>
                  </a:solidFill>
                </a:uFill>
                <a:latin typeface="Calibri"/>
              </a:rPr>
              <a:t>Service: E-Mail</a:t>
            </a:r>
            <a:endParaRPr lang="de-DE" sz="1800" b="0" strike="noStrike" spc="-1">
              <a:solidFill>
                <a:srgbClr val="000000"/>
              </a:solidFill>
              <a:uFill>
                <a:solidFill>
                  <a:srgbClr val="FFFFFF"/>
                </a:solidFill>
              </a:uFill>
              <a:latin typeface="Arial"/>
            </a:endParaRPr>
          </a:p>
        </p:txBody>
      </p:sp>
      <p:sp>
        <p:nvSpPr>
          <p:cNvPr id="822" name="CustomShape 4"/>
          <p:cNvSpPr/>
          <p:nvPr/>
        </p:nvSpPr>
        <p:spPr>
          <a:xfrm>
            <a:off x="2962440" y="2705040"/>
            <a:ext cx="2133360" cy="637920"/>
          </a:xfrm>
          <a:prstGeom prst="rect">
            <a:avLst/>
          </a:prstGeom>
          <a:noFill/>
          <a:ln w="1908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de-DE" sz="1400" b="0" strike="noStrike" spc="-1">
                <a:solidFill>
                  <a:srgbClr val="000000"/>
                </a:solidFill>
                <a:uFill>
                  <a:solidFill>
                    <a:srgbClr val="FFFFFF"/>
                  </a:solidFill>
                </a:uFill>
                <a:latin typeface="Calibri"/>
              </a:rPr>
              <a:t>Service: High performance computing</a:t>
            </a:r>
            <a:endParaRPr lang="de-DE" sz="1800" b="0" strike="noStrike" spc="-1">
              <a:solidFill>
                <a:srgbClr val="000000"/>
              </a:solidFill>
              <a:uFill>
                <a:solidFill>
                  <a:srgbClr val="FFFFFF"/>
                </a:solidFill>
              </a:uFill>
              <a:latin typeface="Arial"/>
            </a:endParaRPr>
          </a:p>
        </p:txBody>
      </p:sp>
      <p:sp>
        <p:nvSpPr>
          <p:cNvPr id="823" name="CustomShape 5"/>
          <p:cNvSpPr/>
          <p:nvPr/>
        </p:nvSpPr>
        <p:spPr>
          <a:xfrm>
            <a:off x="6467400" y="2705040"/>
            <a:ext cx="2085480" cy="637920"/>
          </a:xfrm>
          <a:prstGeom prst="rect">
            <a:avLst/>
          </a:prstGeom>
          <a:noFill/>
          <a:ln w="1908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de-DE" sz="1400" b="0" strike="noStrike" spc="-1">
                <a:solidFill>
                  <a:srgbClr val="000000"/>
                </a:solidFill>
                <a:uFill>
                  <a:solidFill>
                    <a:srgbClr val="FFFFFF"/>
                  </a:solidFill>
                </a:uFill>
                <a:latin typeface="Calibri"/>
              </a:rPr>
              <a:t>Andere Services</a:t>
            </a:r>
            <a:endParaRPr lang="de-DE" sz="1800" b="0" strike="noStrike" spc="-1">
              <a:solidFill>
                <a:srgbClr val="000000"/>
              </a:solidFill>
              <a:uFill>
                <a:solidFill>
                  <a:srgbClr val="FFFFFF"/>
                </a:solidFill>
              </a:uFill>
              <a:latin typeface="Arial"/>
            </a:endParaRPr>
          </a:p>
        </p:txBody>
      </p:sp>
      <p:sp>
        <p:nvSpPr>
          <p:cNvPr id="824" name="CustomShape 6"/>
          <p:cNvSpPr/>
          <p:nvPr/>
        </p:nvSpPr>
        <p:spPr>
          <a:xfrm>
            <a:off x="581040" y="4105440"/>
            <a:ext cx="1152000" cy="2209320"/>
          </a:xfrm>
          <a:prstGeom prst="rect">
            <a:avLst/>
          </a:prstGeom>
          <a:noFill/>
          <a:ln w="1908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lstStyle/>
          <a:p>
            <a:pPr algn="ctr">
              <a:lnSpc>
                <a:spcPct val="100000"/>
              </a:lnSpc>
            </a:pPr>
            <a:endParaRPr lang="de-DE" sz="1800" b="0" strike="noStrike" spc="-1">
              <a:solidFill>
                <a:srgbClr val="000000"/>
              </a:solidFill>
              <a:uFill>
                <a:solidFill>
                  <a:srgbClr val="FFFFFF"/>
                </a:solidFill>
              </a:uFill>
              <a:latin typeface="Arial"/>
            </a:endParaRPr>
          </a:p>
          <a:p>
            <a:pPr algn="ctr">
              <a:lnSpc>
                <a:spcPct val="100000"/>
              </a:lnSpc>
            </a:pPr>
            <a:r>
              <a:rPr lang="de-DE" sz="1400" b="0" strike="noStrike" spc="-1">
                <a:solidFill>
                  <a:srgbClr val="000000"/>
                </a:solidFill>
                <a:uFill>
                  <a:solidFill>
                    <a:srgbClr val="FFFFFF"/>
                  </a:solidFill>
                </a:uFill>
                <a:latin typeface="Calibri"/>
              </a:rPr>
              <a:t>Prozess: SPM</a:t>
            </a:r>
            <a:endParaRPr lang="de-DE" sz="1800" b="0" strike="noStrike" spc="-1">
              <a:solidFill>
                <a:srgbClr val="000000"/>
              </a:solidFill>
              <a:uFill>
                <a:solidFill>
                  <a:srgbClr val="FFFFFF"/>
                </a:solidFill>
              </a:uFill>
              <a:latin typeface="Arial"/>
            </a:endParaRPr>
          </a:p>
        </p:txBody>
      </p:sp>
      <p:sp>
        <p:nvSpPr>
          <p:cNvPr id="825" name="CustomShape 7"/>
          <p:cNvSpPr/>
          <p:nvPr/>
        </p:nvSpPr>
        <p:spPr>
          <a:xfrm>
            <a:off x="1933560" y="4105440"/>
            <a:ext cx="1152000" cy="2209320"/>
          </a:xfrm>
          <a:prstGeom prst="rect">
            <a:avLst/>
          </a:prstGeom>
          <a:noFill/>
          <a:ln w="1908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lstStyle/>
          <a:p>
            <a:pPr algn="ctr">
              <a:lnSpc>
                <a:spcPct val="100000"/>
              </a:lnSpc>
            </a:pPr>
            <a:endParaRPr lang="de-DE" sz="1800" b="0" strike="noStrike" spc="-1">
              <a:solidFill>
                <a:srgbClr val="000000"/>
              </a:solidFill>
              <a:uFill>
                <a:solidFill>
                  <a:srgbClr val="FFFFFF"/>
                </a:solidFill>
              </a:uFill>
              <a:latin typeface="Arial"/>
            </a:endParaRPr>
          </a:p>
          <a:p>
            <a:pPr algn="ctr">
              <a:lnSpc>
                <a:spcPct val="100000"/>
              </a:lnSpc>
            </a:pPr>
            <a:r>
              <a:rPr lang="de-DE" sz="1400" b="0" strike="noStrike" spc="-1">
                <a:solidFill>
                  <a:srgbClr val="000000"/>
                </a:solidFill>
                <a:uFill>
                  <a:solidFill>
                    <a:srgbClr val="FFFFFF"/>
                  </a:solidFill>
                </a:uFill>
                <a:latin typeface="Calibri"/>
              </a:rPr>
              <a:t>Prozess: SLM</a:t>
            </a:r>
            <a:endParaRPr lang="de-DE" sz="1800" b="0" strike="noStrike" spc="-1">
              <a:solidFill>
                <a:srgbClr val="000000"/>
              </a:solidFill>
              <a:uFill>
                <a:solidFill>
                  <a:srgbClr val="FFFFFF"/>
                </a:solidFill>
              </a:uFill>
              <a:latin typeface="Arial"/>
            </a:endParaRPr>
          </a:p>
        </p:txBody>
      </p:sp>
      <p:sp>
        <p:nvSpPr>
          <p:cNvPr id="826" name="CustomShape 8"/>
          <p:cNvSpPr/>
          <p:nvPr/>
        </p:nvSpPr>
        <p:spPr>
          <a:xfrm>
            <a:off x="3276720" y="3848040"/>
            <a:ext cx="2009520" cy="2466720"/>
          </a:xfrm>
          <a:prstGeom prst="rect">
            <a:avLst/>
          </a:prstGeom>
          <a:noFill/>
          <a:ln w="1908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lstStyle/>
          <a:p>
            <a:pPr algn="ctr">
              <a:lnSpc>
                <a:spcPct val="100000"/>
              </a:lnSpc>
            </a:pPr>
            <a:endParaRPr lang="de-DE" sz="1800" b="0" strike="noStrike" spc="-1">
              <a:solidFill>
                <a:srgbClr val="000000"/>
              </a:solidFill>
              <a:uFill>
                <a:solidFill>
                  <a:srgbClr val="FFFFFF"/>
                </a:solidFill>
              </a:uFill>
              <a:latin typeface="Arial"/>
            </a:endParaRPr>
          </a:p>
          <a:p>
            <a:pPr algn="ctr">
              <a:lnSpc>
                <a:spcPct val="100000"/>
              </a:lnSpc>
            </a:pPr>
            <a:r>
              <a:rPr lang="de-DE" sz="1400" b="0" strike="noStrike" spc="-1">
                <a:solidFill>
                  <a:srgbClr val="000000"/>
                </a:solidFill>
                <a:uFill>
                  <a:solidFill>
                    <a:srgbClr val="FFFFFF"/>
                  </a:solidFill>
                </a:uFill>
                <a:latin typeface="Calibri"/>
              </a:rPr>
              <a:t>Prozess: ISRM</a:t>
            </a:r>
            <a:endParaRPr lang="de-DE" sz="1800" b="0" strike="noStrike" spc="-1">
              <a:solidFill>
                <a:srgbClr val="000000"/>
              </a:solidFill>
              <a:uFill>
                <a:solidFill>
                  <a:srgbClr val="FFFFFF"/>
                </a:solidFill>
              </a:uFill>
              <a:latin typeface="Arial"/>
            </a:endParaRPr>
          </a:p>
        </p:txBody>
      </p:sp>
      <p:sp>
        <p:nvSpPr>
          <p:cNvPr id="827" name="CustomShape 9"/>
          <p:cNvSpPr/>
          <p:nvPr/>
        </p:nvSpPr>
        <p:spPr>
          <a:xfrm>
            <a:off x="6467400" y="4083840"/>
            <a:ext cx="2085480" cy="2230920"/>
          </a:xfrm>
          <a:prstGeom prst="rect">
            <a:avLst/>
          </a:prstGeom>
          <a:noFill/>
          <a:ln w="1908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lstStyle/>
          <a:p>
            <a:pPr algn="ctr">
              <a:lnSpc>
                <a:spcPct val="100000"/>
              </a:lnSpc>
            </a:pPr>
            <a:endParaRPr lang="de-DE" sz="1800" b="0" strike="noStrike" spc="-1">
              <a:solidFill>
                <a:srgbClr val="000000"/>
              </a:solidFill>
              <a:uFill>
                <a:solidFill>
                  <a:srgbClr val="FFFFFF"/>
                </a:solidFill>
              </a:uFill>
              <a:latin typeface="Arial"/>
            </a:endParaRPr>
          </a:p>
          <a:p>
            <a:pPr algn="ctr">
              <a:lnSpc>
                <a:spcPct val="100000"/>
              </a:lnSpc>
            </a:pPr>
            <a:r>
              <a:rPr lang="de-DE" sz="1400" b="0" strike="noStrike" spc="-1">
                <a:solidFill>
                  <a:srgbClr val="000000"/>
                </a:solidFill>
                <a:uFill>
                  <a:solidFill>
                    <a:srgbClr val="FFFFFF"/>
                  </a:solidFill>
                </a:uFill>
                <a:latin typeface="Calibri"/>
              </a:rPr>
              <a:t>Andere Prozesse</a:t>
            </a:r>
            <a:endParaRPr lang="de-DE" sz="1800" b="0" strike="noStrike" spc="-1">
              <a:solidFill>
                <a:srgbClr val="000000"/>
              </a:solidFill>
              <a:uFill>
                <a:solidFill>
                  <a:srgbClr val="FFFFFF"/>
                </a:solidFill>
              </a:uFill>
              <a:latin typeface="Arial"/>
            </a:endParaRPr>
          </a:p>
        </p:txBody>
      </p:sp>
      <p:sp>
        <p:nvSpPr>
          <p:cNvPr id="828" name="CustomShape 10"/>
          <p:cNvSpPr/>
          <p:nvPr/>
        </p:nvSpPr>
        <p:spPr>
          <a:xfrm>
            <a:off x="762120" y="4724280"/>
            <a:ext cx="918720" cy="237600"/>
          </a:xfrm>
          <a:prstGeom prst="rect">
            <a:avLst/>
          </a:prstGeom>
          <a:noFill/>
          <a:ln w="1908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de-DE" sz="1400" b="0" strike="noStrike" spc="-1">
                <a:solidFill>
                  <a:srgbClr val="000000"/>
                </a:solidFill>
                <a:uFill>
                  <a:solidFill>
                    <a:srgbClr val="FFFFFF"/>
                  </a:solidFill>
                </a:uFill>
                <a:latin typeface="Calibri"/>
              </a:rPr>
              <a:t>Activity 1</a:t>
            </a:r>
            <a:endParaRPr lang="de-DE" sz="1800" b="0" strike="noStrike" spc="-1">
              <a:solidFill>
                <a:srgbClr val="000000"/>
              </a:solidFill>
              <a:uFill>
                <a:solidFill>
                  <a:srgbClr val="FFFFFF"/>
                </a:solidFill>
              </a:uFill>
              <a:latin typeface="Arial"/>
            </a:endParaRPr>
          </a:p>
        </p:txBody>
      </p:sp>
      <p:sp>
        <p:nvSpPr>
          <p:cNvPr id="829" name="CustomShape 11"/>
          <p:cNvSpPr/>
          <p:nvPr/>
        </p:nvSpPr>
        <p:spPr>
          <a:xfrm>
            <a:off x="762120" y="5114880"/>
            <a:ext cx="918720" cy="237600"/>
          </a:xfrm>
          <a:prstGeom prst="rect">
            <a:avLst/>
          </a:prstGeom>
          <a:noFill/>
          <a:ln w="1908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de-DE" sz="1400" b="0" strike="noStrike" spc="-1">
                <a:solidFill>
                  <a:srgbClr val="000000"/>
                </a:solidFill>
                <a:uFill>
                  <a:solidFill>
                    <a:srgbClr val="FFFFFF"/>
                  </a:solidFill>
                </a:uFill>
                <a:latin typeface="Calibri"/>
              </a:rPr>
              <a:t>Activity 2</a:t>
            </a:r>
            <a:endParaRPr lang="de-DE" sz="1800" b="0" strike="noStrike" spc="-1">
              <a:solidFill>
                <a:srgbClr val="000000"/>
              </a:solidFill>
              <a:uFill>
                <a:solidFill>
                  <a:srgbClr val="FFFFFF"/>
                </a:solidFill>
              </a:uFill>
              <a:latin typeface="Arial"/>
            </a:endParaRPr>
          </a:p>
        </p:txBody>
      </p:sp>
      <p:sp>
        <p:nvSpPr>
          <p:cNvPr id="830" name="CustomShape 12"/>
          <p:cNvSpPr/>
          <p:nvPr/>
        </p:nvSpPr>
        <p:spPr>
          <a:xfrm>
            <a:off x="762120" y="5505480"/>
            <a:ext cx="918720" cy="237600"/>
          </a:xfrm>
          <a:prstGeom prst="rect">
            <a:avLst/>
          </a:prstGeom>
          <a:noFill/>
          <a:ln w="1908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de-DE" sz="1400" b="0" strike="noStrike" spc="-1">
                <a:solidFill>
                  <a:srgbClr val="000000"/>
                </a:solidFill>
                <a:uFill>
                  <a:solidFill>
                    <a:srgbClr val="FFFFFF"/>
                  </a:solidFill>
                </a:uFill>
                <a:latin typeface="Calibri"/>
              </a:rPr>
              <a:t>Activity 3</a:t>
            </a:r>
            <a:endParaRPr lang="de-DE" sz="1800" b="0" strike="noStrike" spc="-1">
              <a:solidFill>
                <a:srgbClr val="000000"/>
              </a:solidFill>
              <a:uFill>
                <a:solidFill>
                  <a:srgbClr val="FFFFFF"/>
                </a:solidFill>
              </a:uFill>
              <a:latin typeface="Arial"/>
            </a:endParaRPr>
          </a:p>
        </p:txBody>
      </p:sp>
      <p:sp>
        <p:nvSpPr>
          <p:cNvPr id="831" name="CustomShape 13"/>
          <p:cNvSpPr/>
          <p:nvPr/>
        </p:nvSpPr>
        <p:spPr>
          <a:xfrm>
            <a:off x="2112120" y="4705200"/>
            <a:ext cx="918720" cy="237600"/>
          </a:xfrm>
          <a:prstGeom prst="rect">
            <a:avLst/>
          </a:prstGeom>
          <a:noFill/>
          <a:ln w="1908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de-DE" sz="1400" b="0" strike="noStrike" spc="-1">
                <a:solidFill>
                  <a:srgbClr val="000000"/>
                </a:solidFill>
                <a:uFill>
                  <a:solidFill>
                    <a:srgbClr val="FFFFFF"/>
                  </a:solidFill>
                </a:uFill>
                <a:latin typeface="Calibri"/>
              </a:rPr>
              <a:t>Activity 1</a:t>
            </a:r>
            <a:endParaRPr lang="de-DE" sz="1800" b="0" strike="noStrike" spc="-1">
              <a:solidFill>
                <a:srgbClr val="000000"/>
              </a:solidFill>
              <a:uFill>
                <a:solidFill>
                  <a:srgbClr val="FFFFFF"/>
                </a:solidFill>
              </a:uFill>
              <a:latin typeface="Arial"/>
            </a:endParaRPr>
          </a:p>
        </p:txBody>
      </p:sp>
      <p:sp>
        <p:nvSpPr>
          <p:cNvPr id="832" name="CustomShape 14"/>
          <p:cNvSpPr/>
          <p:nvPr/>
        </p:nvSpPr>
        <p:spPr>
          <a:xfrm>
            <a:off x="2112120" y="5095800"/>
            <a:ext cx="918720" cy="237600"/>
          </a:xfrm>
          <a:prstGeom prst="rect">
            <a:avLst/>
          </a:prstGeom>
          <a:noFill/>
          <a:ln w="1908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de-DE" sz="1400" b="0" strike="noStrike" spc="-1">
                <a:solidFill>
                  <a:srgbClr val="000000"/>
                </a:solidFill>
                <a:uFill>
                  <a:solidFill>
                    <a:srgbClr val="FFFFFF"/>
                  </a:solidFill>
                </a:uFill>
                <a:latin typeface="Calibri"/>
              </a:rPr>
              <a:t>Activity 2</a:t>
            </a:r>
            <a:endParaRPr lang="de-DE" sz="1800" b="0" strike="noStrike" spc="-1">
              <a:solidFill>
                <a:srgbClr val="000000"/>
              </a:solidFill>
              <a:uFill>
                <a:solidFill>
                  <a:srgbClr val="FFFFFF"/>
                </a:solidFill>
              </a:uFill>
              <a:latin typeface="Arial"/>
            </a:endParaRPr>
          </a:p>
        </p:txBody>
      </p:sp>
      <p:sp>
        <p:nvSpPr>
          <p:cNvPr id="833" name="CustomShape 15"/>
          <p:cNvSpPr/>
          <p:nvPr/>
        </p:nvSpPr>
        <p:spPr>
          <a:xfrm>
            <a:off x="2112120" y="5486400"/>
            <a:ext cx="918720" cy="237600"/>
          </a:xfrm>
          <a:prstGeom prst="rect">
            <a:avLst/>
          </a:prstGeom>
          <a:noFill/>
          <a:ln w="1908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de-DE" sz="1400" b="0" strike="noStrike" spc="-1">
                <a:solidFill>
                  <a:srgbClr val="000000"/>
                </a:solidFill>
                <a:uFill>
                  <a:solidFill>
                    <a:srgbClr val="FFFFFF"/>
                  </a:solidFill>
                </a:uFill>
                <a:latin typeface="Calibri"/>
              </a:rPr>
              <a:t>Activity 3</a:t>
            </a:r>
            <a:endParaRPr lang="de-DE" sz="1800" b="0" strike="noStrike" spc="-1">
              <a:solidFill>
                <a:srgbClr val="000000"/>
              </a:solidFill>
              <a:uFill>
                <a:solidFill>
                  <a:srgbClr val="FFFFFF"/>
                </a:solidFill>
              </a:uFill>
              <a:latin typeface="Arial"/>
            </a:endParaRPr>
          </a:p>
        </p:txBody>
      </p:sp>
      <p:sp>
        <p:nvSpPr>
          <p:cNvPr id="834" name="CustomShape 16"/>
          <p:cNvSpPr/>
          <p:nvPr/>
        </p:nvSpPr>
        <p:spPr>
          <a:xfrm>
            <a:off x="3436200" y="4438800"/>
            <a:ext cx="918720" cy="237600"/>
          </a:xfrm>
          <a:prstGeom prst="rect">
            <a:avLst/>
          </a:prstGeom>
          <a:noFill/>
          <a:ln w="1908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de-DE" sz="1400" b="0" strike="noStrike" spc="-1">
                <a:solidFill>
                  <a:srgbClr val="000000"/>
                </a:solidFill>
                <a:uFill>
                  <a:solidFill>
                    <a:srgbClr val="FFFFFF"/>
                  </a:solidFill>
                </a:uFill>
                <a:latin typeface="Calibri"/>
              </a:rPr>
              <a:t>Activity 1</a:t>
            </a:r>
            <a:endParaRPr lang="de-DE" sz="1800" b="0" strike="noStrike" spc="-1">
              <a:solidFill>
                <a:srgbClr val="000000"/>
              </a:solidFill>
              <a:uFill>
                <a:solidFill>
                  <a:srgbClr val="FFFFFF"/>
                </a:solidFill>
              </a:uFill>
              <a:latin typeface="Arial"/>
            </a:endParaRPr>
          </a:p>
        </p:txBody>
      </p:sp>
      <p:sp>
        <p:nvSpPr>
          <p:cNvPr id="835" name="CustomShape 17"/>
          <p:cNvSpPr/>
          <p:nvPr/>
        </p:nvSpPr>
        <p:spPr>
          <a:xfrm>
            <a:off x="3436200" y="6010200"/>
            <a:ext cx="918720" cy="237600"/>
          </a:xfrm>
          <a:prstGeom prst="rect">
            <a:avLst/>
          </a:prstGeom>
          <a:noFill/>
          <a:ln w="1908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de-DE" sz="1400" b="0" strike="noStrike" spc="-1">
                <a:solidFill>
                  <a:srgbClr val="000000"/>
                </a:solidFill>
                <a:uFill>
                  <a:solidFill>
                    <a:srgbClr val="FFFFFF"/>
                  </a:solidFill>
                </a:uFill>
                <a:latin typeface="Calibri"/>
              </a:rPr>
              <a:t>Activity 2</a:t>
            </a:r>
            <a:endParaRPr lang="de-DE" sz="1800" b="0" strike="noStrike" spc="-1">
              <a:solidFill>
                <a:srgbClr val="000000"/>
              </a:solidFill>
              <a:uFill>
                <a:solidFill>
                  <a:srgbClr val="FFFFFF"/>
                </a:solidFill>
              </a:uFill>
              <a:latin typeface="Arial"/>
            </a:endParaRPr>
          </a:p>
        </p:txBody>
      </p:sp>
      <p:sp>
        <p:nvSpPr>
          <p:cNvPr id="836" name="CustomShape 18"/>
          <p:cNvSpPr/>
          <p:nvPr/>
        </p:nvSpPr>
        <p:spPr>
          <a:xfrm>
            <a:off x="4443480" y="4748040"/>
            <a:ext cx="180720" cy="1176120"/>
          </a:xfrm>
          <a:prstGeom prst="rect">
            <a:avLst/>
          </a:prstGeom>
          <a:noFill/>
          <a:ln w="1908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vert="vert270" lIns="90000" tIns="45000" rIns="90000" bIns="45000" anchor="ctr"/>
          <a:lstStyle/>
          <a:p>
            <a:pPr algn="ctr">
              <a:lnSpc>
                <a:spcPct val="100000"/>
              </a:lnSpc>
            </a:pPr>
            <a:r>
              <a:rPr lang="de-DE" sz="1400" b="0" i="1" strike="noStrike" spc="-1">
                <a:solidFill>
                  <a:srgbClr val="000000"/>
                </a:solidFill>
                <a:uFill>
                  <a:solidFill>
                    <a:srgbClr val="FFFFFF"/>
                  </a:solidFill>
                </a:uFill>
                <a:latin typeface="Calibri"/>
              </a:rPr>
              <a:t>Incident 142</a:t>
            </a:r>
            <a:endParaRPr lang="de-DE" sz="1800" b="0" strike="noStrike" spc="-1">
              <a:solidFill>
                <a:srgbClr val="000000"/>
              </a:solidFill>
              <a:uFill>
                <a:solidFill>
                  <a:srgbClr val="FFFFFF"/>
                </a:solidFill>
              </a:uFill>
              <a:latin typeface="Arial"/>
            </a:endParaRPr>
          </a:p>
        </p:txBody>
      </p:sp>
      <p:sp>
        <p:nvSpPr>
          <p:cNvPr id="837" name="CustomShape 19"/>
          <p:cNvSpPr/>
          <p:nvPr/>
        </p:nvSpPr>
        <p:spPr>
          <a:xfrm>
            <a:off x="4714920" y="4748040"/>
            <a:ext cx="180720" cy="1176120"/>
          </a:xfrm>
          <a:prstGeom prst="rect">
            <a:avLst/>
          </a:prstGeom>
          <a:noFill/>
          <a:ln w="1908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vert="vert270" lIns="90000" tIns="45000" rIns="90000" bIns="45000" anchor="ctr"/>
          <a:lstStyle/>
          <a:p>
            <a:pPr algn="ctr">
              <a:lnSpc>
                <a:spcPct val="100000"/>
              </a:lnSpc>
            </a:pPr>
            <a:r>
              <a:rPr lang="de-DE" sz="1400" b="0" i="1" strike="noStrike" spc="-1">
                <a:solidFill>
                  <a:srgbClr val="000000"/>
                </a:solidFill>
                <a:uFill>
                  <a:solidFill>
                    <a:srgbClr val="FFFFFF"/>
                  </a:solidFill>
                </a:uFill>
                <a:latin typeface="Calibri"/>
              </a:rPr>
              <a:t>Incident 143</a:t>
            </a:r>
            <a:endParaRPr lang="de-DE" sz="1800" b="0" strike="noStrike" spc="-1">
              <a:solidFill>
                <a:srgbClr val="000000"/>
              </a:solidFill>
              <a:uFill>
                <a:solidFill>
                  <a:srgbClr val="FFFFFF"/>
                </a:solidFill>
              </a:uFill>
              <a:latin typeface="Arial"/>
            </a:endParaRPr>
          </a:p>
        </p:txBody>
      </p:sp>
      <p:sp>
        <p:nvSpPr>
          <p:cNvPr id="838" name="CustomShape 20"/>
          <p:cNvSpPr/>
          <p:nvPr/>
        </p:nvSpPr>
        <p:spPr>
          <a:xfrm>
            <a:off x="4986360" y="4748040"/>
            <a:ext cx="180720" cy="1176120"/>
          </a:xfrm>
          <a:prstGeom prst="rect">
            <a:avLst/>
          </a:prstGeom>
          <a:noFill/>
          <a:ln w="1908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vert="vert270" lIns="90000" tIns="45000" rIns="90000" bIns="45000" anchor="ctr"/>
          <a:lstStyle/>
          <a:p>
            <a:pPr algn="ctr">
              <a:lnSpc>
                <a:spcPct val="100000"/>
              </a:lnSpc>
            </a:pPr>
            <a:r>
              <a:rPr lang="de-DE" sz="1400" b="0" i="1" strike="noStrike" spc="-1">
                <a:solidFill>
                  <a:srgbClr val="000000"/>
                </a:solidFill>
                <a:uFill>
                  <a:solidFill>
                    <a:srgbClr val="FFFFFF"/>
                  </a:solidFill>
                </a:uFill>
                <a:latin typeface="Calibri"/>
              </a:rPr>
              <a:t>Incident 144</a:t>
            </a:r>
            <a:endParaRPr lang="de-DE" sz="1800" b="0" strike="noStrike" spc="-1">
              <a:solidFill>
                <a:srgbClr val="000000"/>
              </a:solidFill>
              <a:uFill>
                <a:solidFill>
                  <a:srgbClr val="FFFFFF"/>
                </a:solidFill>
              </a:uFill>
              <a:latin typeface="Arial"/>
            </a:endParaRPr>
          </a:p>
        </p:txBody>
      </p:sp>
      <p:sp>
        <p:nvSpPr>
          <p:cNvPr id="839" name="CustomShape 21"/>
          <p:cNvSpPr/>
          <p:nvPr/>
        </p:nvSpPr>
        <p:spPr>
          <a:xfrm>
            <a:off x="3629160" y="4748040"/>
            <a:ext cx="725760" cy="237600"/>
          </a:xfrm>
          <a:prstGeom prst="rect">
            <a:avLst/>
          </a:prstGeom>
          <a:noFill/>
          <a:ln w="1908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de-DE" sz="1400" b="0" strike="noStrike" spc="-1">
                <a:solidFill>
                  <a:srgbClr val="000000"/>
                </a:solidFill>
                <a:uFill>
                  <a:solidFill>
                    <a:srgbClr val="FFFFFF"/>
                  </a:solidFill>
                </a:uFill>
                <a:latin typeface="Calibri"/>
              </a:rPr>
              <a:t>Step 1</a:t>
            </a:r>
            <a:endParaRPr lang="de-DE" sz="1800" b="0" strike="noStrike" spc="-1">
              <a:solidFill>
                <a:srgbClr val="000000"/>
              </a:solidFill>
              <a:uFill>
                <a:solidFill>
                  <a:srgbClr val="FFFFFF"/>
                </a:solidFill>
              </a:uFill>
              <a:latin typeface="Arial"/>
            </a:endParaRPr>
          </a:p>
        </p:txBody>
      </p:sp>
      <p:sp>
        <p:nvSpPr>
          <p:cNvPr id="840" name="CustomShape 22"/>
          <p:cNvSpPr/>
          <p:nvPr/>
        </p:nvSpPr>
        <p:spPr>
          <a:xfrm>
            <a:off x="3629160" y="5067360"/>
            <a:ext cx="725760" cy="237600"/>
          </a:xfrm>
          <a:prstGeom prst="rect">
            <a:avLst/>
          </a:prstGeom>
          <a:noFill/>
          <a:ln w="1908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de-DE" sz="1400" b="0" strike="noStrike" spc="-1">
                <a:solidFill>
                  <a:srgbClr val="000000"/>
                </a:solidFill>
                <a:uFill>
                  <a:solidFill>
                    <a:srgbClr val="FFFFFF"/>
                  </a:solidFill>
                </a:uFill>
                <a:latin typeface="Calibri"/>
              </a:rPr>
              <a:t>Step 2</a:t>
            </a:r>
            <a:endParaRPr lang="de-DE" sz="1800" b="0" strike="noStrike" spc="-1">
              <a:solidFill>
                <a:srgbClr val="000000"/>
              </a:solidFill>
              <a:uFill>
                <a:solidFill>
                  <a:srgbClr val="FFFFFF"/>
                </a:solidFill>
              </a:uFill>
              <a:latin typeface="Arial"/>
            </a:endParaRPr>
          </a:p>
        </p:txBody>
      </p:sp>
      <p:sp>
        <p:nvSpPr>
          <p:cNvPr id="841" name="CustomShape 23"/>
          <p:cNvSpPr/>
          <p:nvPr/>
        </p:nvSpPr>
        <p:spPr>
          <a:xfrm>
            <a:off x="3629160" y="5376960"/>
            <a:ext cx="725760" cy="237600"/>
          </a:xfrm>
          <a:prstGeom prst="rect">
            <a:avLst/>
          </a:prstGeom>
          <a:noFill/>
          <a:ln w="1908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de-DE" sz="1400" b="0" strike="noStrike" spc="-1">
                <a:solidFill>
                  <a:srgbClr val="000000"/>
                </a:solidFill>
                <a:uFill>
                  <a:solidFill>
                    <a:srgbClr val="FFFFFF"/>
                  </a:solidFill>
                </a:uFill>
                <a:latin typeface="Calibri"/>
              </a:rPr>
              <a:t>Step 3</a:t>
            </a:r>
            <a:endParaRPr lang="de-DE" sz="1800" b="0" strike="noStrike" spc="-1">
              <a:solidFill>
                <a:srgbClr val="000000"/>
              </a:solidFill>
              <a:uFill>
                <a:solidFill>
                  <a:srgbClr val="FFFFFF"/>
                </a:solidFill>
              </a:uFill>
              <a:latin typeface="Arial"/>
            </a:endParaRPr>
          </a:p>
        </p:txBody>
      </p:sp>
      <p:sp>
        <p:nvSpPr>
          <p:cNvPr id="842" name="CustomShape 24"/>
          <p:cNvSpPr/>
          <p:nvPr/>
        </p:nvSpPr>
        <p:spPr>
          <a:xfrm>
            <a:off x="3629160" y="5686560"/>
            <a:ext cx="725760" cy="237600"/>
          </a:xfrm>
          <a:prstGeom prst="rect">
            <a:avLst/>
          </a:prstGeom>
          <a:noFill/>
          <a:ln w="1908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de-DE" sz="1400" b="0" strike="noStrike" spc="-1">
                <a:solidFill>
                  <a:srgbClr val="000000"/>
                </a:solidFill>
                <a:uFill>
                  <a:solidFill>
                    <a:srgbClr val="FFFFFF"/>
                  </a:solidFill>
                </a:uFill>
                <a:latin typeface="Calibri"/>
              </a:rPr>
              <a:t>Step 4</a:t>
            </a:r>
            <a:endParaRPr lang="de-DE" sz="1800" b="0" strike="noStrike" spc="-1">
              <a:solidFill>
                <a:srgbClr val="000000"/>
              </a:solidFill>
              <a:uFill>
                <a:solidFill>
                  <a:srgbClr val="FFFFFF"/>
                </a:solidFill>
              </a:uFill>
              <a:latin typeface="Arial"/>
            </a:endParaRPr>
          </a:p>
        </p:txBody>
      </p:sp>
      <p:sp>
        <p:nvSpPr>
          <p:cNvPr id="843" name="CustomShape 25"/>
          <p:cNvSpPr/>
          <p:nvPr/>
        </p:nvSpPr>
        <p:spPr>
          <a:xfrm>
            <a:off x="676440" y="2352600"/>
            <a:ext cx="1342800" cy="442440"/>
          </a:xfrm>
          <a:prstGeom prst="roundRect">
            <a:avLst>
              <a:gd name="adj" fmla="val 16667"/>
            </a:avLst>
          </a:prstGeom>
          <a:solidFill>
            <a:schemeClr val="accent1">
              <a:lumMod val="60000"/>
              <a:lumOff val="40000"/>
            </a:schemeClr>
          </a:solidFill>
          <a:ln w="19080">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de-DE" sz="1400" b="0" strike="noStrike" spc="-1">
                <a:solidFill>
                  <a:srgbClr val="FFFFFF"/>
                </a:solidFill>
                <a:uFill>
                  <a:solidFill>
                    <a:srgbClr val="FFFFFF"/>
                  </a:solidFill>
                </a:uFill>
                <a:latin typeface="Calibri"/>
              </a:rPr>
              <a:t>Service Owner: E-Mail</a:t>
            </a:r>
            <a:endParaRPr lang="de-DE" sz="1800" b="0" strike="noStrike" spc="-1">
              <a:solidFill>
                <a:srgbClr val="000000"/>
              </a:solidFill>
              <a:uFill>
                <a:solidFill>
                  <a:srgbClr val="FFFFFF"/>
                </a:solidFill>
              </a:uFill>
              <a:latin typeface="Arial"/>
            </a:endParaRPr>
          </a:p>
        </p:txBody>
      </p:sp>
      <p:sp>
        <p:nvSpPr>
          <p:cNvPr id="844" name="CustomShape 26"/>
          <p:cNvSpPr/>
          <p:nvPr/>
        </p:nvSpPr>
        <p:spPr>
          <a:xfrm>
            <a:off x="3038400" y="2352600"/>
            <a:ext cx="1342800" cy="442440"/>
          </a:xfrm>
          <a:prstGeom prst="roundRect">
            <a:avLst>
              <a:gd name="adj" fmla="val 16667"/>
            </a:avLst>
          </a:prstGeom>
          <a:solidFill>
            <a:schemeClr val="accent1">
              <a:lumMod val="60000"/>
              <a:lumOff val="40000"/>
            </a:schemeClr>
          </a:solidFill>
          <a:ln w="19080">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de-DE" sz="1400" b="0" strike="noStrike" spc="-1">
                <a:solidFill>
                  <a:srgbClr val="FFFFFF"/>
                </a:solidFill>
                <a:uFill>
                  <a:solidFill>
                    <a:srgbClr val="FFFFFF"/>
                  </a:solidFill>
                </a:uFill>
                <a:latin typeface="Calibri"/>
              </a:rPr>
              <a:t>Service Owner: HP computing</a:t>
            </a:r>
            <a:endParaRPr lang="de-DE" sz="1800" b="0" strike="noStrike" spc="-1">
              <a:solidFill>
                <a:srgbClr val="000000"/>
              </a:solidFill>
              <a:uFill>
                <a:solidFill>
                  <a:srgbClr val="FFFFFF"/>
                </a:solidFill>
              </a:uFill>
              <a:latin typeface="Arial"/>
            </a:endParaRPr>
          </a:p>
        </p:txBody>
      </p:sp>
      <p:sp>
        <p:nvSpPr>
          <p:cNvPr id="845" name="CustomShape 27"/>
          <p:cNvSpPr/>
          <p:nvPr/>
        </p:nvSpPr>
        <p:spPr>
          <a:xfrm>
            <a:off x="1416600" y="1666800"/>
            <a:ext cx="1342800" cy="533160"/>
          </a:xfrm>
          <a:prstGeom prst="roundRect">
            <a:avLst>
              <a:gd name="adj" fmla="val 16667"/>
            </a:avLst>
          </a:prstGeom>
          <a:solidFill>
            <a:schemeClr val="accent1">
              <a:lumMod val="75000"/>
            </a:schemeClr>
          </a:solidFill>
          <a:ln w="19080">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de-DE" sz="1400" b="0" strike="noStrike" spc="-1">
                <a:solidFill>
                  <a:srgbClr val="FFFFFF"/>
                </a:solidFill>
                <a:uFill>
                  <a:solidFill>
                    <a:srgbClr val="FFFFFF"/>
                  </a:solidFill>
                </a:uFill>
                <a:latin typeface="Calibri"/>
              </a:rPr>
              <a:t>SMS Eigentümer</a:t>
            </a:r>
            <a:endParaRPr lang="de-DE" sz="1800" b="0" strike="noStrike" spc="-1">
              <a:solidFill>
                <a:srgbClr val="000000"/>
              </a:solidFill>
              <a:uFill>
                <a:solidFill>
                  <a:srgbClr val="FFFFFF"/>
                </a:solidFill>
              </a:uFill>
              <a:latin typeface="Arial"/>
            </a:endParaRPr>
          </a:p>
        </p:txBody>
      </p:sp>
      <p:sp>
        <p:nvSpPr>
          <p:cNvPr id="846" name="CustomShape 28"/>
          <p:cNvSpPr/>
          <p:nvPr/>
        </p:nvSpPr>
        <p:spPr>
          <a:xfrm>
            <a:off x="1990800" y="3956400"/>
            <a:ext cx="973440" cy="292680"/>
          </a:xfrm>
          <a:prstGeom prst="roundRect">
            <a:avLst>
              <a:gd name="adj" fmla="val 16667"/>
            </a:avLst>
          </a:prstGeom>
          <a:solidFill>
            <a:schemeClr val="accent3"/>
          </a:solidFill>
          <a:ln w="19080">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de-DE" sz="1400" b="0" strike="noStrike" spc="-1">
                <a:solidFill>
                  <a:srgbClr val="FFFFFF"/>
                </a:solidFill>
                <a:uFill>
                  <a:solidFill>
                    <a:srgbClr val="FFFFFF"/>
                  </a:solidFill>
                </a:uFill>
                <a:latin typeface="Calibri"/>
              </a:rPr>
              <a:t>PM SLM</a:t>
            </a:r>
            <a:endParaRPr lang="de-DE" sz="1800" b="0" strike="noStrike" spc="-1">
              <a:solidFill>
                <a:srgbClr val="000000"/>
              </a:solidFill>
              <a:uFill>
                <a:solidFill>
                  <a:srgbClr val="FFFFFF"/>
                </a:solidFill>
              </a:uFill>
              <a:latin typeface="Arial"/>
            </a:endParaRPr>
          </a:p>
        </p:txBody>
      </p:sp>
      <p:sp>
        <p:nvSpPr>
          <p:cNvPr id="847" name="CustomShape 29"/>
          <p:cNvSpPr/>
          <p:nvPr/>
        </p:nvSpPr>
        <p:spPr>
          <a:xfrm>
            <a:off x="5238720" y="4393440"/>
            <a:ext cx="1049760" cy="473400"/>
          </a:xfrm>
          <a:prstGeom prst="roundRect">
            <a:avLst>
              <a:gd name="adj" fmla="val 16667"/>
            </a:avLst>
          </a:prstGeom>
          <a:solidFill>
            <a:schemeClr val="accent4">
              <a:lumMod val="60000"/>
              <a:lumOff val="40000"/>
            </a:schemeClr>
          </a:solidFill>
          <a:ln w="19080">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de-DE" sz="1400" b="0" strike="noStrike" spc="-1">
                <a:solidFill>
                  <a:srgbClr val="FFFFFF"/>
                </a:solidFill>
                <a:uFill>
                  <a:solidFill>
                    <a:srgbClr val="FFFFFF"/>
                  </a:solidFill>
                </a:uFill>
                <a:latin typeface="Arial Narrow"/>
              </a:rPr>
              <a:t>Case Owner Incident 142</a:t>
            </a:r>
            <a:endParaRPr lang="de-DE" sz="1800" b="0" strike="noStrike" spc="-1">
              <a:solidFill>
                <a:srgbClr val="000000"/>
              </a:solidFill>
              <a:uFill>
                <a:solidFill>
                  <a:srgbClr val="FFFFFF"/>
                </a:solidFill>
              </a:uFill>
              <a:latin typeface="Arial"/>
            </a:endParaRPr>
          </a:p>
        </p:txBody>
      </p:sp>
      <p:sp>
        <p:nvSpPr>
          <p:cNvPr id="848" name="CustomShape 30"/>
          <p:cNvSpPr/>
          <p:nvPr/>
        </p:nvSpPr>
        <p:spPr>
          <a:xfrm>
            <a:off x="658440" y="3964680"/>
            <a:ext cx="973440" cy="292680"/>
          </a:xfrm>
          <a:prstGeom prst="roundRect">
            <a:avLst>
              <a:gd name="adj" fmla="val 16667"/>
            </a:avLst>
          </a:prstGeom>
          <a:solidFill>
            <a:schemeClr val="accent3"/>
          </a:solidFill>
          <a:ln w="19080">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de-DE" sz="1400" b="0" strike="noStrike" spc="-1">
                <a:solidFill>
                  <a:srgbClr val="FFFFFF"/>
                </a:solidFill>
                <a:uFill>
                  <a:solidFill>
                    <a:srgbClr val="FFFFFF"/>
                  </a:solidFill>
                </a:uFill>
                <a:latin typeface="Calibri"/>
              </a:rPr>
              <a:t>PM SPM</a:t>
            </a:r>
            <a:endParaRPr lang="de-DE" sz="1800" b="0" strike="noStrike" spc="-1">
              <a:solidFill>
                <a:srgbClr val="000000"/>
              </a:solidFill>
              <a:uFill>
                <a:solidFill>
                  <a:srgbClr val="FFFFFF"/>
                </a:solidFill>
              </a:uFill>
              <a:latin typeface="Arial"/>
            </a:endParaRPr>
          </a:p>
        </p:txBody>
      </p:sp>
      <p:sp>
        <p:nvSpPr>
          <p:cNvPr id="849" name="CustomShape 31"/>
          <p:cNvSpPr/>
          <p:nvPr/>
        </p:nvSpPr>
        <p:spPr>
          <a:xfrm>
            <a:off x="3764880" y="3705120"/>
            <a:ext cx="973440" cy="292680"/>
          </a:xfrm>
          <a:prstGeom prst="roundRect">
            <a:avLst>
              <a:gd name="adj" fmla="val 16667"/>
            </a:avLst>
          </a:prstGeom>
          <a:solidFill>
            <a:schemeClr val="accent3"/>
          </a:solidFill>
          <a:ln w="19080">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de-DE" sz="1400" b="0" strike="noStrike" spc="-1">
                <a:solidFill>
                  <a:srgbClr val="FFFFFF"/>
                </a:solidFill>
                <a:uFill>
                  <a:solidFill>
                    <a:srgbClr val="FFFFFF"/>
                  </a:solidFill>
                </a:uFill>
                <a:latin typeface="Calibri"/>
              </a:rPr>
              <a:t>PM ISRM</a:t>
            </a:r>
            <a:endParaRPr lang="de-DE" sz="1800" b="0" strike="noStrike" spc="-1">
              <a:solidFill>
                <a:srgbClr val="000000"/>
              </a:solidFill>
              <a:uFill>
                <a:solidFill>
                  <a:srgbClr val="FFFFFF"/>
                </a:solidFill>
              </a:uFill>
              <a:latin typeface="Arial"/>
            </a:endParaRPr>
          </a:p>
        </p:txBody>
      </p:sp>
      <p:sp>
        <p:nvSpPr>
          <p:cNvPr id="850" name="CustomShape 32"/>
          <p:cNvSpPr/>
          <p:nvPr/>
        </p:nvSpPr>
        <p:spPr>
          <a:xfrm>
            <a:off x="658440" y="3524400"/>
            <a:ext cx="2305800" cy="363960"/>
          </a:xfrm>
          <a:prstGeom prst="roundRect">
            <a:avLst>
              <a:gd name="adj" fmla="val 16667"/>
            </a:avLst>
          </a:prstGeom>
          <a:solidFill>
            <a:schemeClr val="tx2">
              <a:lumMod val="60000"/>
              <a:lumOff val="40000"/>
            </a:schemeClr>
          </a:solidFill>
          <a:ln w="19080">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de-DE" sz="1400" b="0" strike="noStrike" spc="-1">
                <a:solidFill>
                  <a:srgbClr val="FFFFFF"/>
                </a:solidFill>
                <a:uFill>
                  <a:solidFill>
                    <a:srgbClr val="FFFFFF"/>
                  </a:solidFill>
                </a:uFill>
                <a:latin typeface="Calibri"/>
              </a:rPr>
              <a:t>Prozess Owner SPM &amp; SLM</a:t>
            </a:r>
            <a:endParaRPr lang="de-DE" sz="1800" b="0" strike="noStrike" spc="-1">
              <a:solidFill>
                <a:srgbClr val="000000"/>
              </a:solidFill>
              <a:uFill>
                <a:solidFill>
                  <a:srgbClr val="FFFFFF"/>
                </a:solidFill>
              </a:uFill>
              <a:latin typeface="Arial"/>
            </a:endParaRPr>
          </a:p>
        </p:txBody>
      </p:sp>
      <p:sp>
        <p:nvSpPr>
          <p:cNvPr id="851" name="CustomShape 33"/>
          <p:cNvSpPr/>
          <p:nvPr/>
        </p:nvSpPr>
        <p:spPr>
          <a:xfrm>
            <a:off x="6534000" y="3937320"/>
            <a:ext cx="1942560" cy="292680"/>
          </a:xfrm>
          <a:prstGeom prst="roundRect">
            <a:avLst>
              <a:gd name="adj" fmla="val 16667"/>
            </a:avLst>
          </a:prstGeom>
          <a:solidFill>
            <a:schemeClr val="accent3"/>
          </a:solidFill>
          <a:ln w="19080">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de-DE" sz="1400" b="0" strike="noStrike" spc="-1">
                <a:solidFill>
                  <a:srgbClr val="FFFFFF"/>
                </a:solidFill>
                <a:uFill>
                  <a:solidFill>
                    <a:srgbClr val="FFFFFF"/>
                  </a:solidFill>
                </a:uFill>
                <a:latin typeface="Calibri"/>
              </a:rPr>
              <a:t>Prozess Manager</a:t>
            </a:r>
            <a:endParaRPr lang="de-DE" sz="1800" b="0" strike="noStrike" spc="-1">
              <a:solidFill>
                <a:srgbClr val="000000"/>
              </a:solidFill>
              <a:uFill>
                <a:solidFill>
                  <a:srgbClr val="FFFFFF"/>
                </a:solidFill>
              </a:uFill>
              <a:latin typeface="Arial"/>
            </a:endParaRPr>
          </a:p>
        </p:txBody>
      </p:sp>
      <p:sp>
        <p:nvSpPr>
          <p:cNvPr id="852" name="CustomShape 34"/>
          <p:cNvSpPr/>
          <p:nvPr/>
        </p:nvSpPr>
        <p:spPr>
          <a:xfrm>
            <a:off x="6534000" y="3476520"/>
            <a:ext cx="1942560" cy="363960"/>
          </a:xfrm>
          <a:prstGeom prst="roundRect">
            <a:avLst>
              <a:gd name="adj" fmla="val 16667"/>
            </a:avLst>
          </a:prstGeom>
          <a:solidFill>
            <a:schemeClr val="tx2">
              <a:lumMod val="60000"/>
              <a:lumOff val="40000"/>
            </a:schemeClr>
          </a:solidFill>
          <a:ln w="19080">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de-DE" sz="1400" b="0" strike="noStrike" spc="-1">
                <a:solidFill>
                  <a:srgbClr val="FFFFFF"/>
                </a:solidFill>
                <a:uFill>
                  <a:solidFill>
                    <a:srgbClr val="FFFFFF"/>
                  </a:solidFill>
                </a:uFill>
                <a:latin typeface="Calibri"/>
              </a:rPr>
              <a:t>Prozess Owners</a:t>
            </a:r>
            <a:endParaRPr lang="de-DE" sz="1800" b="0" strike="noStrike" spc="-1">
              <a:solidFill>
                <a:srgbClr val="000000"/>
              </a:solidFill>
              <a:uFill>
                <a:solidFill>
                  <a:srgbClr val="FFFFFF"/>
                </a:solidFill>
              </a:uFill>
              <a:latin typeface="Arial"/>
            </a:endParaRPr>
          </a:p>
        </p:txBody>
      </p:sp>
      <p:sp>
        <p:nvSpPr>
          <p:cNvPr id="853" name="CustomShape 35"/>
          <p:cNvSpPr/>
          <p:nvPr/>
        </p:nvSpPr>
        <p:spPr>
          <a:xfrm>
            <a:off x="6610320" y="2352600"/>
            <a:ext cx="1342800" cy="442440"/>
          </a:xfrm>
          <a:prstGeom prst="roundRect">
            <a:avLst>
              <a:gd name="adj" fmla="val 16667"/>
            </a:avLst>
          </a:prstGeom>
          <a:solidFill>
            <a:schemeClr val="accent1">
              <a:lumMod val="60000"/>
              <a:lumOff val="40000"/>
            </a:schemeClr>
          </a:solidFill>
          <a:ln w="19080">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de-DE" sz="1400" b="0" strike="noStrike" spc="-1">
                <a:solidFill>
                  <a:srgbClr val="FFFFFF"/>
                </a:solidFill>
                <a:uFill>
                  <a:solidFill>
                    <a:srgbClr val="FFFFFF"/>
                  </a:solidFill>
                </a:uFill>
                <a:latin typeface="Calibri"/>
              </a:rPr>
              <a:t>Service Owners</a:t>
            </a:r>
            <a:endParaRPr lang="de-DE" sz="1800" b="0" strike="noStrike" spc="-1">
              <a:solidFill>
                <a:srgbClr val="000000"/>
              </a:solidFill>
              <a:uFill>
                <a:solidFill>
                  <a:srgbClr val="FFFFFF"/>
                </a:solidFill>
              </a:uFill>
              <a:latin typeface="Arial"/>
            </a:endParaRPr>
          </a:p>
        </p:txBody>
      </p:sp>
      <p:sp>
        <p:nvSpPr>
          <p:cNvPr id="854" name="CustomShape 36"/>
          <p:cNvSpPr/>
          <p:nvPr/>
        </p:nvSpPr>
        <p:spPr>
          <a:xfrm>
            <a:off x="5238720" y="4921920"/>
            <a:ext cx="1049760" cy="473400"/>
          </a:xfrm>
          <a:prstGeom prst="roundRect">
            <a:avLst>
              <a:gd name="adj" fmla="val 16667"/>
            </a:avLst>
          </a:prstGeom>
          <a:solidFill>
            <a:schemeClr val="accent4">
              <a:lumMod val="60000"/>
              <a:lumOff val="40000"/>
            </a:schemeClr>
          </a:solidFill>
          <a:ln w="19080">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de-DE" sz="1400" b="0" strike="noStrike" spc="-1">
                <a:solidFill>
                  <a:srgbClr val="FFFFFF"/>
                </a:solidFill>
                <a:uFill>
                  <a:solidFill>
                    <a:srgbClr val="FFFFFF"/>
                  </a:solidFill>
                </a:uFill>
                <a:latin typeface="Arial Narrow"/>
              </a:rPr>
              <a:t>Case Owner Incident 143</a:t>
            </a:r>
            <a:endParaRPr lang="de-DE" sz="1800" b="0" strike="noStrike" spc="-1">
              <a:solidFill>
                <a:srgbClr val="000000"/>
              </a:solidFill>
              <a:uFill>
                <a:solidFill>
                  <a:srgbClr val="FFFFFF"/>
                </a:solidFill>
              </a:uFill>
              <a:latin typeface="Arial"/>
            </a:endParaRPr>
          </a:p>
        </p:txBody>
      </p:sp>
      <p:sp>
        <p:nvSpPr>
          <p:cNvPr id="855" name="CustomShape 37"/>
          <p:cNvSpPr/>
          <p:nvPr/>
        </p:nvSpPr>
        <p:spPr>
          <a:xfrm>
            <a:off x="5238720" y="5450760"/>
            <a:ext cx="1049760" cy="473400"/>
          </a:xfrm>
          <a:prstGeom prst="roundRect">
            <a:avLst>
              <a:gd name="adj" fmla="val 16667"/>
            </a:avLst>
          </a:prstGeom>
          <a:solidFill>
            <a:schemeClr val="accent4">
              <a:lumMod val="60000"/>
              <a:lumOff val="40000"/>
            </a:schemeClr>
          </a:solidFill>
          <a:ln w="19080">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de-DE" sz="1400" b="0" strike="noStrike" spc="-1">
                <a:solidFill>
                  <a:srgbClr val="FFFFFF"/>
                </a:solidFill>
                <a:uFill>
                  <a:solidFill>
                    <a:srgbClr val="FFFFFF"/>
                  </a:solidFill>
                </a:uFill>
                <a:latin typeface="Arial Narrow"/>
              </a:rPr>
              <a:t>Case Owner Incident 144</a:t>
            </a:r>
            <a:endParaRPr lang="de-DE" sz="1800" b="0" strike="noStrike" spc="-1">
              <a:solidFill>
                <a:srgbClr val="000000"/>
              </a:solidFill>
              <a:uFill>
                <a:solidFill>
                  <a:srgbClr val="FFFFFF"/>
                </a:solidFill>
              </a:uFill>
              <a:latin typeface="Arial"/>
            </a:endParaRPr>
          </a:p>
        </p:txBody>
      </p:sp>
      <p:sp>
        <p:nvSpPr>
          <p:cNvPr id="856" name="CustomShape 38"/>
          <p:cNvSpPr/>
          <p:nvPr/>
        </p:nvSpPr>
        <p:spPr>
          <a:xfrm>
            <a:off x="6648480" y="4824360"/>
            <a:ext cx="1049760" cy="473400"/>
          </a:xfrm>
          <a:prstGeom prst="roundRect">
            <a:avLst>
              <a:gd name="adj" fmla="val 16667"/>
            </a:avLst>
          </a:prstGeom>
          <a:solidFill>
            <a:schemeClr val="accent4">
              <a:lumMod val="60000"/>
              <a:lumOff val="40000"/>
            </a:schemeClr>
          </a:solidFill>
          <a:ln w="19080">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de-DE" sz="1400" b="0" strike="noStrike" spc="-1">
                <a:solidFill>
                  <a:srgbClr val="FFFFFF"/>
                </a:solidFill>
                <a:uFill>
                  <a:solidFill>
                    <a:srgbClr val="FFFFFF"/>
                  </a:solidFill>
                </a:uFill>
                <a:latin typeface="Calibri"/>
              </a:rPr>
              <a:t>Case Owner</a:t>
            </a:r>
            <a:endParaRPr lang="de-DE" sz="1800" b="0" strike="noStrike" spc="-1">
              <a:solidFill>
                <a:srgbClr val="000000"/>
              </a:solidFill>
              <a:uFill>
                <a:solidFill>
                  <a:srgbClr val="FFFFFF"/>
                </a:solidFill>
              </a:uFill>
              <a:latin typeface="Arial"/>
            </a:endParaRPr>
          </a:p>
        </p:txBody>
      </p:sp>
      <p:sp>
        <p:nvSpPr>
          <p:cNvPr id="857" name="CustomShape 39"/>
          <p:cNvSpPr/>
          <p:nvPr/>
        </p:nvSpPr>
        <p:spPr>
          <a:xfrm>
            <a:off x="3333600" y="4467240"/>
            <a:ext cx="193680" cy="1742760"/>
          </a:xfrm>
          <a:prstGeom prst="roundRect">
            <a:avLst>
              <a:gd name="adj" fmla="val 16667"/>
            </a:avLst>
          </a:prstGeom>
          <a:solidFill>
            <a:schemeClr val="accent6"/>
          </a:solidFill>
          <a:ln w="19080">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vert="vert270" lIns="90000" tIns="45000" rIns="90000" bIns="45000" anchor="ctr"/>
          <a:lstStyle/>
          <a:p>
            <a:pPr algn="ctr">
              <a:lnSpc>
                <a:spcPct val="100000"/>
              </a:lnSpc>
            </a:pPr>
            <a:r>
              <a:rPr lang="de-DE" sz="1400" b="0" strike="noStrike" spc="-1">
                <a:solidFill>
                  <a:srgbClr val="FFFFFF"/>
                </a:solidFill>
                <a:uFill>
                  <a:solidFill>
                    <a:srgbClr val="FFFFFF"/>
                  </a:solidFill>
                </a:uFill>
                <a:latin typeface="Calibri"/>
              </a:rPr>
              <a:t>ISRM Team</a:t>
            </a:r>
            <a:endParaRPr lang="de-DE" sz="1800" b="0" strike="noStrike" spc="-1">
              <a:solidFill>
                <a:srgbClr val="000000"/>
              </a:solidFill>
              <a:uFill>
                <a:solidFill>
                  <a:srgbClr val="FFFFFF"/>
                </a:solidFill>
              </a:uFill>
              <a:latin typeface="Arial"/>
            </a:endParaRPr>
          </a:p>
        </p:txBody>
      </p:sp>
      <p:sp>
        <p:nvSpPr>
          <p:cNvPr id="858" name="CustomShape 40"/>
          <p:cNvSpPr/>
          <p:nvPr/>
        </p:nvSpPr>
        <p:spPr>
          <a:xfrm>
            <a:off x="639360" y="4768560"/>
            <a:ext cx="215280" cy="918720"/>
          </a:xfrm>
          <a:prstGeom prst="roundRect">
            <a:avLst>
              <a:gd name="adj" fmla="val 16667"/>
            </a:avLst>
          </a:prstGeom>
          <a:solidFill>
            <a:schemeClr val="accent6"/>
          </a:solidFill>
          <a:ln w="19080">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vert="vert270" lIns="90000" tIns="45000" rIns="90000" bIns="45000" anchor="ctr"/>
          <a:lstStyle/>
          <a:p>
            <a:pPr algn="ctr">
              <a:lnSpc>
                <a:spcPct val="100000"/>
              </a:lnSpc>
            </a:pPr>
            <a:r>
              <a:rPr lang="de-DE" sz="1400" b="0" strike="noStrike" spc="-1">
                <a:solidFill>
                  <a:srgbClr val="FFFFFF"/>
                </a:solidFill>
                <a:uFill>
                  <a:solidFill>
                    <a:srgbClr val="FFFFFF"/>
                  </a:solidFill>
                </a:uFill>
                <a:latin typeface="Calibri"/>
              </a:rPr>
              <a:t>SPM Team</a:t>
            </a:r>
            <a:endParaRPr lang="de-DE" sz="1800" b="0" strike="noStrike" spc="-1">
              <a:solidFill>
                <a:srgbClr val="000000"/>
              </a:solidFill>
              <a:uFill>
                <a:solidFill>
                  <a:srgbClr val="FFFFFF"/>
                </a:solidFill>
              </a:uFill>
              <a:latin typeface="Arial"/>
            </a:endParaRPr>
          </a:p>
        </p:txBody>
      </p:sp>
      <p:sp>
        <p:nvSpPr>
          <p:cNvPr id="859" name="CustomShape 41"/>
          <p:cNvSpPr/>
          <p:nvPr/>
        </p:nvSpPr>
        <p:spPr>
          <a:xfrm>
            <a:off x="1988280" y="4755240"/>
            <a:ext cx="215280" cy="918720"/>
          </a:xfrm>
          <a:prstGeom prst="roundRect">
            <a:avLst>
              <a:gd name="adj" fmla="val 16667"/>
            </a:avLst>
          </a:prstGeom>
          <a:solidFill>
            <a:schemeClr val="accent6"/>
          </a:solidFill>
          <a:ln w="19080">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vert="vert270" lIns="90000" tIns="45000" rIns="90000" bIns="45000" anchor="ctr"/>
          <a:lstStyle/>
          <a:p>
            <a:pPr algn="ctr">
              <a:lnSpc>
                <a:spcPct val="100000"/>
              </a:lnSpc>
            </a:pPr>
            <a:r>
              <a:rPr lang="de-DE" sz="1400" b="0" strike="noStrike" spc="-1">
                <a:solidFill>
                  <a:srgbClr val="FFFFFF"/>
                </a:solidFill>
                <a:uFill>
                  <a:solidFill>
                    <a:srgbClr val="FFFFFF"/>
                  </a:solidFill>
                </a:uFill>
                <a:latin typeface="Calibri"/>
              </a:rPr>
              <a:t>SLM Team</a:t>
            </a:r>
            <a:endParaRPr lang="de-DE" sz="1800" b="0" strike="noStrike" spc="-1">
              <a:solidFill>
                <a:srgbClr val="000000"/>
              </a:solidFill>
              <a:uFill>
                <a:solidFill>
                  <a:srgbClr val="FFFFFF"/>
                </a:solidFill>
              </a:uFill>
              <a:latin typeface="Arial"/>
            </a:endParaRPr>
          </a:p>
        </p:txBody>
      </p:sp>
      <p:sp>
        <p:nvSpPr>
          <p:cNvPr id="860" name="CustomShape 42"/>
          <p:cNvSpPr/>
          <p:nvPr/>
        </p:nvSpPr>
        <p:spPr>
          <a:xfrm>
            <a:off x="7272360" y="5549040"/>
            <a:ext cx="1076760" cy="477720"/>
          </a:xfrm>
          <a:prstGeom prst="roundRect">
            <a:avLst>
              <a:gd name="adj" fmla="val 16667"/>
            </a:avLst>
          </a:prstGeom>
          <a:solidFill>
            <a:schemeClr val="accent6"/>
          </a:solidFill>
          <a:ln w="19080">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de-DE" sz="1400" b="0" strike="noStrike" spc="-1">
                <a:solidFill>
                  <a:srgbClr val="FFFFFF"/>
                </a:solidFill>
                <a:uFill>
                  <a:solidFill>
                    <a:srgbClr val="FFFFFF"/>
                  </a:solidFill>
                </a:uFill>
                <a:latin typeface="Calibri"/>
              </a:rPr>
              <a:t>Prozess-team</a:t>
            </a:r>
            <a:endParaRPr lang="de-DE" sz="1800" b="0" strike="noStrike" spc="-1">
              <a:solidFill>
                <a:srgbClr val="000000"/>
              </a:solidFill>
              <a:uFill>
                <a:solidFill>
                  <a:srgbClr val="FFFFFF"/>
                </a:solidFill>
              </a:uFill>
              <a:latin typeface="Arial"/>
            </a:endParaRPr>
          </a:p>
        </p:txBody>
      </p:sp>
      <p:sp>
        <p:nvSpPr>
          <p:cNvPr id="861" name="TextShape 43"/>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Zusammenfassung des Rollenmodells
</a:t>
            </a:r>
            <a:r>
              <a:rPr lang="en-US" sz="2400" b="0" strike="noStrike" spc="-1">
                <a:solidFill>
                  <a:srgbClr val="205595"/>
                </a:solidFill>
                <a:uFill>
                  <a:solidFill>
                    <a:srgbClr val="FFFFFF"/>
                  </a:solidFill>
                </a:uFill>
                <a:latin typeface="Calibri"/>
              </a:rPr>
              <a:t>nach FitSM-3</a:t>
            </a:r>
            <a:endParaRPr lang="en-US" sz="1800" b="0" strike="noStrike" spc="-1">
              <a:solidFill>
                <a:srgbClr val="000000"/>
              </a:solidFill>
              <a:uFill>
                <a:solidFill>
                  <a:srgbClr val="FFFFFF"/>
                </a:solidFill>
              </a:uFill>
              <a:latin typeface="Calibri"/>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2"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Planung und Zuordnung von Verantwortlichkeiten</a:t>
            </a:r>
            <a:endParaRPr lang="en-US" sz="1800" b="0" strike="noStrike" spc="-1">
              <a:solidFill>
                <a:srgbClr val="000000"/>
              </a:solidFill>
              <a:uFill>
                <a:solidFill>
                  <a:srgbClr val="FFFFFF"/>
                </a:solidFill>
              </a:uFill>
              <a:latin typeface="Calibri"/>
            </a:endParaRPr>
          </a:p>
        </p:txBody>
      </p:sp>
      <p:sp>
        <p:nvSpPr>
          <p:cNvPr id="863"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Die RACI-Matrix ist ein Werkzeug, um Rollen und Verantwortlichkeiten in einem bestimmten Kontext vereinfacht und leicht zu erfassen</a:t>
            </a:r>
          </a:p>
        </p:txBody>
      </p:sp>
      <p:sp>
        <p:nvSpPr>
          <p:cNvPr id="864" name="TextShape 3"/>
          <p:cNvSpPr txBox="1"/>
          <p:nvPr/>
        </p:nvSpPr>
        <p:spPr>
          <a:xfrm>
            <a:off x="6553080" y="6430680"/>
            <a:ext cx="2133360" cy="364680"/>
          </a:xfrm>
          <a:prstGeom prst="rect">
            <a:avLst/>
          </a:prstGeom>
          <a:noFill/>
          <a:ln>
            <a:noFill/>
          </a:ln>
        </p:spPr>
        <p:txBody>
          <a:bodyPr anchor="ctr"/>
          <a:lstStyle/>
          <a:p>
            <a:pPr algn="r">
              <a:lnSpc>
                <a:spcPct val="100000"/>
              </a:lnSpc>
            </a:pPr>
            <a:fld id="{6667E43A-74F3-46AC-B1A2-01E0BFD72ACB}" type="slidenum">
              <a:rPr lang="de-DE" sz="1200" b="0" strike="noStrike" spc="-1">
                <a:solidFill>
                  <a:srgbClr val="8B8B8B"/>
                </a:solidFill>
                <a:uFill>
                  <a:solidFill>
                    <a:srgbClr val="FFFFFF"/>
                  </a:solidFill>
                </a:uFill>
                <a:latin typeface="Calibri"/>
              </a:rPr>
              <a:t>97</a:t>
            </a:fld>
            <a:endParaRPr lang="de-DE" sz="1400" b="0" strike="noStrike" spc="-1">
              <a:solidFill>
                <a:srgbClr val="000000"/>
              </a:solidFill>
              <a:uFill>
                <a:solidFill>
                  <a:srgbClr val="FFFFFF"/>
                </a:solidFill>
              </a:uFill>
              <a:latin typeface="Times New Roman"/>
            </a:endParaRPr>
          </a:p>
        </p:txBody>
      </p:sp>
      <p:graphicFrame>
        <p:nvGraphicFramePr>
          <p:cNvPr id="865" name="Table 4"/>
          <p:cNvGraphicFramePr/>
          <p:nvPr/>
        </p:nvGraphicFramePr>
        <p:xfrm>
          <a:off x="1847880" y="3207600"/>
          <a:ext cx="5109120" cy="2767340"/>
        </p:xfrm>
        <a:graphic>
          <a:graphicData uri="http://schemas.openxmlformats.org/drawingml/2006/table">
            <a:tbl>
              <a:tblPr/>
              <a:tblGrid>
                <a:gridCol w="1021320">
                  <a:extLst>
                    <a:ext uri="{9D8B030D-6E8A-4147-A177-3AD203B41FA5}">
                      <a16:colId xmlns:a16="http://schemas.microsoft.com/office/drawing/2014/main" val="20000"/>
                    </a:ext>
                  </a:extLst>
                </a:gridCol>
                <a:gridCol w="1022040">
                  <a:extLst>
                    <a:ext uri="{9D8B030D-6E8A-4147-A177-3AD203B41FA5}">
                      <a16:colId xmlns:a16="http://schemas.microsoft.com/office/drawing/2014/main" val="20001"/>
                    </a:ext>
                  </a:extLst>
                </a:gridCol>
                <a:gridCol w="1021320">
                  <a:extLst>
                    <a:ext uri="{9D8B030D-6E8A-4147-A177-3AD203B41FA5}">
                      <a16:colId xmlns:a16="http://schemas.microsoft.com/office/drawing/2014/main" val="20002"/>
                    </a:ext>
                  </a:extLst>
                </a:gridCol>
                <a:gridCol w="1022040">
                  <a:extLst>
                    <a:ext uri="{9D8B030D-6E8A-4147-A177-3AD203B41FA5}">
                      <a16:colId xmlns:a16="http://schemas.microsoft.com/office/drawing/2014/main" val="20003"/>
                    </a:ext>
                  </a:extLst>
                </a:gridCol>
                <a:gridCol w="1022400">
                  <a:extLst>
                    <a:ext uri="{9D8B030D-6E8A-4147-A177-3AD203B41FA5}">
                      <a16:colId xmlns:a16="http://schemas.microsoft.com/office/drawing/2014/main" val="20004"/>
                    </a:ext>
                  </a:extLst>
                </a:gridCol>
              </a:tblGrid>
              <a:tr h="293760">
                <a:tc>
                  <a:txBody>
                    <a:bodyPr/>
                    <a:lstStyle/>
                    <a:p>
                      <a:pPr algn="ctr">
                        <a:lnSpc>
                          <a:spcPct val="107000"/>
                        </a:lnSpc>
                      </a:pPr>
                      <a:r>
                        <a:rPr lang="de-DE" sz="1600" b="1" strike="noStrike" spc="-1">
                          <a:solidFill>
                            <a:srgbClr val="FFFFFF"/>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lstStyle/>
                    <a:p>
                      <a:pPr algn="ctr">
                        <a:lnSpc>
                          <a:spcPct val="107000"/>
                        </a:lnSpc>
                      </a:pPr>
                      <a:r>
                        <a:rPr lang="de-DE" sz="1600" b="1" strike="noStrike" spc="-1">
                          <a:solidFill>
                            <a:srgbClr val="FFFFFF"/>
                          </a:solidFill>
                          <a:uFill>
                            <a:solidFill>
                              <a:srgbClr val="FFFFFF"/>
                            </a:solidFill>
                          </a:uFill>
                          <a:latin typeface="Calibri"/>
                        </a:rPr>
                        <a:t>Rolle 1</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lstStyle/>
                    <a:p>
                      <a:pPr algn="ctr">
                        <a:lnSpc>
                          <a:spcPct val="107000"/>
                        </a:lnSpc>
                      </a:pPr>
                      <a:r>
                        <a:rPr lang="de-DE" sz="1600" b="1" strike="noStrike" spc="-1">
                          <a:solidFill>
                            <a:srgbClr val="FFFFFF"/>
                          </a:solidFill>
                          <a:uFill>
                            <a:solidFill>
                              <a:srgbClr val="FFFFFF"/>
                            </a:solidFill>
                          </a:uFill>
                          <a:latin typeface="Calibri"/>
                        </a:rPr>
                        <a:t>Rolle 2</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lstStyle/>
                    <a:p>
                      <a:pPr algn="ctr">
                        <a:lnSpc>
                          <a:spcPct val="107000"/>
                        </a:lnSpc>
                      </a:pPr>
                      <a:r>
                        <a:rPr lang="de-DE" sz="1600" b="1" strike="noStrike" spc="-1">
                          <a:solidFill>
                            <a:srgbClr val="FFFFFF"/>
                          </a:solidFill>
                          <a:uFill>
                            <a:solidFill>
                              <a:srgbClr val="FFFFFF"/>
                            </a:solidFill>
                          </a:uFill>
                          <a:latin typeface="Calibri"/>
                        </a:rPr>
                        <a:t>Rolle 3</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lstStyle/>
                    <a:p>
                      <a:pPr algn="ctr">
                        <a:lnSpc>
                          <a:spcPct val="107000"/>
                        </a:lnSpc>
                      </a:pPr>
                      <a:r>
                        <a:rPr lang="de-DE" sz="1600" b="1" strike="noStrike" spc="-1">
                          <a:solidFill>
                            <a:srgbClr val="FFFFFF"/>
                          </a:solidFill>
                          <a:uFill>
                            <a:solidFill>
                              <a:srgbClr val="FFFFFF"/>
                            </a:solidFill>
                          </a:uFill>
                          <a:latin typeface="Calibri"/>
                        </a:rPr>
                        <a:t>…</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extLst>
                  <a:ext uri="{0D108BD9-81ED-4DB2-BD59-A6C34878D82A}">
                    <a16:rowId xmlns:a16="http://schemas.microsoft.com/office/drawing/2014/main" val="10000"/>
                  </a:ext>
                </a:extLst>
              </a:tr>
              <a:tr h="601200">
                <a:tc>
                  <a:txBody>
                    <a:bodyPr/>
                    <a:lstStyle/>
                    <a:p>
                      <a:pPr algn="ctr">
                        <a:lnSpc>
                          <a:spcPct val="107000"/>
                        </a:lnSpc>
                      </a:pPr>
                      <a:r>
                        <a:rPr lang="de-DE" sz="1600" b="1" strike="noStrike" spc="-1">
                          <a:solidFill>
                            <a:srgbClr val="FFFFFF"/>
                          </a:solidFill>
                          <a:uFill>
                            <a:solidFill>
                              <a:srgbClr val="FFFFFF"/>
                            </a:solidFill>
                          </a:uFill>
                          <a:latin typeface="Calibri"/>
                        </a:rPr>
                        <a:t>Aktivität 1</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4F81BD"/>
                    </a:solidFill>
                  </a:tcPr>
                </a:tc>
                <a:tc>
                  <a:txBody>
                    <a:bodyPr/>
                    <a:lstStyle/>
                    <a:p>
                      <a:pPr algn="ctr">
                        <a:lnSpc>
                          <a:spcPct val="107000"/>
                        </a:lnSpc>
                      </a:pPr>
                      <a:r>
                        <a:rPr lang="de-DE" sz="1600" b="0" strike="noStrike" spc="-1">
                          <a:solidFill>
                            <a:srgbClr val="000000"/>
                          </a:solidFill>
                          <a:uFill>
                            <a:solidFill>
                              <a:srgbClr val="FFFFFF"/>
                            </a:solidFill>
                          </a:uFill>
                          <a:latin typeface="Calibri"/>
                        </a:rPr>
                        <a:t>A</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D0D8E7"/>
                    </a:solidFill>
                  </a:tcPr>
                </a:tc>
                <a:tc>
                  <a:txBody>
                    <a:bodyPr/>
                    <a:lstStyle/>
                    <a:p>
                      <a:pPr algn="ctr">
                        <a:lnSpc>
                          <a:spcPct val="107000"/>
                        </a:lnSpc>
                      </a:pPr>
                      <a:r>
                        <a:rPr lang="de-DE" sz="1600" b="0" strike="noStrike" spc="-1">
                          <a:solidFill>
                            <a:srgbClr val="000000"/>
                          </a:solidFill>
                          <a:uFill>
                            <a:solidFill>
                              <a:srgbClr val="FFFFFF"/>
                            </a:solidFill>
                          </a:uFill>
                          <a:latin typeface="Calibri"/>
                        </a:rPr>
                        <a:t>R</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D0D8E7"/>
                    </a:solidFill>
                  </a:tcPr>
                </a:tc>
                <a:tc>
                  <a:txBody>
                    <a:bodyPr/>
                    <a:lstStyle/>
                    <a:p>
                      <a:pPr algn="ctr">
                        <a:lnSpc>
                          <a:spcPct val="107000"/>
                        </a:lnSpc>
                      </a:pPr>
                      <a:r>
                        <a:rPr lang="de-DE" sz="1600" b="0" strike="noStrike" spc="-1">
                          <a:solidFill>
                            <a:srgbClr val="000000"/>
                          </a:solidFill>
                          <a:uFill>
                            <a:solidFill>
                              <a:srgbClr val="FFFFFF"/>
                            </a:solidFill>
                          </a:uFill>
                          <a:latin typeface="Calibri"/>
                        </a:rPr>
                        <a:t>I</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D0D8E7"/>
                    </a:solidFill>
                  </a:tcPr>
                </a:tc>
                <a:tc>
                  <a:txBody>
                    <a:bodyPr/>
                    <a:lstStyle/>
                    <a:p>
                      <a:pPr algn="ctr">
                        <a:lnSpc>
                          <a:spcPct val="107000"/>
                        </a:lnSpc>
                      </a:pPr>
                      <a:r>
                        <a:rPr lang="de-DE" sz="16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D0D8E7"/>
                    </a:solidFill>
                  </a:tcPr>
                </a:tc>
                <a:extLst>
                  <a:ext uri="{0D108BD9-81ED-4DB2-BD59-A6C34878D82A}">
                    <a16:rowId xmlns:a16="http://schemas.microsoft.com/office/drawing/2014/main" val="10001"/>
                  </a:ext>
                </a:extLst>
              </a:tr>
              <a:tr h="601200">
                <a:tc>
                  <a:txBody>
                    <a:bodyPr/>
                    <a:lstStyle/>
                    <a:p>
                      <a:pPr algn="ctr">
                        <a:lnSpc>
                          <a:spcPct val="107000"/>
                        </a:lnSpc>
                      </a:pPr>
                      <a:r>
                        <a:rPr lang="de-DE" sz="1600" b="1" strike="noStrike" spc="-1">
                          <a:solidFill>
                            <a:srgbClr val="FFFFFF"/>
                          </a:solidFill>
                          <a:uFill>
                            <a:solidFill>
                              <a:srgbClr val="FFFFFF"/>
                            </a:solidFill>
                          </a:uFill>
                          <a:latin typeface="Calibri"/>
                        </a:rPr>
                        <a:t>Aktivität 2</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4F81BD"/>
                    </a:solidFill>
                  </a:tcPr>
                </a:tc>
                <a:tc>
                  <a:txBody>
                    <a:bodyPr/>
                    <a:lstStyle/>
                    <a:p>
                      <a:pPr algn="ctr">
                        <a:lnSpc>
                          <a:spcPct val="107000"/>
                        </a:lnSpc>
                      </a:pPr>
                      <a:r>
                        <a:rPr lang="de-DE" sz="1600" b="0" strike="noStrike" spc="-1">
                          <a:solidFill>
                            <a:srgbClr val="000000"/>
                          </a:solidFill>
                          <a:uFill>
                            <a:solidFill>
                              <a:srgbClr val="FFFFFF"/>
                            </a:solidFill>
                          </a:uFill>
                          <a:latin typeface="Calibri"/>
                        </a:rPr>
                        <a:t>AI</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7000"/>
                        </a:lnSpc>
                      </a:pPr>
                      <a:r>
                        <a:rPr lang="de-DE" sz="1600" b="0" strike="noStrike" spc="-1">
                          <a:solidFill>
                            <a:srgbClr val="000000"/>
                          </a:solidFill>
                          <a:uFill>
                            <a:solidFill>
                              <a:srgbClr val="FFFFFF"/>
                            </a:solidFill>
                          </a:uFill>
                          <a:latin typeface="Calibri"/>
                        </a:rPr>
                        <a:t>C</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7000"/>
                        </a:lnSpc>
                      </a:pPr>
                      <a:r>
                        <a:rPr lang="de-DE" sz="1600" b="0" strike="noStrike" spc="-1">
                          <a:solidFill>
                            <a:srgbClr val="000000"/>
                          </a:solidFill>
                          <a:uFill>
                            <a:solidFill>
                              <a:srgbClr val="FFFFFF"/>
                            </a:solidFill>
                          </a:uFill>
                          <a:latin typeface="Calibri"/>
                        </a:rPr>
                        <a:t>R</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7000"/>
                        </a:lnSpc>
                      </a:pPr>
                      <a:r>
                        <a:rPr lang="de-DE" sz="16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extLst>
                  <a:ext uri="{0D108BD9-81ED-4DB2-BD59-A6C34878D82A}">
                    <a16:rowId xmlns:a16="http://schemas.microsoft.com/office/drawing/2014/main" val="10002"/>
                  </a:ext>
                </a:extLst>
              </a:tr>
              <a:tr h="601200">
                <a:tc>
                  <a:txBody>
                    <a:bodyPr/>
                    <a:lstStyle/>
                    <a:p>
                      <a:pPr algn="ctr">
                        <a:lnSpc>
                          <a:spcPct val="107000"/>
                        </a:lnSpc>
                      </a:pPr>
                      <a:r>
                        <a:rPr lang="de-DE" sz="1600" b="1" strike="noStrike" spc="-1">
                          <a:solidFill>
                            <a:srgbClr val="FFFFFF"/>
                          </a:solidFill>
                          <a:uFill>
                            <a:solidFill>
                              <a:srgbClr val="FFFFFF"/>
                            </a:solidFill>
                          </a:uFill>
                          <a:latin typeface="Calibri"/>
                        </a:rPr>
                        <a:t>Aktivität 3</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4F81BD"/>
                    </a:solidFill>
                  </a:tcPr>
                </a:tc>
                <a:tc>
                  <a:txBody>
                    <a:bodyPr/>
                    <a:lstStyle/>
                    <a:p>
                      <a:pPr algn="ctr">
                        <a:lnSpc>
                          <a:spcPct val="107000"/>
                        </a:lnSpc>
                      </a:pPr>
                      <a:r>
                        <a:rPr lang="de-DE" sz="1600" b="0" strike="noStrike" spc="-1">
                          <a:solidFill>
                            <a:srgbClr val="000000"/>
                          </a:solidFill>
                          <a:uFill>
                            <a:solidFill>
                              <a:srgbClr val="FFFFFF"/>
                            </a:solidFill>
                          </a:uFill>
                          <a:latin typeface="Calibri"/>
                        </a:rPr>
                        <a:t>AC</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lstStyle/>
                    <a:p>
                      <a:pPr algn="ctr">
                        <a:lnSpc>
                          <a:spcPct val="107000"/>
                        </a:lnSpc>
                      </a:pPr>
                      <a:r>
                        <a:rPr lang="de-DE" sz="1600" b="0" strike="noStrike" spc="-1">
                          <a:solidFill>
                            <a:srgbClr val="000000"/>
                          </a:solidFill>
                          <a:uFill>
                            <a:solidFill>
                              <a:srgbClr val="FFFFFF"/>
                            </a:solidFill>
                          </a:uFill>
                          <a:latin typeface="Calibri"/>
                        </a:rPr>
                        <a:t>R</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lstStyle/>
                    <a:p>
                      <a:pPr algn="ctr">
                        <a:lnSpc>
                          <a:spcPct val="107000"/>
                        </a:lnSpc>
                      </a:pPr>
                      <a:r>
                        <a:rPr lang="de-DE" sz="1600" b="0" strike="noStrike" spc="-1">
                          <a:solidFill>
                            <a:srgbClr val="000000"/>
                          </a:solidFill>
                          <a:uFill>
                            <a:solidFill>
                              <a:srgbClr val="FFFFFF"/>
                            </a:solidFill>
                          </a:uFill>
                          <a:latin typeface="Calibri"/>
                        </a:rPr>
                        <a:t>C</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lstStyle/>
                    <a:p>
                      <a:pPr algn="ctr">
                        <a:lnSpc>
                          <a:spcPct val="107000"/>
                        </a:lnSpc>
                      </a:pPr>
                      <a:r>
                        <a:rPr lang="de-DE" sz="16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extLst>
                  <a:ext uri="{0D108BD9-81ED-4DB2-BD59-A6C34878D82A}">
                    <a16:rowId xmlns:a16="http://schemas.microsoft.com/office/drawing/2014/main" val="10003"/>
                  </a:ext>
                </a:extLst>
              </a:tr>
              <a:tr h="602280">
                <a:tc>
                  <a:txBody>
                    <a:bodyPr/>
                    <a:lstStyle/>
                    <a:p>
                      <a:pPr algn="ctr">
                        <a:lnSpc>
                          <a:spcPct val="107000"/>
                        </a:lnSpc>
                      </a:pPr>
                      <a:r>
                        <a:rPr lang="de-DE" sz="1600" b="1" strike="noStrike" spc="-1">
                          <a:solidFill>
                            <a:srgbClr val="FFFFFF"/>
                          </a:solidFill>
                          <a:uFill>
                            <a:solidFill>
                              <a:srgbClr val="FFFFFF"/>
                            </a:solidFill>
                          </a:uFill>
                          <a:latin typeface="Calibri"/>
                        </a:rPr>
                        <a:t>…</a:t>
                      </a:r>
                      <a:endParaRPr lang="de-DE" sz="1800" b="0" strike="noStrike" spc="-1">
                        <a:solidFill>
                          <a:srgbClr val="000000"/>
                        </a:solidFill>
                        <a:uFill>
                          <a:solidFill>
                            <a:srgbClr val="FFFFFF"/>
                          </a:solidFill>
                        </a:uFill>
                        <a:latin typeface="Arial"/>
                      </a:endParaRPr>
                    </a:p>
                    <a:p>
                      <a:pPr algn="ctr">
                        <a:lnSpc>
                          <a:spcPct val="107000"/>
                        </a:lnSpc>
                      </a:pP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4F81BD"/>
                    </a:solidFill>
                  </a:tcPr>
                </a:tc>
                <a:tc>
                  <a:txBody>
                    <a:bodyPr/>
                    <a:lstStyle/>
                    <a:p>
                      <a:pPr algn="ctr">
                        <a:lnSpc>
                          <a:spcPct val="107000"/>
                        </a:lnSpc>
                      </a:pPr>
                      <a:r>
                        <a:rPr lang="de-DE" sz="16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7000"/>
                        </a:lnSpc>
                      </a:pPr>
                      <a:r>
                        <a:rPr lang="de-DE" sz="16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7000"/>
                        </a:lnSpc>
                      </a:pPr>
                      <a:r>
                        <a:rPr lang="de-DE" sz="16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7000"/>
                        </a:lnSpc>
                      </a:pPr>
                      <a:r>
                        <a:rPr lang="de-DE" sz="16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6"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RACI: Erklärung und Übersicht</a:t>
            </a:r>
            <a:endParaRPr lang="en-US" sz="1800" b="0" strike="noStrike" spc="-1">
              <a:solidFill>
                <a:srgbClr val="000000"/>
              </a:solidFill>
              <a:uFill>
                <a:solidFill>
                  <a:srgbClr val="FFFFFF"/>
                </a:solidFill>
              </a:uFill>
              <a:latin typeface="Calibri"/>
            </a:endParaRPr>
          </a:p>
        </p:txBody>
      </p:sp>
      <p:sp>
        <p:nvSpPr>
          <p:cNvPr id="867" name="TextShape 2"/>
          <p:cNvSpPr txBox="1"/>
          <p:nvPr/>
        </p:nvSpPr>
        <p:spPr>
          <a:xfrm>
            <a:off x="457200" y="1696680"/>
            <a:ext cx="8400600" cy="4625640"/>
          </a:xfrm>
          <a:prstGeom prst="rect">
            <a:avLst/>
          </a:prstGeom>
          <a:noFill/>
          <a:ln>
            <a:noFill/>
          </a:ln>
        </p:spPr>
        <p:txBody>
          <a:bodyPr/>
          <a:lstStyle/>
          <a:p>
            <a:pPr marL="343080" indent="-34272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rPr>
              <a:t>Die </a:t>
            </a:r>
            <a:r>
              <a:rPr lang="en-US" sz="2400" b="0" strike="noStrike" spc="-1" dirty="0" err="1">
                <a:solidFill>
                  <a:srgbClr val="000000"/>
                </a:solidFill>
                <a:uFill>
                  <a:solidFill>
                    <a:srgbClr val="FFFFFF"/>
                  </a:solidFill>
                </a:uFill>
                <a:latin typeface="Calibri"/>
              </a:rPr>
              <a:t>vier</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Buchstaben</a:t>
            </a:r>
            <a:r>
              <a:rPr lang="en-US" sz="2400" b="0" strike="noStrike" spc="-1" dirty="0">
                <a:solidFill>
                  <a:srgbClr val="000000"/>
                </a:solidFill>
                <a:uFill>
                  <a:solidFill>
                    <a:srgbClr val="FFFFFF"/>
                  </a:solidFill>
                </a:uFill>
                <a:latin typeface="Calibri"/>
              </a:rPr>
              <a:t> R, A, C und I </a:t>
            </a:r>
            <a:r>
              <a:rPr lang="en-US" sz="2400" b="0" strike="noStrike" spc="-1" dirty="0" err="1">
                <a:solidFill>
                  <a:srgbClr val="000000"/>
                </a:solidFill>
                <a:uFill>
                  <a:solidFill>
                    <a:srgbClr val="FFFFFF"/>
                  </a:solidFill>
                </a:uFill>
                <a:latin typeface="Calibri"/>
              </a:rPr>
              <a:t>stehen</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für</a:t>
            </a:r>
            <a:r>
              <a:rPr lang="en-US" sz="2400" b="0" strike="noStrike" spc="-1" dirty="0">
                <a:solidFill>
                  <a:srgbClr val="000000"/>
                </a:solidFill>
                <a:uFill>
                  <a:solidFill>
                    <a:srgbClr val="FFFFFF"/>
                  </a:solidFill>
                </a:uFill>
                <a:latin typeface="Calibri"/>
              </a:rPr>
              <a:t> die </a:t>
            </a:r>
            <a:r>
              <a:rPr lang="en-US" sz="2400" b="0" strike="noStrike" spc="-1" dirty="0" err="1">
                <a:solidFill>
                  <a:srgbClr val="000000"/>
                </a:solidFill>
                <a:uFill>
                  <a:solidFill>
                    <a:srgbClr val="FFFFFF"/>
                  </a:solidFill>
                </a:uFill>
                <a:latin typeface="Calibri"/>
              </a:rPr>
              <a:t>verschiedenen</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Formen</a:t>
            </a:r>
            <a:r>
              <a:rPr lang="en-US" sz="2400" b="0" strike="noStrike" spc="-1" dirty="0">
                <a:solidFill>
                  <a:srgbClr val="000000"/>
                </a:solidFill>
                <a:uFill>
                  <a:solidFill>
                    <a:srgbClr val="FFFFFF"/>
                  </a:solidFill>
                </a:uFill>
                <a:latin typeface="Calibri"/>
              </a:rPr>
              <a:t> von </a:t>
            </a:r>
            <a:r>
              <a:rPr lang="en-US" sz="2400" b="0" strike="noStrike" spc="-1" dirty="0" err="1">
                <a:solidFill>
                  <a:srgbClr val="000000"/>
                </a:solidFill>
                <a:uFill>
                  <a:solidFill>
                    <a:srgbClr val="FFFFFF"/>
                  </a:solidFill>
                </a:uFill>
                <a:latin typeface="Calibri"/>
              </a:rPr>
              <a:t>Verantwortung</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oder</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Beteiligung</a:t>
            </a:r>
            <a:r>
              <a:rPr lang="en-US" sz="2400" b="0" strike="noStrike" spc="-1" dirty="0">
                <a:solidFill>
                  <a:srgbClr val="000000"/>
                </a:solidFill>
                <a:uFill>
                  <a:solidFill>
                    <a:srgbClr val="FFFFFF"/>
                  </a:solidFill>
                </a:uFill>
                <a:latin typeface="Calibri"/>
              </a:rPr>
              <a:t>:</a:t>
            </a: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Responsible: Eine Person </a:t>
            </a:r>
            <a:r>
              <a:rPr lang="en-US" sz="2000" b="0" strike="noStrike" spc="-1" dirty="0" err="1">
                <a:solidFill>
                  <a:srgbClr val="000000"/>
                </a:solidFill>
                <a:uFill>
                  <a:solidFill>
                    <a:srgbClr val="FFFFFF"/>
                  </a:solidFill>
                </a:uFill>
                <a:latin typeface="Calibri"/>
              </a:rPr>
              <a:t>oder</a:t>
            </a:r>
            <a:r>
              <a:rPr lang="en-US" sz="2000" b="0" strike="noStrike" spc="-1" dirty="0">
                <a:solidFill>
                  <a:srgbClr val="000000"/>
                </a:solidFill>
                <a:uFill>
                  <a:solidFill>
                    <a:srgbClr val="FFFFFF"/>
                  </a:solidFill>
                </a:uFill>
                <a:latin typeface="Calibri"/>
              </a:rPr>
              <a:t> Rolle, die </a:t>
            </a:r>
            <a:r>
              <a:rPr lang="en-US" sz="2000" b="0" strike="noStrike" spc="-1" dirty="0" err="1">
                <a:solidFill>
                  <a:srgbClr val="000000"/>
                </a:solidFill>
                <a:uFill>
                  <a:solidFill>
                    <a:srgbClr val="FFFFFF"/>
                  </a:solidFill>
                </a:uFill>
                <a:latin typeface="Calibri"/>
              </a:rPr>
              <a:t>tatsächlich</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einen</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Prozess</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oder</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eine</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Tätigkeit</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ausführt</a:t>
            </a:r>
            <a:r>
              <a:rPr lang="en-US" sz="2000" b="0" strike="noStrike" spc="-1" dirty="0">
                <a:solidFill>
                  <a:srgbClr val="000000"/>
                </a:solidFill>
                <a:uFill>
                  <a:solidFill>
                    <a:srgbClr val="FFFFFF"/>
                  </a:solidFill>
                </a:uFill>
                <a:latin typeface="Calibri"/>
              </a:rPr>
              <a:t> / </a:t>
            </a:r>
            <a:r>
              <a:rPr lang="en-US" sz="2000" b="0" strike="noStrike" spc="-1" dirty="0" err="1">
                <a:solidFill>
                  <a:srgbClr val="000000"/>
                </a:solidFill>
                <a:uFill>
                  <a:solidFill>
                    <a:srgbClr val="FFFFFF"/>
                  </a:solidFill>
                </a:uFill>
                <a:latin typeface="Calibri"/>
              </a:rPr>
              <a:t>durchführt</a:t>
            </a:r>
            <a:r>
              <a:rPr lang="en-US" sz="2000" b="0" strike="noStrike" spc="-1" dirty="0">
                <a:solidFill>
                  <a:srgbClr val="000000"/>
                </a:solidFill>
                <a:uFill>
                  <a:solidFill>
                    <a:srgbClr val="FFFFFF"/>
                  </a:solidFill>
                </a:uFill>
                <a:latin typeface="Calibri"/>
              </a:rPr>
              <a:t> / </a:t>
            </a:r>
            <a:r>
              <a:rPr lang="en-US" sz="2000" b="0" strike="noStrike" spc="-1" dirty="0" err="1">
                <a:solidFill>
                  <a:srgbClr val="000000"/>
                </a:solidFill>
                <a:uFill>
                  <a:solidFill>
                    <a:srgbClr val="FFFFFF"/>
                  </a:solidFill>
                </a:uFill>
                <a:latin typeface="Calibri"/>
              </a:rPr>
              <a:t>durchführt</a:t>
            </a:r>
            <a:endParaRPr lang="en-US"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Accountable: Die Person </a:t>
            </a:r>
            <a:r>
              <a:rPr lang="en-US" sz="2000" b="0" strike="noStrike" spc="-1" dirty="0" err="1">
                <a:solidFill>
                  <a:srgbClr val="000000"/>
                </a:solidFill>
                <a:uFill>
                  <a:solidFill>
                    <a:srgbClr val="FFFFFF"/>
                  </a:solidFill>
                </a:uFill>
                <a:latin typeface="Calibri"/>
              </a:rPr>
              <a:t>oder</a:t>
            </a:r>
            <a:r>
              <a:rPr lang="en-US" sz="2000" b="0" strike="noStrike" spc="-1" dirty="0">
                <a:solidFill>
                  <a:srgbClr val="000000"/>
                </a:solidFill>
                <a:uFill>
                  <a:solidFill>
                    <a:srgbClr val="FFFFFF"/>
                  </a:solidFill>
                </a:uFill>
                <a:latin typeface="Calibri"/>
              </a:rPr>
              <a:t> Rolle, die </a:t>
            </a:r>
            <a:r>
              <a:rPr lang="en-US" sz="2000" b="0" strike="noStrike" spc="-1" dirty="0" err="1">
                <a:solidFill>
                  <a:srgbClr val="000000"/>
                </a:solidFill>
                <a:uFill>
                  <a:solidFill>
                    <a:srgbClr val="FFFFFF"/>
                  </a:solidFill>
                </a:uFill>
                <a:latin typeface="Calibri"/>
              </a:rPr>
              <a:t>einen</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Prozess</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oder</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eine</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Tätigkeit</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durch</a:t>
            </a:r>
            <a:r>
              <a:rPr lang="en-US" sz="2000" b="0" strike="noStrike" spc="-1" dirty="0">
                <a:solidFill>
                  <a:srgbClr val="000000"/>
                </a:solidFill>
                <a:uFill>
                  <a:solidFill>
                    <a:srgbClr val="FFFFFF"/>
                  </a:solidFill>
                </a:uFill>
                <a:latin typeface="Calibri"/>
              </a:rPr>
              <a:t> die </a:t>
            </a:r>
            <a:r>
              <a:rPr lang="en-US" sz="2000" b="0" strike="noStrike" spc="-1" dirty="0" err="1">
                <a:solidFill>
                  <a:srgbClr val="000000"/>
                </a:solidFill>
                <a:uFill>
                  <a:solidFill>
                    <a:srgbClr val="FFFFFF"/>
                  </a:solidFill>
                </a:uFill>
                <a:latin typeface="Calibri"/>
              </a:rPr>
              <a:t>Festlegung</a:t>
            </a:r>
            <a:r>
              <a:rPr lang="en-US" sz="2000" b="0" strike="noStrike" spc="-1" dirty="0">
                <a:solidFill>
                  <a:srgbClr val="000000"/>
                </a:solidFill>
                <a:uFill>
                  <a:solidFill>
                    <a:srgbClr val="FFFFFF"/>
                  </a:solidFill>
                </a:uFill>
                <a:latin typeface="Calibri"/>
              </a:rPr>
              <a:t> und </a:t>
            </a:r>
            <a:r>
              <a:rPr lang="en-US" sz="2000" b="0" strike="noStrike" spc="-1" dirty="0" err="1">
                <a:solidFill>
                  <a:srgbClr val="000000"/>
                </a:solidFill>
                <a:uFill>
                  <a:solidFill>
                    <a:srgbClr val="FFFFFF"/>
                  </a:solidFill>
                </a:uFill>
                <a:latin typeface="Calibri"/>
              </a:rPr>
              <a:t>Genehmigung</a:t>
            </a:r>
            <a:r>
              <a:rPr lang="en-US" sz="2000" b="0" strike="noStrike" spc="-1" dirty="0">
                <a:solidFill>
                  <a:srgbClr val="000000"/>
                </a:solidFill>
                <a:uFill>
                  <a:solidFill>
                    <a:srgbClr val="FFFFFF"/>
                  </a:solidFill>
                </a:uFill>
                <a:latin typeface="Calibri"/>
              </a:rPr>
              <a:t> von </a:t>
            </a:r>
            <a:r>
              <a:rPr lang="en-US" sz="2000" b="0" strike="noStrike" spc="-1" dirty="0" err="1">
                <a:solidFill>
                  <a:srgbClr val="000000"/>
                </a:solidFill>
                <a:uFill>
                  <a:solidFill>
                    <a:srgbClr val="FFFFFF"/>
                  </a:solidFill>
                </a:uFill>
                <a:latin typeface="Calibri"/>
              </a:rPr>
              <a:t>Zielen</a:t>
            </a:r>
            <a:r>
              <a:rPr lang="en-US" sz="2000" b="0" strike="noStrike" spc="-1" dirty="0">
                <a:solidFill>
                  <a:srgbClr val="000000"/>
                </a:solidFill>
                <a:uFill>
                  <a:solidFill>
                    <a:srgbClr val="FFFFFF"/>
                  </a:solidFill>
                </a:uFill>
                <a:latin typeface="Calibri"/>
              </a:rPr>
              <a:t> und die </a:t>
            </a:r>
            <a:r>
              <a:rPr lang="en-US" sz="2000" b="0" strike="noStrike" spc="-1" dirty="0" err="1">
                <a:solidFill>
                  <a:srgbClr val="000000"/>
                </a:solidFill>
                <a:uFill>
                  <a:solidFill>
                    <a:srgbClr val="FFFFFF"/>
                  </a:solidFill>
                </a:uFill>
                <a:latin typeface="Calibri"/>
              </a:rPr>
              <a:t>Bereitstellung</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oder</a:t>
            </a:r>
            <a:r>
              <a:rPr lang="en-US" sz="2000" b="0" strike="noStrike" spc="-1" dirty="0">
                <a:solidFill>
                  <a:srgbClr val="000000"/>
                </a:solidFill>
                <a:uFill>
                  <a:solidFill>
                    <a:srgbClr val="FFFFFF"/>
                  </a:solidFill>
                </a:uFill>
                <a:latin typeface="Calibri"/>
              </a:rPr>
              <a:t> den </a:t>
            </a:r>
            <a:r>
              <a:rPr lang="en-US" sz="2000" b="0" strike="noStrike" spc="-1" dirty="0" err="1">
                <a:solidFill>
                  <a:srgbClr val="000000"/>
                </a:solidFill>
                <a:uFill>
                  <a:solidFill>
                    <a:srgbClr val="FFFFFF"/>
                  </a:solidFill>
                </a:uFill>
                <a:latin typeface="Calibri"/>
              </a:rPr>
              <a:t>Erwerb</a:t>
            </a:r>
            <a:r>
              <a:rPr lang="en-US" sz="2000" b="0" strike="noStrike" spc="-1" dirty="0">
                <a:solidFill>
                  <a:srgbClr val="000000"/>
                </a:solidFill>
                <a:uFill>
                  <a:solidFill>
                    <a:srgbClr val="FFFFFF"/>
                  </a:solidFill>
                </a:uFill>
                <a:latin typeface="Calibri"/>
              </a:rPr>
              <a:t> von </a:t>
            </a:r>
            <a:r>
              <a:rPr lang="en-US" sz="2000" b="0" strike="noStrike" spc="-1" dirty="0" err="1">
                <a:solidFill>
                  <a:srgbClr val="000000"/>
                </a:solidFill>
                <a:uFill>
                  <a:solidFill>
                    <a:srgbClr val="FFFFFF"/>
                  </a:solidFill>
                </a:uFill>
                <a:latin typeface="Calibri"/>
              </a:rPr>
              <a:t>Ressourcen</a:t>
            </a:r>
            <a:r>
              <a:rPr lang="en-US" sz="2000" b="0" strike="noStrike" spc="-1" dirty="0">
                <a:solidFill>
                  <a:srgbClr val="000000"/>
                </a:solidFill>
                <a:uFill>
                  <a:solidFill>
                    <a:srgbClr val="FFFFFF"/>
                  </a:solidFill>
                </a:uFill>
                <a:latin typeface="Calibri"/>
              </a:rPr>
              <a:t> und </a:t>
            </a:r>
            <a:r>
              <a:rPr lang="en-US" sz="2000" b="0" strike="noStrike" spc="-1" dirty="0" err="1">
                <a:solidFill>
                  <a:srgbClr val="000000"/>
                </a:solidFill>
                <a:uFill>
                  <a:solidFill>
                    <a:srgbClr val="FFFFFF"/>
                  </a:solidFill>
                </a:uFill>
                <a:latin typeface="Calibri"/>
              </a:rPr>
              <a:t>Fähigkeiten</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erfordert</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damit</a:t>
            </a:r>
            <a:r>
              <a:rPr lang="en-US" sz="2000" b="0" strike="noStrike" spc="-1" dirty="0">
                <a:solidFill>
                  <a:srgbClr val="000000"/>
                </a:solidFill>
                <a:uFill>
                  <a:solidFill>
                    <a:srgbClr val="FFFFFF"/>
                  </a:solidFill>
                </a:uFill>
                <a:latin typeface="Calibri"/>
              </a:rPr>
              <a:t> der </a:t>
            </a:r>
            <a:r>
              <a:rPr lang="en-US" sz="2000" b="0" strike="noStrike" spc="-1" dirty="0" err="1">
                <a:solidFill>
                  <a:srgbClr val="000000"/>
                </a:solidFill>
                <a:uFill>
                  <a:solidFill>
                    <a:srgbClr val="FFFFFF"/>
                  </a:solidFill>
                </a:uFill>
                <a:latin typeface="Calibri"/>
              </a:rPr>
              <a:t>Prozess</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oder</a:t>
            </a:r>
            <a:r>
              <a:rPr lang="en-US" sz="2000" b="0" strike="noStrike" spc="-1" dirty="0">
                <a:solidFill>
                  <a:srgbClr val="000000"/>
                </a:solidFill>
                <a:uFill>
                  <a:solidFill>
                    <a:srgbClr val="FFFFFF"/>
                  </a:solidFill>
                </a:uFill>
                <a:latin typeface="Calibri"/>
              </a:rPr>
              <a:t> die </a:t>
            </a:r>
            <a:r>
              <a:rPr lang="en-US" sz="2000" b="0" strike="noStrike" spc="-1" dirty="0" err="1">
                <a:solidFill>
                  <a:srgbClr val="000000"/>
                </a:solidFill>
                <a:uFill>
                  <a:solidFill>
                    <a:srgbClr val="FFFFFF"/>
                  </a:solidFill>
                </a:uFill>
                <a:latin typeface="Calibri"/>
              </a:rPr>
              <a:t>Tätigkeit</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effektiv</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durchgeführt</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werden</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kann</a:t>
            </a:r>
            <a:endParaRPr lang="en-US"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Consulted: Eine Person </a:t>
            </a:r>
            <a:r>
              <a:rPr lang="en-US" sz="2000" b="0" strike="noStrike" spc="-1" dirty="0" err="1">
                <a:solidFill>
                  <a:srgbClr val="000000"/>
                </a:solidFill>
                <a:uFill>
                  <a:solidFill>
                    <a:srgbClr val="FFFFFF"/>
                  </a:solidFill>
                </a:uFill>
                <a:latin typeface="Calibri"/>
              </a:rPr>
              <a:t>oder</a:t>
            </a:r>
            <a:r>
              <a:rPr lang="en-US" sz="2000" b="0" strike="noStrike" spc="-1" dirty="0">
                <a:solidFill>
                  <a:srgbClr val="000000"/>
                </a:solidFill>
                <a:uFill>
                  <a:solidFill>
                    <a:srgbClr val="FFFFFF"/>
                  </a:solidFill>
                </a:uFill>
                <a:latin typeface="Calibri"/>
              </a:rPr>
              <a:t> Rolle, </a:t>
            </a:r>
            <a:r>
              <a:rPr lang="en-US" sz="2000" b="0" strike="noStrike" spc="-1" dirty="0" err="1">
                <a:solidFill>
                  <a:srgbClr val="000000"/>
                </a:solidFill>
                <a:uFill>
                  <a:solidFill>
                    <a:srgbClr val="FFFFFF"/>
                  </a:solidFill>
                </a:uFill>
                <a:latin typeface="Calibri"/>
              </a:rPr>
              <a:t>deren</a:t>
            </a:r>
            <a:r>
              <a:rPr lang="en-US" sz="2000" b="0" strike="noStrike" spc="-1" dirty="0">
                <a:solidFill>
                  <a:srgbClr val="000000"/>
                </a:solidFill>
                <a:uFill>
                  <a:solidFill>
                    <a:srgbClr val="FFFFFF"/>
                  </a:solidFill>
                </a:uFill>
                <a:latin typeface="Calibri"/>
              </a:rPr>
              <a:t> Expertise </a:t>
            </a:r>
            <a:r>
              <a:rPr lang="en-US" sz="2000" b="0" strike="noStrike" spc="-1" dirty="0" err="1">
                <a:solidFill>
                  <a:srgbClr val="000000"/>
                </a:solidFill>
                <a:uFill>
                  <a:solidFill>
                    <a:srgbClr val="FFFFFF"/>
                  </a:solidFill>
                </a:uFill>
                <a:latin typeface="Calibri"/>
              </a:rPr>
              <a:t>oder</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sonstiger</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Beitrag</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zur</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Durchführung</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eines</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Prozesses</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oder</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einer</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Tätigkeit</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erforderlich</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ist</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ohne</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dass</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diese</a:t>
            </a:r>
            <a:r>
              <a:rPr lang="en-US" sz="2000" b="0" strike="noStrike" spc="-1" dirty="0">
                <a:solidFill>
                  <a:srgbClr val="000000"/>
                </a:solidFill>
                <a:uFill>
                  <a:solidFill>
                    <a:srgbClr val="FFFFFF"/>
                  </a:solidFill>
                </a:uFill>
                <a:latin typeface="Calibri"/>
              </a:rPr>
              <a:t> Person </a:t>
            </a:r>
            <a:r>
              <a:rPr lang="en-US" sz="2000" b="0" strike="noStrike" spc="-1" dirty="0" err="1">
                <a:solidFill>
                  <a:srgbClr val="000000"/>
                </a:solidFill>
                <a:uFill>
                  <a:solidFill>
                    <a:srgbClr val="FFFFFF"/>
                  </a:solidFill>
                </a:uFill>
                <a:latin typeface="Calibri"/>
              </a:rPr>
              <a:t>für</a:t>
            </a:r>
            <a:r>
              <a:rPr lang="en-US" sz="2000" b="0" strike="noStrike" spc="-1" dirty="0">
                <a:solidFill>
                  <a:srgbClr val="000000"/>
                </a:solidFill>
                <a:uFill>
                  <a:solidFill>
                    <a:srgbClr val="FFFFFF"/>
                  </a:solidFill>
                </a:uFill>
                <a:latin typeface="Calibri"/>
              </a:rPr>
              <a:t> den </a:t>
            </a:r>
            <a:r>
              <a:rPr lang="en-US" sz="2000" b="0" strike="noStrike" spc="-1" dirty="0" err="1">
                <a:solidFill>
                  <a:srgbClr val="000000"/>
                </a:solidFill>
                <a:uFill>
                  <a:solidFill>
                    <a:srgbClr val="FFFFFF"/>
                  </a:solidFill>
                </a:uFill>
                <a:latin typeface="Calibri"/>
              </a:rPr>
              <a:t>Prozess</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oder</a:t>
            </a:r>
            <a:r>
              <a:rPr lang="en-US" sz="2000" b="0" strike="noStrike" spc="-1" dirty="0">
                <a:solidFill>
                  <a:srgbClr val="000000"/>
                </a:solidFill>
                <a:uFill>
                  <a:solidFill>
                    <a:srgbClr val="FFFFFF"/>
                  </a:solidFill>
                </a:uFill>
                <a:latin typeface="Calibri"/>
              </a:rPr>
              <a:t> die </a:t>
            </a:r>
            <a:r>
              <a:rPr lang="en-US" sz="2000" b="0" strike="noStrike" spc="-1" dirty="0" err="1">
                <a:solidFill>
                  <a:srgbClr val="000000"/>
                </a:solidFill>
                <a:uFill>
                  <a:solidFill>
                    <a:srgbClr val="FFFFFF"/>
                  </a:solidFill>
                </a:uFill>
                <a:latin typeface="Calibri"/>
              </a:rPr>
              <a:t>Tätigkeit</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selbst</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verantwortlich</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ist</a:t>
            </a:r>
            <a:endParaRPr lang="en-US"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Informed:  Eine Person </a:t>
            </a:r>
            <a:r>
              <a:rPr lang="en-US" sz="2000" b="0" strike="noStrike" spc="-1" dirty="0" err="1">
                <a:solidFill>
                  <a:srgbClr val="000000"/>
                </a:solidFill>
                <a:uFill>
                  <a:solidFill>
                    <a:srgbClr val="FFFFFF"/>
                  </a:solidFill>
                </a:uFill>
                <a:latin typeface="Calibri"/>
              </a:rPr>
              <a:t>oder</a:t>
            </a:r>
            <a:r>
              <a:rPr lang="en-US" sz="2000" b="0" strike="noStrike" spc="-1" dirty="0">
                <a:solidFill>
                  <a:srgbClr val="000000"/>
                </a:solidFill>
                <a:uFill>
                  <a:solidFill>
                    <a:srgbClr val="FFFFFF"/>
                  </a:solidFill>
                </a:uFill>
                <a:latin typeface="Calibri"/>
              </a:rPr>
              <a:t> Rolle, die </a:t>
            </a:r>
            <a:r>
              <a:rPr lang="en-US" sz="2000" b="0" strike="noStrike" spc="-1" dirty="0" err="1">
                <a:solidFill>
                  <a:srgbClr val="000000"/>
                </a:solidFill>
                <a:uFill>
                  <a:solidFill>
                    <a:srgbClr val="FFFFFF"/>
                  </a:solidFill>
                </a:uFill>
                <a:latin typeface="Calibri"/>
              </a:rPr>
              <a:t>über</a:t>
            </a:r>
            <a:r>
              <a:rPr lang="en-US" sz="2000" b="0" strike="noStrike" spc="-1" dirty="0">
                <a:solidFill>
                  <a:srgbClr val="000000"/>
                </a:solidFill>
                <a:uFill>
                  <a:solidFill>
                    <a:srgbClr val="FFFFFF"/>
                  </a:solidFill>
                </a:uFill>
                <a:latin typeface="Calibri"/>
              </a:rPr>
              <a:t> den Status und / </a:t>
            </a:r>
            <a:r>
              <a:rPr lang="en-US" sz="2000" b="0" strike="noStrike" spc="-1" dirty="0" err="1">
                <a:solidFill>
                  <a:srgbClr val="000000"/>
                </a:solidFill>
                <a:uFill>
                  <a:solidFill>
                    <a:srgbClr val="FFFFFF"/>
                  </a:solidFill>
                </a:uFill>
                <a:latin typeface="Calibri"/>
              </a:rPr>
              <a:t>oder</a:t>
            </a:r>
            <a:r>
              <a:rPr lang="en-US" sz="2000" b="0" strike="noStrike" spc="-1" dirty="0">
                <a:solidFill>
                  <a:srgbClr val="000000"/>
                </a:solidFill>
                <a:uFill>
                  <a:solidFill>
                    <a:srgbClr val="FFFFFF"/>
                  </a:solidFill>
                </a:uFill>
                <a:latin typeface="Calibri"/>
              </a:rPr>
              <a:t> die </a:t>
            </a:r>
            <a:r>
              <a:rPr lang="en-US" sz="2000" b="0" strike="noStrike" spc="-1" dirty="0" err="1">
                <a:solidFill>
                  <a:srgbClr val="000000"/>
                </a:solidFill>
                <a:uFill>
                  <a:solidFill>
                    <a:srgbClr val="FFFFFF"/>
                  </a:solidFill>
                </a:uFill>
                <a:latin typeface="Calibri"/>
              </a:rPr>
              <a:t>Ergebnisse</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eines</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Prozesses</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oder</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einer</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Aktivität</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informiert</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werden</a:t>
            </a:r>
            <a:r>
              <a:rPr lang="en-US" sz="2000" b="0" strike="noStrike" spc="-1" dirty="0">
                <a:solidFill>
                  <a:srgbClr val="000000"/>
                </a:solidFill>
                <a:uFill>
                  <a:solidFill>
                    <a:srgbClr val="FFFFFF"/>
                  </a:solidFill>
                </a:uFill>
                <a:latin typeface="Calibri"/>
              </a:rPr>
              <a:t> muss</a:t>
            </a:r>
            <a:endParaRPr lang="en-US" b="0" strike="noStrike" spc="-1" dirty="0">
              <a:solidFill>
                <a:srgbClr val="000000"/>
              </a:solidFill>
              <a:uFill>
                <a:solidFill>
                  <a:srgbClr val="FFFFFF"/>
                </a:solidFill>
              </a:uFill>
              <a:latin typeface="Calibri"/>
            </a:endParaRPr>
          </a:p>
        </p:txBody>
      </p:sp>
      <p:sp>
        <p:nvSpPr>
          <p:cNvPr id="868" name="TextShape 3"/>
          <p:cNvSpPr txBox="1"/>
          <p:nvPr/>
        </p:nvSpPr>
        <p:spPr>
          <a:xfrm>
            <a:off x="6553080" y="6430680"/>
            <a:ext cx="2133360" cy="364680"/>
          </a:xfrm>
          <a:prstGeom prst="rect">
            <a:avLst/>
          </a:prstGeom>
          <a:noFill/>
          <a:ln>
            <a:noFill/>
          </a:ln>
        </p:spPr>
        <p:txBody>
          <a:bodyPr anchor="ctr"/>
          <a:lstStyle/>
          <a:p>
            <a:pPr algn="r">
              <a:lnSpc>
                <a:spcPct val="100000"/>
              </a:lnSpc>
            </a:pPr>
            <a:fld id="{BAAF37EE-068F-42D3-85DC-BFB2D11B0345}" type="slidenum">
              <a:rPr lang="de-DE" sz="1200" b="0" strike="noStrike" spc="-1">
                <a:solidFill>
                  <a:srgbClr val="8B8B8B"/>
                </a:solidFill>
                <a:uFill>
                  <a:solidFill>
                    <a:srgbClr val="FFFFFF"/>
                  </a:solidFill>
                </a:uFill>
                <a:latin typeface="Calibri"/>
              </a:rPr>
              <a:t>98</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9"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RACI: Regeln und Anwendung</a:t>
            </a:r>
            <a:endParaRPr lang="en-US" sz="1800" b="0" strike="noStrike" spc="-1">
              <a:solidFill>
                <a:srgbClr val="000000"/>
              </a:solidFill>
              <a:uFill>
                <a:solidFill>
                  <a:srgbClr val="FFFFFF"/>
                </a:solidFill>
              </a:uFill>
              <a:latin typeface="Calibri"/>
            </a:endParaRPr>
          </a:p>
        </p:txBody>
      </p:sp>
      <p:sp>
        <p:nvSpPr>
          <p:cNvPr id="870" name="TextShape 2"/>
          <p:cNvSpPr txBox="1"/>
          <p:nvPr/>
        </p:nvSpPr>
        <p:spPr>
          <a:xfrm>
            <a:off x="457200" y="1696680"/>
            <a:ext cx="8229240" cy="4733640"/>
          </a:xfrm>
          <a:prstGeom prst="rect">
            <a:avLst/>
          </a:prstGeom>
          <a:noFill/>
          <a:ln>
            <a:noFill/>
          </a:ln>
        </p:spPr>
        <p:txBody>
          <a:bodyPr/>
          <a:lstStyle/>
          <a:p>
            <a:pPr marL="343080" indent="-342720">
              <a:lnSpc>
                <a:spcPct val="100000"/>
              </a:lnSpc>
              <a:buClr>
                <a:srgbClr val="000000"/>
              </a:buClr>
              <a:buFont typeface="Arial"/>
              <a:buChar char="•"/>
            </a:pPr>
            <a:r>
              <a:rPr lang="en-US" sz="2400" b="0" strike="noStrike" spc="-1" dirty="0" err="1">
                <a:solidFill>
                  <a:srgbClr val="000000"/>
                </a:solidFill>
                <a:uFill>
                  <a:solidFill>
                    <a:srgbClr val="FFFFFF"/>
                  </a:solidFill>
                </a:uFill>
                <a:latin typeface="Calibri"/>
              </a:rPr>
              <a:t>Jede</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Zeile</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sollte</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genau</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ein</a:t>
            </a:r>
            <a:r>
              <a:rPr lang="en-US" sz="2400" b="0" strike="noStrike" spc="-1" dirty="0">
                <a:solidFill>
                  <a:srgbClr val="000000"/>
                </a:solidFill>
                <a:uFill>
                  <a:solidFill>
                    <a:srgbClr val="FFFFFF"/>
                  </a:solidFill>
                </a:uFill>
                <a:latin typeface="Calibri"/>
              </a:rPr>
              <a:t> "A" </a:t>
            </a:r>
            <a:r>
              <a:rPr lang="en-US" sz="2400" b="0" strike="noStrike" spc="-1" dirty="0" err="1">
                <a:solidFill>
                  <a:srgbClr val="000000"/>
                </a:solidFill>
                <a:uFill>
                  <a:solidFill>
                    <a:srgbClr val="FFFFFF"/>
                  </a:solidFill>
                </a:uFill>
                <a:latin typeface="Calibri"/>
              </a:rPr>
              <a:t>enthalten</a:t>
            </a:r>
            <a:endParaRPr lang="en-US" sz="2400"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Der </a:t>
            </a:r>
            <a:r>
              <a:rPr lang="en-US" sz="2000" b="0" strike="noStrike" spc="-1" dirty="0" err="1">
                <a:solidFill>
                  <a:srgbClr val="000000"/>
                </a:solidFill>
                <a:uFill>
                  <a:solidFill>
                    <a:srgbClr val="FFFFFF"/>
                  </a:solidFill>
                </a:uFill>
                <a:latin typeface="Calibri"/>
              </a:rPr>
              <a:t>Grundgedanke</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dieser</a:t>
            </a:r>
            <a:r>
              <a:rPr lang="en-US" sz="2000" b="0" strike="noStrike" spc="-1" dirty="0">
                <a:solidFill>
                  <a:srgbClr val="000000"/>
                </a:solidFill>
                <a:uFill>
                  <a:solidFill>
                    <a:srgbClr val="FFFFFF"/>
                  </a:solidFill>
                </a:uFill>
                <a:latin typeface="Calibri"/>
              </a:rPr>
              <a:t> Regel </a:t>
            </a:r>
            <a:r>
              <a:rPr lang="en-US" sz="2000" b="0" strike="noStrike" spc="-1" dirty="0" err="1">
                <a:solidFill>
                  <a:srgbClr val="000000"/>
                </a:solidFill>
                <a:uFill>
                  <a:solidFill>
                    <a:srgbClr val="FFFFFF"/>
                  </a:solidFill>
                </a:uFill>
                <a:latin typeface="Calibri"/>
              </a:rPr>
              <a:t>ist</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dass</a:t>
            </a:r>
            <a:r>
              <a:rPr lang="en-US" sz="2000" b="0" strike="noStrike" spc="-1" dirty="0">
                <a:solidFill>
                  <a:srgbClr val="000000"/>
                </a:solidFill>
                <a:uFill>
                  <a:solidFill>
                    <a:srgbClr val="FFFFFF"/>
                  </a:solidFill>
                </a:uFill>
                <a:latin typeface="Calibri"/>
              </a:rPr>
              <a:t> es </a:t>
            </a:r>
            <a:r>
              <a:rPr lang="en-US" sz="2000" b="0" strike="noStrike" spc="-1" dirty="0" err="1">
                <a:solidFill>
                  <a:srgbClr val="000000"/>
                </a:solidFill>
                <a:uFill>
                  <a:solidFill>
                    <a:srgbClr val="FFFFFF"/>
                  </a:solidFill>
                </a:uFill>
                <a:latin typeface="Calibri"/>
              </a:rPr>
              <a:t>eine</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klare</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Rechenschaftspflicht</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für</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jede</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Aktivität</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geben</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sollte</a:t>
            </a:r>
            <a:endParaRPr lang="en-US"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err="1">
                <a:solidFill>
                  <a:srgbClr val="000000"/>
                </a:solidFill>
                <a:uFill>
                  <a:solidFill>
                    <a:srgbClr val="FFFFFF"/>
                  </a:solidFill>
                </a:uFill>
                <a:latin typeface="Calibri"/>
              </a:rPr>
              <a:t>Gleichzeitig</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könnte</a:t>
            </a:r>
            <a:r>
              <a:rPr lang="en-US" sz="2000" b="0" strike="noStrike" spc="-1" dirty="0">
                <a:solidFill>
                  <a:srgbClr val="000000"/>
                </a:solidFill>
                <a:uFill>
                  <a:solidFill>
                    <a:srgbClr val="FFFFFF"/>
                  </a:solidFill>
                </a:uFill>
                <a:latin typeface="Calibri"/>
              </a:rPr>
              <a:t> es </a:t>
            </a:r>
            <a:r>
              <a:rPr lang="en-US" sz="2000" b="0" strike="noStrike" spc="-1" dirty="0" err="1">
                <a:solidFill>
                  <a:srgbClr val="000000"/>
                </a:solidFill>
                <a:uFill>
                  <a:solidFill>
                    <a:srgbClr val="FFFFFF"/>
                  </a:solidFill>
                </a:uFill>
                <a:latin typeface="Calibri"/>
              </a:rPr>
              <a:t>zu</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Verwirrung</a:t>
            </a:r>
            <a:r>
              <a:rPr lang="en-US" sz="2000" b="0" strike="noStrike" spc="-1" dirty="0">
                <a:solidFill>
                  <a:srgbClr val="000000"/>
                </a:solidFill>
                <a:uFill>
                  <a:solidFill>
                    <a:srgbClr val="FFFFFF"/>
                  </a:solidFill>
                </a:uFill>
                <a:latin typeface="Calibri"/>
              </a:rPr>
              <a:t> und </a:t>
            </a:r>
            <a:r>
              <a:rPr lang="en-US" sz="2000" b="0" strike="noStrike" spc="-1" dirty="0" err="1">
                <a:solidFill>
                  <a:srgbClr val="000000"/>
                </a:solidFill>
                <a:uFill>
                  <a:solidFill>
                    <a:srgbClr val="FFFFFF"/>
                  </a:solidFill>
                </a:uFill>
                <a:latin typeface="Calibri"/>
              </a:rPr>
              <a:t>mangelnder</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individueller</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Verpflichtung</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oder</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Durchsetzbarkeit</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kommen</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wenn</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zwei</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oder</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mehr</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Personen</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oder</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Rollen</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zur</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gleichen</a:t>
            </a:r>
            <a:r>
              <a:rPr lang="en-US" sz="2000" b="0" strike="noStrike" spc="-1" dirty="0">
                <a:solidFill>
                  <a:srgbClr val="000000"/>
                </a:solidFill>
                <a:uFill>
                  <a:solidFill>
                    <a:srgbClr val="FFFFFF"/>
                  </a:solidFill>
                </a:uFill>
                <a:latin typeface="Calibri"/>
              </a:rPr>
              <a:t> Zeit </a:t>
            </a:r>
            <a:r>
              <a:rPr lang="en-US" sz="2000" b="0" strike="noStrike" spc="-1" dirty="0" err="1">
                <a:solidFill>
                  <a:srgbClr val="000000"/>
                </a:solidFill>
                <a:uFill>
                  <a:solidFill>
                    <a:srgbClr val="FFFFFF"/>
                  </a:solidFill>
                </a:uFill>
                <a:latin typeface="Calibri"/>
              </a:rPr>
              <a:t>rechenschaftspflichtig</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sind</a:t>
            </a:r>
            <a:endParaRPr lang="en-US" b="0" strike="noStrike" spc="-1" dirty="0">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400" b="0" strike="noStrike" spc="-1" dirty="0" err="1">
                <a:solidFill>
                  <a:srgbClr val="000000"/>
                </a:solidFill>
                <a:uFill>
                  <a:solidFill>
                    <a:srgbClr val="FFFFFF"/>
                  </a:solidFill>
                </a:uFill>
                <a:latin typeface="Calibri"/>
              </a:rPr>
              <a:t>Jede</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Zeile</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sollte</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mindestens</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ein</a:t>
            </a:r>
            <a:r>
              <a:rPr lang="en-US" sz="2400" b="0" strike="noStrike" spc="-1" dirty="0">
                <a:solidFill>
                  <a:srgbClr val="000000"/>
                </a:solidFill>
                <a:uFill>
                  <a:solidFill>
                    <a:srgbClr val="FFFFFF"/>
                  </a:solidFill>
                </a:uFill>
                <a:latin typeface="Calibri"/>
              </a:rPr>
              <a:t> "R" </a:t>
            </a:r>
            <a:r>
              <a:rPr lang="en-US" sz="2400" b="0" strike="noStrike" spc="-1" dirty="0" err="1">
                <a:solidFill>
                  <a:srgbClr val="000000"/>
                </a:solidFill>
                <a:uFill>
                  <a:solidFill>
                    <a:srgbClr val="FFFFFF"/>
                  </a:solidFill>
                </a:uFill>
                <a:latin typeface="Calibri"/>
              </a:rPr>
              <a:t>enthalten</a:t>
            </a:r>
            <a:endParaRPr lang="en-US" sz="2400"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Es </a:t>
            </a:r>
            <a:r>
              <a:rPr lang="en-US" sz="2000" b="0" strike="noStrike" spc="-1" dirty="0" err="1">
                <a:solidFill>
                  <a:srgbClr val="000000"/>
                </a:solidFill>
                <a:uFill>
                  <a:solidFill>
                    <a:srgbClr val="FFFFFF"/>
                  </a:solidFill>
                </a:uFill>
                <a:latin typeface="Calibri"/>
              </a:rPr>
              <a:t>sollten</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keine</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Tätigkeiten</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stattfinden</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für</a:t>
            </a:r>
            <a:r>
              <a:rPr lang="en-US" sz="2000" b="0" strike="noStrike" spc="-1" dirty="0">
                <a:solidFill>
                  <a:srgbClr val="000000"/>
                </a:solidFill>
                <a:uFill>
                  <a:solidFill>
                    <a:srgbClr val="FFFFFF"/>
                  </a:solidFill>
                </a:uFill>
                <a:latin typeface="Calibri"/>
              </a:rPr>
              <a:t> die die </a:t>
            </a:r>
            <a:r>
              <a:rPr lang="en-US" sz="2000" b="0" strike="noStrike" spc="-1" dirty="0" err="1">
                <a:solidFill>
                  <a:srgbClr val="000000"/>
                </a:solidFill>
                <a:uFill>
                  <a:solidFill>
                    <a:srgbClr val="FFFFFF"/>
                  </a:solidFill>
                </a:uFill>
                <a:latin typeface="Calibri"/>
              </a:rPr>
              <a:t>Verantwortlichkeiten</a:t>
            </a:r>
            <a:r>
              <a:rPr lang="en-US" sz="2000" b="0" strike="noStrike" spc="-1" dirty="0">
                <a:solidFill>
                  <a:srgbClr val="000000"/>
                </a:solidFill>
                <a:uFill>
                  <a:solidFill>
                    <a:srgbClr val="FFFFFF"/>
                  </a:solidFill>
                </a:uFill>
                <a:latin typeface="Calibri"/>
              </a:rPr>
              <a:t> der </a:t>
            </a:r>
            <a:r>
              <a:rPr lang="en-US" sz="2000" b="0" strike="noStrike" spc="-1" dirty="0" err="1">
                <a:solidFill>
                  <a:srgbClr val="000000"/>
                </a:solidFill>
                <a:uFill>
                  <a:solidFill>
                    <a:srgbClr val="FFFFFF"/>
                  </a:solidFill>
                </a:uFill>
                <a:latin typeface="Calibri"/>
              </a:rPr>
              <a:t>Durchführung</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nicht</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definiert</a:t>
            </a:r>
            <a:r>
              <a:rPr lang="en-US" sz="2000" b="0" strike="noStrike" spc="-1" dirty="0">
                <a:solidFill>
                  <a:srgbClr val="000000"/>
                </a:solidFill>
                <a:uFill>
                  <a:solidFill>
                    <a:srgbClr val="FFFFFF"/>
                  </a:solidFill>
                </a:uFill>
                <a:latin typeface="Calibri"/>
              </a:rPr>
              <a:t> </a:t>
            </a:r>
            <a:r>
              <a:rPr lang="en-US" sz="2000" b="0" strike="noStrike" spc="-1" dirty="0" err="1">
                <a:solidFill>
                  <a:srgbClr val="000000"/>
                </a:solidFill>
                <a:uFill>
                  <a:solidFill>
                    <a:srgbClr val="FFFFFF"/>
                  </a:solidFill>
                </a:uFill>
                <a:latin typeface="Calibri"/>
              </a:rPr>
              <a:t>sind</a:t>
            </a:r>
            <a:endParaRPr lang="en-US" b="0" strike="noStrike" spc="-1" dirty="0">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rPr>
              <a:t>Es </a:t>
            </a:r>
            <a:r>
              <a:rPr lang="en-US" sz="2400" b="0" strike="noStrike" spc="-1" dirty="0" err="1">
                <a:solidFill>
                  <a:srgbClr val="000000"/>
                </a:solidFill>
                <a:uFill>
                  <a:solidFill>
                    <a:srgbClr val="FFFFFF"/>
                  </a:solidFill>
                </a:uFill>
                <a:latin typeface="Calibri"/>
              </a:rPr>
              <a:t>sollte</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vermieden</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werden</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dass</a:t>
            </a:r>
            <a:r>
              <a:rPr lang="en-US" sz="2400" b="0" strike="noStrike" spc="-1" dirty="0">
                <a:solidFill>
                  <a:srgbClr val="000000"/>
                </a:solidFill>
                <a:uFill>
                  <a:solidFill>
                    <a:srgbClr val="FFFFFF"/>
                  </a:solidFill>
                </a:uFill>
                <a:latin typeface="Calibri"/>
              </a:rPr>
              <a:t> die </a:t>
            </a:r>
            <a:r>
              <a:rPr lang="en-US" sz="2400" b="0" strike="noStrike" spc="-1" dirty="0" err="1">
                <a:solidFill>
                  <a:srgbClr val="000000"/>
                </a:solidFill>
                <a:uFill>
                  <a:solidFill>
                    <a:srgbClr val="FFFFFF"/>
                  </a:solidFill>
                </a:uFill>
                <a:latin typeface="Calibri"/>
              </a:rPr>
              <a:t>gleiche</a:t>
            </a:r>
            <a:r>
              <a:rPr lang="en-US" sz="2400" b="0" strike="noStrike" spc="-1" dirty="0">
                <a:solidFill>
                  <a:srgbClr val="000000"/>
                </a:solidFill>
                <a:uFill>
                  <a:solidFill>
                    <a:srgbClr val="FFFFFF"/>
                  </a:solidFill>
                </a:uFill>
                <a:latin typeface="Calibri"/>
              </a:rPr>
              <a:t> Person </a:t>
            </a:r>
            <a:r>
              <a:rPr lang="en-US" sz="2400" b="0" strike="noStrike" spc="-1" dirty="0" err="1">
                <a:solidFill>
                  <a:srgbClr val="000000"/>
                </a:solidFill>
                <a:uFill>
                  <a:solidFill>
                    <a:srgbClr val="FFFFFF"/>
                  </a:solidFill>
                </a:uFill>
                <a:latin typeface="Calibri"/>
              </a:rPr>
              <a:t>oder</a:t>
            </a:r>
            <a:r>
              <a:rPr lang="en-US" sz="2400" b="0" strike="noStrike" spc="-1" dirty="0">
                <a:solidFill>
                  <a:srgbClr val="000000"/>
                </a:solidFill>
                <a:uFill>
                  <a:solidFill>
                    <a:srgbClr val="FFFFFF"/>
                  </a:solidFill>
                </a:uFill>
                <a:latin typeface="Calibri"/>
              </a:rPr>
              <a:t> Rolle </a:t>
            </a:r>
            <a:r>
              <a:rPr lang="en-US" sz="2400" b="0" strike="noStrike" spc="-1" dirty="0" err="1">
                <a:solidFill>
                  <a:srgbClr val="000000"/>
                </a:solidFill>
                <a:uFill>
                  <a:solidFill>
                    <a:srgbClr val="FFFFFF"/>
                  </a:solidFill>
                </a:uFill>
                <a:latin typeface="Calibri"/>
              </a:rPr>
              <a:t>gleichzeitig</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für</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dieselbe</a:t>
            </a:r>
            <a:r>
              <a:rPr lang="en-US" sz="2400" b="0" strike="noStrike" spc="-1" dirty="0">
                <a:solidFill>
                  <a:srgbClr val="000000"/>
                </a:solidFill>
                <a:uFill>
                  <a:solidFill>
                    <a:srgbClr val="FFFFFF"/>
                  </a:solidFill>
                </a:uFill>
                <a:latin typeface="Calibri"/>
              </a:rPr>
              <a:t> </a:t>
            </a:r>
            <a:r>
              <a:rPr lang="en-US" sz="2400" b="0" strike="noStrike" spc="-1" dirty="0" err="1">
                <a:solidFill>
                  <a:srgbClr val="000000"/>
                </a:solidFill>
                <a:uFill>
                  <a:solidFill>
                    <a:srgbClr val="FFFFFF"/>
                  </a:solidFill>
                </a:uFill>
                <a:latin typeface="Calibri"/>
              </a:rPr>
              <a:t>Aktivität</a:t>
            </a:r>
            <a:r>
              <a:rPr lang="en-US" sz="2400" b="0" strike="noStrike" spc="-1" dirty="0">
                <a:solidFill>
                  <a:srgbClr val="000000"/>
                </a:solidFill>
                <a:uFill>
                  <a:solidFill>
                    <a:srgbClr val="FFFFFF"/>
                  </a:solidFill>
                </a:uFill>
                <a:latin typeface="Calibri"/>
              </a:rPr>
              <a:t> accountable und responsible </a:t>
            </a:r>
            <a:r>
              <a:rPr lang="en-US" sz="2400" b="0" strike="noStrike" spc="-1" dirty="0" err="1">
                <a:solidFill>
                  <a:srgbClr val="000000"/>
                </a:solidFill>
                <a:uFill>
                  <a:solidFill>
                    <a:srgbClr val="FFFFFF"/>
                  </a:solidFill>
                </a:uFill>
                <a:latin typeface="Calibri"/>
              </a:rPr>
              <a:t>ist</a:t>
            </a:r>
            <a:endParaRPr lang="en-US" sz="2400" b="0" strike="noStrike" spc="-1" dirty="0">
              <a:solidFill>
                <a:srgbClr val="000000"/>
              </a:solidFill>
              <a:uFill>
                <a:solidFill>
                  <a:srgbClr val="FFFFFF"/>
                </a:solidFill>
              </a:uFill>
              <a:latin typeface="Calibri"/>
            </a:endParaRPr>
          </a:p>
        </p:txBody>
      </p:sp>
      <p:sp>
        <p:nvSpPr>
          <p:cNvPr id="871" name="TextShape 3"/>
          <p:cNvSpPr txBox="1"/>
          <p:nvPr/>
        </p:nvSpPr>
        <p:spPr>
          <a:xfrm>
            <a:off x="6553080" y="6430680"/>
            <a:ext cx="2133360" cy="364680"/>
          </a:xfrm>
          <a:prstGeom prst="rect">
            <a:avLst/>
          </a:prstGeom>
          <a:noFill/>
          <a:ln>
            <a:noFill/>
          </a:ln>
        </p:spPr>
        <p:txBody>
          <a:bodyPr anchor="ctr"/>
          <a:lstStyle/>
          <a:p>
            <a:pPr algn="r">
              <a:lnSpc>
                <a:spcPct val="100000"/>
              </a:lnSpc>
            </a:pPr>
            <a:fld id="{B70F9A83-5EE7-44C5-A9CA-A703CE04EB79}" type="slidenum">
              <a:rPr lang="de-DE" sz="1200" b="0" strike="noStrike" spc="-1">
                <a:solidFill>
                  <a:srgbClr val="8B8B8B"/>
                </a:solidFill>
                <a:uFill>
                  <a:solidFill>
                    <a:srgbClr val="FFFFFF"/>
                  </a:solidFill>
                </a:uFill>
                <a:latin typeface="Calibri"/>
              </a:rPr>
              <a:t>99</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FedSM_template0.1</Template>
  <TotalTime>0</TotalTime>
  <Words>10413</Words>
  <Application>Microsoft Macintosh PowerPoint</Application>
  <PresentationFormat>Bildschirmpräsentation (4:3)</PresentationFormat>
  <Paragraphs>1969</Paragraphs>
  <Slides>162</Slides>
  <Notes>38</Notes>
  <HiddenSlides>0</HiddenSlides>
  <MMClips>0</MMClips>
  <ScaleCrop>false</ScaleCrop>
  <HeadingPairs>
    <vt:vector size="6" baseType="variant">
      <vt:variant>
        <vt:lpstr>Verwendete Schriftarten</vt:lpstr>
      </vt:variant>
      <vt:variant>
        <vt:i4>8</vt:i4>
      </vt:variant>
      <vt:variant>
        <vt:lpstr>Design</vt:lpstr>
      </vt:variant>
      <vt:variant>
        <vt:i4>2</vt:i4>
      </vt:variant>
      <vt:variant>
        <vt:lpstr>Folientitel</vt:lpstr>
      </vt:variant>
      <vt:variant>
        <vt:i4>162</vt:i4>
      </vt:variant>
    </vt:vector>
  </HeadingPairs>
  <TitlesOfParts>
    <vt:vector size="172" baseType="lpstr">
      <vt:lpstr>Arial</vt:lpstr>
      <vt:lpstr>Arial Narrow</vt:lpstr>
      <vt:lpstr>Calibri</vt:lpstr>
      <vt:lpstr>Courier New</vt:lpstr>
      <vt:lpstr>Helvetica Neue</vt:lpstr>
      <vt:lpstr>Symbol</vt:lpstr>
      <vt:lpstr>Times New Roman</vt:lpstr>
      <vt:lpstr>Wingdings</vt:lpstr>
      <vt:lpstr>Office Theme</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FitSM Advanced Training on Service Operation and Control</dc:title>
  <dc:subject/>
  <dc:creator>Thomas Schaaf</dc:creator>
  <dc:description/>
  <cp:lastModifiedBy>Michael Brenner</cp:lastModifiedBy>
  <cp:revision>2500</cp:revision>
  <cp:lastPrinted>2017-08-09T17:01:05Z</cp:lastPrinted>
  <dcterms:created xsi:type="dcterms:W3CDTF">2012-11-12T11:01:33Z</dcterms:created>
  <dcterms:modified xsi:type="dcterms:W3CDTF">2020-01-22T16:01:23Z</dcterms:modified>
  <dc:language>de-DE</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15.0036</vt:lpwstr>
  </property>
  <property fmtid="{D5CDD505-2E9C-101B-9397-08002B2CF9AE}" pid="3" name="HiddenSlides">
    <vt:i4>2</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42</vt:i4>
  </property>
  <property fmtid="{D5CDD505-2E9C-101B-9397-08002B2CF9AE}" pid="8" name="PresentationFormat">
    <vt:lpwstr>On-screen Show (4:3)</vt:lpwstr>
  </property>
  <property fmtid="{D5CDD505-2E9C-101B-9397-08002B2CF9AE}" pid="9" name="ScaleCrop">
    <vt:bool>false</vt:bool>
  </property>
  <property fmtid="{D5CDD505-2E9C-101B-9397-08002B2CF9AE}" pid="10" name="ShareDoc">
    <vt:bool>false</vt:bool>
  </property>
  <property fmtid="{D5CDD505-2E9C-101B-9397-08002B2CF9AE}" pid="11" name="Slides">
    <vt:i4>169</vt:i4>
  </property>
</Properties>
</file>