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wmf" ContentType="image/x-wmf"/>
  <Default Extension="xml" ContentType="application/xml"/>
  <Default Extension="ti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presentation.xml" ContentType="application/vnd.openxmlformats-officedocument.presentationml.presentation.main+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layout14.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theme/theme1.xml" ContentType="application/vnd.openxmlformats-officedocument.them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Masters/notesMaster1.xml" ContentType="application/vnd.openxmlformats-officedocument.presentationml.notesMaster+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10.xml" ContentType="application/vnd.openxmlformats-officedocument.drawingml.diagramStyle+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431" r:id="rId29"/>
    <p:sldId id="430" r:id="rId30"/>
    <p:sldId id="284" r:id="rId31"/>
    <p:sldId id="285" r:id="rId32"/>
    <p:sldId id="286" r:id="rId33"/>
    <p:sldId id="287" r:id="rId34"/>
    <p:sldId id="288" r:id="rId35"/>
    <p:sldId id="289" r:id="rId36"/>
    <p:sldId id="290" r:id="rId37"/>
    <p:sldId id="291" r:id="rId38"/>
    <p:sldId id="292" r:id="rId39"/>
    <p:sldId id="293" r:id="rId40"/>
    <p:sldId id="294" r:id="rId41"/>
    <p:sldId id="432" r:id="rId42"/>
    <p:sldId id="295" r:id="rId43"/>
    <p:sldId id="296" r:id="rId44"/>
    <p:sldId id="436" r:id="rId45"/>
    <p:sldId id="433" r:id="rId46"/>
    <p:sldId id="43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6" r:id="rId75"/>
    <p:sldId id="327" r:id="rId76"/>
    <p:sldId id="328" r:id="rId77"/>
    <p:sldId id="329" r:id="rId78"/>
    <p:sldId id="330" r:id="rId79"/>
    <p:sldId id="438" r:id="rId80"/>
    <p:sldId id="439"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1" r:id="rId129"/>
    <p:sldId id="380"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p:restoredTop sz="94694"/>
  </p:normalViewPr>
  <p:slideViewPr>
    <p:cSldViewPr snapToGrid="0" snapToObjects="1">
      <p:cViewPr varScale="1">
        <p:scale>
          <a:sx n="131" d="100"/>
          <a:sy n="131" d="100"/>
        </p:scale>
        <p:origin x="1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customXml" Target="../customXml/item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customXml" Target="../customXml/item2.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customXml" Target="../customXml/item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customXml" Target="../customXml/item4.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D1C57-F326-40A8-9949-E5B4BA748DD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DA392E4-7CCB-443F-804C-FF4F3B33B084}">
      <dgm:prSet/>
      <dgm:spPr/>
      <dgm:t>
        <a:bodyPr/>
        <a:lstStyle/>
        <a:p>
          <a:pPr>
            <a:defRPr b="1"/>
          </a:pPr>
          <a:r>
            <a:rPr lang="de-DE" dirty="0"/>
            <a:t>Service </a:t>
          </a:r>
          <a:r>
            <a:rPr lang="de-DE" dirty="0" err="1"/>
            <a:t>Strategy</a:t>
          </a:r>
          <a:endParaRPr lang="en-US" dirty="0"/>
        </a:p>
      </dgm:t>
    </dgm:pt>
    <dgm:pt modelId="{B564B235-71AD-4503-897C-A3E93CDE1ABB}" type="parTrans" cxnId="{9FAA3584-9003-4451-BEAC-6FBCB8A630AB}">
      <dgm:prSet/>
      <dgm:spPr/>
      <dgm:t>
        <a:bodyPr/>
        <a:lstStyle/>
        <a:p>
          <a:endParaRPr lang="en-US"/>
        </a:p>
      </dgm:t>
    </dgm:pt>
    <dgm:pt modelId="{44B8525E-1398-41E8-8D0B-A5C2CB62A55E}" type="sibTrans" cxnId="{9FAA3584-9003-4451-BEAC-6FBCB8A630AB}">
      <dgm:prSet/>
      <dgm:spPr/>
      <dgm:t>
        <a:bodyPr/>
        <a:lstStyle/>
        <a:p>
          <a:endParaRPr lang="en-US"/>
        </a:p>
      </dgm:t>
    </dgm:pt>
    <dgm:pt modelId="{77B74859-7F89-40F8-BB40-4DC220EB80FD}">
      <dgm:prSet/>
      <dgm:spPr/>
      <dgm:t>
        <a:bodyPr/>
        <a:lstStyle/>
        <a:p>
          <a:r>
            <a:rPr lang="de-DE"/>
            <a:t>Strategy management for IT Services</a:t>
          </a:r>
          <a:endParaRPr lang="en-US"/>
        </a:p>
      </dgm:t>
    </dgm:pt>
    <dgm:pt modelId="{607F06EF-B8EC-4674-A20B-D630B2B02C7F}" type="parTrans" cxnId="{5F69A3A5-A174-407D-AF5A-A27D88EAA9C4}">
      <dgm:prSet/>
      <dgm:spPr/>
      <dgm:t>
        <a:bodyPr/>
        <a:lstStyle/>
        <a:p>
          <a:endParaRPr lang="en-US"/>
        </a:p>
      </dgm:t>
    </dgm:pt>
    <dgm:pt modelId="{B29752F5-568D-4900-B8DD-71A66581E160}" type="sibTrans" cxnId="{5F69A3A5-A174-407D-AF5A-A27D88EAA9C4}">
      <dgm:prSet/>
      <dgm:spPr/>
      <dgm:t>
        <a:bodyPr/>
        <a:lstStyle/>
        <a:p>
          <a:endParaRPr lang="en-US"/>
        </a:p>
      </dgm:t>
    </dgm:pt>
    <dgm:pt modelId="{F385F25E-75AA-4B26-870C-E72D49DDC649}">
      <dgm:prSet/>
      <dgm:spPr/>
      <dgm:t>
        <a:bodyPr/>
        <a:lstStyle/>
        <a:p>
          <a:r>
            <a:rPr lang="de-DE" dirty="0"/>
            <a:t>Service </a:t>
          </a:r>
          <a:r>
            <a:rPr lang="de-DE" dirty="0" err="1"/>
            <a:t>portfolio</a:t>
          </a:r>
          <a:r>
            <a:rPr lang="de-DE" dirty="0"/>
            <a:t> </a:t>
          </a:r>
          <a:r>
            <a:rPr lang="de-DE" dirty="0" err="1"/>
            <a:t>management</a:t>
          </a:r>
          <a:endParaRPr lang="en-US" dirty="0"/>
        </a:p>
      </dgm:t>
    </dgm:pt>
    <dgm:pt modelId="{F5D20BB4-8083-4C84-BB80-B5244BCF5F75}" type="parTrans" cxnId="{A3FC676B-53FB-4AD0-8103-EC6E8E8B5D77}">
      <dgm:prSet/>
      <dgm:spPr/>
      <dgm:t>
        <a:bodyPr/>
        <a:lstStyle/>
        <a:p>
          <a:endParaRPr lang="en-US"/>
        </a:p>
      </dgm:t>
    </dgm:pt>
    <dgm:pt modelId="{045AD19E-33A5-46A8-97B2-D8B19CE41F2A}" type="sibTrans" cxnId="{A3FC676B-53FB-4AD0-8103-EC6E8E8B5D77}">
      <dgm:prSet/>
      <dgm:spPr/>
      <dgm:t>
        <a:bodyPr/>
        <a:lstStyle/>
        <a:p>
          <a:endParaRPr lang="en-US"/>
        </a:p>
      </dgm:t>
    </dgm:pt>
    <dgm:pt modelId="{2DA65610-76BA-4C2A-AFE2-86D1CC3BFB49}">
      <dgm:prSet/>
      <dgm:spPr/>
      <dgm:t>
        <a:bodyPr/>
        <a:lstStyle/>
        <a:p>
          <a:r>
            <a:rPr lang="de-DE"/>
            <a:t>Financial management for IT services</a:t>
          </a:r>
          <a:endParaRPr lang="en-US"/>
        </a:p>
      </dgm:t>
    </dgm:pt>
    <dgm:pt modelId="{9DF2B9FD-AFDC-49D4-AC65-863907FCA181}" type="parTrans" cxnId="{1D71DEEF-6945-4A62-A7C4-789B9B218507}">
      <dgm:prSet/>
      <dgm:spPr/>
      <dgm:t>
        <a:bodyPr/>
        <a:lstStyle/>
        <a:p>
          <a:endParaRPr lang="en-US"/>
        </a:p>
      </dgm:t>
    </dgm:pt>
    <dgm:pt modelId="{83E35D3C-7AF3-400B-B5BF-675BEBC934F5}" type="sibTrans" cxnId="{1D71DEEF-6945-4A62-A7C4-789B9B218507}">
      <dgm:prSet/>
      <dgm:spPr/>
      <dgm:t>
        <a:bodyPr/>
        <a:lstStyle/>
        <a:p>
          <a:endParaRPr lang="en-US"/>
        </a:p>
      </dgm:t>
    </dgm:pt>
    <dgm:pt modelId="{A9117FC8-FD29-495E-98AB-7B1D8FC30CE3}">
      <dgm:prSet/>
      <dgm:spPr/>
      <dgm:t>
        <a:bodyPr/>
        <a:lstStyle/>
        <a:p>
          <a:r>
            <a:rPr lang="de-DE"/>
            <a:t>Demand management</a:t>
          </a:r>
          <a:endParaRPr lang="en-US"/>
        </a:p>
      </dgm:t>
    </dgm:pt>
    <dgm:pt modelId="{0A4457D8-1206-491C-AC0B-33BD098F3E20}" type="parTrans" cxnId="{F890D618-260F-43A1-98E3-310AC8EA2403}">
      <dgm:prSet/>
      <dgm:spPr/>
      <dgm:t>
        <a:bodyPr/>
        <a:lstStyle/>
        <a:p>
          <a:endParaRPr lang="en-US"/>
        </a:p>
      </dgm:t>
    </dgm:pt>
    <dgm:pt modelId="{EAC99207-92A6-450C-8CD0-B55706B40B4B}" type="sibTrans" cxnId="{F890D618-260F-43A1-98E3-310AC8EA2403}">
      <dgm:prSet/>
      <dgm:spPr/>
      <dgm:t>
        <a:bodyPr/>
        <a:lstStyle/>
        <a:p>
          <a:endParaRPr lang="en-US"/>
        </a:p>
      </dgm:t>
    </dgm:pt>
    <dgm:pt modelId="{D4310CD4-6F4E-4538-8F19-C63A518FDACC}">
      <dgm:prSet/>
      <dgm:spPr/>
      <dgm:t>
        <a:bodyPr/>
        <a:lstStyle/>
        <a:p>
          <a:r>
            <a:rPr lang="de-DE"/>
            <a:t>Business relationship management</a:t>
          </a:r>
          <a:endParaRPr lang="en-US"/>
        </a:p>
      </dgm:t>
    </dgm:pt>
    <dgm:pt modelId="{0C04B064-385D-41FC-A39E-06202A7F3AC6}" type="parTrans" cxnId="{56253261-6954-46A0-8346-4A9E48666951}">
      <dgm:prSet/>
      <dgm:spPr/>
      <dgm:t>
        <a:bodyPr/>
        <a:lstStyle/>
        <a:p>
          <a:endParaRPr lang="en-US"/>
        </a:p>
      </dgm:t>
    </dgm:pt>
    <dgm:pt modelId="{98B6330C-B35D-42B0-B055-4FE6424C4E7A}" type="sibTrans" cxnId="{56253261-6954-46A0-8346-4A9E48666951}">
      <dgm:prSet/>
      <dgm:spPr/>
      <dgm:t>
        <a:bodyPr/>
        <a:lstStyle/>
        <a:p>
          <a:endParaRPr lang="en-US"/>
        </a:p>
      </dgm:t>
    </dgm:pt>
    <dgm:pt modelId="{9F6BF4FB-8408-45EE-9DC1-B8A1727DB7B1}">
      <dgm:prSet/>
      <dgm:spPr/>
      <dgm:t>
        <a:bodyPr/>
        <a:lstStyle/>
        <a:p>
          <a:pPr>
            <a:defRPr b="1"/>
          </a:pPr>
          <a:r>
            <a:rPr lang="de-DE"/>
            <a:t>Service Design</a:t>
          </a:r>
          <a:endParaRPr lang="en-US"/>
        </a:p>
      </dgm:t>
    </dgm:pt>
    <dgm:pt modelId="{21381270-7427-42CA-A19E-D09BBA9E54D9}" type="parTrans" cxnId="{4BF705C8-5F3E-4E92-96F1-8C128DB9BF7D}">
      <dgm:prSet/>
      <dgm:spPr/>
      <dgm:t>
        <a:bodyPr/>
        <a:lstStyle/>
        <a:p>
          <a:endParaRPr lang="en-US"/>
        </a:p>
      </dgm:t>
    </dgm:pt>
    <dgm:pt modelId="{C7ACCC45-DCB4-4D69-B23A-5770DD6635FA}" type="sibTrans" cxnId="{4BF705C8-5F3E-4E92-96F1-8C128DB9BF7D}">
      <dgm:prSet/>
      <dgm:spPr/>
      <dgm:t>
        <a:bodyPr/>
        <a:lstStyle/>
        <a:p>
          <a:endParaRPr lang="en-US"/>
        </a:p>
      </dgm:t>
    </dgm:pt>
    <dgm:pt modelId="{1F1946F9-5B98-4C5A-88D3-3BB3AC40027A}">
      <dgm:prSet/>
      <dgm:spPr/>
      <dgm:t>
        <a:bodyPr/>
        <a:lstStyle/>
        <a:p>
          <a:r>
            <a:rPr lang="de-DE"/>
            <a:t>Design coordination</a:t>
          </a:r>
          <a:endParaRPr lang="en-US"/>
        </a:p>
      </dgm:t>
    </dgm:pt>
    <dgm:pt modelId="{C5C57156-B481-43C5-80DA-5ACC90659D02}" type="parTrans" cxnId="{52784751-9FFC-4BA9-9C7C-CF3DC7127B54}">
      <dgm:prSet/>
      <dgm:spPr/>
      <dgm:t>
        <a:bodyPr/>
        <a:lstStyle/>
        <a:p>
          <a:endParaRPr lang="en-US"/>
        </a:p>
      </dgm:t>
    </dgm:pt>
    <dgm:pt modelId="{0815BBBB-80E6-45E9-B51F-0C8EDA043CED}" type="sibTrans" cxnId="{52784751-9FFC-4BA9-9C7C-CF3DC7127B54}">
      <dgm:prSet/>
      <dgm:spPr/>
      <dgm:t>
        <a:bodyPr/>
        <a:lstStyle/>
        <a:p>
          <a:endParaRPr lang="en-US"/>
        </a:p>
      </dgm:t>
    </dgm:pt>
    <dgm:pt modelId="{C0250126-B0D9-4436-B0FA-9C9CF16BB448}">
      <dgm:prSet/>
      <dgm:spPr/>
      <dgm:t>
        <a:bodyPr/>
        <a:lstStyle/>
        <a:p>
          <a:r>
            <a:rPr lang="de-DE"/>
            <a:t>Service catalogue management</a:t>
          </a:r>
          <a:endParaRPr lang="en-US"/>
        </a:p>
      </dgm:t>
    </dgm:pt>
    <dgm:pt modelId="{F7D879C9-174E-46BB-885C-405424C2755E}" type="parTrans" cxnId="{2D126311-2F49-4A87-9DE1-4C2B247D9F54}">
      <dgm:prSet/>
      <dgm:spPr/>
      <dgm:t>
        <a:bodyPr/>
        <a:lstStyle/>
        <a:p>
          <a:endParaRPr lang="en-US"/>
        </a:p>
      </dgm:t>
    </dgm:pt>
    <dgm:pt modelId="{C907CBB5-B1B4-40C4-9BE1-0B23578191CA}" type="sibTrans" cxnId="{2D126311-2F49-4A87-9DE1-4C2B247D9F54}">
      <dgm:prSet/>
      <dgm:spPr/>
      <dgm:t>
        <a:bodyPr/>
        <a:lstStyle/>
        <a:p>
          <a:endParaRPr lang="en-US"/>
        </a:p>
      </dgm:t>
    </dgm:pt>
    <dgm:pt modelId="{BC0BCDBB-AFCC-49E2-B8F6-1E1848FAA821}">
      <dgm:prSet/>
      <dgm:spPr/>
      <dgm:t>
        <a:bodyPr/>
        <a:lstStyle/>
        <a:p>
          <a:r>
            <a:rPr lang="de-DE"/>
            <a:t>Service-level management</a:t>
          </a:r>
          <a:endParaRPr lang="en-US"/>
        </a:p>
      </dgm:t>
    </dgm:pt>
    <dgm:pt modelId="{6605809A-A838-4C3A-B206-F1DF38A0A7AA}" type="parTrans" cxnId="{5715DECB-204F-4988-8A27-F928A3C858E9}">
      <dgm:prSet/>
      <dgm:spPr/>
      <dgm:t>
        <a:bodyPr/>
        <a:lstStyle/>
        <a:p>
          <a:endParaRPr lang="en-US"/>
        </a:p>
      </dgm:t>
    </dgm:pt>
    <dgm:pt modelId="{B3CD27A4-2C3D-4E02-92DF-B30659FBA5C4}" type="sibTrans" cxnId="{5715DECB-204F-4988-8A27-F928A3C858E9}">
      <dgm:prSet/>
      <dgm:spPr/>
      <dgm:t>
        <a:bodyPr/>
        <a:lstStyle/>
        <a:p>
          <a:endParaRPr lang="en-US"/>
        </a:p>
      </dgm:t>
    </dgm:pt>
    <dgm:pt modelId="{8CAC43FB-F629-4E01-8D81-F430EA1CD97A}">
      <dgm:prSet/>
      <dgm:spPr/>
      <dgm:t>
        <a:bodyPr/>
        <a:lstStyle/>
        <a:p>
          <a:r>
            <a:rPr lang="de-DE"/>
            <a:t>Availability management</a:t>
          </a:r>
          <a:endParaRPr lang="en-US"/>
        </a:p>
      </dgm:t>
    </dgm:pt>
    <dgm:pt modelId="{A4ABF99A-A78F-4D81-AFC8-77DCBE842F31}" type="parTrans" cxnId="{105B85C4-AC42-4703-86F5-FBFF317B0E05}">
      <dgm:prSet/>
      <dgm:spPr/>
      <dgm:t>
        <a:bodyPr/>
        <a:lstStyle/>
        <a:p>
          <a:endParaRPr lang="en-US"/>
        </a:p>
      </dgm:t>
    </dgm:pt>
    <dgm:pt modelId="{802C1B2A-8092-47F7-89D8-8D7397114121}" type="sibTrans" cxnId="{105B85C4-AC42-4703-86F5-FBFF317B0E05}">
      <dgm:prSet/>
      <dgm:spPr/>
      <dgm:t>
        <a:bodyPr/>
        <a:lstStyle/>
        <a:p>
          <a:endParaRPr lang="en-US"/>
        </a:p>
      </dgm:t>
    </dgm:pt>
    <dgm:pt modelId="{7B85345B-0C08-43FC-9597-FCAA1F645F4C}">
      <dgm:prSet/>
      <dgm:spPr/>
      <dgm:t>
        <a:bodyPr/>
        <a:lstStyle/>
        <a:p>
          <a:r>
            <a:rPr lang="de-DE"/>
            <a:t>Capacity management</a:t>
          </a:r>
          <a:endParaRPr lang="en-US"/>
        </a:p>
      </dgm:t>
    </dgm:pt>
    <dgm:pt modelId="{77A9101B-DC17-46B8-B99F-5926229289C0}" type="parTrans" cxnId="{93650B24-DFC6-4246-B5C8-9C32136204D3}">
      <dgm:prSet/>
      <dgm:spPr/>
      <dgm:t>
        <a:bodyPr/>
        <a:lstStyle/>
        <a:p>
          <a:endParaRPr lang="en-US"/>
        </a:p>
      </dgm:t>
    </dgm:pt>
    <dgm:pt modelId="{BFD3367E-1F60-416D-922C-66FE04F84761}" type="sibTrans" cxnId="{93650B24-DFC6-4246-B5C8-9C32136204D3}">
      <dgm:prSet/>
      <dgm:spPr/>
      <dgm:t>
        <a:bodyPr/>
        <a:lstStyle/>
        <a:p>
          <a:endParaRPr lang="en-US"/>
        </a:p>
      </dgm:t>
    </dgm:pt>
    <dgm:pt modelId="{A4300A78-3D06-4C30-B16D-1BDD1EE2F710}">
      <dgm:prSet/>
      <dgm:spPr/>
      <dgm:t>
        <a:bodyPr/>
        <a:lstStyle/>
        <a:p>
          <a:r>
            <a:rPr lang="de-DE"/>
            <a:t>IT service continuity management</a:t>
          </a:r>
          <a:endParaRPr lang="en-US"/>
        </a:p>
      </dgm:t>
    </dgm:pt>
    <dgm:pt modelId="{55ABB6B0-FA89-41EF-8073-5FB7D0F034A9}" type="parTrans" cxnId="{4B06CC7C-B458-453C-AD96-2FF1E73A851C}">
      <dgm:prSet/>
      <dgm:spPr/>
      <dgm:t>
        <a:bodyPr/>
        <a:lstStyle/>
        <a:p>
          <a:endParaRPr lang="en-US"/>
        </a:p>
      </dgm:t>
    </dgm:pt>
    <dgm:pt modelId="{B2077846-4539-4460-98EE-DE58676F68F7}" type="sibTrans" cxnId="{4B06CC7C-B458-453C-AD96-2FF1E73A851C}">
      <dgm:prSet/>
      <dgm:spPr/>
      <dgm:t>
        <a:bodyPr/>
        <a:lstStyle/>
        <a:p>
          <a:endParaRPr lang="en-US"/>
        </a:p>
      </dgm:t>
    </dgm:pt>
    <dgm:pt modelId="{184C353D-C93C-49B9-BF22-AE94FF7AC46B}">
      <dgm:prSet/>
      <dgm:spPr/>
      <dgm:t>
        <a:bodyPr/>
        <a:lstStyle/>
        <a:p>
          <a:r>
            <a:rPr lang="de-DE"/>
            <a:t>Security management</a:t>
          </a:r>
          <a:endParaRPr lang="en-US"/>
        </a:p>
      </dgm:t>
    </dgm:pt>
    <dgm:pt modelId="{7E7C0AC6-631B-4722-A900-6452AE97C57B}" type="parTrans" cxnId="{C5E89B13-2642-4B37-A8A1-648B533F3A36}">
      <dgm:prSet/>
      <dgm:spPr/>
      <dgm:t>
        <a:bodyPr/>
        <a:lstStyle/>
        <a:p>
          <a:endParaRPr lang="en-US"/>
        </a:p>
      </dgm:t>
    </dgm:pt>
    <dgm:pt modelId="{FF98464A-6C60-4D4E-8A71-30251BC9F0C4}" type="sibTrans" cxnId="{C5E89B13-2642-4B37-A8A1-648B533F3A36}">
      <dgm:prSet/>
      <dgm:spPr/>
      <dgm:t>
        <a:bodyPr/>
        <a:lstStyle/>
        <a:p>
          <a:endParaRPr lang="en-US"/>
        </a:p>
      </dgm:t>
    </dgm:pt>
    <dgm:pt modelId="{4119CA07-6E0D-40D0-A35A-620D5BF9DACA}">
      <dgm:prSet/>
      <dgm:spPr/>
      <dgm:t>
        <a:bodyPr/>
        <a:lstStyle/>
        <a:p>
          <a:r>
            <a:rPr lang="de-DE"/>
            <a:t>Supplier management</a:t>
          </a:r>
          <a:endParaRPr lang="en-US"/>
        </a:p>
      </dgm:t>
    </dgm:pt>
    <dgm:pt modelId="{F0C3016F-EDCD-4C50-8411-6BF759F37929}" type="parTrans" cxnId="{E194D003-0F46-4861-AADC-1BAEDFCC19AE}">
      <dgm:prSet/>
      <dgm:spPr/>
      <dgm:t>
        <a:bodyPr/>
        <a:lstStyle/>
        <a:p>
          <a:endParaRPr lang="en-US"/>
        </a:p>
      </dgm:t>
    </dgm:pt>
    <dgm:pt modelId="{A998F2F4-662D-45DA-853E-1019737AE2BB}" type="sibTrans" cxnId="{E194D003-0F46-4861-AADC-1BAEDFCC19AE}">
      <dgm:prSet/>
      <dgm:spPr/>
      <dgm:t>
        <a:bodyPr/>
        <a:lstStyle/>
        <a:p>
          <a:endParaRPr lang="en-US"/>
        </a:p>
      </dgm:t>
    </dgm:pt>
    <dgm:pt modelId="{B1A607F7-2675-4DA7-904E-6FC06A2C1AE3}">
      <dgm:prSet/>
      <dgm:spPr/>
      <dgm:t>
        <a:bodyPr/>
        <a:lstStyle/>
        <a:p>
          <a:pPr>
            <a:defRPr b="1"/>
          </a:pPr>
          <a:r>
            <a:rPr lang="de-DE"/>
            <a:t>Service Transition</a:t>
          </a:r>
          <a:endParaRPr lang="en-US"/>
        </a:p>
      </dgm:t>
    </dgm:pt>
    <dgm:pt modelId="{C85D4645-E32A-4373-AA9A-2CBE7C6235F2}" type="parTrans" cxnId="{D8A282CF-89EC-43AE-B157-7A698E607F43}">
      <dgm:prSet/>
      <dgm:spPr/>
      <dgm:t>
        <a:bodyPr/>
        <a:lstStyle/>
        <a:p>
          <a:endParaRPr lang="en-US"/>
        </a:p>
      </dgm:t>
    </dgm:pt>
    <dgm:pt modelId="{B084DC52-0B1A-4935-B67E-D8B3291F984E}" type="sibTrans" cxnId="{D8A282CF-89EC-43AE-B157-7A698E607F43}">
      <dgm:prSet/>
      <dgm:spPr/>
      <dgm:t>
        <a:bodyPr/>
        <a:lstStyle/>
        <a:p>
          <a:endParaRPr lang="en-US"/>
        </a:p>
      </dgm:t>
    </dgm:pt>
    <dgm:pt modelId="{A30AD01F-0CE0-4580-B8C3-92F297D87EAC}">
      <dgm:prSet/>
      <dgm:spPr/>
      <dgm:t>
        <a:bodyPr/>
        <a:lstStyle/>
        <a:p>
          <a:r>
            <a:rPr lang="de-DE"/>
            <a:t>Transition planning and support</a:t>
          </a:r>
          <a:endParaRPr lang="en-US"/>
        </a:p>
      </dgm:t>
    </dgm:pt>
    <dgm:pt modelId="{2D8C9600-84A6-42E0-A35B-49A147BEA44E}" type="parTrans" cxnId="{F0873DEE-623C-4F5B-BDF4-8DFD03E509DB}">
      <dgm:prSet/>
      <dgm:spPr/>
      <dgm:t>
        <a:bodyPr/>
        <a:lstStyle/>
        <a:p>
          <a:endParaRPr lang="en-US"/>
        </a:p>
      </dgm:t>
    </dgm:pt>
    <dgm:pt modelId="{C835B6A8-D908-4060-A4F1-6AC0F4F3AF35}" type="sibTrans" cxnId="{F0873DEE-623C-4F5B-BDF4-8DFD03E509DB}">
      <dgm:prSet/>
      <dgm:spPr/>
      <dgm:t>
        <a:bodyPr/>
        <a:lstStyle/>
        <a:p>
          <a:endParaRPr lang="en-US"/>
        </a:p>
      </dgm:t>
    </dgm:pt>
    <dgm:pt modelId="{1FFCDA71-CA43-4920-9C89-6EEC3534D76F}">
      <dgm:prSet/>
      <dgm:spPr/>
      <dgm:t>
        <a:bodyPr/>
        <a:lstStyle/>
        <a:p>
          <a:r>
            <a:rPr lang="de-DE"/>
            <a:t>Change management</a:t>
          </a:r>
          <a:endParaRPr lang="en-US"/>
        </a:p>
      </dgm:t>
    </dgm:pt>
    <dgm:pt modelId="{6D577914-B337-4E3A-A6F1-61C52C6A5DAE}" type="parTrans" cxnId="{AAA8D718-7B45-4ADF-BBDA-F2F789BF10B1}">
      <dgm:prSet/>
      <dgm:spPr/>
      <dgm:t>
        <a:bodyPr/>
        <a:lstStyle/>
        <a:p>
          <a:endParaRPr lang="en-US"/>
        </a:p>
      </dgm:t>
    </dgm:pt>
    <dgm:pt modelId="{001834DA-764C-42E7-A6A4-65B5D98228D8}" type="sibTrans" cxnId="{AAA8D718-7B45-4ADF-BBDA-F2F789BF10B1}">
      <dgm:prSet/>
      <dgm:spPr/>
      <dgm:t>
        <a:bodyPr/>
        <a:lstStyle/>
        <a:p>
          <a:endParaRPr lang="en-US"/>
        </a:p>
      </dgm:t>
    </dgm:pt>
    <dgm:pt modelId="{6E8BF912-1044-4A0A-A45D-DB4C44C3EE40}">
      <dgm:prSet/>
      <dgm:spPr/>
      <dgm:t>
        <a:bodyPr/>
        <a:lstStyle/>
        <a:p>
          <a:r>
            <a:rPr lang="de-DE"/>
            <a:t>Service asset and configuration management</a:t>
          </a:r>
          <a:endParaRPr lang="en-US"/>
        </a:p>
      </dgm:t>
    </dgm:pt>
    <dgm:pt modelId="{58243F30-24CD-4579-BD0A-421843A4AE0E}" type="parTrans" cxnId="{F9518052-B02A-45BA-A1ED-7A1F9880A491}">
      <dgm:prSet/>
      <dgm:spPr/>
      <dgm:t>
        <a:bodyPr/>
        <a:lstStyle/>
        <a:p>
          <a:endParaRPr lang="en-US"/>
        </a:p>
      </dgm:t>
    </dgm:pt>
    <dgm:pt modelId="{BE11CFDD-DD37-4564-9CD0-A717906938E9}" type="sibTrans" cxnId="{F9518052-B02A-45BA-A1ED-7A1F9880A491}">
      <dgm:prSet/>
      <dgm:spPr/>
      <dgm:t>
        <a:bodyPr/>
        <a:lstStyle/>
        <a:p>
          <a:endParaRPr lang="en-US"/>
        </a:p>
      </dgm:t>
    </dgm:pt>
    <dgm:pt modelId="{987FB5C4-387D-4276-898E-42567B998059}">
      <dgm:prSet/>
      <dgm:spPr/>
      <dgm:t>
        <a:bodyPr/>
        <a:lstStyle/>
        <a:p>
          <a:r>
            <a:rPr lang="de-DE"/>
            <a:t>Release and deployment management</a:t>
          </a:r>
          <a:endParaRPr lang="en-US"/>
        </a:p>
      </dgm:t>
    </dgm:pt>
    <dgm:pt modelId="{5481C3B9-F057-4055-B016-9F3C9C67F9A6}" type="parTrans" cxnId="{CBD94C77-0EE0-4EBD-8BD4-88B4ED14E9BE}">
      <dgm:prSet/>
      <dgm:spPr/>
      <dgm:t>
        <a:bodyPr/>
        <a:lstStyle/>
        <a:p>
          <a:endParaRPr lang="en-US"/>
        </a:p>
      </dgm:t>
    </dgm:pt>
    <dgm:pt modelId="{1BAFCEF0-79D7-453C-A5A2-7BA27D7D13AA}" type="sibTrans" cxnId="{CBD94C77-0EE0-4EBD-8BD4-88B4ED14E9BE}">
      <dgm:prSet/>
      <dgm:spPr/>
      <dgm:t>
        <a:bodyPr/>
        <a:lstStyle/>
        <a:p>
          <a:endParaRPr lang="en-US"/>
        </a:p>
      </dgm:t>
    </dgm:pt>
    <dgm:pt modelId="{5B7203F4-50AC-42A6-8AFC-2553260E0EC8}">
      <dgm:prSet/>
      <dgm:spPr/>
      <dgm:t>
        <a:bodyPr/>
        <a:lstStyle/>
        <a:p>
          <a:r>
            <a:rPr lang="de-DE"/>
            <a:t>Service validation and testing</a:t>
          </a:r>
          <a:endParaRPr lang="en-US"/>
        </a:p>
      </dgm:t>
    </dgm:pt>
    <dgm:pt modelId="{1EFA7161-5156-4639-94F5-ACA6BB5428F9}" type="parTrans" cxnId="{21A0646D-5C85-4EE4-9C78-6285791F0BA3}">
      <dgm:prSet/>
      <dgm:spPr/>
      <dgm:t>
        <a:bodyPr/>
        <a:lstStyle/>
        <a:p>
          <a:endParaRPr lang="en-US"/>
        </a:p>
      </dgm:t>
    </dgm:pt>
    <dgm:pt modelId="{632DB7A6-6675-405E-A4EC-3D346CFD1597}" type="sibTrans" cxnId="{21A0646D-5C85-4EE4-9C78-6285791F0BA3}">
      <dgm:prSet/>
      <dgm:spPr/>
      <dgm:t>
        <a:bodyPr/>
        <a:lstStyle/>
        <a:p>
          <a:endParaRPr lang="en-US"/>
        </a:p>
      </dgm:t>
    </dgm:pt>
    <dgm:pt modelId="{7A9EF3A5-A43F-4D1D-9816-CD07AFFA495C}">
      <dgm:prSet/>
      <dgm:spPr/>
      <dgm:t>
        <a:bodyPr/>
        <a:lstStyle/>
        <a:p>
          <a:r>
            <a:rPr lang="de-DE"/>
            <a:t>Change evaluation</a:t>
          </a:r>
          <a:endParaRPr lang="en-US"/>
        </a:p>
      </dgm:t>
    </dgm:pt>
    <dgm:pt modelId="{360DD91D-BFCF-4C14-825D-E9A28485396D}" type="parTrans" cxnId="{1FC494D3-44BE-4AD6-9600-837D93F895E3}">
      <dgm:prSet/>
      <dgm:spPr/>
      <dgm:t>
        <a:bodyPr/>
        <a:lstStyle/>
        <a:p>
          <a:endParaRPr lang="en-US"/>
        </a:p>
      </dgm:t>
    </dgm:pt>
    <dgm:pt modelId="{B64FFD39-C58C-422E-9BA6-115726837117}" type="sibTrans" cxnId="{1FC494D3-44BE-4AD6-9600-837D93F895E3}">
      <dgm:prSet/>
      <dgm:spPr/>
      <dgm:t>
        <a:bodyPr/>
        <a:lstStyle/>
        <a:p>
          <a:endParaRPr lang="en-US"/>
        </a:p>
      </dgm:t>
    </dgm:pt>
    <dgm:pt modelId="{3FB18DF3-3DAF-417F-B221-550CE409B44A}">
      <dgm:prSet/>
      <dgm:spPr/>
      <dgm:t>
        <a:bodyPr/>
        <a:lstStyle/>
        <a:p>
          <a:r>
            <a:rPr lang="de-DE"/>
            <a:t>Knowledge management</a:t>
          </a:r>
          <a:endParaRPr lang="en-US"/>
        </a:p>
      </dgm:t>
    </dgm:pt>
    <dgm:pt modelId="{710A1976-981D-462A-9CCD-F7B68CA39EFA}" type="parTrans" cxnId="{A95A45B5-82C5-4FB8-9DA9-C0014C733D6B}">
      <dgm:prSet/>
      <dgm:spPr/>
      <dgm:t>
        <a:bodyPr/>
        <a:lstStyle/>
        <a:p>
          <a:endParaRPr lang="en-US"/>
        </a:p>
      </dgm:t>
    </dgm:pt>
    <dgm:pt modelId="{ED1DAB01-FA35-4614-980E-16D793920E98}" type="sibTrans" cxnId="{A95A45B5-82C5-4FB8-9DA9-C0014C733D6B}">
      <dgm:prSet/>
      <dgm:spPr/>
      <dgm:t>
        <a:bodyPr/>
        <a:lstStyle/>
        <a:p>
          <a:endParaRPr lang="en-US"/>
        </a:p>
      </dgm:t>
    </dgm:pt>
    <dgm:pt modelId="{30E73ED9-5FAB-4171-8DBB-312662BA88C2}" type="pres">
      <dgm:prSet presAssocID="{389D1C57-F326-40A8-9949-E5B4BA748DD9}" presName="root" presStyleCnt="0">
        <dgm:presLayoutVars>
          <dgm:dir/>
          <dgm:resizeHandles val="exact"/>
        </dgm:presLayoutVars>
      </dgm:prSet>
      <dgm:spPr/>
    </dgm:pt>
    <dgm:pt modelId="{59E9EAD9-E543-4037-B8E7-AE8A5504ECEA}" type="pres">
      <dgm:prSet presAssocID="{8DA392E4-7CCB-443F-804C-FF4F3B33B084}" presName="compNode" presStyleCnt="0"/>
      <dgm:spPr/>
    </dgm:pt>
    <dgm:pt modelId="{372684AF-7F09-44E8-8BE3-2D3CEC745CCD}" type="pres">
      <dgm:prSet presAssocID="{8DA392E4-7CCB-443F-804C-FF4F3B33B0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000" b="-5000"/>
          </a:stretch>
        </a:blipFill>
        <a:ln>
          <a:noFill/>
        </a:ln>
      </dgm:spPr>
      <dgm:extLst>
        <a:ext uri="{E40237B7-FDA0-4F09-8148-C483321AD2D9}">
          <dgm14:cNvPr xmlns:dgm14="http://schemas.microsoft.com/office/drawing/2010/diagram" id="0" name="" descr="Karte mit Lagemarkierung"/>
        </a:ext>
      </dgm:extLst>
    </dgm:pt>
    <dgm:pt modelId="{D2B5B903-C8D9-4E1B-BA66-071AAA9057D4}" type="pres">
      <dgm:prSet presAssocID="{8DA392E4-7CCB-443F-804C-FF4F3B33B084}" presName="iconSpace" presStyleCnt="0"/>
      <dgm:spPr/>
    </dgm:pt>
    <dgm:pt modelId="{3A112297-9060-43FA-8A7E-165F2D609D94}" type="pres">
      <dgm:prSet presAssocID="{8DA392E4-7CCB-443F-804C-FF4F3B33B084}" presName="parTx" presStyleLbl="revTx" presStyleIdx="0" presStyleCnt="6">
        <dgm:presLayoutVars>
          <dgm:chMax val="0"/>
          <dgm:chPref val="0"/>
        </dgm:presLayoutVars>
      </dgm:prSet>
      <dgm:spPr/>
    </dgm:pt>
    <dgm:pt modelId="{2A76F6DA-CE1B-4AAB-A7C6-9EDBD17A1D91}" type="pres">
      <dgm:prSet presAssocID="{8DA392E4-7CCB-443F-804C-FF4F3B33B084}" presName="txSpace" presStyleCnt="0"/>
      <dgm:spPr/>
    </dgm:pt>
    <dgm:pt modelId="{0E9732CB-E78E-40E1-8A3D-57037416931C}" type="pres">
      <dgm:prSet presAssocID="{8DA392E4-7CCB-443F-804C-FF4F3B33B084}" presName="desTx" presStyleLbl="revTx" presStyleIdx="1" presStyleCnt="6">
        <dgm:presLayoutVars/>
      </dgm:prSet>
      <dgm:spPr/>
    </dgm:pt>
    <dgm:pt modelId="{00AFC99C-B665-4B4A-8197-7B7AD5207BB9}" type="pres">
      <dgm:prSet presAssocID="{44B8525E-1398-41E8-8D0B-A5C2CB62A55E}" presName="sibTrans" presStyleCnt="0"/>
      <dgm:spPr/>
    </dgm:pt>
    <dgm:pt modelId="{7108592E-4A66-4C54-A4E4-E66523504683}" type="pres">
      <dgm:prSet presAssocID="{9F6BF4FB-8408-45EE-9DC1-B8A1727DB7B1}" presName="compNode" presStyleCnt="0"/>
      <dgm:spPr/>
    </dgm:pt>
    <dgm:pt modelId="{38B77CAE-A94D-47F9-93AA-9B592D45A458}" type="pres">
      <dgm:prSet presAssocID="{9F6BF4FB-8408-45EE-9DC1-B8A1727DB7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a:noFill/>
        </a:ln>
      </dgm:spPr>
      <dgm:extLst>
        <a:ext uri="{E40237B7-FDA0-4F09-8148-C483321AD2D9}">
          <dgm14:cNvPr xmlns:dgm14="http://schemas.microsoft.com/office/drawing/2010/diagram" id="0" name="" descr="Bleistift"/>
        </a:ext>
      </dgm:extLst>
    </dgm:pt>
    <dgm:pt modelId="{82FAB3BA-DE3D-428B-8ACC-C253644642E8}" type="pres">
      <dgm:prSet presAssocID="{9F6BF4FB-8408-45EE-9DC1-B8A1727DB7B1}" presName="iconSpace" presStyleCnt="0"/>
      <dgm:spPr/>
    </dgm:pt>
    <dgm:pt modelId="{2B7980DF-D148-4111-B3ED-B342B6F2E457}" type="pres">
      <dgm:prSet presAssocID="{9F6BF4FB-8408-45EE-9DC1-B8A1727DB7B1}" presName="parTx" presStyleLbl="revTx" presStyleIdx="2" presStyleCnt="6">
        <dgm:presLayoutVars>
          <dgm:chMax val="0"/>
          <dgm:chPref val="0"/>
        </dgm:presLayoutVars>
      </dgm:prSet>
      <dgm:spPr/>
    </dgm:pt>
    <dgm:pt modelId="{BE573550-838D-41D4-A7C4-9B725836E8E4}" type="pres">
      <dgm:prSet presAssocID="{9F6BF4FB-8408-45EE-9DC1-B8A1727DB7B1}" presName="txSpace" presStyleCnt="0"/>
      <dgm:spPr/>
    </dgm:pt>
    <dgm:pt modelId="{067F0583-71D2-4841-B1EF-938760FEB8E9}" type="pres">
      <dgm:prSet presAssocID="{9F6BF4FB-8408-45EE-9DC1-B8A1727DB7B1}" presName="desTx" presStyleLbl="revTx" presStyleIdx="3" presStyleCnt="6">
        <dgm:presLayoutVars/>
      </dgm:prSet>
      <dgm:spPr/>
    </dgm:pt>
    <dgm:pt modelId="{51DCFE8B-F2DF-4D61-B841-F8B43E1D7F4B}" type="pres">
      <dgm:prSet presAssocID="{C7ACCC45-DCB4-4D69-B23A-5770DD6635FA}" presName="sibTrans" presStyleCnt="0"/>
      <dgm:spPr/>
    </dgm:pt>
    <dgm:pt modelId="{CB6261A6-A823-4282-8BF0-39C302314372}" type="pres">
      <dgm:prSet presAssocID="{B1A607F7-2675-4DA7-904E-6FC06A2C1AE3}" presName="compNode" presStyleCnt="0"/>
      <dgm:spPr/>
    </dgm:pt>
    <dgm:pt modelId="{F944A4B4-8A20-499A-ADF2-09C12B36905E}" type="pres">
      <dgm:prSet presAssocID="{B1A607F7-2675-4DA7-904E-6FC06A2C1A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dgm:spPr>
      <dgm:extLst>
        <a:ext uri="{E40237B7-FDA0-4F09-8148-C483321AD2D9}">
          <dgm14:cNvPr xmlns:dgm14="http://schemas.microsoft.com/office/drawing/2010/diagram" id="0" name="" descr="Übertragen"/>
        </a:ext>
      </dgm:extLst>
    </dgm:pt>
    <dgm:pt modelId="{B53F82AE-8EF2-4699-B070-09DE72F7BF8B}" type="pres">
      <dgm:prSet presAssocID="{B1A607F7-2675-4DA7-904E-6FC06A2C1AE3}" presName="iconSpace" presStyleCnt="0"/>
      <dgm:spPr/>
    </dgm:pt>
    <dgm:pt modelId="{FB7DD37F-6005-4C8C-AE30-DE329D2A57A5}" type="pres">
      <dgm:prSet presAssocID="{B1A607F7-2675-4DA7-904E-6FC06A2C1AE3}" presName="parTx" presStyleLbl="revTx" presStyleIdx="4" presStyleCnt="6">
        <dgm:presLayoutVars>
          <dgm:chMax val="0"/>
          <dgm:chPref val="0"/>
        </dgm:presLayoutVars>
      </dgm:prSet>
      <dgm:spPr/>
    </dgm:pt>
    <dgm:pt modelId="{64341D85-FD71-40FD-9AC3-AA84B5431B4A}" type="pres">
      <dgm:prSet presAssocID="{B1A607F7-2675-4DA7-904E-6FC06A2C1AE3}" presName="txSpace" presStyleCnt="0"/>
      <dgm:spPr/>
    </dgm:pt>
    <dgm:pt modelId="{21908ECD-7391-4F04-A29E-A99BB11A1915}" type="pres">
      <dgm:prSet presAssocID="{B1A607F7-2675-4DA7-904E-6FC06A2C1AE3}" presName="desTx" presStyleLbl="revTx" presStyleIdx="5" presStyleCnt="6">
        <dgm:presLayoutVars/>
      </dgm:prSet>
      <dgm:spPr/>
    </dgm:pt>
  </dgm:ptLst>
  <dgm:cxnLst>
    <dgm:cxn modelId="{E194D003-0F46-4861-AADC-1BAEDFCC19AE}" srcId="{9F6BF4FB-8408-45EE-9DC1-B8A1727DB7B1}" destId="{4119CA07-6E0D-40D0-A35A-620D5BF9DACA}" srcOrd="7" destOrd="0" parTransId="{F0C3016F-EDCD-4C50-8411-6BF759F37929}" sibTransId="{A998F2F4-662D-45DA-853E-1019737AE2BB}"/>
    <dgm:cxn modelId="{9917B60D-7A8F-4833-ABF0-55EFB62AF56F}" type="presOf" srcId="{1F1946F9-5B98-4C5A-88D3-3BB3AC40027A}" destId="{067F0583-71D2-4841-B1EF-938760FEB8E9}" srcOrd="0" destOrd="0" presId="urn:microsoft.com/office/officeart/2018/5/layout/CenteredIconLabelDescriptionList"/>
    <dgm:cxn modelId="{2D126311-2F49-4A87-9DE1-4C2B247D9F54}" srcId="{9F6BF4FB-8408-45EE-9DC1-B8A1727DB7B1}" destId="{C0250126-B0D9-4436-B0FA-9C9CF16BB448}" srcOrd="1" destOrd="0" parTransId="{F7D879C9-174E-46BB-885C-405424C2755E}" sibTransId="{C907CBB5-B1B4-40C4-9BE1-0B23578191CA}"/>
    <dgm:cxn modelId="{C5E89B13-2642-4B37-A8A1-648B533F3A36}" srcId="{9F6BF4FB-8408-45EE-9DC1-B8A1727DB7B1}" destId="{184C353D-C93C-49B9-BF22-AE94FF7AC46B}" srcOrd="6" destOrd="0" parTransId="{7E7C0AC6-631B-4722-A900-6452AE97C57B}" sibTransId="{FF98464A-6C60-4D4E-8A71-30251BC9F0C4}"/>
    <dgm:cxn modelId="{F890D618-260F-43A1-98E3-310AC8EA2403}" srcId="{8DA392E4-7CCB-443F-804C-FF4F3B33B084}" destId="{A9117FC8-FD29-495E-98AB-7B1D8FC30CE3}" srcOrd="3" destOrd="0" parTransId="{0A4457D8-1206-491C-AC0B-33BD098F3E20}" sibTransId="{EAC99207-92A6-450C-8CD0-B55706B40B4B}"/>
    <dgm:cxn modelId="{AAA8D718-7B45-4ADF-BBDA-F2F789BF10B1}" srcId="{B1A607F7-2675-4DA7-904E-6FC06A2C1AE3}" destId="{1FFCDA71-CA43-4920-9C89-6EEC3534D76F}" srcOrd="1" destOrd="0" parTransId="{6D577914-B337-4E3A-A6F1-61C52C6A5DAE}" sibTransId="{001834DA-764C-42E7-A6A4-65B5D98228D8}"/>
    <dgm:cxn modelId="{5FAF121D-080F-4001-8CD4-E4322AFEEBF3}" type="presOf" srcId="{6E8BF912-1044-4A0A-A45D-DB4C44C3EE40}" destId="{21908ECD-7391-4F04-A29E-A99BB11A1915}" srcOrd="0" destOrd="2" presId="urn:microsoft.com/office/officeart/2018/5/layout/CenteredIconLabelDescriptionList"/>
    <dgm:cxn modelId="{550C961E-C86D-486B-B34C-F4C70A0A4B1B}" type="presOf" srcId="{A30AD01F-0CE0-4580-B8C3-92F297D87EAC}" destId="{21908ECD-7391-4F04-A29E-A99BB11A1915}" srcOrd="0" destOrd="0" presId="urn:microsoft.com/office/officeart/2018/5/layout/CenteredIconLabelDescriptionList"/>
    <dgm:cxn modelId="{93650B24-DFC6-4246-B5C8-9C32136204D3}" srcId="{9F6BF4FB-8408-45EE-9DC1-B8A1727DB7B1}" destId="{7B85345B-0C08-43FC-9597-FCAA1F645F4C}" srcOrd="4" destOrd="0" parTransId="{77A9101B-DC17-46B8-B99F-5926229289C0}" sibTransId="{BFD3367E-1F60-416D-922C-66FE04F84761}"/>
    <dgm:cxn modelId="{B14B5125-149C-40CD-8C8D-0630569DFE9D}" type="presOf" srcId="{BC0BCDBB-AFCC-49E2-B8F6-1E1848FAA821}" destId="{067F0583-71D2-4841-B1EF-938760FEB8E9}" srcOrd="0" destOrd="2" presId="urn:microsoft.com/office/officeart/2018/5/layout/CenteredIconLabelDescriptionList"/>
    <dgm:cxn modelId="{E7242036-6CA3-4737-8180-B0C44ED0B8FE}" type="presOf" srcId="{D4310CD4-6F4E-4538-8F19-C63A518FDACC}" destId="{0E9732CB-E78E-40E1-8A3D-57037416931C}" srcOrd="0" destOrd="4" presId="urn:microsoft.com/office/officeart/2018/5/layout/CenteredIconLabelDescriptionList"/>
    <dgm:cxn modelId="{1E22D142-4877-486B-8AFF-E0FE565A5ACA}" type="presOf" srcId="{987FB5C4-387D-4276-898E-42567B998059}" destId="{21908ECD-7391-4F04-A29E-A99BB11A1915}" srcOrd="0" destOrd="3" presId="urn:microsoft.com/office/officeart/2018/5/layout/CenteredIconLabelDescriptionList"/>
    <dgm:cxn modelId="{6EFE834B-6DE0-4EFC-B214-4EEED3912518}" type="presOf" srcId="{184C353D-C93C-49B9-BF22-AE94FF7AC46B}" destId="{067F0583-71D2-4841-B1EF-938760FEB8E9}" srcOrd="0" destOrd="6" presId="urn:microsoft.com/office/officeart/2018/5/layout/CenteredIconLabelDescriptionList"/>
    <dgm:cxn modelId="{BCE24E4E-3001-4582-82E8-7844328A7751}" type="presOf" srcId="{C0250126-B0D9-4436-B0FA-9C9CF16BB448}" destId="{067F0583-71D2-4841-B1EF-938760FEB8E9}" srcOrd="0" destOrd="1" presId="urn:microsoft.com/office/officeart/2018/5/layout/CenteredIconLabelDescriptionList"/>
    <dgm:cxn modelId="{52784751-9FFC-4BA9-9C7C-CF3DC7127B54}" srcId="{9F6BF4FB-8408-45EE-9DC1-B8A1727DB7B1}" destId="{1F1946F9-5B98-4C5A-88D3-3BB3AC40027A}" srcOrd="0" destOrd="0" parTransId="{C5C57156-B481-43C5-80DA-5ACC90659D02}" sibTransId="{0815BBBB-80E6-45E9-B51F-0C8EDA043CED}"/>
    <dgm:cxn modelId="{F9518052-B02A-45BA-A1ED-7A1F9880A491}" srcId="{B1A607F7-2675-4DA7-904E-6FC06A2C1AE3}" destId="{6E8BF912-1044-4A0A-A45D-DB4C44C3EE40}" srcOrd="2" destOrd="0" parTransId="{58243F30-24CD-4579-BD0A-421843A4AE0E}" sibTransId="{BE11CFDD-DD37-4564-9CD0-A717906938E9}"/>
    <dgm:cxn modelId="{EFC84054-1D42-4447-AB08-B2556934DE3E}" type="presOf" srcId="{4119CA07-6E0D-40D0-A35A-620D5BF9DACA}" destId="{067F0583-71D2-4841-B1EF-938760FEB8E9}" srcOrd="0" destOrd="7" presId="urn:microsoft.com/office/officeart/2018/5/layout/CenteredIconLabelDescriptionList"/>
    <dgm:cxn modelId="{63181156-CE5B-49F9-BDF9-359C7E224ACE}" type="presOf" srcId="{A4300A78-3D06-4C30-B16D-1BDD1EE2F710}" destId="{067F0583-71D2-4841-B1EF-938760FEB8E9}" srcOrd="0" destOrd="5" presId="urn:microsoft.com/office/officeart/2018/5/layout/CenteredIconLabelDescriptionList"/>
    <dgm:cxn modelId="{2B88E65B-B9B1-4727-9795-9402FC4569FA}" type="presOf" srcId="{8DA392E4-7CCB-443F-804C-FF4F3B33B084}" destId="{3A112297-9060-43FA-8A7E-165F2D609D94}" srcOrd="0" destOrd="0" presId="urn:microsoft.com/office/officeart/2018/5/layout/CenteredIconLabelDescriptionList"/>
    <dgm:cxn modelId="{56253261-6954-46A0-8346-4A9E48666951}" srcId="{8DA392E4-7CCB-443F-804C-FF4F3B33B084}" destId="{D4310CD4-6F4E-4538-8F19-C63A518FDACC}" srcOrd="4" destOrd="0" parTransId="{0C04B064-385D-41FC-A39E-06202A7F3AC6}" sibTransId="{98B6330C-B35D-42B0-B055-4FE6424C4E7A}"/>
    <dgm:cxn modelId="{F2EC0565-18A2-4E98-94C9-C25082082B14}" type="presOf" srcId="{A9117FC8-FD29-495E-98AB-7B1D8FC30CE3}" destId="{0E9732CB-E78E-40E1-8A3D-57037416931C}" srcOrd="0" destOrd="3" presId="urn:microsoft.com/office/officeart/2018/5/layout/CenteredIconLabelDescriptionList"/>
    <dgm:cxn modelId="{9121E765-53E3-46C3-B3B2-E08AC9A25614}" type="presOf" srcId="{5B7203F4-50AC-42A6-8AFC-2553260E0EC8}" destId="{21908ECD-7391-4F04-A29E-A99BB11A1915}" srcOrd="0" destOrd="4" presId="urn:microsoft.com/office/officeart/2018/5/layout/CenteredIconLabelDescriptionList"/>
    <dgm:cxn modelId="{A3FC676B-53FB-4AD0-8103-EC6E8E8B5D77}" srcId="{8DA392E4-7CCB-443F-804C-FF4F3B33B084}" destId="{F385F25E-75AA-4B26-870C-E72D49DDC649}" srcOrd="1" destOrd="0" parTransId="{F5D20BB4-8083-4C84-BB80-B5244BCF5F75}" sibTransId="{045AD19E-33A5-46A8-97B2-D8B19CE41F2A}"/>
    <dgm:cxn modelId="{F3804A6C-6C42-43F4-9987-CEB7961674F3}" type="presOf" srcId="{389D1C57-F326-40A8-9949-E5B4BA748DD9}" destId="{30E73ED9-5FAB-4171-8DBB-312662BA88C2}" srcOrd="0" destOrd="0" presId="urn:microsoft.com/office/officeart/2018/5/layout/CenteredIconLabelDescriptionList"/>
    <dgm:cxn modelId="{21A0646D-5C85-4EE4-9C78-6285791F0BA3}" srcId="{B1A607F7-2675-4DA7-904E-6FC06A2C1AE3}" destId="{5B7203F4-50AC-42A6-8AFC-2553260E0EC8}" srcOrd="4" destOrd="0" parTransId="{1EFA7161-5156-4639-94F5-ACA6BB5428F9}" sibTransId="{632DB7A6-6675-405E-A4EC-3D346CFD1597}"/>
    <dgm:cxn modelId="{8CA80773-2994-47BD-B2AA-9795440DB464}" type="presOf" srcId="{2DA65610-76BA-4C2A-AFE2-86D1CC3BFB49}" destId="{0E9732CB-E78E-40E1-8A3D-57037416931C}" srcOrd="0" destOrd="2" presId="urn:microsoft.com/office/officeart/2018/5/layout/CenteredIconLabelDescriptionList"/>
    <dgm:cxn modelId="{883ED076-7784-4987-945F-03634C8090FA}" type="presOf" srcId="{7A9EF3A5-A43F-4D1D-9816-CD07AFFA495C}" destId="{21908ECD-7391-4F04-A29E-A99BB11A1915}" srcOrd="0" destOrd="5" presId="urn:microsoft.com/office/officeart/2018/5/layout/CenteredIconLabelDescriptionList"/>
    <dgm:cxn modelId="{CBD94C77-0EE0-4EBD-8BD4-88B4ED14E9BE}" srcId="{B1A607F7-2675-4DA7-904E-6FC06A2C1AE3}" destId="{987FB5C4-387D-4276-898E-42567B998059}" srcOrd="3" destOrd="0" parTransId="{5481C3B9-F057-4055-B016-9F3C9C67F9A6}" sibTransId="{1BAFCEF0-79D7-453C-A5A2-7BA27D7D13AA}"/>
    <dgm:cxn modelId="{4B06CC7C-B458-453C-AD96-2FF1E73A851C}" srcId="{9F6BF4FB-8408-45EE-9DC1-B8A1727DB7B1}" destId="{A4300A78-3D06-4C30-B16D-1BDD1EE2F710}" srcOrd="5" destOrd="0" parTransId="{55ABB6B0-FA89-41EF-8073-5FB7D0F034A9}" sibTransId="{B2077846-4539-4460-98EE-DE58676F68F7}"/>
    <dgm:cxn modelId="{4CF9F57E-7ACF-4AEE-8975-7153FAAA50B5}" type="presOf" srcId="{8CAC43FB-F629-4E01-8D81-F430EA1CD97A}" destId="{067F0583-71D2-4841-B1EF-938760FEB8E9}" srcOrd="0" destOrd="3" presId="urn:microsoft.com/office/officeart/2018/5/layout/CenteredIconLabelDescriptionList"/>
    <dgm:cxn modelId="{9FAA3584-9003-4451-BEAC-6FBCB8A630AB}" srcId="{389D1C57-F326-40A8-9949-E5B4BA748DD9}" destId="{8DA392E4-7CCB-443F-804C-FF4F3B33B084}" srcOrd="0" destOrd="0" parTransId="{B564B235-71AD-4503-897C-A3E93CDE1ABB}" sibTransId="{44B8525E-1398-41E8-8D0B-A5C2CB62A55E}"/>
    <dgm:cxn modelId="{02F3B88D-202E-4EF0-A34A-9BC3E1945BCB}" type="presOf" srcId="{B1A607F7-2675-4DA7-904E-6FC06A2C1AE3}" destId="{FB7DD37F-6005-4C8C-AE30-DE329D2A57A5}" srcOrd="0" destOrd="0" presId="urn:microsoft.com/office/officeart/2018/5/layout/CenteredIconLabelDescriptionList"/>
    <dgm:cxn modelId="{13281DA2-009C-4DFD-9F5C-A6EA00EFA131}" type="presOf" srcId="{7B85345B-0C08-43FC-9597-FCAA1F645F4C}" destId="{067F0583-71D2-4841-B1EF-938760FEB8E9}" srcOrd="0" destOrd="4" presId="urn:microsoft.com/office/officeart/2018/5/layout/CenteredIconLabelDescriptionList"/>
    <dgm:cxn modelId="{5B84E3A2-E315-4239-8D32-2770635218D1}" type="presOf" srcId="{3FB18DF3-3DAF-417F-B221-550CE409B44A}" destId="{21908ECD-7391-4F04-A29E-A99BB11A1915}" srcOrd="0" destOrd="6" presId="urn:microsoft.com/office/officeart/2018/5/layout/CenteredIconLabelDescriptionList"/>
    <dgm:cxn modelId="{5F69A3A5-A174-407D-AF5A-A27D88EAA9C4}" srcId="{8DA392E4-7CCB-443F-804C-FF4F3B33B084}" destId="{77B74859-7F89-40F8-BB40-4DC220EB80FD}" srcOrd="0" destOrd="0" parTransId="{607F06EF-B8EC-4674-A20B-D630B2B02C7F}" sibTransId="{B29752F5-568D-4900-B8DD-71A66581E160}"/>
    <dgm:cxn modelId="{A95A45B5-82C5-4FB8-9DA9-C0014C733D6B}" srcId="{B1A607F7-2675-4DA7-904E-6FC06A2C1AE3}" destId="{3FB18DF3-3DAF-417F-B221-550CE409B44A}" srcOrd="6" destOrd="0" parTransId="{710A1976-981D-462A-9CCD-F7B68CA39EFA}" sibTransId="{ED1DAB01-FA35-4614-980E-16D793920E98}"/>
    <dgm:cxn modelId="{BA28BBB6-ED56-4A1C-9ACC-8B24607883D9}" type="presOf" srcId="{1FFCDA71-CA43-4920-9C89-6EEC3534D76F}" destId="{21908ECD-7391-4F04-A29E-A99BB11A1915}" srcOrd="0" destOrd="1" presId="urn:microsoft.com/office/officeart/2018/5/layout/CenteredIconLabelDescriptionList"/>
    <dgm:cxn modelId="{DC951CBE-795B-4E2F-9C4C-A804E08BF2D9}" type="presOf" srcId="{77B74859-7F89-40F8-BB40-4DC220EB80FD}" destId="{0E9732CB-E78E-40E1-8A3D-57037416931C}" srcOrd="0" destOrd="0" presId="urn:microsoft.com/office/officeart/2018/5/layout/CenteredIconLabelDescriptionList"/>
    <dgm:cxn modelId="{105B85C4-AC42-4703-86F5-FBFF317B0E05}" srcId="{9F6BF4FB-8408-45EE-9DC1-B8A1727DB7B1}" destId="{8CAC43FB-F629-4E01-8D81-F430EA1CD97A}" srcOrd="3" destOrd="0" parTransId="{A4ABF99A-A78F-4D81-AFC8-77DCBE842F31}" sibTransId="{802C1B2A-8092-47F7-89D8-8D7397114121}"/>
    <dgm:cxn modelId="{4BF705C8-5F3E-4E92-96F1-8C128DB9BF7D}" srcId="{389D1C57-F326-40A8-9949-E5B4BA748DD9}" destId="{9F6BF4FB-8408-45EE-9DC1-B8A1727DB7B1}" srcOrd="1" destOrd="0" parTransId="{21381270-7427-42CA-A19E-D09BBA9E54D9}" sibTransId="{C7ACCC45-DCB4-4D69-B23A-5770DD6635FA}"/>
    <dgm:cxn modelId="{5715DECB-204F-4988-8A27-F928A3C858E9}" srcId="{9F6BF4FB-8408-45EE-9DC1-B8A1727DB7B1}" destId="{BC0BCDBB-AFCC-49E2-B8F6-1E1848FAA821}" srcOrd="2" destOrd="0" parTransId="{6605809A-A838-4C3A-B206-F1DF38A0A7AA}" sibTransId="{B3CD27A4-2C3D-4E02-92DF-B30659FBA5C4}"/>
    <dgm:cxn modelId="{D8A282CF-89EC-43AE-B157-7A698E607F43}" srcId="{389D1C57-F326-40A8-9949-E5B4BA748DD9}" destId="{B1A607F7-2675-4DA7-904E-6FC06A2C1AE3}" srcOrd="2" destOrd="0" parTransId="{C85D4645-E32A-4373-AA9A-2CBE7C6235F2}" sibTransId="{B084DC52-0B1A-4935-B67E-D8B3291F984E}"/>
    <dgm:cxn modelId="{1FC494D3-44BE-4AD6-9600-837D93F895E3}" srcId="{B1A607F7-2675-4DA7-904E-6FC06A2C1AE3}" destId="{7A9EF3A5-A43F-4D1D-9816-CD07AFFA495C}" srcOrd="5" destOrd="0" parTransId="{360DD91D-BFCF-4C14-825D-E9A28485396D}" sibTransId="{B64FFD39-C58C-422E-9BA6-115726837117}"/>
    <dgm:cxn modelId="{52745AE2-7243-4CB9-96FC-66D3C06B1CED}" type="presOf" srcId="{9F6BF4FB-8408-45EE-9DC1-B8A1727DB7B1}" destId="{2B7980DF-D148-4111-B3ED-B342B6F2E457}" srcOrd="0" destOrd="0" presId="urn:microsoft.com/office/officeart/2018/5/layout/CenteredIconLabelDescriptionList"/>
    <dgm:cxn modelId="{F0873DEE-623C-4F5B-BDF4-8DFD03E509DB}" srcId="{B1A607F7-2675-4DA7-904E-6FC06A2C1AE3}" destId="{A30AD01F-0CE0-4580-B8C3-92F297D87EAC}" srcOrd="0" destOrd="0" parTransId="{2D8C9600-84A6-42E0-A35B-49A147BEA44E}" sibTransId="{C835B6A8-D908-4060-A4F1-6AC0F4F3AF35}"/>
    <dgm:cxn modelId="{1D71DEEF-6945-4A62-A7C4-789B9B218507}" srcId="{8DA392E4-7CCB-443F-804C-FF4F3B33B084}" destId="{2DA65610-76BA-4C2A-AFE2-86D1CC3BFB49}" srcOrd="2" destOrd="0" parTransId="{9DF2B9FD-AFDC-49D4-AC65-863907FCA181}" sibTransId="{83E35D3C-7AF3-400B-B5BF-675BEBC934F5}"/>
    <dgm:cxn modelId="{59DFF3F8-0796-473B-9E57-78E96C391F72}" type="presOf" srcId="{F385F25E-75AA-4B26-870C-E72D49DDC649}" destId="{0E9732CB-E78E-40E1-8A3D-57037416931C}" srcOrd="0" destOrd="1" presId="urn:microsoft.com/office/officeart/2018/5/layout/CenteredIconLabelDescriptionList"/>
    <dgm:cxn modelId="{36D99B81-EF12-4B6A-ADFE-75B8187A78A8}" type="presParOf" srcId="{30E73ED9-5FAB-4171-8DBB-312662BA88C2}" destId="{59E9EAD9-E543-4037-B8E7-AE8A5504ECEA}" srcOrd="0" destOrd="0" presId="urn:microsoft.com/office/officeart/2018/5/layout/CenteredIconLabelDescriptionList"/>
    <dgm:cxn modelId="{A2FE40EE-1BAD-4D17-BB2D-111557945683}" type="presParOf" srcId="{59E9EAD9-E543-4037-B8E7-AE8A5504ECEA}" destId="{372684AF-7F09-44E8-8BE3-2D3CEC745CCD}" srcOrd="0" destOrd="0" presId="urn:microsoft.com/office/officeart/2018/5/layout/CenteredIconLabelDescriptionList"/>
    <dgm:cxn modelId="{072A3CF0-EB39-4D3D-BB57-CDF626814266}" type="presParOf" srcId="{59E9EAD9-E543-4037-B8E7-AE8A5504ECEA}" destId="{D2B5B903-C8D9-4E1B-BA66-071AAA9057D4}" srcOrd="1" destOrd="0" presId="urn:microsoft.com/office/officeart/2018/5/layout/CenteredIconLabelDescriptionList"/>
    <dgm:cxn modelId="{4FF79577-C3DA-4AB5-AFA8-9D23A5815DB2}" type="presParOf" srcId="{59E9EAD9-E543-4037-B8E7-AE8A5504ECEA}" destId="{3A112297-9060-43FA-8A7E-165F2D609D94}" srcOrd="2" destOrd="0" presId="urn:microsoft.com/office/officeart/2018/5/layout/CenteredIconLabelDescriptionList"/>
    <dgm:cxn modelId="{873D1DCA-66FD-4758-BC8A-8AD1B67E58E1}" type="presParOf" srcId="{59E9EAD9-E543-4037-B8E7-AE8A5504ECEA}" destId="{2A76F6DA-CE1B-4AAB-A7C6-9EDBD17A1D91}" srcOrd="3" destOrd="0" presId="urn:microsoft.com/office/officeart/2018/5/layout/CenteredIconLabelDescriptionList"/>
    <dgm:cxn modelId="{0DAF8E73-A8B2-4773-9603-28B2078550CD}" type="presParOf" srcId="{59E9EAD9-E543-4037-B8E7-AE8A5504ECEA}" destId="{0E9732CB-E78E-40E1-8A3D-57037416931C}" srcOrd="4" destOrd="0" presId="urn:microsoft.com/office/officeart/2018/5/layout/CenteredIconLabelDescriptionList"/>
    <dgm:cxn modelId="{4A511B6A-F4BE-424D-9FCC-444A5788EF84}" type="presParOf" srcId="{30E73ED9-5FAB-4171-8DBB-312662BA88C2}" destId="{00AFC99C-B665-4B4A-8197-7B7AD5207BB9}" srcOrd="1" destOrd="0" presId="urn:microsoft.com/office/officeart/2018/5/layout/CenteredIconLabelDescriptionList"/>
    <dgm:cxn modelId="{31B51F66-7469-4D2E-B5AE-F66C032AD989}" type="presParOf" srcId="{30E73ED9-5FAB-4171-8DBB-312662BA88C2}" destId="{7108592E-4A66-4C54-A4E4-E66523504683}" srcOrd="2" destOrd="0" presId="urn:microsoft.com/office/officeart/2018/5/layout/CenteredIconLabelDescriptionList"/>
    <dgm:cxn modelId="{6A17FD54-A234-4DC5-9CF8-3E68A668826C}" type="presParOf" srcId="{7108592E-4A66-4C54-A4E4-E66523504683}" destId="{38B77CAE-A94D-47F9-93AA-9B592D45A458}" srcOrd="0" destOrd="0" presId="urn:microsoft.com/office/officeart/2018/5/layout/CenteredIconLabelDescriptionList"/>
    <dgm:cxn modelId="{90248074-DBEA-4A58-8347-D7DCEBA4B7F7}" type="presParOf" srcId="{7108592E-4A66-4C54-A4E4-E66523504683}" destId="{82FAB3BA-DE3D-428B-8ACC-C253644642E8}" srcOrd="1" destOrd="0" presId="urn:microsoft.com/office/officeart/2018/5/layout/CenteredIconLabelDescriptionList"/>
    <dgm:cxn modelId="{C97DA0D1-B265-4BC0-BC3D-AA70B070C703}" type="presParOf" srcId="{7108592E-4A66-4C54-A4E4-E66523504683}" destId="{2B7980DF-D148-4111-B3ED-B342B6F2E457}" srcOrd="2" destOrd="0" presId="urn:microsoft.com/office/officeart/2018/5/layout/CenteredIconLabelDescriptionList"/>
    <dgm:cxn modelId="{207DE778-D6CB-414A-84D0-AE56912EBE58}" type="presParOf" srcId="{7108592E-4A66-4C54-A4E4-E66523504683}" destId="{BE573550-838D-41D4-A7C4-9B725836E8E4}" srcOrd="3" destOrd="0" presId="urn:microsoft.com/office/officeart/2018/5/layout/CenteredIconLabelDescriptionList"/>
    <dgm:cxn modelId="{0612ACBA-AF1C-4DFF-9137-F9F81934634E}" type="presParOf" srcId="{7108592E-4A66-4C54-A4E4-E66523504683}" destId="{067F0583-71D2-4841-B1EF-938760FEB8E9}" srcOrd="4" destOrd="0" presId="urn:microsoft.com/office/officeart/2018/5/layout/CenteredIconLabelDescriptionList"/>
    <dgm:cxn modelId="{7D62328A-84C1-41E9-9E69-97A1A95B3A9D}" type="presParOf" srcId="{30E73ED9-5FAB-4171-8DBB-312662BA88C2}" destId="{51DCFE8B-F2DF-4D61-B841-F8B43E1D7F4B}" srcOrd="3" destOrd="0" presId="urn:microsoft.com/office/officeart/2018/5/layout/CenteredIconLabelDescriptionList"/>
    <dgm:cxn modelId="{19020B3F-FB5D-4DD8-9D89-DC217C7CDE9E}" type="presParOf" srcId="{30E73ED9-5FAB-4171-8DBB-312662BA88C2}" destId="{CB6261A6-A823-4282-8BF0-39C302314372}" srcOrd="4" destOrd="0" presId="urn:microsoft.com/office/officeart/2018/5/layout/CenteredIconLabelDescriptionList"/>
    <dgm:cxn modelId="{103E6713-E932-4C1A-A601-90E08655A870}" type="presParOf" srcId="{CB6261A6-A823-4282-8BF0-39C302314372}" destId="{F944A4B4-8A20-499A-ADF2-09C12B36905E}" srcOrd="0" destOrd="0" presId="urn:microsoft.com/office/officeart/2018/5/layout/CenteredIconLabelDescriptionList"/>
    <dgm:cxn modelId="{6CF53597-1D6D-49A1-A807-7D3D0F511153}" type="presParOf" srcId="{CB6261A6-A823-4282-8BF0-39C302314372}" destId="{B53F82AE-8EF2-4699-B070-09DE72F7BF8B}" srcOrd="1" destOrd="0" presId="urn:microsoft.com/office/officeart/2018/5/layout/CenteredIconLabelDescriptionList"/>
    <dgm:cxn modelId="{CA1066E9-F8D8-4DDC-86C0-413388A3D450}" type="presParOf" srcId="{CB6261A6-A823-4282-8BF0-39C302314372}" destId="{FB7DD37F-6005-4C8C-AE30-DE329D2A57A5}" srcOrd="2" destOrd="0" presId="urn:microsoft.com/office/officeart/2018/5/layout/CenteredIconLabelDescriptionList"/>
    <dgm:cxn modelId="{5571531D-99FC-4961-A4C3-EC9DC8D1828A}" type="presParOf" srcId="{CB6261A6-A823-4282-8BF0-39C302314372}" destId="{64341D85-FD71-40FD-9AC3-AA84B5431B4A}" srcOrd="3" destOrd="0" presId="urn:microsoft.com/office/officeart/2018/5/layout/CenteredIconLabelDescriptionList"/>
    <dgm:cxn modelId="{3C56DA49-80B2-4484-9CF4-43E1B8E3BE25}" type="presParOf" srcId="{CB6261A6-A823-4282-8BF0-39C302314372}" destId="{21908ECD-7391-4F04-A29E-A99BB11A191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2E2261-8BC4-4403-8AE4-029FFA5C61C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095D41BC-79B3-4F10-92AC-5E6EC8E6DE48}">
      <dgm:prSet/>
      <dgm:spPr/>
      <dgm:t>
        <a:bodyPr/>
        <a:lstStyle/>
        <a:p>
          <a:pPr rtl="0"/>
          <a:r>
            <a:rPr lang="en-US"/>
            <a:t>Plan the meeting</a:t>
          </a:r>
          <a:endParaRPr lang="de-DE"/>
        </a:p>
      </dgm:t>
    </dgm:pt>
    <dgm:pt modelId="{C939D3E3-82A2-44A5-B878-C0C450CD84F6}" type="parTrans" cxnId="{A13B1E23-1C96-4039-A15F-098E08F95364}">
      <dgm:prSet/>
      <dgm:spPr/>
      <dgm:t>
        <a:bodyPr/>
        <a:lstStyle/>
        <a:p>
          <a:endParaRPr lang="de-DE"/>
        </a:p>
      </dgm:t>
    </dgm:pt>
    <dgm:pt modelId="{B5AB9A4C-6ED3-4B6B-889B-DB8DEDBC5747}" type="sibTrans" cxnId="{A13B1E23-1C96-4039-A15F-098E08F95364}">
      <dgm:prSet/>
      <dgm:spPr/>
      <dgm:t>
        <a:bodyPr/>
        <a:lstStyle/>
        <a:p>
          <a:endParaRPr lang="de-DE"/>
        </a:p>
      </dgm:t>
    </dgm:pt>
    <dgm:pt modelId="{DBBAF956-B97D-402B-8B0A-BE4430E650FC}">
      <dgm:prSet/>
      <dgm:spPr/>
      <dgm:t>
        <a:bodyPr/>
        <a:lstStyle/>
        <a:p>
          <a:pPr rtl="0"/>
          <a:r>
            <a:rPr lang="en-GB"/>
            <a:t>Define the purpose, goals and desired outputs</a:t>
          </a:r>
          <a:endParaRPr lang="de-DE"/>
        </a:p>
      </dgm:t>
    </dgm:pt>
    <dgm:pt modelId="{4A6225C2-C286-4CFD-BB6D-B74604B6BDF5}" type="parTrans" cxnId="{BF6F1528-5ED7-4B35-A963-409D52E0F44C}">
      <dgm:prSet/>
      <dgm:spPr/>
      <dgm:t>
        <a:bodyPr/>
        <a:lstStyle/>
        <a:p>
          <a:endParaRPr lang="de-DE"/>
        </a:p>
      </dgm:t>
    </dgm:pt>
    <dgm:pt modelId="{8AEE4116-3432-42E1-8A3D-0D8D25695459}" type="sibTrans" cxnId="{BF6F1528-5ED7-4B35-A963-409D52E0F44C}">
      <dgm:prSet/>
      <dgm:spPr/>
      <dgm:t>
        <a:bodyPr/>
        <a:lstStyle/>
        <a:p>
          <a:endParaRPr lang="de-DE"/>
        </a:p>
      </dgm:t>
    </dgm:pt>
    <dgm:pt modelId="{B5121581-63E9-47C1-A418-3C410E6823F3}">
      <dgm:prSet/>
      <dgm:spPr/>
      <dgm:t>
        <a:bodyPr/>
        <a:lstStyle/>
        <a:p>
          <a:pPr rtl="0"/>
          <a:r>
            <a:rPr lang="en-GB" dirty="0"/>
            <a:t>Determine the participants</a:t>
          </a:r>
          <a:endParaRPr lang="de-DE" dirty="0"/>
        </a:p>
      </dgm:t>
    </dgm:pt>
    <dgm:pt modelId="{EE99EEF5-A25C-487B-A0F9-6897D533A808}" type="parTrans" cxnId="{F84D1AA4-FF42-4A77-B01D-67FE5450EC93}">
      <dgm:prSet/>
      <dgm:spPr/>
      <dgm:t>
        <a:bodyPr/>
        <a:lstStyle/>
        <a:p>
          <a:endParaRPr lang="de-DE"/>
        </a:p>
      </dgm:t>
    </dgm:pt>
    <dgm:pt modelId="{B44CAB0E-5076-4756-8FFF-0F384ECFD99C}" type="sibTrans" cxnId="{F84D1AA4-FF42-4A77-B01D-67FE5450EC93}">
      <dgm:prSet/>
      <dgm:spPr/>
      <dgm:t>
        <a:bodyPr/>
        <a:lstStyle/>
        <a:p>
          <a:endParaRPr lang="de-DE"/>
        </a:p>
      </dgm:t>
    </dgm:pt>
    <dgm:pt modelId="{72B942CB-EE18-4408-8EA6-E75952FE3F5A}">
      <dgm:prSet/>
      <dgm:spPr/>
      <dgm:t>
        <a:bodyPr/>
        <a:lstStyle/>
        <a:p>
          <a:pPr rtl="0"/>
          <a:r>
            <a:rPr lang="en-GB"/>
            <a:t>Organise the logistics (date, time, duration, location)</a:t>
          </a:r>
          <a:endParaRPr lang="de-DE"/>
        </a:p>
      </dgm:t>
    </dgm:pt>
    <dgm:pt modelId="{0BA9C275-5247-4495-BE1A-A6DB75F1E091}" type="parTrans" cxnId="{10AC2684-D4AE-4572-B553-FEC7C4ACCBE5}">
      <dgm:prSet/>
      <dgm:spPr/>
      <dgm:t>
        <a:bodyPr/>
        <a:lstStyle/>
        <a:p>
          <a:endParaRPr lang="de-DE"/>
        </a:p>
      </dgm:t>
    </dgm:pt>
    <dgm:pt modelId="{3C355872-9DBF-406A-97A3-41F41966D5A4}" type="sibTrans" cxnId="{10AC2684-D4AE-4572-B553-FEC7C4ACCBE5}">
      <dgm:prSet/>
      <dgm:spPr/>
      <dgm:t>
        <a:bodyPr/>
        <a:lstStyle/>
        <a:p>
          <a:endParaRPr lang="de-DE"/>
        </a:p>
      </dgm:t>
    </dgm:pt>
    <dgm:pt modelId="{819C6CB9-7B8E-43C1-AFCE-2203ACB61205}">
      <dgm:prSet/>
      <dgm:spPr/>
      <dgm:t>
        <a:bodyPr/>
        <a:lstStyle/>
        <a:p>
          <a:pPr rtl="0"/>
          <a:r>
            <a:rPr lang="en-GB"/>
            <a:t>Prepare and invite to the meeting</a:t>
          </a:r>
          <a:endParaRPr lang="de-DE"/>
        </a:p>
      </dgm:t>
    </dgm:pt>
    <dgm:pt modelId="{4DA79D91-05FC-4C01-AC24-42582D0E85B2}" type="parTrans" cxnId="{75A12C02-8320-4E8B-8712-8EC06C26B7A2}">
      <dgm:prSet/>
      <dgm:spPr/>
      <dgm:t>
        <a:bodyPr/>
        <a:lstStyle/>
        <a:p>
          <a:endParaRPr lang="de-DE"/>
        </a:p>
      </dgm:t>
    </dgm:pt>
    <dgm:pt modelId="{8BC4F1A7-6A1B-4659-8F9F-49DA5644D7DB}" type="sibTrans" cxnId="{75A12C02-8320-4E8B-8712-8EC06C26B7A2}">
      <dgm:prSet/>
      <dgm:spPr/>
      <dgm:t>
        <a:bodyPr/>
        <a:lstStyle/>
        <a:p>
          <a:endParaRPr lang="de-DE"/>
        </a:p>
      </dgm:t>
    </dgm:pt>
    <dgm:pt modelId="{FC2AF442-805E-49B2-800B-A87288DCEFE0}">
      <dgm:prSet/>
      <dgm:spPr/>
      <dgm:t>
        <a:bodyPr/>
        <a:lstStyle/>
        <a:p>
          <a:pPr rtl="0"/>
          <a:r>
            <a:rPr lang="en-US"/>
            <a:t>Communicate purpose, goals and desired outputs to participants</a:t>
          </a:r>
          <a:endParaRPr lang="de-DE"/>
        </a:p>
      </dgm:t>
    </dgm:pt>
    <dgm:pt modelId="{43733961-BADF-4204-A7CD-971ECF531FDC}" type="parTrans" cxnId="{ED864D28-1F6F-4E87-AE18-4A3F1E81F23C}">
      <dgm:prSet/>
      <dgm:spPr/>
      <dgm:t>
        <a:bodyPr/>
        <a:lstStyle/>
        <a:p>
          <a:endParaRPr lang="de-DE"/>
        </a:p>
      </dgm:t>
    </dgm:pt>
    <dgm:pt modelId="{4AA60DD0-6C9E-4948-80FB-AE952683EA45}" type="sibTrans" cxnId="{ED864D28-1F6F-4E87-AE18-4A3F1E81F23C}">
      <dgm:prSet/>
      <dgm:spPr/>
      <dgm:t>
        <a:bodyPr/>
        <a:lstStyle/>
        <a:p>
          <a:endParaRPr lang="de-DE"/>
        </a:p>
      </dgm:t>
    </dgm:pt>
    <dgm:pt modelId="{1E328EEA-D6C0-48E0-A171-661AE355283E}">
      <dgm:prSet/>
      <dgm:spPr/>
      <dgm:t>
        <a:bodyPr/>
        <a:lstStyle/>
        <a:p>
          <a:pPr rtl="0"/>
          <a:r>
            <a:rPr lang="en-US"/>
            <a:t>Provide relevant documentation in advance</a:t>
          </a:r>
          <a:endParaRPr lang="de-DE"/>
        </a:p>
      </dgm:t>
    </dgm:pt>
    <dgm:pt modelId="{3AED193B-E146-4FDC-9764-A6024787D23D}" type="parTrans" cxnId="{4941EEB8-30C3-4AD8-BFB4-508A9B220E39}">
      <dgm:prSet/>
      <dgm:spPr/>
      <dgm:t>
        <a:bodyPr/>
        <a:lstStyle/>
        <a:p>
          <a:endParaRPr lang="de-DE"/>
        </a:p>
      </dgm:t>
    </dgm:pt>
    <dgm:pt modelId="{35F5AE43-1496-4D07-AAB2-7DCFA1C124DF}" type="sibTrans" cxnId="{4941EEB8-30C3-4AD8-BFB4-508A9B220E39}">
      <dgm:prSet/>
      <dgm:spPr/>
      <dgm:t>
        <a:bodyPr/>
        <a:lstStyle/>
        <a:p>
          <a:endParaRPr lang="de-DE"/>
        </a:p>
      </dgm:t>
    </dgm:pt>
    <dgm:pt modelId="{FE0D6B4D-3AC0-4AF8-AA6D-4427358C426E}">
      <dgm:prSet/>
      <dgm:spPr/>
      <dgm:t>
        <a:bodyPr/>
        <a:lstStyle/>
        <a:p>
          <a:pPr rtl="0"/>
          <a:r>
            <a:rPr lang="en-GB" dirty="0"/>
            <a:t>Conduct the meeting</a:t>
          </a:r>
          <a:endParaRPr lang="de-DE" dirty="0"/>
        </a:p>
      </dgm:t>
    </dgm:pt>
    <dgm:pt modelId="{50F7AF68-D4E3-4262-A660-555847A9B2BB}" type="parTrans" cxnId="{D639388B-960B-42FF-9040-AA858B1980A2}">
      <dgm:prSet/>
      <dgm:spPr/>
      <dgm:t>
        <a:bodyPr/>
        <a:lstStyle/>
        <a:p>
          <a:endParaRPr lang="de-DE"/>
        </a:p>
      </dgm:t>
    </dgm:pt>
    <dgm:pt modelId="{D4B4F504-0C5D-4300-8195-1DED786D4535}" type="sibTrans" cxnId="{D639388B-960B-42FF-9040-AA858B1980A2}">
      <dgm:prSet/>
      <dgm:spPr/>
      <dgm:t>
        <a:bodyPr/>
        <a:lstStyle/>
        <a:p>
          <a:endParaRPr lang="de-DE"/>
        </a:p>
      </dgm:t>
    </dgm:pt>
    <dgm:pt modelId="{6D49F123-E96F-4138-A0E7-C4B94D31E456}">
      <dgm:prSet/>
      <dgm:spPr/>
      <dgm:t>
        <a:bodyPr/>
        <a:lstStyle/>
        <a:p>
          <a:pPr rtl="0"/>
          <a:r>
            <a:rPr lang="en-GB" dirty="0"/>
            <a:t>Moderate discussions</a:t>
          </a:r>
          <a:endParaRPr lang="de-DE" dirty="0"/>
        </a:p>
      </dgm:t>
    </dgm:pt>
    <dgm:pt modelId="{20BE49DC-454F-4B34-9D09-EADCE9B4CAF7}" type="parTrans" cxnId="{D3891C72-CC1E-442C-A58A-57834AE3D5D0}">
      <dgm:prSet/>
      <dgm:spPr/>
      <dgm:t>
        <a:bodyPr/>
        <a:lstStyle/>
        <a:p>
          <a:endParaRPr lang="de-DE"/>
        </a:p>
      </dgm:t>
    </dgm:pt>
    <dgm:pt modelId="{28FA6839-DF22-4E5C-AF44-227B48F58545}" type="sibTrans" cxnId="{D3891C72-CC1E-442C-A58A-57834AE3D5D0}">
      <dgm:prSet/>
      <dgm:spPr/>
      <dgm:t>
        <a:bodyPr/>
        <a:lstStyle/>
        <a:p>
          <a:endParaRPr lang="de-DE"/>
        </a:p>
      </dgm:t>
    </dgm:pt>
    <dgm:pt modelId="{A58E3A0D-EF8C-4E4B-8EC8-838A35FEC14C}">
      <dgm:prSet/>
      <dgm:spPr/>
      <dgm:t>
        <a:bodyPr/>
        <a:lstStyle/>
        <a:p>
          <a:pPr rtl="0"/>
          <a:r>
            <a:rPr lang="en-GB"/>
            <a:t>Resolve conflicts</a:t>
          </a:r>
          <a:endParaRPr lang="de-DE"/>
        </a:p>
      </dgm:t>
    </dgm:pt>
    <dgm:pt modelId="{36139A0D-58CA-421C-962C-A4C3F8C3D399}" type="parTrans" cxnId="{7B3D915C-A99F-4EB9-87CD-04CB2E717EC3}">
      <dgm:prSet/>
      <dgm:spPr/>
      <dgm:t>
        <a:bodyPr/>
        <a:lstStyle/>
        <a:p>
          <a:endParaRPr lang="de-DE"/>
        </a:p>
      </dgm:t>
    </dgm:pt>
    <dgm:pt modelId="{28A33FEA-C812-4A2B-9C26-CFFB32BC63F7}" type="sibTrans" cxnId="{7B3D915C-A99F-4EB9-87CD-04CB2E717EC3}">
      <dgm:prSet/>
      <dgm:spPr/>
      <dgm:t>
        <a:bodyPr/>
        <a:lstStyle/>
        <a:p>
          <a:endParaRPr lang="de-DE"/>
        </a:p>
      </dgm:t>
    </dgm:pt>
    <dgm:pt modelId="{F292E426-473C-42CE-B021-DE75F45A1B7D}">
      <dgm:prSet/>
      <dgm:spPr/>
      <dgm:t>
        <a:bodyPr/>
        <a:lstStyle/>
        <a:p>
          <a:pPr rtl="0"/>
          <a:r>
            <a:rPr lang="en-US" dirty="0"/>
            <a:t>Pay attention to timing</a:t>
          </a:r>
          <a:endParaRPr lang="de-DE" dirty="0"/>
        </a:p>
      </dgm:t>
    </dgm:pt>
    <dgm:pt modelId="{F6DF0FF3-EF70-486C-A588-D3A4EBD22C63}" type="parTrans" cxnId="{E5E97B81-B327-499C-B5C6-78A2F9592C52}">
      <dgm:prSet/>
      <dgm:spPr/>
      <dgm:t>
        <a:bodyPr/>
        <a:lstStyle/>
        <a:p>
          <a:endParaRPr lang="de-DE"/>
        </a:p>
      </dgm:t>
    </dgm:pt>
    <dgm:pt modelId="{7B77D4A1-855B-4B22-B879-F05D91EF60A4}" type="sibTrans" cxnId="{E5E97B81-B327-499C-B5C6-78A2F9592C52}">
      <dgm:prSet/>
      <dgm:spPr/>
      <dgm:t>
        <a:bodyPr/>
        <a:lstStyle/>
        <a:p>
          <a:endParaRPr lang="de-DE"/>
        </a:p>
      </dgm:t>
    </dgm:pt>
    <dgm:pt modelId="{DA508772-4A7A-4878-BC8D-E55E41727893}">
      <dgm:prSet/>
      <dgm:spPr/>
      <dgm:t>
        <a:bodyPr/>
        <a:lstStyle/>
        <a:p>
          <a:pPr rtl="0"/>
          <a:r>
            <a:rPr lang="en-GB" dirty="0"/>
            <a:t>Close the meeting</a:t>
          </a:r>
          <a:endParaRPr lang="de-DE" dirty="0"/>
        </a:p>
      </dgm:t>
    </dgm:pt>
    <dgm:pt modelId="{171FF183-DCD4-495E-9F17-E9389669EA45}" type="parTrans" cxnId="{9A602A8E-4857-493D-9AB9-9E2571D79EA7}">
      <dgm:prSet/>
      <dgm:spPr/>
      <dgm:t>
        <a:bodyPr/>
        <a:lstStyle/>
        <a:p>
          <a:endParaRPr lang="de-DE"/>
        </a:p>
      </dgm:t>
    </dgm:pt>
    <dgm:pt modelId="{223C6ED0-EF7C-4DAD-BDF4-5324087EBF92}" type="sibTrans" cxnId="{9A602A8E-4857-493D-9AB9-9E2571D79EA7}">
      <dgm:prSet/>
      <dgm:spPr/>
      <dgm:t>
        <a:bodyPr/>
        <a:lstStyle/>
        <a:p>
          <a:endParaRPr lang="de-DE"/>
        </a:p>
      </dgm:t>
    </dgm:pt>
    <dgm:pt modelId="{9DBA4F2A-79C8-4C0A-880E-5CB6B9769CA9}">
      <dgm:prSet/>
      <dgm:spPr/>
      <dgm:t>
        <a:bodyPr/>
        <a:lstStyle/>
        <a:p>
          <a:pPr rtl="0"/>
          <a:r>
            <a:rPr lang="en-US" dirty="0"/>
            <a:t>Start wrapping up on-time</a:t>
          </a:r>
          <a:endParaRPr lang="de-DE" dirty="0"/>
        </a:p>
      </dgm:t>
    </dgm:pt>
    <dgm:pt modelId="{57EBEC61-0C72-443A-94A5-5042D6E9358A}" type="parTrans" cxnId="{18DD699D-5FB3-46C6-9470-9EB429987F90}">
      <dgm:prSet/>
      <dgm:spPr/>
      <dgm:t>
        <a:bodyPr/>
        <a:lstStyle/>
        <a:p>
          <a:endParaRPr lang="de-DE"/>
        </a:p>
      </dgm:t>
    </dgm:pt>
    <dgm:pt modelId="{9242F536-02B3-43F1-B164-A668BF2663B5}" type="sibTrans" cxnId="{18DD699D-5FB3-46C6-9470-9EB429987F90}">
      <dgm:prSet/>
      <dgm:spPr/>
      <dgm:t>
        <a:bodyPr/>
        <a:lstStyle/>
        <a:p>
          <a:endParaRPr lang="de-DE"/>
        </a:p>
      </dgm:t>
    </dgm:pt>
    <dgm:pt modelId="{C79254AA-8237-4AB9-BDBE-ED9AFDE01A73}">
      <dgm:prSet/>
      <dgm:spPr/>
      <dgm:t>
        <a:bodyPr/>
        <a:lstStyle/>
        <a:p>
          <a:pPr rtl="0"/>
          <a:r>
            <a:rPr lang="en-US"/>
            <a:t>Discuss how to deal with open issues</a:t>
          </a:r>
          <a:endParaRPr lang="de-DE"/>
        </a:p>
      </dgm:t>
    </dgm:pt>
    <dgm:pt modelId="{65B55DCD-E968-4FBC-BAE8-2D8BC9CEB545}" type="parTrans" cxnId="{A470AE3F-882A-4183-94AF-E4D5EE792706}">
      <dgm:prSet/>
      <dgm:spPr/>
      <dgm:t>
        <a:bodyPr/>
        <a:lstStyle/>
        <a:p>
          <a:endParaRPr lang="de-DE"/>
        </a:p>
      </dgm:t>
    </dgm:pt>
    <dgm:pt modelId="{5EF8FE46-D362-46FC-90E0-D20F3ABCB19C}" type="sibTrans" cxnId="{A470AE3F-882A-4183-94AF-E4D5EE792706}">
      <dgm:prSet/>
      <dgm:spPr/>
      <dgm:t>
        <a:bodyPr/>
        <a:lstStyle/>
        <a:p>
          <a:endParaRPr lang="de-DE"/>
        </a:p>
      </dgm:t>
    </dgm:pt>
    <dgm:pt modelId="{EC02E592-4633-4817-A4DA-9D738757401C}">
      <dgm:prSet/>
      <dgm:spPr/>
      <dgm:t>
        <a:bodyPr/>
        <a:lstStyle/>
        <a:p>
          <a:pPr rtl="0"/>
          <a:r>
            <a:rPr lang="en-US"/>
            <a:t>Define follow-up actions and distribute tasks</a:t>
          </a:r>
          <a:endParaRPr lang="de-DE"/>
        </a:p>
      </dgm:t>
    </dgm:pt>
    <dgm:pt modelId="{16913A3D-4FFB-4A20-B451-411936D90D49}" type="parTrans" cxnId="{292B2E0E-506F-4A48-A016-3979948B411E}">
      <dgm:prSet/>
      <dgm:spPr/>
      <dgm:t>
        <a:bodyPr/>
        <a:lstStyle/>
        <a:p>
          <a:endParaRPr lang="de-DE"/>
        </a:p>
      </dgm:t>
    </dgm:pt>
    <dgm:pt modelId="{50542D05-1917-43C7-9933-5B4CAD6EDAE9}" type="sibTrans" cxnId="{292B2E0E-506F-4A48-A016-3979948B411E}">
      <dgm:prSet/>
      <dgm:spPr/>
      <dgm:t>
        <a:bodyPr/>
        <a:lstStyle/>
        <a:p>
          <a:endParaRPr lang="de-DE"/>
        </a:p>
      </dgm:t>
    </dgm:pt>
    <dgm:pt modelId="{77AFC1C7-E6A1-4618-B0D0-74B8B778672A}" type="pres">
      <dgm:prSet presAssocID="{952E2261-8BC4-4403-8AE4-029FFA5C61CB}" presName="Name0" presStyleCnt="0">
        <dgm:presLayoutVars>
          <dgm:dir/>
          <dgm:animLvl val="lvl"/>
          <dgm:resizeHandles val="exact"/>
        </dgm:presLayoutVars>
      </dgm:prSet>
      <dgm:spPr/>
    </dgm:pt>
    <dgm:pt modelId="{1A9D20DA-7A96-48C6-807F-CF2158A147DA}" type="pres">
      <dgm:prSet presAssocID="{DA508772-4A7A-4878-BC8D-E55E41727893}" presName="boxAndChildren" presStyleCnt="0"/>
      <dgm:spPr/>
    </dgm:pt>
    <dgm:pt modelId="{664720F0-CE3A-4638-B0E1-4BA5456AD7EC}" type="pres">
      <dgm:prSet presAssocID="{DA508772-4A7A-4878-BC8D-E55E41727893}" presName="parentTextBox" presStyleLbl="node1" presStyleIdx="0" presStyleCnt="4"/>
      <dgm:spPr/>
    </dgm:pt>
    <dgm:pt modelId="{7C274925-C633-4D2E-9544-BF457C32C111}" type="pres">
      <dgm:prSet presAssocID="{DA508772-4A7A-4878-BC8D-E55E41727893}" presName="entireBox" presStyleLbl="node1" presStyleIdx="0" presStyleCnt="4"/>
      <dgm:spPr/>
    </dgm:pt>
    <dgm:pt modelId="{6201147A-3AE6-4E8F-B9CA-61E9FBA69CB6}" type="pres">
      <dgm:prSet presAssocID="{DA508772-4A7A-4878-BC8D-E55E41727893}" presName="descendantBox" presStyleCnt="0"/>
      <dgm:spPr/>
    </dgm:pt>
    <dgm:pt modelId="{6B6BD0A8-A0AB-41D1-8A45-C94AD5059D7C}" type="pres">
      <dgm:prSet presAssocID="{9DBA4F2A-79C8-4C0A-880E-5CB6B9769CA9}" presName="childTextBox" presStyleLbl="fgAccFollowNode1" presStyleIdx="0" presStyleCnt="11">
        <dgm:presLayoutVars>
          <dgm:bulletEnabled val="1"/>
        </dgm:presLayoutVars>
      </dgm:prSet>
      <dgm:spPr/>
    </dgm:pt>
    <dgm:pt modelId="{FE4551BC-27C1-4934-A869-BF34A9F0F4E4}" type="pres">
      <dgm:prSet presAssocID="{C79254AA-8237-4AB9-BDBE-ED9AFDE01A73}" presName="childTextBox" presStyleLbl="fgAccFollowNode1" presStyleIdx="1" presStyleCnt="11">
        <dgm:presLayoutVars>
          <dgm:bulletEnabled val="1"/>
        </dgm:presLayoutVars>
      </dgm:prSet>
      <dgm:spPr/>
    </dgm:pt>
    <dgm:pt modelId="{4C16B7F1-25EA-4947-8CDA-26FB9D3C2F15}" type="pres">
      <dgm:prSet presAssocID="{EC02E592-4633-4817-A4DA-9D738757401C}" presName="childTextBox" presStyleLbl="fgAccFollowNode1" presStyleIdx="2" presStyleCnt="11">
        <dgm:presLayoutVars>
          <dgm:bulletEnabled val="1"/>
        </dgm:presLayoutVars>
      </dgm:prSet>
      <dgm:spPr/>
    </dgm:pt>
    <dgm:pt modelId="{3BCD69C9-E7EF-4D3A-A5E0-228F91601E2F}" type="pres">
      <dgm:prSet presAssocID="{D4B4F504-0C5D-4300-8195-1DED786D4535}" presName="sp" presStyleCnt="0"/>
      <dgm:spPr/>
    </dgm:pt>
    <dgm:pt modelId="{9CF23C5D-116D-46EF-A46C-588920EB3E58}" type="pres">
      <dgm:prSet presAssocID="{FE0D6B4D-3AC0-4AF8-AA6D-4427358C426E}" presName="arrowAndChildren" presStyleCnt="0"/>
      <dgm:spPr/>
    </dgm:pt>
    <dgm:pt modelId="{7E44DF1E-8087-45DF-9BFE-EC3BF8E7AF5F}" type="pres">
      <dgm:prSet presAssocID="{FE0D6B4D-3AC0-4AF8-AA6D-4427358C426E}" presName="parentTextArrow" presStyleLbl="node1" presStyleIdx="0" presStyleCnt="4"/>
      <dgm:spPr/>
    </dgm:pt>
    <dgm:pt modelId="{46FEE07F-1529-4E26-93B2-31C918D5FB6C}" type="pres">
      <dgm:prSet presAssocID="{FE0D6B4D-3AC0-4AF8-AA6D-4427358C426E}" presName="arrow" presStyleLbl="node1" presStyleIdx="1" presStyleCnt="4"/>
      <dgm:spPr/>
    </dgm:pt>
    <dgm:pt modelId="{DDF00458-C262-4F63-86BD-E5339D6FDC40}" type="pres">
      <dgm:prSet presAssocID="{FE0D6B4D-3AC0-4AF8-AA6D-4427358C426E}" presName="descendantArrow" presStyleCnt="0"/>
      <dgm:spPr/>
    </dgm:pt>
    <dgm:pt modelId="{9B10534F-66B3-477F-8B42-FD1336153F02}" type="pres">
      <dgm:prSet presAssocID="{6D49F123-E96F-4138-A0E7-C4B94D31E456}" presName="childTextArrow" presStyleLbl="fgAccFollowNode1" presStyleIdx="3" presStyleCnt="11">
        <dgm:presLayoutVars>
          <dgm:bulletEnabled val="1"/>
        </dgm:presLayoutVars>
      </dgm:prSet>
      <dgm:spPr/>
    </dgm:pt>
    <dgm:pt modelId="{FE6D3413-75A9-45C3-80FC-2FABA2CF6299}" type="pres">
      <dgm:prSet presAssocID="{A58E3A0D-EF8C-4E4B-8EC8-838A35FEC14C}" presName="childTextArrow" presStyleLbl="fgAccFollowNode1" presStyleIdx="4" presStyleCnt="11">
        <dgm:presLayoutVars>
          <dgm:bulletEnabled val="1"/>
        </dgm:presLayoutVars>
      </dgm:prSet>
      <dgm:spPr/>
    </dgm:pt>
    <dgm:pt modelId="{BB653407-F13B-4AF6-AF5A-7762D9094885}" type="pres">
      <dgm:prSet presAssocID="{F292E426-473C-42CE-B021-DE75F45A1B7D}" presName="childTextArrow" presStyleLbl="fgAccFollowNode1" presStyleIdx="5" presStyleCnt="11">
        <dgm:presLayoutVars>
          <dgm:bulletEnabled val="1"/>
        </dgm:presLayoutVars>
      </dgm:prSet>
      <dgm:spPr/>
    </dgm:pt>
    <dgm:pt modelId="{3CFFE270-3107-4C5B-81C8-DBEA31A24715}" type="pres">
      <dgm:prSet presAssocID="{8BC4F1A7-6A1B-4659-8F9F-49DA5644D7DB}" presName="sp" presStyleCnt="0"/>
      <dgm:spPr/>
    </dgm:pt>
    <dgm:pt modelId="{4E3A2758-D75B-4DFC-AC72-9DB6F89E8385}" type="pres">
      <dgm:prSet presAssocID="{819C6CB9-7B8E-43C1-AFCE-2203ACB61205}" presName="arrowAndChildren" presStyleCnt="0"/>
      <dgm:spPr/>
    </dgm:pt>
    <dgm:pt modelId="{985B4058-1224-4590-AEB4-6DC40E4B251A}" type="pres">
      <dgm:prSet presAssocID="{819C6CB9-7B8E-43C1-AFCE-2203ACB61205}" presName="parentTextArrow" presStyleLbl="node1" presStyleIdx="1" presStyleCnt="4"/>
      <dgm:spPr/>
    </dgm:pt>
    <dgm:pt modelId="{C3BDE6D1-1E8A-4785-AB60-EEEC64D4AC58}" type="pres">
      <dgm:prSet presAssocID="{819C6CB9-7B8E-43C1-AFCE-2203ACB61205}" presName="arrow" presStyleLbl="node1" presStyleIdx="2" presStyleCnt="4"/>
      <dgm:spPr/>
    </dgm:pt>
    <dgm:pt modelId="{480AFAFD-AE24-4E43-834D-BF17C8AEB0C2}" type="pres">
      <dgm:prSet presAssocID="{819C6CB9-7B8E-43C1-AFCE-2203ACB61205}" presName="descendantArrow" presStyleCnt="0"/>
      <dgm:spPr/>
    </dgm:pt>
    <dgm:pt modelId="{74BB94CC-7FEF-4EB9-8A99-35BF7C2DB185}" type="pres">
      <dgm:prSet presAssocID="{FC2AF442-805E-49B2-800B-A87288DCEFE0}" presName="childTextArrow" presStyleLbl="fgAccFollowNode1" presStyleIdx="6" presStyleCnt="11">
        <dgm:presLayoutVars>
          <dgm:bulletEnabled val="1"/>
        </dgm:presLayoutVars>
      </dgm:prSet>
      <dgm:spPr/>
    </dgm:pt>
    <dgm:pt modelId="{9D3E15A3-C443-49AC-ACA2-CC04E7CD2232}" type="pres">
      <dgm:prSet presAssocID="{1E328EEA-D6C0-48E0-A171-661AE355283E}" presName="childTextArrow" presStyleLbl="fgAccFollowNode1" presStyleIdx="7" presStyleCnt="11">
        <dgm:presLayoutVars>
          <dgm:bulletEnabled val="1"/>
        </dgm:presLayoutVars>
      </dgm:prSet>
      <dgm:spPr/>
    </dgm:pt>
    <dgm:pt modelId="{305E1565-F706-46D1-9862-8A2BEAD5632D}" type="pres">
      <dgm:prSet presAssocID="{B5AB9A4C-6ED3-4B6B-889B-DB8DEDBC5747}" presName="sp" presStyleCnt="0"/>
      <dgm:spPr/>
    </dgm:pt>
    <dgm:pt modelId="{83E098BF-91BC-4695-8F0B-71EBAD33B570}" type="pres">
      <dgm:prSet presAssocID="{095D41BC-79B3-4F10-92AC-5E6EC8E6DE48}" presName="arrowAndChildren" presStyleCnt="0"/>
      <dgm:spPr/>
    </dgm:pt>
    <dgm:pt modelId="{D1C91914-68D2-4F45-BC25-037A2A0BF820}" type="pres">
      <dgm:prSet presAssocID="{095D41BC-79B3-4F10-92AC-5E6EC8E6DE48}" presName="parentTextArrow" presStyleLbl="node1" presStyleIdx="2" presStyleCnt="4"/>
      <dgm:spPr/>
    </dgm:pt>
    <dgm:pt modelId="{3434A26C-7703-4E7B-B43C-B9595CFDAE48}" type="pres">
      <dgm:prSet presAssocID="{095D41BC-79B3-4F10-92AC-5E6EC8E6DE48}" presName="arrow" presStyleLbl="node1" presStyleIdx="3" presStyleCnt="4"/>
      <dgm:spPr/>
    </dgm:pt>
    <dgm:pt modelId="{38A8B449-53D3-45DF-8BBD-0B91F2DCAFFB}" type="pres">
      <dgm:prSet presAssocID="{095D41BC-79B3-4F10-92AC-5E6EC8E6DE48}" presName="descendantArrow" presStyleCnt="0"/>
      <dgm:spPr/>
    </dgm:pt>
    <dgm:pt modelId="{82FD39CB-2A38-418D-89C5-6771A3D1D070}" type="pres">
      <dgm:prSet presAssocID="{DBBAF956-B97D-402B-8B0A-BE4430E650FC}" presName="childTextArrow" presStyleLbl="fgAccFollowNode1" presStyleIdx="8" presStyleCnt="11">
        <dgm:presLayoutVars>
          <dgm:bulletEnabled val="1"/>
        </dgm:presLayoutVars>
      </dgm:prSet>
      <dgm:spPr/>
    </dgm:pt>
    <dgm:pt modelId="{60CD2144-FD2E-4757-95D6-77752D580E05}" type="pres">
      <dgm:prSet presAssocID="{B5121581-63E9-47C1-A418-3C410E6823F3}" presName="childTextArrow" presStyleLbl="fgAccFollowNode1" presStyleIdx="9" presStyleCnt="11">
        <dgm:presLayoutVars>
          <dgm:bulletEnabled val="1"/>
        </dgm:presLayoutVars>
      </dgm:prSet>
      <dgm:spPr/>
    </dgm:pt>
    <dgm:pt modelId="{A9054714-56FB-40E2-9A3A-FD538D3B8373}" type="pres">
      <dgm:prSet presAssocID="{72B942CB-EE18-4408-8EA6-E75952FE3F5A}" presName="childTextArrow" presStyleLbl="fgAccFollowNode1" presStyleIdx="10" presStyleCnt="11">
        <dgm:presLayoutVars>
          <dgm:bulletEnabled val="1"/>
        </dgm:presLayoutVars>
      </dgm:prSet>
      <dgm:spPr/>
    </dgm:pt>
  </dgm:ptLst>
  <dgm:cxnLst>
    <dgm:cxn modelId="{75A12C02-8320-4E8B-8712-8EC06C26B7A2}" srcId="{952E2261-8BC4-4403-8AE4-029FFA5C61CB}" destId="{819C6CB9-7B8E-43C1-AFCE-2203ACB61205}" srcOrd="1" destOrd="0" parTransId="{4DA79D91-05FC-4C01-AC24-42582D0E85B2}" sibTransId="{8BC4F1A7-6A1B-4659-8F9F-49DA5644D7DB}"/>
    <dgm:cxn modelId="{F55FEA06-5487-49E7-82EE-1C5C676FE661}" type="presOf" srcId="{095D41BC-79B3-4F10-92AC-5E6EC8E6DE48}" destId="{D1C91914-68D2-4F45-BC25-037A2A0BF820}" srcOrd="0" destOrd="0" presId="urn:microsoft.com/office/officeart/2005/8/layout/process4"/>
    <dgm:cxn modelId="{292B2E0E-506F-4A48-A016-3979948B411E}" srcId="{DA508772-4A7A-4878-BC8D-E55E41727893}" destId="{EC02E592-4633-4817-A4DA-9D738757401C}" srcOrd="2" destOrd="0" parTransId="{16913A3D-4FFB-4A20-B451-411936D90D49}" sibTransId="{50542D05-1917-43C7-9933-5B4CAD6EDAE9}"/>
    <dgm:cxn modelId="{4DF0DC10-8AEC-4D7A-AB39-0745AB715F3C}" type="presOf" srcId="{B5121581-63E9-47C1-A418-3C410E6823F3}" destId="{60CD2144-FD2E-4757-95D6-77752D580E05}" srcOrd="0" destOrd="0" presId="urn:microsoft.com/office/officeart/2005/8/layout/process4"/>
    <dgm:cxn modelId="{A3155513-84D2-46B8-A26C-3338CB9AEC16}" type="presOf" srcId="{EC02E592-4633-4817-A4DA-9D738757401C}" destId="{4C16B7F1-25EA-4947-8CDA-26FB9D3C2F15}" srcOrd="0" destOrd="0" presId="urn:microsoft.com/office/officeart/2005/8/layout/process4"/>
    <dgm:cxn modelId="{74523014-A1B7-409E-A2C4-28F886619BAC}" type="presOf" srcId="{DA508772-4A7A-4878-BC8D-E55E41727893}" destId="{664720F0-CE3A-4638-B0E1-4BA5456AD7EC}" srcOrd="0" destOrd="0" presId="urn:microsoft.com/office/officeart/2005/8/layout/process4"/>
    <dgm:cxn modelId="{A13B1E23-1C96-4039-A15F-098E08F95364}" srcId="{952E2261-8BC4-4403-8AE4-029FFA5C61CB}" destId="{095D41BC-79B3-4F10-92AC-5E6EC8E6DE48}" srcOrd="0" destOrd="0" parTransId="{C939D3E3-82A2-44A5-B878-C0C450CD84F6}" sibTransId="{B5AB9A4C-6ED3-4B6B-889B-DB8DEDBC5747}"/>
    <dgm:cxn modelId="{BF6F1528-5ED7-4B35-A963-409D52E0F44C}" srcId="{095D41BC-79B3-4F10-92AC-5E6EC8E6DE48}" destId="{DBBAF956-B97D-402B-8B0A-BE4430E650FC}" srcOrd="0" destOrd="0" parTransId="{4A6225C2-C286-4CFD-BB6D-B74604B6BDF5}" sibTransId="{8AEE4116-3432-42E1-8A3D-0D8D25695459}"/>
    <dgm:cxn modelId="{ED864D28-1F6F-4E87-AE18-4A3F1E81F23C}" srcId="{819C6CB9-7B8E-43C1-AFCE-2203ACB61205}" destId="{FC2AF442-805E-49B2-800B-A87288DCEFE0}" srcOrd="0" destOrd="0" parTransId="{43733961-BADF-4204-A7CD-971ECF531FDC}" sibTransId="{4AA60DD0-6C9E-4948-80FB-AE952683EA45}"/>
    <dgm:cxn modelId="{DEB5362A-E4B5-4BCA-AF73-8F04038DA1DC}" type="presOf" srcId="{095D41BC-79B3-4F10-92AC-5E6EC8E6DE48}" destId="{3434A26C-7703-4E7B-B43C-B9595CFDAE48}" srcOrd="1" destOrd="0" presId="urn:microsoft.com/office/officeart/2005/8/layout/process4"/>
    <dgm:cxn modelId="{D2AF9C2C-1104-40CD-BE46-D0CBB0AB7833}" type="presOf" srcId="{819C6CB9-7B8E-43C1-AFCE-2203ACB61205}" destId="{985B4058-1224-4590-AEB4-6DC40E4B251A}" srcOrd="0" destOrd="0" presId="urn:microsoft.com/office/officeart/2005/8/layout/process4"/>
    <dgm:cxn modelId="{A470AE3F-882A-4183-94AF-E4D5EE792706}" srcId="{DA508772-4A7A-4878-BC8D-E55E41727893}" destId="{C79254AA-8237-4AB9-BDBE-ED9AFDE01A73}" srcOrd="1" destOrd="0" parTransId="{65B55DCD-E968-4FBC-BAE8-2D8BC9CEB545}" sibTransId="{5EF8FE46-D362-46FC-90E0-D20F3ABCB19C}"/>
    <dgm:cxn modelId="{7B3D915C-A99F-4EB9-87CD-04CB2E717EC3}" srcId="{FE0D6B4D-3AC0-4AF8-AA6D-4427358C426E}" destId="{A58E3A0D-EF8C-4E4B-8EC8-838A35FEC14C}" srcOrd="1" destOrd="0" parTransId="{36139A0D-58CA-421C-962C-A4C3F8C3D399}" sibTransId="{28A33FEA-C812-4A2B-9C26-CFFB32BC63F7}"/>
    <dgm:cxn modelId="{E535D863-4483-445E-A4CF-D8A1AD164B21}" type="presOf" srcId="{FE0D6B4D-3AC0-4AF8-AA6D-4427358C426E}" destId="{7E44DF1E-8087-45DF-9BFE-EC3BF8E7AF5F}" srcOrd="0" destOrd="0" presId="urn:microsoft.com/office/officeart/2005/8/layout/process4"/>
    <dgm:cxn modelId="{A1CD5569-2845-4A9C-9E31-280F32B6248E}" type="presOf" srcId="{FC2AF442-805E-49B2-800B-A87288DCEFE0}" destId="{74BB94CC-7FEF-4EB9-8A99-35BF7C2DB185}" srcOrd="0" destOrd="0" presId="urn:microsoft.com/office/officeart/2005/8/layout/process4"/>
    <dgm:cxn modelId="{ADAF9B71-0AB6-4BA0-A16E-74A45AFBB5CB}" type="presOf" srcId="{DA508772-4A7A-4878-BC8D-E55E41727893}" destId="{7C274925-C633-4D2E-9544-BF457C32C111}" srcOrd="1" destOrd="0" presId="urn:microsoft.com/office/officeart/2005/8/layout/process4"/>
    <dgm:cxn modelId="{D3891C72-CC1E-442C-A58A-57834AE3D5D0}" srcId="{FE0D6B4D-3AC0-4AF8-AA6D-4427358C426E}" destId="{6D49F123-E96F-4138-A0E7-C4B94D31E456}" srcOrd="0" destOrd="0" parTransId="{20BE49DC-454F-4B34-9D09-EADCE9B4CAF7}" sibTransId="{28FA6839-DF22-4E5C-AF44-227B48F58545}"/>
    <dgm:cxn modelId="{E5E97B81-B327-499C-B5C6-78A2F9592C52}" srcId="{FE0D6B4D-3AC0-4AF8-AA6D-4427358C426E}" destId="{F292E426-473C-42CE-B021-DE75F45A1B7D}" srcOrd="2" destOrd="0" parTransId="{F6DF0FF3-EF70-486C-A588-D3A4EBD22C63}" sibTransId="{7B77D4A1-855B-4B22-B879-F05D91EF60A4}"/>
    <dgm:cxn modelId="{10AC2684-D4AE-4572-B553-FEC7C4ACCBE5}" srcId="{095D41BC-79B3-4F10-92AC-5E6EC8E6DE48}" destId="{72B942CB-EE18-4408-8EA6-E75952FE3F5A}" srcOrd="2" destOrd="0" parTransId="{0BA9C275-5247-4495-BE1A-A6DB75F1E091}" sibTransId="{3C355872-9DBF-406A-97A3-41F41966D5A4}"/>
    <dgm:cxn modelId="{FC399A86-7EB7-4AF0-A2E0-5BE851135BB4}" type="presOf" srcId="{C79254AA-8237-4AB9-BDBE-ED9AFDE01A73}" destId="{FE4551BC-27C1-4934-A869-BF34A9F0F4E4}" srcOrd="0" destOrd="0" presId="urn:microsoft.com/office/officeart/2005/8/layout/process4"/>
    <dgm:cxn modelId="{D639388B-960B-42FF-9040-AA858B1980A2}" srcId="{952E2261-8BC4-4403-8AE4-029FFA5C61CB}" destId="{FE0D6B4D-3AC0-4AF8-AA6D-4427358C426E}" srcOrd="2" destOrd="0" parTransId="{50F7AF68-D4E3-4262-A660-555847A9B2BB}" sibTransId="{D4B4F504-0C5D-4300-8195-1DED786D4535}"/>
    <dgm:cxn modelId="{9A602A8E-4857-493D-9AB9-9E2571D79EA7}" srcId="{952E2261-8BC4-4403-8AE4-029FFA5C61CB}" destId="{DA508772-4A7A-4878-BC8D-E55E41727893}" srcOrd="3" destOrd="0" parTransId="{171FF183-DCD4-495E-9F17-E9389669EA45}" sibTransId="{223C6ED0-EF7C-4DAD-BDF4-5324087EBF92}"/>
    <dgm:cxn modelId="{C1929591-305D-44DE-A1B1-4EE6431347F0}" type="presOf" srcId="{9DBA4F2A-79C8-4C0A-880E-5CB6B9769CA9}" destId="{6B6BD0A8-A0AB-41D1-8A45-C94AD5059D7C}" srcOrd="0" destOrd="0" presId="urn:microsoft.com/office/officeart/2005/8/layout/process4"/>
    <dgm:cxn modelId="{958EBA95-7ABD-46C1-A7CB-1533798B62C5}" type="presOf" srcId="{F292E426-473C-42CE-B021-DE75F45A1B7D}" destId="{BB653407-F13B-4AF6-AF5A-7762D9094885}" srcOrd="0" destOrd="0" presId="urn:microsoft.com/office/officeart/2005/8/layout/process4"/>
    <dgm:cxn modelId="{18DD699D-5FB3-46C6-9470-9EB429987F90}" srcId="{DA508772-4A7A-4878-BC8D-E55E41727893}" destId="{9DBA4F2A-79C8-4C0A-880E-5CB6B9769CA9}" srcOrd="0" destOrd="0" parTransId="{57EBEC61-0C72-443A-94A5-5042D6E9358A}" sibTransId="{9242F536-02B3-43F1-B164-A668BF2663B5}"/>
    <dgm:cxn modelId="{F84D1AA4-FF42-4A77-B01D-67FE5450EC93}" srcId="{095D41BC-79B3-4F10-92AC-5E6EC8E6DE48}" destId="{B5121581-63E9-47C1-A418-3C410E6823F3}" srcOrd="1" destOrd="0" parTransId="{EE99EEF5-A25C-487B-A0F9-6897D533A808}" sibTransId="{B44CAB0E-5076-4756-8FFF-0F384ECFD99C}"/>
    <dgm:cxn modelId="{60C7A5A8-C4DB-4BCD-B451-F569C5289C2E}" type="presOf" srcId="{6D49F123-E96F-4138-A0E7-C4B94D31E456}" destId="{9B10534F-66B3-477F-8B42-FD1336153F02}" srcOrd="0" destOrd="0" presId="urn:microsoft.com/office/officeart/2005/8/layout/process4"/>
    <dgm:cxn modelId="{4941EEB8-30C3-4AD8-BFB4-508A9B220E39}" srcId="{819C6CB9-7B8E-43C1-AFCE-2203ACB61205}" destId="{1E328EEA-D6C0-48E0-A171-661AE355283E}" srcOrd="1" destOrd="0" parTransId="{3AED193B-E146-4FDC-9764-A6024787D23D}" sibTransId="{35F5AE43-1496-4D07-AAB2-7DCFA1C124DF}"/>
    <dgm:cxn modelId="{A3307ECA-005E-47F2-A4F1-E702FDB80C70}" type="presOf" srcId="{72B942CB-EE18-4408-8EA6-E75952FE3F5A}" destId="{A9054714-56FB-40E2-9A3A-FD538D3B8373}" srcOrd="0" destOrd="0" presId="urn:microsoft.com/office/officeart/2005/8/layout/process4"/>
    <dgm:cxn modelId="{F8094EE1-125B-4DF9-B178-E6836A701B32}" type="presOf" srcId="{952E2261-8BC4-4403-8AE4-029FFA5C61CB}" destId="{77AFC1C7-E6A1-4618-B0D0-74B8B778672A}" srcOrd="0" destOrd="0" presId="urn:microsoft.com/office/officeart/2005/8/layout/process4"/>
    <dgm:cxn modelId="{61014BE4-E480-48D5-85A2-4400964F06F2}" type="presOf" srcId="{A58E3A0D-EF8C-4E4B-8EC8-838A35FEC14C}" destId="{FE6D3413-75A9-45C3-80FC-2FABA2CF6299}" srcOrd="0" destOrd="0" presId="urn:microsoft.com/office/officeart/2005/8/layout/process4"/>
    <dgm:cxn modelId="{2AC9C4ED-16DC-493E-A8B1-6274BD7ECA3A}" type="presOf" srcId="{DBBAF956-B97D-402B-8B0A-BE4430E650FC}" destId="{82FD39CB-2A38-418D-89C5-6771A3D1D070}" srcOrd="0" destOrd="0" presId="urn:microsoft.com/office/officeart/2005/8/layout/process4"/>
    <dgm:cxn modelId="{BDBF82EF-6A5A-4C35-AC5E-50592A7F7F49}" type="presOf" srcId="{1E328EEA-D6C0-48E0-A171-661AE355283E}" destId="{9D3E15A3-C443-49AC-ACA2-CC04E7CD2232}" srcOrd="0" destOrd="0" presId="urn:microsoft.com/office/officeart/2005/8/layout/process4"/>
    <dgm:cxn modelId="{E8ABE7FB-33B7-4BED-B3C5-94B4CDFA2A59}" type="presOf" srcId="{819C6CB9-7B8E-43C1-AFCE-2203ACB61205}" destId="{C3BDE6D1-1E8A-4785-AB60-EEEC64D4AC58}" srcOrd="1" destOrd="0" presId="urn:microsoft.com/office/officeart/2005/8/layout/process4"/>
    <dgm:cxn modelId="{0F7873FD-3C17-4DFF-AFFF-A1C26FFAFDD1}" type="presOf" srcId="{FE0D6B4D-3AC0-4AF8-AA6D-4427358C426E}" destId="{46FEE07F-1529-4E26-93B2-31C918D5FB6C}" srcOrd="1" destOrd="0" presId="urn:microsoft.com/office/officeart/2005/8/layout/process4"/>
    <dgm:cxn modelId="{C61DF319-EE42-40FC-B40E-8679C46A96D8}" type="presParOf" srcId="{77AFC1C7-E6A1-4618-B0D0-74B8B778672A}" destId="{1A9D20DA-7A96-48C6-807F-CF2158A147DA}" srcOrd="0" destOrd="0" presId="urn:microsoft.com/office/officeart/2005/8/layout/process4"/>
    <dgm:cxn modelId="{30DEF1A4-DC00-4935-9BD5-C8F495AAF1E0}" type="presParOf" srcId="{1A9D20DA-7A96-48C6-807F-CF2158A147DA}" destId="{664720F0-CE3A-4638-B0E1-4BA5456AD7EC}" srcOrd="0" destOrd="0" presId="urn:microsoft.com/office/officeart/2005/8/layout/process4"/>
    <dgm:cxn modelId="{295EF167-C618-4184-8F2F-7F5B276BB70B}" type="presParOf" srcId="{1A9D20DA-7A96-48C6-807F-CF2158A147DA}" destId="{7C274925-C633-4D2E-9544-BF457C32C111}" srcOrd="1" destOrd="0" presId="urn:microsoft.com/office/officeart/2005/8/layout/process4"/>
    <dgm:cxn modelId="{1256CF1C-EA83-42FE-B93C-4BE49912CFB0}" type="presParOf" srcId="{1A9D20DA-7A96-48C6-807F-CF2158A147DA}" destId="{6201147A-3AE6-4E8F-B9CA-61E9FBA69CB6}" srcOrd="2" destOrd="0" presId="urn:microsoft.com/office/officeart/2005/8/layout/process4"/>
    <dgm:cxn modelId="{2002D6A5-0344-4AE2-A5C9-99A1F6EE9185}" type="presParOf" srcId="{6201147A-3AE6-4E8F-B9CA-61E9FBA69CB6}" destId="{6B6BD0A8-A0AB-41D1-8A45-C94AD5059D7C}" srcOrd="0" destOrd="0" presId="urn:microsoft.com/office/officeart/2005/8/layout/process4"/>
    <dgm:cxn modelId="{54179DBA-9640-4EBE-AA50-1AE1BD7232D8}" type="presParOf" srcId="{6201147A-3AE6-4E8F-B9CA-61E9FBA69CB6}" destId="{FE4551BC-27C1-4934-A869-BF34A9F0F4E4}" srcOrd="1" destOrd="0" presId="urn:microsoft.com/office/officeart/2005/8/layout/process4"/>
    <dgm:cxn modelId="{6EDB962F-526E-4086-BB0D-79E43FA3BC98}" type="presParOf" srcId="{6201147A-3AE6-4E8F-B9CA-61E9FBA69CB6}" destId="{4C16B7F1-25EA-4947-8CDA-26FB9D3C2F15}" srcOrd="2" destOrd="0" presId="urn:microsoft.com/office/officeart/2005/8/layout/process4"/>
    <dgm:cxn modelId="{80038B56-7015-4086-83E1-C9AC7EBA84AD}" type="presParOf" srcId="{77AFC1C7-E6A1-4618-B0D0-74B8B778672A}" destId="{3BCD69C9-E7EF-4D3A-A5E0-228F91601E2F}" srcOrd="1" destOrd="0" presId="urn:microsoft.com/office/officeart/2005/8/layout/process4"/>
    <dgm:cxn modelId="{CEBB483B-2F95-4248-BD56-A4ECE5640271}" type="presParOf" srcId="{77AFC1C7-E6A1-4618-B0D0-74B8B778672A}" destId="{9CF23C5D-116D-46EF-A46C-588920EB3E58}" srcOrd="2" destOrd="0" presId="urn:microsoft.com/office/officeart/2005/8/layout/process4"/>
    <dgm:cxn modelId="{88762337-CFA1-4200-B1D1-FE40EF870983}" type="presParOf" srcId="{9CF23C5D-116D-46EF-A46C-588920EB3E58}" destId="{7E44DF1E-8087-45DF-9BFE-EC3BF8E7AF5F}" srcOrd="0" destOrd="0" presId="urn:microsoft.com/office/officeart/2005/8/layout/process4"/>
    <dgm:cxn modelId="{AFD96C45-7E65-45E3-B242-B4A2C00E4429}" type="presParOf" srcId="{9CF23C5D-116D-46EF-A46C-588920EB3E58}" destId="{46FEE07F-1529-4E26-93B2-31C918D5FB6C}" srcOrd="1" destOrd="0" presId="urn:microsoft.com/office/officeart/2005/8/layout/process4"/>
    <dgm:cxn modelId="{9EDA4F20-8591-4353-9286-9D2ACFA80AC3}" type="presParOf" srcId="{9CF23C5D-116D-46EF-A46C-588920EB3E58}" destId="{DDF00458-C262-4F63-86BD-E5339D6FDC40}" srcOrd="2" destOrd="0" presId="urn:microsoft.com/office/officeart/2005/8/layout/process4"/>
    <dgm:cxn modelId="{506D1951-5930-46A3-9978-D65474767B6F}" type="presParOf" srcId="{DDF00458-C262-4F63-86BD-E5339D6FDC40}" destId="{9B10534F-66B3-477F-8B42-FD1336153F02}" srcOrd="0" destOrd="0" presId="urn:microsoft.com/office/officeart/2005/8/layout/process4"/>
    <dgm:cxn modelId="{17240CAD-D77F-4925-880C-40CB058A357D}" type="presParOf" srcId="{DDF00458-C262-4F63-86BD-E5339D6FDC40}" destId="{FE6D3413-75A9-45C3-80FC-2FABA2CF6299}" srcOrd="1" destOrd="0" presId="urn:microsoft.com/office/officeart/2005/8/layout/process4"/>
    <dgm:cxn modelId="{BC8058CB-F028-4882-984D-E04681C691B2}" type="presParOf" srcId="{DDF00458-C262-4F63-86BD-E5339D6FDC40}" destId="{BB653407-F13B-4AF6-AF5A-7762D9094885}" srcOrd="2" destOrd="0" presId="urn:microsoft.com/office/officeart/2005/8/layout/process4"/>
    <dgm:cxn modelId="{5DEAE00D-8F5A-4FCF-AF2C-4591FEFEEC89}" type="presParOf" srcId="{77AFC1C7-E6A1-4618-B0D0-74B8B778672A}" destId="{3CFFE270-3107-4C5B-81C8-DBEA31A24715}" srcOrd="3" destOrd="0" presId="urn:microsoft.com/office/officeart/2005/8/layout/process4"/>
    <dgm:cxn modelId="{B76B95EA-4B14-47D9-BC31-CD1D86055C78}" type="presParOf" srcId="{77AFC1C7-E6A1-4618-B0D0-74B8B778672A}" destId="{4E3A2758-D75B-4DFC-AC72-9DB6F89E8385}" srcOrd="4" destOrd="0" presId="urn:microsoft.com/office/officeart/2005/8/layout/process4"/>
    <dgm:cxn modelId="{1E4352CD-EF47-4D70-8EF5-2DC8283CAF78}" type="presParOf" srcId="{4E3A2758-D75B-4DFC-AC72-9DB6F89E8385}" destId="{985B4058-1224-4590-AEB4-6DC40E4B251A}" srcOrd="0" destOrd="0" presId="urn:microsoft.com/office/officeart/2005/8/layout/process4"/>
    <dgm:cxn modelId="{420B1FB5-4A0A-4098-B37A-6A3D327C58CF}" type="presParOf" srcId="{4E3A2758-D75B-4DFC-AC72-9DB6F89E8385}" destId="{C3BDE6D1-1E8A-4785-AB60-EEEC64D4AC58}" srcOrd="1" destOrd="0" presId="urn:microsoft.com/office/officeart/2005/8/layout/process4"/>
    <dgm:cxn modelId="{FD2CDF85-CE13-4ED3-9E19-666DC403C694}" type="presParOf" srcId="{4E3A2758-D75B-4DFC-AC72-9DB6F89E8385}" destId="{480AFAFD-AE24-4E43-834D-BF17C8AEB0C2}" srcOrd="2" destOrd="0" presId="urn:microsoft.com/office/officeart/2005/8/layout/process4"/>
    <dgm:cxn modelId="{36A43D88-75E1-4408-BC7A-51D47F1F1F9C}" type="presParOf" srcId="{480AFAFD-AE24-4E43-834D-BF17C8AEB0C2}" destId="{74BB94CC-7FEF-4EB9-8A99-35BF7C2DB185}" srcOrd="0" destOrd="0" presId="urn:microsoft.com/office/officeart/2005/8/layout/process4"/>
    <dgm:cxn modelId="{3F6ACBB5-82A2-4DE5-BDF2-53F4C4117C47}" type="presParOf" srcId="{480AFAFD-AE24-4E43-834D-BF17C8AEB0C2}" destId="{9D3E15A3-C443-49AC-ACA2-CC04E7CD2232}" srcOrd="1" destOrd="0" presId="urn:microsoft.com/office/officeart/2005/8/layout/process4"/>
    <dgm:cxn modelId="{F50F6D91-A6CE-46BD-AC1D-0DC8EA3D2126}" type="presParOf" srcId="{77AFC1C7-E6A1-4618-B0D0-74B8B778672A}" destId="{305E1565-F706-46D1-9862-8A2BEAD5632D}" srcOrd="5" destOrd="0" presId="urn:microsoft.com/office/officeart/2005/8/layout/process4"/>
    <dgm:cxn modelId="{82E7C3A0-7AB9-489A-A9F1-0286054307CD}" type="presParOf" srcId="{77AFC1C7-E6A1-4618-B0D0-74B8B778672A}" destId="{83E098BF-91BC-4695-8F0B-71EBAD33B570}" srcOrd="6" destOrd="0" presId="urn:microsoft.com/office/officeart/2005/8/layout/process4"/>
    <dgm:cxn modelId="{9274451F-631D-4075-B414-CA63902F0D4E}" type="presParOf" srcId="{83E098BF-91BC-4695-8F0B-71EBAD33B570}" destId="{D1C91914-68D2-4F45-BC25-037A2A0BF820}" srcOrd="0" destOrd="0" presId="urn:microsoft.com/office/officeart/2005/8/layout/process4"/>
    <dgm:cxn modelId="{CE6E89AB-7B0A-4BC9-B28C-B41982A6B7B8}" type="presParOf" srcId="{83E098BF-91BC-4695-8F0B-71EBAD33B570}" destId="{3434A26C-7703-4E7B-B43C-B9595CFDAE48}" srcOrd="1" destOrd="0" presId="urn:microsoft.com/office/officeart/2005/8/layout/process4"/>
    <dgm:cxn modelId="{9CE01D1C-DEA8-4555-A7E6-5361C1F4BB06}" type="presParOf" srcId="{83E098BF-91BC-4695-8F0B-71EBAD33B570}" destId="{38A8B449-53D3-45DF-8BBD-0B91F2DCAFFB}" srcOrd="2" destOrd="0" presId="urn:microsoft.com/office/officeart/2005/8/layout/process4"/>
    <dgm:cxn modelId="{97708429-98FA-4F16-B6B0-31E03CD65B2B}" type="presParOf" srcId="{38A8B449-53D3-45DF-8BBD-0B91F2DCAFFB}" destId="{82FD39CB-2A38-418D-89C5-6771A3D1D070}" srcOrd="0" destOrd="0" presId="urn:microsoft.com/office/officeart/2005/8/layout/process4"/>
    <dgm:cxn modelId="{FE16903C-3139-49D7-B966-798FF98037D0}" type="presParOf" srcId="{38A8B449-53D3-45DF-8BBD-0B91F2DCAFFB}" destId="{60CD2144-FD2E-4757-95D6-77752D580E05}" srcOrd="1" destOrd="0" presId="urn:microsoft.com/office/officeart/2005/8/layout/process4"/>
    <dgm:cxn modelId="{B6B83E5F-C038-4DD1-A30C-5DA3AB3CD1E0}" type="presParOf" srcId="{38A8B449-53D3-45DF-8BBD-0B91F2DCAFFB}" destId="{A9054714-56FB-40E2-9A3A-FD538D3B8373}"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7329C3-DB77-6941-BA56-30E92C07F58F}" type="doc">
      <dgm:prSet loTypeId="urn:microsoft.com/office/officeart/2005/8/layout/equation1" loCatId="list" qsTypeId="urn:microsoft.com/office/officeart/2005/8/quickstyle/simple1" qsCatId="simple" csTypeId="urn:microsoft.com/office/officeart/2005/8/colors/accent1_1" csCatId="accent1" phldr="1"/>
      <dgm:spPr/>
    </dgm:pt>
    <dgm:pt modelId="{A0C789B3-035B-BB41-B5B5-670AC78C4ACD}">
      <dgm:prSet phldrT="[Text]"/>
      <dgm:spPr/>
      <dgm:t>
        <a:bodyPr/>
        <a:lstStyle/>
        <a:p>
          <a:r>
            <a:rPr lang="de-DE" dirty="0" err="1"/>
            <a:t>Hazard</a:t>
          </a:r>
          <a:r>
            <a:rPr lang="de-DE" dirty="0"/>
            <a:t> / </a:t>
          </a:r>
          <a:r>
            <a:rPr lang="de-DE" dirty="0" err="1"/>
            <a:t>Threat</a:t>
          </a:r>
          <a:endParaRPr lang="de-DE" dirty="0"/>
        </a:p>
      </dgm:t>
    </dgm:pt>
    <dgm:pt modelId="{7ED635C4-17A0-6946-9408-76F90739DFFD}" type="parTrans" cxnId="{D2E8464E-369B-E942-BAEE-1E778D2C7D14}">
      <dgm:prSet/>
      <dgm:spPr/>
      <dgm:t>
        <a:bodyPr/>
        <a:lstStyle/>
        <a:p>
          <a:endParaRPr lang="de-DE"/>
        </a:p>
      </dgm:t>
    </dgm:pt>
    <dgm:pt modelId="{24E622CF-5F0E-5540-B89C-18FD58189C9E}" type="sibTrans" cxnId="{D2E8464E-369B-E942-BAEE-1E778D2C7D14}">
      <dgm:prSet/>
      <dgm:spPr/>
      <dgm:t>
        <a:bodyPr/>
        <a:lstStyle/>
        <a:p>
          <a:endParaRPr lang="de-DE"/>
        </a:p>
      </dgm:t>
    </dgm:pt>
    <dgm:pt modelId="{B22867CB-9D9E-2047-94C2-4470EDA79310}">
      <dgm:prSet phldrT="[Text]"/>
      <dgm:spPr/>
      <dgm:t>
        <a:bodyPr/>
        <a:lstStyle/>
        <a:p>
          <a:r>
            <a:rPr lang="de-DE" dirty="0" err="1"/>
            <a:t>Exposure</a:t>
          </a:r>
          <a:r>
            <a:rPr lang="de-DE" dirty="0"/>
            <a:t> / </a:t>
          </a:r>
          <a:r>
            <a:rPr lang="de-DE" dirty="0" err="1"/>
            <a:t>Vulner-ability</a:t>
          </a:r>
          <a:endParaRPr lang="de-DE" dirty="0"/>
        </a:p>
      </dgm:t>
    </dgm:pt>
    <dgm:pt modelId="{4633EC37-3575-374F-A37A-A79D57E27B03}" type="parTrans" cxnId="{467B461A-20EB-874C-8010-59989CADDF5F}">
      <dgm:prSet/>
      <dgm:spPr/>
      <dgm:t>
        <a:bodyPr/>
        <a:lstStyle/>
        <a:p>
          <a:endParaRPr lang="de-DE"/>
        </a:p>
      </dgm:t>
    </dgm:pt>
    <dgm:pt modelId="{8C9A2C7A-9972-DC44-8F6C-95BA7CDAF7B7}" type="sibTrans" cxnId="{467B461A-20EB-874C-8010-59989CADDF5F}">
      <dgm:prSet/>
      <dgm:spPr/>
      <dgm:t>
        <a:bodyPr/>
        <a:lstStyle/>
        <a:p>
          <a:endParaRPr lang="de-DE"/>
        </a:p>
      </dgm:t>
    </dgm:pt>
    <dgm:pt modelId="{DBE54818-AD8F-9042-9A50-7EBEF7C6FEE6}">
      <dgm:prSet phldrT="[Text]"/>
      <dgm:spPr/>
      <dgm:t>
        <a:bodyPr/>
        <a:lstStyle/>
        <a:p>
          <a:r>
            <a:rPr lang="de-DE" dirty="0" err="1"/>
            <a:t>Risk</a:t>
          </a:r>
          <a:endParaRPr lang="de-DE" dirty="0"/>
        </a:p>
      </dgm:t>
    </dgm:pt>
    <dgm:pt modelId="{7F1DC925-9CC4-F243-B280-8DE10A8A3572}" type="parTrans" cxnId="{1C70C013-DE20-014D-A607-C080777F717C}">
      <dgm:prSet/>
      <dgm:spPr/>
      <dgm:t>
        <a:bodyPr/>
        <a:lstStyle/>
        <a:p>
          <a:endParaRPr lang="de-DE"/>
        </a:p>
      </dgm:t>
    </dgm:pt>
    <dgm:pt modelId="{8B71358A-63D9-794A-931C-8C238B37298F}" type="sibTrans" cxnId="{1C70C013-DE20-014D-A607-C080777F717C}">
      <dgm:prSet/>
      <dgm:spPr/>
      <dgm:t>
        <a:bodyPr/>
        <a:lstStyle/>
        <a:p>
          <a:endParaRPr lang="de-DE"/>
        </a:p>
      </dgm:t>
    </dgm:pt>
    <dgm:pt modelId="{FC2B5E3F-83F2-6440-A141-184A1241D514}" type="pres">
      <dgm:prSet presAssocID="{807329C3-DB77-6941-BA56-30E92C07F58F}" presName="linearFlow" presStyleCnt="0">
        <dgm:presLayoutVars>
          <dgm:dir/>
          <dgm:resizeHandles val="exact"/>
        </dgm:presLayoutVars>
      </dgm:prSet>
      <dgm:spPr/>
    </dgm:pt>
    <dgm:pt modelId="{35E5A507-6287-814D-A786-76CCC435E7C4}" type="pres">
      <dgm:prSet presAssocID="{A0C789B3-035B-BB41-B5B5-670AC78C4ACD}" presName="node" presStyleLbl="node1" presStyleIdx="0" presStyleCnt="3">
        <dgm:presLayoutVars>
          <dgm:bulletEnabled val="1"/>
        </dgm:presLayoutVars>
      </dgm:prSet>
      <dgm:spPr/>
    </dgm:pt>
    <dgm:pt modelId="{804D9693-EADB-FD47-9280-8EA709D7B96D}" type="pres">
      <dgm:prSet presAssocID="{24E622CF-5F0E-5540-B89C-18FD58189C9E}" presName="spacerL" presStyleCnt="0"/>
      <dgm:spPr/>
    </dgm:pt>
    <dgm:pt modelId="{45A95117-AACD-D540-ADB2-FBA26CE83F5E}" type="pres">
      <dgm:prSet presAssocID="{24E622CF-5F0E-5540-B89C-18FD58189C9E}" presName="sibTrans" presStyleLbl="sibTrans2D1" presStyleIdx="0" presStyleCnt="2"/>
      <dgm:spPr/>
    </dgm:pt>
    <dgm:pt modelId="{4F416D05-7049-544A-A7F6-A56C835CF8C5}" type="pres">
      <dgm:prSet presAssocID="{24E622CF-5F0E-5540-B89C-18FD58189C9E}" presName="spacerR" presStyleCnt="0"/>
      <dgm:spPr/>
    </dgm:pt>
    <dgm:pt modelId="{12FDEE7B-5AEF-9649-88F7-FF8048B13DCA}" type="pres">
      <dgm:prSet presAssocID="{B22867CB-9D9E-2047-94C2-4470EDA79310}" presName="node" presStyleLbl="node1" presStyleIdx="1" presStyleCnt="3">
        <dgm:presLayoutVars>
          <dgm:bulletEnabled val="1"/>
        </dgm:presLayoutVars>
      </dgm:prSet>
      <dgm:spPr/>
    </dgm:pt>
    <dgm:pt modelId="{E16C31D5-3846-6F4B-A03A-19E07FD46CCE}" type="pres">
      <dgm:prSet presAssocID="{8C9A2C7A-9972-DC44-8F6C-95BA7CDAF7B7}" presName="spacerL" presStyleCnt="0"/>
      <dgm:spPr/>
    </dgm:pt>
    <dgm:pt modelId="{63EB1BD4-583A-1848-B18C-68693FE3AFF6}" type="pres">
      <dgm:prSet presAssocID="{8C9A2C7A-9972-DC44-8F6C-95BA7CDAF7B7}" presName="sibTrans" presStyleLbl="sibTrans2D1" presStyleIdx="1" presStyleCnt="2"/>
      <dgm:spPr/>
    </dgm:pt>
    <dgm:pt modelId="{D258AACF-55E8-AA49-9B0D-9625A9F239FA}" type="pres">
      <dgm:prSet presAssocID="{8C9A2C7A-9972-DC44-8F6C-95BA7CDAF7B7}" presName="spacerR" presStyleCnt="0"/>
      <dgm:spPr/>
    </dgm:pt>
    <dgm:pt modelId="{EA3F68D8-BC04-3245-AEDB-CAF91D96353D}" type="pres">
      <dgm:prSet presAssocID="{DBE54818-AD8F-9042-9A50-7EBEF7C6FEE6}" presName="node" presStyleLbl="node1" presStyleIdx="2" presStyleCnt="3">
        <dgm:presLayoutVars>
          <dgm:bulletEnabled val="1"/>
        </dgm:presLayoutVars>
      </dgm:prSet>
      <dgm:spPr/>
    </dgm:pt>
  </dgm:ptLst>
  <dgm:cxnLst>
    <dgm:cxn modelId="{1C70C013-DE20-014D-A607-C080777F717C}" srcId="{807329C3-DB77-6941-BA56-30E92C07F58F}" destId="{DBE54818-AD8F-9042-9A50-7EBEF7C6FEE6}" srcOrd="2" destOrd="0" parTransId="{7F1DC925-9CC4-F243-B280-8DE10A8A3572}" sibTransId="{8B71358A-63D9-794A-931C-8C238B37298F}"/>
    <dgm:cxn modelId="{467B461A-20EB-874C-8010-59989CADDF5F}" srcId="{807329C3-DB77-6941-BA56-30E92C07F58F}" destId="{B22867CB-9D9E-2047-94C2-4470EDA79310}" srcOrd="1" destOrd="0" parTransId="{4633EC37-3575-374F-A37A-A79D57E27B03}" sibTransId="{8C9A2C7A-9972-DC44-8F6C-95BA7CDAF7B7}"/>
    <dgm:cxn modelId="{FD81F245-016A-7F4E-95AC-4728FEEE1EBB}" type="presOf" srcId="{A0C789B3-035B-BB41-B5B5-670AC78C4ACD}" destId="{35E5A507-6287-814D-A786-76CCC435E7C4}" srcOrd="0" destOrd="0" presId="urn:microsoft.com/office/officeart/2005/8/layout/equation1"/>
    <dgm:cxn modelId="{6180314D-6234-6847-93E2-0357B5A972DA}" type="presOf" srcId="{807329C3-DB77-6941-BA56-30E92C07F58F}" destId="{FC2B5E3F-83F2-6440-A141-184A1241D514}" srcOrd="0" destOrd="0" presId="urn:microsoft.com/office/officeart/2005/8/layout/equation1"/>
    <dgm:cxn modelId="{D2E8464E-369B-E942-BAEE-1E778D2C7D14}" srcId="{807329C3-DB77-6941-BA56-30E92C07F58F}" destId="{A0C789B3-035B-BB41-B5B5-670AC78C4ACD}" srcOrd="0" destOrd="0" parTransId="{7ED635C4-17A0-6946-9408-76F90739DFFD}" sibTransId="{24E622CF-5F0E-5540-B89C-18FD58189C9E}"/>
    <dgm:cxn modelId="{DADDA65E-22F1-8C42-B511-70327C559F33}" type="presOf" srcId="{24E622CF-5F0E-5540-B89C-18FD58189C9E}" destId="{45A95117-AACD-D540-ADB2-FBA26CE83F5E}" srcOrd="0" destOrd="0" presId="urn:microsoft.com/office/officeart/2005/8/layout/equation1"/>
    <dgm:cxn modelId="{B79EEF8D-421B-9140-8CC2-559F9BAC200E}" type="presOf" srcId="{B22867CB-9D9E-2047-94C2-4470EDA79310}" destId="{12FDEE7B-5AEF-9649-88F7-FF8048B13DCA}" srcOrd="0" destOrd="0" presId="urn:microsoft.com/office/officeart/2005/8/layout/equation1"/>
    <dgm:cxn modelId="{88CDEED0-8CEC-1842-897E-9AE0608117E5}" type="presOf" srcId="{DBE54818-AD8F-9042-9A50-7EBEF7C6FEE6}" destId="{EA3F68D8-BC04-3245-AEDB-CAF91D96353D}" srcOrd="0" destOrd="0" presId="urn:microsoft.com/office/officeart/2005/8/layout/equation1"/>
    <dgm:cxn modelId="{29E6D0D6-9102-CA43-B3E7-BE74114DB4CF}" type="presOf" srcId="{8C9A2C7A-9972-DC44-8F6C-95BA7CDAF7B7}" destId="{63EB1BD4-583A-1848-B18C-68693FE3AFF6}" srcOrd="0" destOrd="0" presId="urn:microsoft.com/office/officeart/2005/8/layout/equation1"/>
    <dgm:cxn modelId="{03E58C79-62C5-1A48-850D-9B4D8F712FD1}" type="presParOf" srcId="{FC2B5E3F-83F2-6440-A141-184A1241D514}" destId="{35E5A507-6287-814D-A786-76CCC435E7C4}" srcOrd="0" destOrd="0" presId="urn:microsoft.com/office/officeart/2005/8/layout/equation1"/>
    <dgm:cxn modelId="{A428A508-DACF-3C43-B6D7-4CB9DFB74433}" type="presParOf" srcId="{FC2B5E3F-83F2-6440-A141-184A1241D514}" destId="{804D9693-EADB-FD47-9280-8EA709D7B96D}" srcOrd="1" destOrd="0" presId="urn:microsoft.com/office/officeart/2005/8/layout/equation1"/>
    <dgm:cxn modelId="{51659283-616A-DE4E-A30A-323ADED548BB}" type="presParOf" srcId="{FC2B5E3F-83F2-6440-A141-184A1241D514}" destId="{45A95117-AACD-D540-ADB2-FBA26CE83F5E}" srcOrd="2" destOrd="0" presId="urn:microsoft.com/office/officeart/2005/8/layout/equation1"/>
    <dgm:cxn modelId="{9E0C18C7-B784-594A-A073-4EBB0D27854C}" type="presParOf" srcId="{FC2B5E3F-83F2-6440-A141-184A1241D514}" destId="{4F416D05-7049-544A-A7F6-A56C835CF8C5}" srcOrd="3" destOrd="0" presId="urn:microsoft.com/office/officeart/2005/8/layout/equation1"/>
    <dgm:cxn modelId="{E1668BBD-21CB-BD4D-B8B5-37680B4F7847}" type="presParOf" srcId="{FC2B5E3F-83F2-6440-A141-184A1241D514}" destId="{12FDEE7B-5AEF-9649-88F7-FF8048B13DCA}" srcOrd="4" destOrd="0" presId="urn:microsoft.com/office/officeart/2005/8/layout/equation1"/>
    <dgm:cxn modelId="{B35AEE6E-E98D-8940-B6ED-516EB3415A57}" type="presParOf" srcId="{FC2B5E3F-83F2-6440-A141-184A1241D514}" destId="{E16C31D5-3846-6F4B-A03A-19E07FD46CCE}" srcOrd="5" destOrd="0" presId="urn:microsoft.com/office/officeart/2005/8/layout/equation1"/>
    <dgm:cxn modelId="{EAF9677E-A04E-AD4E-A301-48934A2A3C06}" type="presParOf" srcId="{FC2B5E3F-83F2-6440-A141-184A1241D514}" destId="{63EB1BD4-583A-1848-B18C-68693FE3AFF6}" srcOrd="6" destOrd="0" presId="urn:microsoft.com/office/officeart/2005/8/layout/equation1"/>
    <dgm:cxn modelId="{9968AF0D-F72F-B442-9B2D-3F001C5D64B0}" type="presParOf" srcId="{FC2B5E3F-83F2-6440-A141-184A1241D514}" destId="{D258AACF-55E8-AA49-9B0D-9625A9F239FA}" srcOrd="7" destOrd="0" presId="urn:microsoft.com/office/officeart/2005/8/layout/equation1"/>
    <dgm:cxn modelId="{E5DD3286-5B1E-AB46-AAA7-3F95EB289C0F}" type="presParOf" srcId="{FC2B5E3F-83F2-6440-A141-184A1241D514}" destId="{EA3F68D8-BC04-3245-AEDB-CAF91D96353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44C63F-6FE1-4C12-87A0-2F66675B01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68C92B0-1B06-4B12-8C13-AAC5266B20F2}">
      <dgm:prSet/>
      <dgm:spPr/>
      <dgm:t>
        <a:bodyPr/>
        <a:lstStyle/>
        <a:p>
          <a:pPr rtl="0"/>
          <a:r>
            <a:rPr lang="en-AU" dirty="0"/>
            <a:t>Functional</a:t>
          </a:r>
          <a:endParaRPr lang="de-DE" dirty="0"/>
        </a:p>
      </dgm:t>
    </dgm:pt>
    <dgm:pt modelId="{FD1D0254-DCE6-4924-877C-98CE428C4448}" type="parTrans" cxnId="{0470EC1D-6C95-4654-B4CF-2ED3674902CF}">
      <dgm:prSet/>
      <dgm:spPr/>
      <dgm:t>
        <a:bodyPr/>
        <a:lstStyle/>
        <a:p>
          <a:endParaRPr lang="de-DE"/>
        </a:p>
      </dgm:t>
    </dgm:pt>
    <dgm:pt modelId="{C3CD2946-2EA1-43D8-B23D-54105F9F7579}" type="sibTrans" cxnId="{0470EC1D-6C95-4654-B4CF-2ED3674902CF}">
      <dgm:prSet/>
      <dgm:spPr/>
      <dgm:t>
        <a:bodyPr/>
        <a:lstStyle/>
        <a:p>
          <a:endParaRPr lang="de-DE"/>
        </a:p>
      </dgm:t>
    </dgm:pt>
    <dgm:pt modelId="{3C44F760-E495-4863-936E-DBC261830B71}">
      <dgm:prSet/>
      <dgm:spPr/>
      <dgm:t>
        <a:bodyPr/>
        <a:lstStyle/>
        <a:p>
          <a:pPr rtl="0"/>
          <a:r>
            <a:rPr lang="en-AU" dirty="0"/>
            <a:t>Technical</a:t>
          </a:r>
          <a:endParaRPr lang="de-DE" dirty="0"/>
        </a:p>
      </dgm:t>
    </dgm:pt>
    <dgm:pt modelId="{4ADB8317-FB2C-4FDE-A394-4C9BF45FF85F}" type="parTrans" cxnId="{A8D04830-3F03-4B5D-B57F-B2E506930BE2}">
      <dgm:prSet/>
      <dgm:spPr/>
      <dgm:t>
        <a:bodyPr/>
        <a:lstStyle/>
        <a:p>
          <a:endParaRPr lang="de-DE"/>
        </a:p>
      </dgm:t>
    </dgm:pt>
    <dgm:pt modelId="{FABCAF22-2BC3-489D-B661-7306BC5B45E7}" type="sibTrans" cxnId="{A8D04830-3F03-4B5D-B57F-B2E506930BE2}">
      <dgm:prSet/>
      <dgm:spPr/>
      <dgm:t>
        <a:bodyPr/>
        <a:lstStyle/>
        <a:p>
          <a:endParaRPr lang="de-DE"/>
        </a:p>
      </dgm:t>
    </dgm:pt>
    <dgm:pt modelId="{4BC7BFAD-45A1-4193-8633-E1075CC039E0}">
      <dgm:prSet/>
      <dgm:spPr/>
      <dgm:t>
        <a:bodyPr/>
        <a:lstStyle/>
        <a:p>
          <a:pPr rtl="0"/>
          <a:r>
            <a:rPr lang="en-AU" dirty="0"/>
            <a:t>Information security and data protection-related</a:t>
          </a:r>
          <a:endParaRPr lang="de-DE" dirty="0"/>
        </a:p>
      </dgm:t>
    </dgm:pt>
    <dgm:pt modelId="{B3E88BD6-6B73-4520-88F6-83E838279A76}" type="parTrans" cxnId="{24E96350-1A4B-4825-BAEA-553FAC271FE7}">
      <dgm:prSet/>
      <dgm:spPr/>
      <dgm:t>
        <a:bodyPr/>
        <a:lstStyle/>
        <a:p>
          <a:endParaRPr lang="de-DE"/>
        </a:p>
      </dgm:t>
    </dgm:pt>
    <dgm:pt modelId="{FEC6C50C-BE58-4542-A811-E802FEE5302C}" type="sibTrans" cxnId="{24E96350-1A4B-4825-BAEA-553FAC271FE7}">
      <dgm:prSet/>
      <dgm:spPr/>
      <dgm:t>
        <a:bodyPr/>
        <a:lstStyle/>
        <a:p>
          <a:endParaRPr lang="de-DE"/>
        </a:p>
      </dgm:t>
    </dgm:pt>
    <dgm:pt modelId="{48DA8BCA-331A-495D-9D70-DFC7DA0431A2}">
      <dgm:prSet/>
      <dgm:spPr/>
      <dgm:t>
        <a:bodyPr/>
        <a:lstStyle/>
        <a:p>
          <a:pPr rtl="0"/>
          <a:r>
            <a:rPr lang="en-AU" dirty="0"/>
            <a:t>Usability-related</a:t>
          </a:r>
          <a:endParaRPr lang="de-DE" dirty="0"/>
        </a:p>
      </dgm:t>
    </dgm:pt>
    <dgm:pt modelId="{101782AE-B700-43A9-8973-2D7A6A9255E4}" type="parTrans" cxnId="{8748B532-FFA5-4979-98EF-0CD71F0BCE27}">
      <dgm:prSet/>
      <dgm:spPr/>
      <dgm:t>
        <a:bodyPr/>
        <a:lstStyle/>
        <a:p>
          <a:endParaRPr lang="de-DE"/>
        </a:p>
      </dgm:t>
    </dgm:pt>
    <dgm:pt modelId="{0B0C07A6-801E-4A3F-B376-A15DBF2A9C0F}" type="sibTrans" cxnId="{8748B532-FFA5-4979-98EF-0CD71F0BCE27}">
      <dgm:prSet/>
      <dgm:spPr/>
      <dgm:t>
        <a:bodyPr/>
        <a:lstStyle/>
        <a:p>
          <a:endParaRPr lang="de-DE"/>
        </a:p>
      </dgm:t>
    </dgm:pt>
    <dgm:pt modelId="{2AFE2CED-C6E6-4C39-85E0-2BEAC597605B}">
      <dgm:prSet/>
      <dgm:spPr/>
      <dgm:t>
        <a:bodyPr/>
        <a:lstStyle/>
        <a:p>
          <a:pPr rtl="0"/>
          <a:r>
            <a:rPr lang="en-AU" dirty="0"/>
            <a:t>Organisational</a:t>
          </a:r>
          <a:endParaRPr lang="de-DE" dirty="0"/>
        </a:p>
      </dgm:t>
    </dgm:pt>
    <dgm:pt modelId="{8BCDD0FB-4E8A-4DFC-9D23-8F606F696927}" type="parTrans" cxnId="{0E5AD666-E8AA-474B-9AD7-312E4043CA90}">
      <dgm:prSet/>
      <dgm:spPr/>
      <dgm:t>
        <a:bodyPr/>
        <a:lstStyle/>
        <a:p>
          <a:endParaRPr lang="de-DE"/>
        </a:p>
      </dgm:t>
    </dgm:pt>
    <dgm:pt modelId="{F79B74C8-748F-4057-A4B7-145FB1057372}" type="sibTrans" cxnId="{0E5AD666-E8AA-474B-9AD7-312E4043CA90}">
      <dgm:prSet/>
      <dgm:spPr/>
      <dgm:t>
        <a:bodyPr/>
        <a:lstStyle/>
        <a:p>
          <a:endParaRPr lang="de-DE"/>
        </a:p>
      </dgm:t>
    </dgm:pt>
    <dgm:pt modelId="{251A4E02-D1B9-4069-9903-064F6E4B3455}">
      <dgm:prSet/>
      <dgm:spPr/>
      <dgm:t>
        <a:bodyPr/>
        <a:lstStyle/>
        <a:p>
          <a:pPr rtl="0"/>
          <a:r>
            <a:rPr lang="en-AU" dirty="0"/>
            <a:t>Availability, continuity and performance-related</a:t>
          </a:r>
          <a:endParaRPr lang="de-DE" dirty="0"/>
        </a:p>
      </dgm:t>
    </dgm:pt>
    <dgm:pt modelId="{69B9BBAC-12E2-46F3-9FDC-BC29FC0EEF34}" type="parTrans" cxnId="{D21EDE0F-BF31-423E-88BB-0AAB965809E6}">
      <dgm:prSet/>
      <dgm:spPr/>
      <dgm:t>
        <a:bodyPr/>
        <a:lstStyle/>
        <a:p>
          <a:endParaRPr lang="de-DE"/>
        </a:p>
      </dgm:t>
    </dgm:pt>
    <dgm:pt modelId="{1A2245A7-C5A6-4CE5-AB37-8102CE526653}" type="sibTrans" cxnId="{D21EDE0F-BF31-423E-88BB-0AAB965809E6}">
      <dgm:prSet/>
      <dgm:spPr/>
      <dgm:t>
        <a:bodyPr/>
        <a:lstStyle/>
        <a:p>
          <a:endParaRPr lang="de-DE"/>
        </a:p>
      </dgm:t>
    </dgm:pt>
    <dgm:pt modelId="{DB09C800-74BA-4CAF-905B-3C8AC58E5253}">
      <dgm:prSet/>
      <dgm:spPr/>
      <dgm:t>
        <a:bodyPr/>
        <a:lstStyle/>
        <a:p>
          <a:pPr rtl="0"/>
          <a:r>
            <a:rPr lang="en-AU" noProof="0" dirty="0"/>
            <a:t>The service supports the following use cases as specified: (…)</a:t>
          </a:r>
          <a:endParaRPr lang="de-DE" dirty="0"/>
        </a:p>
      </dgm:t>
    </dgm:pt>
    <dgm:pt modelId="{0C454F93-4553-4988-BDF2-F4E9F750BCB8}" type="parTrans" cxnId="{ECADB5D7-5A4B-4D2A-A734-B34D28A48047}">
      <dgm:prSet/>
      <dgm:spPr/>
      <dgm:t>
        <a:bodyPr/>
        <a:lstStyle/>
        <a:p>
          <a:endParaRPr lang="de-DE"/>
        </a:p>
      </dgm:t>
    </dgm:pt>
    <dgm:pt modelId="{52BD94CA-84DF-48A5-969B-1A82D5B51E31}" type="sibTrans" cxnId="{ECADB5D7-5A4B-4D2A-A734-B34D28A48047}">
      <dgm:prSet/>
      <dgm:spPr/>
      <dgm:t>
        <a:bodyPr/>
        <a:lstStyle/>
        <a:p>
          <a:endParaRPr lang="de-DE"/>
        </a:p>
      </dgm:t>
    </dgm:pt>
    <dgm:pt modelId="{ADBD797D-9A75-4FC1-BBD2-CBFB30F8140D}">
      <dgm:prSet/>
      <dgm:spPr/>
      <dgm:t>
        <a:bodyPr/>
        <a:lstStyle/>
        <a:p>
          <a:pPr rtl="0"/>
          <a:r>
            <a:rPr lang="en-AU" noProof="0" dirty="0"/>
            <a:t>The client runs on the following operating systems: (…)</a:t>
          </a:r>
          <a:endParaRPr lang="de-DE" dirty="0"/>
        </a:p>
      </dgm:t>
    </dgm:pt>
    <dgm:pt modelId="{951F07B9-8674-490A-A62A-B21345625C9F}" type="parTrans" cxnId="{CF5DB306-B6D3-4B5A-BE95-81D47951536F}">
      <dgm:prSet/>
      <dgm:spPr/>
      <dgm:t>
        <a:bodyPr/>
        <a:lstStyle/>
        <a:p>
          <a:endParaRPr lang="de-DE"/>
        </a:p>
      </dgm:t>
    </dgm:pt>
    <dgm:pt modelId="{12F7B4AA-65CA-4E12-8E79-7467B58A4681}" type="sibTrans" cxnId="{CF5DB306-B6D3-4B5A-BE95-81D47951536F}">
      <dgm:prSet/>
      <dgm:spPr/>
      <dgm:t>
        <a:bodyPr/>
        <a:lstStyle/>
        <a:p>
          <a:endParaRPr lang="de-DE"/>
        </a:p>
      </dgm:t>
    </dgm:pt>
    <dgm:pt modelId="{CAFFF1CB-F93A-4A92-8A91-E64E16AA0D0E}">
      <dgm:prSet/>
      <dgm:spPr/>
      <dgm:t>
        <a:bodyPr/>
        <a:lstStyle/>
        <a:p>
          <a:pPr rtl="0"/>
          <a:r>
            <a:rPr lang="en-AU" noProof="0" dirty="0"/>
            <a:t>SSO supported, user experience guidelines fulfilled as specified: (…)</a:t>
          </a:r>
          <a:endParaRPr lang="de-DE" dirty="0"/>
        </a:p>
      </dgm:t>
    </dgm:pt>
    <dgm:pt modelId="{42027718-97D9-42E4-8C98-15AE104E047F}" type="parTrans" cxnId="{647144B4-2135-47F3-ABD9-D22C7224EDED}">
      <dgm:prSet/>
      <dgm:spPr/>
      <dgm:t>
        <a:bodyPr/>
        <a:lstStyle/>
        <a:p>
          <a:endParaRPr lang="de-DE"/>
        </a:p>
      </dgm:t>
    </dgm:pt>
    <dgm:pt modelId="{A0840AD1-BD5F-4C5A-BFBF-E6EAF063F9C2}" type="sibTrans" cxnId="{647144B4-2135-47F3-ABD9-D22C7224EDED}">
      <dgm:prSet/>
      <dgm:spPr/>
      <dgm:t>
        <a:bodyPr/>
        <a:lstStyle/>
        <a:p>
          <a:endParaRPr lang="de-DE"/>
        </a:p>
      </dgm:t>
    </dgm:pt>
    <dgm:pt modelId="{5B2108EF-AAD3-4920-A600-19677D3DF9AA}">
      <dgm:prSet/>
      <dgm:spPr/>
      <dgm:t>
        <a:bodyPr/>
        <a:lstStyle/>
        <a:p>
          <a:pPr rtl="0"/>
          <a:r>
            <a:rPr lang="en-AU" noProof="0" dirty="0"/>
            <a:t>All data transmitted over public networks encrypted according to encryption standard (…)</a:t>
          </a:r>
          <a:endParaRPr lang="de-DE" dirty="0"/>
        </a:p>
      </dgm:t>
    </dgm:pt>
    <dgm:pt modelId="{02378CE2-B59D-40E5-AB78-0CA2BDE85ACB}" type="parTrans" cxnId="{81E839D3-F84A-450E-B1DC-B9BF41243778}">
      <dgm:prSet/>
      <dgm:spPr/>
      <dgm:t>
        <a:bodyPr/>
        <a:lstStyle/>
        <a:p>
          <a:endParaRPr lang="de-DE"/>
        </a:p>
      </dgm:t>
    </dgm:pt>
    <dgm:pt modelId="{7F3F3217-7EB6-46C1-9450-CBD256E94C03}" type="sibTrans" cxnId="{81E839D3-F84A-450E-B1DC-B9BF41243778}">
      <dgm:prSet/>
      <dgm:spPr/>
      <dgm:t>
        <a:bodyPr/>
        <a:lstStyle/>
        <a:p>
          <a:endParaRPr lang="de-DE"/>
        </a:p>
      </dgm:t>
    </dgm:pt>
    <dgm:pt modelId="{4E21617C-2FF3-409F-ABCF-237E6FBE71C7}">
      <dgm:prSet/>
      <dgm:spPr/>
      <dgm:t>
        <a:bodyPr/>
        <a:lstStyle/>
        <a:p>
          <a:pPr rtl="0"/>
          <a:r>
            <a:rPr lang="de-DE" dirty="0"/>
            <a:t>Support </a:t>
          </a:r>
          <a:r>
            <a:rPr lang="de-DE" dirty="0" err="1"/>
            <a:t>staff</a:t>
          </a:r>
          <a:r>
            <a:rPr lang="de-DE" dirty="0"/>
            <a:t> </a:t>
          </a:r>
          <a:r>
            <a:rPr lang="de-DE" dirty="0" err="1"/>
            <a:t>and</a:t>
          </a:r>
          <a:r>
            <a:rPr lang="de-DE" dirty="0"/>
            <a:t> </a:t>
          </a:r>
          <a:r>
            <a:rPr lang="de-DE" dirty="0" err="1"/>
            <a:t>users</a:t>
          </a:r>
          <a:r>
            <a:rPr lang="de-DE" dirty="0"/>
            <a:t> </a:t>
          </a:r>
          <a:r>
            <a:rPr lang="de-DE" dirty="0" err="1"/>
            <a:t>have</a:t>
          </a:r>
          <a:r>
            <a:rPr lang="de-DE" dirty="0"/>
            <a:t> </a:t>
          </a:r>
          <a:r>
            <a:rPr lang="de-DE" dirty="0" err="1"/>
            <a:t>been</a:t>
          </a:r>
          <a:r>
            <a:rPr lang="de-DE" dirty="0"/>
            <a:t> </a:t>
          </a:r>
          <a:r>
            <a:rPr lang="de-DE" dirty="0" err="1"/>
            <a:t>trained</a:t>
          </a:r>
          <a:r>
            <a:rPr lang="de-DE" dirty="0"/>
            <a:t>, (…)</a:t>
          </a:r>
        </a:p>
      </dgm:t>
    </dgm:pt>
    <dgm:pt modelId="{42DCF29F-3B46-4210-86C0-AB001156904B}" type="parTrans" cxnId="{B52C6CD2-CE0C-4D82-995C-9ED77EFC45F4}">
      <dgm:prSet/>
      <dgm:spPr/>
      <dgm:t>
        <a:bodyPr/>
        <a:lstStyle/>
        <a:p>
          <a:endParaRPr lang="de-DE"/>
        </a:p>
      </dgm:t>
    </dgm:pt>
    <dgm:pt modelId="{08EE3A1C-EBCB-447D-B0C9-9BD6D3509835}" type="sibTrans" cxnId="{B52C6CD2-CE0C-4D82-995C-9ED77EFC45F4}">
      <dgm:prSet/>
      <dgm:spPr/>
      <dgm:t>
        <a:bodyPr/>
        <a:lstStyle/>
        <a:p>
          <a:endParaRPr lang="de-DE"/>
        </a:p>
      </dgm:t>
    </dgm:pt>
    <dgm:pt modelId="{38F5A3BE-CF40-4748-B9A4-D0B47AD65A40}">
      <dgm:prSet/>
      <dgm:spPr/>
      <dgm:t>
        <a:bodyPr/>
        <a:lstStyle/>
        <a:p>
          <a:pPr rtl="0"/>
          <a:r>
            <a:rPr lang="en-AU" noProof="0" dirty="0"/>
            <a:t>Service continuity plans have been updated, load test performance meets service level target (…)</a:t>
          </a:r>
          <a:endParaRPr lang="de-DE" dirty="0"/>
        </a:p>
      </dgm:t>
    </dgm:pt>
    <dgm:pt modelId="{0031819A-E89F-416F-BA12-1A01DE04A337}" type="parTrans" cxnId="{88B2F271-7CFA-4CCE-AB82-EEF6A8287403}">
      <dgm:prSet/>
      <dgm:spPr/>
      <dgm:t>
        <a:bodyPr/>
        <a:lstStyle/>
        <a:p>
          <a:endParaRPr lang="de-DE"/>
        </a:p>
      </dgm:t>
    </dgm:pt>
    <dgm:pt modelId="{A4772B98-3263-4F9C-9330-6AC90E78AC0F}" type="sibTrans" cxnId="{88B2F271-7CFA-4CCE-AB82-EEF6A8287403}">
      <dgm:prSet/>
      <dgm:spPr/>
      <dgm:t>
        <a:bodyPr/>
        <a:lstStyle/>
        <a:p>
          <a:endParaRPr lang="de-DE"/>
        </a:p>
      </dgm:t>
    </dgm:pt>
    <dgm:pt modelId="{6395A8A2-76C4-4614-86D0-02384DD2F383}" type="pres">
      <dgm:prSet presAssocID="{2B44C63F-6FE1-4C12-87A0-2F66675B01C5}" presName="Name0" presStyleCnt="0">
        <dgm:presLayoutVars>
          <dgm:dir/>
          <dgm:animLvl val="lvl"/>
          <dgm:resizeHandles val="exact"/>
        </dgm:presLayoutVars>
      </dgm:prSet>
      <dgm:spPr/>
    </dgm:pt>
    <dgm:pt modelId="{D782BA79-D0A4-40F1-AA76-9C3CEDB925D6}" type="pres">
      <dgm:prSet presAssocID="{768C92B0-1B06-4B12-8C13-AAC5266B20F2}" presName="linNode" presStyleCnt="0"/>
      <dgm:spPr/>
    </dgm:pt>
    <dgm:pt modelId="{A50D04F6-F8F2-4C6C-89A8-081807434DD9}" type="pres">
      <dgm:prSet presAssocID="{768C92B0-1B06-4B12-8C13-AAC5266B20F2}" presName="parentText" presStyleLbl="node1" presStyleIdx="0" presStyleCnt="6">
        <dgm:presLayoutVars>
          <dgm:chMax val="1"/>
          <dgm:bulletEnabled val="1"/>
        </dgm:presLayoutVars>
      </dgm:prSet>
      <dgm:spPr/>
    </dgm:pt>
    <dgm:pt modelId="{A6301F75-1EF1-47AE-9E98-CF167C05B4B9}" type="pres">
      <dgm:prSet presAssocID="{768C92B0-1B06-4B12-8C13-AAC5266B20F2}" presName="descendantText" presStyleLbl="alignAccFollowNode1" presStyleIdx="0" presStyleCnt="6">
        <dgm:presLayoutVars>
          <dgm:bulletEnabled val="1"/>
        </dgm:presLayoutVars>
      </dgm:prSet>
      <dgm:spPr/>
    </dgm:pt>
    <dgm:pt modelId="{3D03A34C-939C-434A-B281-33D83E8004CA}" type="pres">
      <dgm:prSet presAssocID="{C3CD2946-2EA1-43D8-B23D-54105F9F7579}" presName="sp" presStyleCnt="0"/>
      <dgm:spPr/>
    </dgm:pt>
    <dgm:pt modelId="{EFB7EAEA-DE8D-4FD6-9DB4-0F10F6B5B734}" type="pres">
      <dgm:prSet presAssocID="{3C44F760-E495-4863-936E-DBC261830B71}" presName="linNode" presStyleCnt="0"/>
      <dgm:spPr/>
    </dgm:pt>
    <dgm:pt modelId="{5715E04F-0B19-4AAA-83F2-0350DF39E2CF}" type="pres">
      <dgm:prSet presAssocID="{3C44F760-E495-4863-936E-DBC261830B71}" presName="parentText" presStyleLbl="node1" presStyleIdx="1" presStyleCnt="6">
        <dgm:presLayoutVars>
          <dgm:chMax val="1"/>
          <dgm:bulletEnabled val="1"/>
        </dgm:presLayoutVars>
      </dgm:prSet>
      <dgm:spPr/>
    </dgm:pt>
    <dgm:pt modelId="{C55CF203-1FCB-4BA3-A4BD-3FD3EE763967}" type="pres">
      <dgm:prSet presAssocID="{3C44F760-E495-4863-936E-DBC261830B71}" presName="descendantText" presStyleLbl="alignAccFollowNode1" presStyleIdx="1" presStyleCnt="6">
        <dgm:presLayoutVars>
          <dgm:bulletEnabled val="1"/>
        </dgm:presLayoutVars>
      </dgm:prSet>
      <dgm:spPr/>
    </dgm:pt>
    <dgm:pt modelId="{FB962F8F-C595-4469-A483-E6C44B1ECD07}" type="pres">
      <dgm:prSet presAssocID="{FABCAF22-2BC3-489D-B661-7306BC5B45E7}" presName="sp" presStyleCnt="0"/>
      <dgm:spPr/>
    </dgm:pt>
    <dgm:pt modelId="{672CE027-2BFA-4CE4-B4F8-17D4FB47C2CC}" type="pres">
      <dgm:prSet presAssocID="{4BC7BFAD-45A1-4193-8633-E1075CC039E0}" presName="linNode" presStyleCnt="0"/>
      <dgm:spPr/>
    </dgm:pt>
    <dgm:pt modelId="{589F36C7-AE29-4F56-90E8-B2190D84FF0B}" type="pres">
      <dgm:prSet presAssocID="{4BC7BFAD-45A1-4193-8633-E1075CC039E0}" presName="parentText" presStyleLbl="node1" presStyleIdx="2" presStyleCnt="6">
        <dgm:presLayoutVars>
          <dgm:chMax val="1"/>
          <dgm:bulletEnabled val="1"/>
        </dgm:presLayoutVars>
      </dgm:prSet>
      <dgm:spPr/>
    </dgm:pt>
    <dgm:pt modelId="{BAA9850C-FED3-45E5-BB11-6BDE1EECD4F2}" type="pres">
      <dgm:prSet presAssocID="{4BC7BFAD-45A1-4193-8633-E1075CC039E0}" presName="descendantText" presStyleLbl="alignAccFollowNode1" presStyleIdx="2" presStyleCnt="6">
        <dgm:presLayoutVars>
          <dgm:bulletEnabled val="1"/>
        </dgm:presLayoutVars>
      </dgm:prSet>
      <dgm:spPr/>
    </dgm:pt>
    <dgm:pt modelId="{635172CB-CD70-4E45-BA16-CEB547EEE199}" type="pres">
      <dgm:prSet presAssocID="{FEC6C50C-BE58-4542-A811-E802FEE5302C}" presName="sp" presStyleCnt="0"/>
      <dgm:spPr/>
    </dgm:pt>
    <dgm:pt modelId="{1A9C214D-F40B-4674-8437-F65973C45866}" type="pres">
      <dgm:prSet presAssocID="{48DA8BCA-331A-495D-9D70-DFC7DA0431A2}" presName="linNode" presStyleCnt="0"/>
      <dgm:spPr/>
    </dgm:pt>
    <dgm:pt modelId="{84783A25-0DD3-40F4-B6B1-85DE53DCBEE7}" type="pres">
      <dgm:prSet presAssocID="{48DA8BCA-331A-495D-9D70-DFC7DA0431A2}" presName="parentText" presStyleLbl="node1" presStyleIdx="3" presStyleCnt="6">
        <dgm:presLayoutVars>
          <dgm:chMax val="1"/>
          <dgm:bulletEnabled val="1"/>
        </dgm:presLayoutVars>
      </dgm:prSet>
      <dgm:spPr/>
    </dgm:pt>
    <dgm:pt modelId="{6ED27809-7C7D-4611-8868-5E22615D569F}" type="pres">
      <dgm:prSet presAssocID="{48DA8BCA-331A-495D-9D70-DFC7DA0431A2}" presName="descendantText" presStyleLbl="alignAccFollowNode1" presStyleIdx="3" presStyleCnt="6">
        <dgm:presLayoutVars>
          <dgm:bulletEnabled val="1"/>
        </dgm:presLayoutVars>
      </dgm:prSet>
      <dgm:spPr/>
    </dgm:pt>
    <dgm:pt modelId="{3D980EF2-D9E8-4903-B0F5-10D117E3F93B}" type="pres">
      <dgm:prSet presAssocID="{0B0C07A6-801E-4A3F-B376-A15DBF2A9C0F}" presName="sp" presStyleCnt="0"/>
      <dgm:spPr/>
    </dgm:pt>
    <dgm:pt modelId="{B8FCAB7E-F4B6-48AF-8153-2A7C934A3B90}" type="pres">
      <dgm:prSet presAssocID="{2AFE2CED-C6E6-4C39-85E0-2BEAC597605B}" presName="linNode" presStyleCnt="0"/>
      <dgm:spPr/>
    </dgm:pt>
    <dgm:pt modelId="{A6B655D7-353C-4783-A84F-053B1A6D724C}" type="pres">
      <dgm:prSet presAssocID="{2AFE2CED-C6E6-4C39-85E0-2BEAC597605B}" presName="parentText" presStyleLbl="node1" presStyleIdx="4" presStyleCnt="6">
        <dgm:presLayoutVars>
          <dgm:chMax val="1"/>
          <dgm:bulletEnabled val="1"/>
        </dgm:presLayoutVars>
      </dgm:prSet>
      <dgm:spPr/>
    </dgm:pt>
    <dgm:pt modelId="{71612A60-9C2A-4CCD-83AE-91F7836E0F7D}" type="pres">
      <dgm:prSet presAssocID="{2AFE2CED-C6E6-4C39-85E0-2BEAC597605B}" presName="descendantText" presStyleLbl="alignAccFollowNode1" presStyleIdx="4" presStyleCnt="6">
        <dgm:presLayoutVars>
          <dgm:bulletEnabled val="1"/>
        </dgm:presLayoutVars>
      </dgm:prSet>
      <dgm:spPr/>
    </dgm:pt>
    <dgm:pt modelId="{DB519FC5-2326-45D5-AA5B-9824CC4FEF83}" type="pres">
      <dgm:prSet presAssocID="{F79B74C8-748F-4057-A4B7-145FB1057372}" presName="sp" presStyleCnt="0"/>
      <dgm:spPr/>
    </dgm:pt>
    <dgm:pt modelId="{A0A5AC8E-6C07-4836-A511-AD4E23399087}" type="pres">
      <dgm:prSet presAssocID="{251A4E02-D1B9-4069-9903-064F6E4B3455}" presName="linNode" presStyleCnt="0"/>
      <dgm:spPr/>
    </dgm:pt>
    <dgm:pt modelId="{9A1A45E9-DDD7-47DE-8AA9-6AF8B27122A2}" type="pres">
      <dgm:prSet presAssocID="{251A4E02-D1B9-4069-9903-064F6E4B3455}" presName="parentText" presStyleLbl="node1" presStyleIdx="5" presStyleCnt="6">
        <dgm:presLayoutVars>
          <dgm:chMax val="1"/>
          <dgm:bulletEnabled val="1"/>
        </dgm:presLayoutVars>
      </dgm:prSet>
      <dgm:spPr/>
    </dgm:pt>
    <dgm:pt modelId="{5355CCC3-0FAE-4631-956B-8485337D9E5E}" type="pres">
      <dgm:prSet presAssocID="{251A4E02-D1B9-4069-9903-064F6E4B3455}" presName="descendantText" presStyleLbl="alignAccFollowNode1" presStyleIdx="5" presStyleCnt="6">
        <dgm:presLayoutVars>
          <dgm:bulletEnabled val="1"/>
        </dgm:presLayoutVars>
      </dgm:prSet>
      <dgm:spPr/>
    </dgm:pt>
  </dgm:ptLst>
  <dgm:cxnLst>
    <dgm:cxn modelId="{CF5DB306-B6D3-4B5A-BE95-81D47951536F}" srcId="{3C44F760-E495-4863-936E-DBC261830B71}" destId="{ADBD797D-9A75-4FC1-BBD2-CBFB30F8140D}" srcOrd="0" destOrd="0" parTransId="{951F07B9-8674-490A-A62A-B21345625C9F}" sibTransId="{12F7B4AA-65CA-4E12-8E79-7467B58A4681}"/>
    <dgm:cxn modelId="{C7AFBC06-5779-402E-A3DC-1254E99026D6}" type="presOf" srcId="{5B2108EF-AAD3-4920-A600-19677D3DF9AA}" destId="{BAA9850C-FED3-45E5-BB11-6BDE1EECD4F2}" srcOrd="0" destOrd="0" presId="urn:microsoft.com/office/officeart/2005/8/layout/vList5"/>
    <dgm:cxn modelId="{D21EDE0F-BF31-423E-88BB-0AAB965809E6}" srcId="{2B44C63F-6FE1-4C12-87A0-2F66675B01C5}" destId="{251A4E02-D1B9-4069-9903-064F6E4B3455}" srcOrd="5" destOrd="0" parTransId="{69B9BBAC-12E2-46F3-9FDC-BC29FC0EEF34}" sibTransId="{1A2245A7-C5A6-4CE5-AB37-8102CE526653}"/>
    <dgm:cxn modelId="{1BF4BC16-C32D-447A-808D-206C7FBFCDC2}" type="presOf" srcId="{48DA8BCA-331A-495D-9D70-DFC7DA0431A2}" destId="{84783A25-0DD3-40F4-B6B1-85DE53DCBEE7}" srcOrd="0" destOrd="0" presId="urn:microsoft.com/office/officeart/2005/8/layout/vList5"/>
    <dgm:cxn modelId="{0470EC1D-6C95-4654-B4CF-2ED3674902CF}" srcId="{2B44C63F-6FE1-4C12-87A0-2F66675B01C5}" destId="{768C92B0-1B06-4B12-8C13-AAC5266B20F2}" srcOrd="0" destOrd="0" parTransId="{FD1D0254-DCE6-4924-877C-98CE428C4448}" sibTransId="{C3CD2946-2EA1-43D8-B23D-54105F9F7579}"/>
    <dgm:cxn modelId="{A8D04830-3F03-4B5D-B57F-B2E506930BE2}" srcId="{2B44C63F-6FE1-4C12-87A0-2F66675B01C5}" destId="{3C44F760-E495-4863-936E-DBC261830B71}" srcOrd="1" destOrd="0" parTransId="{4ADB8317-FB2C-4FDE-A394-4C9BF45FF85F}" sibTransId="{FABCAF22-2BC3-489D-B661-7306BC5B45E7}"/>
    <dgm:cxn modelId="{8748B532-FFA5-4979-98EF-0CD71F0BCE27}" srcId="{2B44C63F-6FE1-4C12-87A0-2F66675B01C5}" destId="{48DA8BCA-331A-495D-9D70-DFC7DA0431A2}" srcOrd="3" destOrd="0" parTransId="{101782AE-B700-43A9-8973-2D7A6A9255E4}" sibTransId="{0B0C07A6-801E-4A3F-B376-A15DBF2A9C0F}"/>
    <dgm:cxn modelId="{CE4C8334-099A-478D-9F9E-B61D415B1F1E}" type="presOf" srcId="{251A4E02-D1B9-4069-9903-064F6E4B3455}" destId="{9A1A45E9-DDD7-47DE-8AA9-6AF8B27122A2}" srcOrd="0" destOrd="0" presId="urn:microsoft.com/office/officeart/2005/8/layout/vList5"/>
    <dgm:cxn modelId="{C7437D3D-C994-4C17-9DB8-D3C36D146923}" type="presOf" srcId="{2AFE2CED-C6E6-4C39-85E0-2BEAC597605B}" destId="{A6B655D7-353C-4783-A84F-053B1A6D724C}" srcOrd="0" destOrd="0" presId="urn:microsoft.com/office/officeart/2005/8/layout/vList5"/>
    <dgm:cxn modelId="{24E96350-1A4B-4825-BAEA-553FAC271FE7}" srcId="{2B44C63F-6FE1-4C12-87A0-2F66675B01C5}" destId="{4BC7BFAD-45A1-4193-8633-E1075CC039E0}" srcOrd="2" destOrd="0" parTransId="{B3E88BD6-6B73-4520-88F6-83E838279A76}" sibTransId="{FEC6C50C-BE58-4542-A811-E802FEE5302C}"/>
    <dgm:cxn modelId="{5D266B65-8835-44AF-A553-B68D0B6A1AA4}" type="presOf" srcId="{4E21617C-2FF3-409F-ABCF-237E6FBE71C7}" destId="{71612A60-9C2A-4CCD-83AE-91F7836E0F7D}" srcOrd="0" destOrd="0" presId="urn:microsoft.com/office/officeart/2005/8/layout/vList5"/>
    <dgm:cxn modelId="{0E5AD666-E8AA-474B-9AD7-312E4043CA90}" srcId="{2B44C63F-6FE1-4C12-87A0-2F66675B01C5}" destId="{2AFE2CED-C6E6-4C39-85E0-2BEAC597605B}" srcOrd="4" destOrd="0" parTransId="{8BCDD0FB-4E8A-4DFC-9D23-8F606F696927}" sibTransId="{F79B74C8-748F-4057-A4B7-145FB1057372}"/>
    <dgm:cxn modelId="{88B2F271-7CFA-4CCE-AB82-EEF6A8287403}" srcId="{251A4E02-D1B9-4069-9903-064F6E4B3455}" destId="{38F5A3BE-CF40-4748-B9A4-D0B47AD65A40}" srcOrd="0" destOrd="0" parTransId="{0031819A-E89F-416F-BA12-1A01DE04A337}" sibTransId="{A4772B98-3263-4F9C-9330-6AC90E78AC0F}"/>
    <dgm:cxn modelId="{E354A182-5F0F-493E-982A-C42BE12AF310}" type="presOf" srcId="{3C44F760-E495-4863-936E-DBC261830B71}" destId="{5715E04F-0B19-4AAA-83F2-0350DF39E2CF}" srcOrd="0" destOrd="0" presId="urn:microsoft.com/office/officeart/2005/8/layout/vList5"/>
    <dgm:cxn modelId="{549FB595-A1F7-4DA7-8418-51C892B169C4}" type="presOf" srcId="{ADBD797D-9A75-4FC1-BBD2-CBFB30F8140D}" destId="{C55CF203-1FCB-4BA3-A4BD-3FD3EE763967}" srcOrd="0" destOrd="0" presId="urn:microsoft.com/office/officeart/2005/8/layout/vList5"/>
    <dgm:cxn modelId="{0011CE95-4F83-4B71-ACA9-2AEC39D20805}" type="presOf" srcId="{38F5A3BE-CF40-4748-B9A4-D0B47AD65A40}" destId="{5355CCC3-0FAE-4631-956B-8485337D9E5E}" srcOrd="0" destOrd="0" presId="urn:microsoft.com/office/officeart/2005/8/layout/vList5"/>
    <dgm:cxn modelId="{6CC21D9B-458D-437B-ADE9-3936F68E2EE0}" type="presOf" srcId="{CAFFF1CB-F93A-4A92-8A91-E64E16AA0D0E}" destId="{6ED27809-7C7D-4611-8868-5E22615D569F}" srcOrd="0" destOrd="0" presId="urn:microsoft.com/office/officeart/2005/8/layout/vList5"/>
    <dgm:cxn modelId="{16B5C8A7-8954-4AED-9899-55FA6F8CFB34}" type="presOf" srcId="{4BC7BFAD-45A1-4193-8633-E1075CC039E0}" destId="{589F36C7-AE29-4F56-90E8-B2190D84FF0B}" srcOrd="0" destOrd="0" presId="urn:microsoft.com/office/officeart/2005/8/layout/vList5"/>
    <dgm:cxn modelId="{647144B4-2135-47F3-ABD9-D22C7224EDED}" srcId="{48DA8BCA-331A-495D-9D70-DFC7DA0431A2}" destId="{CAFFF1CB-F93A-4A92-8A91-E64E16AA0D0E}" srcOrd="0" destOrd="0" parTransId="{42027718-97D9-42E4-8C98-15AE104E047F}" sibTransId="{A0840AD1-BD5F-4C5A-BFBF-E6EAF063F9C2}"/>
    <dgm:cxn modelId="{B52C6CD2-CE0C-4D82-995C-9ED77EFC45F4}" srcId="{2AFE2CED-C6E6-4C39-85E0-2BEAC597605B}" destId="{4E21617C-2FF3-409F-ABCF-237E6FBE71C7}" srcOrd="0" destOrd="0" parTransId="{42DCF29F-3B46-4210-86C0-AB001156904B}" sibTransId="{08EE3A1C-EBCB-447D-B0C9-9BD6D3509835}"/>
    <dgm:cxn modelId="{81E839D3-F84A-450E-B1DC-B9BF41243778}" srcId="{4BC7BFAD-45A1-4193-8633-E1075CC039E0}" destId="{5B2108EF-AAD3-4920-A600-19677D3DF9AA}" srcOrd="0" destOrd="0" parTransId="{02378CE2-B59D-40E5-AB78-0CA2BDE85ACB}" sibTransId="{7F3F3217-7EB6-46C1-9450-CBD256E94C03}"/>
    <dgm:cxn modelId="{501135D6-BCC5-4F52-ACAE-A9BB41AB9EEA}" type="presOf" srcId="{768C92B0-1B06-4B12-8C13-AAC5266B20F2}" destId="{A50D04F6-F8F2-4C6C-89A8-081807434DD9}" srcOrd="0" destOrd="0" presId="urn:microsoft.com/office/officeart/2005/8/layout/vList5"/>
    <dgm:cxn modelId="{ECADB5D7-5A4B-4D2A-A734-B34D28A48047}" srcId="{768C92B0-1B06-4B12-8C13-AAC5266B20F2}" destId="{DB09C800-74BA-4CAF-905B-3C8AC58E5253}" srcOrd="0" destOrd="0" parTransId="{0C454F93-4553-4988-BDF2-F4E9F750BCB8}" sibTransId="{52BD94CA-84DF-48A5-969B-1A82D5B51E31}"/>
    <dgm:cxn modelId="{608CA4EE-2029-4087-8280-028D29D5D242}" type="presOf" srcId="{DB09C800-74BA-4CAF-905B-3C8AC58E5253}" destId="{A6301F75-1EF1-47AE-9E98-CF167C05B4B9}" srcOrd="0" destOrd="0" presId="urn:microsoft.com/office/officeart/2005/8/layout/vList5"/>
    <dgm:cxn modelId="{F32EE0F1-00F0-4263-A237-23CBCD4AFF90}" type="presOf" srcId="{2B44C63F-6FE1-4C12-87A0-2F66675B01C5}" destId="{6395A8A2-76C4-4614-86D0-02384DD2F383}" srcOrd="0" destOrd="0" presId="urn:microsoft.com/office/officeart/2005/8/layout/vList5"/>
    <dgm:cxn modelId="{DE640507-72C0-4890-8E74-8343EB332422}" type="presParOf" srcId="{6395A8A2-76C4-4614-86D0-02384DD2F383}" destId="{D782BA79-D0A4-40F1-AA76-9C3CEDB925D6}" srcOrd="0" destOrd="0" presId="urn:microsoft.com/office/officeart/2005/8/layout/vList5"/>
    <dgm:cxn modelId="{943A873B-23BE-4B7C-A9A4-73C8575946DB}" type="presParOf" srcId="{D782BA79-D0A4-40F1-AA76-9C3CEDB925D6}" destId="{A50D04F6-F8F2-4C6C-89A8-081807434DD9}" srcOrd="0" destOrd="0" presId="urn:microsoft.com/office/officeart/2005/8/layout/vList5"/>
    <dgm:cxn modelId="{92E87E1A-BEB9-4F3A-8481-88AD9D9669FC}" type="presParOf" srcId="{D782BA79-D0A4-40F1-AA76-9C3CEDB925D6}" destId="{A6301F75-1EF1-47AE-9E98-CF167C05B4B9}" srcOrd="1" destOrd="0" presId="urn:microsoft.com/office/officeart/2005/8/layout/vList5"/>
    <dgm:cxn modelId="{F081E849-B7B1-4B27-812B-D2BEA6F4FCA6}" type="presParOf" srcId="{6395A8A2-76C4-4614-86D0-02384DD2F383}" destId="{3D03A34C-939C-434A-B281-33D83E8004CA}" srcOrd="1" destOrd="0" presId="urn:microsoft.com/office/officeart/2005/8/layout/vList5"/>
    <dgm:cxn modelId="{79D76A14-9F42-4CD4-957E-16D5B9AAB8BF}" type="presParOf" srcId="{6395A8A2-76C4-4614-86D0-02384DD2F383}" destId="{EFB7EAEA-DE8D-4FD6-9DB4-0F10F6B5B734}" srcOrd="2" destOrd="0" presId="urn:microsoft.com/office/officeart/2005/8/layout/vList5"/>
    <dgm:cxn modelId="{651BD0C9-A7E6-4A1B-A374-B4E345CE934D}" type="presParOf" srcId="{EFB7EAEA-DE8D-4FD6-9DB4-0F10F6B5B734}" destId="{5715E04F-0B19-4AAA-83F2-0350DF39E2CF}" srcOrd="0" destOrd="0" presId="urn:microsoft.com/office/officeart/2005/8/layout/vList5"/>
    <dgm:cxn modelId="{29A3F1BE-C0C5-4657-BE0F-9D7F3A31E032}" type="presParOf" srcId="{EFB7EAEA-DE8D-4FD6-9DB4-0F10F6B5B734}" destId="{C55CF203-1FCB-4BA3-A4BD-3FD3EE763967}" srcOrd="1" destOrd="0" presId="urn:microsoft.com/office/officeart/2005/8/layout/vList5"/>
    <dgm:cxn modelId="{AB2FAA4E-C3A0-4DD3-92ED-5AE1D29E613D}" type="presParOf" srcId="{6395A8A2-76C4-4614-86D0-02384DD2F383}" destId="{FB962F8F-C595-4469-A483-E6C44B1ECD07}" srcOrd="3" destOrd="0" presId="urn:microsoft.com/office/officeart/2005/8/layout/vList5"/>
    <dgm:cxn modelId="{F78AF90B-8272-4E31-9B6A-3F69D6655F33}" type="presParOf" srcId="{6395A8A2-76C4-4614-86D0-02384DD2F383}" destId="{672CE027-2BFA-4CE4-B4F8-17D4FB47C2CC}" srcOrd="4" destOrd="0" presId="urn:microsoft.com/office/officeart/2005/8/layout/vList5"/>
    <dgm:cxn modelId="{19D12D4B-93C4-4CC5-92C3-0EC53DC497FD}" type="presParOf" srcId="{672CE027-2BFA-4CE4-B4F8-17D4FB47C2CC}" destId="{589F36C7-AE29-4F56-90E8-B2190D84FF0B}" srcOrd="0" destOrd="0" presId="urn:microsoft.com/office/officeart/2005/8/layout/vList5"/>
    <dgm:cxn modelId="{CDE8548F-AF71-4D01-8B13-24A876DEABEF}" type="presParOf" srcId="{672CE027-2BFA-4CE4-B4F8-17D4FB47C2CC}" destId="{BAA9850C-FED3-45E5-BB11-6BDE1EECD4F2}" srcOrd="1" destOrd="0" presId="urn:microsoft.com/office/officeart/2005/8/layout/vList5"/>
    <dgm:cxn modelId="{847C833A-E0BF-471D-80EC-3E6E8016D127}" type="presParOf" srcId="{6395A8A2-76C4-4614-86D0-02384DD2F383}" destId="{635172CB-CD70-4E45-BA16-CEB547EEE199}" srcOrd="5" destOrd="0" presId="urn:microsoft.com/office/officeart/2005/8/layout/vList5"/>
    <dgm:cxn modelId="{70600ED4-5290-40CF-99E3-0E11C3F9297C}" type="presParOf" srcId="{6395A8A2-76C4-4614-86D0-02384DD2F383}" destId="{1A9C214D-F40B-4674-8437-F65973C45866}" srcOrd="6" destOrd="0" presId="urn:microsoft.com/office/officeart/2005/8/layout/vList5"/>
    <dgm:cxn modelId="{026AB1DA-852C-4BEE-9165-915F76449130}" type="presParOf" srcId="{1A9C214D-F40B-4674-8437-F65973C45866}" destId="{84783A25-0DD3-40F4-B6B1-85DE53DCBEE7}" srcOrd="0" destOrd="0" presId="urn:microsoft.com/office/officeart/2005/8/layout/vList5"/>
    <dgm:cxn modelId="{BA4036A2-A5C6-4C34-93F7-210165F1E4A6}" type="presParOf" srcId="{1A9C214D-F40B-4674-8437-F65973C45866}" destId="{6ED27809-7C7D-4611-8868-5E22615D569F}" srcOrd="1" destOrd="0" presId="urn:microsoft.com/office/officeart/2005/8/layout/vList5"/>
    <dgm:cxn modelId="{7ACDCEAA-B504-4F28-B68C-9290752D7119}" type="presParOf" srcId="{6395A8A2-76C4-4614-86D0-02384DD2F383}" destId="{3D980EF2-D9E8-4903-B0F5-10D117E3F93B}" srcOrd="7" destOrd="0" presId="urn:microsoft.com/office/officeart/2005/8/layout/vList5"/>
    <dgm:cxn modelId="{4D882361-6D7C-4208-B940-7E2986B3429E}" type="presParOf" srcId="{6395A8A2-76C4-4614-86D0-02384DD2F383}" destId="{B8FCAB7E-F4B6-48AF-8153-2A7C934A3B90}" srcOrd="8" destOrd="0" presId="urn:microsoft.com/office/officeart/2005/8/layout/vList5"/>
    <dgm:cxn modelId="{BED085B0-BE00-4E63-A407-66BAFAC7C1BD}" type="presParOf" srcId="{B8FCAB7E-F4B6-48AF-8153-2A7C934A3B90}" destId="{A6B655D7-353C-4783-A84F-053B1A6D724C}" srcOrd="0" destOrd="0" presId="urn:microsoft.com/office/officeart/2005/8/layout/vList5"/>
    <dgm:cxn modelId="{69FD9E3D-A5FE-49E7-AB2E-5E3A2556A792}" type="presParOf" srcId="{B8FCAB7E-F4B6-48AF-8153-2A7C934A3B90}" destId="{71612A60-9C2A-4CCD-83AE-91F7836E0F7D}" srcOrd="1" destOrd="0" presId="urn:microsoft.com/office/officeart/2005/8/layout/vList5"/>
    <dgm:cxn modelId="{E2E4D455-04B8-46D8-B2E6-989EC796AD5D}" type="presParOf" srcId="{6395A8A2-76C4-4614-86D0-02384DD2F383}" destId="{DB519FC5-2326-45D5-AA5B-9824CC4FEF83}" srcOrd="9" destOrd="0" presId="urn:microsoft.com/office/officeart/2005/8/layout/vList5"/>
    <dgm:cxn modelId="{2A70D612-6C9D-4345-8996-453E52F88F67}" type="presParOf" srcId="{6395A8A2-76C4-4614-86D0-02384DD2F383}" destId="{A0A5AC8E-6C07-4836-A511-AD4E23399087}" srcOrd="10" destOrd="0" presId="urn:microsoft.com/office/officeart/2005/8/layout/vList5"/>
    <dgm:cxn modelId="{06A8CFAF-8430-405F-A883-DC4A85D7EDF7}" type="presParOf" srcId="{A0A5AC8E-6C07-4836-A511-AD4E23399087}" destId="{9A1A45E9-DDD7-47DE-8AA9-6AF8B27122A2}" srcOrd="0" destOrd="0" presId="urn:microsoft.com/office/officeart/2005/8/layout/vList5"/>
    <dgm:cxn modelId="{B81BF197-A84C-4C50-AD23-6EB7608E454E}" type="presParOf" srcId="{A0A5AC8E-6C07-4836-A511-AD4E23399087}" destId="{5355CCC3-0FAE-4631-956B-8485337D9E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B89A3C-1EAA-47DC-BCD1-101DEE0D7D17}" type="doc">
      <dgm:prSet loTypeId="urn:microsoft.com/office/officeart/2005/8/layout/pyramid1" loCatId="pyramid" qsTypeId="urn:microsoft.com/office/officeart/2005/8/quickstyle/simple1" qsCatId="simple" csTypeId="urn:microsoft.com/office/officeart/2005/8/colors/accent0_1" csCatId="mainScheme" phldr="1"/>
      <dgm:spPr/>
    </dgm:pt>
    <dgm:pt modelId="{6BD9C537-9E3E-47FF-B815-4C2E68E534E6}">
      <dgm:prSet phldrT="[Text]"/>
      <dgm:spPr/>
      <dgm:t>
        <a:bodyPr/>
        <a:lstStyle/>
        <a:p>
          <a:r>
            <a:rPr lang="en-GB" noProof="0" dirty="0">
              <a:latin typeface="+mn-lt"/>
              <a:cs typeface="Arial" pitchFamily="34" charset="0"/>
            </a:rPr>
            <a:t>Efficiency</a:t>
          </a:r>
        </a:p>
      </dgm:t>
    </dgm:pt>
    <dgm:pt modelId="{00837A74-FEAF-49EB-80B3-B1304916020B}" type="parTrans" cxnId="{51C4AC5B-383A-4F7D-B163-DB7393C470EB}">
      <dgm:prSet/>
      <dgm:spPr/>
      <dgm:t>
        <a:bodyPr/>
        <a:lstStyle/>
        <a:p>
          <a:endParaRPr lang="en-US">
            <a:latin typeface="+mn-lt"/>
            <a:cs typeface="Arial" pitchFamily="34" charset="0"/>
          </a:endParaRPr>
        </a:p>
      </dgm:t>
    </dgm:pt>
    <dgm:pt modelId="{AA78C173-7233-4D77-AD18-A75C1A6541D4}" type="sibTrans" cxnId="{51C4AC5B-383A-4F7D-B163-DB7393C470EB}">
      <dgm:prSet/>
      <dgm:spPr/>
      <dgm:t>
        <a:bodyPr/>
        <a:lstStyle/>
        <a:p>
          <a:endParaRPr lang="en-US">
            <a:latin typeface="+mn-lt"/>
            <a:cs typeface="Arial" pitchFamily="34" charset="0"/>
          </a:endParaRPr>
        </a:p>
      </dgm:t>
    </dgm:pt>
    <dgm:pt modelId="{6832C5BE-43F5-456A-8894-E5E9EFBEC8C7}">
      <dgm:prSet phldrT="[Text]"/>
      <dgm:spPr/>
      <dgm:t>
        <a:bodyPr/>
        <a:lstStyle/>
        <a:p>
          <a:r>
            <a:rPr lang="en-GB" noProof="0" dirty="0">
              <a:latin typeface="+mn-lt"/>
              <a:cs typeface="Arial" pitchFamily="34" charset="0"/>
            </a:rPr>
            <a:t>Effectiveness</a:t>
          </a:r>
        </a:p>
      </dgm:t>
    </dgm:pt>
    <dgm:pt modelId="{A82DC48F-29C6-45DB-ABE5-1CFFD6ABCDBD}" type="parTrans" cxnId="{0FC3CB6E-720D-4DC1-9F34-7780C9F1E405}">
      <dgm:prSet/>
      <dgm:spPr/>
      <dgm:t>
        <a:bodyPr/>
        <a:lstStyle/>
        <a:p>
          <a:endParaRPr lang="en-US">
            <a:latin typeface="+mn-lt"/>
            <a:cs typeface="Arial" pitchFamily="34" charset="0"/>
          </a:endParaRPr>
        </a:p>
      </dgm:t>
    </dgm:pt>
    <dgm:pt modelId="{50B865B1-53CF-48FC-A7C9-C6E03271AF06}" type="sibTrans" cxnId="{0FC3CB6E-720D-4DC1-9F34-7780C9F1E405}">
      <dgm:prSet/>
      <dgm:spPr/>
      <dgm:t>
        <a:bodyPr/>
        <a:lstStyle/>
        <a:p>
          <a:endParaRPr lang="en-US">
            <a:latin typeface="+mn-lt"/>
            <a:cs typeface="Arial" pitchFamily="34" charset="0"/>
          </a:endParaRPr>
        </a:p>
      </dgm:t>
    </dgm:pt>
    <dgm:pt modelId="{83F77066-3DD1-473D-95C8-A39177292E47}">
      <dgm:prSet phldrT="[Text]"/>
      <dgm:spPr/>
      <dgm:t>
        <a:bodyPr/>
        <a:lstStyle/>
        <a:p>
          <a:r>
            <a:rPr lang="en-GB" noProof="0" dirty="0">
              <a:latin typeface="+mn-lt"/>
              <a:cs typeface="Arial" pitchFamily="34" charset="0"/>
            </a:rPr>
            <a:t>Conformity (compliance)</a:t>
          </a:r>
        </a:p>
      </dgm:t>
    </dgm:pt>
    <dgm:pt modelId="{0748F63B-8585-4E53-AC7A-D4D5AE6C996B}" type="parTrans" cxnId="{3B742D55-0016-4D49-8CD4-9CC01BE83448}">
      <dgm:prSet/>
      <dgm:spPr/>
      <dgm:t>
        <a:bodyPr/>
        <a:lstStyle/>
        <a:p>
          <a:endParaRPr lang="en-US">
            <a:latin typeface="+mn-lt"/>
            <a:cs typeface="Arial" pitchFamily="34" charset="0"/>
          </a:endParaRPr>
        </a:p>
      </dgm:t>
    </dgm:pt>
    <dgm:pt modelId="{93E5B9E1-8FA5-4600-8DC7-7973C5C49EC8}" type="sibTrans" cxnId="{3B742D55-0016-4D49-8CD4-9CC01BE83448}">
      <dgm:prSet/>
      <dgm:spPr/>
      <dgm:t>
        <a:bodyPr/>
        <a:lstStyle/>
        <a:p>
          <a:endParaRPr lang="en-US">
            <a:latin typeface="+mn-lt"/>
            <a:cs typeface="Arial" pitchFamily="34" charset="0"/>
          </a:endParaRPr>
        </a:p>
      </dgm:t>
    </dgm:pt>
    <dgm:pt modelId="{6DA3EAF6-6B5E-41F4-93CE-8EF8412117F0}">
      <dgm:prSet phldrT="[Text]"/>
      <dgm:spPr/>
      <dgm:t>
        <a:bodyPr/>
        <a:lstStyle/>
        <a:p>
          <a:r>
            <a:rPr lang="en-GB" noProof="0" dirty="0">
              <a:latin typeface="+mn-lt"/>
              <a:cs typeface="Arial" pitchFamily="34" charset="0"/>
            </a:rPr>
            <a:t>Policies providing overall direction and rules are adhered to.</a:t>
          </a:r>
        </a:p>
      </dgm:t>
    </dgm:pt>
    <dgm:pt modelId="{9C402247-527E-459E-9603-2E144E15864D}" type="parTrans" cxnId="{57CA8F3B-7595-4B91-9A06-C0153AB3B2EE}">
      <dgm:prSet/>
      <dgm:spPr/>
      <dgm:t>
        <a:bodyPr/>
        <a:lstStyle/>
        <a:p>
          <a:endParaRPr lang="en-US">
            <a:latin typeface="+mn-lt"/>
            <a:cs typeface="Arial" pitchFamily="34" charset="0"/>
          </a:endParaRPr>
        </a:p>
      </dgm:t>
    </dgm:pt>
    <dgm:pt modelId="{52976E0A-4B1C-4E2F-BC2F-59351C6440E5}" type="sibTrans" cxnId="{57CA8F3B-7595-4B91-9A06-C0153AB3B2EE}">
      <dgm:prSet/>
      <dgm:spPr/>
      <dgm:t>
        <a:bodyPr/>
        <a:lstStyle/>
        <a:p>
          <a:endParaRPr lang="en-US">
            <a:latin typeface="+mn-lt"/>
            <a:cs typeface="Arial" pitchFamily="34" charset="0"/>
          </a:endParaRPr>
        </a:p>
      </dgm:t>
    </dgm:pt>
    <dgm:pt modelId="{26528447-18E3-46DB-82D3-CBBD25B177B1}">
      <dgm:prSet phldrT="[Text]"/>
      <dgm:spPr/>
      <dgm:t>
        <a:bodyPr/>
        <a:lstStyle/>
        <a:p>
          <a:r>
            <a:rPr lang="en-GB" noProof="0" dirty="0">
              <a:latin typeface="+mn-lt"/>
              <a:cs typeface="Arial" pitchFamily="34" charset="0"/>
            </a:rPr>
            <a:t>Processes and procedures are carried out according to specifications in practice.</a:t>
          </a:r>
        </a:p>
      </dgm:t>
    </dgm:pt>
    <dgm:pt modelId="{9661E12C-AA6C-460B-9288-F24F54EC5D1F}" type="parTrans" cxnId="{6AE966A2-BE93-4F67-8071-B180075B6A41}">
      <dgm:prSet/>
      <dgm:spPr/>
      <dgm:t>
        <a:bodyPr/>
        <a:lstStyle/>
        <a:p>
          <a:endParaRPr lang="en-US">
            <a:latin typeface="+mn-lt"/>
            <a:cs typeface="Arial" pitchFamily="34" charset="0"/>
          </a:endParaRPr>
        </a:p>
      </dgm:t>
    </dgm:pt>
    <dgm:pt modelId="{4F295BC2-A78A-4B3D-BA55-F9307968DB8B}" type="sibTrans" cxnId="{6AE966A2-BE93-4F67-8071-B180075B6A41}">
      <dgm:prSet/>
      <dgm:spPr/>
      <dgm:t>
        <a:bodyPr/>
        <a:lstStyle/>
        <a:p>
          <a:endParaRPr lang="en-US">
            <a:latin typeface="+mn-lt"/>
            <a:cs typeface="Arial" pitchFamily="34" charset="0"/>
          </a:endParaRPr>
        </a:p>
      </dgm:t>
    </dgm:pt>
    <dgm:pt modelId="{D6B0C2B9-CC22-4934-BD56-55B7409B3C81}">
      <dgm:prSet phldrT="[Text]"/>
      <dgm:spPr/>
      <dgm:t>
        <a:bodyPr/>
        <a:lstStyle/>
        <a:p>
          <a:r>
            <a:rPr lang="en-GB" noProof="0" dirty="0">
              <a:latin typeface="+mn-lt"/>
              <a:cs typeface="Arial" pitchFamily="34" charset="0"/>
            </a:rPr>
            <a:t>Goals connected to policies and processes are actually achieved.</a:t>
          </a:r>
        </a:p>
      </dgm:t>
    </dgm:pt>
    <dgm:pt modelId="{407FBB00-7CD4-495E-8822-E2569F0CA76C}" type="parTrans" cxnId="{F0FA82B1-B689-4444-ABE8-977BB661ABA9}">
      <dgm:prSet/>
      <dgm:spPr/>
      <dgm:t>
        <a:bodyPr/>
        <a:lstStyle/>
        <a:p>
          <a:endParaRPr lang="en-US">
            <a:latin typeface="+mn-lt"/>
            <a:cs typeface="Arial" pitchFamily="34" charset="0"/>
          </a:endParaRPr>
        </a:p>
      </dgm:t>
    </dgm:pt>
    <dgm:pt modelId="{F0FF96BE-B6D4-4D11-9FCB-D10E8A6E3853}" type="sibTrans" cxnId="{F0FA82B1-B689-4444-ABE8-977BB661ABA9}">
      <dgm:prSet/>
      <dgm:spPr/>
      <dgm:t>
        <a:bodyPr/>
        <a:lstStyle/>
        <a:p>
          <a:endParaRPr lang="en-US">
            <a:latin typeface="+mn-lt"/>
            <a:cs typeface="Arial" pitchFamily="34" charset="0"/>
          </a:endParaRPr>
        </a:p>
      </dgm:t>
    </dgm:pt>
    <dgm:pt modelId="{AA800128-6B9E-4DAE-B18E-2C612221D421}">
      <dgm:prSet phldrT="[Text]"/>
      <dgm:spPr/>
      <dgm:t>
        <a:bodyPr/>
        <a:lstStyle/>
        <a:p>
          <a:r>
            <a:rPr lang="en-GB" noProof="0" dirty="0">
              <a:latin typeface="+mn-lt"/>
              <a:cs typeface="Arial" pitchFamily="34" charset="0"/>
            </a:rPr>
            <a:t>Services are provided according to agreed SLAs.</a:t>
          </a:r>
        </a:p>
      </dgm:t>
    </dgm:pt>
    <dgm:pt modelId="{8F4F4CAE-8C53-4C18-A5D1-EED84157CBB8}" type="parTrans" cxnId="{75C02DF9-450D-4A59-8B46-673F30933D9C}">
      <dgm:prSet/>
      <dgm:spPr/>
      <dgm:t>
        <a:bodyPr/>
        <a:lstStyle/>
        <a:p>
          <a:endParaRPr lang="en-US">
            <a:latin typeface="+mn-lt"/>
            <a:cs typeface="Arial" pitchFamily="34" charset="0"/>
          </a:endParaRPr>
        </a:p>
      </dgm:t>
    </dgm:pt>
    <dgm:pt modelId="{BEF0E567-FA9F-44F9-9EAC-902A98A528A4}" type="sibTrans" cxnId="{75C02DF9-450D-4A59-8B46-673F30933D9C}">
      <dgm:prSet/>
      <dgm:spPr/>
      <dgm:t>
        <a:bodyPr/>
        <a:lstStyle/>
        <a:p>
          <a:endParaRPr lang="en-US">
            <a:latin typeface="+mn-lt"/>
            <a:cs typeface="Arial" pitchFamily="34" charset="0"/>
          </a:endParaRPr>
        </a:p>
      </dgm:t>
    </dgm:pt>
    <dgm:pt modelId="{9BAB3BC2-5890-4022-8FC3-4DAE07720B1C}">
      <dgm:prSet phldrT="[Text]"/>
      <dgm:spPr/>
      <dgm:t>
        <a:bodyPr/>
        <a:lstStyle/>
        <a:p>
          <a:r>
            <a:rPr lang="en-GB" noProof="0" dirty="0">
              <a:latin typeface="+mn-lt"/>
              <a:cs typeface="Arial" pitchFamily="34" charset="0"/>
            </a:rPr>
            <a:t>The consumption of financial, human and technical resources is being monitored, evaluated and optimized.</a:t>
          </a:r>
        </a:p>
      </dgm:t>
    </dgm:pt>
    <dgm:pt modelId="{022C43E4-144E-4CE4-A77B-1244D423C9FE}" type="parTrans" cxnId="{BCD03E83-31B1-4D6B-8C65-F0F99DE87882}">
      <dgm:prSet/>
      <dgm:spPr/>
      <dgm:t>
        <a:bodyPr/>
        <a:lstStyle/>
        <a:p>
          <a:endParaRPr lang="en-US">
            <a:latin typeface="+mn-lt"/>
            <a:cs typeface="Arial" pitchFamily="34" charset="0"/>
          </a:endParaRPr>
        </a:p>
      </dgm:t>
    </dgm:pt>
    <dgm:pt modelId="{811BE106-97FC-4427-80F5-C6ED87AA8744}" type="sibTrans" cxnId="{BCD03E83-31B1-4D6B-8C65-F0F99DE87882}">
      <dgm:prSet/>
      <dgm:spPr/>
      <dgm:t>
        <a:bodyPr/>
        <a:lstStyle/>
        <a:p>
          <a:endParaRPr lang="en-US">
            <a:latin typeface="+mn-lt"/>
            <a:cs typeface="Arial" pitchFamily="34" charset="0"/>
          </a:endParaRPr>
        </a:p>
      </dgm:t>
    </dgm:pt>
    <dgm:pt modelId="{C33D2A59-05CA-49E4-B88D-3C3759A16B63}">
      <dgm:prSet phldrT="[Text]"/>
      <dgm:spPr/>
      <dgm:t>
        <a:bodyPr/>
        <a:lstStyle/>
        <a:p>
          <a:r>
            <a:rPr lang="en-GB" noProof="0" dirty="0">
              <a:latin typeface="+mn-lt"/>
              <a:cs typeface="Arial" pitchFamily="34" charset="0"/>
            </a:rPr>
            <a:t>Resource consumption is appropriate for the achieved level of effectiveness.</a:t>
          </a:r>
        </a:p>
      </dgm:t>
    </dgm:pt>
    <dgm:pt modelId="{64EA19DE-A20E-4150-8D3C-2A7FD211B587}" type="parTrans" cxnId="{4EE35389-3656-47AD-97DC-EF6044ACC5F7}">
      <dgm:prSet/>
      <dgm:spPr/>
      <dgm:t>
        <a:bodyPr/>
        <a:lstStyle/>
        <a:p>
          <a:endParaRPr lang="en-US">
            <a:latin typeface="+mn-lt"/>
            <a:cs typeface="Arial" pitchFamily="34" charset="0"/>
          </a:endParaRPr>
        </a:p>
      </dgm:t>
    </dgm:pt>
    <dgm:pt modelId="{EDE9ACCF-A799-4A6A-BBD3-61A660021FE3}" type="sibTrans" cxnId="{4EE35389-3656-47AD-97DC-EF6044ACC5F7}">
      <dgm:prSet/>
      <dgm:spPr/>
      <dgm:t>
        <a:bodyPr/>
        <a:lstStyle/>
        <a:p>
          <a:endParaRPr lang="en-US">
            <a:latin typeface="+mn-lt"/>
            <a:cs typeface="Arial" pitchFamily="34" charset="0"/>
          </a:endParaRPr>
        </a:p>
      </dgm:t>
    </dgm:pt>
    <dgm:pt modelId="{AEFEB898-ADFA-45C1-A4E8-13B323DDD1F5}" type="pres">
      <dgm:prSet presAssocID="{B9B89A3C-1EAA-47DC-BCD1-101DEE0D7D17}" presName="Name0" presStyleCnt="0">
        <dgm:presLayoutVars>
          <dgm:dir/>
          <dgm:animLvl val="lvl"/>
          <dgm:resizeHandles val="exact"/>
        </dgm:presLayoutVars>
      </dgm:prSet>
      <dgm:spPr/>
    </dgm:pt>
    <dgm:pt modelId="{5C885DD4-2F6D-4DC1-8F10-CB7F3D42E332}" type="pres">
      <dgm:prSet presAssocID="{6BD9C537-9E3E-47FF-B815-4C2E68E534E6}" presName="Name8" presStyleCnt="0"/>
      <dgm:spPr/>
    </dgm:pt>
    <dgm:pt modelId="{0533D52B-22A9-463B-BFF9-FF1F2010AD46}" type="pres">
      <dgm:prSet presAssocID="{6BD9C537-9E3E-47FF-B815-4C2E68E534E6}" presName="acctBkgd" presStyleLbl="alignAcc1" presStyleIdx="0" presStyleCnt="3"/>
      <dgm:spPr/>
    </dgm:pt>
    <dgm:pt modelId="{4E625C46-61CE-4B94-9EE5-88C06D9582B4}" type="pres">
      <dgm:prSet presAssocID="{6BD9C537-9E3E-47FF-B815-4C2E68E534E6}" presName="acctTx" presStyleLbl="alignAcc1" presStyleIdx="0" presStyleCnt="3">
        <dgm:presLayoutVars>
          <dgm:bulletEnabled val="1"/>
        </dgm:presLayoutVars>
      </dgm:prSet>
      <dgm:spPr/>
    </dgm:pt>
    <dgm:pt modelId="{992D3F91-5A4D-4570-BDEF-E477FEBEC057}" type="pres">
      <dgm:prSet presAssocID="{6BD9C537-9E3E-47FF-B815-4C2E68E534E6}" presName="level" presStyleLbl="node1" presStyleIdx="0" presStyleCnt="3">
        <dgm:presLayoutVars>
          <dgm:chMax val="1"/>
          <dgm:bulletEnabled val="1"/>
        </dgm:presLayoutVars>
      </dgm:prSet>
      <dgm:spPr/>
    </dgm:pt>
    <dgm:pt modelId="{75899D1E-6E11-4068-9939-6B3591D3C052}" type="pres">
      <dgm:prSet presAssocID="{6BD9C537-9E3E-47FF-B815-4C2E68E534E6}" presName="levelTx" presStyleLbl="revTx" presStyleIdx="0" presStyleCnt="0">
        <dgm:presLayoutVars>
          <dgm:chMax val="1"/>
          <dgm:bulletEnabled val="1"/>
        </dgm:presLayoutVars>
      </dgm:prSet>
      <dgm:spPr/>
    </dgm:pt>
    <dgm:pt modelId="{14939896-93B7-4821-8CDF-8B1847204DD3}" type="pres">
      <dgm:prSet presAssocID="{6832C5BE-43F5-456A-8894-E5E9EFBEC8C7}" presName="Name8" presStyleCnt="0"/>
      <dgm:spPr/>
    </dgm:pt>
    <dgm:pt modelId="{DC353331-E21A-41EA-9DB4-DE8B9B369DBD}" type="pres">
      <dgm:prSet presAssocID="{6832C5BE-43F5-456A-8894-E5E9EFBEC8C7}" presName="acctBkgd" presStyleLbl="alignAcc1" presStyleIdx="1" presStyleCnt="3"/>
      <dgm:spPr/>
    </dgm:pt>
    <dgm:pt modelId="{AE62611F-EA0D-433C-B092-AC57A8776C06}" type="pres">
      <dgm:prSet presAssocID="{6832C5BE-43F5-456A-8894-E5E9EFBEC8C7}" presName="acctTx" presStyleLbl="alignAcc1" presStyleIdx="1" presStyleCnt="3">
        <dgm:presLayoutVars>
          <dgm:bulletEnabled val="1"/>
        </dgm:presLayoutVars>
      </dgm:prSet>
      <dgm:spPr/>
    </dgm:pt>
    <dgm:pt modelId="{403FD17C-19A5-4C12-ACF7-BE8E1BD027A4}" type="pres">
      <dgm:prSet presAssocID="{6832C5BE-43F5-456A-8894-E5E9EFBEC8C7}" presName="level" presStyleLbl="node1" presStyleIdx="1" presStyleCnt="3">
        <dgm:presLayoutVars>
          <dgm:chMax val="1"/>
          <dgm:bulletEnabled val="1"/>
        </dgm:presLayoutVars>
      </dgm:prSet>
      <dgm:spPr/>
    </dgm:pt>
    <dgm:pt modelId="{8306DF25-4690-41E8-A14A-A52CF13D0F9A}" type="pres">
      <dgm:prSet presAssocID="{6832C5BE-43F5-456A-8894-E5E9EFBEC8C7}" presName="levelTx" presStyleLbl="revTx" presStyleIdx="0" presStyleCnt="0">
        <dgm:presLayoutVars>
          <dgm:chMax val="1"/>
          <dgm:bulletEnabled val="1"/>
        </dgm:presLayoutVars>
      </dgm:prSet>
      <dgm:spPr/>
    </dgm:pt>
    <dgm:pt modelId="{9F1AE66E-B6FB-4FA2-91D1-F9FCD376DFAB}" type="pres">
      <dgm:prSet presAssocID="{83F77066-3DD1-473D-95C8-A39177292E47}" presName="Name8" presStyleCnt="0"/>
      <dgm:spPr/>
    </dgm:pt>
    <dgm:pt modelId="{5DC447DB-5BD1-493D-8F86-30ABF9EBD3EE}" type="pres">
      <dgm:prSet presAssocID="{83F77066-3DD1-473D-95C8-A39177292E47}" presName="acctBkgd" presStyleLbl="alignAcc1" presStyleIdx="2" presStyleCnt="3"/>
      <dgm:spPr/>
    </dgm:pt>
    <dgm:pt modelId="{8B3FE177-6CF6-45F7-89F8-33D404097673}" type="pres">
      <dgm:prSet presAssocID="{83F77066-3DD1-473D-95C8-A39177292E47}" presName="acctTx" presStyleLbl="alignAcc1" presStyleIdx="2" presStyleCnt="3">
        <dgm:presLayoutVars>
          <dgm:bulletEnabled val="1"/>
        </dgm:presLayoutVars>
      </dgm:prSet>
      <dgm:spPr/>
    </dgm:pt>
    <dgm:pt modelId="{7971B7E3-BD40-4248-A10F-94A3051D1A02}" type="pres">
      <dgm:prSet presAssocID="{83F77066-3DD1-473D-95C8-A39177292E47}" presName="level" presStyleLbl="node1" presStyleIdx="2" presStyleCnt="3">
        <dgm:presLayoutVars>
          <dgm:chMax val="1"/>
          <dgm:bulletEnabled val="1"/>
        </dgm:presLayoutVars>
      </dgm:prSet>
      <dgm:spPr/>
    </dgm:pt>
    <dgm:pt modelId="{FC234CEB-26D2-4087-AD29-AF1F5418A539}" type="pres">
      <dgm:prSet presAssocID="{83F77066-3DD1-473D-95C8-A39177292E47}" presName="levelTx" presStyleLbl="revTx" presStyleIdx="0" presStyleCnt="0">
        <dgm:presLayoutVars>
          <dgm:chMax val="1"/>
          <dgm:bulletEnabled val="1"/>
        </dgm:presLayoutVars>
      </dgm:prSet>
      <dgm:spPr/>
    </dgm:pt>
  </dgm:ptLst>
  <dgm:cxnLst>
    <dgm:cxn modelId="{64CDA00E-9BE8-45AA-8A69-BC507B7A00EE}" type="presOf" srcId="{6DA3EAF6-6B5E-41F4-93CE-8EF8412117F0}" destId="{8B3FE177-6CF6-45F7-89F8-33D404097673}" srcOrd="1" destOrd="0" presId="urn:microsoft.com/office/officeart/2005/8/layout/pyramid1"/>
    <dgm:cxn modelId="{CB510317-F767-4105-9023-2629E395CCB7}" type="presOf" srcId="{C33D2A59-05CA-49E4-B88D-3C3759A16B63}" destId="{0533D52B-22A9-463B-BFF9-FF1F2010AD46}" srcOrd="0" destOrd="1" presId="urn:microsoft.com/office/officeart/2005/8/layout/pyramid1"/>
    <dgm:cxn modelId="{C8B79429-B7E6-479E-85EF-4DC679352739}" type="presOf" srcId="{83F77066-3DD1-473D-95C8-A39177292E47}" destId="{FC234CEB-26D2-4087-AD29-AF1F5418A539}" srcOrd="1" destOrd="0" presId="urn:microsoft.com/office/officeart/2005/8/layout/pyramid1"/>
    <dgm:cxn modelId="{8C96AE2B-CCE7-47DB-BFFA-F8855A489602}" type="presOf" srcId="{6BD9C537-9E3E-47FF-B815-4C2E68E534E6}" destId="{992D3F91-5A4D-4570-BDEF-E477FEBEC057}" srcOrd="0" destOrd="0" presId="urn:microsoft.com/office/officeart/2005/8/layout/pyramid1"/>
    <dgm:cxn modelId="{57CA8F3B-7595-4B91-9A06-C0153AB3B2EE}" srcId="{83F77066-3DD1-473D-95C8-A39177292E47}" destId="{6DA3EAF6-6B5E-41F4-93CE-8EF8412117F0}" srcOrd="0" destOrd="0" parTransId="{9C402247-527E-459E-9603-2E144E15864D}" sibTransId="{52976E0A-4B1C-4E2F-BC2F-59351C6440E5}"/>
    <dgm:cxn modelId="{60989B46-3355-4A37-8AB5-F514007740E9}" type="presOf" srcId="{6BD9C537-9E3E-47FF-B815-4C2E68E534E6}" destId="{75899D1E-6E11-4068-9939-6B3591D3C052}" srcOrd="1" destOrd="0" presId="urn:microsoft.com/office/officeart/2005/8/layout/pyramid1"/>
    <dgm:cxn modelId="{3B742D55-0016-4D49-8CD4-9CC01BE83448}" srcId="{B9B89A3C-1EAA-47DC-BCD1-101DEE0D7D17}" destId="{83F77066-3DD1-473D-95C8-A39177292E47}" srcOrd="2" destOrd="0" parTransId="{0748F63B-8585-4E53-AC7A-D4D5AE6C996B}" sibTransId="{93E5B9E1-8FA5-4600-8DC7-7973C5C49EC8}"/>
    <dgm:cxn modelId="{51C4AC5B-383A-4F7D-B163-DB7393C470EB}" srcId="{B9B89A3C-1EAA-47DC-BCD1-101DEE0D7D17}" destId="{6BD9C537-9E3E-47FF-B815-4C2E68E534E6}" srcOrd="0" destOrd="0" parTransId="{00837A74-FEAF-49EB-80B3-B1304916020B}" sibTransId="{AA78C173-7233-4D77-AD18-A75C1A6541D4}"/>
    <dgm:cxn modelId="{1767B769-15AE-4CCB-89E7-B429AAD0BBB8}" type="presOf" srcId="{26528447-18E3-46DB-82D3-CBBD25B177B1}" destId="{8B3FE177-6CF6-45F7-89F8-33D404097673}" srcOrd="1" destOrd="1" presId="urn:microsoft.com/office/officeart/2005/8/layout/pyramid1"/>
    <dgm:cxn modelId="{50073E6E-9399-4216-BEF9-59EA2ECEE805}" type="presOf" srcId="{D6B0C2B9-CC22-4934-BD56-55B7409B3C81}" destId="{DC353331-E21A-41EA-9DB4-DE8B9B369DBD}" srcOrd="0" destOrd="0" presId="urn:microsoft.com/office/officeart/2005/8/layout/pyramid1"/>
    <dgm:cxn modelId="{0FC3CB6E-720D-4DC1-9F34-7780C9F1E405}" srcId="{B9B89A3C-1EAA-47DC-BCD1-101DEE0D7D17}" destId="{6832C5BE-43F5-456A-8894-E5E9EFBEC8C7}" srcOrd="1" destOrd="0" parTransId="{A82DC48F-29C6-45DB-ABE5-1CFFD6ABCDBD}" sibTransId="{50B865B1-53CF-48FC-A7C9-C6E03271AF06}"/>
    <dgm:cxn modelId="{5A2A107A-FACF-44D3-A816-3CADD05E9A6C}" type="presOf" srcId="{9BAB3BC2-5890-4022-8FC3-4DAE07720B1C}" destId="{0533D52B-22A9-463B-BFF9-FF1F2010AD46}" srcOrd="0" destOrd="0" presId="urn:microsoft.com/office/officeart/2005/8/layout/pyramid1"/>
    <dgm:cxn modelId="{BCD03E83-31B1-4D6B-8C65-F0F99DE87882}" srcId="{6BD9C537-9E3E-47FF-B815-4C2E68E534E6}" destId="{9BAB3BC2-5890-4022-8FC3-4DAE07720B1C}" srcOrd="0" destOrd="0" parTransId="{022C43E4-144E-4CE4-A77B-1244D423C9FE}" sibTransId="{811BE106-97FC-4427-80F5-C6ED87AA8744}"/>
    <dgm:cxn modelId="{4EE35389-3656-47AD-97DC-EF6044ACC5F7}" srcId="{6BD9C537-9E3E-47FF-B815-4C2E68E534E6}" destId="{C33D2A59-05CA-49E4-B88D-3C3759A16B63}" srcOrd="1" destOrd="0" parTransId="{64EA19DE-A20E-4150-8D3C-2A7FD211B587}" sibTransId="{EDE9ACCF-A799-4A6A-BBD3-61A660021FE3}"/>
    <dgm:cxn modelId="{F854C493-63CF-42B0-89D4-B0EA0314021A}" type="presOf" srcId="{AA800128-6B9E-4DAE-B18E-2C612221D421}" destId="{DC353331-E21A-41EA-9DB4-DE8B9B369DBD}" srcOrd="0" destOrd="1" presId="urn:microsoft.com/office/officeart/2005/8/layout/pyramid1"/>
    <dgm:cxn modelId="{43B0F296-B55C-42B8-9AE7-9D2AE858DD29}" type="presOf" srcId="{B9B89A3C-1EAA-47DC-BCD1-101DEE0D7D17}" destId="{AEFEB898-ADFA-45C1-A4E8-13B323DDD1F5}" srcOrd="0" destOrd="0" presId="urn:microsoft.com/office/officeart/2005/8/layout/pyramid1"/>
    <dgm:cxn modelId="{6AE966A2-BE93-4F67-8071-B180075B6A41}" srcId="{83F77066-3DD1-473D-95C8-A39177292E47}" destId="{26528447-18E3-46DB-82D3-CBBD25B177B1}" srcOrd="1" destOrd="0" parTransId="{9661E12C-AA6C-460B-9288-F24F54EC5D1F}" sibTransId="{4F295BC2-A78A-4B3D-BA55-F9307968DB8B}"/>
    <dgm:cxn modelId="{049C99A5-CAEA-4164-AFAF-FB3EBFD68195}" type="presOf" srcId="{6832C5BE-43F5-456A-8894-E5E9EFBEC8C7}" destId="{403FD17C-19A5-4C12-ACF7-BE8E1BD027A4}" srcOrd="0" destOrd="0" presId="urn:microsoft.com/office/officeart/2005/8/layout/pyramid1"/>
    <dgm:cxn modelId="{F0FA82B1-B689-4444-ABE8-977BB661ABA9}" srcId="{6832C5BE-43F5-456A-8894-E5E9EFBEC8C7}" destId="{D6B0C2B9-CC22-4934-BD56-55B7409B3C81}" srcOrd="0" destOrd="0" parTransId="{407FBB00-7CD4-495E-8822-E2569F0CA76C}" sibTransId="{F0FF96BE-B6D4-4D11-9FCB-D10E8A6E3853}"/>
    <dgm:cxn modelId="{16D8C0B4-BA23-4B55-BD91-F5F8BA15FFD6}" type="presOf" srcId="{26528447-18E3-46DB-82D3-CBBD25B177B1}" destId="{5DC447DB-5BD1-493D-8F86-30ABF9EBD3EE}" srcOrd="0" destOrd="1" presId="urn:microsoft.com/office/officeart/2005/8/layout/pyramid1"/>
    <dgm:cxn modelId="{2441BEBE-AA83-4042-B56E-42EB858C3FED}" type="presOf" srcId="{6DA3EAF6-6B5E-41F4-93CE-8EF8412117F0}" destId="{5DC447DB-5BD1-493D-8F86-30ABF9EBD3EE}" srcOrd="0" destOrd="0" presId="urn:microsoft.com/office/officeart/2005/8/layout/pyramid1"/>
    <dgm:cxn modelId="{CB00A9C3-0D5D-41FD-869B-8EFE677C52F2}" type="presOf" srcId="{D6B0C2B9-CC22-4934-BD56-55B7409B3C81}" destId="{AE62611F-EA0D-433C-B092-AC57A8776C06}" srcOrd="1" destOrd="0" presId="urn:microsoft.com/office/officeart/2005/8/layout/pyramid1"/>
    <dgm:cxn modelId="{E82020CB-10A4-45EF-B0F0-372B3DBADCD8}" type="presOf" srcId="{AA800128-6B9E-4DAE-B18E-2C612221D421}" destId="{AE62611F-EA0D-433C-B092-AC57A8776C06}" srcOrd="1" destOrd="1" presId="urn:microsoft.com/office/officeart/2005/8/layout/pyramid1"/>
    <dgm:cxn modelId="{1E3011DC-A939-4C5F-A1B3-68C228166BED}" type="presOf" srcId="{9BAB3BC2-5890-4022-8FC3-4DAE07720B1C}" destId="{4E625C46-61CE-4B94-9EE5-88C06D9582B4}" srcOrd="1" destOrd="0" presId="urn:microsoft.com/office/officeart/2005/8/layout/pyramid1"/>
    <dgm:cxn modelId="{E656ABE8-AD52-4FBD-B7A1-BEA55A4B28B4}" type="presOf" srcId="{C33D2A59-05CA-49E4-B88D-3C3759A16B63}" destId="{4E625C46-61CE-4B94-9EE5-88C06D9582B4}" srcOrd="1" destOrd="1" presId="urn:microsoft.com/office/officeart/2005/8/layout/pyramid1"/>
    <dgm:cxn modelId="{130860EA-8943-44D4-8E99-8CE7278FBC14}" type="presOf" srcId="{6832C5BE-43F5-456A-8894-E5E9EFBEC8C7}" destId="{8306DF25-4690-41E8-A14A-A52CF13D0F9A}" srcOrd="1" destOrd="0" presId="urn:microsoft.com/office/officeart/2005/8/layout/pyramid1"/>
    <dgm:cxn modelId="{4FBE2EEC-8BDB-4C70-909C-6BB2D8143D14}" type="presOf" srcId="{83F77066-3DD1-473D-95C8-A39177292E47}" destId="{7971B7E3-BD40-4248-A10F-94A3051D1A02}" srcOrd="0" destOrd="0" presId="urn:microsoft.com/office/officeart/2005/8/layout/pyramid1"/>
    <dgm:cxn modelId="{75C02DF9-450D-4A59-8B46-673F30933D9C}" srcId="{6832C5BE-43F5-456A-8894-E5E9EFBEC8C7}" destId="{AA800128-6B9E-4DAE-B18E-2C612221D421}" srcOrd="1" destOrd="0" parTransId="{8F4F4CAE-8C53-4C18-A5D1-EED84157CBB8}" sibTransId="{BEF0E567-FA9F-44F9-9EAC-902A98A528A4}"/>
    <dgm:cxn modelId="{FBD4E1BE-5C43-4ADA-8685-87F5F00EA87E}" type="presParOf" srcId="{AEFEB898-ADFA-45C1-A4E8-13B323DDD1F5}" destId="{5C885DD4-2F6D-4DC1-8F10-CB7F3D42E332}" srcOrd="0" destOrd="0" presId="urn:microsoft.com/office/officeart/2005/8/layout/pyramid1"/>
    <dgm:cxn modelId="{C5119E89-4BE3-4FCA-9862-3B5793270FE4}" type="presParOf" srcId="{5C885DD4-2F6D-4DC1-8F10-CB7F3D42E332}" destId="{0533D52B-22A9-463B-BFF9-FF1F2010AD46}" srcOrd="0" destOrd="0" presId="urn:microsoft.com/office/officeart/2005/8/layout/pyramid1"/>
    <dgm:cxn modelId="{FED323DC-64B0-45D1-9AF2-C2A83CBD8DAB}" type="presParOf" srcId="{5C885DD4-2F6D-4DC1-8F10-CB7F3D42E332}" destId="{4E625C46-61CE-4B94-9EE5-88C06D9582B4}" srcOrd="1" destOrd="0" presId="urn:microsoft.com/office/officeart/2005/8/layout/pyramid1"/>
    <dgm:cxn modelId="{1FDB2182-2A77-4A16-9E45-A82E923EE86E}" type="presParOf" srcId="{5C885DD4-2F6D-4DC1-8F10-CB7F3D42E332}" destId="{992D3F91-5A4D-4570-BDEF-E477FEBEC057}" srcOrd="2" destOrd="0" presId="urn:microsoft.com/office/officeart/2005/8/layout/pyramid1"/>
    <dgm:cxn modelId="{841448F2-1D88-42CF-A62D-C6E50BC025B4}" type="presParOf" srcId="{5C885DD4-2F6D-4DC1-8F10-CB7F3D42E332}" destId="{75899D1E-6E11-4068-9939-6B3591D3C052}" srcOrd="3" destOrd="0" presId="urn:microsoft.com/office/officeart/2005/8/layout/pyramid1"/>
    <dgm:cxn modelId="{1C50B33D-E7F3-4244-A409-F63ACA776D1F}" type="presParOf" srcId="{AEFEB898-ADFA-45C1-A4E8-13B323DDD1F5}" destId="{14939896-93B7-4821-8CDF-8B1847204DD3}" srcOrd="1" destOrd="0" presId="urn:microsoft.com/office/officeart/2005/8/layout/pyramid1"/>
    <dgm:cxn modelId="{893D7055-8D36-4AE5-868F-314F024F5F1B}" type="presParOf" srcId="{14939896-93B7-4821-8CDF-8B1847204DD3}" destId="{DC353331-E21A-41EA-9DB4-DE8B9B369DBD}" srcOrd="0" destOrd="0" presId="urn:microsoft.com/office/officeart/2005/8/layout/pyramid1"/>
    <dgm:cxn modelId="{FD10A01C-46E0-407C-A6FA-1F0850AC3B8A}" type="presParOf" srcId="{14939896-93B7-4821-8CDF-8B1847204DD3}" destId="{AE62611F-EA0D-433C-B092-AC57A8776C06}" srcOrd="1" destOrd="0" presId="urn:microsoft.com/office/officeart/2005/8/layout/pyramid1"/>
    <dgm:cxn modelId="{7FE62590-23C2-4830-A614-62DA1808DBA9}" type="presParOf" srcId="{14939896-93B7-4821-8CDF-8B1847204DD3}" destId="{403FD17C-19A5-4C12-ACF7-BE8E1BD027A4}" srcOrd="2" destOrd="0" presId="urn:microsoft.com/office/officeart/2005/8/layout/pyramid1"/>
    <dgm:cxn modelId="{E8A1A344-46B7-421E-B94D-2E6ACEFABCF4}" type="presParOf" srcId="{14939896-93B7-4821-8CDF-8B1847204DD3}" destId="{8306DF25-4690-41E8-A14A-A52CF13D0F9A}" srcOrd="3" destOrd="0" presId="urn:microsoft.com/office/officeart/2005/8/layout/pyramid1"/>
    <dgm:cxn modelId="{51BAC8B8-FD5D-48F8-A154-02206D37B7E6}" type="presParOf" srcId="{AEFEB898-ADFA-45C1-A4E8-13B323DDD1F5}" destId="{9F1AE66E-B6FB-4FA2-91D1-F9FCD376DFAB}" srcOrd="2" destOrd="0" presId="urn:microsoft.com/office/officeart/2005/8/layout/pyramid1"/>
    <dgm:cxn modelId="{E8426311-C8F0-4EEA-B82B-48821EB6A079}" type="presParOf" srcId="{9F1AE66E-B6FB-4FA2-91D1-F9FCD376DFAB}" destId="{5DC447DB-5BD1-493D-8F86-30ABF9EBD3EE}" srcOrd="0" destOrd="0" presId="urn:microsoft.com/office/officeart/2005/8/layout/pyramid1"/>
    <dgm:cxn modelId="{26D20018-8426-4903-A9FB-BA7B148920F3}" type="presParOf" srcId="{9F1AE66E-B6FB-4FA2-91D1-F9FCD376DFAB}" destId="{8B3FE177-6CF6-45F7-89F8-33D404097673}" srcOrd="1" destOrd="0" presId="urn:microsoft.com/office/officeart/2005/8/layout/pyramid1"/>
    <dgm:cxn modelId="{54261327-3DE4-4E45-A043-F10E3A79F2D1}" type="presParOf" srcId="{9F1AE66E-B6FB-4FA2-91D1-F9FCD376DFAB}" destId="{7971B7E3-BD40-4248-A10F-94A3051D1A02}" srcOrd="2" destOrd="0" presId="urn:microsoft.com/office/officeart/2005/8/layout/pyramid1"/>
    <dgm:cxn modelId="{12D4AF6A-3558-4317-A7A8-7B3B6C17A449}" type="presParOf" srcId="{9F1AE66E-B6FB-4FA2-91D1-F9FCD376DFAB}" destId="{FC234CEB-26D2-4087-AD29-AF1F5418A539}"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0B7228-413C-4A99-AC00-1F23B69A1DD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023E6D3C-3B7D-4087-8933-4C37C30BC1DC}">
      <dgm:prSet/>
      <dgm:spPr/>
      <dgm:t>
        <a:bodyPr/>
        <a:lstStyle/>
        <a:p>
          <a:pPr rtl="0"/>
          <a:r>
            <a:rPr lang="en-US" dirty="0"/>
            <a:t>Collecting information</a:t>
          </a:r>
          <a:endParaRPr lang="de-DE" dirty="0"/>
        </a:p>
      </dgm:t>
    </dgm:pt>
    <dgm:pt modelId="{279115B0-1BF2-48C1-9638-36B7506A954C}" type="parTrans" cxnId="{DFC0677D-B8A8-4786-BD8B-8081881C67B6}">
      <dgm:prSet/>
      <dgm:spPr/>
      <dgm:t>
        <a:bodyPr/>
        <a:lstStyle/>
        <a:p>
          <a:endParaRPr lang="de-DE"/>
        </a:p>
      </dgm:t>
    </dgm:pt>
    <dgm:pt modelId="{60296EBA-3B5E-478A-A195-5CF25DA9F19C}" type="sibTrans" cxnId="{DFC0677D-B8A8-4786-BD8B-8081881C67B6}">
      <dgm:prSet/>
      <dgm:spPr/>
      <dgm:t>
        <a:bodyPr/>
        <a:lstStyle/>
        <a:p>
          <a:endParaRPr lang="de-DE"/>
        </a:p>
      </dgm:t>
    </dgm:pt>
    <dgm:pt modelId="{0231D160-668E-4048-9567-DB752E8A9559}">
      <dgm:prSet/>
      <dgm:spPr/>
      <dgm:t>
        <a:bodyPr/>
        <a:lstStyle/>
        <a:p>
          <a:pPr rtl="0"/>
          <a:r>
            <a:rPr lang="en-US" dirty="0"/>
            <a:t>Evaluation against audit criteria</a:t>
          </a:r>
          <a:endParaRPr lang="de-DE" dirty="0"/>
        </a:p>
      </dgm:t>
    </dgm:pt>
    <dgm:pt modelId="{7BCC5FA2-D1AC-422C-BF28-B2C28FD162F7}" type="parTrans" cxnId="{A3604DD2-DEBD-47FA-8C42-E161AAB5C617}">
      <dgm:prSet/>
      <dgm:spPr/>
      <dgm:t>
        <a:bodyPr/>
        <a:lstStyle/>
        <a:p>
          <a:endParaRPr lang="de-DE"/>
        </a:p>
      </dgm:t>
    </dgm:pt>
    <dgm:pt modelId="{BCC248CF-B4B1-4692-B2C3-164D5E0D8593}" type="sibTrans" cxnId="{A3604DD2-DEBD-47FA-8C42-E161AAB5C617}">
      <dgm:prSet/>
      <dgm:spPr/>
      <dgm:t>
        <a:bodyPr/>
        <a:lstStyle/>
        <a:p>
          <a:endParaRPr lang="de-DE"/>
        </a:p>
      </dgm:t>
    </dgm:pt>
    <dgm:pt modelId="{A0421274-CA0E-4352-A065-EB04C7D8796D}">
      <dgm:prSet/>
      <dgm:spPr>
        <a:solidFill>
          <a:schemeClr val="accent4">
            <a:lumMod val="60000"/>
            <a:lumOff val="40000"/>
          </a:schemeClr>
        </a:solidFill>
      </dgm:spPr>
      <dgm:t>
        <a:bodyPr/>
        <a:lstStyle/>
        <a:p>
          <a:pPr rtl="0"/>
          <a:r>
            <a:rPr lang="en-US"/>
            <a:t>Audit findings</a:t>
          </a:r>
          <a:endParaRPr lang="de-DE"/>
        </a:p>
      </dgm:t>
    </dgm:pt>
    <dgm:pt modelId="{7BA27CD0-283E-412B-AF54-E279AF03BB46}" type="parTrans" cxnId="{261BAC9D-D2B3-494B-95D2-72588A650B8C}">
      <dgm:prSet/>
      <dgm:spPr/>
      <dgm:t>
        <a:bodyPr/>
        <a:lstStyle/>
        <a:p>
          <a:endParaRPr lang="de-DE"/>
        </a:p>
      </dgm:t>
    </dgm:pt>
    <dgm:pt modelId="{35D67F29-E02A-4281-8DBB-F4A70E5659DF}" type="sibTrans" cxnId="{261BAC9D-D2B3-494B-95D2-72588A650B8C}">
      <dgm:prSet/>
      <dgm:spPr/>
      <dgm:t>
        <a:bodyPr/>
        <a:lstStyle/>
        <a:p>
          <a:endParaRPr lang="de-DE"/>
        </a:p>
      </dgm:t>
    </dgm:pt>
    <dgm:pt modelId="{8029C814-2171-4F37-B3BB-AA8A60AB6813}">
      <dgm:prSet/>
      <dgm:spPr/>
      <dgm:t>
        <a:bodyPr/>
        <a:lstStyle/>
        <a:p>
          <a:pPr rtl="0"/>
          <a:r>
            <a:rPr lang="en-US" dirty="0"/>
            <a:t>Review based on audit objectives</a:t>
          </a:r>
          <a:endParaRPr lang="de-DE" dirty="0"/>
        </a:p>
      </dgm:t>
    </dgm:pt>
    <dgm:pt modelId="{B71A0981-110F-4810-9C75-0E8C55F48BCD}" type="parTrans" cxnId="{DB754A88-A75C-4778-B9CB-9840EA41C81C}">
      <dgm:prSet/>
      <dgm:spPr/>
      <dgm:t>
        <a:bodyPr/>
        <a:lstStyle/>
        <a:p>
          <a:endParaRPr lang="de-DE"/>
        </a:p>
      </dgm:t>
    </dgm:pt>
    <dgm:pt modelId="{EF8383E7-1642-49AD-90FD-BBE019A037B7}" type="sibTrans" cxnId="{DB754A88-A75C-4778-B9CB-9840EA41C81C}">
      <dgm:prSet/>
      <dgm:spPr/>
      <dgm:t>
        <a:bodyPr/>
        <a:lstStyle/>
        <a:p>
          <a:endParaRPr lang="de-DE"/>
        </a:p>
      </dgm:t>
    </dgm:pt>
    <dgm:pt modelId="{CD7DB201-15F9-4896-B42C-3130AE66D4EA}">
      <dgm:prSet/>
      <dgm:spPr>
        <a:solidFill>
          <a:schemeClr val="accent4">
            <a:lumMod val="60000"/>
            <a:lumOff val="40000"/>
          </a:schemeClr>
        </a:solidFill>
      </dgm:spPr>
      <dgm:t>
        <a:bodyPr/>
        <a:lstStyle/>
        <a:p>
          <a:pPr rtl="0"/>
          <a:r>
            <a:rPr lang="en-US"/>
            <a:t>Audit conclusions</a:t>
          </a:r>
          <a:endParaRPr lang="de-DE"/>
        </a:p>
      </dgm:t>
    </dgm:pt>
    <dgm:pt modelId="{215AFA31-BBC4-412B-9125-66C2B5058A8F}" type="parTrans" cxnId="{2AB95CAA-4F20-42F7-A395-10DE1AED756B}">
      <dgm:prSet/>
      <dgm:spPr/>
      <dgm:t>
        <a:bodyPr/>
        <a:lstStyle/>
        <a:p>
          <a:endParaRPr lang="de-DE"/>
        </a:p>
      </dgm:t>
    </dgm:pt>
    <dgm:pt modelId="{6C3FCCA7-3886-45E4-91B4-5DF8398D417A}" type="sibTrans" cxnId="{2AB95CAA-4F20-42F7-A395-10DE1AED756B}">
      <dgm:prSet/>
      <dgm:spPr/>
      <dgm:t>
        <a:bodyPr/>
        <a:lstStyle/>
        <a:p>
          <a:endParaRPr lang="de-DE"/>
        </a:p>
      </dgm:t>
    </dgm:pt>
    <dgm:pt modelId="{8BD86ABA-AAD3-4D60-98DA-FF78098D2431}">
      <dgm:prSet/>
      <dgm:spPr>
        <a:solidFill>
          <a:schemeClr val="accent4">
            <a:lumMod val="60000"/>
            <a:lumOff val="40000"/>
          </a:schemeClr>
        </a:solidFill>
      </dgm:spPr>
      <dgm:t>
        <a:bodyPr/>
        <a:lstStyle/>
        <a:p>
          <a:pPr rtl="0"/>
          <a:r>
            <a:rPr lang="en-US"/>
            <a:t>Audit evidence</a:t>
          </a:r>
          <a:endParaRPr lang="de-DE" dirty="0"/>
        </a:p>
      </dgm:t>
    </dgm:pt>
    <dgm:pt modelId="{034200D1-DA73-493B-8588-398F164FC5BC}" type="parTrans" cxnId="{11B51FE8-0400-4618-8522-EF9C91EB1F83}">
      <dgm:prSet/>
      <dgm:spPr/>
      <dgm:t>
        <a:bodyPr/>
        <a:lstStyle/>
        <a:p>
          <a:endParaRPr lang="de-DE"/>
        </a:p>
      </dgm:t>
    </dgm:pt>
    <dgm:pt modelId="{4DB000C9-FAED-4238-BB5E-EE048906FFF9}" type="sibTrans" cxnId="{11B51FE8-0400-4618-8522-EF9C91EB1F83}">
      <dgm:prSet/>
      <dgm:spPr/>
      <dgm:t>
        <a:bodyPr/>
        <a:lstStyle/>
        <a:p>
          <a:endParaRPr lang="de-DE"/>
        </a:p>
      </dgm:t>
    </dgm:pt>
    <dgm:pt modelId="{788C4FA7-3869-4BF1-9B81-1926B750A353}" type="pres">
      <dgm:prSet presAssocID="{940B7228-413C-4A99-AC00-1F23B69A1DD4}" presName="Name0" presStyleCnt="0">
        <dgm:presLayoutVars>
          <dgm:dir/>
          <dgm:animLvl val="lvl"/>
          <dgm:resizeHandles val="exact"/>
        </dgm:presLayoutVars>
      </dgm:prSet>
      <dgm:spPr/>
    </dgm:pt>
    <dgm:pt modelId="{D5591B71-DBB4-4AF2-B380-4D7D7F3DE88B}" type="pres">
      <dgm:prSet presAssocID="{CD7DB201-15F9-4896-B42C-3130AE66D4EA}" presName="boxAndChildren" presStyleCnt="0"/>
      <dgm:spPr/>
    </dgm:pt>
    <dgm:pt modelId="{8720F1AF-7A74-4DA6-B189-08482C2218C0}" type="pres">
      <dgm:prSet presAssocID="{CD7DB201-15F9-4896-B42C-3130AE66D4EA}" presName="parentTextBox" presStyleLbl="node1" presStyleIdx="0" presStyleCnt="6"/>
      <dgm:spPr/>
    </dgm:pt>
    <dgm:pt modelId="{0B7E1F48-762F-4BD6-B051-B3346EE99C04}" type="pres">
      <dgm:prSet presAssocID="{EF8383E7-1642-49AD-90FD-BBE019A037B7}" presName="sp" presStyleCnt="0"/>
      <dgm:spPr/>
    </dgm:pt>
    <dgm:pt modelId="{0C1D819A-412D-40C7-98B8-3F214DBB1251}" type="pres">
      <dgm:prSet presAssocID="{8029C814-2171-4F37-B3BB-AA8A60AB6813}" presName="arrowAndChildren" presStyleCnt="0"/>
      <dgm:spPr/>
    </dgm:pt>
    <dgm:pt modelId="{338D0401-4885-4442-B30E-7EA10EF80154}" type="pres">
      <dgm:prSet presAssocID="{8029C814-2171-4F37-B3BB-AA8A60AB6813}" presName="parentTextArrow" presStyleLbl="node1" presStyleIdx="1" presStyleCnt="6"/>
      <dgm:spPr/>
    </dgm:pt>
    <dgm:pt modelId="{0A218340-10AC-455F-8DE8-4264336C310B}" type="pres">
      <dgm:prSet presAssocID="{35D67F29-E02A-4281-8DBB-F4A70E5659DF}" presName="sp" presStyleCnt="0"/>
      <dgm:spPr/>
    </dgm:pt>
    <dgm:pt modelId="{917F0450-7C8F-403C-B402-6AFBB26F87F0}" type="pres">
      <dgm:prSet presAssocID="{A0421274-CA0E-4352-A065-EB04C7D8796D}" presName="arrowAndChildren" presStyleCnt="0"/>
      <dgm:spPr/>
    </dgm:pt>
    <dgm:pt modelId="{D9D577BF-20B8-4327-A3AA-DDD6CD9DAA30}" type="pres">
      <dgm:prSet presAssocID="{A0421274-CA0E-4352-A065-EB04C7D8796D}" presName="parentTextArrow" presStyleLbl="node1" presStyleIdx="2" presStyleCnt="6"/>
      <dgm:spPr/>
    </dgm:pt>
    <dgm:pt modelId="{0AA676B2-156E-4A12-81D4-321D5A1BF1C5}" type="pres">
      <dgm:prSet presAssocID="{BCC248CF-B4B1-4692-B2C3-164D5E0D8593}" presName="sp" presStyleCnt="0"/>
      <dgm:spPr/>
    </dgm:pt>
    <dgm:pt modelId="{A1E6738D-9A04-45F4-9BB5-364FE772BB0D}" type="pres">
      <dgm:prSet presAssocID="{0231D160-668E-4048-9567-DB752E8A9559}" presName="arrowAndChildren" presStyleCnt="0"/>
      <dgm:spPr/>
    </dgm:pt>
    <dgm:pt modelId="{BEBDAA0F-F19A-4042-A92D-FC67B6256295}" type="pres">
      <dgm:prSet presAssocID="{0231D160-668E-4048-9567-DB752E8A9559}" presName="parentTextArrow" presStyleLbl="node1" presStyleIdx="3" presStyleCnt="6"/>
      <dgm:spPr/>
    </dgm:pt>
    <dgm:pt modelId="{82361A8D-E300-4912-AB59-CE61576F97E7}" type="pres">
      <dgm:prSet presAssocID="{4DB000C9-FAED-4238-BB5E-EE048906FFF9}" presName="sp" presStyleCnt="0"/>
      <dgm:spPr/>
    </dgm:pt>
    <dgm:pt modelId="{9A90871A-8AA8-4265-977E-BF8ACD32D586}" type="pres">
      <dgm:prSet presAssocID="{8BD86ABA-AAD3-4D60-98DA-FF78098D2431}" presName="arrowAndChildren" presStyleCnt="0"/>
      <dgm:spPr/>
    </dgm:pt>
    <dgm:pt modelId="{EACD5042-682E-4C1C-8F67-4E72C90FFDFE}" type="pres">
      <dgm:prSet presAssocID="{8BD86ABA-AAD3-4D60-98DA-FF78098D2431}" presName="parentTextArrow" presStyleLbl="node1" presStyleIdx="4" presStyleCnt="6"/>
      <dgm:spPr/>
    </dgm:pt>
    <dgm:pt modelId="{3A9ACC72-78B8-41AE-B034-6F740AB8D40A}" type="pres">
      <dgm:prSet presAssocID="{60296EBA-3B5E-478A-A195-5CF25DA9F19C}" presName="sp" presStyleCnt="0"/>
      <dgm:spPr/>
    </dgm:pt>
    <dgm:pt modelId="{F9AA9F70-71F7-4B1A-AAAB-B6B551F365CA}" type="pres">
      <dgm:prSet presAssocID="{023E6D3C-3B7D-4087-8933-4C37C30BC1DC}" presName="arrowAndChildren" presStyleCnt="0"/>
      <dgm:spPr/>
    </dgm:pt>
    <dgm:pt modelId="{85C504F4-A49F-4803-B861-C78D0B6CC4BA}" type="pres">
      <dgm:prSet presAssocID="{023E6D3C-3B7D-4087-8933-4C37C30BC1DC}" presName="parentTextArrow" presStyleLbl="node1" presStyleIdx="5" presStyleCnt="6"/>
      <dgm:spPr/>
    </dgm:pt>
  </dgm:ptLst>
  <dgm:cxnLst>
    <dgm:cxn modelId="{5DFB7906-8048-4D55-B7D9-87D5F309832C}" type="presOf" srcId="{940B7228-413C-4A99-AC00-1F23B69A1DD4}" destId="{788C4FA7-3869-4BF1-9B81-1926B750A353}" srcOrd="0" destOrd="0" presId="urn:microsoft.com/office/officeart/2005/8/layout/process4"/>
    <dgm:cxn modelId="{55D4B111-AD7C-4E43-A031-9B6FEC245B30}" type="presOf" srcId="{8029C814-2171-4F37-B3BB-AA8A60AB6813}" destId="{338D0401-4885-4442-B30E-7EA10EF80154}" srcOrd="0" destOrd="0" presId="urn:microsoft.com/office/officeart/2005/8/layout/process4"/>
    <dgm:cxn modelId="{23CBAD33-BA40-48A0-AA14-4D6C7DB45F28}" type="presOf" srcId="{A0421274-CA0E-4352-A065-EB04C7D8796D}" destId="{D9D577BF-20B8-4327-A3AA-DDD6CD9DAA30}" srcOrd="0" destOrd="0" presId="urn:microsoft.com/office/officeart/2005/8/layout/process4"/>
    <dgm:cxn modelId="{7CF4714C-2847-44C5-A71D-EF67B333660D}" type="presOf" srcId="{023E6D3C-3B7D-4087-8933-4C37C30BC1DC}" destId="{85C504F4-A49F-4803-B861-C78D0B6CC4BA}" srcOrd="0" destOrd="0" presId="urn:microsoft.com/office/officeart/2005/8/layout/process4"/>
    <dgm:cxn modelId="{41ACD24C-6458-4707-B845-790EE9DA661C}" type="presOf" srcId="{8BD86ABA-AAD3-4D60-98DA-FF78098D2431}" destId="{EACD5042-682E-4C1C-8F67-4E72C90FFDFE}" srcOrd="0" destOrd="0" presId="urn:microsoft.com/office/officeart/2005/8/layout/process4"/>
    <dgm:cxn modelId="{DFC0677D-B8A8-4786-BD8B-8081881C67B6}" srcId="{940B7228-413C-4A99-AC00-1F23B69A1DD4}" destId="{023E6D3C-3B7D-4087-8933-4C37C30BC1DC}" srcOrd="0" destOrd="0" parTransId="{279115B0-1BF2-48C1-9638-36B7506A954C}" sibTransId="{60296EBA-3B5E-478A-A195-5CF25DA9F19C}"/>
    <dgm:cxn modelId="{DB754A88-A75C-4778-B9CB-9840EA41C81C}" srcId="{940B7228-413C-4A99-AC00-1F23B69A1DD4}" destId="{8029C814-2171-4F37-B3BB-AA8A60AB6813}" srcOrd="4" destOrd="0" parTransId="{B71A0981-110F-4810-9C75-0E8C55F48BCD}" sibTransId="{EF8383E7-1642-49AD-90FD-BBE019A037B7}"/>
    <dgm:cxn modelId="{E0EB0593-4CFF-4C08-AA5F-ABC4518FAA87}" type="presOf" srcId="{CD7DB201-15F9-4896-B42C-3130AE66D4EA}" destId="{8720F1AF-7A74-4DA6-B189-08482C2218C0}" srcOrd="0" destOrd="0" presId="urn:microsoft.com/office/officeart/2005/8/layout/process4"/>
    <dgm:cxn modelId="{261BAC9D-D2B3-494B-95D2-72588A650B8C}" srcId="{940B7228-413C-4A99-AC00-1F23B69A1DD4}" destId="{A0421274-CA0E-4352-A065-EB04C7D8796D}" srcOrd="3" destOrd="0" parTransId="{7BA27CD0-283E-412B-AF54-E279AF03BB46}" sibTransId="{35D67F29-E02A-4281-8DBB-F4A70E5659DF}"/>
    <dgm:cxn modelId="{8183FB9F-A596-49E3-A369-DEAAF5F89A69}" type="presOf" srcId="{0231D160-668E-4048-9567-DB752E8A9559}" destId="{BEBDAA0F-F19A-4042-A92D-FC67B6256295}" srcOrd="0" destOrd="0" presId="urn:microsoft.com/office/officeart/2005/8/layout/process4"/>
    <dgm:cxn modelId="{2AB95CAA-4F20-42F7-A395-10DE1AED756B}" srcId="{940B7228-413C-4A99-AC00-1F23B69A1DD4}" destId="{CD7DB201-15F9-4896-B42C-3130AE66D4EA}" srcOrd="5" destOrd="0" parTransId="{215AFA31-BBC4-412B-9125-66C2B5058A8F}" sibTransId="{6C3FCCA7-3886-45E4-91B4-5DF8398D417A}"/>
    <dgm:cxn modelId="{A3604DD2-DEBD-47FA-8C42-E161AAB5C617}" srcId="{940B7228-413C-4A99-AC00-1F23B69A1DD4}" destId="{0231D160-668E-4048-9567-DB752E8A9559}" srcOrd="2" destOrd="0" parTransId="{7BCC5FA2-D1AC-422C-BF28-B2C28FD162F7}" sibTransId="{BCC248CF-B4B1-4692-B2C3-164D5E0D8593}"/>
    <dgm:cxn modelId="{11B51FE8-0400-4618-8522-EF9C91EB1F83}" srcId="{940B7228-413C-4A99-AC00-1F23B69A1DD4}" destId="{8BD86ABA-AAD3-4D60-98DA-FF78098D2431}" srcOrd="1" destOrd="0" parTransId="{034200D1-DA73-493B-8588-398F164FC5BC}" sibTransId="{4DB000C9-FAED-4238-BB5E-EE048906FFF9}"/>
    <dgm:cxn modelId="{1A135C4B-57EF-4ADC-B18A-E3AE4F9E017C}" type="presParOf" srcId="{788C4FA7-3869-4BF1-9B81-1926B750A353}" destId="{D5591B71-DBB4-4AF2-B380-4D7D7F3DE88B}" srcOrd="0" destOrd="0" presId="urn:microsoft.com/office/officeart/2005/8/layout/process4"/>
    <dgm:cxn modelId="{9EAF06ED-8CF6-43A8-8B2B-7927245D7206}" type="presParOf" srcId="{D5591B71-DBB4-4AF2-B380-4D7D7F3DE88B}" destId="{8720F1AF-7A74-4DA6-B189-08482C2218C0}" srcOrd="0" destOrd="0" presId="urn:microsoft.com/office/officeart/2005/8/layout/process4"/>
    <dgm:cxn modelId="{1155D901-366E-4EE4-9FDA-04F64EBC86B2}" type="presParOf" srcId="{788C4FA7-3869-4BF1-9B81-1926B750A353}" destId="{0B7E1F48-762F-4BD6-B051-B3346EE99C04}" srcOrd="1" destOrd="0" presId="urn:microsoft.com/office/officeart/2005/8/layout/process4"/>
    <dgm:cxn modelId="{73BCDBA4-E696-4D56-99CA-A61F951F8971}" type="presParOf" srcId="{788C4FA7-3869-4BF1-9B81-1926B750A353}" destId="{0C1D819A-412D-40C7-98B8-3F214DBB1251}" srcOrd="2" destOrd="0" presId="urn:microsoft.com/office/officeart/2005/8/layout/process4"/>
    <dgm:cxn modelId="{7517DD29-6EDE-4C85-87F2-1D945034B47F}" type="presParOf" srcId="{0C1D819A-412D-40C7-98B8-3F214DBB1251}" destId="{338D0401-4885-4442-B30E-7EA10EF80154}" srcOrd="0" destOrd="0" presId="urn:microsoft.com/office/officeart/2005/8/layout/process4"/>
    <dgm:cxn modelId="{B47ACB70-2EB9-444B-9D35-853CE65DA9D3}" type="presParOf" srcId="{788C4FA7-3869-4BF1-9B81-1926B750A353}" destId="{0A218340-10AC-455F-8DE8-4264336C310B}" srcOrd="3" destOrd="0" presId="urn:microsoft.com/office/officeart/2005/8/layout/process4"/>
    <dgm:cxn modelId="{D19BA501-59DD-4853-A2F5-5448CBE6ACC0}" type="presParOf" srcId="{788C4FA7-3869-4BF1-9B81-1926B750A353}" destId="{917F0450-7C8F-403C-B402-6AFBB26F87F0}" srcOrd="4" destOrd="0" presId="urn:microsoft.com/office/officeart/2005/8/layout/process4"/>
    <dgm:cxn modelId="{D3DFC8D7-DD03-4328-B7E5-0832989828FA}" type="presParOf" srcId="{917F0450-7C8F-403C-B402-6AFBB26F87F0}" destId="{D9D577BF-20B8-4327-A3AA-DDD6CD9DAA30}" srcOrd="0" destOrd="0" presId="urn:microsoft.com/office/officeart/2005/8/layout/process4"/>
    <dgm:cxn modelId="{DC7D4A04-A0DC-4942-B9E2-675599AFC9BD}" type="presParOf" srcId="{788C4FA7-3869-4BF1-9B81-1926B750A353}" destId="{0AA676B2-156E-4A12-81D4-321D5A1BF1C5}" srcOrd="5" destOrd="0" presId="urn:microsoft.com/office/officeart/2005/8/layout/process4"/>
    <dgm:cxn modelId="{D770EC9D-7A42-4355-9BA6-E536FF4013F7}" type="presParOf" srcId="{788C4FA7-3869-4BF1-9B81-1926B750A353}" destId="{A1E6738D-9A04-45F4-9BB5-364FE772BB0D}" srcOrd="6" destOrd="0" presId="urn:microsoft.com/office/officeart/2005/8/layout/process4"/>
    <dgm:cxn modelId="{AFBF7954-A10B-42E5-9AB6-D7864D45CB52}" type="presParOf" srcId="{A1E6738D-9A04-45F4-9BB5-364FE772BB0D}" destId="{BEBDAA0F-F19A-4042-A92D-FC67B6256295}" srcOrd="0" destOrd="0" presId="urn:microsoft.com/office/officeart/2005/8/layout/process4"/>
    <dgm:cxn modelId="{625F6A28-32CD-44D5-B552-2535353E2294}" type="presParOf" srcId="{788C4FA7-3869-4BF1-9B81-1926B750A353}" destId="{82361A8D-E300-4912-AB59-CE61576F97E7}" srcOrd="7" destOrd="0" presId="urn:microsoft.com/office/officeart/2005/8/layout/process4"/>
    <dgm:cxn modelId="{BE053D46-5ADE-428B-AABE-FA7975AB7516}" type="presParOf" srcId="{788C4FA7-3869-4BF1-9B81-1926B750A353}" destId="{9A90871A-8AA8-4265-977E-BF8ACD32D586}" srcOrd="8" destOrd="0" presId="urn:microsoft.com/office/officeart/2005/8/layout/process4"/>
    <dgm:cxn modelId="{7AC20936-B450-447F-887D-A5C545AF7128}" type="presParOf" srcId="{9A90871A-8AA8-4265-977E-BF8ACD32D586}" destId="{EACD5042-682E-4C1C-8F67-4E72C90FFDFE}" srcOrd="0" destOrd="0" presId="urn:microsoft.com/office/officeart/2005/8/layout/process4"/>
    <dgm:cxn modelId="{A81B201E-AD02-466C-9DDD-B864F962A885}" type="presParOf" srcId="{788C4FA7-3869-4BF1-9B81-1926B750A353}" destId="{3A9ACC72-78B8-41AE-B034-6F740AB8D40A}" srcOrd="9" destOrd="0" presId="urn:microsoft.com/office/officeart/2005/8/layout/process4"/>
    <dgm:cxn modelId="{A17D1689-836C-4307-A146-D2C6FB75CA43}" type="presParOf" srcId="{788C4FA7-3869-4BF1-9B81-1926B750A353}" destId="{F9AA9F70-71F7-4B1A-AAAB-B6B551F365CA}" srcOrd="10" destOrd="0" presId="urn:microsoft.com/office/officeart/2005/8/layout/process4"/>
    <dgm:cxn modelId="{B2CC0D53-50C3-49A9-9104-92C67E376937}" type="presParOf" srcId="{F9AA9F70-71F7-4B1A-AAAB-B6B551F365CA}" destId="{85C504F4-A49F-4803-B861-C78D0B6CC4B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6660D-A9C9-4170-B19B-5AC0F0F14875}"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FFD647E-E52B-42FC-A4CD-373C7DA65B7E}">
      <dgm:prSet/>
      <dgm:spPr/>
      <dgm:t>
        <a:bodyPr/>
        <a:lstStyle/>
        <a:p>
          <a:pPr>
            <a:defRPr b="1"/>
          </a:pPr>
          <a:r>
            <a:rPr lang="de-DE"/>
            <a:t>Service Operation</a:t>
          </a:r>
          <a:endParaRPr lang="en-US"/>
        </a:p>
      </dgm:t>
    </dgm:pt>
    <dgm:pt modelId="{EA7E4226-A9BE-4E8C-B307-3DD82896F806}" type="parTrans" cxnId="{D564D9F5-81EC-433D-891D-DE8808F4E5E3}">
      <dgm:prSet/>
      <dgm:spPr/>
      <dgm:t>
        <a:bodyPr/>
        <a:lstStyle/>
        <a:p>
          <a:endParaRPr lang="en-US"/>
        </a:p>
      </dgm:t>
    </dgm:pt>
    <dgm:pt modelId="{28CBC7BC-9ABF-4349-AD5F-05C5A92ECF8C}" type="sibTrans" cxnId="{D564D9F5-81EC-433D-891D-DE8808F4E5E3}">
      <dgm:prSet/>
      <dgm:spPr/>
      <dgm:t>
        <a:bodyPr/>
        <a:lstStyle/>
        <a:p>
          <a:endParaRPr lang="en-US"/>
        </a:p>
      </dgm:t>
    </dgm:pt>
    <dgm:pt modelId="{BE4BA80E-4892-4038-839D-730B78C128DF}">
      <dgm:prSet/>
      <dgm:spPr/>
      <dgm:t>
        <a:bodyPr/>
        <a:lstStyle/>
        <a:p>
          <a:r>
            <a:rPr lang="de-DE"/>
            <a:t>Event Management</a:t>
          </a:r>
          <a:endParaRPr lang="en-US"/>
        </a:p>
      </dgm:t>
    </dgm:pt>
    <dgm:pt modelId="{B5360918-37AC-4D1D-8616-3400F69D2EFC}" type="parTrans" cxnId="{21740434-43D3-4DE0-AF88-E48F6453BC03}">
      <dgm:prSet/>
      <dgm:spPr/>
      <dgm:t>
        <a:bodyPr/>
        <a:lstStyle/>
        <a:p>
          <a:endParaRPr lang="en-US"/>
        </a:p>
      </dgm:t>
    </dgm:pt>
    <dgm:pt modelId="{25BA332D-0823-49F1-B0CF-0180A993618D}" type="sibTrans" cxnId="{21740434-43D3-4DE0-AF88-E48F6453BC03}">
      <dgm:prSet/>
      <dgm:spPr/>
      <dgm:t>
        <a:bodyPr/>
        <a:lstStyle/>
        <a:p>
          <a:endParaRPr lang="en-US"/>
        </a:p>
      </dgm:t>
    </dgm:pt>
    <dgm:pt modelId="{CE5E18B8-7186-4883-A88F-062A3C50ED96}">
      <dgm:prSet/>
      <dgm:spPr/>
      <dgm:t>
        <a:bodyPr/>
        <a:lstStyle/>
        <a:p>
          <a:r>
            <a:rPr lang="de-DE"/>
            <a:t>Access Management</a:t>
          </a:r>
          <a:endParaRPr lang="en-US"/>
        </a:p>
      </dgm:t>
    </dgm:pt>
    <dgm:pt modelId="{7A493363-267F-4AB1-A807-0DBF195F92A2}" type="parTrans" cxnId="{619A32E0-D48B-47F7-8098-C2DB58A24E74}">
      <dgm:prSet/>
      <dgm:spPr/>
      <dgm:t>
        <a:bodyPr/>
        <a:lstStyle/>
        <a:p>
          <a:endParaRPr lang="en-US"/>
        </a:p>
      </dgm:t>
    </dgm:pt>
    <dgm:pt modelId="{38DC0ECD-BA37-45B3-85D2-509681393BC9}" type="sibTrans" cxnId="{619A32E0-D48B-47F7-8098-C2DB58A24E74}">
      <dgm:prSet/>
      <dgm:spPr/>
      <dgm:t>
        <a:bodyPr/>
        <a:lstStyle/>
        <a:p>
          <a:endParaRPr lang="en-US"/>
        </a:p>
      </dgm:t>
    </dgm:pt>
    <dgm:pt modelId="{313ED0C5-B69F-4366-92A6-A4697AEDD133}">
      <dgm:prSet/>
      <dgm:spPr/>
      <dgm:t>
        <a:bodyPr/>
        <a:lstStyle/>
        <a:p>
          <a:r>
            <a:rPr lang="de-DE"/>
            <a:t>Request Fulfilment</a:t>
          </a:r>
          <a:endParaRPr lang="en-US"/>
        </a:p>
      </dgm:t>
    </dgm:pt>
    <dgm:pt modelId="{09CF2B48-DB11-49A3-8C5F-F3C75818A98A}" type="parTrans" cxnId="{B0CCA656-AC2A-4845-BB38-35223A20EE57}">
      <dgm:prSet/>
      <dgm:spPr/>
      <dgm:t>
        <a:bodyPr/>
        <a:lstStyle/>
        <a:p>
          <a:endParaRPr lang="en-US"/>
        </a:p>
      </dgm:t>
    </dgm:pt>
    <dgm:pt modelId="{8E2E2FE6-076A-4008-8A37-70A88BBEBE00}" type="sibTrans" cxnId="{B0CCA656-AC2A-4845-BB38-35223A20EE57}">
      <dgm:prSet/>
      <dgm:spPr/>
      <dgm:t>
        <a:bodyPr/>
        <a:lstStyle/>
        <a:p>
          <a:endParaRPr lang="en-US"/>
        </a:p>
      </dgm:t>
    </dgm:pt>
    <dgm:pt modelId="{92ACD871-107F-4001-A06C-381E2959715F}">
      <dgm:prSet/>
      <dgm:spPr/>
      <dgm:t>
        <a:bodyPr/>
        <a:lstStyle/>
        <a:p>
          <a:r>
            <a:rPr lang="de-DE"/>
            <a:t>Problem Management</a:t>
          </a:r>
          <a:endParaRPr lang="en-US"/>
        </a:p>
      </dgm:t>
    </dgm:pt>
    <dgm:pt modelId="{CE8A0396-0D55-4F19-B4BB-A496A3EA4D02}" type="parTrans" cxnId="{98068523-848A-4D8A-A312-96E27EC8E0A2}">
      <dgm:prSet/>
      <dgm:spPr/>
      <dgm:t>
        <a:bodyPr/>
        <a:lstStyle/>
        <a:p>
          <a:endParaRPr lang="en-US"/>
        </a:p>
      </dgm:t>
    </dgm:pt>
    <dgm:pt modelId="{FCB2F056-6D50-439B-B82A-77379CC42F9A}" type="sibTrans" cxnId="{98068523-848A-4D8A-A312-96E27EC8E0A2}">
      <dgm:prSet/>
      <dgm:spPr/>
      <dgm:t>
        <a:bodyPr/>
        <a:lstStyle/>
        <a:p>
          <a:endParaRPr lang="en-US"/>
        </a:p>
      </dgm:t>
    </dgm:pt>
    <dgm:pt modelId="{9A2E86BE-FE57-4B60-92F9-D993542B0A91}">
      <dgm:prSet/>
      <dgm:spPr/>
      <dgm:t>
        <a:bodyPr/>
        <a:lstStyle/>
        <a:p>
          <a:r>
            <a:rPr lang="de-DE"/>
            <a:t>Incident Management</a:t>
          </a:r>
          <a:endParaRPr lang="en-US"/>
        </a:p>
      </dgm:t>
    </dgm:pt>
    <dgm:pt modelId="{2E027765-F48B-4E65-B810-6C9F90EC2CAF}" type="parTrans" cxnId="{B1492656-7CCF-49CD-9C2B-D3210607341B}">
      <dgm:prSet/>
      <dgm:spPr/>
      <dgm:t>
        <a:bodyPr/>
        <a:lstStyle/>
        <a:p>
          <a:endParaRPr lang="en-US"/>
        </a:p>
      </dgm:t>
    </dgm:pt>
    <dgm:pt modelId="{B318CA72-49E9-4E69-B557-1A8113EF339F}" type="sibTrans" cxnId="{B1492656-7CCF-49CD-9C2B-D3210607341B}">
      <dgm:prSet/>
      <dgm:spPr/>
      <dgm:t>
        <a:bodyPr/>
        <a:lstStyle/>
        <a:p>
          <a:endParaRPr lang="en-US"/>
        </a:p>
      </dgm:t>
    </dgm:pt>
    <dgm:pt modelId="{BE070ACE-82B3-4081-8EE0-60F4251849F0}">
      <dgm:prSet/>
      <dgm:spPr/>
      <dgm:t>
        <a:bodyPr/>
        <a:lstStyle/>
        <a:p>
          <a:r>
            <a:rPr lang="de-DE"/>
            <a:t>Service Desk (Function)</a:t>
          </a:r>
          <a:endParaRPr lang="en-US"/>
        </a:p>
      </dgm:t>
    </dgm:pt>
    <dgm:pt modelId="{02B4E381-F579-43C5-92EE-335BC4AF292F}" type="parTrans" cxnId="{D3E1218A-EA29-475F-8389-4E57ABCCB25B}">
      <dgm:prSet/>
      <dgm:spPr/>
      <dgm:t>
        <a:bodyPr/>
        <a:lstStyle/>
        <a:p>
          <a:endParaRPr lang="en-US"/>
        </a:p>
      </dgm:t>
    </dgm:pt>
    <dgm:pt modelId="{C3F58E83-31E7-4DAD-9AA4-20B148DBCB57}" type="sibTrans" cxnId="{D3E1218A-EA29-475F-8389-4E57ABCCB25B}">
      <dgm:prSet/>
      <dgm:spPr/>
      <dgm:t>
        <a:bodyPr/>
        <a:lstStyle/>
        <a:p>
          <a:endParaRPr lang="en-US"/>
        </a:p>
      </dgm:t>
    </dgm:pt>
    <dgm:pt modelId="{E9F7E96D-16C4-43BE-B837-16CBEA893636}">
      <dgm:prSet/>
      <dgm:spPr/>
      <dgm:t>
        <a:bodyPr/>
        <a:lstStyle/>
        <a:p>
          <a:r>
            <a:rPr lang="de-DE"/>
            <a:t>Technical Management (Function)</a:t>
          </a:r>
          <a:endParaRPr lang="en-US"/>
        </a:p>
      </dgm:t>
    </dgm:pt>
    <dgm:pt modelId="{E3A05745-82D5-4577-BF50-8F014F302472}" type="parTrans" cxnId="{A07706AE-318C-4DFB-A2AE-FD7E00EBFCD9}">
      <dgm:prSet/>
      <dgm:spPr/>
      <dgm:t>
        <a:bodyPr/>
        <a:lstStyle/>
        <a:p>
          <a:endParaRPr lang="en-US"/>
        </a:p>
      </dgm:t>
    </dgm:pt>
    <dgm:pt modelId="{A924B933-51A5-49B3-97AF-2EC89B5574F4}" type="sibTrans" cxnId="{A07706AE-318C-4DFB-A2AE-FD7E00EBFCD9}">
      <dgm:prSet/>
      <dgm:spPr/>
      <dgm:t>
        <a:bodyPr/>
        <a:lstStyle/>
        <a:p>
          <a:endParaRPr lang="en-US"/>
        </a:p>
      </dgm:t>
    </dgm:pt>
    <dgm:pt modelId="{8ABE99A0-C9DF-4414-87DA-A9989FE8DBF4}">
      <dgm:prSet/>
      <dgm:spPr/>
      <dgm:t>
        <a:bodyPr/>
        <a:lstStyle/>
        <a:p>
          <a:r>
            <a:rPr lang="de-DE"/>
            <a:t>Application Management (Function)</a:t>
          </a:r>
          <a:endParaRPr lang="en-US"/>
        </a:p>
      </dgm:t>
    </dgm:pt>
    <dgm:pt modelId="{BB5FA548-95DA-4655-B841-F6664599FF25}" type="parTrans" cxnId="{5D786A87-DE21-402B-840A-EEA602E0EEBD}">
      <dgm:prSet/>
      <dgm:spPr/>
      <dgm:t>
        <a:bodyPr/>
        <a:lstStyle/>
        <a:p>
          <a:endParaRPr lang="en-US"/>
        </a:p>
      </dgm:t>
    </dgm:pt>
    <dgm:pt modelId="{BBC81AEE-8F00-4336-A1DB-61179DEE2DE7}" type="sibTrans" cxnId="{5D786A87-DE21-402B-840A-EEA602E0EEBD}">
      <dgm:prSet/>
      <dgm:spPr/>
      <dgm:t>
        <a:bodyPr/>
        <a:lstStyle/>
        <a:p>
          <a:endParaRPr lang="en-US"/>
        </a:p>
      </dgm:t>
    </dgm:pt>
    <dgm:pt modelId="{218B0AC1-D392-40ED-A409-EA6BD6263B78}">
      <dgm:prSet/>
      <dgm:spPr/>
      <dgm:t>
        <a:bodyPr/>
        <a:lstStyle/>
        <a:p>
          <a:r>
            <a:rPr lang="de-DE"/>
            <a:t>IT Operations Management (Function)</a:t>
          </a:r>
          <a:endParaRPr lang="en-US"/>
        </a:p>
      </dgm:t>
    </dgm:pt>
    <dgm:pt modelId="{4E1DC00D-CA4B-4782-8023-BB6ABE17D5CE}" type="parTrans" cxnId="{C6C86410-82CA-477E-BB56-0C48EBE0F592}">
      <dgm:prSet/>
      <dgm:spPr/>
      <dgm:t>
        <a:bodyPr/>
        <a:lstStyle/>
        <a:p>
          <a:endParaRPr lang="en-US"/>
        </a:p>
      </dgm:t>
    </dgm:pt>
    <dgm:pt modelId="{10CADAE2-8B6A-4A40-BC10-A76EC9C3A857}" type="sibTrans" cxnId="{C6C86410-82CA-477E-BB56-0C48EBE0F592}">
      <dgm:prSet/>
      <dgm:spPr/>
      <dgm:t>
        <a:bodyPr/>
        <a:lstStyle/>
        <a:p>
          <a:endParaRPr lang="en-US"/>
        </a:p>
      </dgm:t>
    </dgm:pt>
    <dgm:pt modelId="{6C62A63D-E1AE-4FDB-B9F8-00247BF3B69E}">
      <dgm:prSet/>
      <dgm:spPr/>
      <dgm:t>
        <a:bodyPr/>
        <a:lstStyle/>
        <a:p>
          <a:pPr>
            <a:defRPr b="1"/>
          </a:pPr>
          <a:r>
            <a:rPr lang="de-DE" err="1"/>
            <a:t>Continual</a:t>
          </a:r>
          <a:r>
            <a:rPr lang="de-DE"/>
            <a:t> Service </a:t>
          </a:r>
          <a:r>
            <a:rPr lang="de-DE" err="1"/>
            <a:t>Improvement</a:t>
          </a:r>
          <a:endParaRPr lang="en-US"/>
        </a:p>
      </dgm:t>
    </dgm:pt>
    <dgm:pt modelId="{41A37D88-11BF-40F5-BD8F-FB37FDBF4C3C}" type="parTrans" cxnId="{57E886FD-1C5A-4560-8234-88CCE8271330}">
      <dgm:prSet/>
      <dgm:spPr/>
      <dgm:t>
        <a:bodyPr/>
        <a:lstStyle/>
        <a:p>
          <a:endParaRPr lang="en-US"/>
        </a:p>
      </dgm:t>
    </dgm:pt>
    <dgm:pt modelId="{29C85A69-994C-4A2B-A292-0D8BBC769A01}" type="sibTrans" cxnId="{57E886FD-1C5A-4560-8234-88CCE8271330}">
      <dgm:prSet/>
      <dgm:spPr/>
      <dgm:t>
        <a:bodyPr/>
        <a:lstStyle/>
        <a:p>
          <a:endParaRPr lang="en-US"/>
        </a:p>
      </dgm:t>
    </dgm:pt>
    <dgm:pt modelId="{FE04DC9B-F6D8-4F00-9355-6D0CC71EDD62}">
      <dgm:prSet/>
      <dgm:spPr/>
      <dgm:t>
        <a:bodyPr/>
        <a:lstStyle/>
        <a:p>
          <a:r>
            <a:rPr lang="de-DE"/>
            <a:t>The 7-Step Improvement Process</a:t>
          </a:r>
          <a:endParaRPr lang="en-US"/>
        </a:p>
      </dgm:t>
    </dgm:pt>
    <dgm:pt modelId="{FE1FF3B6-20D3-4261-9BA8-1DC62C8D9962}" type="parTrans" cxnId="{DE553D5D-AAE9-4C2C-A4C7-BFEBA3B590C6}">
      <dgm:prSet/>
      <dgm:spPr/>
      <dgm:t>
        <a:bodyPr/>
        <a:lstStyle/>
        <a:p>
          <a:endParaRPr lang="en-US"/>
        </a:p>
      </dgm:t>
    </dgm:pt>
    <dgm:pt modelId="{AACBCF50-78E4-48D8-842B-2A656D0D2A52}" type="sibTrans" cxnId="{DE553D5D-AAE9-4C2C-A4C7-BFEBA3B590C6}">
      <dgm:prSet/>
      <dgm:spPr/>
      <dgm:t>
        <a:bodyPr/>
        <a:lstStyle/>
        <a:p>
          <a:endParaRPr lang="en-US"/>
        </a:p>
      </dgm:t>
    </dgm:pt>
    <dgm:pt modelId="{100A6E31-4295-41FF-B065-694E0772FB93}">
      <dgm:prSet/>
      <dgm:spPr/>
      <dgm:t>
        <a:bodyPr/>
        <a:lstStyle/>
        <a:p>
          <a:r>
            <a:rPr lang="de-DE"/>
            <a:t>Service Reporting</a:t>
          </a:r>
          <a:endParaRPr lang="en-US"/>
        </a:p>
      </dgm:t>
    </dgm:pt>
    <dgm:pt modelId="{D3D0C59C-C301-4797-B5DB-D547CE224846}" type="parTrans" cxnId="{F5356A26-C13F-4CBA-AF24-11875CAFE008}">
      <dgm:prSet/>
      <dgm:spPr/>
      <dgm:t>
        <a:bodyPr/>
        <a:lstStyle/>
        <a:p>
          <a:endParaRPr lang="en-US"/>
        </a:p>
      </dgm:t>
    </dgm:pt>
    <dgm:pt modelId="{92A8733B-C6C9-44F7-96D4-70968CFD4FBB}" type="sibTrans" cxnId="{F5356A26-C13F-4CBA-AF24-11875CAFE008}">
      <dgm:prSet/>
      <dgm:spPr/>
      <dgm:t>
        <a:bodyPr/>
        <a:lstStyle/>
        <a:p>
          <a:endParaRPr lang="en-US"/>
        </a:p>
      </dgm:t>
    </dgm:pt>
    <dgm:pt modelId="{D1DD3257-4ABE-4E99-877E-663914FD5045}" type="pres">
      <dgm:prSet presAssocID="{69C6660D-A9C9-4170-B19B-5AC0F0F14875}" presName="root" presStyleCnt="0">
        <dgm:presLayoutVars>
          <dgm:dir/>
          <dgm:resizeHandles val="exact"/>
        </dgm:presLayoutVars>
      </dgm:prSet>
      <dgm:spPr/>
    </dgm:pt>
    <dgm:pt modelId="{406A13AB-5728-4291-9448-B73BE633A655}" type="pres">
      <dgm:prSet presAssocID="{7FFD647E-E52B-42FC-A4CD-373C7DA65B7E}" presName="compNode" presStyleCnt="0"/>
      <dgm:spPr/>
    </dgm:pt>
    <dgm:pt modelId="{EC90F1EC-29A6-487B-9371-4796CAB1AFB2}" type="pres">
      <dgm:prSet presAssocID="{7FFD647E-E52B-42FC-A4CD-373C7DA65B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C93369B2-886A-4192-9B5F-C503D28C7199}" type="pres">
      <dgm:prSet presAssocID="{7FFD647E-E52B-42FC-A4CD-373C7DA65B7E}" presName="iconSpace" presStyleCnt="0"/>
      <dgm:spPr/>
    </dgm:pt>
    <dgm:pt modelId="{CAFEE7AF-4B6A-47E8-B1EA-881ADD1E7F18}" type="pres">
      <dgm:prSet presAssocID="{7FFD647E-E52B-42FC-A4CD-373C7DA65B7E}" presName="parTx" presStyleLbl="revTx" presStyleIdx="0" presStyleCnt="4">
        <dgm:presLayoutVars>
          <dgm:chMax val="0"/>
          <dgm:chPref val="0"/>
        </dgm:presLayoutVars>
      </dgm:prSet>
      <dgm:spPr/>
    </dgm:pt>
    <dgm:pt modelId="{C07250BE-751E-4A8A-AC01-FD3BF4013EC5}" type="pres">
      <dgm:prSet presAssocID="{7FFD647E-E52B-42FC-A4CD-373C7DA65B7E}" presName="txSpace" presStyleCnt="0"/>
      <dgm:spPr/>
    </dgm:pt>
    <dgm:pt modelId="{C579F587-9953-43A4-9CD7-D0D7086203FC}" type="pres">
      <dgm:prSet presAssocID="{7FFD647E-E52B-42FC-A4CD-373C7DA65B7E}" presName="desTx" presStyleLbl="revTx" presStyleIdx="1" presStyleCnt="4">
        <dgm:presLayoutVars/>
      </dgm:prSet>
      <dgm:spPr/>
    </dgm:pt>
    <dgm:pt modelId="{EB56D416-B83B-48B1-8ACD-EBA94A756D27}" type="pres">
      <dgm:prSet presAssocID="{28CBC7BC-9ABF-4349-AD5F-05C5A92ECF8C}" presName="sibTrans" presStyleCnt="0"/>
      <dgm:spPr/>
    </dgm:pt>
    <dgm:pt modelId="{67BF7B94-1E95-4664-871A-86CD9C577C75}" type="pres">
      <dgm:prSet presAssocID="{6C62A63D-E1AE-4FDB-B9F8-00247BF3B69E}" presName="compNode" presStyleCnt="0"/>
      <dgm:spPr/>
    </dgm:pt>
    <dgm:pt modelId="{63523FD8-72AF-4C2B-85CA-3A6975CDD806}" type="pres">
      <dgm:prSet presAssocID="{6C62A63D-E1AE-4FDB-B9F8-00247BF3B6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0F1F17BC-A97C-4F3F-9878-2769F3070CE9}" type="pres">
      <dgm:prSet presAssocID="{6C62A63D-E1AE-4FDB-B9F8-00247BF3B69E}" presName="iconSpace" presStyleCnt="0"/>
      <dgm:spPr/>
    </dgm:pt>
    <dgm:pt modelId="{848F525C-844A-4197-B824-9BDF864D8643}" type="pres">
      <dgm:prSet presAssocID="{6C62A63D-E1AE-4FDB-B9F8-00247BF3B69E}" presName="parTx" presStyleLbl="revTx" presStyleIdx="2" presStyleCnt="4">
        <dgm:presLayoutVars>
          <dgm:chMax val="0"/>
          <dgm:chPref val="0"/>
        </dgm:presLayoutVars>
      </dgm:prSet>
      <dgm:spPr/>
    </dgm:pt>
    <dgm:pt modelId="{345B3CC7-0902-4B86-A91C-2B1014640C12}" type="pres">
      <dgm:prSet presAssocID="{6C62A63D-E1AE-4FDB-B9F8-00247BF3B69E}" presName="txSpace" presStyleCnt="0"/>
      <dgm:spPr/>
    </dgm:pt>
    <dgm:pt modelId="{CBB328B5-65C6-4925-8D04-01913DFA3C52}" type="pres">
      <dgm:prSet presAssocID="{6C62A63D-E1AE-4FDB-B9F8-00247BF3B69E}" presName="desTx" presStyleLbl="revTx" presStyleIdx="3" presStyleCnt="4">
        <dgm:presLayoutVars/>
      </dgm:prSet>
      <dgm:spPr/>
    </dgm:pt>
  </dgm:ptLst>
  <dgm:cxnLst>
    <dgm:cxn modelId="{C6C86410-82CA-477E-BB56-0C48EBE0F592}" srcId="{7FFD647E-E52B-42FC-A4CD-373C7DA65B7E}" destId="{218B0AC1-D392-40ED-A409-EA6BD6263B78}" srcOrd="8" destOrd="0" parTransId="{4E1DC00D-CA4B-4782-8023-BB6ABE17D5CE}" sibTransId="{10CADAE2-8B6A-4A40-BC10-A76EC9C3A857}"/>
    <dgm:cxn modelId="{78699E11-007E-40EB-AC71-B1F3639EF9AB}" type="presOf" srcId="{100A6E31-4295-41FF-B065-694E0772FB93}" destId="{CBB328B5-65C6-4925-8D04-01913DFA3C52}" srcOrd="0" destOrd="1" presId="urn:microsoft.com/office/officeart/2018/5/layout/CenteredIconLabelDescriptionList"/>
    <dgm:cxn modelId="{DC79F91C-328B-4202-86BA-8DA669A42437}" type="presOf" srcId="{69C6660D-A9C9-4170-B19B-5AC0F0F14875}" destId="{D1DD3257-4ABE-4E99-877E-663914FD5045}" srcOrd="0" destOrd="0" presId="urn:microsoft.com/office/officeart/2018/5/layout/CenteredIconLabelDescriptionList"/>
    <dgm:cxn modelId="{98068523-848A-4D8A-A312-96E27EC8E0A2}" srcId="{7FFD647E-E52B-42FC-A4CD-373C7DA65B7E}" destId="{92ACD871-107F-4001-A06C-381E2959715F}" srcOrd="3" destOrd="0" parTransId="{CE8A0396-0D55-4F19-B4BB-A496A3EA4D02}" sibTransId="{FCB2F056-6D50-439B-B82A-77379CC42F9A}"/>
    <dgm:cxn modelId="{F5356A26-C13F-4CBA-AF24-11875CAFE008}" srcId="{6C62A63D-E1AE-4FDB-B9F8-00247BF3B69E}" destId="{100A6E31-4295-41FF-B065-694E0772FB93}" srcOrd="1" destOrd="0" parTransId="{D3D0C59C-C301-4797-B5DB-D547CE224846}" sibTransId="{92A8733B-C6C9-44F7-96D4-70968CFD4FBB}"/>
    <dgm:cxn modelId="{EF44A633-C3C4-4633-BB5B-104F7345DA98}" type="presOf" srcId="{FE04DC9B-F6D8-4F00-9355-6D0CC71EDD62}" destId="{CBB328B5-65C6-4925-8D04-01913DFA3C52}" srcOrd="0" destOrd="0" presId="urn:microsoft.com/office/officeart/2018/5/layout/CenteredIconLabelDescriptionList"/>
    <dgm:cxn modelId="{21740434-43D3-4DE0-AF88-E48F6453BC03}" srcId="{7FFD647E-E52B-42FC-A4CD-373C7DA65B7E}" destId="{BE4BA80E-4892-4038-839D-730B78C128DF}" srcOrd="0" destOrd="0" parTransId="{B5360918-37AC-4D1D-8616-3400F69D2EFC}" sibTransId="{25BA332D-0823-49F1-B0CF-0180A993618D}"/>
    <dgm:cxn modelId="{28B5BF3A-6FA1-4BE3-AB3B-FB317D351641}" type="presOf" srcId="{7FFD647E-E52B-42FC-A4CD-373C7DA65B7E}" destId="{CAFEE7AF-4B6A-47E8-B1EA-881ADD1E7F18}" srcOrd="0" destOrd="0" presId="urn:microsoft.com/office/officeart/2018/5/layout/CenteredIconLabelDescriptionList"/>
    <dgm:cxn modelId="{A282544C-8836-4BFC-8640-8F9D14ED3F19}" type="presOf" srcId="{6C62A63D-E1AE-4FDB-B9F8-00247BF3B69E}" destId="{848F525C-844A-4197-B824-9BDF864D8643}" srcOrd="0" destOrd="0" presId="urn:microsoft.com/office/officeart/2018/5/layout/CenteredIconLabelDescriptionList"/>
    <dgm:cxn modelId="{6F78BF51-1B03-4FF7-98C7-8B984D8DCD97}" type="presOf" srcId="{BE4BA80E-4892-4038-839D-730B78C128DF}" destId="{C579F587-9953-43A4-9CD7-D0D7086203FC}" srcOrd="0" destOrd="0" presId="urn:microsoft.com/office/officeart/2018/5/layout/CenteredIconLabelDescriptionList"/>
    <dgm:cxn modelId="{B1492656-7CCF-49CD-9C2B-D3210607341B}" srcId="{7FFD647E-E52B-42FC-A4CD-373C7DA65B7E}" destId="{9A2E86BE-FE57-4B60-92F9-D993542B0A91}" srcOrd="4" destOrd="0" parTransId="{2E027765-F48B-4E65-B810-6C9F90EC2CAF}" sibTransId="{B318CA72-49E9-4E69-B557-1A8113EF339F}"/>
    <dgm:cxn modelId="{B0CCA656-AC2A-4845-BB38-35223A20EE57}" srcId="{7FFD647E-E52B-42FC-A4CD-373C7DA65B7E}" destId="{313ED0C5-B69F-4366-92A6-A4697AEDD133}" srcOrd="2" destOrd="0" parTransId="{09CF2B48-DB11-49A3-8C5F-F3C75818A98A}" sibTransId="{8E2E2FE6-076A-4008-8A37-70A88BBEBE00}"/>
    <dgm:cxn modelId="{DE553D5D-AAE9-4C2C-A4C7-BFEBA3B590C6}" srcId="{6C62A63D-E1AE-4FDB-B9F8-00247BF3B69E}" destId="{FE04DC9B-F6D8-4F00-9355-6D0CC71EDD62}" srcOrd="0" destOrd="0" parTransId="{FE1FF3B6-20D3-4261-9BA8-1DC62C8D9962}" sibTransId="{AACBCF50-78E4-48D8-842B-2A656D0D2A52}"/>
    <dgm:cxn modelId="{48900D68-0DF2-4D21-B35B-CC2FD9016180}" type="presOf" srcId="{BE070ACE-82B3-4081-8EE0-60F4251849F0}" destId="{C579F587-9953-43A4-9CD7-D0D7086203FC}" srcOrd="0" destOrd="5" presId="urn:microsoft.com/office/officeart/2018/5/layout/CenteredIconLabelDescriptionList"/>
    <dgm:cxn modelId="{C4A22879-709F-42C5-A17A-3EBC33422578}" type="presOf" srcId="{92ACD871-107F-4001-A06C-381E2959715F}" destId="{C579F587-9953-43A4-9CD7-D0D7086203FC}" srcOrd="0" destOrd="3" presId="urn:microsoft.com/office/officeart/2018/5/layout/CenteredIconLabelDescriptionList"/>
    <dgm:cxn modelId="{5D786A87-DE21-402B-840A-EEA602E0EEBD}" srcId="{7FFD647E-E52B-42FC-A4CD-373C7DA65B7E}" destId="{8ABE99A0-C9DF-4414-87DA-A9989FE8DBF4}" srcOrd="7" destOrd="0" parTransId="{BB5FA548-95DA-4655-B841-F6664599FF25}" sibTransId="{BBC81AEE-8F00-4336-A1DB-61179DEE2DE7}"/>
    <dgm:cxn modelId="{D3E1218A-EA29-475F-8389-4E57ABCCB25B}" srcId="{7FFD647E-E52B-42FC-A4CD-373C7DA65B7E}" destId="{BE070ACE-82B3-4081-8EE0-60F4251849F0}" srcOrd="5" destOrd="0" parTransId="{02B4E381-F579-43C5-92EE-335BC4AF292F}" sibTransId="{C3F58E83-31E7-4DAD-9AA4-20B148DBCB57}"/>
    <dgm:cxn modelId="{56E4E2AB-65FB-4AD6-98F1-38705BC662A4}" type="presOf" srcId="{8ABE99A0-C9DF-4414-87DA-A9989FE8DBF4}" destId="{C579F587-9953-43A4-9CD7-D0D7086203FC}" srcOrd="0" destOrd="7" presId="urn:microsoft.com/office/officeart/2018/5/layout/CenteredIconLabelDescriptionList"/>
    <dgm:cxn modelId="{A07706AE-318C-4DFB-A2AE-FD7E00EBFCD9}" srcId="{7FFD647E-E52B-42FC-A4CD-373C7DA65B7E}" destId="{E9F7E96D-16C4-43BE-B837-16CBEA893636}" srcOrd="6" destOrd="0" parTransId="{E3A05745-82D5-4577-BF50-8F014F302472}" sibTransId="{A924B933-51A5-49B3-97AF-2EC89B5574F4}"/>
    <dgm:cxn modelId="{1B7CB9CB-9FA9-412E-BD68-2378DD64A03C}" type="presOf" srcId="{E9F7E96D-16C4-43BE-B837-16CBEA893636}" destId="{C579F587-9953-43A4-9CD7-D0D7086203FC}" srcOrd="0" destOrd="6" presId="urn:microsoft.com/office/officeart/2018/5/layout/CenteredIconLabelDescriptionList"/>
    <dgm:cxn modelId="{D71E9BD5-8C2F-490E-9F52-497DD695E1F4}" type="presOf" srcId="{313ED0C5-B69F-4366-92A6-A4697AEDD133}" destId="{C579F587-9953-43A4-9CD7-D0D7086203FC}" srcOrd="0" destOrd="2" presId="urn:microsoft.com/office/officeart/2018/5/layout/CenteredIconLabelDescriptionList"/>
    <dgm:cxn modelId="{619A32E0-D48B-47F7-8098-C2DB58A24E74}" srcId="{7FFD647E-E52B-42FC-A4CD-373C7DA65B7E}" destId="{CE5E18B8-7186-4883-A88F-062A3C50ED96}" srcOrd="1" destOrd="0" parTransId="{7A493363-267F-4AB1-A807-0DBF195F92A2}" sibTransId="{38DC0ECD-BA37-45B3-85D2-509681393BC9}"/>
    <dgm:cxn modelId="{40C5F4EE-D3D0-41DF-84C3-C4113A0C9BFA}" type="presOf" srcId="{218B0AC1-D392-40ED-A409-EA6BD6263B78}" destId="{C579F587-9953-43A4-9CD7-D0D7086203FC}" srcOrd="0" destOrd="8" presId="urn:microsoft.com/office/officeart/2018/5/layout/CenteredIconLabelDescriptionList"/>
    <dgm:cxn modelId="{73EF1CF5-C56E-4BF9-A0D6-C483628CE7C5}" type="presOf" srcId="{9A2E86BE-FE57-4B60-92F9-D993542B0A91}" destId="{C579F587-9953-43A4-9CD7-D0D7086203FC}" srcOrd="0" destOrd="4" presId="urn:microsoft.com/office/officeart/2018/5/layout/CenteredIconLabelDescriptionList"/>
    <dgm:cxn modelId="{D564D9F5-81EC-433D-891D-DE8808F4E5E3}" srcId="{69C6660D-A9C9-4170-B19B-5AC0F0F14875}" destId="{7FFD647E-E52B-42FC-A4CD-373C7DA65B7E}" srcOrd="0" destOrd="0" parTransId="{EA7E4226-A9BE-4E8C-B307-3DD82896F806}" sibTransId="{28CBC7BC-9ABF-4349-AD5F-05C5A92ECF8C}"/>
    <dgm:cxn modelId="{E25F86F7-39A2-462B-9B5B-2063A9A8216C}" type="presOf" srcId="{CE5E18B8-7186-4883-A88F-062A3C50ED96}" destId="{C579F587-9953-43A4-9CD7-D0D7086203FC}" srcOrd="0" destOrd="1" presId="urn:microsoft.com/office/officeart/2018/5/layout/CenteredIconLabelDescriptionList"/>
    <dgm:cxn modelId="{57E886FD-1C5A-4560-8234-88CCE8271330}" srcId="{69C6660D-A9C9-4170-B19B-5AC0F0F14875}" destId="{6C62A63D-E1AE-4FDB-B9F8-00247BF3B69E}" srcOrd="1" destOrd="0" parTransId="{41A37D88-11BF-40F5-BD8F-FB37FDBF4C3C}" sibTransId="{29C85A69-994C-4A2B-A292-0D8BBC769A01}"/>
    <dgm:cxn modelId="{D98E405D-4481-49E8-B96F-4EF892F8792F}" type="presParOf" srcId="{D1DD3257-4ABE-4E99-877E-663914FD5045}" destId="{406A13AB-5728-4291-9448-B73BE633A655}" srcOrd="0" destOrd="0" presId="urn:microsoft.com/office/officeart/2018/5/layout/CenteredIconLabelDescriptionList"/>
    <dgm:cxn modelId="{51848792-CBBD-473A-98F1-4F3ECBEE0A8D}" type="presParOf" srcId="{406A13AB-5728-4291-9448-B73BE633A655}" destId="{EC90F1EC-29A6-487B-9371-4796CAB1AFB2}" srcOrd="0" destOrd="0" presId="urn:microsoft.com/office/officeart/2018/5/layout/CenteredIconLabelDescriptionList"/>
    <dgm:cxn modelId="{F06E2903-CE5A-489D-AE5E-7EBD5ABF7D04}" type="presParOf" srcId="{406A13AB-5728-4291-9448-B73BE633A655}" destId="{C93369B2-886A-4192-9B5F-C503D28C7199}" srcOrd="1" destOrd="0" presId="urn:microsoft.com/office/officeart/2018/5/layout/CenteredIconLabelDescriptionList"/>
    <dgm:cxn modelId="{EFCE3095-6AC2-4E87-973B-89575D8B5C66}" type="presParOf" srcId="{406A13AB-5728-4291-9448-B73BE633A655}" destId="{CAFEE7AF-4B6A-47E8-B1EA-881ADD1E7F18}" srcOrd="2" destOrd="0" presId="urn:microsoft.com/office/officeart/2018/5/layout/CenteredIconLabelDescriptionList"/>
    <dgm:cxn modelId="{4F9419D6-CB94-405C-92E9-040307791F28}" type="presParOf" srcId="{406A13AB-5728-4291-9448-B73BE633A655}" destId="{C07250BE-751E-4A8A-AC01-FD3BF4013EC5}" srcOrd="3" destOrd="0" presId="urn:microsoft.com/office/officeart/2018/5/layout/CenteredIconLabelDescriptionList"/>
    <dgm:cxn modelId="{7E4C54D8-01AE-425A-8DDD-9D8A9A0A9017}" type="presParOf" srcId="{406A13AB-5728-4291-9448-B73BE633A655}" destId="{C579F587-9953-43A4-9CD7-D0D7086203FC}" srcOrd="4" destOrd="0" presId="urn:microsoft.com/office/officeart/2018/5/layout/CenteredIconLabelDescriptionList"/>
    <dgm:cxn modelId="{61A704CB-6679-40B6-9E4A-DBA5A45A984D}" type="presParOf" srcId="{D1DD3257-4ABE-4E99-877E-663914FD5045}" destId="{EB56D416-B83B-48B1-8ACD-EBA94A756D27}" srcOrd="1" destOrd="0" presId="urn:microsoft.com/office/officeart/2018/5/layout/CenteredIconLabelDescriptionList"/>
    <dgm:cxn modelId="{4A629ED9-08C2-45C2-A632-D6807A189D5F}" type="presParOf" srcId="{D1DD3257-4ABE-4E99-877E-663914FD5045}" destId="{67BF7B94-1E95-4664-871A-86CD9C577C75}" srcOrd="2" destOrd="0" presId="urn:microsoft.com/office/officeart/2018/5/layout/CenteredIconLabelDescriptionList"/>
    <dgm:cxn modelId="{990A2AAD-19FF-45E8-83B6-1A7F5A30CA2E}" type="presParOf" srcId="{67BF7B94-1E95-4664-871A-86CD9C577C75}" destId="{63523FD8-72AF-4C2B-85CA-3A6975CDD806}" srcOrd="0" destOrd="0" presId="urn:microsoft.com/office/officeart/2018/5/layout/CenteredIconLabelDescriptionList"/>
    <dgm:cxn modelId="{36B6DFDC-3D1A-4049-A04A-2B5A455F9BBA}" type="presParOf" srcId="{67BF7B94-1E95-4664-871A-86CD9C577C75}" destId="{0F1F17BC-A97C-4F3F-9878-2769F3070CE9}" srcOrd="1" destOrd="0" presId="urn:microsoft.com/office/officeart/2018/5/layout/CenteredIconLabelDescriptionList"/>
    <dgm:cxn modelId="{BFB1C3CB-AA0F-40D9-A686-198E9E2B53D5}" type="presParOf" srcId="{67BF7B94-1E95-4664-871A-86CD9C577C75}" destId="{848F525C-844A-4197-B824-9BDF864D8643}" srcOrd="2" destOrd="0" presId="urn:microsoft.com/office/officeart/2018/5/layout/CenteredIconLabelDescriptionList"/>
    <dgm:cxn modelId="{B8EBD32B-7C43-4BC6-8A43-DD038901DFC6}" type="presParOf" srcId="{67BF7B94-1E95-4664-871A-86CD9C577C75}" destId="{345B3CC7-0902-4B86-A91C-2B1014640C12}" srcOrd="3" destOrd="0" presId="urn:microsoft.com/office/officeart/2018/5/layout/CenteredIconLabelDescriptionList"/>
    <dgm:cxn modelId="{D1E48660-F956-4905-B6E6-86CB1BBE2806}" type="presParOf" srcId="{67BF7B94-1E95-4664-871A-86CD9C577C75}" destId="{CBB328B5-65C6-4925-8D04-01913DFA3C5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19459-A006-7544-8E02-1624115EE3EA}" type="doc">
      <dgm:prSet loTypeId="urn:microsoft.com/office/officeart/2005/8/layout/cycle6" loCatId="" qsTypeId="urn:microsoft.com/office/officeart/2005/8/quickstyle/simple1" qsCatId="simple" csTypeId="urn:microsoft.com/office/officeart/2005/8/colors/accent1_2" csCatId="accent1"/>
      <dgm:spPr/>
      <dgm:t>
        <a:bodyPr/>
        <a:lstStyle/>
        <a:p>
          <a:endParaRPr lang="de-DE"/>
        </a:p>
      </dgm:t>
    </dgm:pt>
    <dgm:pt modelId="{A040A2C3-CB9C-214D-8C07-CA91EDE76CF5}">
      <dgm:prSet/>
      <dgm:spPr/>
      <dgm:t>
        <a:bodyPr/>
        <a:lstStyle/>
        <a:p>
          <a:r>
            <a:rPr lang="de-DE" dirty="0"/>
            <a:t>Meeting Stakeholder Needs</a:t>
          </a:r>
        </a:p>
      </dgm:t>
    </dgm:pt>
    <dgm:pt modelId="{58CA4827-D423-E64A-8CBF-D04241AAF7AA}" type="parTrans" cxnId="{286C9F82-01F8-E84F-9F50-2256E21AFD81}">
      <dgm:prSet/>
      <dgm:spPr/>
      <dgm:t>
        <a:bodyPr/>
        <a:lstStyle/>
        <a:p>
          <a:endParaRPr lang="de-DE"/>
        </a:p>
      </dgm:t>
    </dgm:pt>
    <dgm:pt modelId="{C0F543DC-5AA9-2E46-93D0-0F8EA9D502ED}" type="sibTrans" cxnId="{286C9F82-01F8-E84F-9F50-2256E21AFD81}">
      <dgm:prSet/>
      <dgm:spPr/>
      <dgm:t>
        <a:bodyPr/>
        <a:lstStyle/>
        <a:p>
          <a:endParaRPr lang="de-DE"/>
        </a:p>
      </dgm:t>
    </dgm:pt>
    <dgm:pt modelId="{ADCF844C-4A27-2845-9B35-4AFDDFF985C1}">
      <dgm:prSet/>
      <dgm:spPr/>
      <dgm:t>
        <a:bodyPr/>
        <a:lstStyle/>
        <a:p>
          <a:r>
            <a:rPr lang="de-DE"/>
            <a:t>Covering the Enterprise End-to-End</a:t>
          </a:r>
        </a:p>
      </dgm:t>
    </dgm:pt>
    <dgm:pt modelId="{C16D9AEA-0AE2-114C-ABB7-D6AE349A0F46}" type="parTrans" cxnId="{820C23CD-F70E-7B4D-ABAA-0464699DAA57}">
      <dgm:prSet/>
      <dgm:spPr/>
      <dgm:t>
        <a:bodyPr/>
        <a:lstStyle/>
        <a:p>
          <a:endParaRPr lang="de-DE"/>
        </a:p>
      </dgm:t>
    </dgm:pt>
    <dgm:pt modelId="{A6F8AF00-A4E8-6A4B-985D-8F45B21D60A6}" type="sibTrans" cxnId="{820C23CD-F70E-7B4D-ABAA-0464699DAA57}">
      <dgm:prSet/>
      <dgm:spPr/>
      <dgm:t>
        <a:bodyPr/>
        <a:lstStyle/>
        <a:p>
          <a:endParaRPr lang="de-DE"/>
        </a:p>
      </dgm:t>
    </dgm:pt>
    <dgm:pt modelId="{CE4065C6-37C9-0E4A-B397-6B68CFAA0D06}">
      <dgm:prSet/>
      <dgm:spPr/>
      <dgm:t>
        <a:bodyPr/>
        <a:lstStyle/>
        <a:p>
          <a:r>
            <a:rPr lang="de-DE"/>
            <a:t>Applying a Single Integrated Framework</a:t>
          </a:r>
        </a:p>
      </dgm:t>
    </dgm:pt>
    <dgm:pt modelId="{F1E23EFF-E9EF-FF4B-9049-600FE7380BAB}" type="parTrans" cxnId="{D677AC2F-366A-4141-B6DE-EA9FDAF22427}">
      <dgm:prSet/>
      <dgm:spPr/>
      <dgm:t>
        <a:bodyPr/>
        <a:lstStyle/>
        <a:p>
          <a:endParaRPr lang="de-DE"/>
        </a:p>
      </dgm:t>
    </dgm:pt>
    <dgm:pt modelId="{9122DEA5-55A0-4548-8D71-AAA017A4589C}" type="sibTrans" cxnId="{D677AC2F-366A-4141-B6DE-EA9FDAF22427}">
      <dgm:prSet/>
      <dgm:spPr/>
      <dgm:t>
        <a:bodyPr/>
        <a:lstStyle/>
        <a:p>
          <a:endParaRPr lang="de-DE"/>
        </a:p>
      </dgm:t>
    </dgm:pt>
    <dgm:pt modelId="{6C596416-5F25-864A-AAB7-149AA52D1536}">
      <dgm:prSet/>
      <dgm:spPr/>
      <dgm:t>
        <a:bodyPr/>
        <a:lstStyle/>
        <a:p>
          <a:r>
            <a:rPr lang="de-DE"/>
            <a:t>Enabling a Holistic Approach</a:t>
          </a:r>
        </a:p>
      </dgm:t>
    </dgm:pt>
    <dgm:pt modelId="{C0686BE0-7A4B-4347-AA72-64D2B17B9248}" type="parTrans" cxnId="{B7DDF9A8-AA35-3C4E-A957-6E74A8916640}">
      <dgm:prSet/>
      <dgm:spPr/>
      <dgm:t>
        <a:bodyPr/>
        <a:lstStyle/>
        <a:p>
          <a:endParaRPr lang="de-DE"/>
        </a:p>
      </dgm:t>
    </dgm:pt>
    <dgm:pt modelId="{1A5FC5B6-8E5B-614F-922C-082F3B8062C4}" type="sibTrans" cxnId="{B7DDF9A8-AA35-3C4E-A957-6E74A8916640}">
      <dgm:prSet/>
      <dgm:spPr/>
      <dgm:t>
        <a:bodyPr/>
        <a:lstStyle/>
        <a:p>
          <a:endParaRPr lang="de-DE"/>
        </a:p>
      </dgm:t>
    </dgm:pt>
    <dgm:pt modelId="{470ADD92-404F-F642-9580-29F20A396743}">
      <dgm:prSet/>
      <dgm:spPr/>
      <dgm:t>
        <a:bodyPr/>
        <a:lstStyle/>
        <a:p>
          <a:r>
            <a:rPr lang="de-DE"/>
            <a:t>Separating Governance and Management</a:t>
          </a:r>
        </a:p>
      </dgm:t>
    </dgm:pt>
    <dgm:pt modelId="{1F413CC3-950E-864F-9726-D5283163E26E}" type="parTrans" cxnId="{330C1D2F-D0ED-CB4F-B646-D1EEFFF506EA}">
      <dgm:prSet/>
      <dgm:spPr/>
      <dgm:t>
        <a:bodyPr/>
        <a:lstStyle/>
        <a:p>
          <a:endParaRPr lang="de-DE"/>
        </a:p>
      </dgm:t>
    </dgm:pt>
    <dgm:pt modelId="{0452A050-34D3-B343-96AD-3D32771FE054}" type="sibTrans" cxnId="{330C1D2F-D0ED-CB4F-B646-D1EEFFF506EA}">
      <dgm:prSet/>
      <dgm:spPr/>
      <dgm:t>
        <a:bodyPr/>
        <a:lstStyle/>
        <a:p>
          <a:endParaRPr lang="de-DE"/>
        </a:p>
      </dgm:t>
    </dgm:pt>
    <dgm:pt modelId="{95D8E0A7-E766-E441-910A-08DFCA7DBA81}" type="pres">
      <dgm:prSet presAssocID="{BC619459-A006-7544-8E02-1624115EE3EA}" presName="cycle" presStyleCnt="0">
        <dgm:presLayoutVars>
          <dgm:dir/>
          <dgm:resizeHandles val="exact"/>
        </dgm:presLayoutVars>
      </dgm:prSet>
      <dgm:spPr/>
    </dgm:pt>
    <dgm:pt modelId="{7EB226D8-02C7-BA4C-BA70-661A4108D435}" type="pres">
      <dgm:prSet presAssocID="{A040A2C3-CB9C-214D-8C07-CA91EDE76CF5}" presName="node" presStyleLbl="node1" presStyleIdx="0" presStyleCnt="5">
        <dgm:presLayoutVars>
          <dgm:bulletEnabled val="1"/>
        </dgm:presLayoutVars>
      </dgm:prSet>
      <dgm:spPr/>
    </dgm:pt>
    <dgm:pt modelId="{764D1F14-ABBB-E34D-97C6-7C8AFDE091DC}" type="pres">
      <dgm:prSet presAssocID="{A040A2C3-CB9C-214D-8C07-CA91EDE76CF5}" presName="spNode" presStyleCnt="0"/>
      <dgm:spPr/>
    </dgm:pt>
    <dgm:pt modelId="{64DF8DC8-127A-CD4E-B5A2-1ED818808068}" type="pres">
      <dgm:prSet presAssocID="{C0F543DC-5AA9-2E46-93D0-0F8EA9D502ED}" presName="sibTrans" presStyleLbl="sibTrans1D1" presStyleIdx="0" presStyleCnt="5"/>
      <dgm:spPr/>
    </dgm:pt>
    <dgm:pt modelId="{BF7677BE-E0DE-8E45-82AB-B88D265DF108}" type="pres">
      <dgm:prSet presAssocID="{ADCF844C-4A27-2845-9B35-4AFDDFF985C1}" presName="node" presStyleLbl="node1" presStyleIdx="1" presStyleCnt="5">
        <dgm:presLayoutVars>
          <dgm:bulletEnabled val="1"/>
        </dgm:presLayoutVars>
      </dgm:prSet>
      <dgm:spPr/>
    </dgm:pt>
    <dgm:pt modelId="{4B916143-C947-F248-9E31-97D8BDC704C5}" type="pres">
      <dgm:prSet presAssocID="{ADCF844C-4A27-2845-9B35-4AFDDFF985C1}" presName="spNode" presStyleCnt="0"/>
      <dgm:spPr/>
    </dgm:pt>
    <dgm:pt modelId="{26941CD4-D8E7-9C46-AFCF-9F917D5CB205}" type="pres">
      <dgm:prSet presAssocID="{A6F8AF00-A4E8-6A4B-985D-8F45B21D60A6}" presName="sibTrans" presStyleLbl="sibTrans1D1" presStyleIdx="1" presStyleCnt="5"/>
      <dgm:spPr/>
    </dgm:pt>
    <dgm:pt modelId="{2A427D9E-DC25-004D-BA60-AB24A9572E9D}" type="pres">
      <dgm:prSet presAssocID="{CE4065C6-37C9-0E4A-B397-6B68CFAA0D06}" presName="node" presStyleLbl="node1" presStyleIdx="2" presStyleCnt="5">
        <dgm:presLayoutVars>
          <dgm:bulletEnabled val="1"/>
        </dgm:presLayoutVars>
      </dgm:prSet>
      <dgm:spPr/>
    </dgm:pt>
    <dgm:pt modelId="{8D89ACBA-89CB-4B46-AD4F-1E5710DA382E}" type="pres">
      <dgm:prSet presAssocID="{CE4065C6-37C9-0E4A-B397-6B68CFAA0D06}" presName="spNode" presStyleCnt="0"/>
      <dgm:spPr/>
    </dgm:pt>
    <dgm:pt modelId="{6020A9F5-51AD-ED4E-9DFE-1E8FF99038FE}" type="pres">
      <dgm:prSet presAssocID="{9122DEA5-55A0-4548-8D71-AAA017A4589C}" presName="sibTrans" presStyleLbl="sibTrans1D1" presStyleIdx="2" presStyleCnt="5"/>
      <dgm:spPr/>
    </dgm:pt>
    <dgm:pt modelId="{8922720D-FEC8-BC48-B27D-98061B4B6496}" type="pres">
      <dgm:prSet presAssocID="{6C596416-5F25-864A-AAB7-149AA52D1536}" presName="node" presStyleLbl="node1" presStyleIdx="3" presStyleCnt="5">
        <dgm:presLayoutVars>
          <dgm:bulletEnabled val="1"/>
        </dgm:presLayoutVars>
      </dgm:prSet>
      <dgm:spPr/>
    </dgm:pt>
    <dgm:pt modelId="{ACC23ACC-F264-1541-A1BE-C1DC3ACEA200}" type="pres">
      <dgm:prSet presAssocID="{6C596416-5F25-864A-AAB7-149AA52D1536}" presName="spNode" presStyleCnt="0"/>
      <dgm:spPr/>
    </dgm:pt>
    <dgm:pt modelId="{A882FAEA-7CD8-0C4F-A1BD-D471BF30B536}" type="pres">
      <dgm:prSet presAssocID="{1A5FC5B6-8E5B-614F-922C-082F3B8062C4}" presName="sibTrans" presStyleLbl="sibTrans1D1" presStyleIdx="3" presStyleCnt="5"/>
      <dgm:spPr/>
    </dgm:pt>
    <dgm:pt modelId="{22E62D26-A3A3-FE47-BAF0-DAB3F4E3789F}" type="pres">
      <dgm:prSet presAssocID="{470ADD92-404F-F642-9580-29F20A396743}" presName="node" presStyleLbl="node1" presStyleIdx="4" presStyleCnt="5">
        <dgm:presLayoutVars>
          <dgm:bulletEnabled val="1"/>
        </dgm:presLayoutVars>
      </dgm:prSet>
      <dgm:spPr/>
    </dgm:pt>
    <dgm:pt modelId="{76C7C505-7CFD-1E42-BC09-97BAA4FF228C}" type="pres">
      <dgm:prSet presAssocID="{470ADD92-404F-F642-9580-29F20A396743}" presName="spNode" presStyleCnt="0"/>
      <dgm:spPr/>
    </dgm:pt>
    <dgm:pt modelId="{D0A6521B-9193-B44D-92C4-9676FB216ED1}" type="pres">
      <dgm:prSet presAssocID="{0452A050-34D3-B343-96AD-3D32771FE054}" presName="sibTrans" presStyleLbl="sibTrans1D1" presStyleIdx="4" presStyleCnt="5"/>
      <dgm:spPr/>
    </dgm:pt>
  </dgm:ptLst>
  <dgm:cxnLst>
    <dgm:cxn modelId="{EBCFD013-B1D4-1442-95C1-1FA433F29845}" type="presOf" srcId="{A040A2C3-CB9C-214D-8C07-CA91EDE76CF5}" destId="{7EB226D8-02C7-BA4C-BA70-661A4108D435}" srcOrd="0" destOrd="0" presId="urn:microsoft.com/office/officeart/2005/8/layout/cycle6"/>
    <dgm:cxn modelId="{C1C4792B-2F34-0B4A-A0F0-522313C9C4A7}" type="presOf" srcId="{A6F8AF00-A4E8-6A4B-985D-8F45B21D60A6}" destId="{26941CD4-D8E7-9C46-AFCF-9F917D5CB205}" srcOrd="0" destOrd="0" presId="urn:microsoft.com/office/officeart/2005/8/layout/cycle6"/>
    <dgm:cxn modelId="{330C1D2F-D0ED-CB4F-B646-D1EEFFF506EA}" srcId="{BC619459-A006-7544-8E02-1624115EE3EA}" destId="{470ADD92-404F-F642-9580-29F20A396743}" srcOrd="4" destOrd="0" parTransId="{1F413CC3-950E-864F-9726-D5283163E26E}" sibTransId="{0452A050-34D3-B343-96AD-3D32771FE054}"/>
    <dgm:cxn modelId="{D677AC2F-366A-4141-B6DE-EA9FDAF22427}" srcId="{BC619459-A006-7544-8E02-1624115EE3EA}" destId="{CE4065C6-37C9-0E4A-B397-6B68CFAA0D06}" srcOrd="2" destOrd="0" parTransId="{F1E23EFF-E9EF-FF4B-9049-600FE7380BAB}" sibTransId="{9122DEA5-55A0-4548-8D71-AAA017A4589C}"/>
    <dgm:cxn modelId="{FE1C136F-0D33-E144-AC0D-ECF3F79D9F15}" type="presOf" srcId="{C0F543DC-5AA9-2E46-93D0-0F8EA9D502ED}" destId="{64DF8DC8-127A-CD4E-B5A2-1ED818808068}" srcOrd="0" destOrd="0" presId="urn:microsoft.com/office/officeart/2005/8/layout/cycle6"/>
    <dgm:cxn modelId="{21E34575-BBB4-F34B-9ACC-CC69DEE1235F}" type="presOf" srcId="{9122DEA5-55A0-4548-8D71-AAA017A4589C}" destId="{6020A9F5-51AD-ED4E-9DFE-1E8FF99038FE}" srcOrd="0" destOrd="0" presId="urn:microsoft.com/office/officeart/2005/8/layout/cycle6"/>
    <dgm:cxn modelId="{9E68B279-4A00-944A-B62A-215F705A8728}" type="presOf" srcId="{6C596416-5F25-864A-AAB7-149AA52D1536}" destId="{8922720D-FEC8-BC48-B27D-98061B4B6496}" srcOrd="0" destOrd="0" presId="urn:microsoft.com/office/officeart/2005/8/layout/cycle6"/>
    <dgm:cxn modelId="{11D4577F-940F-264D-A07F-59585D1FEE59}" type="presOf" srcId="{0452A050-34D3-B343-96AD-3D32771FE054}" destId="{D0A6521B-9193-B44D-92C4-9676FB216ED1}" srcOrd="0" destOrd="0" presId="urn:microsoft.com/office/officeart/2005/8/layout/cycle6"/>
    <dgm:cxn modelId="{286C9F82-01F8-E84F-9F50-2256E21AFD81}" srcId="{BC619459-A006-7544-8E02-1624115EE3EA}" destId="{A040A2C3-CB9C-214D-8C07-CA91EDE76CF5}" srcOrd="0" destOrd="0" parTransId="{58CA4827-D423-E64A-8CBF-D04241AAF7AA}" sibTransId="{C0F543DC-5AA9-2E46-93D0-0F8EA9D502ED}"/>
    <dgm:cxn modelId="{1FF5DA82-83A9-A54C-AF15-ECE38E8190F9}" type="presOf" srcId="{BC619459-A006-7544-8E02-1624115EE3EA}" destId="{95D8E0A7-E766-E441-910A-08DFCA7DBA81}" srcOrd="0" destOrd="0" presId="urn:microsoft.com/office/officeart/2005/8/layout/cycle6"/>
    <dgm:cxn modelId="{62830F8F-506D-C345-88DB-90A72210DD37}" type="presOf" srcId="{ADCF844C-4A27-2845-9B35-4AFDDFF985C1}" destId="{BF7677BE-E0DE-8E45-82AB-B88D265DF108}" srcOrd="0" destOrd="0" presId="urn:microsoft.com/office/officeart/2005/8/layout/cycle6"/>
    <dgm:cxn modelId="{46D7819C-131E-904B-930B-3E3809B472FD}" type="presOf" srcId="{1A5FC5B6-8E5B-614F-922C-082F3B8062C4}" destId="{A882FAEA-7CD8-0C4F-A1BD-D471BF30B536}" srcOrd="0" destOrd="0" presId="urn:microsoft.com/office/officeart/2005/8/layout/cycle6"/>
    <dgm:cxn modelId="{B7DDF9A8-AA35-3C4E-A957-6E74A8916640}" srcId="{BC619459-A006-7544-8E02-1624115EE3EA}" destId="{6C596416-5F25-864A-AAB7-149AA52D1536}" srcOrd="3" destOrd="0" parTransId="{C0686BE0-7A4B-4347-AA72-64D2B17B9248}" sibTransId="{1A5FC5B6-8E5B-614F-922C-082F3B8062C4}"/>
    <dgm:cxn modelId="{BADFDAC7-A33C-7746-AD19-C9A3E0181432}" type="presOf" srcId="{470ADD92-404F-F642-9580-29F20A396743}" destId="{22E62D26-A3A3-FE47-BAF0-DAB3F4E3789F}" srcOrd="0" destOrd="0" presId="urn:microsoft.com/office/officeart/2005/8/layout/cycle6"/>
    <dgm:cxn modelId="{820C23CD-F70E-7B4D-ABAA-0464699DAA57}" srcId="{BC619459-A006-7544-8E02-1624115EE3EA}" destId="{ADCF844C-4A27-2845-9B35-4AFDDFF985C1}" srcOrd="1" destOrd="0" parTransId="{C16D9AEA-0AE2-114C-ABB7-D6AE349A0F46}" sibTransId="{A6F8AF00-A4E8-6A4B-985D-8F45B21D60A6}"/>
    <dgm:cxn modelId="{5CA7CFF2-7918-DC4F-8C27-38C440EF68BA}" type="presOf" srcId="{CE4065C6-37C9-0E4A-B397-6B68CFAA0D06}" destId="{2A427D9E-DC25-004D-BA60-AB24A9572E9D}" srcOrd="0" destOrd="0" presId="urn:microsoft.com/office/officeart/2005/8/layout/cycle6"/>
    <dgm:cxn modelId="{8CD10D91-3165-D94B-9CA1-31ADAEEFC135}" type="presParOf" srcId="{95D8E0A7-E766-E441-910A-08DFCA7DBA81}" destId="{7EB226D8-02C7-BA4C-BA70-661A4108D435}" srcOrd="0" destOrd="0" presId="urn:microsoft.com/office/officeart/2005/8/layout/cycle6"/>
    <dgm:cxn modelId="{F81C6A32-9BFF-1F4A-B5DF-9B40B90C7F32}" type="presParOf" srcId="{95D8E0A7-E766-E441-910A-08DFCA7DBA81}" destId="{764D1F14-ABBB-E34D-97C6-7C8AFDE091DC}" srcOrd="1" destOrd="0" presId="urn:microsoft.com/office/officeart/2005/8/layout/cycle6"/>
    <dgm:cxn modelId="{89E52043-B671-D744-A63A-FF53B3FBB1CF}" type="presParOf" srcId="{95D8E0A7-E766-E441-910A-08DFCA7DBA81}" destId="{64DF8DC8-127A-CD4E-B5A2-1ED818808068}" srcOrd="2" destOrd="0" presId="urn:microsoft.com/office/officeart/2005/8/layout/cycle6"/>
    <dgm:cxn modelId="{074CAA40-992D-F541-8129-BE617F878A2F}" type="presParOf" srcId="{95D8E0A7-E766-E441-910A-08DFCA7DBA81}" destId="{BF7677BE-E0DE-8E45-82AB-B88D265DF108}" srcOrd="3" destOrd="0" presId="urn:microsoft.com/office/officeart/2005/8/layout/cycle6"/>
    <dgm:cxn modelId="{381E9A1E-9BD0-9940-8377-AA376B217A4A}" type="presParOf" srcId="{95D8E0A7-E766-E441-910A-08DFCA7DBA81}" destId="{4B916143-C947-F248-9E31-97D8BDC704C5}" srcOrd="4" destOrd="0" presId="urn:microsoft.com/office/officeart/2005/8/layout/cycle6"/>
    <dgm:cxn modelId="{1AECFD9C-18A1-2941-9B05-7E2211684DFC}" type="presParOf" srcId="{95D8E0A7-E766-E441-910A-08DFCA7DBA81}" destId="{26941CD4-D8E7-9C46-AFCF-9F917D5CB205}" srcOrd="5" destOrd="0" presId="urn:microsoft.com/office/officeart/2005/8/layout/cycle6"/>
    <dgm:cxn modelId="{76BE5A2B-98B2-F644-8C89-2E8F6A0330A7}" type="presParOf" srcId="{95D8E0A7-E766-E441-910A-08DFCA7DBA81}" destId="{2A427D9E-DC25-004D-BA60-AB24A9572E9D}" srcOrd="6" destOrd="0" presId="urn:microsoft.com/office/officeart/2005/8/layout/cycle6"/>
    <dgm:cxn modelId="{0297D892-606D-1045-8344-2E4F5778F34E}" type="presParOf" srcId="{95D8E0A7-E766-E441-910A-08DFCA7DBA81}" destId="{8D89ACBA-89CB-4B46-AD4F-1E5710DA382E}" srcOrd="7" destOrd="0" presId="urn:microsoft.com/office/officeart/2005/8/layout/cycle6"/>
    <dgm:cxn modelId="{4D649556-A99C-2345-B36E-C5A5E3774FC1}" type="presParOf" srcId="{95D8E0A7-E766-E441-910A-08DFCA7DBA81}" destId="{6020A9F5-51AD-ED4E-9DFE-1E8FF99038FE}" srcOrd="8" destOrd="0" presId="urn:microsoft.com/office/officeart/2005/8/layout/cycle6"/>
    <dgm:cxn modelId="{50307919-C093-1C46-9D47-3735B28E3711}" type="presParOf" srcId="{95D8E0A7-E766-E441-910A-08DFCA7DBA81}" destId="{8922720D-FEC8-BC48-B27D-98061B4B6496}" srcOrd="9" destOrd="0" presId="urn:microsoft.com/office/officeart/2005/8/layout/cycle6"/>
    <dgm:cxn modelId="{1E0C5415-C666-FA40-9A7F-EBD891215107}" type="presParOf" srcId="{95D8E0A7-E766-E441-910A-08DFCA7DBA81}" destId="{ACC23ACC-F264-1541-A1BE-C1DC3ACEA200}" srcOrd="10" destOrd="0" presId="urn:microsoft.com/office/officeart/2005/8/layout/cycle6"/>
    <dgm:cxn modelId="{1FF3795D-9A97-8D48-A71C-66936A1CED1C}" type="presParOf" srcId="{95D8E0A7-E766-E441-910A-08DFCA7DBA81}" destId="{A882FAEA-7CD8-0C4F-A1BD-D471BF30B536}" srcOrd="11" destOrd="0" presId="urn:microsoft.com/office/officeart/2005/8/layout/cycle6"/>
    <dgm:cxn modelId="{F2680AEB-EBE4-3B4C-81B3-4F55C68788CD}" type="presParOf" srcId="{95D8E0A7-E766-E441-910A-08DFCA7DBA81}" destId="{22E62D26-A3A3-FE47-BAF0-DAB3F4E3789F}" srcOrd="12" destOrd="0" presId="urn:microsoft.com/office/officeart/2005/8/layout/cycle6"/>
    <dgm:cxn modelId="{BE5C16F4-0FAB-0544-9490-B5A38C581588}" type="presParOf" srcId="{95D8E0A7-E766-E441-910A-08DFCA7DBA81}" destId="{76C7C505-7CFD-1E42-BC09-97BAA4FF228C}" srcOrd="13" destOrd="0" presId="urn:microsoft.com/office/officeart/2005/8/layout/cycle6"/>
    <dgm:cxn modelId="{2E9930A1-B655-1948-88C5-796AC049AF6A}" type="presParOf" srcId="{95D8E0A7-E766-E441-910A-08DFCA7DBA81}" destId="{D0A6521B-9193-B44D-92C4-9676FB216ED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C3D470-9A22-DC48-BC2D-101BDF1EFA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D9577784-72A6-B74A-BB7A-137E4607004F}">
      <dgm:prSet/>
      <dgm:spPr/>
      <dgm:t>
        <a:bodyPr/>
        <a:lstStyle/>
        <a:p>
          <a:r>
            <a:rPr lang="de-DE" dirty="0"/>
            <a:t>Customer </a:t>
          </a:r>
          <a:r>
            <a:rPr lang="de-DE" dirty="0" err="1"/>
            <a:t>focus</a:t>
          </a:r>
          <a:endParaRPr lang="de-DE" dirty="0"/>
        </a:p>
      </dgm:t>
    </dgm:pt>
    <dgm:pt modelId="{10C611B6-5ADE-544B-B2D5-C0215C340BF6}" type="parTrans" cxnId="{95F5AE35-56D2-BE49-92C8-6331CA1057D9}">
      <dgm:prSet/>
      <dgm:spPr/>
      <dgm:t>
        <a:bodyPr/>
        <a:lstStyle/>
        <a:p>
          <a:endParaRPr lang="de-DE"/>
        </a:p>
      </dgm:t>
    </dgm:pt>
    <dgm:pt modelId="{58E33B13-59CA-B34F-9E8D-61EE77196CFD}" type="sibTrans" cxnId="{95F5AE35-56D2-BE49-92C8-6331CA1057D9}">
      <dgm:prSet/>
      <dgm:spPr/>
      <dgm:t>
        <a:bodyPr/>
        <a:lstStyle/>
        <a:p>
          <a:endParaRPr lang="de-DE"/>
        </a:p>
      </dgm:t>
    </dgm:pt>
    <dgm:pt modelId="{2C47313D-5613-3546-B913-DD377482B1AA}">
      <dgm:prSet/>
      <dgm:spPr/>
      <dgm:t>
        <a:bodyPr/>
        <a:lstStyle/>
        <a:p>
          <a:r>
            <a:rPr lang="de-DE" dirty="0"/>
            <a:t>The </a:t>
          </a:r>
          <a:r>
            <a:rPr lang="de-DE" dirty="0" err="1"/>
            <a:t>primary</a:t>
          </a:r>
          <a:r>
            <a:rPr lang="de-DE" dirty="0"/>
            <a:t> </a:t>
          </a:r>
          <a:r>
            <a:rPr lang="de-DE" dirty="0" err="1"/>
            <a:t>focus</a:t>
          </a:r>
          <a:r>
            <a:rPr lang="de-DE" dirty="0"/>
            <a:t> </a:t>
          </a:r>
          <a:r>
            <a:rPr lang="de-DE" dirty="0" err="1"/>
            <a:t>of</a:t>
          </a:r>
          <a:r>
            <a:rPr lang="de-DE" dirty="0"/>
            <a:t> </a:t>
          </a:r>
          <a:r>
            <a:rPr lang="de-DE"/>
            <a:t>quality</a:t>
          </a:r>
          <a:r>
            <a:rPr lang="de-DE" dirty="0"/>
            <a:t> </a:t>
          </a:r>
          <a:r>
            <a:rPr lang="de-DE" dirty="0" err="1"/>
            <a:t>management</a:t>
          </a:r>
          <a:r>
            <a:rPr lang="de-DE" dirty="0"/>
            <a:t> </a:t>
          </a:r>
          <a:r>
            <a:rPr lang="de-DE" dirty="0" err="1"/>
            <a:t>is</a:t>
          </a:r>
          <a:r>
            <a:rPr lang="de-DE" dirty="0"/>
            <a:t> </a:t>
          </a:r>
          <a:r>
            <a:rPr lang="de-DE" dirty="0" err="1"/>
            <a:t>to</a:t>
          </a:r>
          <a:r>
            <a:rPr lang="de-DE" dirty="0"/>
            <a:t> </a:t>
          </a:r>
          <a:r>
            <a:rPr lang="de-DE" dirty="0" err="1"/>
            <a:t>meet</a:t>
          </a:r>
          <a:r>
            <a:rPr lang="de-DE" dirty="0"/>
            <a:t> </a:t>
          </a:r>
          <a:r>
            <a:rPr lang="de-DE" dirty="0" err="1"/>
            <a:t>customer</a:t>
          </a:r>
          <a:r>
            <a:rPr lang="de-DE" dirty="0"/>
            <a:t> </a:t>
          </a:r>
          <a:r>
            <a:rPr lang="de-DE" dirty="0" err="1"/>
            <a:t>requirements</a:t>
          </a:r>
          <a:r>
            <a:rPr lang="de-DE" dirty="0"/>
            <a:t> </a:t>
          </a:r>
          <a:r>
            <a:rPr lang="de-DE" dirty="0" err="1"/>
            <a:t>and</a:t>
          </a:r>
          <a:r>
            <a:rPr lang="de-DE" dirty="0"/>
            <a:t> </a:t>
          </a:r>
          <a:r>
            <a:rPr lang="de-DE" dirty="0" err="1"/>
            <a:t>to</a:t>
          </a:r>
          <a:r>
            <a:rPr lang="de-DE" dirty="0"/>
            <a:t> </a:t>
          </a:r>
          <a:r>
            <a:rPr lang="de-DE" dirty="0" err="1"/>
            <a:t>strive</a:t>
          </a:r>
          <a:r>
            <a:rPr lang="de-DE" dirty="0"/>
            <a:t> </a:t>
          </a:r>
          <a:r>
            <a:rPr lang="de-DE" dirty="0" err="1"/>
            <a:t>to</a:t>
          </a:r>
          <a:r>
            <a:rPr lang="de-DE" dirty="0"/>
            <a:t> </a:t>
          </a:r>
          <a:r>
            <a:rPr lang="de-DE" dirty="0" err="1"/>
            <a:t>exceed</a:t>
          </a:r>
          <a:r>
            <a:rPr lang="de-DE" dirty="0"/>
            <a:t> </a:t>
          </a:r>
          <a:r>
            <a:rPr lang="de-DE" dirty="0" err="1"/>
            <a:t>customer</a:t>
          </a:r>
          <a:r>
            <a:rPr lang="de-DE" dirty="0"/>
            <a:t> </a:t>
          </a:r>
          <a:r>
            <a:rPr lang="de-DE" dirty="0" err="1"/>
            <a:t>expectations</a:t>
          </a:r>
          <a:r>
            <a:rPr lang="de-DE" dirty="0"/>
            <a:t>.</a:t>
          </a:r>
        </a:p>
      </dgm:t>
    </dgm:pt>
    <dgm:pt modelId="{6D48425E-D612-3943-A075-462437C392B1}" type="parTrans" cxnId="{B0B278B5-8ABF-274C-AAE9-965C6A55FBBD}">
      <dgm:prSet/>
      <dgm:spPr/>
      <dgm:t>
        <a:bodyPr/>
        <a:lstStyle/>
        <a:p>
          <a:endParaRPr lang="de-DE"/>
        </a:p>
      </dgm:t>
    </dgm:pt>
    <dgm:pt modelId="{59F7186E-93BF-5541-B398-B1A48A33CAA6}" type="sibTrans" cxnId="{B0B278B5-8ABF-274C-AAE9-965C6A55FBBD}">
      <dgm:prSet/>
      <dgm:spPr/>
      <dgm:t>
        <a:bodyPr/>
        <a:lstStyle/>
        <a:p>
          <a:endParaRPr lang="de-DE"/>
        </a:p>
      </dgm:t>
    </dgm:pt>
    <dgm:pt modelId="{D06D9867-6D72-3745-AB61-FCC91D8FE409}">
      <dgm:prSet/>
      <dgm:spPr/>
      <dgm:t>
        <a:bodyPr/>
        <a:lstStyle/>
        <a:p>
          <a:r>
            <a:rPr lang="de-DE"/>
            <a:t>Leadership</a:t>
          </a:r>
        </a:p>
      </dgm:t>
    </dgm:pt>
    <dgm:pt modelId="{D81F20B8-6A42-7140-8BA4-635B53616A9B}" type="parTrans" cxnId="{203461F7-6960-834F-B6C8-7E7F5D91E3A4}">
      <dgm:prSet/>
      <dgm:spPr/>
      <dgm:t>
        <a:bodyPr/>
        <a:lstStyle/>
        <a:p>
          <a:endParaRPr lang="de-DE"/>
        </a:p>
      </dgm:t>
    </dgm:pt>
    <dgm:pt modelId="{47A855C2-BC25-7348-9DF9-A2CB7DB181E7}" type="sibTrans" cxnId="{203461F7-6960-834F-B6C8-7E7F5D91E3A4}">
      <dgm:prSet/>
      <dgm:spPr/>
      <dgm:t>
        <a:bodyPr/>
        <a:lstStyle/>
        <a:p>
          <a:endParaRPr lang="de-DE"/>
        </a:p>
      </dgm:t>
    </dgm:pt>
    <dgm:pt modelId="{3D159FA8-E2DC-A544-8E26-A981FAB51521}">
      <dgm:prSet/>
      <dgm:spPr/>
      <dgm:t>
        <a:bodyPr/>
        <a:lstStyle/>
        <a:p>
          <a:r>
            <a:rPr lang="de-DE"/>
            <a:t>Leaders at all levels establish unity of purpose and direction and create conditions in which people are engaged in achieving the organization’s quality objectives.</a:t>
          </a:r>
        </a:p>
      </dgm:t>
    </dgm:pt>
    <dgm:pt modelId="{6CB7FF15-C2D9-174D-9B43-D52BC7869FFB}" type="parTrans" cxnId="{3147C98B-650E-DD4F-9054-C69F989CE4E7}">
      <dgm:prSet/>
      <dgm:spPr/>
      <dgm:t>
        <a:bodyPr/>
        <a:lstStyle/>
        <a:p>
          <a:endParaRPr lang="de-DE"/>
        </a:p>
      </dgm:t>
    </dgm:pt>
    <dgm:pt modelId="{98496BDC-1D70-CE4A-9976-BD0849B30CCE}" type="sibTrans" cxnId="{3147C98B-650E-DD4F-9054-C69F989CE4E7}">
      <dgm:prSet/>
      <dgm:spPr/>
      <dgm:t>
        <a:bodyPr/>
        <a:lstStyle/>
        <a:p>
          <a:endParaRPr lang="de-DE"/>
        </a:p>
      </dgm:t>
    </dgm:pt>
    <dgm:pt modelId="{818A81D4-4251-4849-9975-E64FFA95CB44}">
      <dgm:prSet/>
      <dgm:spPr/>
      <dgm:t>
        <a:bodyPr/>
        <a:lstStyle/>
        <a:p>
          <a:r>
            <a:rPr lang="de-DE"/>
            <a:t>Engagement of people</a:t>
          </a:r>
        </a:p>
      </dgm:t>
    </dgm:pt>
    <dgm:pt modelId="{EB8945AF-1DBF-3F4D-BD25-5D432B9B6970}" type="parTrans" cxnId="{08204D19-C817-0B49-ABC3-CF92679FE51C}">
      <dgm:prSet/>
      <dgm:spPr/>
      <dgm:t>
        <a:bodyPr/>
        <a:lstStyle/>
        <a:p>
          <a:endParaRPr lang="de-DE"/>
        </a:p>
      </dgm:t>
    </dgm:pt>
    <dgm:pt modelId="{D8C6CC08-779B-5E45-B26A-2FA71ECE44E5}" type="sibTrans" cxnId="{08204D19-C817-0B49-ABC3-CF92679FE51C}">
      <dgm:prSet/>
      <dgm:spPr/>
      <dgm:t>
        <a:bodyPr/>
        <a:lstStyle/>
        <a:p>
          <a:endParaRPr lang="de-DE"/>
        </a:p>
      </dgm:t>
    </dgm:pt>
    <dgm:pt modelId="{8A14E89B-E306-7940-8DF4-AA20A5B83188}">
      <dgm:prSet/>
      <dgm:spPr/>
      <dgm:t>
        <a:bodyPr/>
        <a:lstStyle/>
        <a:p>
          <a:r>
            <a:rPr lang="de-DE" dirty="0" err="1"/>
            <a:t>Competent</a:t>
          </a:r>
          <a:r>
            <a:rPr lang="de-DE" dirty="0"/>
            <a:t>, </a:t>
          </a:r>
          <a:r>
            <a:rPr lang="de-DE" dirty="0" err="1"/>
            <a:t>empowered</a:t>
          </a:r>
          <a:r>
            <a:rPr lang="de-DE" dirty="0"/>
            <a:t> </a:t>
          </a:r>
          <a:r>
            <a:rPr lang="de-DE" dirty="0" err="1"/>
            <a:t>and</a:t>
          </a:r>
          <a:r>
            <a:rPr lang="de-DE" dirty="0"/>
            <a:t> </a:t>
          </a:r>
          <a:r>
            <a:rPr lang="de-DE" dirty="0" err="1"/>
            <a:t>engaged</a:t>
          </a:r>
          <a:r>
            <a:rPr lang="de-DE" dirty="0"/>
            <a:t> </a:t>
          </a:r>
          <a:r>
            <a:rPr lang="de-DE" dirty="0" err="1"/>
            <a:t>people</a:t>
          </a:r>
          <a:r>
            <a:rPr lang="de-DE" dirty="0"/>
            <a:t> at all </a:t>
          </a:r>
          <a:r>
            <a:rPr lang="de-DE" dirty="0" err="1"/>
            <a:t>levels</a:t>
          </a:r>
          <a:r>
            <a:rPr lang="de-DE" dirty="0"/>
            <a:t> </a:t>
          </a:r>
          <a:r>
            <a:rPr lang="de-DE" dirty="0" err="1"/>
            <a:t>throughout</a:t>
          </a:r>
          <a:r>
            <a:rPr lang="de-DE" dirty="0"/>
            <a:t> </a:t>
          </a:r>
          <a:r>
            <a:rPr lang="de-DE" dirty="0" err="1"/>
            <a:t>the</a:t>
          </a:r>
          <a:r>
            <a:rPr lang="de-DE" dirty="0"/>
            <a:t> </a:t>
          </a:r>
          <a:r>
            <a:rPr lang="de-DE" dirty="0" err="1"/>
            <a:t>organization</a:t>
          </a:r>
          <a:r>
            <a:rPr lang="de-DE" dirty="0"/>
            <a:t> </a:t>
          </a:r>
          <a:r>
            <a:rPr lang="de-DE" dirty="0" err="1"/>
            <a:t>are</a:t>
          </a:r>
          <a:r>
            <a:rPr lang="de-DE" dirty="0"/>
            <a:t> essential </a:t>
          </a:r>
          <a:r>
            <a:rPr lang="de-DE" dirty="0" err="1"/>
            <a:t>to</a:t>
          </a:r>
          <a:r>
            <a:rPr lang="de-DE" dirty="0"/>
            <a:t> </a:t>
          </a:r>
          <a:r>
            <a:rPr lang="de-DE" dirty="0" err="1"/>
            <a:t>enhance</a:t>
          </a:r>
          <a:r>
            <a:rPr lang="de-DE" dirty="0"/>
            <a:t> </a:t>
          </a:r>
          <a:r>
            <a:rPr lang="de-DE" dirty="0" err="1"/>
            <a:t>its</a:t>
          </a:r>
          <a:r>
            <a:rPr lang="de-DE" dirty="0"/>
            <a:t> </a:t>
          </a:r>
          <a:r>
            <a:rPr lang="de-DE" dirty="0" err="1"/>
            <a:t>capability</a:t>
          </a:r>
          <a:r>
            <a:rPr lang="de-DE" dirty="0"/>
            <a:t> </a:t>
          </a:r>
          <a:r>
            <a:rPr lang="de-DE" dirty="0" err="1"/>
            <a:t>to</a:t>
          </a:r>
          <a:r>
            <a:rPr lang="de-DE" dirty="0"/>
            <a:t> </a:t>
          </a:r>
          <a:r>
            <a:rPr lang="de-DE" dirty="0" err="1"/>
            <a:t>create</a:t>
          </a:r>
          <a:r>
            <a:rPr lang="de-DE" dirty="0"/>
            <a:t> </a:t>
          </a:r>
          <a:r>
            <a:rPr lang="de-DE" dirty="0" err="1"/>
            <a:t>and</a:t>
          </a:r>
          <a:r>
            <a:rPr lang="de-DE" dirty="0"/>
            <a:t> </a:t>
          </a:r>
          <a:r>
            <a:rPr lang="de-DE" dirty="0" err="1"/>
            <a:t>deliver</a:t>
          </a:r>
          <a:r>
            <a:rPr lang="de-DE" dirty="0"/>
            <a:t> </a:t>
          </a:r>
          <a:r>
            <a:rPr lang="de-DE" dirty="0" err="1"/>
            <a:t>value</a:t>
          </a:r>
          <a:r>
            <a:rPr lang="de-DE" dirty="0"/>
            <a:t>.</a:t>
          </a:r>
        </a:p>
      </dgm:t>
    </dgm:pt>
    <dgm:pt modelId="{802050E4-8CFC-5441-9E51-896694843A1A}" type="parTrans" cxnId="{EF752FD2-68E7-5E44-8752-862185FF1A6C}">
      <dgm:prSet/>
      <dgm:spPr/>
      <dgm:t>
        <a:bodyPr/>
        <a:lstStyle/>
        <a:p>
          <a:endParaRPr lang="de-DE"/>
        </a:p>
      </dgm:t>
    </dgm:pt>
    <dgm:pt modelId="{5FE77795-91A5-654A-B12C-DAECFF00A5DB}" type="sibTrans" cxnId="{EF752FD2-68E7-5E44-8752-862185FF1A6C}">
      <dgm:prSet/>
      <dgm:spPr/>
      <dgm:t>
        <a:bodyPr/>
        <a:lstStyle/>
        <a:p>
          <a:endParaRPr lang="de-DE"/>
        </a:p>
      </dgm:t>
    </dgm:pt>
    <dgm:pt modelId="{67C4D22C-520E-094F-8FB0-5E852AB4AFFC}">
      <dgm:prSet/>
      <dgm:spPr/>
      <dgm:t>
        <a:bodyPr/>
        <a:lstStyle/>
        <a:p>
          <a:r>
            <a:rPr lang="de-DE"/>
            <a:t>Process approach</a:t>
          </a:r>
          <a:endParaRPr lang="de-DE" dirty="0"/>
        </a:p>
      </dgm:t>
    </dgm:pt>
    <dgm:pt modelId="{B3DA2BF1-607C-5B4F-94BA-550C260413E9}" type="parTrans" cxnId="{588D70F5-AB15-F04D-8320-FBC650D0A2CC}">
      <dgm:prSet/>
      <dgm:spPr/>
    </dgm:pt>
    <dgm:pt modelId="{6763A7BB-DB02-514B-AAA7-A4E4F1B547AA}" type="sibTrans" cxnId="{588D70F5-AB15-F04D-8320-FBC650D0A2CC}">
      <dgm:prSet/>
      <dgm:spPr/>
    </dgm:pt>
    <dgm:pt modelId="{612BB2DF-E1CD-CD4F-A64C-487D1A353859}">
      <dgm:prSet/>
      <dgm:spPr/>
      <dgm:t>
        <a:bodyPr/>
        <a:lstStyle/>
        <a:p>
          <a:r>
            <a:rPr lang="de-DE" dirty="0" err="1"/>
            <a:t>Consistent</a:t>
          </a:r>
          <a:r>
            <a:rPr lang="de-DE" dirty="0"/>
            <a:t> </a:t>
          </a:r>
          <a:r>
            <a:rPr lang="de-DE" dirty="0" err="1"/>
            <a:t>and</a:t>
          </a:r>
          <a:r>
            <a:rPr lang="de-DE" dirty="0"/>
            <a:t> </a:t>
          </a:r>
          <a:r>
            <a:rPr lang="de-DE" dirty="0" err="1"/>
            <a:t>predictable</a:t>
          </a:r>
          <a:r>
            <a:rPr lang="de-DE" dirty="0"/>
            <a:t> </a:t>
          </a:r>
          <a:r>
            <a:rPr lang="de-DE" dirty="0" err="1"/>
            <a:t>results</a:t>
          </a:r>
          <a:r>
            <a:rPr lang="de-DE" dirty="0"/>
            <a:t> </a:t>
          </a:r>
          <a:r>
            <a:rPr lang="de-DE" dirty="0" err="1"/>
            <a:t>are</a:t>
          </a:r>
          <a:r>
            <a:rPr lang="de-DE" dirty="0"/>
            <a:t> </a:t>
          </a:r>
          <a:r>
            <a:rPr lang="de-DE" dirty="0" err="1"/>
            <a:t>achieved</a:t>
          </a:r>
          <a:r>
            <a:rPr lang="de-DE" dirty="0"/>
            <a:t> </a:t>
          </a:r>
          <a:r>
            <a:rPr lang="de-DE" dirty="0" err="1"/>
            <a:t>more</a:t>
          </a:r>
          <a:r>
            <a:rPr lang="de-DE" dirty="0"/>
            <a:t> </a:t>
          </a:r>
          <a:r>
            <a:rPr lang="de-DE" dirty="0" err="1"/>
            <a:t>effectively</a:t>
          </a:r>
          <a:r>
            <a:rPr lang="de-DE" dirty="0"/>
            <a:t> </a:t>
          </a:r>
          <a:r>
            <a:rPr lang="de-DE" dirty="0" err="1"/>
            <a:t>and</a:t>
          </a:r>
          <a:r>
            <a:rPr lang="de-DE" dirty="0"/>
            <a:t> </a:t>
          </a:r>
          <a:r>
            <a:rPr lang="de-DE" dirty="0" err="1"/>
            <a:t>efficiently</a:t>
          </a:r>
          <a:r>
            <a:rPr lang="de-DE" dirty="0"/>
            <a:t> </a:t>
          </a:r>
          <a:r>
            <a:rPr lang="de-DE" dirty="0" err="1"/>
            <a:t>when</a:t>
          </a:r>
          <a:r>
            <a:rPr lang="de-DE" dirty="0"/>
            <a:t> </a:t>
          </a:r>
          <a:r>
            <a:rPr lang="de-DE" dirty="0" err="1"/>
            <a:t>activities</a:t>
          </a:r>
          <a:r>
            <a:rPr lang="de-DE" dirty="0"/>
            <a:t> </a:t>
          </a:r>
          <a:r>
            <a:rPr lang="de-DE" dirty="0" err="1"/>
            <a:t>are</a:t>
          </a:r>
          <a:r>
            <a:rPr lang="de-DE" dirty="0"/>
            <a:t> </a:t>
          </a:r>
          <a:r>
            <a:rPr lang="de-DE" dirty="0" err="1"/>
            <a:t>understood</a:t>
          </a:r>
          <a:r>
            <a:rPr lang="de-DE" dirty="0"/>
            <a:t> </a:t>
          </a:r>
          <a:r>
            <a:rPr lang="de-DE" dirty="0" err="1"/>
            <a:t>and</a:t>
          </a:r>
          <a:r>
            <a:rPr lang="de-DE" dirty="0"/>
            <a:t> </a:t>
          </a:r>
          <a:r>
            <a:rPr lang="de-DE" dirty="0" err="1"/>
            <a:t>managed</a:t>
          </a:r>
          <a:r>
            <a:rPr lang="de-DE" dirty="0"/>
            <a:t> </a:t>
          </a:r>
          <a:r>
            <a:rPr lang="de-DE" dirty="0" err="1"/>
            <a:t>as</a:t>
          </a:r>
          <a:r>
            <a:rPr lang="de-DE" dirty="0"/>
            <a:t> </a:t>
          </a:r>
          <a:r>
            <a:rPr lang="de-DE" dirty="0" err="1"/>
            <a:t>interrelated</a:t>
          </a:r>
          <a:r>
            <a:rPr lang="de-DE" dirty="0"/>
            <a:t> </a:t>
          </a:r>
          <a:r>
            <a:rPr lang="de-DE" dirty="0" err="1"/>
            <a:t>processes</a:t>
          </a:r>
          <a:r>
            <a:rPr lang="de-DE" dirty="0"/>
            <a:t> </a:t>
          </a:r>
          <a:r>
            <a:rPr lang="de-DE" dirty="0" err="1"/>
            <a:t>that</a:t>
          </a:r>
          <a:r>
            <a:rPr lang="de-DE" dirty="0"/>
            <a:t> </a:t>
          </a:r>
          <a:r>
            <a:rPr lang="de-DE" dirty="0" err="1"/>
            <a:t>function</a:t>
          </a:r>
          <a:r>
            <a:rPr lang="de-DE" dirty="0"/>
            <a:t> </a:t>
          </a:r>
          <a:r>
            <a:rPr lang="de-DE" dirty="0" err="1"/>
            <a:t>as</a:t>
          </a:r>
          <a:r>
            <a:rPr lang="de-DE" dirty="0"/>
            <a:t> a </a:t>
          </a:r>
          <a:r>
            <a:rPr lang="de-DE" dirty="0" err="1"/>
            <a:t>coherent</a:t>
          </a:r>
          <a:r>
            <a:rPr lang="de-DE" dirty="0"/>
            <a:t> </a:t>
          </a:r>
          <a:r>
            <a:rPr lang="de-DE" dirty="0" err="1"/>
            <a:t>system</a:t>
          </a:r>
          <a:endParaRPr lang="de-DE"/>
        </a:p>
      </dgm:t>
    </dgm:pt>
    <dgm:pt modelId="{1DAEB462-1679-FE47-A815-3379596940D9}" type="parTrans" cxnId="{7D0D9813-6271-094A-8443-174732D67FF8}">
      <dgm:prSet/>
      <dgm:spPr/>
      <dgm:t>
        <a:bodyPr/>
        <a:lstStyle/>
        <a:p>
          <a:endParaRPr lang="de-DE"/>
        </a:p>
      </dgm:t>
    </dgm:pt>
    <dgm:pt modelId="{B7271091-7086-304B-9BE3-6A15ABECB558}" type="sibTrans" cxnId="{7D0D9813-6271-094A-8443-174732D67FF8}">
      <dgm:prSet/>
      <dgm:spPr/>
      <dgm:t>
        <a:bodyPr/>
        <a:lstStyle/>
        <a:p>
          <a:endParaRPr lang="de-DE"/>
        </a:p>
      </dgm:t>
    </dgm:pt>
    <dgm:pt modelId="{0DCD0A49-335A-324C-95F6-A9066FB973F3}" type="pres">
      <dgm:prSet presAssocID="{32C3D470-9A22-DC48-BC2D-101BDF1EFAAF}" presName="linear" presStyleCnt="0">
        <dgm:presLayoutVars>
          <dgm:dir/>
          <dgm:animLvl val="lvl"/>
          <dgm:resizeHandles val="exact"/>
        </dgm:presLayoutVars>
      </dgm:prSet>
      <dgm:spPr/>
    </dgm:pt>
    <dgm:pt modelId="{FD74BA22-B827-954F-A77A-37D85E7E9F27}" type="pres">
      <dgm:prSet presAssocID="{67C4D22C-520E-094F-8FB0-5E852AB4AFFC}" presName="parentLin" presStyleCnt="0"/>
      <dgm:spPr/>
    </dgm:pt>
    <dgm:pt modelId="{2C60568A-3393-4A43-AEBA-7FF9285F8A11}" type="pres">
      <dgm:prSet presAssocID="{67C4D22C-520E-094F-8FB0-5E852AB4AFFC}" presName="parentLeftMargin" presStyleLbl="node1" presStyleIdx="0" presStyleCnt="4"/>
      <dgm:spPr/>
    </dgm:pt>
    <dgm:pt modelId="{6A19F440-A99B-AC45-86CB-2FA15EBF3F58}" type="pres">
      <dgm:prSet presAssocID="{67C4D22C-520E-094F-8FB0-5E852AB4AFFC}" presName="parentText" presStyleLbl="node1" presStyleIdx="0" presStyleCnt="4">
        <dgm:presLayoutVars>
          <dgm:chMax val="0"/>
          <dgm:bulletEnabled val="1"/>
        </dgm:presLayoutVars>
      </dgm:prSet>
      <dgm:spPr/>
    </dgm:pt>
    <dgm:pt modelId="{DD95BFE2-DC65-B24F-A89A-04E6DCA31BA5}" type="pres">
      <dgm:prSet presAssocID="{67C4D22C-520E-094F-8FB0-5E852AB4AFFC}" presName="negativeSpace" presStyleCnt="0"/>
      <dgm:spPr/>
    </dgm:pt>
    <dgm:pt modelId="{DF987B76-08F5-694F-9959-624E12ACEE03}" type="pres">
      <dgm:prSet presAssocID="{67C4D22C-520E-094F-8FB0-5E852AB4AFFC}" presName="childText" presStyleLbl="conFgAcc1" presStyleIdx="0" presStyleCnt="4">
        <dgm:presLayoutVars>
          <dgm:bulletEnabled val="1"/>
        </dgm:presLayoutVars>
      </dgm:prSet>
      <dgm:spPr/>
    </dgm:pt>
    <dgm:pt modelId="{8A5DEB59-A9E9-E44A-A3B0-0296124F1275}" type="pres">
      <dgm:prSet presAssocID="{6763A7BB-DB02-514B-AAA7-A4E4F1B547AA}" presName="spaceBetweenRectangles" presStyleCnt="0"/>
      <dgm:spPr/>
    </dgm:pt>
    <dgm:pt modelId="{DFFED81E-E9E9-1246-AFAC-07B664809FD6}" type="pres">
      <dgm:prSet presAssocID="{D9577784-72A6-B74A-BB7A-137E4607004F}" presName="parentLin" presStyleCnt="0"/>
      <dgm:spPr/>
    </dgm:pt>
    <dgm:pt modelId="{3DFB5F75-514D-8F4C-92F0-73FC7E5C4F97}" type="pres">
      <dgm:prSet presAssocID="{D9577784-72A6-B74A-BB7A-137E4607004F}" presName="parentLeftMargin" presStyleLbl="node1" presStyleIdx="0" presStyleCnt="4"/>
      <dgm:spPr/>
    </dgm:pt>
    <dgm:pt modelId="{827F914F-C0DB-BA49-B578-1D1E6F14B811}" type="pres">
      <dgm:prSet presAssocID="{D9577784-72A6-B74A-BB7A-137E4607004F}" presName="parentText" presStyleLbl="node1" presStyleIdx="1" presStyleCnt="4">
        <dgm:presLayoutVars>
          <dgm:chMax val="0"/>
          <dgm:bulletEnabled val="1"/>
        </dgm:presLayoutVars>
      </dgm:prSet>
      <dgm:spPr/>
    </dgm:pt>
    <dgm:pt modelId="{FA717C95-428A-F347-93A0-1AC12A397D75}" type="pres">
      <dgm:prSet presAssocID="{D9577784-72A6-B74A-BB7A-137E4607004F}" presName="negativeSpace" presStyleCnt="0"/>
      <dgm:spPr/>
    </dgm:pt>
    <dgm:pt modelId="{AC989160-0623-3E45-AECB-C32E7214C7F8}" type="pres">
      <dgm:prSet presAssocID="{D9577784-72A6-B74A-BB7A-137E4607004F}" presName="childText" presStyleLbl="conFgAcc1" presStyleIdx="1" presStyleCnt="4">
        <dgm:presLayoutVars>
          <dgm:bulletEnabled val="1"/>
        </dgm:presLayoutVars>
      </dgm:prSet>
      <dgm:spPr/>
    </dgm:pt>
    <dgm:pt modelId="{886F58AE-6E76-894C-B4BE-41B6D591C4C5}" type="pres">
      <dgm:prSet presAssocID="{58E33B13-59CA-B34F-9E8D-61EE77196CFD}" presName="spaceBetweenRectangles" presStyleCnt="0"/>
      <dgm:spPr/>
    </dgm:pt>
    <dgm:pt modelId="{7C993CF7-680D-624A-B953-B8B423998553}" type="pres">
      <dgm:prSet presAssocID="{D06D9867-6D72-3745-AB61-FCC91D8FE409}" presName="parentLin" presStyleCnt="0"/>
      <dgm:spPr/>
    </dgm:pt>
    <dgm:pt modelId="{DF557E6B-E348-A346-9C61-891CD2A14399}" type="pres">
      <dgm:prSet presAssocID="{D06D9867-6D72-3745-AB61-FCC91D8FE409}" presName="parentLeftMargin" presStyleLbl="node1" presStyleIdx="1" presStyleCnt="4"/>
      <dgm:spPr/>
    </dgm:pt>
    <dgm:pt modelId="{0559B5AD-5A12-5E49-BF7D-981A0D46A017}" type="pres">
      <dgm:prSet presAssocID="{D06D9867-6D72-3745-AB61-FCC91D8FE409}" presName="parentText" presStyleLbl="node1" presStyleIdx="2" presStyleCnt="4">
        <dgm:presLayoutVars>
          <dgm:chMax val="0"/>
          <dgm:bulletEnabled val="1"/>
        </dgm:presLayoutVars>
      </dgm:prSet>
      <dgm:spPr/>
    </dgm:pt>
    <dgm:pt modelId="{4BC1EC30-F346-404A-A8A3-A5AC83019878}" type="pres">
      <dgm:prSet presAssocID="{D06D9867-6D72-3745-AB61-FCC91D8FE409}" presName="negativeSpace" presStyleCnt="0"/>
      <dgm:spPr/>
    </dgm:pt>
    <dgm:pt modelId="{B1C6C546-5F3B-5C4D-9066-90C5368C34CF}" type="pres">
      <dgm:prSet presAssocID="{D06D9867-6D72-3745-AB61-FCC91D8FE409}" presName="childText" presStyleLbl="conFgAcc1" presStyleIdx="2" presStyleCnt="4">
        <dgm:presLayoutVars>
          <dgm:bulletEnabled val="1"/>
        </dgm:presLayoutVars>
      </dgm:prSet>
      <dgm:spPr/>
    </dgm:pt>
    <dgm:pt modelId="{B3C4D247-79F1-3C43-92EE-F201E6906A50}" type="pres">
      <dgm:prSet presAssocID="{47A855C2-BC25-7348-9DF9-A2CB7DB181E7}" presName="spaceBetweenRectangles" presStyleCnt="0"/>
      <dgm:spPr/>
    </dgm:pt>
    <dgm:pt modelId="{9B6158CE-6D4E-7143-9183-2B0F60E85553}" type="pres">
      <dgm:prSet presAssocID="{818A81D4-4251-4849-9975-E64FFA95CB44}" presName="parentLin" presStyleCnt="0"/>
      <dgm:spPr/>
    </dgm:pt>
    <dgm:pt modelId="{DB70C74D-5425-7E4D-9BD8-E8E1347333CD}" type="pres">
      <dgm:prSet presAssocID="{818A81D4-4251-4849-9975-E64FFA95CB44}" presName="parentLeftMargin" presStyleLbl="node1" presStyleIdx="2" presStyleCnt="4"/>
      <dgm:spPr/>
    </dgm:pt>
    <dgm:pt modelId="{A45A23BE-06E7-1444-B697-39D97C3B84C9}" type="pres">
      <dgm:prSet presAssocID="{818A81D4-4251-4849-9975-E64FFA95CB44}" presName="parentText" presStyleLbl="node1" presStyleIdx="3" presStyleCnt="4">
        <dgm:presLayoutVars>
          <dgm:chMax val="0"/>
          <dgm:bulletEnabled val="1"/>
        </dgm:presLayoutVars>
      </dgm:prSet>
      <dgm:spPr/>
    </dgm:pt>
    <dgm:pt modelId="{A262D13E-14D7-934D-AF80-35E5A04CE672}" type="pres">
      <dgm:prSet presAssocID="{818A81D4-4251-4849-9975-E64FFA95CB44}" presName="negativeSpace" presStyleCnt="0"/>
      <dgm:spPr/>
    </dgm:pt>
    <dgm:pt modelId="{9EFECF7F-3CD6-044B-A83F-3B7BD30CF9C7}" type="pres">
      <dgm:prSet presAssocID="{818A81D4-4251-4849-9975-E64FFA95CB44}" presName="childText" presStyleLbl="conFgAcc1" presStyleIdx="3" presStyleCnt="4">
        <dgm:presLayoutVars>
          <dgm:bulletEnabled val="1"/>
        </dgm:presLayoutVars>
      </dgm:prSet>
      <dgm:spPr/>
    </dgm:pt>
  </dgm:ptLst>
  <dgm:cxnLst>
    <dgm:cxn modelId="{A29B2104-6478-AD4A-ADC2-1D4639989959}" type="presOf" srcId="{D9577784-72A6-B74A-BB7A-137E4607004F}" destId="{3DFB5F75-514D-8F4C-92F0-73FC7E5C4F97}" srcOrd="0" destOrd="0" presId="urn:microsoft.com/office/officeart/2005/8/layout/list1"/>
    <dgm:cxn modelId="{05EB2D0D-77F2-9B47-96B6-82A27BE2AD52}" type="presOf" srcId="{D9577784-72A6-B74A-BB7A-137E4607004F}" destId="{827F914F-C0DB-BA49-B578-1D1E6F14B811}" srcOrd="1" destOrd="0" presId="urn:microsoft.com/office/officeart/2005/8/layout/list1"/>
    <dgm:cxn modelId="{7D0D9813-6271-094A-8443-174732D67FF8}" srcId="{67C4D22C-520E-094F-8FB0-5E852AB4AFFC}" destId="{612BB2DF-E1CD-CD4F-A64C-487D1A353859}" srcOrd="0" destOrd="0" parTransId="{1DAEB462-1679-FE47-A815-3379596940D9}" sibTransId="{B7271091-7086-304B-9BE3-6A15ABECB558}"/>
    <dgm:cxn modelId="{70C9C013-AB43-F340-9FB4-0136972107E9}" type="presOf" srcId="{3D159FA8-E2DC-A544-8E26-A981FAB51521}" destId="{B1C6C546-5F3B-5C4D-9066-90C5368C34CF}" srcOrd="0" destOrd="0" presId="urn:microsoft.com/office/officeart/2005/8/layout/list1"/>
    <dgm:cxn modelId="{08204D19-C817-0B49-ABC3-CF92679FE51C}" srcId="{32C3D470-9A22-DC48-BC2D-101BDF1EFAAF}" destId="{818A81D4-4251-4849-9975-E64FFA95CB44}" srcOrd="3" destOrd="0" parTransId="{EB8945AF-1DBF-3F4D-BD25-5D432B9B6970}" sibTransId="{D8C6CC08-779B-5E45-B26A-2FA71ECE44E5}"/>
    <dgm:cxn modelId="{6F6E6C19-075F-4940-9E99-3D2480B28BD0}" type="presOf" srcId="{67C4D22C-520E-094F-8FB0-5E852AB4AFFC}" destId="{2C60568A-3393-4A43-AEBA-7FF9285F8A11}" srcOrd="0" destOrd="0" presId="urn:microsoft.com/office/officeart/2005/8/layout/list1"/>
    <dgm:cxn modelId="{5A390F29-6848-2C41-8A5C-500BB57C074F}" type="presOf" srcId="{2C47313D-5613-3546-B913-DD377482B1AA}" destId="{AC989160-0623-3E45-AECB-C32E7214C7F8}" srcOrd="0" destOrd="0" presId="urn:microsoft.com/office/officeart/2005/8/layout/list1"/>
    <dgm:cxn modelId="{95F5AE35-56D2-BE49-92C8-6331CA1057D9}" srcId="{32C3D470-9A22-DC48-BC2D-101BDF1EFAAF}" destId="{D9577784-72A6-B74A-BB7A-137E4607004F}" srcOrd="1" destOrd="0" parTransId="{10C611B6-5ADE-544B-B2D5-C0215C340BF6}" sibTransId="{58E33B13-59CA-B34F-9E8D-61EE77196CFD}"/>
    <dgm:cxn modelId="{78AFA345-A5AD-794C-9E26-6ACB182C978A}" type="presOf" srcId="{32C3D470-9A22-DC48-BC2D-101BDF1EFAAF}" destId="{0DCD0A49-335A-324C-95F6-A9066FB973F3}" srcOrd="0" destOrd="0" presId="urn:microsoft.com/office/officeart/2005/8/layout/list1"/>
    <dgm:cxn modelId="{08308949-4F38-054F-B679-18664692E801}" type="presOf" srcId="{818A81D4-4251-4849-9975-E64FFA95CB44}" destId="{A45A23BE-06E7-1444-B697-39D97C3B84C9}" srcOrd="1" destOrd="0" presId="urn:microsoft.com/office/officeart/2005/8/layout/list1"/>
    <dgm:cxn modelId="{A5E84470-C913-8B45-AFB6-643F649296C4}" type="presOf" srcId="{818A81D4-4251-4849-9975-E64FFA95CB44}" destId="{DB70C74D-5425-7E4D-9BD8-E8E1347333CD}" srcOrd="0" destOrd="0" presId="urn:microsoft.com/office/officeart/2005/8/layout/list1"/>
    <dgm:cxn modelId="{D84CC972-BFF2-7742-80B9-05B7567020F1}" type="presOf" srcId="{8A14E89B-E306-7940-8DF4-AA20A5B83188}" destId="{9EFECF7F-3CD6-044B-A83F-3B7BD30CF9C7}" srcOrd="0" destOrd="0" presId="urn:microsoft.com/office/officeart/2005/8/layout/list1"/>
    <dgm:cxn modelId="{8DFF2482-DEA3-3242-8F06-79E531240BD9}" type="presOf" srcId="{612BB2DF-E1CD-CD4F-A64C-487D1A353859}" destId="{DF987B76-08F5-694F-9959-624E12ACEE03}" srcOrd="0" destOrd="0" presId="urn:microsoft.com/office/officeart/2005/8/layout/list1"/>
    <dgm:cxn modelId="{3147C98B-650E-DD4F-9054-C69F989CE4E7}" srcId="{D06D9867-6D72-3745-AB61-FCC91D8FE409}" destId="{3D159FA8-E2DC-A544-8E26-A981FAB51521}" srcOrd="0" destOrd="0" parTransId="{6CB7FF15-C2D9-174D-9B43-D52BC7869FFB}" sibTransId="{98496BDC-1D70-CE4A-9976-BD0849B30CCE}"/>
    <dgm:cxn modelId="{3105B9A3-D543-D849-907B-0F35024416AD}" type="presOf" srcId="{D06D9867-6D72-3745-AB61-FCC91D8FE409}" destId="{0559B5AD-5A12-5E49-BF7D-981A0D46A017}" srcOrd="1" destOrd="0" presId="urn:microsoft.com/office/officeart/2005/8/layout/list1"/>
    <dgm:cxn modelId="{38FC21AF-8133-D14D-902A-9FE034C95504}" type="presOf" srcId="{67C4D22C-520E-094F-8FB0-5E852AB4AFFC}" destId="{6A19F440-A99B-AC45-86CB-2FA15EBF3F58}" srcOrd="1" destOrd="0" presId="urn:microsoft.com/office/officeart/2005/8/layout/list1"/>
    <dgm:cxn modelId="{A596BDB1-2EBD-6943-B690-597350D9DAEA}" type="presOf" srcId="{D06D9867-6D72-3745-AB61-FCC91D8FE409}" destId="{DF557E6B-E348-A346-9C61-891CD2A14399}" srcOrd="0" destOrd="0" presId="urn:microsoft.com/office/officeart/2005/8/layout/list1"/>
    <dgm:cxn modelId="{B0B278B5-8ABF-274C-AAE9-965C6A55FBBD}" srcId="{D9577784-72A6-B74A-BB7A-137E4607004F}" destId="{2C47313D-5613-3546-B913-DD377482B1AA}" srcOrd="0" destOrd="0" parTransId="{6D48425E-D612-3943-A075-462437C392B1}" sibTransId="{59F7186E-93BF-5541-B398-B1A48A33CAA6}"/>
    <dgm:cxn modelId="{EF752FD2-68E7-5E44-8752-862185FF1A6C}" srcId="{818A81D4-4251-4849-9975-E64FFA95CB44}" destId="{8A14E89B-E306-7940-8DF4-AA20A5B83188}" srcOrd="0" destOrd="0" parTransId="{802050E4-8CFC-5441-9E51-896694843A1A}" sibTransId="{5FE77795-91A5-654A-B12C-DAECFF00A5DB}"/>
    <dgm:cxn modelId="{588D70F5-AB15-F04D-8320-FBC650D0A2CC}" srcId="{32C3D470-9A22-DC48-BC2D-101BDF1EFAAF}" destId="{67C4D22C-520E-094F-8FB0-5E852AB4AFFC}" srcOrd="0" destOrd="0" parTransId="{B3DA2BF1-607C-5B4F-94BA-550C260413E9}" sibTransId="{6763A7BB-DB02-514B-AAA7-A4E4F1B547AA}"/>
    <dgm:cxn modelId="{203461F7-6960-834F-B6C8-7E7F5D91E3A4}" srcId="{32C3D470-9A22-DC48-BC2D-101BDF1EFAAF}" destId="{D06D9867-6D72-3745-AB61-FCC91D8FE409}" srcOrd="2" destOrd="0" parTransId="{D81F20B8-6A42-7140-8BA4-635B53616A9B}" sibTransId="{47A855C2-BC25-7348-9DF9-A2CB7DB181E7}"/>
    <dgm:cxn modelId="{9CB0AA3D-B796-D84C-A602-1B6A27DFD66F}" type="presParOf" srcId="{0DCD0A49-335A-324C-95F6-A9066FB973F3}" destId="{FD74BA22-B827-954F-A77A-37D85E7E9F27}" srcOrd="0" destOrd="0" presId="urn:microsoft.com/office/officeart/2005/8/layout/list1"/>
    <dgm:cxn modelId="{D0CA1E16-CB91-594E-B288-649718643214}" type="presParOf" srcId="{FD74BA22-B827-954F-A77A-37D85E7E9F27}" destId="{2C60568A-3393-4A43-AEBA-7FF9285F8A11}" srcOrd="0" destOrd="0" presId="urn:microsoft.com/office/officeart/2005/8/layout/list1"/>
    <dgm:cxn modelId="{A0EF9A8E-B601-C648-960A-29AEBBAA817B}" type="presParOf" srcId="{FD74BA22-B827-954F-A77A-37D85E7E9F27}" destId="{6A19F440-A99B-AC45-86CB-2FA15EBF3F58}" srcOrd="1" destOrd="0" presId="urn:microsoft.com/office/officeart/2005/8/layout/list1"/>
    <dgm:cxn modelId="{33C41405-CAAE-F947-B50E-24110DB07428}" type="presParOf" srcId="{0DCD0A49-335A-324C-95F6-A9066FB973F3}" destId="{DD95BFE2-DC65-B24F-A89A-04E6DCA31BA5}" srcOrd="1" destOrd="0" presId="urn:microsoft.com/office/officeart/2005/8/layout/list1"/>
    <dgm:cxn modelId="{8D93B933-6900-1043-83F2-9CBAE78D4FE6}" type="presParOf" srcId="{0DCD0A49-335A-324C-95F6-A9066FB973F3}" destId="{DF987B76-08F5-694F-9959-624E12ACEE03}" srcOrd="2" destOrd="0" presId="urn:microsoft.com/office/officeart/2005/8/layout/list1"/>
    <dgm:cxn modelId="{2600B5C7-8968-554B-913C-8CD2C8BA8384}" type="presParOf" srcId="{0DCD0A49-335A-324C-95F6-A9066FB973F3}" destId="{8A5DEB59-A9E9-E44A-A3B0-0296124F1275}" srcOrd="3" destOrd="0" presId="urn:microsoft.com/office/officeart/2005/8/layout/list1"/>
    <dgm:cxn modelId="{A03D8176-A51D-6941-9544-EB7CCDC178B5}" type="presParOf" srcId="{0DCD0A49-335A-324C-95F6-A9066FB973F3}" destId="{DFFED81E-E9E9-1246-AFAC-07B664809FD6}" srcOrd="4" destOrd="0" presId="urn:microsoft.com/office/officeart/2005/8/layout/list1"/>
    <dgm:cxn modelId="{BAE5A523-B5E2-044B-9557-C5F6C9530FF1}" type="presParOf" srcId="{DFFED81E-E9E9-1246-AFAC-07B664809FD6}" destId="{3DFB5F75-514D-8F4C-92F0-73FC7E5C4F97}" srcOrd="0" destOrd="0" presId="urn:microsoft.com/office/officeart/2005/8/layout/list1"/>
    <dgm:cxn modelId="{5A3E3C41-BD34-7C4D-8554-5E65F138ACCD}" type="presParOf" srcId="{DFFED81E-E9E9-1246-AFAC-07B664809FD6}" destId="{827F914F-C0DB-BA49-B578-1D1E6F14B811}" srcOrd="1" destOrd="0" presId="urn:microsoft.com/office/officeart/2005/8/layout/list1"/>
    <dgm:cxn modelId="{E239D57A-A8C3-7A45-B065-6667C6BFC91D}" type="presParOf" srcId="{0DCD0A49-335A-324C-95F6-A9066FB973F3}" destId="{FA717C95-428A-F347-93A0-1AC12A397D75}" srcOrd="5" destOrd="0" presId="urn:microsoft.com/office/officeart/2005/8/layout/list1"/>
    <dgm:cxn modelId="{A743B0CA-8245-C840-8F56-AA1AD0D33254}" type="presParOf" srcId="{0DCD0A49-335A-324C-95F6-A9066FB973F3}" destId="{AC989160-0623-3E45-AECB-C32E7214C7F8}" srcOrd="6" destOrd="0" presId="urn:microsoft.com/office/officeart/2005/8/layout/list1"/>
    <dgm:cxn modelId="{3F0E9205-F04C-3040-9172-9CE87DB6DF9C}" type="presParOf" srcId="{0DCD0A49-335A-324C-95F6-A9066FB973F3}" destId="{886F58AE-6E76-894C-B4BE-41B6D591C4C5}" srcOrd="7" destOrd="0" presId="urn:microsoft.com/office/officeart/2005/8/layout/list1"/>
    <dgm:cxn modelId="{F2D8A5C5-1C70-0146-BB6A-314F343432D1}" type="presParOf" srcId="{0DCD0A49-335A-324C-95F6-A9066FB973F3}" destId="{7C993CF7-680D-624A-B953-B8B423998553}" srcOrd="8" destOrd="0" presId="urn:microsoft.com/office/officeart/2005/8/layout/list1"/>
    <dgm:cxn modelId="{C52A05DB-CE7D-814C-A93D-35ADAD9A4E1B}" type="presParOf" srcId="{7C993CF7-680D-624A-B953-B8B423998553}" destId="{DF557E6B-E348-A346-9C61-891CD2A14399}" srcOrd="0" destOrd="0" presId="urn:microsoft.com/office/officeart/2005/8/layout/list1"/>
    <dgm:cxn modelId="{2AADB5E0-8754-9D42-A3C6-A21543245CB0}" type="presParOf" srcId="{7C993CF7-680D-624A-B953-B8B423998553}" destId="{0559B5AD-5A12-5E49-BF7D-981A0D46A017}" srcOrd="1" destOrd="0" presId="urn:microsoft.com/office/officeart/2005/8/layout/list1"/>
    <dgm:cxn modelId="{A150BD09-605C-F340-9B68-6B96C0A779E3}" type="presParOf" srcId="{0DCD0A49-335A-324C-95F6-A9066FB973F3}" destId="{4BC1EC30-F346-404A-A8A3-A5AC83019878}" srcOrd="9" destOrd="0" presId="urn:microsoft.com/office/officeart/2005/8/layout/list1"/>
    <dgm:cxn modelId="{9570B22B-F910-4641-8D53-B6D09349221E}" type="presParOf" srcId="{0DCD0A49-335A-324C-95F6-A9066FB973F3}" destId="{B1C6C546-5F3B-5C4D-9066-90C5368C34CF}" srcOrd="10" destOrd="0" presId="urn:microsoft.com/office/officeart/2005/8/layout/list1"/>
    <dgm:cxn modelId="{426D164C-272C-564C-BE48-CAEFF255769D}" type="presParOf" srcId="{0DCD0A49-335A-324C-95F6-A9066FB973F3}" destId="{B3C4D247-79F1-3C43-92EE-F201E6906A50}" srcOrd="11" destOrd="0" presId="urn:microsoft.com/office/officeart/2005/8/layout/list1"/>
    <dgm:cxn modelId="{24818426-3B13-474C-955E-EF812CBFE9DA}" type="presParOf" srcId="{0DCD0A49-335A-324C-95F6-A9066FB973F3}" destId="{9B6158CE-6D4E-7143-9183-2B0F60E85553}" srcOrd="12" destOrd="0" presId="urn:microsoft.com/office/officeart/2005/8/layout/list1"/>
    <dgm:cxn modelId="{CB0C8734-2F1D-BB42-BE66-6220FB638B72}" type="presParOf" srcId="{9B6158CE-6D4E-7143-9183-2B0F60E85553}" destId="{DB70C74D-5425-7E4D-9BD8-E8E1347333CD}" srcOrd="0" destOrd="0" presId="urn:microsoft.com/office/officeart/2005/8/layout/list1"/>
    <dgm:cxn modelId="{7540F962-25D9-DE4C-BD57-B2F4C73179B1}" type="presParOf" srcId="{9B6158CE-6D4E-7143-9183-2B0F60E85553}" destId="{A45A23BE-06E7-1444-B697-39D97C3B84C9}" srcOrd="1" destOrd="0" presId="urn:microsoft.com/office/officeart/2005/8/layout/list1"/>
    <dgm:cxn modelId="{09D810BD-6E73-6B44-913E-9F85C7559C12}" type="presParOf" srcId="{0DCD0A49-335A-324C-95F6-A9066FB973F3}" destId="{A262D13E-14D7-934D-AF80-35E5A04CE672}" srcOrd="13" destOrd="0" presId="urn:microsoft.com/office/officeart/2005/8/layout/list1"/>
    <dgm:cxn modelId="{93515A23-5CA3-6D43-AF6B-F58A5B265180}" type="presParOf" srcId="{0DCD0A49-335A-324C-95F6-A9066FB973F3}" destId="{9EFECF7F-3CD6-044B-A83F-3B7BD30CF9C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7195D-BB43-524A-8B90-536F5792021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de-DE"/>
        </a:p>
      </dgm:t>
    </dgm:pt>
    <dgm:pt modelId="{78B63EC9-ADC3-E441-9886-4B03471BFB58}">
      <dgm:prSet/>
      <dgm:spPr/>
      <dgm:t>
        <a:bodyPr/>
        <a:lstStyle/>
        <a:p>
          <a:r>
            <a:rPr lang="de-DE" dirty="0" err="1"/>
            <a:t>Improvement</a:t>
          </a:r>
          <a:endParaRPr lang="de-DE" dirty="0"/>
        </a:p>
      </dgm:t>
    </dgm:pt>
    <dgm:pt modelId="{632031E5-E315-7849-B2F3-A72F60CAA548}" type="parTrans" cxnId="{8D2198D1-29CC-E446-BF56-5E85A4ECAB52}">
      <dgm:prSet/>
      <dgm:spPr/>
      <dgm:t>
        <a:bodyPr/>
        <a:lstStyle/>
        <a:p>
          <a:endParaRPr lang="de-DE"/>
        </a:p>
      </dgm:t>
    </dgm:pt>
    <dgm:pt modelId="{C39F77B6-22A6-1E47-84CF-198391F6A1F7}" type="sibTrans" cxnId="{8D2198D1-29CC-E446-BF56-5E85A4ECAB52}">
      <dgm:prSet/>
      <dgm:spPr/>
      <dgm:t>
        <a:bodyPr/>
        <a:lstStyle/>
        <a:p>
          <a:endParaRPr lang="de-DE"/>
        </a:p>
      </dgm:t>
    </dgm:pt>
    <dgm:pt modelId="{031EE1CF-9FE0-454D-A301-4FD3638FC79B}">
      <dgm:prSet/>
      <dgm:spPr/>
      <dgm:t>
        <a:bodyPr/>
        <a:lstStyle/>
        <a:p>
          <a:r>
            <a:rPr lang="de-DE"/>
            <a:t>Successful organizations have an ongoing focus on improvement.</a:t>
          </a:r>
        </a:p>
      </dgm:t>
    </dgm:pt>
    <dgm:pt modelId="{7B57EA23-1FD4-8244-ACAB-65536ECDF2D5}" type="parTrans" cxnId="{61BA1B4A-5186-044B-A18A-75FB57822CB5}">
      <dgm:prSet/>
      <dgm:spPr/>
      <dgm:t>
        <a:bodyPr/>
        <a:lstStyle/>
        <a:p>
          <a:endParaRPr lang="de-DE"/>
        </a:p>
      </dgm:t>
    </dgm:pt>
    <dgm:pt modelId="{49CAA743-A916-F945-AE3C-215D2ADE3CA2}" type="sibTrans" cxnId="{61BA1B4A-5186-044B-A18A-75FB57822CB5}">
      <dgm:prSet/>
      <dgm:spPr/>
      <dgm:t>
        <a:bodyPr/>
        <a:lstStyle/>
        <a:p>
          <a:endParaRPr lang="de-DE"/>
        </a:p>
      </dgm:t>
    </dgm:pt>
    <dgm:pt modelId="{9335AE9F-37D2-8F47-9D51-3F0B6054D8CC}">
      <dgm:prSet/>
      <dgm:spPr/>
      <dgm:t>
        <a:bodyPr/>
        <a:lstStyle/>
        <a:p>
          <a:r>
            <a:rPr lang="de-DE"/>
            <a:t>Evidence-based decision making</a:t>
          </a:r>
        </a:p>
      </dgm:t>
    </dgm:pt>
    <dgm:pt modelId="{0D4EFE44-FB92-974F-9B6B-6D6E2312CEA3}" type="parTrans" cxnId="{D0F9DA18-B493-7D4A-8D5E-665118CEC036}">
      <dgm:prSet/>
      <dgm:spPr/>
      <dgm:t>
        <a:bodyPr/>
        <a:lstStyle/>
        <a:p>
          <a:endParaRPr lang="de-DE"/>
        </a:p>
      </dgm:t>
    </dgm:pt>
    <dgm:pt modelId="{DDF8C6E4-CD39-F14C-AAE0-32E000E4A86A}" type="sibTrans" cxnId="{D0F9DA18-B493-7D4A-8D5E-665118CEC036}">
      <dgm:prSet/>
      <dgm:spPr/>
      <dgm:t>
        <a:bodyPr/>
        <a:lstStyle/>
        <a:p>
          <a:endParaRPr lang="de-DE"/>
        </a:p>
      </dgm:t>
    </dgm:pt>
    <dgm:pt modelId="{ED087CD8-8A3B-A043-8DDA-F7CE36757B2C}">
      <dgm:prSet/>
      <dgm:spPr/>
      <dgm:t>
        <a:bodyPr/>
        <a:lstStyle/>
        <a:p>
          <a:r>
            <a:rPr lang="de-DE" dirty="0" err="1"/>
            <a:t>Decisions</a:t>
          </a:r>
          <a:r>
            <a:rPr lang="de-DE" dirty="0"/>
            <a:t> </a:t>
          </a:r>
          <a:r>
            <a:rPr lang="de-DE" dirty="0" err="1"/>
            <a:t>based</a:t>
          </a:r>
          <a:r>
            <a:rPr lang="de-DE" dirty="0"/>
            <a:t> on </a:t>
          </a:r>
          <a:r>
            <a:rPr lang="de-DE" dirty="0" err="1"/>
            <a:t>the</a:t>
          </a:r>
          <a:r>
            <a:rPr lang="de-DE" dirty="0"/>
            <a:t> </a:t>
          </a:r>
          <a:r>
            <a:rPr lang="de-DE" dirty="0" err="1"/>
            <a:t>analysis</a:t>
          </a:r>
          <a:r>
            <a:rPr lang="de-DE" dirty="0"/>
            <a:t> </a:t>
          </a:r>
          <a:r>
            <a:rPr lang="de-DE" dirty="0" err="1"/>
            <a:t>and</a:t>
          </a:r>
          <a:r>
            <a:rPr lang="de-DE" dirty="0"/>
            <a:t> </a:t>
          </a:r>
          <a:r>
            <a:rPr lang="de-DE" dirty="0" err="1"/>
            <a:t>evaluation</a:t>
          </a:r>
          <a:r>
            <a:rPr lang="de-DE" dirty="0"/>
            <a:t> </a:t>
          </a:r>
          <a:r>
            <a:rPr lang="de-DE" dirty="0" err="1"/>
            <a:t>of</a:t>
          </a:r>
          <a:r>
            <a:rPr lang="de-DE" dirty="0"/>
            <a:t> </a:t>
          </a:r>
          <a:r>
            <a:rPr lang="de-DE" dirty="0" err="1"/>
            <a:t>data</a:t>
          </a:r>
          <a:r>
            <a:rPr lang="de-DE" dirty="0"/>
            <a:t> </a:t>
          </a:r>
          <a:r>
            <a:rPr lang="de-DE" dirty="0" err="1"/>
            <a:t>and</a:t>
          </a:r>
          <a:r>
            <a:rPr lang="de-DE" dirty="0"/>
            <a:t> </a:t>
          </a:r>
          <a:r>
            <a:rPr lang="de-DE" dirty="0" err="1"/>
            <a:t>information</a:t>
          </a:r>
          <a:r>
            <a:rPr lang="de-DE" dirty="0"/>
            <a:t> </a:t>
          </a:r>
          <a:r>
            <a:rPr lang="de-DE" dirty="0" err="1"/>
            <a:t>are</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produce</a:t>
          </a:r>
          <a:r>
            <a:rPr lang="de-DE" dirty="0"/>
            <a:t> </a:t>
          </a:r>
          <a:r>
            <a:rPr lang="de-DE" dirty="0" err="1"/>
            <a:t>desired</a:t>
          </a:r>
          <a:r>
            <a:rPr lang="de-DE" dirty="0"/>
            <a:t> </a:t>
          </a:r>
          <a:r>
            <a:rPr lang="de-DE" dirty="0" err="1"/>
            <a:t>results</a:t>
          </a:r>
          <a:r>
            <a:rPr lang="de-DE" dirty="0"/>
            <a:t>.</a:t>
          </a:r>
        </a:p>
      </dgm:t>
    </dgm:pt>
    <dgm:pt modelId="{A0386123-2E5D-C24F-A134-47C8EB307309}" type="parTrans" cxnId="{F3B2DBDE-F1D6-F141-AB83-8495C78F139E}">
      <dgm:prSet/>
      <dgm:spPr/>
      <dgm:t>
        <a:bodyPr/>
        <a:lstStyle/>
        <a:p>
          <a:endParaRPr lang="de-DE"/>
        </a:p>
      </dgm:t>
    </dgm:pt>
    <dgm:pt modelId="{87C7C2F1-3EEA-1F49-A1CF-3EBB99723257}" type="sibTrans" cxnId="{F3B2DBDE-F1D6-F141-AB83-8495C78F139E}">
      <dgm:prSet/>
      <dgm:spPr/>
      <dgm:t>
        <a:bodyPr/>
        <a:lstStyle/>
        <a:p>
          <a:endParaRPr lang="de-DE"/>
        </a:p>
      </dgm:t>
    </dgm:pt>
    <dgm:pt modelId="{657C5F96-470B-1244-89D8-45EA53823356}">
      <dgm:prSet/>
      <dgm:spPr/>
      <dgm:t>
        <a:bodyPr/>
        <a:lstStyle/>
        <a:p>
          <a:r>
            <a:rPr lang="de-DE"/>
            <a:t>Relationship management</a:t>
          </a:r>
        </a:p>
      </dgm:t>
    </dgm:pt>
    <dgm:pt modelId="{AA8017FD-191A-1C47-82CF-4F190A7AC4B7}" type="parTrans" cxnId="{0D87529F-3F46-CD44-ADAD-B5290EF39F59}">
      <dgm:prSet/>
      <dgm:spPr/>
      <dgm:t>
        <a:bodyPr/>
        <a:lstStyle/>
        <a:p>
          <a:endParaRPr lang="de-DE"/>
        </a:p>
      </dgm:t>
    </dgm:pt>
    <dgm:pt modelId="{F8E3D819-4A8E-4B41-99F7-01BE03A8F41D}" type="sibTrans" cxnId="{0D87529F-3F46-CD44-ADAD-B5290EF39F59}">
      <dgm:prSet/>
      <dgm:spPr/>
      <dgm:t>
        <a:bodyPr/>
        <a:lstStyle/>
        <a:p>
          <a:endParaRPr lang="de-DE"/>
        </a:p>
      </dgm:t>
    </dgm:pt>
    <dgm:pt modelId="{00DF290E-1F7B-5A4A-8457-6C56AD02FE4C}">
      <dgm:prSet/>
      <dgm:spPr/>
      <dgm:t>
        <a:bodyPr/>
        <a:lstStyle/>
        <a:p>
          <a:r>
            <a:rPr lang="de-DE"/>
            <a:t>For sustained success, an organization manages its relationships with interested parties, such as suppliers.</a:t>
          </a:r>
        </a:p>
      </dgm:t>
    </dgm:pt>
    <dgm:pt modelId="{84456006-6B11-2045-B3F2-C56EF925CFE0}" type="parTrans" cxnId="{8412F98D-EFDF-B940-A07C-B3ABAA6DB4B7}">
      <dgm:prSet/>
      <dgm:spPr/>
      <dgm:t>
        <a:bodyPr/>
        <a:lstStyle/>
        <a:p>
          <a:endParaRPr lang="de-DE"/>
        </a:p>
      </dgm:t>
    </dgm:pt>
    <dgm:pt modelId="{2095E914-2858-794E-B237-B438E8473F30}" type="sibTrans" cxnId="{8412F98D-EFDF-B940-A07C-B3ABAA6DB4B7}">
      <dgm:prSet/>
      <dgm:spPr/>
      <dgm:t>
        <a:bodyPr/>
        <a:lstStyle/>
        <a:p>
          <a:endParaRPr lang="de-DE"/>
        </a:p>
      </dgm:t>
    </dgm:pt>
    <dgm:pt modelId="{3FAF7233-C837-0B4F-9F6B-39A005ABFE9C}" type="pres">
      <dgm:prSet presAssocID="{F1C7195D-BB43-524A-8B90-536F5792021D}" presName="linear" presStyleCnt="0">
        <dgm:presLayoutVars>
          <dgm:dir/>
          <dgm:animLvl val="lvl"/>
          <dgm:resizeHandles val="exact"/>
        </dgm:presLayoutVars>
      </dgm:prSet>
      <dgm:spPr/>
    </dgm:pt>
    <dgm:pt modelId="{43FA5531-D65D-4D4B-A194-EE5C3E299BBC}" type="pres">
      <dgm:prSet presAssocID="{78B63EC9-ADC3-E441-9886-4B03471BFB58}" presName="parentLin" presStyleCnt="0"/>
      <dgm:spPr/>
    </dgm:pt>
    <dgm:pt modelId="{4531CD6D-C334-094C-B2C8-12E9A269044E}" type="pres">
      <dgm:prSet presAssocID="{78B63EC9-ADC3-E441-9886-4B03471BFB58}" presName="parentLeftMargin" presStyleLbl="node1" presStyleIdx="0" presStyleCnt="3"/>
      <dgm:spPr/>
    </dgm:pt>
    <dgm:pt modelId="{1CBC53EF-2B6F-994E-9AD1-D1F55B4224D2}" type="pres">
      <dgm:prSet presAssocID="{78B63EC9-ADC3-E441-9886-4B03471BFB58}" presName="parentText" presStyleLbl="node1" presStyleIdx="0" presStyleCnt="3">
        <dgm:presLayoutVars>
          <dgm:chMax val="0"/>
          <dgm:bulletEnabled val="1"/>
        </dgm:presLayoutVars>
      </dgm:prSet>
      <dgm:spPr/>
    </dgm:pt>
    <dgm:pt modelId="{365442F3-BD93-C442-91B4-F6C3E9F4C235}" type="pres">
      <dgm:prSet presAssocID="{78B63EC9-ADC3-E441-9886-4B03471BFB58}" presName="negativeSpace" presStyleCnt="0"/>
      <dgm:spPr/>
    </dgm:pt>
    <dgm:pt modelId="{47B73A6D-5696-4F44-AAFB-30B7CB51F995}" type="pres">
      <dgm:prSet presAssocID="{78B63EC9-ADC3-E441-9886-4B03471BFB58}" presName="childText" presStyleLbl="conFgAcc1" presStyleIdx="0" presStyleCnt="3">
        <dgm:presLayoutVars>
          <dgm:bulletEnabled val="1"/>
        </dgm:presLayoutVars>
      </dgm:prSet>
      <dgm:spPr/>
    </dgm:pt>
    <dgm:pt modelId="{3419E0C5-F1D1-FB41-A5DC-8354716EAC62}" type="pres">
      <dgm:prSet presAssocID="{C39F77B6-22A6-1E47-84CF-198391F6A1F7}" presName="spaceBetweenRectangles" presStyleCnt="0"/>
      <dgm:spPr/>
    </dgm:pt>
    <dgm:pt modelId="{4E610876-5341-F24C-86FC-2A3BBFDD1460}" type="pres">
      <dgm:prSet presAssocID="{9335AE9F-37D2-8F47-9D51-3F0B6054D8CC}" presName="parentLin" presStyleCnt="0"/>
      <dgm:spPr/>
    </dgm:pt>
    <dgm:pt modelId="{5BDC0A6A-9834-F246-839D-C4DDB23D23FA}" type="pres">
      <dgm:prSet presAssocID="{9335AE9F-37D2-8F47-9D51-3F0B6054D8CC}" presName="parentLeftMargin" presStyleLbl="node1" presStyleIdx="0" presStyleCnt="3"/>
      <dgm:spPr/>
    </dgm:pt>
    <dgm:pt modelId="{7C812F47-AE6D-AE49-ACDE-884EC409A05B}" type="pres">
      <dgm:prSet presAssocID="{9335AE9F-37D2-8F47-9D51-3F0B6054D8CC}" presName="parentText" presStyleLbl="node1" presStyleIdx="1" presStyleCnt="3">
        <dgm:presLayoutVars>
          <dgm:chMax val="0"/>
          <dgm:bulletEnabled val="1"/>
        </dgm:presLayoutVars>
      </dgm:prSet>
      <dgm:spPr/>
    </dgm:pt>
    <dgm:pt modelId="{62B2373A-A098-5D45-8B31-ED85D2BDB214}" type="pres">
      <dgm:prSet presAssocID="{9335AE9F-37D2-8F47-9D51-3F0B6054D8CC}" presName="negativeSpace" presStyleCnt="0"/>
      <dgm:spPr/>
    </dgm:pt>
    <dgm:pt modelId="{962AAA0A-856E-544F-BDCE-8E062CBA32FA}" type="pres">
      <dgm:prSet presAssocID="{9335AE9F-37D2-8F47-9D51-3F0B6054D8CC}" presName="childText" presStyleLbl="conFgAcc1" presStyleIdx="1" presStyleCnt="3">
        <dgm:presLayoutVars>
          <dgm:bulletEnabled val="1"/>
        </dgm:presLayoutVars>
      </dgm:prSet>
      <dgm:spPr/>
    </dgm:pt>
    <dgm:pt modelId="{05E4B7E4-BB61-9E44-9B0C-BC214DB446F3}" type="pres">
      <dgm:prSet presAssocID="{DDF8C6E4-CD39-F14C-AAE0-32E000E4A86A}" presName="spaceBetweenRectangles" presStyleCnt="0"/>
      <dgm:spPr/>
    </dgm:pt>
    <dgm:pt modelId="{8FB9A538-32C7-0545-ABAD-715E03264356}" type="pres">
      <dgm:prSet presAssocID="{657C5F96-470B-1244-89D8-45EA53823356}" presName="parentLin" presStyleCnt="0"/>
      <dgm:spPr/>
    </dgm:pt>
    <dgm:pt modelId="{2BD75E0C-D5FB-9744-9FF8-D9944627148E}" type="pres">
      <dgm:prSet presAssocID="{657C5F96-470B-1244-89D8-45EA53823356}" presName="parentLeftMargin" presStyleLbl="node1" presStyleIdx="1" presStyleCnt="3"/>
      <dgm:spPr/>
    </dgm:pt>
    <dgm:pt modelId="{0FD1D03A-B1F5-F54D-98E1-ECFFA053EF13}" type="pres">
      <dgm:prSet presAssocID="{657C5F96-470B-1244-89D8-45EA53823356}" presName="parentText" presStyleLbl="node1" presStyleIdx="2" presStyleCnt="3">
        <dgm:presLayoutVars>
          <dgm:chMax val="0"/>
          <dgm:bulletEnabled val="1"/>
        </dgm:presLayoutVars>
      </dgm:prSet>
      <dgm:spPr/>
    </dgm:pt>
    <dgm:pt modelId="{12799FEC-F54C-8A41-9DD1-52D1F8718B72}" type="pres">
      <dgm:prSet presAssocID="{657C5F96-470B-1244-89D8-45EA53823356}" presName="negativeSpace" presStyleCnt="0"/>
      <dgm:spPr/>
    </dgm:pt>
    <dgm:pt modelId="{2B990CC5-9152-F94A-BECA-2E450552E6D2}" type="pres">
      <dgm:prSet presAssocID="{657C5F96-470B-1244-89D8-45EA53823356}" presName="childText" presStyleLbl="conFgAcc1" presStyleIdx="2" presStyleCnt="3">
        <dgm:presLayoutVars>
          <dgm:bulletEnabled val="1"/>
        </dgm:presLayoutVars>
      </dgm:prSet>
      <dgm:spPr/>
    </dgm:pt>
  </dgm:ptLst>
  <dgm:cxnLst>
    <dgm:cxn modelId="{D0802F13-5B0C-F94A-9ACC-A43AF7196003}" type="presOf" srcId="{F1C7195D-BB43-524A-8B90-536F5792021D}" destId="{3FAF7233-C837-0B4F-9F6B-39A005ABFE9C}" srcOrd="0" destOrd="0" presId="urn:microsoft.com/office/officeart/2005/8/layout/list1"/>
    <dgm:cxn modelId="{D0F9DA18-B493-7D4A-8D5E-665118CEC036}" srcId="{F1C7195D-BB43-524A-8B90-536F5792021D}" destId="{9335AE9F-37D2-8F47-9D51-3F0B6054D8CC}" srcOrd="1" destOrd="0" parTransId="{0D4EFE44-FB92-974F-9B6B-6D6E2312CEA3}" sibTransId="{DDF8C6E4-CD39-F14C-AAE0-32E000E4A86A}"/>
    <dgm:cxn modelId="{C864AA24-8441-7C41-8446-925F7CE5DA1F}" type="presOf" srcId="{00DF290E-1F7B-5A4A-8457-6C56AD02FE4C}" destId="{2B990CC5-9152-F94A-BECA-2E450552E6D2}" srcOrd="0" destOrd="0" presId="urn:microsoft.com/office/officeart/2005/8/layout/list1"/>
    <dgm:cxn modelId="{61BA1B4A-5186-044B-A18A-75FB57822CB5}" srcId="{78B63EC9-ADC3-E441-9886-4B03471BFB58}" destId="{031EE1CF-9FE0-454D-A301-4FD3638FC79B}" srcOrd="0" destOrd="0" parTransId="{7B57EA23-1FD4-8244-ACAB-65536ECDF2D5}" sibTransId="{49CAA743-A916-F945-AE3C-215D2ADE3CA2}"/>
    <dgm:cxn modelId="{252D8C64-4DD9-4F49-A1F2-448213C37F1F}" type="presOf" srcId="{031EE1CF-9FE0-454D-A301-4FD3638FC79B}" destId="{47B73A6D-5696-4F44-AAFB-30B7CB51F995}" srcOrd="0" destOrd="0" presId="urn:microsoft.com/office/officeart/2005/8/layout/list1"/>
    <dgm:cxn modelId="{0AC3C772-275F-1C44-BF9A-EF866B6F544C}" type="presOf" srcId="{9335AE9F-37D2-8F47-9D51-3F0B6054D8CC}" destId="{5BDC0A6A-9834-F246-839D-C4DDB23D23FA}" srcOrd="0" destOrd="0" presId="urn:microsoft.com/office/officeart/2005/8/layout/list1"/>
    <dgm:cxn modelId="{A137537F-2B97-7A49-97A5-E5F838D3C877}" type="presOf" srcId="{657C5F96-470B-1244-89D8-45EA53823356}" destId="{2BD75E0C-D5FB-9744-9FF8-D9944627148E}" srcOrd="0" destOrd="0" presId="urn:microsoft.com/office/officeart/2005/8/layout/list1"/>
    <dgm:cxn modelId="{8412F98D-EFDF-B940-A07C-B3ABAA6DB4B7}" srcId="{657C5F96-470B-1244-89D8-45EA53823356}" destId="{00DF290E-1F7B-5A4A-8457-6C56AD02FE4C}" srcOrd="0" destOrd="0" parTransId="{84456006-6B11-2045-B3F2-C56EF925CFE0}" sibTransId="{2095E914-2858-794E-B237-B438E8473F30}"/>
    <dgm:cxn modelId="{2953899B-2B03-AF4D-9249-5F51C3AFD7D4}" type="presOf" srcId="{ED087CD8-8A3B-A043-8DDA-F7CE36757B2C}" destId="{962AAA0A-856E-544F-BDCE-8E062CBA32FA}" srcOrd="0" destOrd="0" presId="urn:microsoft.com/office/officeart/2005/8/layout/list1"/>
    <dgm:cxn modelId="{76E0AF9B-155F-C242-86EC-1E88A02DE164}" type="presOf" srcId="{78B63EC9-ADC3-E441-9886-4B03471BFB58}" destId="{4531CD6D-C334-094C-B2C8-12E9A269044E}" srcOrd="0" destOrd="0" presId="urn:microsoft.com/office/officeart/2005/8/layout/list1"/>
    <dgm:cxn modelId="{0D87529F-3F46-CD44-ADAD-B5290EF39F59}" srcId="{F1C7195D-BB43-524A-8B90-536F5792021D}" destId="{657C5F96-470B-1244-89D8-45EA53823356}" srcOrd="2" destOrd="0" parTransId="{AA8017FD-191A-1C47-82CF-4F190A7AC4B7}" sibTransId="{F8E3D819-4A8E-4B41-99F7-01BE03A8F41D}"/>
    <dgm:cxn modelId="{8D2198D1-29CC-E446-BF56-5E85A4ECAB52}" srcId="{F1C7195D-BB43-524A-8B90-536F5792021D}" destId="{78B63EC9-ADC3-E441-9886-4B03471BFB58}" srcOrd="0" destOrd="0" parTransId="{632031E5-E315-7849-B2F3-A72F60CAA548}" sibTransId="{C39F77B6-22A6-1E47-84CF-198391F6A1F7}"/>
    <dgm:cxn modelId="{4EEAC6DC-44DE-5742-80A8-98A54310903D}" type="presOf" srcId="{78B63EC9-ADC3-E441-9886-4B03471BFB58}" destId="{1CBC53EF-2B6F-994E-9AD1-D1F55B4224D2}" srcOrd="1" destOrd="0" presId="urn:microsoft.com/office/officeart/2005/8/layout/list1"/>
    <dgm:cxn modelId="{753772DD-D1C9-944A-A6F4-ECE7C244FBC8}" type="presOf" srcId="{657C5F96-470B-1244-89D8-45EA53823356}" destId="{0FD1D03A-B1F5-F54D-98E1-ECFFA053EF13}" srcOrd="1" destOrd="0" presId="urn:microsoft.com/office/officeart/2005/8/layout/list1"/>
    <dgm:cxn modelId="{F3B2DBDE-F1D6-F141-AB83-8495C78F139E}" srcId="{9335AE9F-37D2-8F47-9D51-3F0B6054D8CC}" destId="{ED087CD8-8A3B-A043-8DDA-F7CE36757B2C}" srcOrd="0" destOrd="0" parTransId="{A0386123-2E5D-C24F-A134-47C8EB307309}" sibTransId="{87C7C2F1-3EEA-1F49-A1CF-3EBB99723257}"/>
    <dgm:cxn modelId="{0ADF5FFC-28B7-4541-9541-7E9AD27AEBBB}" type="presOf" srcId="{9335AE9F-37D2-8F47-9D51-3F0B6054D8CC}" destId="{7C812F47-AE6D-AE49-ACDE-884EC409A05B}" srcOrd="1" destOrd="0" presId="urn:microsoft.com/office/officeart/2005/8/layout/list1"/>
    <dgm:cxn modelId="{66FD1696-4737-3C42-A265-9CADA5F8B98A}" type="presParOf" srcId="{3FAF7233-C837-0B4F-9F6B-39A005ABFE9C}" destId="{43FA5531-D65D-4D4B-A194-EE5C3E299BBC}" srcOrd="0" destOrd="0" presId="urn:microsoft.com/office/officeart/2005/8/layout/list1"/>
    <dgm:cxn modelId="{E05D6EC6-56BC-1C45-8D99-ABC2820E6A25}" type="presParOf" srcId="{43FA5531-D65D-4D4B-A194-EE5C3E299BBC}" destId="{4531CD6D-C334-094C-B2C8-12E9A269044E}" srcOrd="0" destOrd="0" presId="urn:microsoft.com/office/officeart/2005/8/layout/list1"/>
    <dgm:cxn modelId="{C70B4A33-6E2E-8147-893B-8B71698A5E5C}" type="presParOf" srcId="{43FA5531-D65D-4D4B-A194-EE5C3E299BBC}" destId="{1CBC53EF-2B6F-994E-9AD1-D1F55B4224D2}" srcOrd="1" destOrd="0" presId="urn:microsoft.com/office/officeart/2005/8/layout/list1"/>
    <dgm:cxn modelId="{38301EA2-6684-D942-BE13-753C258C179A}" type="presParOf" srcId="{3FAF7233-C837-0B4F-9F6B-39A005ABFE9C}" destId="{365442F3-BD93-C442-91B4-F6C3E9F4C235}" srcOrd="1" destOrd="0" presId="urn:microsoft.com/office/officeart/2005/8/layout/list1"/>
    <dgm:cxn modelId="{33433404-C910-194E-9636-E19C99CC8FAA}" type="presParOf" srcId="{3FAF7233-C837-0B4F-9F6B-39A005ABFE9C}" destId="{47B73A6D-5696-4F44-AAFB-30B7CB51F995}" srcOrd="2" destOrd="0" presId="urn:microsoft.com/office/officeart/2005/8/layout/list1"/>
    <dgm:cxn modelId="{5E5CA22E-E6B5-4D43-965B-7D1B327417AE}" type="presParOf" srcId="{3FAF7233-C837-0B4F-9F6B-39A005ABFE9C}" destId="{3419E0C5-F1D1-FB41-A5DC-8354716EAC62}" srcOrd="3" destOrd="0" presId="urn:microsoft.com/office/officeart/2005/8/layout/list1"/>
    <dgm:cxn modelId="{98614ACA-4542-6742-B187-7CAE2EB01E9C}" type="presParOf" srcId="{3FAF7233-C837-0B4F-9F6B-39A005ABFE9C}" destId="{4E610876-5341-F24C-86FC-2A3BBFDD1460}" srcOrd="4" destOrd="0" presId="urn:microsoft.com/office/officeart/2005/8/layout/list1"/>
    <dgm:cxn modelId="{A73B11C9-0161-934A-AEEE-7007A9DE47EF}" type="presParOf" srcId="{4E610876-5341-F24C-86FC-2A3BBFDD1460}" destId="{5BDC0A6A-9834-F246-839D-C4DDB23D23FA}" srcOrd="0" destOrd="0" presId="urn:microsoft.com/office/officeart/2005/8/layout/list1"/>
    <dgm:cxn modelId="{2114BDB1-6582-3D42-A32F-203C48701161}" type="presParOf" srcId="{4E610876-5341-F24C-86FC-2A3BBFDD1460}" destId="{7C812F47-AE6D-AE49-ACDE-884EC409A05B}" srcOrd="1" destOrd="0" presId="urn:microsoft.com/office/officeart/2005/8/layout/list1"/>
    <dgm:cxn modelId="{F8655A04-8161-614C-8468-9B07730F31F8}" type="presParOf" srcId="{3FAF7233-C837-0B4F-9F6B-39A005ABFE9C}" destId="{62B2373A-A098-5D45-8B31-ED85D2BDB214}" srcOrd="5" destOrd="0" presId="urn:microsoft.com/office/officeart/2005/8/layout/list1"/>
    <dgm:cxn modelId="{14AF5EA8-BA44-3148-8A26-C6F74EBBC498}" type="presParOf" srcId="{3FAF7233-C837-0B4F-9F6B-39A005ABFE9C}" destId="{962AAA0A-856E-544F-BDCE-8E062CBA32FA}" srcOrd="6" destOrd="0" presId="urn:microsoft.com/office/officeart/2005/8/layout/list1"/>
    <dgm:cxn modelId="{669A4459-9D3F-B945-AE6A-653712F3B291}" type="presParOf" srcId="{3FAF7233-C837-0B4F-9F6B-39A005ABFE9C}" destId="{05E4B7E4-BB61-9E44-9B0C-BC214DB446F3}" srcOrd="7" destOrd="0" presId="urn:microsoft.com/office/officeart/2005/8/layout/list1"/>
    <dgm:cxn modelId="{C54F4DEF-ABF4-5249-AE37-321D36C66CE2}" type="presParOf" srcId="{3FAF7233-C837-0B4F-9F6B-39A005ABFE9C}" destId="{8FB9A538-32C7-0545-ABAD-715E03264356}" srcOrd="8" destOrd="0" presId="urn:microsoft.com/office/officeart/2005/8/layout/list1"/>
    <dgm:cxn modelId="{11C6CD87-FF7E-2A4C-BE7A-E7B0F3E54A62}" type="presParOf" srcId="{8FB9A538-32C7-0545-ABAD-715E03264356}" destId="{2BD75E0C-D5FB-9744-9FF8-D9944627148E}" srcOrd="0" destOrd="0" presId="urn:microsoft.com/office/officeart/2005/8/layout/list1"/>
    <dgm:cxn modelId="{8C077AC4-C7B2-3F42-AE3C-E5AFFD2D4F07}" type="presParOf" srcId="{8FB9A538-32C7-0545-ABAD-715E03264356}" destId="{0FD1D03A-B1F5-F54D-98E1-ECFFA053EF13}" srcOrd="1" destOrd="0" presId="urn:microsoft.com/office/officeart/2005/8/layout/list1"/>
    <dgm:cxn modelId="{13C2E36B-9D7E-B349-934F-0410E62158D7}" type="presParOf" srcId="{3FAF7233-C837-0B4F-9F6B-39A005ABFE9C}" destId="{12799FEC-F54C-8A41-9DD1-52D1F8718B72}" srcOrd="9" destOrd="0" presId="urn:microsoft.com/office/officeart/2005/8/layout/list1"/>
    <dgm:cxn modelId="{E75E0FAB-8FDF-3F4C-A14F-01EE5F07DDC4}" type="presParOf" srcId="{3FAF7233-C837-0B4F-9F6B-39A005ABFE9C}" destId="{2B990CC5-9152-F94A-BECA-2E450552E6D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ADA884-8FA9-6C47-99BB-F884D139B474}" type="doc">
      <dgm:prSet loTypeId="urn:microsoft.com/office/officeart/2005/8/layout/bProcess4" loCatId="" qsTypeId="urn:microsoft.com/office/officeart/2005/8/quickstyle/simple1" qsCatId="simple" csTypeId="urn:microsoft.com/office/officeart/2005/8/colors/accent1_3" csCatId="accent1"/>
      <dgm:spPr/>
      <dgm:t>
        <a:bodyPr/>
        <a:lstStyle/>
        <a:p>
          <a:endParaRPr lang="de-DE"/>
        </a:p>
      </dgm:t>
    </dgm:pt>
    <dgm:pt modelId="{710E6D31-57A3-B343-8A61-F459D3B8024C}">
      <dgm:prSet/>
      <dgm:spPr/>
      <dgm:t>
        <a:bodyPr/>
        <a:lstStyle/>
        <a:p>
          <a:r>
            <a:rPr lang="de-DE"/>
            <a:t>1 Scope</a:t>
          </a:r>
        </a:p>
      </dgm:t>
    </dgm:pt>
    <dgm:pt modelId="{D449979D-4C94-8644-8893-3119BF0D9A61}" type="parTrans" cxnId="{F39CD81D-6FB9-AA44-872F-9313880207EF}">
      <dgm:prSet/>
      <dgm:spPr/>
      <dgm:t>
        <a:bodyPr/>
        <a:lstStyle/>
        <a:p>
          <a:endParaRPr lang="de-DE"/>
        </a:p>
      </dgm:t>
    </dgm:pt>
    <dgm:pt modelId="{57EA3260-27D1-D347-A565-06B6CA20630F}" type="sibTrans" cxnId="{F39CD81D-6FB9-AA44-872F-9313880207EF}">
      <dgm:prSet/>
      <dgm:spPr/>
      <dgm:t>
        <a:bodyPr/>
        <a:lstStyle/>
        <a:p>
          <a:endParaRPr lang="de-DE"/>
        </a:p>
      </dgm:t>
    </dgm:pt>
    <dgm:pt modelId="{91640575-BDD8-C547-AD48-6A06AD0CD68D}">
      <dgm:prSet/>
      <dgm:spPr/>
      <dgm:t>
        <a:bodyPr/>
        <a:lstStyle/>
        <a:p>
          <a:r>
            <a:rPr lang="de-DE"/>
            <a:t>2 Normative references</a:t>
          </a:r>
        </a:p>
      </dgm:t>
    </dgm:pt>
    <dgm:pt modelId="{95D22DB3-590C-AD42-8C52-C4F9F711458B}" type="parTrans" cxnId="{1D5BD849-8EFE-7040-9919-A5EB0A2C8644}">
      <dgm:prSet/>
      <dgm:spPr/>
      <dgm:t>
        <a:bodyPr/>
        <a:lstStyle/>
        <a:p>
          <a:endParaRPr lang="de-DE"/>
        </a:p>
      </dgm:t>
    </dgm:pt>
    <dgm:pt modelId="{6D66E7E1-51AA-5C49-B5BC-79F554A78E25}" type="sibTrans" cxnId="{1D5BD849-8EFE-7040-9919-A5EB0A2C8644}">
      <dgm:prSet/>
      <dgm:spPr/>
      <dgm:t>
        <a:bodyPr/>
        <a:lstStyle/>
        <a:p>
          <a:endParaRPr lang="de-DE"/>
        </a:p>
      </dgm:t>
    </dgm:pt>
    <dgm:pt modelId="{F44D88D0-92B5-384C-B515-6AF3CF2E311B}">
      <dgm:prSet/>
      <dgm:spPr/>
      <dgm:t>
        <a:bodyPr/>
        <a:lstStyle/>
        <a:p>
          <a:r>
            <a:rPr lang="de-DE"/>
            <a:t>3 Terms and definitions</a:t>
          </a:r>
        </a:p>
      </dgm:t>
    </dgm:pt>
    <dgm:pt modelId="{498EAAC9-1D62-CF4C-90CA-777F6187719D}" type="parTrans" cxnId="{B566D632-DEA3-6045-AC6A-FB4105CA9805}">
      <dgm:prSet/>
      <dgm:spPr/>
      <dgm:t>
        <a:bodyPr/>
        <a:lstStyle/>
        <a:p>
          <a:endParaRPr lang="de-DE"/>
        </a:p>
      </dgm:t>
    </dgm:pt>
    <dgm:pt modelId="{E04442B3-0F3E-FD4A-BFEA-6603D1B18F78}" type="sibTrans" cxnId="{B566D632-DEA3-6045-AC6A-FB4105CA9805}">
      <dgm:prSet/>
      <dgm:spPr/>
      <dgm:t>
        <a:bodyPr/>
        <a:lstStyle/>
        <a:p>
          <a:endParaRPr lang="de-DE"/>
        </a:p>
      </dgm:t>
    </dgm:pt>
    <dgm:pt modelId="{8397DA73-33EE-FA46-8824-F238A2E7538B}">
      <dgm:prSet/>
      <dgm:spPr/>
      <dgm:t>
        <a:bodyPr/>
        <a:lstStyle/>
        <a:p>
          <a:r>
            <a:rPr lang="de-DE"/>
            <a:t>4 Context of the organization</a:t>
          </a:r>
        </a:p>
      </dgm:t>
    </dgm:pt>
    <dgm:pt modelId="{CD395683-6E04-074A-ACE6-8B5E035F27AD}" type="parTrans" cxnId="{BBAC19E3-773D-4443-85C1-6934A49D9A0B}">
      <dgm:prSet/>
      <dgm:spPr/>
      <dgm:t>
        <a:bodyPr/>
        <a:lstStyle/>
        <a:p>
          <a:endParaRPr lang="de-DE"/>
        </a:p>
      </dgm:t>
    </dgm:pt>
    <dgm:pt modelId="{7239D63D-8081-C84F-8DED-4263BB23E2A2}" type="sibTrans" cxnId="{BBAC19E3-773D-4443-85C1-6934A49D9A0B}">
      <dgm:prSet/>
      <dgm:spPr/>
      <dgm:t>
        <a:bodyPr/>
        <a:lstStyle/>
        <a:p>
          <a:endParaRPr lang="de-DE"/>
        </a:p>
      </dgm:t>
    </dgm:pt>
    <dgm:pt modelId="{CDF6EBB6-B8CC-344A-8E99-2069BF9C4FAA}">
      <dgm:prSet/>
      <dgm:spPr/>
      <dgm:t>
        <a:bodyPr/>
        <a:lstStyle/>
        <a:p>
          <a:r>
            <a:rPr lang="de-DE"/>
            <a:t>5 Leadership</a:t>
          </a:r>
        </a:p>
      </dgm:t>
    </dgm:pt>
    <dgm:pt modelId="{9C556307-FF19-F247-A3D7-96863BE54152}" type="parTrans" cxnId="{92F193EC-79AB-BB4A-83E6-387540F9C880}">
      <dgm:prSet/>
      <dgm:spPr/>
      <dgm:t>
        <a:bodyPr/>
        <a:lstStyle/>
        <a:p>
          <a:endParaRPr lang="de-DE"/>
        </a:p>
      </dgm:t>
    </dgm:pt>
    <dgm:pt modelId="{43F027E2-E921-CE4F-BF59-E558C5D4C61F}" type="sibTrans" cxnId="{92F193EC-79AB-BB4A-83E6-387540F9C880}">
      <dgm:prSet/>
      <dgm:spPr/>
      <dgm:t>
        <a:bodyPr/>
        <a:lstStyle/>
        <a:p>
          <a:endParaRPr lang="de-DE"/>
        </a:p>
      </dgm:t>
    </dgm:pt>
    <dgm:pt modelId="{959ADB48-928A-4B40-A012-4A5E73B1EDEA}">
      <dgm:prSet/>
      <dgm:spPr/>
      <dgm:t>
        <a:bodyPr/>
        <a:lstStyle/>
        <a:p>
          <a:r>
            <a:rPr lang="de-DE"/>
            <a:t>6 Planning</a:t>
          </a:r>
        </a:p>
      </dgm:t>
    </dgm:pt>
    <dgm:pt modelId="{4243215C-9B2D-D44A-AD8A-8900F0701BA3}" type="parTrans" cxnId="{62004AD2-6609-3840-AB4C-B453E9CAA852}">
      <dgm:prSet/>
      <dgm:spPr/>
      <dgm:t>
        <a:bodyPr/>
        <a:lstStyle/>
        <a:p>
          <a:endParaRPr lang="de-DE"/>
        </a:p>
      </dgm:t>
    </dgm:pt>
    <dgm:pt modelId="{BBBE5090-7F8C-8F42-832C-EB07CF1A564E}" type="sibTrans" cxnId="{62004AD2-6609-3840-AB4C-B453E9CAA852}">
      <dgm:prSet/>
      <dgm:spPr/>
      <dgm:t>
        <a:bodyPr/>
        <a:lstStyle/>
        <a:p>
          <a:endParaRPr lang="de-DE"/>
        </a:p>
      </dgm:t>
    </dgm:pt>
    <dgm:pt modelId="{AE98610B-C93F-2649-81F9-CAC47E51B747}">
      <dgm:prSet/>
      <dgm:spPr/>
      <dgm:t>
        <a:bodyPr/>
        <a:lstStyle/>
        <a:p>
          <a:r>
            <a:rPr lang="de-DE"/>
            <a:t>7 Support</a:t>
          </a:r>
        </a:p>
      </dgm:t>
    </dgm:pt>
    <dgm:pt modelId="{53B1538A-49B1-8C47-89D7-A8DD798737EE}" type="parTrans" cxnId="{FB26D984-BB36-934E-B20D-5FDBD7131041}">
      <dgm:prSet/>
      <dgm:spPr/>
      <dgm:t>
        <a:bodyPr/>
        <a:lstStyle/>
        <a:p>
          <a:endParaRPr lang="de-DE"/>
        </a:p>
      </dgm:t>
    </dgm:pt>
    <dgm:pt modelId="{BC6A3C3C-1EC3-FA4D-8159-A11A7F7399E0}" type="sibTrans" cxnId="{FB26D984-BB36-934E-B20D-5FDBD7131041}">
      <dgm:prSet/>
      <dgm:spPr/>
      <dgm:t>
        <a:bodyPr/>
        <a:lstStyle/>
        <a:p>
          <a:endParaRPr lang="de-DE"/>
        </a:p>
      </dgm:t>
    </dgm:pt>
    <dgm:pt modelId="{5AD25494-3379-5B46-A97C-04061EF7585C}">
      <dgm:prSet/>
      <dgm:spPr/>
      <dgm:t>
        <a:bodyPr/>
        <a:lstStyle/>
        <a:p>
          <a:r>
            <a:rPr lang="de-DE"/>
            <a:t>8 Operation</a:t>
          </a:r>
        </a:p>
      </dgm:t>
    </dgm:pt>
    <dgm:pt modelId="{06C0AFBA-B3BD-5B47-B5D9-425E4F61D1A7}" type="parTrans" cxnId="{56C65A28-7DE9-B44A-9B30-9A794FE9C588}">
      <dgm:prSet/>
      <dgm:spPr/>
      <dgm:t>
        <a:bodyPr/>
        <a:lstStyle/>
        <a:p>
          <a:endParaRPr lang="de-DE"/>
        </a:p>
      </dgm:t>
    </dgm:pt>
    <dgm:pt modelId="{E743E9A2-E2EC-2348-B2B4-23F3F41A22B8}" type="sibTrans" cxnId="{56C65A28-7DE9-B44A-9B30-9A794FE9C588}">
      <dgm:prSet/>
      <dgm:spPr/>
      <dgm:t>
        <a:bodyPr/>
        <a:lstStyle/>
        <a:p>
          <a:endParaRPr lang="de-DE"/>
        </a:p>
      </dgm:t>
    </dgm:pt>
    <dgm:pt modelId="{3BEB80EB-6672-734E-9DCE-E631DAC13853}">
      <dgm:prSet/>
      <dgm:spPr/>
      <dgm:t>
        <a:bodyPr/>
        <a:lstStyle/>
        <a:p>
          <a:r>
            <a:rPr lang="de-DE" dirty="0"/>
            <a:t>9 Performance </a:t>
          </a:r>
          <a:r>
            <a:rPr lang="de-DE"/>
            <a:t>evaluation</a:t>
          </a:r>
          <a:endParaRPr lang="de-DE" dirty="0"/>
        </a:p>
      </dgm:t>
    </dgm:pt>
    <dgm:pt modelId="{F5B04061-CA63-624F-B7CD-B9FBAA233B35}" type="parTrans" cxnId="{0A518399-5906-D84E-B89D-F9714CA0FB48}">
      <dgm:prSet/>
      <dgm:spPr/>
      <dgm:t>
        <a:bodyPr/>
        <a:lstStyle/>
        <a:p>
          <a:endParaRPr lang="de-DE"/>
        </a:p>
      </dgm:t>
    </dgm:pt>
    <dgm:pt modelId="{3627C06D-A7CA-E845-B095-59C11618A6B3}" type="sibTrans" cxnId="{0A518399-5906-D84E-B89D-F9714CA0FB48}">
      <dgm:prSet/>
      <dgm:spPr/>
      <dgm:t>
        <a:bodyPr/>
        <a:lstStyle/>
        <a:p>
          <a:endParaRPr lang="de-DE"/>
        </a:p>
      </dgm:t>
    </dgm:pt>
    <dgm:pt modelId="{36B8D590-F0E4-7B40-BB62-AE3771065CBC}">
      <dgm:prSet/>
      <dgm:spPr/>
      <dgm:t>
        <a:bodyPr/>
        <a:lstStyle/>
        <a:p>
          <a:r>
            <a:rPr lang="de-DE"/>
            <a:t>10 Improvement</a:t>
          </a:r>
        </a:p>
      </dgm:t>
    </dgm:pt>
    <dgm:pt modelId="{88478DB3-4DA7-654A-A523-80C53FE88871}" type="parTrans" cxnId="{753BF80D-6740-C548-8F93-5ECE607C1354}">
      <dgm:prSet/>
      <dgm:spPr/>
      <dgm:t>
        <a:bodyPr/>
        <a:lstStyle/>
        <a:p>
          <a:endParaRPr lang="de-DE"/>
        </a:p>
      </dgm:t>
    </dgm:pt>
    <dgm:pt modelId="{929E9926-828C-FE47-A3A0-90E8541B6ECC}" type="sibTrans" cxnId="{753BF80D-6740-C548-8F93-5ECE607C1354}">
      <dgm:prSet/>
      <dgm:spPr/>
      <dgm:t>
        <a:bodyPr/>
        <a:lstStyle/>
        <a:p>
          <a:endParaRPr lang="de-DE"/>
        </a:p>
      </dgm:t>
    </dgm:pt>
    <dgm:pt modelId="{AA799DBA-F287-0849-AE06-FE627F4ADFC7}" type="pres">
      <dgm:prSet presAssocID="{89ADA884-8FA9-6C47-99BB-F884D139B474}" presName="Name0" presStyleCnt="0">
        <dgm:presLayoutVars>
          <dgm:dir/>
          <dgm:resizeHandles/>
        </dgm:presLayoutVars>
      </dgm:prSet>
      <dgm:spPr/>
    </dgm:pt>
    <dgm:pt modelId="{390F0502-AE08-E548-BD8D-EF49F1FB673E}" type="pres">
      <dgm:prSet presAssocID="{710E6D31-57A3-B343-8A61-F459D3B8024C}" presName="compNode" presStyleCnt="0"/>
      <dgm:spPr/>
    </dgm:pt>
    <dgm:pt modelId="{691EC7EA-47DC-0847-BA53-62B99A406C29}" type="pres">
      <dgm:prSet presAssocID="{710E6D31-57A3-B343-8A61-F459D3B8024C}" presName="dummyConnPt" presStyleCnt="0"/>
      <dgm:spPr/>
    </dgm:pt>
    <dgm:pt modelId="{958CEFCB-30C8-9B4C-BB08-C11769909946}" type="pres">
      <dgm:prSet presAssocID="{710E6D31-57A3-B343-8A61-F459D3B8024C}" presName="node" presStyleLbl="node1" presStyleIdx="0" presStyleCnt="10">
        <dgm:presLayoutVars>
          <dgm:bulletEnabled val="1"/>
        </dgm:presLayoutVars>
      </dgm:prSet>
      <dgm:spPr/>
    </dgm:pt>
    <dgm:pt modelId="{2D770566-9ACC-DD4D-9EF9-87D7746895F1}" type="pres">
      <dgm:prSet presAssocID="{57EA3260-27D1-D347-A565-06B6CA20630F}" presName="sibTrans" presStyleLbl="bgSibTrans2D1" presStyleIdx="0" presStyleCnt="9"/>
      <dgm:spPr/>
    </dgm:pt>
    <dgm:pt modelId="{24C1F051-1DEF-D24B-90F6-E12A508B55BF}" type="pres">
      <dgm:prSet presAssocID="{91640575-BDD8-C547-AD48-6A06AD0CD68D}" presName="compNode" presStyleCnt="0"/>
      <dgm:spPr/>
    </dgm:pt>
    <dgm:pt modelId="{FC15B9CE-5BF6-114C-B7A0-85DF6958CB49}" type="pres">
      <dgm:prSet presAssocID="{91640575-BDD8-C547-AD48-6A06AD0CD68D}" presName="dummyConnPt" presStyleCnt="0"/>
      <dgm:spPr/>
    </dgm:pt>
    <dgm:pt modelId="{B36017AE-94E3-9446-9212-98A47D258FB6}" type="pres">
      <dgm:prSet presAssocID="{91640575-BDD8-C547-AD48-6A06AD0CD68D}" presName="node" presStyleLbl="node1" presStyleIdx="1" presStyleCnt="10">
        <dgm:presLayoutVars>
          <dgm:bulletEnabled val="1"/>
        </dgm:presLayoutVars>
      </dgm:prSet>
      <dgm:spPr/>
    </dgm:pt>
    <dgm:pt modelId="{8512829A-F4F0-8D40-AD34-57D8BD0C1D87}" type="pres">
      <dgm:prSet presAssocID="{6D66E7E1-51AA-5C49-B5BC-79F554A78E25}" presName="sibTrans" presStyleLbl="bgSibTrans2D1" presStyleIdx="1" presStyleCnt="9"/>
      <dgm:spPr/>
    </dgm:pt>
    <dgm:pt modelId="{595C9E26-ECB2-484E-8DFF-6E53254E4C16}" type="pres">
      <dgm:prSet presAssocID="{F44D88D0-92B5-384C-B515-6AF3CF2E311B}" presName="compNode" presStyleCnt="0"/>
      <dgm:spPr/>
    </dgm:pt>
    <dgm:pt modelId="{1857A071-7BB0-3C43-B505-72585BF315CB}" type="pres">
      <dgm:prSet presAssocID="{F44D88D0-92B5-384C-B515-6AF3CF2E311B}" presName="dummyConnPt" presStyleCnt="0"/>
      <dgm:spPr/>
    </dgm:pt>
    <dgm:pt modelId="{49144890-89E7-FF4B-A406-F5EF0A1ADAD3}" type="pres">
      <dgm:prSet presAssocID="{F44D88D0-92B5-384C-B515-6AF3CF2E311B}" presName="node" presStyleLbl="node1" presStyleIdx="2" presStyleCnt="10">
        <dgm:presLayoutVars>
          <dgm:bulletEnabled val="1"/>
        </dgm:presLayoutVars>
      </dgm:prSet>
      <dgm:spPr/>
    </dgm:pt>
    <dgm:pt modelId="{3D038CF9-67A6-1D49-81C7-0BD671C44C11}" type="pres">
      <dgm:prSet presAssocID="{E04442B3-0F3E-FD4A-BFEA-6603D1B18F78}" presName="sibTrans" presStyleLbl="bgSibTrans2D1" presStyleIdx="2" presStyleCnt="9"/>
      <dgm:spPr/>
    </dgm:pt>
    <dgm:pt modelId="{89704AE4-0EF6-704A-A0FA-A5760BF532F4}" type="pres">
      <dgm:prSet presAssocID="{8397DA73-33EE-FA46-8824-F238A2E7538B}" presName="compNode" presStyleCnt="0"/>
      <dgm:spPr/>
    </dgm:pt>
    <dgm:pt modelId="{F97B106B-9875-E544-A0F1-5B30FFE0A7D5}" type="pres">
      <dgm:prSet presAssocID="{8397DA73-33EE-FA46-8824-F238A2E7538B}" presName="dummyConnPt" presStyleCnt="0"/>
      <dgm:spPr/>
    </dgm:pt>
    <dgm:pt modelId="{890E4796-92FC-8240-BF8A-3F49170A6561}" type="pres">
      <dgm:prSet presAssocID="{8397DA73-33EE-FA46-8824-F238A2E7538B}" presName="node" presStyleLbl="node1" presStyleIdx="3" presStyleCnt="10">
        <dgm:presLayoutVars>
          <dgm:bulletEnabled val="1"/>
        </dgm:presLayoutVars>
      </dgm:prSet>
      <dgm:spPr/>
    </dgm:pt>
    <dgm:pt modelId="{95DE5699-161A-924D-925F-D461AB76B7DF}" type="pres">
      <dgm:prSet presAssocID="{7239D63D-8081-C84F-8DED-4263BB23E2A2}" presName="sibTrans" presStyleLbl="bgSibTrans2D1" presStyleIdx="3" presStyleCnt="9"/>
      <dgm:spPr/>
    </dgm:pt>
    <dgm:pt modelId="{60E62A9C-DA7D-5946-854E-9A1A2AA61D0F}" type="pres">
      <dgm:prSet presAssocID="{CDF6EBB6-B8CC-344A-8E99-2069BF9C4FAA}" presName="compNode" presStyleCnt="0"/>
      <dgm:spPr/>
    </dgm:pt>
    <dgm:pt modelId="{DC80982D-8778-994A-8B6D-2ED20478533B}" type="pres">
      <dgm:prSet presAssocID="{CDF6EBB6-B8CC-344A-8E99-2069BF9C4FAA}" presName="dummyConnPt" presStyleCnt="0"/>
      <dgm:spPr/>
    </dgm:pt>
    <dgm:pt modelId="{EF1BF266-F305-A34D-BC2A-3D73151A2EEC}" type="pres">
      <dgm:prSet presAssocID="{CDF6EBB6-B8CC-344A-8E99-2069BF9C4FAA}" presName="node" presStyleLbl="node1" presStyleIdx="4" presStyleCnt="10">
        <dgm:presLayoutVars>
          <dgm:bulletEnabled val="1"/>
        </dgm:presLayoutVars>
      </dgm:prSet>
      <dgm:spPr/>
    </dgm:pt>
    <dgm:pt modelId="{727137D4-1187-074E-9514-8A1975EB77BD}" type="pres">
      <dgm:prSet presAssocID="{43F027E2-E921-CE4F-BF59-E558C5D4C61F}" presName="sibTrans" presStyleLbl="bgSibTrans2D1" presStyleIdx="4" presStyleCnt="9"/>
      <dgm:spPr/>
    </dgm:pt>
    <dgm:pt modelId="{A8305DF1-FAB8-A24E-9E38-C9D32CBE3A6A}" type="pres">
      <dgm:prSet presAssocID="{959ADB48-928A-4B40-A012-4A5E73B1EDEA}" presName="compNode" presStyleCnt="0"/>
      <dgm:spPr/>
    </dgm:pt>
    <dgm:pt modelId="{07E22D9E-B29D-8445-B5BD-6AFD132AE6DC}" type="pres">
      <dgm:prSet presAssocID="{959ADB48-928A-4B40-A012-4A5E73B1EDEA}" presName="dummyConnPt" presStyleCnt="0"/>
      <dgm:spPr/>
    </dgm:pt>
    <dgm:pt modelId="{F8EA91DA-6C6E-0946-8B6F-3D4804DB70BF}" type="pres">
      <dgm:prSet presAssocID="{959ADB48-928A-4B40-A012-4A5E73B1EDEA}" presName="node" presStyleLbl="node1" presStyleIdx="5" presStyleCnt="10">
        <dgm:presLayoutVars>
          <dgm:bulletEnabled val="1"/>
        </dgm:presLayoutVars>
      </dgm:prSet>
      <dgm:spPr/>
    </dgm:pt>
    <dgm:pt modelId="{C08F1EFB-59D6-2841-A175-38AF6468CF55}" type="pres">
      <dgm:prSet presAssocID="{BBBE5090-7F8C-8F42-832C-EB07CF1A564E}" presName="sibTrans" presStyleLbl="bgSibTrans2D1" presStyleIdx="5" presStyleCnt="9"/>
      <dgm:spPr/>
    </dgm:pt>
    <dgm:pt modelId="{DA101208-DAA9-7040-A248-0DD7C1EBFEAF}" type="pres">
      <dgm:prSet presAssocID="{AE98610B-C93F-2649-81F9-CAC47E51B747}" presName="compNode" presStyleCnt="0"/>
      <dgm:spPr/>
    </dgm:pt>
    <dgm:pt modelId="{B59E2246-8BFB-1B4F-8560-9D707570A240}" type="pres">
      <dgm:prSet presAssocID="{AE98610B-C93F-2649-81F9-CAC47E51B747}" presName="dummyConnPt" presStyleCnt="0"/>
      <dgm:spPr/>
    </dgm:pt>
    <dgm:pt modelId="{7F5A5E05-E15B-A149-8772-6820F02BBA32}" type="pres">
      <dgm:prSet presAssocID="{AE98610B-C93F-2649-81F9-CAC47E51B747}" presName="node" presStyleLbl="node1" presStyleIdx="6" presStyleCnt="10">
        <dgm:presLayoutVars>
          <dgm:bulletEnabled val="1"/>
        </dgm:presLayoutVars>
      </dgm:prSet>
      <dgm:spPr/>
    </dgm:pt>
    <dgm:pt modelId="{183731F0-F5D5-8445-85A7-028922B9082D}" type="pres">
      <dgm:prSet presAssocID="{BC6A3C3C-1EC3-FA4D-8159-A11A7F7399E0}" presName="sibTrans" presStyleLbl="bgSibTrans2D1" presStyleIdx="6" presStyleCnt="9"/>
      <dgm:spPr/>
    </dgm:pt>
    <dgm:pt modelId="{78317687-3E03-734B-AD5E-07206FE7C8AE}" type="pres">
      <dgm:prSet presAssocID="{5AD25494-3379-5B46-A97C-04061EF7585C}" presName="compNode" presStyleCnt="0"/>
      <dgm:spPr/>
    </dgm:pt>
    <dgm:pt modelId="{02BB3AFE-F42F-DA4F-88F5-65395C45387D}" type="pres">
      <dgm:prSet presAssocID="{5AD25494-3379-5B46-A97C-04061EF7585C}" presName="dummyConnPt" presStyleCnt="0"/>
      <dgm:spPr/>
    </dgm:pt>
    <dgm:pt modelId="{2FEF9E4F-FAEE-3949-BCC3-CE6924794CFB}" type="pres">
      <dgm:prSet presAssocID="{5AD25494-3379-5B46-A97C-04061EF7585C}" presName="node" presStyleLbl="node1" presStyleIdx="7" presStyleCnt="10">
        <dgm:presLayoutVars>
          <dgm:bulletEnabled val="1"/>
        </dgm:presLayoutVars>
      </dgm:prSet>
      <dgm:spPr/>
    </dgm:pt>
    <dgm:pt modelId="{17FBC10A-AA6E-AE43-B283-9316212622BE}" type="pres">
      <dgm:prSet presAssocID="{E743E9A2-E2EC-2348-B2B4-23F3F41A22B8}" presName="sibTrans" presStyleLbl="bgSibTrans2D1" presStyleIdx="7" presStyleCnt="9"/>
      <dgm:spPr/>
    </dgm:pt>
    <dgm:pt modelId="{2746911D-8657-3245-B53F-39FF64C2A34D}" type="pres">
      <dgm:prSet presAssocID="{3BEB80EB-6672-734E-9DCE-E631DAC13853}" presName="compNode" presStyleCnt="0"/>
      <dgm:spPr/>
    </dgm:pt>
    <dgm:pt modelId="{CFB6FB60-0968-AD4F-9080-88B9A88603BB}" type="pres">
      <dgm:prSet presAssocID="{3BEB80EB-6672-734E-9DCE-E631DAC13853}" presName="dummyConnPt" presStyleCnt="0"/>
      <dgm:spPr/>
    </dgm:pt>
    <dgm:pt modelId="{6DB96266-FEDA-6A40-A571-55F9D09B42A0}" type="pres">
      <dgm:prSet presAssocID="{3BEB80EB-6672-734E-9DCE-E631DAC13853}" presName="node" presStyleLbl="node1" presStyleIdx="8" presStyleCnt="10">
        <dgm:presLayoutVars>
          <dgm:bulletEnabled val="1"/>
        </dgm:presLayoutVars>
      </dgm:prSet>
      <dgm:spPr/>
    </dgm:pt>
    <dgm:pt modelId="{1D03A92F-31B9-8947-81D4-B4944F55D120}" type="pres">
      <dgm:prSet presAssocID="{3627C06D-A7CA-E845-B095-59C11618A6B3}" presName="sibTrans" presStyleLbl="bgSibTrans2D1" presStyleIdx="8" presStyleCnt="9"/>
      <dgm:spPr/>
    </dgm:pt>
    <dgm:pt modelId="{86F9C6B5-8D4C-6A43-8249-AE6B6FFCDABB}" type="pres">
      <dgm:prSet presAssocID="{36B8D590-F0E4-7B40-BB62-AE3771065CBC}" presName="compNode" presStyleCnt="0"/>
      <dgm:spPr/>
    </dgm:pt>
    <dgm:pt modelId="{491953B9-AF50-9548-9DD6-069504EC0FDB}" type="pres">
      <dgm:prSet presAssocID="{36B8D590-F0E4-7B40-BB62-AE3771065CBC}" presName="dummyConnPt" presStyleCnt="0"/>
      <dgm:spPr/>
    </dgm:pt>
    <dgm:pt modelId="{9B66B006-EFC7-A44A-AF2C-8EE57C84FBB4}" type="pres">
      <dgm:prSet presAssocID="{36B8D590-F0E4-7B40-BB62-AE3771065CBC}" presName="node" presStyleLbl="node1" presStyleIdx="9" presStyleCnt="10">
        <dgm:presLayoutVars>
          <dgm:bulletEnabled val="1"/>
        </dgm:presLayoutVars>
      </dgm:prSet>
      <dgm:spPr/>
    </dgm:pt>
  </dgm:ptLst>
  <dgm:cxnLst>
    <dgm:cxn modelId="{67CD970C-0CFE-7D40-8400-F6E243092540}" type="presOf" srcId="{BC6A3C3C-1EC3-FA4D-8159-A11A7F7399E0}" destId="{183731F0-F5D5-8445-85A7-028922B9082D}" srcOrd="0" destOrd="0" presId="urn:microsoft.com/office/officeart/2005/8/layout/bProcess4"/>
    <dgm:cxn modelId="{753BF80D-6740-C548-8F93-5ECE607C1354}" srcId="{89ADA884-8FA9-6C47-99BB-F884D139B474}" destId="{36B8D590-F0E4-7B40-BB62-AE3771065CBC}" srcOrd="9" destOrd="0" parTransId="{88478DB3-4DA7-654A-A523-80C53FE88871}" sibTransId="{929E9926-828C-FE47-A3A0-90E8541B6ECC}"/>
    <dgm:cxn modelId="{F39CD81D-6FB9-AA44-872F-9313880207EF}" srcId="{89ADA884-8FA9-6C47-99BB-F884D139B474}" destId="{710E6D31-57A3-B343-8A61-F459D3B8024C}" srcOrd="0" destOrd="0" parTransId="{D449979D-4C94-8644-8893-3119BF0D9A61}" sibTransId="{57EA3260-27D1-D347-A565-06B6CA20630F}"/>
    <dgm:cxn modelId="{56C65A28-7DE9-B44A-9B30-9A794FE9C588}" srcId="{89ADA884-8FA9-6C47-99BB-F884D139B474}" destId="{5AD25494-3379-5B46-A97C-04061EF7585C}" srcOrd="7" destOrd="0" parTransId="{06C0AFBA-B3BD-5B47-B5D9-425E4F61D1A7}" sibTransId="{E743E9A2-E2EC-2348-B2B4-23F3F41A22B8}"/>
    <dgm:cxn modelId="{025E8C29-AA6D-414E-AAC8-3D77ED7DAB66}" type="presOf" srcId="{6D66E7E1-51AA-5C49-B5BC-79F554A78E25}" destId="{8512829A-F4F0-8D40-AD34-57D8BD0C1D87}" srcOrd="0" destOrd="0" presId="urn:microsoft.com/office/officeart/2005/8/layout/bProcess4"/>
    <dgm:cxn modelId="{B566D632-DEA3-6045-AC6A-FB4105CA9805}" srcId="{89ADA884-8FA9-6C47-99BB-F884D139B474}" destId="{F44D88D0-92B5-384C-B515-6AF3CF2E311B}" srcOrd="2" destOrd="0" parTransId="{498EAAC9-1D62-CF4C-90CA-777F6187719D}" sibTransId="{E04442B3-0F3E-FD4A-BFEA-6603D1B18F78}"/>
    <dgm:cxn modelId="{3D98543E-A12C-1F4B-B60E-F116C24038E8}" type="presOf" srcId="{3BEB80EB-6672-734E-9DCE-E631DAC13853}" destId="{6DB96266-FEDA-6A40-A571-55F9D09B42A0}" srcOrd="0" destOrd="0" presId="urn:microsoft.com/office/officeart/2005/8/layout/bProcess4"/>
    <dgm:cxn modelId="{60F6973E-9BDE-4C41-8F80-50DAE7B14F70}" type="presOf" srcId="{959ADB48-928A-4B40-A012-4A5E73B1EDEA}" destId="{F8EA91DA-6C6E-0946-8B6F-3D4804DB70BF}" srcOrd="0" destOrd="0" presId="urn:microsoft.com/office/officeart/2005/8/layout/bProcess4"/>
    <dgm:cxn modelId="{2FB4C947-899A-6546-B8F7-3250F970D12C}" type="presOf" srcId="{AE98610B-C93F-2649-81F9-CAC47E51B747}" destId="{7F5A5E05-E15B-A149-8772-6820F02BBA32}" srcOrd="0" destOrd="0" presId="urn:microsoft.com/office/officeart/2005/8/layout/bProcess4"/>
    <dgm:cxn modelId="{1D5BD849-8EFE-7040-9919-A5EB0A2C8644}" srcId="{89ADA884-8FA9-6C47-99BB-F884D139B474}" destId="{91640575-BDD8-C547-AD48-6A06AD0CD68D}" srcOrd="1" destOrd="0" parTransId="{95D22DB3-590C-AD42-8C52-C4F9F711458B}" sibTransId="{6D66E7E1-51AA-5C49-B5BC-79F554A78E25}"/>
    <dgm:cxn modelId="{9BEAC45B-266E-F14F-86EB-668A19ED3302}" type="presOf" srcId="{91640575-BDD8-C547-AD48-6A06AD0CD68D}" destId="{B36017AE-94E3-9446-9212-98A47D258FB6}" srcOrd="0" destOrd="0" presId="urn:microsoft.com/office/officeart/2005/8/layout/bProcess4"/>
    <dgm:cxn modelId="{2D91055F-231C-1748-B657-5581C345CBEF}" type="presOf" srcId="{710E6D31-57A3-B343-8A61-F459D3B8024C}" destId="{958CEFCB-30C8-9B4C-BB08-C11769909946}" srcOrd="0" destOrd="0" presId="urn:microsoft.com/office/officeart/2005/8/layout/bProcess4"/>
    <dgm:cxn modelId="{CEF35F7E-7211-6749-8FC2-FD5A89894C35}" type="presOf" srcId="{8397DA73-33EE-FA46-8824-F238A2E7538B}" destId="{890E4796-92FC-8240-BF8A-3F49170A6561}" srcOrd="0" destOrd="0" presId="urn:microsoft.com/office/officeart/2005/8/layout/bProcess4"/>
    <dgm:cxn modelId="{D9777281-B59A-0F43-BCAA-594AC73A6982}" type="presOf" srcId="{3627C06D-A7CA-E845-B095-59C11618A6B3}" destId="{1D03A92F-31B9-8947-81D4-B4944F55D120}" srcOrd="0" destOrd="0" presId="urn:microsoft.com/office/officeart/2005/8/layout/bProcess4"/>
    <dgm:cxn modelId="{FB26D984-BB36-934E-B20D-5FDBD7131041}" srcId="{89ADA884-8FA9-6C47-99BB-F884D139B474}" destId="{AE98610B-C93F-2649-81F9-CAC47E51B747}" srcOrd="6" destOrd="0" parTransId="{53B1538A-49B1-8C47-89D7-A8DD798737EE}" sibTransId="{BC6A3C3C-1EC3-FA4D-8159-A11A7F7399E0}"/>
    <dgm:cxn modelId="{24012386-73B7-B94A-84AF-3424B7464478}" type="presOf" srcId="{36B8D590-F0E4-7B40-BB62-AE3771065CBC}" destId="{9B66B006-EFC7-A44A-AF2C-8EE57C84FBB4}" srcOrd="0" destOrd="0" presId="urn:microsoft.com/office/officeart/2005/8/layout/bProcess4"/>
    <dgm:cxn modelId="{44026896-D3FD-2747-A033-A6F1EFB7D042}" type="presOf" srcId="{F44D88D0-92B5-384C-B515-6AF3CF2E311B}" destId="{49144890-89E7-FF4B-A406-F5EF0A1ADAD3}" srcOrd="0" destOrd="0" presId="urn:microsoft.com/office/officeart/2005/8/layout/bProcess4"/>
    <dgm:cxn modelId="{0A518399-5906-D84E-B89D-F9714CA0FB48}" srcId="{89ADA884-8FA9-6C47-99BB-F884D139B474}" destId="{3BEB80EB-6672-734E-9DCE-E631DAC13853}" srcOrd="8" destOrd="0" parTransId="{F5B04061-CA63-624F-B7CD-B9FBAA233B35}" sibTransId="{3627C06D-A7CA-E845-B095-59C11618A6B3}"/>
    <dgm:cxn modelId="{9C56FCA1-85DD-2C4B-B7BF-D576A398DDB7}" type="presOf" srcId="{89ADA884-8FA9-6C47-99BB-F884D139B474}" destId="{AA799DBA-F287-0849-AE06-FE627F4ADFC7}" srcOrd="0" destOrd="0" presId="urn:microsoft.com/office/officeart/2005/8/layout/bProcess4"/>
    <dgm:cxn modelId="{E0FD9EB8-9F32-F245-ACDE-933BAD33DDAF}" type="presOf" srcId="{BBBE5090-7F8C-8F42-832C-EB07CF1A564E}" destId="{C08F1EFB-59D6-2841-A175-38AF6468CF55}" srcOrd="0" destOrd="0" presId="urn:microsoft.com/office/officeart/2005/8/layout/bProcess4"/>
    <dgm:cxn modelId="{CC0713C3-02AB-8646-906B-1513E4412BD9}" type="presOf" srcId="{E743E9A2-E2EC-2348-B2B4-23F3F41A22B8}" destId="{17FBC10A-AA6E-AE43-B283-9316212622BE}" srcOrd="0" destOrd="0" presId="urn:microsoft.com/office/officeart/2005/8/layout/bProcess4"/>
    <dgm:cxn modelId="{845E9BC6-449E-E644-93B6-C32B0CB02047}" type="presOf" srcId="{CDF6EBB6-B8CC-344A-8E99-2069BF9C4FAA}" destId="{EF1BF266-F305-A34D-BC2A-3D73151A2EEC}" srcOrd="0" destOrd="0" presId="urn:microsoft.com/office/officeart/2005/8/layout/bProcess4"/>
    <dgm:cxn modelId="{A99088CD-BFD3-FB49-A8A6-9779B608D9D4}" type="presOf" srcId="{E04442B3-0F3E-FD4A-BFEA-6603D1B18F78}" destId="{3D038CF9-67A6-1D49-81C7-0BD671C44C11}" srcOrd="0" destOrd="0" presId="urn:microsoft.com/office/officeart/2005/8/layout/bProcess4"/>
    <dgm:cxn modelId="{3D5D92CF-8A8B-4848-8BEB-00D0093C6890}" type="presOf" srcId="{57EA3260-27D1-D347-A565-06B6CA20630F}" destId="{2D770566-9ACC-DD4D-9EF9-87D7746895F1}" srcOrd="0" destOrd="0" presId="urn:microsoft.com/office/officeart/2005/8/layout/bProcess4"/>
    <dgm:cxn modelId="{62004AD2-6609-3840-AB4C-B453E9CAA852}" srcId="{89ADA884-8FA9-6C47-99BB-F884D139B474}" destId="{959ADB48-928A-4B40-A012-4A5E73B1EDEA}" srcOrd="5" destOrd="0" parTransId="{4243215C-9B2D-D44A-AD8A-8900F0701BA3}" sibTransId="{BBBE5090-7F8C-8F42-832C-EB07CF1A564E}"/>
    <dgm:cxn modelId="{09BAA2DF-B7F1-3349-9D8B-2C2DA88471F0}" type="presOf" srcId="{43F027E2-E921-CE4F-BF59-E558C5D4C61F}" destId="{727137D4-1187-074E-9514-8A1975EB77BD}" srcOrd="0" destOrd="0" presId="urn:microsoft.com/office/officeart/2005/8/layout/bProcess4"/>
    <dgm:cxn modelId="{BBAC19E3-773D-4443-85C1-6934A49D9A0B}" srcId="{89ADA884-8FA9-6C47-99BB-F884D139B474}" destId="{8397DA73-33EE-FA46-8824-F238A2E7538B}" srcOrd="3" destOrd="0" parTransId="{CD395683-6E04-074A-ACE6-8B5E035F27AD}" sibTransId="{7239D63D-8081-C84F-8DED-4263BB23E2A2}"/>
    <dgm:cxn modelId="{AE1F33E3-013F-C741-BB2E-7E4E024D7399}" type="presOf" srcId="{7239D63D-8081-C84F-8DED-4263BB23E2A2}" destId="{95DE5699-161A-924D-925F-D461AB76B7DF}" srcOrd="0" destOrd="0" presId="urn:microsoft.com/office/officeart/2005/8/layout/bProcess4"/>
    <dgm:cxn modelId="{98C52CE9-AE74-5D49-92A8-ADE1F0A929B5}" type="presOf" srcId="{5AD25494-3379-5B46-A97C-04061EF7585C}" destId="{2FEF9E4F-FAEE-3949-BCC3-CE6924794CFB}" srcOrd="0" destOrd="0" presId="urn:microsoft.com/office/officeart/2005/8/layout/bProcess4"/>
    <dgm:cxn modelId="{92F193EC-79AB-BB4A-83E6-387540F9C880}" srcId="{89ADA884-8FA9-6C47-99BB-F884D139B474}" destId="{CDF6EBB6-B8CC-344A-8E99-2069BF9C4FAA}" srcOrd="4" destOrd="0" parTransId="{9C556307-FF19-F247-A3D7-96863BE54152}" sibTransId="{43F027E2-E921-CE4F-BF59-E558C5D4C61F}"/>
    <dgm:cxn modelId="{C7084B08-19C8-7F49-83E5-334B5349C06E}" type="presParOf" srcId="{AA799DBA-F287-0849-AE06-FE627F4ADFC7}" destId="{390F0502-AE08-E548-BD8D-EF49F1FB673E}" srcOrd="0" destOrd="0" presId="urn:microsoft.com/office/officeart/2005/8/layout/bProcess4"/>
    <dgm:cxn modelId="{CBAC2C43-7A25-B54C-B8C2-F58A54A38FDC}" type="presParOf" srcId="{390F0502-AE08-E548-BD8D-EF49F1FB673E}" destId="{691EC7EA-47DC-0847-BA53-62B99A406C29}" srcOrd="0" destOrd="0" presId="urn:microsoft.com/office/officeart/2005/8/layout/bProcess4"/>
    <dgm:cxn modelId="{921CD988-00B1-584C-9620-901F9CB08D34}" type="presParOf" srcId="{390F0502-AE08-E548-BD8D-EF49F1FB673E}" destId="{958CEFCB-30C8-9B4C-BB08-C11769909946}" srcOrd="1" destOrd="0" presId="urn:microsoft.com/office/officeart/2005/8/layout/bProcess4"/>
    <dgm:cxn modelId="{AFA803BD-D05A-0D47-8749-85BD8F26FBC3}" type="presParOf" srcId="{AA799DBA-F287-0849-AE06-FE627F4ADFC7}" destId="{2D770566-9ACC-DD4D-9EF9-87D7746895F1}" srcOrd="1" destOrd="0" presId="urn:microsoft.com/office/officeart/2005/8/layout/bProcess4"/>
    <dgm:cxn modelId="{52C09894-A9A8-1E40-9134-2B4168EB454B}" type="presParOf" srcId="{AA799DBA-F287-0849-AE06-FE627F4ADFC7}" destId="{24C1F051-1DEF-D24B-90F6-E12A508B55BF}" srcOrd="2" destOrd="0" presId="urn:microsoft.com/office/officeart/2005/8/layout/bProcess4"/>
    <dgm:cxn modelId="{F0EA7E2A-8CC7-E64F-B931-674D42F5190E}" type="presParOf" srcId="{24C1F051-1DEF-D24B-90F6-E12A508B55BF}" destId="{FC15B9CE-5BF6-114C-B7A0-85DF6958CB49}" srcOrd="0" destOrd="0" presId="urn:microsoft.com/office/officeart/2005/8/layout/bProcess4"/>
    <dgm:cxn modelId="{59DA7744-F10D-B248-B9B6-91B8C58AA265}" type="presParOf" srcId="{24C1F051-1DEF-D24B-90F6-E12A508B55BF}" destId="{B36017AE-94E3-9446-9212-98A47D258FB6}" srcOrd="1" destOrd="0" presId="urn:microsoft.com/office/officeart/2005/8/layout/bProcess4"/>
    <dgm:cxn modelId="{F09AD0E5-935A-8C4F-B510-D585FA24F215}" type="presParOf" srcId="{AA799DBA-F287-0849-AE06-FE627F4ADFC7}" destId="{8512829A-F4F0-8D40-AD34-57D8BD0C1D87}" srcOrd="3" destOrd="0" presId="urn:microsoft.com/office/officeart/2005/8/layout/bProcess4"/>
    <dgm:cxn modelId="{6E7251A1-0FCF-C64E-8C9D-57C0E124B9A8}" type="presParOf" srcId="{AA799DBA-F287-0849-AE06-FE627F4ADFC7}" destId="{595C9E26-ECB2-484E-8DFF-6E53254E4C16}" srcOrd="4" destOrd="0" presId="urn:microsoft.com/office/officeart/2005/8/layout/bProcess4"/>
    <dgm:cxn modelId="{4D81E398-0784-C143-87DD-54939F031F41}" type="presParOf" srcId="{595C9E26-ECB2-484E-8DFF-6E53254E4C16}" destId="{1857A071-7BB0-3C43-B505-72585BF315CB}" srcOrd="0" destOrd="0" presId="urn:microsoft.com/office/officeart/2005/8/layout/bProcess4"/>
    <dgm:cxn modelId="{03CA5E26-3C3F-434A-9340-9C1FB3281165}" type="presParOf" srcId="{595C9E26-ECB2-484E-8DFF-6E53254E4C16}" destId="{49144890-89E7-FF4B-A406-F5EF0A1ADAD3}" srcOrd="1" destOrd="0" presId="urn:microsoft.com/office/officeart/2005/8/layout/bProcess4"/>
    <dgm:cxn modelId="{F77C363A-6811-4949-87AE-04C93B73447F}" type="presParOf" srcId="{AA799DBA-F287-0849-AE06-FE627F4ADFC7}" destId="{3D038CF9-67A6-1D49-81C7-0BD671C44C11}" srcOrd="5" destOrd="0" presId="urn:microsoft.com/office/officeart/2005/8/layout/bProcess4"/>
    <dgm:cxn modelId="{4F1960D7-8687-F74C-941D-5240E0A45BCD}" type="presParOf" srcId="{AA799DBA-F287-0849-AE06-FE627F4ADFC7}" destId="{89704AE4-0EF6-704A-A0FA-A5760BF532F4}" srcOrd="6" destOrd="0" presId="urn:microsoft.com/office/officeart/2005/8/layout/bProcess4"/>
    <dgm:cxn modelId="{EA485183-A6B7-CE46-AC67-D09A1945C367}" type="presParOf" srcId="{89704AE4-0EF6-704A-A0FA-A5760BF532F4}" destId="{F97B106B-9875-E544-A0F1-5B30FFE0A7D5}" srcOrd="0" destOrd="0" presId="urn:microsoft.com/office/officeart/2005/8/layout/bProcess4"/>
    <dgm:cxn modelId="{465F6863-F4BC-2E46-BDD4-7025857F7ECB}" type="presParOf" srcId="{89704AE4-0EF6-704A-A0FA-A5760BF532F4}" destId="{890E4796-92FC-8240-BF8A-3F49170A6561}" srcOrd="1" destOrd="0" presId="urn:microsoft.com/office/officeart/2005/8/layout/bProcess4"/>
    <dgm:cxn modelId="{4AE6DF91-24DA-B94C-9AA7-3816C53BF1E9}" type="presParOf" srcId="{AA799DBA-F287-0849-AE06-FE627F4ADFC7}" destId="{95DE5699-161A-924D-925F-D461AB76B7DF}" srcOrd="7" destOrd="0" presId="urn:microsoft.com/office/officeart/2005/8/layout/bProcess4"/>
    <dgm:cxn modelId="{1EC71FA0-B384-E045-A949-61D15CE51A5B}" type="presParOf" srcId="{AA799DBA-F287-0849-AE06-FE627F4ADFC7}" destId="{60E62A9C-DA7D-5946-854E-9A1A2AA61D0F}" srcOrd="8" destOrd="0" presId="urn:microsoft.com/office/officeart/2005/8/layout/bProcess4"/>
    <dgm:cxn modelId="{FC0BBC7B-481F-AD4C-9554-38182084F98F}" type="presParOf" srcId="{60E62A9C-DA7D-5946-854E-9A1A2AA61D0F}" destId="{DC80982D-8778-994A-8B6D-2ED20478533B}" srcOrd="0" destOrd="0" presId="urn:microsoft.com/office/officeart/2005/8/layout/bProcess4"/>
    <dgm:cxn modelId="{D22A7D52-0DE0-4246-B758-F9FB24912E01}" type="presParOf" srcId="{60E62A9C-DA7D-5946-854E-9A1A2AA61D0F}" destId="{EF1BF266-F305-A34D-BC2A-3D73151A2EEC}" srcOrd="1" destOrd="0" presId="urn:microsoft.com/office/officeart/2005/8/layout/bProcess4"/>
    <dgm:cxn modelId="{A69EBA68-4C54-994D-B6CA-9E982BFFDF9E}" type="presParOf" srcId="{AA799DBA-F287-0849-AE06-FE627F4ADFC7}" destId="{727137D4-1187-074E-9514-8A1975EB77BD}" srcOrd="9" destOrd="0" presId="urn:microsoft.com/office/officeart/2005/8/layout/bProcess4"/>
    <dgm:cxn modelId="{D66FD07D-B336-CF44-BC95-2347A4EA16F0}" type="presParOf" srcId="{AA799DBA-F287-0849-AE06-FE627F4ADFC7}" destId="{A8305DF1-FAB8-A24E-9E38-C9D32CBE3A6A}" srcOrd="10" destOrd="0" presId="urn:microsoft.com/office/officeart/2005/8/layout/bProcess4"/>
    <dgm:cxn modelId="{ED1ACA89-02BC-D641-A9C0-8011752C6178}" type="presParOf" srcId="{A8305DF1-FAB8-A24E-9E38-C9D32CBE3A6A}" destId="{07E22D9E-B29D-8445-B5BD-6AFD132AE6DC}" srcOrd="0" destOrd="0" presId="urn:microsoft.com/office/officeart/2005/8/layout/bProcess4"/>
    <dgm:cxn modelId="{04094754-A432-5348-A127-F9354984A745}" type="presParOf" srcId="{A8305DF1-FAB8-A24E-9E38-C9D32CBE3A6A}" destId="{F8EA91DA-6C6E-0946-8B6F-3D4804DB70BF}" srcOrd="1" destOrd="0" presId="urn:microsoft.com/office/officeart/2005/8/layout/bProcess4"/>
    <dgm:cxn modelId="{7E02EB5F-EEFA-D14E-A6F4-8E7B212ECF2E}" type="presParOf" srcId="{AA799DBA-F287-0849-AE06-FE627F4ADFC7}" destId="{C08F1EFB-59D6-2841-A175-38AF6468CF55}" srcOrd="11" destOrd="0" presId="urn:microsoft.com/office/officeart/2005/8/layout/bProcess4"/>
    <dgm:cxn modelId="{A1B98AAD-5699-7F45-BBDD-B7B1FC70ACDE}" type="presParOf" srcId="{AA799DBA-F287-0849-AE06-FE627F4ADFC7}" destId="{DA101208-DAA9-7040-A248-0DD7C1EBFEAF}" srcOrd="12" destOrd="0" presId="urn:microsoft.com/office/officeart/2005/8/layout/bProcess4"/>
    <dgm:cxn modelId="{0BFBBC7D-8DDF-CD4D-8C19-5AF1C11FC12C}" type="presParOf" srcId="{DA101208-DAA9-7040-A248-0DD7C1EBFEAF}" destId="{B59E2246-8BFB-1B4F-8560-9D707570A240}" srcOrd="0" destOrd="0" presId="urn:microsoft.com/office/officeart/2005/8/layout/bProcess4"/>
    <dgm:cxn modelId="{1D3E8D12-5E2F-5F47-BCF0-95A9B9900743}" type="presParOf" srcId="{DA101208-DAA9-7040-A248-0DD7C1EBFEAF}" destId="{7F5A5E05-E15B-A149-8772-6820F02BBA32}" srcOrd="1" destOrd="0" presId="urn:microsoft.com/office/officeart/2005/8/layout/bProcess4"/>
    <dgm:cxn modelId="{282067D0-509D-B34A-9B35-9E9032A7259E}" type="presParOf" srcId="{AA799DBA-F287-0849-AE06-FE627F4ADFC7}" destId="{183731F0-F5D5-8445-85A7-028922B9082D}" srcOrd="13" destOrd="0" presId="urn:microsoft.com/office/officeart/2005/8/layout/bProcess4"/>
    <dgm:cxn modelId="{1EEEB3DE-1DA3-B444-8AB0-573E7E7E9B2A}" type="presParOf" srcId="{AA799DBA-F287-0849-AE06-FE627F4ADFC7}" destId="{78317687-3E03-734B-AD5E-07206FE7C8AE}" srcOrd="14" destOrd="0" presId="urn:microsoft.com/office/officeart/2005/8/layout/bProcess4"/>
    <dgm:cxn modelId="{D6248B0E-177E-FC4A-861E-EF57A98B291E}" type="presParOf" srcId="{78317687-3E03-734B-AD5E-07206FE7C8AE}" destId="{02BB3AFE-F42F-DA4F-88F5-65395C45387D}" srcOrd="0" destOrd="0" presId="urn:microsoft.com/office/officeart/2005/8/layout/bProcess4"/>
    <dgm:cxn modelId="{0F412170-301B-7445-B5CF-1641E909672A}" type="presParOf" srcId="{78317687-3E03-734B-AD5E-07206FE7C8AE}" destId="{2FEF9E4F-FAEE-3949-BCC3-CE6924794CFB}" srcOrd="1" destOrd="0" presId="urn:microsoft.com/office/officeart/2005/8/layout/bProcess4"/>
    <dgm:cxn modelId="{FC3AEEC8-F780-6F48-91BE-A1F00B3F343F}" type="presParOf" srcId="{AA799DBA-F287-0849-AE06-FE627F4ADFC7}" destId="{17FBC10A-AA6E-AE43-B283-9316212622BE}" srcOrd="15" destOrd="0" presId="urn:microsoft.com/office/officeart/2005/8/layout/bProcess4"/>
    <dgm:cxn modelId="{B717AD97-92ED-894A-A4A1-69F8801C3FAF}" type="presParOf" srcId="{AA799DBA-F287-0849-AE06-FE627F4ADFC7}" destId="{2746911D-8657-3245-B53F-39FF64C2A34D}" srcOrd="16" destOrd="0" presId="urn:microsoft.com/office/officeart/2005/8/layout/bProcess4"/>
    <dgm:cxn modelId="{BE69E879-CD03-894B-8B4C-161105AD3F0F}" type="presParOf" srcId="{2746911D-8657-3245-B53F-39FF64C2A34D}" destId="{CFB6FB60-0968-AD4F-9080-88B9A88603BB}" srcOrd="0" destOrd="0" presId="urn:microsoft.com/office/officeart/2005/8/layout/bProcess4"/>
    <dgm:cxn modelId="{BE3A8CF3-9E5E-6941-8D17-FF357BAE9FF7}" type="presParOf" srcId="{2746911D-8657-3245-B53F-39FF64C2A34D}" destId="{6DB96266-FEDA-6A40-A571-55F9D09B42A0}" srcOrd="1" destOrd="0" presId="urn:microsoft.com/office/officeart/2005/8/layout/bProcess4"/>
    <dgm:cxn modelId="{ABDF91BE-330D-2843-A9DC-B2DE3308DBE0}" type="presParOf" srcId="{AA799DBA-F287-0849-AE06-FE627F4ADFC7}" destId="{1D03A92F-31B9-8947-81D4-B4944F55D120}" srcOrd="17" destOrd="0" presId="urn:microsoft.com/office/officeart/2005/8/layout/bProcess4"/>
    <dgm:cxn modelId="{492DBD0B-E60B-194A-B9F0-119687AAED50}" type="presParOf" srcId="{AA799DBA-F287-0849-AE06-FE627F4ADFC7}" destId="{86F9C6B5-8D4C-6A43-8249-AE6B6FFCDABB}" srcOrd="18" destOrd="0" presId="urn:microsoft.com/office/officeart/2005/8/layout/bProcess4"/>
    <dgm:cxn modelId="{7CDC0CCA-4BDC-0940-8A08-C20138DC6A66}" type="presParOf" srcId="{86F9C6B5-8D4C-6A43-8249-AE6B6FFCDABB}" destId="{491953B9-AF50-9548-9DD6-069504EC0FDB}" srcOrd="0" destOrd="0" presId="urn:microsoft.com/office/officeart/2005/8/layout/bProcess4"/>
    <dgm:cxn modelId="{7E30E7AB-A0D6-B64D-83EC-A596F036561E}" type="presParOf" srcId="{86F9C6B5-8D4C-6A43-8249-AE6B6FFCDABB}" destId="{9B66B006-EFC7-A44A-AF2C-8EE57C84FBB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FCF180-E641-47F1-9691-F2B0565585CC}"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6EB0EF9-B02A-4163-90CF-4A2EBD2A1ECA}">
      <dgm:prSet/>
      <dgm:spPr/>
      <dgm:t>
        <a:bodyPr/>
        <a:lstStyle/>
        <a:p>
          <a:pPr>
            <a:lnSpc>
              <a:spcPct val="100000"/>
            </a:lnSpc>
            <a:defRPr b="1"/>
          </a:pPr>
          <a:r>
            <a:rPr lang="de-DE"/>
            <a:t>Service portfolio</a:t>
          </a:r>
          <a:endParaRPr lang="en-US"/>
        </a:p>
      </dgm:t>
    </dgm:pt>
    <dgm:pt modelId="{E574557B-2C13-4554-93D5-BB85E7029F4C}" type="parTrans" cxnId="{C5B6169E-CC5D-4CB2-B126-590DD71E6CF9}">
      <dgm:prSet/>
      <dgm:spPr/>
      <dgm:t>
        <a:bodyPr/>
        <a:lstStyle/>
        <a:p>
          <a:endParaRPr lang="en-US"/>
        </a:p>
      </dgm:t>
    </dgm:pt>
    <dgm:pt modelId="{F11813EE-C618-45A4-8720-DDEABDBCEC91}" type="sibTrans" cxnId="{C5B6169E-CC5D-4CB2-B126-590DD71E6CF9}">
      <dgm:prSet/>
      <dgm:spPr/>
      <dgm:t>
        <a:bodyPr/>
        <a:lstStyle/>
        <a:p>
          <a:endParaRPr lang="en-US"/>
        </a:p>
      </dgm:t>
    </dgm:pt>
    <dgm:pt modelId="{A73EBEF4-37B5-413A-A396-DB9A39D8B869}">
      <dgm:prSet/>
      <dgm:spPr/>
      <dgm:t>
        <a:bodyPr/>
        <a:lstStyle/>
        <a:p>
          <a:pPr>
            <a:lnSpc>
              <a:spcPct val="100000"/>
            </a:lnSpc>
          </a:pPr>
          <a:r>
            <a:rPr lang="de-DE"/>
            <a:t>Plan the services</a:t>
          </a:r>
          <a:endParaRPr lang="en-US"/>
        </a:p>
      </dgm:t>
    </dgm:pt>
    <dgm:pt modelId="{628D7040-CDDC-4F3D-8E3D-74774AA11305}" type="parTrans" cxnId="{6C244B8C-91AA-443A-B32E-5E8CF5615C54}">
      <dgm:prSet/>
      <dgm:spPr/>
      <dgm:t>
        <a:bodyPr/>
        <a:lstStyle/>
        <a:p>
          <a:endParaRPr lang="en-US"/>
        </a:p>
      </dgm:t>
    </dgm:pt>
    <dgm:pt modelId="{7594FF25-6896-493D-9366-36361E9547DF}" type="sibTrans" cxnId="{6C244B8C-91AA-443A-B32E-5E8CF5615C54}">
      <dgm:prSet/>
      <dgm:spPr/>
      <dgm:t>
        <a:bodyPr/>
        <a:lstStyle/>
        <a:p>
          <a:endParaRPr lang="en-US"/>
        </a:p>
      </dgm:t>
    </dgm:pt>
    <dgm:pt modelId="{E54C6A86-D014-47E0-BBDB-858091336CCA}">
      <dgm:prSet/>
      <dgm:spPr/>
      <dgm:t>
        <a:bodyPr/>
        <a:lstStyle/>
        <a:p>
          <a:pPr>
            <a:lnSpc>
              <a:spcPct val="100000"/>
            </a:lnSpc>
          </a:pPr>
          <a:r>
            <a:rPr lang="de-DE" dirty="0"/>
            <a:t>Service </a:t>
          </a:r>
          <a:r>
            <a:rPr lang="de-DE" dirty="0" err="1"/>
            <a:t>catalogue</a:t>
          </a:r>
          <a:r>
            <a:rPr lang="de-DE" dirty="0"/>
            <a:t> </a:t>
          </a:r>
          <a:r>
            <a:rPr lang="de-DE" dirty="0" err="1"/>
            <a:t>management</a:t>
          </a:r>
          <a:endParaRPr lang="en-US" dirty="0"/>
        </a:p>
      </dgm:t>
    </dgm:pt>
    <dgm:pt modelId="{38497AA7-5149-4CEB-84D2-244C314BB0C9}" type="parTrans" cxnId="{E7D1A969-27EC-420F-B4FE-B27C5C871ABE}">
      <dgm:prSet/>
      <dgm:spPr/>
      <dgm:t>
        <a:bodyPr/>
        <a:lstStyle/>
        <a:p>
          <a:endParaRPr lang="en-US"/>
        </a:p>
      </dgm:t>
    </dgm:pt>
    <dgm:pt modelId="{FBC4D97C-21D7-48A7-B8A5-1FC37F354481}" type="sibTrans" cxnId="{E7D1A969-27EC-420F-B4FE-B27C5C871ABE}">
      <dgm:prSet/>
      <dgm:spPr/>
      <dgm:t>
        <a:bodyPr/>
        <a:lstStyle/>
        <a:p>
          <a:endParaRPr lang="en-US"/>
        </a:p>
      </dgm:t>
    </dgm:pt>
    <dgm:pt modelId="{DACF4A05-CF08-470A-A4DF-9D7D4D01D634}">
      <dgm:prSet/>
      <dgm:spPr/>
      <dgm:t>
        <a:bodyPr/>
        <a:lstStyle/>
        <a:p>
          <a:pPr>
            <a:lnSpc>
              <a:spcPct val="100000"/>
            </a:lnSpc>
          </a:pPr>
          <a:r>
            <a:rPr lang="de-DE" dirty="0"/>
            <a:t>Asset </a:t>
          </a:r>
          <a:r>
            <a:rPr lang="de-DE" dirty="0" err="1"/>
            <a:t>management</a:t>
          </a:r>
          <a:endParaRPr lang="en-US" dirty="0"/>
        </a:p>
      </dgm:t>
    </dgm:pt>
    <dgm:pt modelId="{2111EE46-B77B-4E2C-B4BC-E0B4CE5A533F}" type="parTrans" cxnId="{511F2DC0-3636-48F4-B6EF-7C28B3624EA9}">
      <dgm:prSet/>
      <dgm:spPr/>
      <dgm:t>
        <a:bodyPr/>
        <a:lstStyle/>
        <a:p>
          <a:endParaRPr lang="en-US"/>
        </a:p>
      </dgm:t>
    </dgm:pt>
    <dgm:pt modelId="{7F4B12D0-ED27-462D-A7A5-EAEB64F67907}" type="sibTrans" cxnId="{511F2DC0-3636-48F4-B6EF-7C28B3624EA9}">
      <dgm:prSet/>
      <dgm:spPr/>
      <dgm:t>
        <a:bodyPr/>
        <a:lstStyle/>
        <a:p>
          <a:endParaRPr lang="en-US"/>
        </a:p>
      </dgm:t>
    </dgm:pt>
    <dgm:pt modelId="{5E92338C-F2F6-466F-B281-AF7FB4B99B94}">
      <dgm:prSet/>
      <dgm:spPr/>
      <dgm:t>
        <a:bodyPr/>
        <a:lstStyle/>
        <a:p>
          <a:pPr>
            <a:lnSpc>
              <a:spcPct val="100000"/>
            </a:lnSpc>
          </a:pPr>
          <a:r>
            <a:rPr lang="de-DE"/>
            <a:t>Configuration management</a:t>
          </a:r>
          <a:endParaRPr lang="en-US"/>
        </a:p>
      </dgm:t>
    </dgm:pt>
    <dgm:pt modelId="{2F72CCBA-78CE-4E73-8C95-4F9377699D84}" type="parTrans" cxnId="{7A4E5AAE-943D-40F1-885F-5F9D389AF094}">
      <dgm:prSet/>
      <dgm:spPr/>
      <dgm:t>
        <a:bodyPr/>
        <a:lstStyle/>
        <a:p>
          <a:endParaRPr lang="en-US"/>
        </a:p>
      </dgm:t>
    </dgm:pt>
    <dgm:pt modelId="{A099968C-1F13-4E1E-A300-E602E1DF74E4}" type="sibTrans" cxnId="{7A4E5AAE-943D-40F1-885F-5F9D389AF094}">
      <dgm:prSet/>
      <dgm:spPr/>
      <dgm:t>
        <a:bodyPr/>
        <a:lstStyle/>
        <a:p>
          <a:endParaRPr lang="en-US"/>
        </a:p>
      </dgm:t>
    </dgm:pt>
    <dgm:pt modelId="{981CB5D4-2BA7-41BA-AC9D-5FE17CA9D248}">
      <dgm:prSet/>
      <dgm:spPr/>
      <dgm:t>
        <a:bodyPr/>
        <a:lstStyle/>
        <a:p>
          <a:pPr>
            <a:lnSpc>
              <a:spcPct val="100000"/>
            </a:lnSpc>
          </a:pPr>
          <a:r>
            <a:rPr lang="de-DE"/>
            <a:t>Service Delivery</a:t>
          </a:r>
          <a:endParaRPr lang="en-US"/>
        </a:p>
      </dgm:t>
    </dgm:pt>
    <dgm:pt modelId="{22DC87FF-7AEE-4E18-9BF9-BF98087BD607}" type="parTrans" cxnId="{3DDD9CE8-08DD-40E8-973E-9A43053F45AC}">
      <dgm:prSet/>
      <dgm:spPr/>
      <dgm:t>
        <a:bodyPr/>
        <a:lstStyle/>
        <a:p>
          <a:endParaRPr lang="en-US"/>
        </a:p>
      </dgm:t>
    </dgm:pt>
    <dgm:pt modelId="{F69B7FDC-2ECF-4F54-8AB1-27BF1095924D}" type="sibTrans" cxnId="{3DDD9CE8-08DD-40E8-973E-9A43053F45AC}">
      <dgm:prSet/>
      <dgm:spPr/>
      <dgm:t>
        <a:bodyPr/>
        <a:lstStyle/>
        <a:p>
          <a:endParaRPr lang="en-US"/>
        </a:p>
      </dgm:t>
    </dgm:pt>
    <dgm:pt modelId="{104B6661-E50A-4004-BFE2-1C2C055DCBCD}">
      <dgm:prSet/>
      <dgm:spPr/>
      <dgm:t>
        <a:bodyPr/>
        <a:lstStyle/>
        <a:p>
          <a:pPr>
            <a:lnSpc>
              <a:spcPct val="100000"/>
            </a:lnSpc>
            <a:defRPr b="1"/>
          </a:pPr>
          <a:r>
            <a:rPr lang="de-DE"/>
            <a:t>Relationship and agreement</a:t>
          </a:r>
          <a:endParaRPr lang="en-US"/>
        </a:p>
      </dgm:t>
    </dgm:pt>
    <dgm:pt modelId="{B66A06C1-0EAD-40F5-B8BC-B5FAD7C7ECE1}" type="parTrans" cxnId="{40B10031-2FEB-4343-ABE6-88247BC89516}">
      <dgm:prSet/>
      <dgm:spPr/>
      <dgm:t>
        <a:bodyPr/>
        <a:lstStyle/>
        <a:p>
          <a:endParaRPr lang="en-US"/>
        </a:p>
      </dgm:t>
    </dgm:pt>
    <dgm:pt modelId="{0E227391-C45E-43A2-9CD8-450D81DF7199}" type="sibTrans" cxnId="{40B10031-2FEB-4343-ABE6-88247BC89516}">
      <dgm:prSet/>
      <dgm:spPr/>
      <dgm:t>
        <a:bodyPr/>
        <a:lstStyle/>
        <a:p>
          <a:endParaRPr lang="en-US"/>
        </a:p>
      </dgm:t>
    </dgm:pt>
    <dgm:pt modelId="{41B92537-10EB-4781-8AC7-9E5DB0AE6C7E}">
      <dgm:prSet/>
      <dgm:spPr/>
      <dgm:t>
        <a:bodyPr/>
        <a:lstStyle/>
        <a:p>
          <a:pPr>
            <a:lnSpc>
              <a:spcPct val="100000"/>
            </a:lnSpc>
          </a:pPr>
          <a:r>
            <a:rPr lang="de-DE"/>
            <a:t>Business relationship management</a:t>
          </a:r>
          <a:endParaRPr lang="en-US"/>
        </a:p>
      </dgm:t>
    </dgm:pt>
    <dgm:pt modelId="{D3C9D8DB-3E5C-4C3F-9B4E-0327BA05B140}" type="parTrans" cxnId="{BC3BD1D0-613D-48F8-B233-60D678F42743}">
      <dgm:prSet/>
      <dgm:spPr/>
      <dgm:t>
        <a:bodyPr/>
        <a:lstStyle/>
        <a:p>
          <a:endParaRPr lang="en-US"/>
        </a:p>
      </dgm:t>
    </dgm:pt>
    <dgm:pt modelId="{1AA31F6E-4BE7-42EB-9F4F-14C4974216A5}" type="sibTrans" cxnId="{BC3BD1D0-613D-48F8-B233-60D678F42743}">
      <dgm:prSet/>
      <dgm:spPr/>
      <dgm:t>
        <a:bodyPr/>
        <a:lstStyle/>
        <a:p>
          <a:endParaRPr lang="en-US"/>
        </a:p>
      </dgm:t>
    </dgm:pt>
    <dgm:pt modelId="{FD6ECF54-21C5-49F8-8853-E1CC004D647C}">
      <dgm:prSet/>
      <dgm:spPr/>
      <dgm:t>
        <a:bodyPr/>
        <a:lstStyle/>
        <a:p>
          <a:pPr>
            <a:lnSpc>
              <a:spcPct val="100000"/>
            </a:lnSpc>
          </a:pPr>
          <a:r>
            <a:rPr lang="de-DE"/>
            <a:t>Service level management</a:t>
          </a:r>
          <a:endParaRPr lang="en-US"/>
        </a:p>
      </dgm:t>
    </dgm:pt>
    <dgm:pt modelId="{202CD10B-5910-4209-ACE4-C3AD6B296BEE}" type="parTrans" cxnId="{BBFAE505-1C2E-4E8A-B83B-E4FCBE442D67}">
      <dgm:prSet/>
      <dgm:spPr/>
      <dgm:t>
        <a:bodyPr/>
        <a:lstStyle/>
        <a:p>
          <a:endParaRPr lang="en-US"/>
        </a:p>
      </dgm:t>
    </dgm:pt>
    <dgm:pt modelId="{224F009A-E97E-4E7F-9E8B-93EE181DED59}" type="sibTrans" cxnId="{BBFAE505-1C2E-4E8A-B83B-E4FCBE442D67}">
      <dgm:prSet/>
      <dgm:spPr/>
      <dgm:t>
        <a:bodyPr/>
        <a:lstStyle/>
        <a:p>
          <a:endParaRPr lang="en-US"/>
        </a:p>
      </dgm:t>
    </dgm:pt>
    <dgm:pt modelId="{A2C481D2-26D5-443B-B822-526C86858AFD}">
      <dgm:prSet/>
      <dgm:spPr/>
      <dgm:t>
        <a:bodyPr/>
        <a:lstStyle/>
        <a:p>
          <a:pPr>
            <a:lnSpc>
              <a:spcPct val="100000"/>
            </a:lnSpc>
          </a:pPr>
          <a:r>
            <a:rPr lang="de-DE"/>
            <a:t>Supplier management</a:t>
          </a:r>
          <a:endParaRPr lang="en-US"/>
        </a:p>
      </dgm:t>
    </dgm:pt>
    <dgm:pt modelId="{50A6C827-46F8-4E42-B06C-0BE16711B8A1}" type="parTrans" cxnId="{51EDA3E4-085A-4B44-98E7-741627C13C70}">
      <dgm:prSet/>
      <dgm:spPr/>
      <dgm:t>
        <a:bodyPr/>
        <a:lstStyle/>
        <a:p>
          <a:endParaRPr lang="en-US"/>
        </a:p>
      </dgm:t>
    </dgm:pt>
    <dgm:pt modelId="{05EB3403-7098-45DB-B065-1AEBFAF1BE2B}" type="sibTrans" cxnId="{51EDA3E4-085A-4B44-98E7-741627C13C70}">
      <dgm:prSet/>
      <dgm:spPr/>
      <dgm:t>
        <a:bodyPr/>
        <a:lstStyle/>
        <a:p>
          <a:endParaRPr lang="en-US"/>
        </a:p>
      </dgm:t>
    </dgm:pt>
    <dgm:pt modelId="{46852A78-FE29-4251-BA54-DECD965C3F88}">
      <dgm:prSet/>
      <dgm:spPr/>
      <dgm:t>
        <a:bodyPr/>
        <a:lstStyle/>
        <a:p>
          <a:pPr>
            <a:lnSpc>
              <a:spcPct val="100000"/>
            </a:lnSpc>
            <a:defRPr b="1"/>
          </a:pPr>
          <a:r>
            <a:rPr lang="de-DE"/>
            <a:t>Supply and demand</a:t>
          </a:r>
          <a:endParaRPr lang="en-US"/>
        </a:p>
      </dgm:t>
    </dgm:pt>
    <dgm:pt modelId="{190B2C50-B744-47CB-8529-A068E868B540}" type="parTrans" cxnId="{9853B5DF-BFFF-43C8-B44A-15A14C035C40}">
      <dgm:prSet/>
      <dgm:spPr/>
      <dgm:t>
        <a:bodyPr/>
        <a:lstStyle/>
        <a:p>
          <a:endParaRPr lang="en-US"/>
        </a:p>
      </dgm:t>
    </dgm:pt>
    <dgm:pt modelId="{693E4EDD-BCFF-450D-96A0-8C5088588984}" type="sibTrans" cxnId="{9853B5DF-BFFF-43C8-B44A-15A14C035C40}">
      <dgm:prSet/>
      <dgm:spPr/>
      <dgm:t>
        <a:bodyPr/>
        <a:lstStyle/>
        <a:p>
          <a:endParaRPr lang="en-US"/>
        </a:p>
      </dgm:t>
    </dgm:pt>
    <dgm:pt modelId="{9BBE68DA-1391-4F59-8287-2AA644DBC5AB}">
      <dgm:prSet/>
      <dgm:spPr/>
      <dgm:t>
        <a:bodyPr/>
        <a:lstStyle/>
        <a:p>
          <a:pPr>
            <a:lnSpc>
              <a:spcPct val="100000"/>
            </a:lnSpc>
          </a:pPr>
          <a:r>
            <a:rPr lang="de-DE"/>
            <a:t>Budgeting and accounting for services</a:t>
          </a:r>
          <a:endParaRPr lang="en-US"/>
        </a:p>
      </dgm:t>
    </dgm:pt>
    <dgm:pt modelId="{AF2B6726-9239-40E9-B45A-24DC8819B68E}" type="parTrans" cxnId="{2EEB9568-14E1-4D5D-91C5-495E30A2837F}">
      <dgm:prSet/>
      <dgm:spPr/>
      <dgm:t>
        <a:bodyPr/>
        <a:lstStyle/>
        <a:p>
          <a:endParaRPr lang="en-US"/>
        </a:p>
      </dgm:t>
    </dgm:pt>
    <dgm:pt modelId="{47D04FB6-4995-4B55-91BF-1282DB84B39E}" type="sibTrans" cxnId="{2EEB9568-14E1-4D5D-91C5-495E30A2837F}">
      <dgm:prSet/>
      <dgm:spPr/>
      <dgm:t>
        <a:bodyPr/>
        <a:lstStyle/>
        <a:p>
          <a:endParaRPr lang="en-US"/>
        </a:p>
      </dgm:t>
    </dgm:pt>
    <dgm:pt modelId="{68928096-4E75-4669-B33E-C0ACDFE4EF66}">
      <dgm:prSet/>
      <dgm:spPr/>
      <dgm:t>
        <a:bodyPr/>
        <a:lstStyle/>
        <a:p>
          <a:pPr>
            <a:lnSpc>
              <a:spcPct val="100000"/>
            </a:lnSpc>
          </a:pPr>
          <a:r>
            <a:rPr lang="de-DE"/>
            <a:t>Demand management</a:t>
          </a:r>
          <a:endParaRPr lang="en-US"/>
        </a:p>
      </dgm:t>
    </dgm:pt>
    <dgm:pt modelId="{C5FB76E8-2D5F-4DF0-9597-F2B4860E0D21}" type="parTrans" cxnId="{3C7A0F9F-1D32-43F5-8340-20EA16965D4D}">
      <dgm:prSet/>
      <dgm:spPr/>
      <dgm:t>
        <a:bodyPr/>
        <a:lstStyle/>
        <a:p>
          <a:endParaRPr lang="en-US"/>
        </a:p>
      </dgm:t>
    </dgm:pt>
    <dgm:pt modelId="{E7525454-3594-489B-833E-D985B97F3491}" type="sibTrans" cxnId="{3C7A0F9F-1D32-43F5-8340-20EA16965D4D}">
      <dgm:prSet/>
      <dgm:spPr/>
      <dgm:t>
        <a:bodyPr/>
        <a:lstStyle/>
        <a:p>
          <a:endParaRPr lang="en-US"/>
        </a:p>
      </dgm:t>
    </dgm:pt>
    <dgm:pt modelId="{0398CA58-FC8F-437B-9B5B-AD6709EFAA48}">
      <dgm:prSet/>
      <dgm:spPr/>
      <dgm:t>
        <a:bodyPr/>
        <a:lstStyle/>
        <a:p>
          <a:pPr>
            <a:lnSpc>
              <a:spcPct val="100000"/>
            </a:lnSpc>
          </a:pPr>
          <a:r>
            <a:rPr lang="de-DE"/>
            <a:t>Capacity management</a:t>
          </a:r>
          <a:endParaRPr lang="en-US"/>
        </a:p>
      </dgm:t>
    </dgm:pt>
    <dgm:pt modelId="{764FC95C-63A2-4BFF-91EB-12D68C41262B}" type="parTrans" cxnId="{3360E99A-2801-4A53-AC9A-BFCCDDC2BC70}">
      <dgm:prSet/>
      <dgm:spPr/>
      <dgm:t>
        <a:bodyPr/>
        <a:lstStyle/>
        <a:p>
          <a:endParaRPr lang="en-US"/>
        </a:p>
      </dgm:t>
    </dgm:pt>
    <dgm:pt modelId="{BB7D7545-7013-45BE-95A8-A6517CBFB179}" type="sibTrans" cxnId="{3360E99A-2801-4A53-AC9A-BFCCDDC2BC70}">
      <dgm:prSet/>
      <dgm:spPr/>
      <dgm:t>
        <a:bodyPr/>
        <a:lstStyle/>
        <a:p>
          <a:endParaRPr lang="en-US"/>
        </a:p>
      </dgm:t>
    </dgm:pt>
    <dgm:pt modelId="{AD99FECB-82FD-4DEF-841E-32422A4E43AC}" type="pres">
      <dgm:prSet presAssocID="{F7FCF180-E641-47F1-9691-F2B0565585CC}" presName="root" presStyleCnt="0">
        <dgm:presLayoutVars>
          <dgm:dir/>
          <dgm:resizeHandles val="exact"/>
        </dgm:presLayoutVars>
      </dgm:prSet>
      <dgm:spPr/>
    </dgm:pt>
    <dgm:pt modelId="{45F639B2-1573-4115-BCDA-C2B29175A612}" type="pres">
      <dgm:prSet presAssocID="{A6EB0EF9-B02A-4163-90CF-4A2EBD2A1ECA}" presName="compNode" presStyleCnt="0"/>
      <dgm:spPr/>
    </dgm:pt>
    <dgm:pt modelId="{ED42E286-A89E-4BF3-B069-774977146318}" type="pres">
      <dgm:prSet presAssocID="{A6EB0EF9-B02A-4163-90CF-4A2EBD2A1EC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arte mit Lagemarkierung"/>
        </a:ext>
      </dgm:extLst>
    </dgm:pt>
    <dgm:pt modelId="{17AEB590-3AA4-4E5B-BA11-FBE05B1664B0}" type="pres">
      <dgm:prSet presAssocID="{A6EB0EF9-B02A-4163-90CF-4A2EBD2A1ECA}" presName="iconSpace" presStyleCnt="0"/>
      <dgm:spPr/>
    </dgm:pt>
    <dgm:pt modelId="{AAFCAEFC-1F32-442E-8624-F104FE5BE124}" type="pres">
      <dgm:prSet presAssocID="{A6EB0EF9-B02A-4163-90CF-4A2EBD2A1ECA}" presName="parTx" presStyleLbl="revTx" presStyleIdx="0" presStyleCnt="6">
        <dgm:presLayoutVars>
          <dgm:chMax val="0"/>
          <dgm:chPref val="0"/>
        </dgm:presLayoutVars>
      </dgm:prSet>
      <dgm:spPr/>
    </dgm:pt>
    <dgm:pt modelId="{E41B9BAE-C272-4CC2-A72D-DA1E6F58A4CA}" type="pres">
      <dgm:prSet presAssocID="{A6EB0EF9-B02A-4163-90CF-4A2EBD2A1ECA}" presName="txSpace" presStyleCnt="0"/>
      <dgm:spPr/>
    </dgm:pt>
    <dgm:pt modelId="{23DFF231-C23C-44A7-BB0A-4725D7980391}" type="pres">
      <dgm:prSet presAssocID="{A6EB0EF9-B02A-4163-90CF-4A2EBD2A1ECA}" presName="desTx" presStyleLbl="revTx" presStyleIdx="1" presStyleCnt="6">
        <dgm:presLayoutVars/>
      </dgm:prSet>
      <dgm:spPr/>
    </dgm:pt>
    <dgm:pt modelId="{8B8812A3-DA4F-432D-B941-898497FBA47F}" type="pres">
      <dgm:prSet presAssocID="{F11813EE-C618-45A4-8720-DDEABDBCEC91}" presName="sibTrans" presStyleCnt="0"/>
      <dgm:spPr/>
    </dgm:pt>
    <dgm:pt modelId="{AD9B99CD-C29C-44B6-9692-61C85911B070}" type="pres">
      <dgm:prSet presAssocID="{104B6661-E50A-4004-BFE2-1C2C055DCBCD}" presName="compNode" presStyleCnt="0"/>
      <dgm:spPr/>
    </dgm:pt>
    <dgm:pt modelId="{576D735F-F477-45DD-97A5-0E55DC71053C}" type="pres">
      <dgm:prSet presAssocID="{104B6661-E50A-4004-BFE2-1C2C055DCB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EAC2929-4427-4A22-A5A2-E995A94CE3D3}" type="pres">
      <dgm:prSet presAssocID="{104B6661-E50A-4004-BFE2-1C2C055DCBCD}" presName="iconSpace" presStyleCnt="0"/>
      <dgm:spPr/>
    </dgm:pt>
    <dgm:pt modelId="{D71F620E-BE73-4DB8-AD6C-540E61E6723F}" type="pres">
      <dgm:prSet presAssocID="{104B6661-E50A-4004-BFE2-1C2C055DCBCD}" presName="parTx" presStyleLbl="revTx" presStyleIdx="2" presStyleCnt="6">
        <dgm:presLayoutVars>
          <dgm:chMax val="0"/>
          <dgm:chPref val="0"/>
        </dgm:presLayoutVars>
      </dgm:prSet>
      <dgm:spPr/>
    </dgm:pt>
    <dgm:pt modelId="{B1F64AC5-57AE-42FD-8806-CE5EEA93B48B}" type="pres">
      <dgm:prSet presAssocID="{104B6661-E50A-4004-BFE2-1C2C055DCBCD}" presName="txSpace" presStyleCnt="0"/>
      <dgm:spPr/>
    </dgm:pt>
    <dgm:pt modelId="{E2135709-3471-4A13-A489-06B51ABC1722}" type="pres">
      <dgm:prSet presAssocID="{104B6661-E50A-4004-BFE2-1C2C055DCBCD}" presName="desTx" presStyleLbl="revTx" presStyleIdx="3" presStyleCnt="6">
        <dgm:presLayoutVars/>
      </dgm:prSet>
      <dgm:spPr/>
    </dgm:pt>
    <dgm:pt modelId="{2AEC85BC-56D3-4A29-BDCD-1FF4D8CA940A}" type="pres">
      <dgm:prSet presAssocID="{0E227391-C45E-43A2-9CD8-450D81DF7199}" presName="sibTrans" presStyleCnt="0"/>
      <dgm:spPr/>
    </dgm:pt>
    <dgm:pt modelId="{86D8A27D-58C3-4C64-989C-C46DA956995F}" type="pres">
      <dgm:prSet presAssocID="{46852A78-FE29-4251-BA54-DECD965C3F88}" presName="compNode" presStyleCnt="0"/>
      <dgm:spPr/>
    </dgm:pt>
    <dgm:pt modelId="{2929A8F5-F772-4F9C-8549-3FCBEEA69264}" type="pres">
      <dgm:prSet presAssocID="{46852A78-FE29-4251-BA54-DECD965C3F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Upward Trend"/>
        </a:ext>
      </dgm:extLst>
    </dgm:pt>
    <dgm:pt modelId="{799E108C-9EB2-434E-B66F-110E27444484}" type="pres">
      <dgm:prSet presAssocID="{46852A78-FE29-4251-BA54-DECD965C3F88}" presName="iconSpace" presStyleCnt="0"/>
      <dgm:spPr/>
    </dgm:pt>
    <dgm:pt modelId="{E08ACD22-480E-4976-B522-2EE8C6731905}" type="pres">
      <dgm:prSet presAssocID="{46852A78-FE29-4251-BA54-DECD965C3F88}" presName="parTx" presStyleLbl="revTx" presStyleIdx="4" presStyleCnt="6">
        <dgm:presLayoutVars>
          <dgm:chMax val="0"/>
          <dgm:chPref val="0"/>
        </dgm:presLayoutVars>
      </dgm:prSet>
      <dgm:spPr/>
    </dgm:pt>
    <dgm:pt modelId="{C189BC03-7873-453D-B2E4-67F33B4AAC4A}" type="pres">
      <dgm:prSet presAssocID="{46852A78-FE29-4251-BA54-DECD965C3F88}" presName="txSpace" presStyleCnt="0"/>
      <dgm:spPr/>
    </dgm:pt>
    <dgm:pt modelId="{ADB6A9E3-9C99-4ADB-B6D1-03EE9766B407}" type="pres">
      <dgm:prSet presAssocID="{46852A78-FE29-4251-BA54-DECD965C3F88}" presName="desTx" presStyleLbl="revTx" presStyleIdx="5" presStyleCnt="6">
        <dgm:presLayoutVars/>
      </dgm:prSet>
      <dgm:spPr/>
    </dgm:pt>
  </dgm:ptLst>
  <dgm:cxnLst>
    <dgm:cxn modelId="{755E3004-3D2F-1249-B5B7-77251F9250E1}" type="presOf" srcId="{9BBE68DA-1391-4F59-8287-2AA644DBC5AB}" destId="{ADB6A9E3-9C99-4ADB-B6D1-03EE9766B407}" srcOrd="0" destOrd="0" presId="urn:microsoft.com/office/officeart/2018/5/layout/CenteredIconLabelDescriptionList"/>
    <dgm:cxn modelId="{BBFAE505-1C2E-4E8A-B83B-E4FCBE442D67}" srcId="{104B6661-E50A-4004-BFE2-1C2C055DCBCD}" destId="{FD6ECF54-21C5-49F8-8853-E1CC004D647C}" srcOrd="1" destOrd="0" parTransId="{202CD10B-5910-4209-ACE4-C3AD6B296BEE}" sibTransId="{224F009A-E97E-4E7F-9E8B-93EE181DED59}"/>
    <dgm:cxn modelId="{699DE517-94D7-9341-A46D-ACDF5557C907}" type="presOf" srcId="{E54C6A86-D014-47E0-BBDB-858091336CCA}" destId="{23DFF231-C23C-44A7-BB0A-4725D7980391}" srcOrd="0" destOrd="1" presId="urn:microsoft.com/office/officeart/2018/5/layout/CenteredIconLabelDescriptionList"/>
    <dgm:cxn modelId="{4ED34219-259A-8548-8914-3CDF2FC64809}" type="presOf" srcId="{981CB5D4-2BA7-41BA-AC9D-5FE17CA9D248}" destId="{23DFF231-C23C-44A7-BB0A-4725D7980391}" srcOrd="0" destOrd="4" presId="urn:microsoft.com/office/officeart/2018/5/layout/CenteredIconLabelDescriptionList"/>
    <dgm:cxn modelId="{40B10031-2FEB-4343-ABE6-88247BC89516}" srcId="{F7FCF180-E641-47F1-9691-F2B0565585CC}" destId="{104B6661-E50A-4004-BFE2-1C2C055DCBCD}" srcOrd="1" destOrd="0" parTransId="{B66A06C1-0EAD-40F5-B8BC-B5FAD7C7ECE1}" sibTransId="{0E227391-C45E-43A2-9CD8-450D81DF7199}"/>
    <dgm:cxn modelId="{F73AC54C-6AC4-2F4F-A12B-C50D6D8EB078}" type="presOf" srcId="{41B92537-10EB-4781-8AC7-9E5DB0AE6C7E}" destId="{E2135709-3471-4A13-A489-06B51ABC1722}" srcOrd="0" destOrd="0" presId="urn:microsoft.com/office/officeart/2018/5/layout/CenteredIconLabelDescriptionList"/>
    <dgm:cxn modelId="{5D31074D-CF11-004A-890A-D8A77EC83B7D}" type="presOf" srcId="{68928096-4E75-4669-B33E-C0ACDFE4EF66}" destId="{ADB6A9E3-9C99-4ADB-B6D1-03EE9766B407}" srcOrd="0" destOrd="1" presId="urn:microsoft.com/office/officeart/2018/5/layout/CenteredIconLabelDescriptionList"/>
    <dgm:cxn modelId="{2EEB9568-14E1-4D5D-91C5-495E30A2837F}" srcId="{46852A78-FE29-4251-BA54-DECD965C3F88}" destId="{9BBE68DA-1391-4F59-8287-2AA644DBC5AB}" srcOrd="0" destOrd="0" parTransId="{AF2B6726-9239-40E9-B45A-24DC8819B68E}" sibTransId="{47D04FB6-4995-4B55-91BF-1282DB84B39E}"/>
    <dgm:cxn modelId="{E7D1A969-27EC-420F-B4FE-B27C5C871ABE}" srcId="{A6EB0EF9-B02A-4163-90CF-4A2EBD2A1ECA}" destId="{E54C6A86-D014-47E0-BBDB-858091336CCA}" srcOrd="1" destOrd="0" parTransId="{38497AA7-5149-4CEB-84D2-244C314BB0C9}" sibTransId="{FBC4D97C-21D7-48A7-B8A5-1FC37F354481}"/>
    <dgm:cxn modelId="{71983E79-0BDE-154C-A1AF-297C5B7BB173}" type="presOf" srcId="{0398CA58-FC8F-437B-9B5B-AD6709EFAA48}" destId="{ADB6A9E3-9C99-4ADB-B6D1-03EE9766B407}" srcOrd="0" destOrd="2" presId="urn:microsoft.com/office/officeart/2018/5/layout/CenteredIconLabelDescriptionList"/>
    <dgm:cxn modelId="{A696EE84-6D0E-FB44-9BAC-4397EB7A4D2D}" type="presOf" srcId="{46852A78-FE29-4251-BA54-DECD965C3F88}" destId="{E08ACD22-480E-4976-B522-2EE8C6731905}" srcOrd="0" destOrd="0" presId="urn:microsoft.com/office/officeart/2018/5/layout/CenteredIconLabelDescriptionList"/>
    <dgm:cxn modelId="{6C244B8C-91AA-443A-B32E-5E8CF5615C54}" srcId="{A6EB0EF9-B02A-4163-90CF-4A2EBD2A1ECA}" destId="{A73EBEF4-37B5-413A-A396-DB9A39D8B869}" srcOrd="0" destOrd="0" parTransId="{628D7040-CDDC-4F3D-8E3D-74774AA11305}" sibTransId="{7594FF25-6896-493D-9366-36361E9547DF}"/>
    <dgm:cxn modelId="{26C1EE99-D559-0247-9770-508E712CD2E4}" type="presOf" srcId="{A6EB0EF9-B02A-4163-90CF-4A2EBD2A1ECA}" destId="{AAFCAEFC-1F32-442E-8624-F104FE5BE124}" srcOrd="0" destOrd="0" presId="urn:microsoft.com/office/officeart/2018/5/layout/CenteredIconLabelDescriptionList"/>
    <dgm:cxn modelId="{3360E99A-2801-4A53-AC9A-BFCCDDC2BC70}" srcId="{46852A78-FE29-4251-BA54-DECD965C3F88}" destId="{0398CA58-FC8F-437B-9B5B-AD6709EFAA48}" srcOrd="2" destOrd="0" parTransId="{764FC95C-63A2-4BFF-91EB-12D68C41262B}" sibTransId="{BB7D7545-7013-45BE-95A8-A6517CBFB179}"/>
    <dgm:cxn modelId="{C5B6169E-CC5D-4CB2-B126-590DD71E6CF9}" srcId="{F7FCF180-E641-47F1-9691-F2B0565585CC}" destId="{A6EB0EF9-B02A-4163-90CF-4A2EBD2A1ECA}" srcOrd="0" destOrd="0" parTransId="{E574557B-2C13-4554-93D5-BB85E7029F4C}" sibTransId="{F11813EE-C618-45A4-8720-DDEABDBCEC91}"/>
    <dgm:cxn modelId="{3C7A0F9F-1D32-43F5-8340-20EA16965D4D}" srcId="{46852A78-FE29-4251-BA54-DECD965C3F88}" destId="{68928096-4E75-4669-B33E-C0ACDFE4EF66}" srcOrd="1" destOrd="0" parTransId="{C5FB76E8-2D5F-4DF0-9597-F2B4860E0D21}" sibTransId="{E7525454-3594-489B-833E-D985B97F3491}"/>
    <dgm:cxn modelId="{61785AAA-1E9B-0E47-A020-992C91AECCB1}" type="presOf" srcId="{5E92338C-F2F6-466F-B281-AF7FB4B99B94}" destId="{23DFF231-C23C-44A7-BB0A-4725D7980391}" srcOrd="0" destOrd="3" presId="urn:microsoft.com/office/officeart/2018/5/layout/CenteredIconLabelDescriptionList"/>
    <dgm:cxn modelId="{A32DCAAC-DB14-8943-B4E0-BFFC75B839A4}" type="presOf" srcId="{F7FCF180-E641-47F1-9691-F2B0565585CC}" destId="{AD99FECB-82FD-4DEF-841E-32422A4E43AC}" srcOrd="0" destOrd="0" presId="urn:microsoft.com/office/officeart/2018/5/layout/CenteredIconLabelDescriptionList"/>
    <dgm:cxn modelId="{7A4E5AAE-943D-40F1-885F-5F9D389AF094}" srcId="{A6EB0EF9-B02A-4163-90CF-4A2EBD2A1ECA}" destId="{5E92338C-F2F6-466F-B281-AF7FB4B99B94}" srcOrd="3" destOrd="0" parTransId="{2F72CCBA-78CE-4E73-8C95-4F9377699D84}" sibTransId="{A099968C-1F13-4E1E-A300-E602E1DF74E4}"/>
    <dgm:cxn modelId="{E9A2B5BC-2604-2745-8DFA-F159216B7DD2}" type="presOf" srcId="{A2C481D2-26D5-443B-B822-526C86858AFD}" destId="{E2135709-3471-4A13-A489-06B51ABC1722}" srcOrd="0" destOrd="2" presId="urn:microsoft.com/office/officeart/2018/5/layout/CenteredIconLabelDescriptionList"/>
    <dgm:cxn modelId="{511F2DC0-3636-48F4-B6EF-7C28B3624EA9}" srcId="{A6EB0EF9-B02A-4163-90CF-4A2EBD2A1ECA}" destId="{DACF4A05-CF08-470A-A4DF-9D7D4D01D634}" srcOrd="2" destOrd="0" parTransId="{2111EE46-B77B-4E2C-B4BC-E0B4CE5A533F}" sibTransId="{7F4B12D0-ED27-462D-A7A5-EAEB64F67907}"/>
    <dgm:cxn modelId="{F0775FCC-ABB0-904A-A8DA-167D05C71E69}" type="presOf" srcId="{A73EBEF4-37B5-413A-A396-DB9A39D8B869}" destId="{23DFF231-C23C-44A7-BB0A-4725D7980391}" srcOrd="0" destOrd="0" presId="urn:microsoft.com/office/officeart/2018/5/layout/CenteredIconLabelDescriptionList"/>
    <dgm:cxn modelId="{BC3BD1D0-613D-48F8-B233-60D678F42743}" srcId="{104B6661-E50A-4004-BFE2-1C2C055DCBCD}" destId="{41B92537-10EB-4781-8AC7-9E5DB0AE6C7E}" srcOrd="0" destOrd="0" parTransId="{D3C9D8DB-3E5C-4C3F-9B4E-0327BA05B140}" sibTransId="{1AA31F6E-4BE7-42EB-9F4F-14C4974216A5}"/>
    <dgm:cxn modelId="{9853B5DF-BFFF-43C8-B44A-15A14C035C40}" srcId="{F7FCF180-E641-47F1-9691-F2B0565585CC}" destId="{46852A78-FE29-4251-BA54-DECD965C3F88}" srcOrd="2" destOrd="0" parTransId="{190B2C50-B744-47CB-8529-A068E868B540}" sibTransId="{693E4EDD-BCFF-450D-96A0-8C5088588984}"/>
    <dgm:cxn modelId="{2609B8E3-9A2A-444D-8848-96D0E97146B6}" type="presOf" srcId="{DACF4A05-CF08-470A-A4DF-9D7D4D01D634}" destId="{23DFF231-C23C-44A7-BB0A-4725D7980391}" srcOrd="0" destOrd="2" presId="urn:microsoft.com/office/officeart/2018/5/layout/CenteredIconLabelDescriptionList"/>
    <dgm:cxn modelId="{51EDA3E4-085A-4B44-98E7-741627C13C70}" srcId="{104B6661-E50A-4004-BFE2-1C2C055DCBCD}" destId="{A2C481D2-26D5-443B-B822-526C86858AFD}" srcOrd="2" destOrd="0" parTransId="{50A6C827-46F8-4E42-B06C-0BE16711B8A1}" sibTransId="{05EB3403-7098-45DB-B065-1AEBFAF1BE2B}"/>
    <dgm:cxn modelId="{3DDD9CE8-08DD-40E8-973E-9A43053F45AC}" srcId="{A6EB0EF9-B02A-4163-90CF-4A2EBD2A1ECA}" destId="{981CB5D4-2BA7-41BA-AC9D-5FE17CA9D248}" srcOrd="4" destOrd="0" parTransId="{22DC87FF-7AEE-4E18-9BF9-BF98087BD607}" sibTransId="{F69B7FDC-2ECF-4F54-8AB1-27BF1095924D}"/>
    <dgm:cxn modelId="{CD238DEB-8C0F-3B48-9472-FE5CBDB5A836}" type="presOf" srcId="{FD6ECF54-21C5-49F8-8853-E1CC004D647C}" destId="{E2135709-3471-4A13-A489-06B51ABC1722}" srcOrd="0" destOrd="1" presId="urn:microsoft.com/office/officeart/2018/5/layout/CenteredIconLabelDescriptionList"/>
    <dgm:cxn modelId="{F19993F6-E64E-9548-AA6F-0F9119E2EE55}" type="presOf" srcId="{104B6661-E50A-4004-BFE2-1C2C055DCBCD}" destId="{D71F620E-BE73-4DB8-AD6C-540E61E6723F}" srcOrd="0" destOrd="0" presId="urn:microsoft.com/office/officeart/2018/5/layout/CenteredIconLabelDescriptionList"/>
    <dgm:cxn modelId="{6F41933B-3432-7D4C-B2EA-7C45E21B06FB}" type="presParOf" srcId="{AD99FECB-82FD-4DEF-841E-32422A4E43AC}" destId="{45F639B2-1573-4115-BCDA-C2B29175A612}" srcOrd="0" destOrd="0" presId="urn:microsoft.com/office/officeart/2018/5/layout/CenteredIconLabelDescriptionList"/>
    <dgm:cxn modelId="{13A16485-B947-0140-909C-D43889368D02}" type="presParOf" srcId="{45F639B2-1573-4115-BCDA-C2B29175A612}" destId="{ED42E286-A89E-4BF3-B069-774977146318}" srcOrd="0" destOrd="0" presId="urn:microsoft.com/office/officeart/2018/5/layout/CenteredIconLabelDescriptionList"/>
    <dgm:cxn modelId="{50542EA1-87E5-494B-A766-C28751C0AC69}" type="presParOf" srcId="{45F639B2-1573-4115-BCDA-C2B29175A612}" destId="{17AEB590-3AA4-4E5B-BA11-FBE05B1664B0}" srcOrd="1" destOrd="0" presId="urn:microsoft.com/office/officeart/2018/5/layout/CenteredIconLabelDescriptionList"/>
    <dgm:cxn modelId="{E2CB2FFA-A097-1543-90F5-3EDDBB2AE57A}" type="presParOf" srcId="{45F639B2-1573-4115-BCDA-C2B29175A612}" destId="{AAFCAEFC-1F32-442E-8624-F104FE5BE124}" srcOrd="2" destOrd="0" presId="urn:microsoft.com/office/officeart/2018/5/layout/CenteredIconLabelDescriptionList"/>
    <dgm:cxn modelId="{4CA6B57F-3EC4-8244-8AC9-960C521DCE0F}" type="presParOf" srcId="{45F639B2-1573-4115-BCDA-C2B29175A612}" destId="{E41B9BAE-C272-4CC2-A72D-DA1E6F58A4CA}" srcOrd="3" destOrd="0" presId="urn:microsoft.com/office/officeart/2018/5/layout/CenteredIconLabelDescriptionList"/>
    <dgm:cxn modelId="{7897A936-0407-5845-B5E6-E96374CF1E95}" type="presParOf" srcId="{45F639B2-1573-4115-BCDA-C2B29175A612}" destId="{23DFF231-C23C-44A7-BB0A-4725D7980391}" srcOrd="4" destOrd="0" presId="urn:microsoft.com/office/officeart/2018/5/layout/CenteredIconLabelDescriptionList"/>
    <dgm:cxn modelId="{DDAE5D0B-F293-934F-BF1D-C2CF9C013AAC}" type="presParOf" srcId="{AD99FECB-82FD-4DEF-841E-32422A4E43AC}" destId="{8B8812A3-DA4F-432D-B941-898497FBA47F}" srcOrd="1" destOrd="0" presId="urn:microsoft.com/office/officeart/2018/5/layout/CenteredIconLabelDescriptionList"/>
    <dgm:cxn modelId="{D42F9265-F201-7943-89A6-FBD15BAD5934}" type="presParOf" srcId="{AD99FECB-82FD-4DEF-841E-32422A4E43AC}" destId="{AD9B99CD-C29C-44B6-9692-61C85911B070}" srcOrd="2" destOrd="0" presId="urn:microsoft.com/office/officeart/2018/5/layout/CenteredIconLabelDescriptionList"/>
    <dgm:cxn modelId="{DFD42732-D45B-2E47-9DF8-6CD49798D37C}" type="presParOf" srcId="{AD9B99CD-C29C-44B6-9692-61C85911B070}" destId="{576D735F-F477-45DD-97A5-0E55DC71053C}" srcOrd="0" destOrd="0" presId="urn:microsoft.com/office/officeart/2018/5/layout/CenteredIconLabelDescriptionList"/>
    <dgm:cxn modelId="{0DE5DFE6-FD64-DA4A-83AB-D643D78BC038}" type="presParOf" srcId="{AD9B99CD-C29C-44B6-9692-61C85911B070}" destId="{1EAC2929-4427-4A22-A5A2-E995A94CE3D3}" srcOrd="1" destOrd="0" presId="urn:microsoft.com/office/officeart/2018/5/layout/CenteredIconLabelDescriptionList"/>
    <dgm:cxn modelId="{D1C6F18D-C7F2-734D-BC52-F0B37A19A5EC}" type="presParOf" srcId="{AD9B99CD-C29C-44B6-9692-61C85911B070}" destId="{D71F620E-BE73-4DB8-AD6C-540E61E6723F}" srcOrd="2" destOrd="0" presId="urn:microsoft.com/office/officeart/2018/5/layout/CenteredIconLabelDescriptionList"/>
    <dgm:cxn modelId="{844944AB-4CBA-9F43-86C4-C714D7895B80}" type="presParOf" srcId="{AD9B99CD-C29C-44B6-9692-61C85911B070}" destId="{B1F64AC5-57AE-42FD-8806-CE5EEA93B48B}" srcOrd="3" destOrd="0" presId="urn:microsoft.com/office/officeart/2018/5/layout/CenteredIconLabelDescriptionList"/>
    <dgm:cxn modelId="{7A5838CC-A70B-F343-8057-06E899EFDFED}" type="presParOf" srcId="{AD9B99CD-C29C-44B6-9692-61C85911B070}" destId="{E2135709-3471-4A13-A489-06B51ABC1722}" srcOrd="4" destOrd="0" presId="urn:microsoft.com/office/officeart/2018/5/layout/CenteredIconLabelDescriptionList"/>
    <dgm:cxn modelId="{157086A9-3AC1-2542-B1E6-1587C24798B7}" type="presParOf" srcId="{AD99FECB-82FD-4DEF-841E-32422A4E43AC}" destId="{2AEC85BC-56D3-4A29-BDCD-1FF4D8CA940A}" srcOrd="3" destOrd="0" presId="urn:microsoft.com/office/officeart/2018/5/layout/CenteredIconLabelDescriptionList"/>
    <dgm:cxn modelId="{34877E13-8E36-EF47-A34C-4277C68B37AA}" type="presParOf" srcId="{AD99FECB-82FD-4DEF-841E-32422A4E43AC}" destId="{86D8A27D-58C3-4C64-989C-C46DA956995F}" srcOrd="4" destOrd="0" presId="urn:microsoft.com/office/officeart/2018/5/layout/CenteredIconLabelDescriptionList"/>
    <dgm:cxn modelId="{1F948CFE-BF88-3246-BD6E-BE47881449AF}" type="presParOf" srcId="{86D8A27D-58C3-4C64-989C-C46DA956995F}" destId="{2929A8F5-F772-4F9C-8549-3FCBEEA69264}" srcOrd="0" destOrd="0" presId="urn:microsoft.com/office/officeart/2018/5/layout/CenteredIconLabelDescriptionList"/>
    <dgm:cxn modelId="{4CB77F52-1B89-D544-AEC6-DD0C792F1D72}" type="presParOf" srcId="{86D8A27D-58C3-4C64-989C-C46DA956995F}" destId="{799E108C-9EB2-434E-B66F-110E27444484}" srcOrd="1" destOrd="0" presId="urn:microsoft.com/office/officeart/2018/5/layout/CenteredIconLabelDescriptionList"/>
    <dgm:cxn modelId="{02B61763-17E7-5241-B545-515AFC654338}" type="presParOf" srcId="{86D8A27D-58C3-4C64-989C-C46DA956995F}" destId="{E08ACD22-480E-4976-B522-2EE8C6731905}" srcOrd="2" destOrd="0" presId="urn:microsoft.com/office/officeart/2018/5/layout/CenteredIconLabelDescriptionList"/>
    <dgm:cxn modelId="{99CD786D-28D9-C64A-8285-74BA02B077FE}" type="presParOf" srcId="{86D8A27D-58C3-4C64-989C-C46DA956995F}" destId="{C189BC03-7873-453D-B2E4-67F33B4AAC4A}" srcOrd="3" destOrd="0" presId="urn:microsoft.com/office/officeart/2018/5/layout/CenteredIconLabelDescriptionList"/>
    <dgm:cxn modelId="{FD7E0983-B3F7-F24D-A55B-3A879A78A488}" type="presParOf" srcId="{86D8A27D-58C3-4C64-989C-C46DA956995F}" destId="{ADB6A9E3-9C99-4ADB-B6D1-03EE9766B40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DF7FF0-3359-41E6-9C74-43BF3DDB28D3}"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1743719-F094-4E87-8D12-0BD0CB5C4F9E}">
      <dgm:prSet/>
      <dgm:spPr/>
      <dgm:t>
        <a:bodyPr/>
        <a:lstStyle/>
        <a:p>
          <a:pPr>
            <a:defRPr b="1"/>
          </a:pPr>
          <a:r>
            <a:rPr lang="de-DE"/>
            <a:t>Service design, build and transition</a:t>
          </a:r>
          <a:endParaRPr lang="en-US"/>
        </a:p>
      </dgm:t>
    </dgm:pt>
    <dgm:pt modelId="{5C149ACB-A057-4C03-97F9-AB9279E77CA5}" type="parTrans" cxnId="{7920F741-582C-4B3F-80F6-03DAFD92023F}">
      <dgm:prSet/>
      <dgm:spPr/>
      <dgm:t>
        <a:bodyPr/>
        <a:lstStyle/>
        <a:p>
          <a:endParaRPr lang="en-US"/>
        </a:p>
      </dgm:t>
    </dgm:pt>
    <dgm:pt modelId="{73D4B517-93D7-471D-B4DA-41CC044F22A8}" type="sibTrans" cxnId="{7920F741-582C-4B3F-80F6-03DAFD92023F}">
      <dgm:prSet/>
      <dgm:spPr/>
      <dgm:t>
        <a:bodyPr/>
        <a:lstStyle/>
        <a:p>
          <a:endParaRPr lang="en-US"/>
        </a:p>
      </dgm:t>
    </dgm:pt>
    <dgm:pt modelId="{1EDB1F40-F8DD-4196-B29D-E9C5669D5A64}">
      <dgm:prSet/>
      <dgm:spPr/>
      <dgm:t>
        <a:bodyPr/>
        <a:lstStyle/>
        <a:p>
          <a:r>
            <a:rPr lang="de-DE"/>
            <a:t>Change management</a:t>
          </a:r>
          <a:endParaRPr lang="en-US"/>
        </a:p>
      </dgm:t>
    </dgm:pt>
    <dgm:pt modelId="{28D8A223-7342-4EF1-801C-BEBA4E243B7F}" type="parTrans" cxnId="{C620DA57-F55B-4D85-86A6-32F38F5C48E1}">
      <dgm:prSet/>
      <dgm:spPr/>
      <dgm:t>
        <a:bodyPr/>
        <a:lstStyle/>
        <a:p>
          <a:endParaRPr lang="en-US"/>
        </a:p>
      </dgm:t>
    </dgm:pt>
    <dgm:pt modelId="{652649B0-B30A-4C16-BD9E-B52FBFF3027C}" type="sibTrans" cxnId="{C620DA57-F55B-4D85-86A6-32F38F5C48E1}">
      <dgm:prSet/>
      <dgm:spPr/>
      <dgm:t>
        <a:bodyPr/>
        <a:lstStyle/>
        <a:p>
          <a:endParaRPr lang="en-US"/>
        </a:p>
      </dgm:t>
    </dgm:pt>
    <dgm:pt modelId="{5EFDA3F1-57FA-4895-A9C0-C579D7C1FBA3}">
      <dgm:prSet/>
      <dgm:spPr/>
      <dgm:t>
        <a:bodyPr/>
        <a:lstStyle/>
        <a:p>
          <a:r>
            <a:rPr lang="de-DE"/>
            <a:t>Service design and transition</a:t>
          </a:r>
          <a:endParaRPr lang="en-US"/>
        </a:p>
      </dgm:t>
    </dgm:pt>
    <dgm:pt modelId="{65A152B9-148D-4690-9D97-78FBC462025B}" type="parTrans" cxnId="{74250747-1CE9-43A5-9B58-46377750ACAA}">
      <dgm:prSet/>
      <dgm:spPr/>
      <dgm:t>
        <a:bodyPr/>
        <a:lstStyle/>
        <a:p>
          <a:endParaRPr lang="en-US"/>
        </a:p>
      </dgm:t>
    </dgm:pt>
    <dgm:pt modelId="{6601E730-38C0-49BB-A42F-CA803CDE5D39}" type="sibTrans" cxnId="{74250747-1CE9-43A5-9B58-46377750ACAA}">
      <dgm:prSet/>
      <dgm:spPr/>
      <dgm:t>
        <a:bodyPr/>
        <a:lstStyle/>
        <a:p>
          <a:endParaRPr lang="en-US"/>
        </a:p>
      </dgm:t>
    </dgm:pt>
    <dgm:pt modelId="{5A6EE37B-7C73-4130-B080-B70F51DF9FEC}">
      <dgm:prSet/>
      <dgm:spPr/>
      <dgm:t>
        <a:bodyPr/>
        <a:lstStyle/>
        <a:p>
          <a:r>
            <a:rPr lang="de-DE"/>
            <a:t>Release and deployment management</a:t>
          </a:r>
          <a:endParaRPr lang="en-US"/>
        </a:p>
      </dgm:t>
    </dgm:pt>
    <dgm:pt modelId="{BC3DDA61-F3A3-48EA-9134-C7F8A567C355}" type="parTrans" cxnId="{854484D2-34C6-4247-99E0-A80788A09B09}">
      <dgm:prSet/>
      <dgm:spPr/>
      <dgm:t>
        <a:bodyPr/>
        <a:lstStyle/>
        <a:p>
          <a:endParaRPr lang="en-US"/>
        </a:p>
      </dgm:t>
    </dgm:pt>
    <dgm:pt modelId="{AA612021-97C9-4AF8-9D32-88F1228A6B2A}" type="sibTrans" cxnId="{854484D2-34C6-4247-99E0-A80788A09B09}">
      <dgm:prSet/>
      <dgm:spPr/>
      <dgm:t>
        <a:bodyPr/>
        <a:lstStyle/>
        <a:p>
          <a:endParaRPr lang="en-US"/>
        </a:p>
      </dgm:t>
    </dgm:pt>
    <dgm:pt modelId="{E2915744-3112-431C-902D-64499969825F}">
      <dgm:prSet/>
      <dgm:spPr/>
      <dgm:t>
        <a:bodyPr/>
        <a:lstStyle/>
        <a:p>
          <a:pPr>
            <a:defRPr b="1"/>
          </a:pPr>
          <a:r>
            <a:rPr lang="de-DE"/>
            <a:t>Resolution and fulfilment</a:t>
          </a:r>
          <a:endParaRPr lang="en-US"/>
        </a:p>
      </dgm:t>
    </dgm:pt>
    <dgm:pt modelId="{B56E54F8-6F45-4A0D-9A59-DB2772D088F6}" type="parTrans" cxnId="{2635F619-F0E8-4966-B92A-1BF68CDBCAC1}">
      <dgm:prSet/>
      <dgm:spPr/>
      <dgm:t>
        <a:bodyPr/>
        <a:lstStyle/>
        <a:p>
          <a:endParaRPr lang="en-US"/>
        </a:p>
      </dgm:t>
    </dgm:pt>
    <dgm:pt modelId="{CCBE1127-BC98-4639-BA53-378A197A0262}" type="sibTrans" cxnId="{2635F619-F0E8-4966-B92A-1BF68CDBCAC1}">
      <dgm:prSet/>
      <dgm:spPr/>
      <dgm:t>
        <a:bodyPr/>
        <a:lstStyle/>
        <a:p>
          <a:endParaRPr lang="en-US"/>
        </a:p>
      </dgm:t>
    </dgm:pt>
    <dgm:pt modelId="{45E0619A-52B6-4396-982C-B28C24774708}">
      <dgm:prSet/>
      <dgm:spPr/>
      <dgm:t>
        <a:bodyPr/>
        <a:lstStyle/>
        <a:p>
          <a:r>
            <a:rPr lang="de-DE"/>
            <a:t>Incident management</a:t>
          </a:r>
          <a:endParaRPr lang="en-US"/>
        </a:p>
      </dgm:t>
    </dgm:pt>
    <dgm:pt modelId="{848116D1-9FDD-45F0-A4D1-9857BB708A62}" type="parTrans" cxnId="{69C2B901-3407-410D-9DA9-E4D886751A6E}">
      <dgm:prSet/>
      <dgm:spPr/>
      <dgm:t>
        <a:bodyPr/>
        <a:lstStyle/>
        <a:p>
          <a:endParaRPr lang="en-US"/>
        </a:p>
      </dgm:t>
    </dgm:pt>
    <dgm:pt modelId="{C86F3903-E227-4855-A7B7-D9A301DD4961}" type="sibTrans" cxnId="{69C2B901-3407-410D-9DA9-E4D886751A6E}">
      <dgm:prSet/>
      <dgm:spPr/>
      <dgm:t>
        <a:bodyPr/>
        <a:lstStyle/>
        <a:p>
          <a:endParaRPr lang="en-US"/>
        </a:p>
      </dgm:t>
    </dgm:pt>
    <dgm:pt modelId="{702B2229-76C4-40CF-B8BD-9D39AFED46F4}">
      <dgm:prSet/>
      <dgm:spPr/>
      <dgm:t>
        <a:bodyPr/>
        <a:lstStyle/>
        <a:p>
          <a:r>
            <a:rPr lang="de-DE"/>
            <a:t>Service request management</a:t>
          </a:r>
          <a:endParaRPr lang="en-US"/>
        </a:p>
      </dgm:t>
    </dgm:pt>
    <dgm:pt modelId="{E924BE95-3EDF-404D-A1E6-3A065BE3B643}" type="parTrans" cxnId="{3C4FEC7E-0125-4552-9E61-A3FE8F24BB83}">
      <dgm:prSet/>
      <dgm:spPr/>
      <dgm:t>
        <a:bodyPr/>
        <a:lstStyle/>
        <a:p>
          <a:endParaRPr lang="en-US"/>
        </a:p>
      </dgm:t>
    </dgm:pt>
    <dgm:pt modelId="{DBF2A9D3-8F5A-4F90-AC4A-FD26AAD90E69}" type="sibTrans" cxnId="{3C4FEC7E-0125-4552-9E61-A3FE8F24BB83}">
      <dgm:prSet/>
      <dgm:spPr/>
      <dgm:t>
        <a:bodyPr/>
        <a:lstStyle/>
        <a:p>
          <a:endParaRPr lang="en-US"/>
        </a:p>
      </dgm:t>
    </dgm:pt>
    <dgm:pt modelId="{27D312BB-81DD-4BC5-8374-AD17314429F6}">
      <dgm:prSet/>
      <dgm:spPr/>
      <dgm:t>
        <a:bodyPr/>
        <a:lstStyle/>
        <a:p>
          <a:r>
            <a:rPr lang="de-DE"/>
            <a:t>Problem management</a:t>
          </a:r>
          <a:endParaRPr lang="en-US"/>
        </a:p>
      </dgm:t>
    </dgm:pt>
    <dgm:pt modelId="{9250BEFB-9E07-4AEC-B6DC-976B72F7DC18}" type="parTrans" cxnId="{AE7B2FB3-5918-49C8-B107-934D45D76CE0}">
      <dgm:prSet/>
      <dgm:spPr/>
      <dgm:t>
        <a:bodyPr/>
        <a:lstStyle/>
        <a:p>
          <a:endParaRPr lang="en-US"/>
        </a:p>
      </dgm:t>
    </dgm:pt>
    <dgm:pt modelId="{BD41A983-C100-48FD-841E-E3A98089E8A5}" type="sibTrans" cxnId="{AE7B2FB3-5918-49C8-B107-934D45D76CE0}">
      <dgm:prSet/>
      <dgm:spPr/>
      <dgm:t>
        <a:bodyPr/>
        <a:lstStyle/>
        <a:p>
          <a:endParaRPr lang="en-US"/>
        </a:p>
      </dgm:t>
    </dgm:pt>
    <dgm:pt modelId="{8FFC145D-AD22-43A5-9D72-FCA1060777FB}">
      <dgm:prSet/>
      <dgm:spPr/>
      <dgm:t>
        <a:bodyPr/>
        <a:lstStyle/>
        <a:p>
          <a:pPr>
            <a:defRPr b="1"/>
          </a:pPr>
          <a:r>
            <a:rPr lang="de-DE"/>
            <a:t>Service assurance</a:t>
          </a:r>
          <a:endParaRPr lang="en-US"/>
        </a:p>
      </dgm:t>
    </dgm:pt>
    <dgm:pt modelId="{A470ECB6-8BDE-434D-97A8-167D94B6196B}" type="parTrans" cxnId="{D4364AEE-6FCA-460B-8780-ADBADDC30D1C}">
      <dgm:prSet/>
      <dgm:spPr/>
      <dgm:t>
        <a:bodyPr/>
        <a:lstStyle/>
        <a:p>
          <a:endParaRPr lang="en-US"/>
        </a:p>
      </dgm:t>
    </dgm:pt>
    <dgm:pt modelId="{BDFE0D1E-42A3-4BDB-9293-81F2ECA6698E}" type="sibTrans" cxnId="{D4364AEE-6FCA-460B-8780-ADBADDC30D1C}">
      <dgm:prSet/>
      <dgm:spPr/>
      <dgm:t>
        <a:bodyPr/>
        <a:lstStyle/>
        <a:p>
          <a:endParaRPr lang="en-US"/>
        </a:p>
      </dgm:t>
    </dgm:pt>
    <dgm:pt modelId="{796B7E88-23CA-46B4-B28D-B1D393B53F87}">
      <dgm:prSet/>
      <dgm:spPr/>
      <dgm:t>
        <a:bodyPr/>
        <a:lstStyle/>
        <a:p>
          <a:r>
            <a:rPr lang="de-DE"/>
            <a:t>Service availability management</a:t>
          </a:r>
          <a:endParaRPr lang="en-US"/>
        </a:p>
      </dgm:t>
    </dgm:pt>
    <dgm:pt modelId="{3436F9DB-D785-48FB-9819-68986F1E5788}" type="parTrans" cxnId="{E7305946-AF96-4B41-AF79-471D00E24FCA}">
      <dgm:prSet/>
      <dgm:spPr/>
      <dgm:t>
        <a:bodyPr/>
        <a:lstStyle/>
        <a:p>
          <a:endParaRPr lang="en-US"/>
        </a:p>
      </dgm:t>
    </dgm:pt>
    <dgm:pt modelId="{E3C35909-6B4B-457A-8E17-C24459C9B84F}" type="sibTrans" cxnId="{E7305946-AF96-4B41-AF79-471D00E24FCA}">
      <dgm:prSet/>
      <dgm:spPr/>
      <dgm:t>
        <a:bodyPr/>
        <a:lstStyle/>
        <a:p>
          <a:endParaRPr lang="en-US"/>
        </a:p>
      </dgm:t>
    </dgm:pt>
    <dgm:pt modelId="{4BDFE384-8F22-48BC-BCA7-57E4BEC7AFB7}">
      <dgm:prSet/>
      <dgm:spPr/>
      <dgm:t>
        <a:bodyPr/>
        <a:lstStyle/>
        <a:p>
          <a:r>
            <a:rPr lang="de-DE"/>
            <a:t>Service continuity management</a:t>
          </a:r>
          <a:endParaRPr lang="en-US"/>
        </a:p>
      </dgm:t>
    </dgm:pt>
    <dgm:pt modelId="{0F0A24B8-AE4C-4A9D-85D4-67DAA9A3DE14}" type="parTrans" cxnId="{877C7BF2-8593-4A66-B248-F5B1BB1DDD38}">
      <dgm:prSet/>
      <dgm:spPr/>
      <dgm:t>
        <a:bodyPr/>
        <a:lstStyle/>
        <a:p>
          <a:endParaRPr lang="en-US"/>
        </a:p>
      </dgm:t>
    </dgm:pt>
    <dgm:pt modelId="{F9FECC75-ADCB-4BC8-94A6-9DFFE4AA5E83}" type="sibTrans" cxnId="{877C7BF2-8593-4A66-B248-F5B1BB1DDD38}">
      <dgm:prSet/>
      <dgm:spPr/>
      <dgm:t>
        <a:bodyPr/>
        <a:lstStyle/>
        <a:p>
          <a:endParaRPr lang="en-US"/>
        </a:p>
      </dgm:t>
    </dgm:pt>
    <dgm:pt modelId="{492A9B5A-FBBF-4DDD-B664-169F473D2465}">
      <dgm:prSet/>
      <dgm:spPr/>
      <dgm:t>
        <a:bodyPr/>
        <a:lstStyle/>
        <a:p>
          <a:r>
            <a:rPr lang="de-DE"/>
            <a:t>Information security management</a:t>
          </a:r>
          <a:endParaRPr lang="en-US"/>
        </a:p>
      </dgm:t>
    </dgm:pt>
    <dgm:pt modelId="{49894E49-E67D-46C0-9DED-755C26EBD719}" type="parTrans" cxnId="{60C3DE3D-0AB2-489A-BDC0-B14F8D300E2B}">
      <dgm:prSet/>
      <dgm:spPr/>
      <dgm:t>
        <a:bodyPr/>
        <a:lstStyle/>
        <a:p>
          <a:endParaRPr lang="en-US"/>
        </a:p>
      </dgm:t>
    </dgm:pt>
    <dgm:pt modelId="{D4214C7E-7A96-46C5-8BE9-D995D5588D63}" type="sibTrans" cxnId="{60C3DE3D-0AB2-489A-BDC0-B14F8D300E2B}">
      <dgm:prSet/>
      <dgm:spPr/>
      <dgm:t>
        <a:bodyPr/>
        <a:lstStyle/>
        <a:p>
          <a:endParaRPr lang="en-US"/>
        </a:p>
      </dgm:t>
    </dgm:pt>
    <dgm:pt modelId="{EBB41538-E6E0-4279-8521-C880A3FB9A81}" type="pres">
      <dgm:prSet presAssocID="{56DF7FF0-3359-41E6-9C74-43BF3DDB28D3}" presName="root" presStyleCnt="0">
        <dgm:presLayoutVars>
          <dgm:dir/>
          <dgm:resizeHandles val="exact"/>
        </dgm:presLayoutVars>
      </dgm:prSet>
      <dgm:spPr/>
    </dgm:pt>
    <dgm:pt modelId="{B73549DB-AFF8-4013-AB5E-9C454DB75CA6}" type="pres">
      <dgm:prSet presAssocID="{B1743719-F094-4E87-8D12-0BD0CB5C4F9E}" presName="compNode" presStyleCnt="0"/>
      <dgm:spPr/>
    </dgm:pt>
    <dgm:pt modelId="{007E68CA-5FBC-4637-A09F-556EA9C19B8B}" type="pres">
      <dgm:prSet presAssocID="{B1743719-F094-4E87-8D12-0BD0CB5C4F9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Übertragen"/>
        </a:ext>
      </dgm:extLst>
    </dgm:pt>
    <dgm:pt modelId="{B01E066B-4D79-4D03-B8C6-E36E7678C6BF}" type="pres">
      <dgm:prSet presAssocID="{B1743719-F094-4E87-8D12-0BD0CB5C4F9E}" presName="iconSpace" presStyleCnt="0"/>
      <dgm:spPr/>
    </dgm:pt>
    <dgm:pt modelId="{A3A34802-C462-410E-BA88-18C89C6E4965}" type="pres">
      <dgm:prSet presAssocID="{B1743719-F094-4E87-8D12-0BD0CB5C4F9E}" presName="parTx" presStyleLbl="revTx" presStyleIdx="0" presStyleCnt="6">
        <dgm:presLayoutVars>
          <dgm:chMax val="0"/>
          <dgm:chPref val="0"/>
        </dgm:presLayoutVars>
      </dgm:prSet>
      <dgm:spPr/>
    </dgm:pt>
    <dgm:pt modelId="{9497455B-2E37-4A30-A215-E4A3AAD0A030}" type="pres">
      <dgm:prSet presAssocID="{B1743719-F094-4E87-8D12-0BD0CB5C4F9E}" presName="txSpace" presStyleCnt="0"/>
      <dgm:spPr/>
    </dgm:pt>
    <dgm:pt modelId="{87E633B9-F758-4F91-B6C1-87DADDF7B7D0}" type="pres">
      <dgm:prSet presAssocID="{B1743719-F094-4E87-8D12-0BD0CB5C4F9E}" presName="desTx" presStyleLbl="revTx" presStyleIdx="1" presStyleCnt="6">
        <dgm:presLayoutVars/>
      </dgm:prSet>
      <dgm:spPr/>
    </dgm:pt>
    <dgm:pt modelId="{819D2C75-E321-4CFD-A7E8-09B084B51259}" type="pres">
      <dgm:prSet presAssocID="{73D4B517-93D7-471D-B4DA-41CC044F22A8}" presName="sibTrans" presStyleCnt="0"/>
      <dgm:spPr/>
    </dgm:pt>
    <dgm:pt modelId="{95E95BF6-D458-4436-A6A6-443EB4FFDB3B}" type="pres">
      <dgm:prSet presAssocID="{E2915744-3112-431C-902D-64499969825F}" presName="compNode" presStyleCnt="0"/>
      <dgm:spPr/>
    </dgm:pt>
    <dgm:pt modelId="{CF548FCB-24A0-4A51-9E19-BB7D12D12F74}" type="pres">
      <dgm:prSet presAssocID="{E2915744-3112-431C-902D-6449996982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17EC799C-95FA-442A-B6DB-415AE7BC1276}" type="pres">
      <dgm:prSet presAssocID="{E2915744-3112-431C-902D-64499969825F}" presName="iconSpace" presStyleCnt="0"/>
      <dgm:spPr/>
    </dgm:pt>
    <dgm:pt modelId="{FEDC771E-C0BB-455A-BD8A-C569D9839565}" type="pres">
      <dgm:prSet presAssocID="{E2915744-3112-431C-902D-64499969825F}" presName="parTx" presStyleLbl="revTx" presStyleIdx="2" presStyleCnt="6">
        <dgm:presLayoutVars>
          <dgm:chMax val="0"/>
          <dgm:chPref val="0"/>
        </dgm:presLayoutVars>
      </dgm:prSet>
      <dgm:spPr/>
    </dgm:pt>
    <dgm:pt modelId="{43BEA869-2145-4D2C-BB09-AA68EAFE957D}" type="pres">
      <dgm:prSet presAssocID="{E2915744-3112-431C-902D-64499969825F}" presName="txSpace" presStyleCnt="0"/>
      <dgm:spPr/>
    </dgm:pt>
    <dgm:pt modelId="{9AA8EFCF-02EC-4D2E-99CD-11F8B8EF0E1F}" type="pres">
      <dgm:prSet presAssocID="{E2915744-3112-431C-902D-64499969825F}" presName="desTx" presStyleLbl="revTx" presStyleIdx="3" presStyleCnt="6">
        <dgm:presLayoutVars/>
      </dgm:prSet>
      <dgm:spPr/>
    </dgm:pt>
    <dgm:pt modelId="{D000AE50-211F-4677-8647-9BAC1403A9C4}" type="pres">
      <dgm:prSet presAssocID="{CCBE1127-BC98-4639-BA53-378A197A0262}" presName="sibTrans" presStyleCnt="0"/>
      <dgm:spPr/>
    </dgm:pt>
    <dgm:pt modelId="{0AA0FBC1-FC61-49C4-B59D-14B837912B53}" type="pres">
      <dgm:prSet presAssocID="{8FFC145D-AD22-43A5-9D72-FCA1060777FB}" presName="compNode" presStyleCnt="0"/>
      <dgm:spPr/>
    </dgm:pt>
    <dgm:pt modelId="{92DAF431-BAD7-4300-A05C-454A556535E7}" type="pres">
      <dgm:prSet presAssocID="{8FFC145D-AD22-43A5-9D72-FCA1060777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C7699DC-51A9-41F2-992F-A470A58D8BAD}" type="pres">
      <dgm:prSet presAssocID="{8FFC145D-AD22-43A5-9D72-FCA1060777FB}" presName="iconSpace" presStyleCnt="0"/>
      <dgm:spPr/>
    </dgm:pt>
    <dgm:pt modelId="{11399735-D61D-4C05-93D0-1B642CB7ACAA}" type="pres">
      <dgm:prSet presAssocID="{8FFC145D-AD22-43A5-9D72-FCA1060777FB}" presName="parTx" presStyleLbl="revTx" presStyleIdx="4" presStyleCnt="6">
        <dgm:presLayoutVars>
          <dgm:chMax val="0"/>
          <dgm:chPref val="0"/>
        </dgm:presLayoutVars>
      </dgm:prSet>
      <dgm:spPr/>
    </dgm:pt>
    <dgm:pt modelId="{2A97E498-4586-4809-B4CB-C9BFE43640F5}" type="pres">
      <dgm:prSet presAssocID="{8FFC145D-AD22-43A5-9D72-FCA1060777FB}" presName="txSpace" presStyleCnt="0"/>
      <dgm:spPr/>
    </dgm:pt>
    <dgm:pt modelId="{D17F51FF-E2B5-4926-8898-7583BCA7E740}" type="pres">
      <dgm:prSet presAssocID="{8FFC145D-AD22-43A5-9D72-FCA1060777FB}" presName="desTx" presStyleLbl="revTx" presStyleIdx="5" presStyleCnt="6">
        <dgm:presLayoutVars/>
      </dgm:prSet>
      <dgm:spPr/>
    </dgm:pt>
  </dgm:ptLst>
  <dgm:cxnLst>
    <dgm:cxn modelId="{69C2B901-3407-410D-9DA9-E4D886751A6E}" srcId="{E2915744-3112-431C-902D-64499969825F}" destId="{45E0619A-52B6-4396-982C-B28C24774708}" srcOrd="0" destOrd="0" parTransId="{848116D1-9FDD-45F0-A4D1-9857BB708A62}" sibTransId="{C86F3903-E227-4855-A7B7-D9A301DD4961}"/>
    <dgm:cxn modelId="{2635F619-F0E8-4966-B92A-1BF68CDBCAC1}" srcId="{56DF7FF0-3359-41E6-9C74-43BF3DDB28D3}" destId="{E2915744-3112-431C-902D-64499969825F}" srcOrd="1" destOrd="0" parTransId="{B56E54F8-6F45-4A0D-9A59-DB2772D088F6}" sibTransId="{CCBE1127-BC98-4639-BA53-378A197A0262}"/>
    <dgm:cxn modelId="{60C3DE3D-0AB2-489A-BDC0-B14F8D300E2B}" srcId="{8FFC145D-AD22-43A5-9D72-FCA1060777FB}" destId="{492A9B5A-FBBF-4DDD-B664-169F473D2465}" srcOrd="2" destOrd="0" parTransId="{49894E49-E67D-46C0-9DED-755C26EBD719}" sibTransId="{D4214C7E-7A96-46C5-8BE9-D995D5588D63}"/>
    <dgm:cxn modelId="{7920F741-582C-4B3F-80F6-03DAFD92023F}" srcId="{56DF7FF0-3359-41E6-9C74-43BF3DDB28D3}" destId="{B1743719-F094-4E87-8D12-0BD0CB5C4F9E}" srcOrd="0" destOrd="0" parTransId="{5C149ACB-A057-4C03-97F9-AB9279E77CA5}" sibTransId="{73D4B517-93D7-471D-B4DA-41CC044F22A8}"/>
    <dgm:cxn modelId="{E7305946-AF96-4B41-AF79-471D00E24FCA}" srcId="{8FFC145D-AD22-43A5-9D72-FCA1060777FB}" destId="{796B7E88-23CA-46B4-B28D-B1D393B53F87}" srcOrd="0" destOrd="0" parTransId="{3436F9DB-D785-48FB-9819-68986F1E5788}" sibTransId="{E3C35909-6B4B-457A-8E17-C24459C9B84F}"/>
    <dgm:cxn modelId="{74250747-1CE9-43A5-9B58-46377750ACAA}" srcId="{B1743719-F094-4E87-8D12-0BD0CB5C4F9E}" destId="{5EFDA3F1-57FA-4895-A9C0-C579D7C1FBA3}" srcOrd="1" destOrd="0" parTransId="{65A152B9-148D-4690-9D97-78FBC462025B}" sibTransId="{6601E730-38C0-49BB-A42F-CA803CDE5D39}"/>
    <dgm:cxn modelId="{51AC724F-2F9E-49F6-AFDA-6A13849C06F8}" type="presOf" srcId="{796B7E88-23CA-46B4-B28D-B1D393B53F87}" destId="{D17F51FF-E2B5-4926-8898-7583BCA7E740}" srcOrd="0" destOrd="0" presId="urn:microsoft.com/office/officeart/2018/5/layout/CenteredIconLabelDescriptionList"/>
    <dgm:cxn modelId="{3DF29452-8286-4E2E-BB47-3CE1DBCECF5C}" type="presOf" srcId="{B1743719-F094-4E87-8D12-0BD0CB5C4F9E}" destId="{A3A34802-C462-410E-BA88-18C89C6E4965}" srcOrd="0" destOrd="0" presId="urn:microsoft.com/office/officeart/2018/5/layout/CenteredIconLabelDescriptionList"/>
    <dgm:cxn modelId="{C620DA57-F55B-4D85-86A6-32F38F5C48E1}" srcId="{B1743719-F094-4E87-8D12-0BD0CB5C4F9E}" destId="{1EDB1F40-F8DD-4196-B29D-E9C5669D5A64}" srcOrd="0" destOrd="0" parTransId="{28D8A223-7342-4EF1-801C-BEBA4E243B7F}" sibTransId="{652649B0-B30A-4C16-BD9E-B52FBFF3027C}"/>
    <dgm:cxn modelId="{19269963-6DB8-41F6-9240-0FB08B613DBE}" type="presOf" srcId="{5EFDA3F1-57FA-4895-A9C0-C579D7C1FBA3}" destId="{87E633B9-F758-4F91-B6C1-87DADDF7B7D0}" srcOrd="0" destOrd="1" presId="urn:microsoft.com/office/officeart/2018/5/layout/CenteredIconLabelDescriptionList"/>
    <dgm:cxn modelId="{B0003269-3693-4533-B7D7-D88CD5DBF9B2}" type="presOf" srcId="{1EDB1F40-F8DD-4196-B29D-E9C5669D5A64}" destId="{87E633B9-F758-4F91-B6C1-87DADDF7B7D0}" srcOrd="0" destOrd="0" presId="urn:microsoft.com/office/officeart/2018/5/layout/CenteredIconLabelDescriptionList"/>
    <dgm:cxn modelId="{3C4FEC7E-0125-4552-9E61-A3FE8F24BB83}" srcId="{E2915744-3112-431C-902D-64499969825F}" destId="{702B2229-76C4-40CF-B8BD-9D39AFED46F4}" srcOrd="1" destOrd="0" parTransId="{E924BE95-3EDF-404D-A1E6-3A065BE3B643}" sibTransId="{DBF2A9D3-8F5A-4F90-AC4A-FD26AAD90E69}"/>
    <dgm:cxn modelId="{2D150C89-3894-4A2F-AE81-8C144C06BC7E}" type="presOf" srcId="{492A9B5A-FBBF-4DDD-B664-169F473D2465}" destId="{D17F51FF-E2B5-4926-8898-7583BCA7E740}" srcOrd="0" destOrd="2" presId="urn:microsoft.com/office/officeart/2018/5/layout/CenteredIconLabelDescriptionList"/>
    <dgm:cxn modelId="{FCEC649A-5BD1-435F-BDEA-C9038D759FF8}" type="presOf" srcId="{E2915744-3112-431C-902D-64499969825F}" destId="{FEDC771E-C0BB-455A-BD8A-C569D9839565}" srcOrd="0" destOrd="0" presId="urn:microsoft.com/office/officeart/2018/5/layout/CenteredIconLabelDescriptionList"/>
    <dgm:cxn modelId="{AE7B2FB3-5918-49C8-B107-934D45D76CE0}" srcId="{E2915744-3112-431C-902D-64499969825F}" destId="{27D312BB-81DD-4BC5-8374-AD17314429F6}" srcOrd="2" destOrd="0" parTransId="{9250BEFB-9E07-4AEC-B6DC-976B72F7DC18}" sibTransId="{BD41A983-C100-48FD-841E-E3A98089E8A5}"/>
    <dgm:cxn modelId="{AEFACEC1-EE17-432A-845F-4DF3B4A7A271}" type="presOf" srcId="{56DF7FF0-3359-41E6-9C74-43BF3DDB28D3}" destId="{EBB41538-E6E0-4279-8521-C880A3FB9A81}" srcOrd="0" destOrd="0" presId="urn:microsoft.com/office/officeart/2018/5/layout/CenteredIconLabelDescriptionList"/>
    <dgm:cxn modelId="{C45B7EC2-E9AF-4BC5-AC93-F7CB0A3C3CA6}" type="presOf" srcId="{702B2229-76C4-40CF-B8BD-9D39AFED46F4}" destId="{9AA8EFCF-02EC-4D2E-99CD-11F8B8EF0E1F}" srcOrd="0" destOrd="1" presId="urn:microsoft.com/office/officeart/2018/5/layout/CenteredIconLabelDescriptionList"/>
    <dgm:cxn modelId="{9F17EACC-0CDB-4518-B325-093A8F95AC47}" type="presOf" srcId="{4BDFE384-8F22-48BC-BCA7-57E4BEC7AFB7}" destId="{D17F51FF-E2B5-4926-8898-7583BCA7E740}" srcOrd="0" destOrd="1" presId="urn:microsoft.com/office/officeart/2018/5/layout/CenteredIconLabelDescriptionList"/>
    <dgm:cxn modelId="{854484D2-34C6-4247-99E0-A80788A09B09}" srcId="{B1743719-F094-4E87-8D12-0BD0CB5C4F9E}" destId="{5A6EE37B-7C73-4130-B080-B70F51DF9FEC}" srcOrd="2" destOrd="0" parTransId="{BC3DDA61-F3A3-48EA-9134-C7F8A567C355}" sibTransId="{AA612021-97C9-4AF8-9D32-88F1228A6B2A}"/>
    <dgm:cxn modelId="{7D1B53DB-6BEF-4CB4-A2E5-B3236879FECB}" type="presOf" srcId="{45E0619A-52B6-4396-982C-B28C24774708}" destId="{9AA8EFCF-02EC-4D2E-99CD-11F8B8EF0E1F}" srcOrd="0" destOrd="0" presId="urn:microsoft.com/office/officeart/2018/5/layout/CenteredIconLabelDescriptionList"/>
    <dgm:cxn modelId="{DA58FCE2-DC27-4990-BFA7-FF22B795DC94}" type="presOf" srcId="{8FFC145D-AD22-43A5-9D72-FCA1060777FB}" destId="{11399735-D61D-4C05-93D0-1B642CB7ACAA}" srcOrd="0" destOrd="0" presId="urn:microsoft.com/office/officeart/2018/5/layout/CenteredIconLabelDescriptionList"/>
    <dgm:cxn modelId="{4A273DEB-BBB4-4BC0-A261-56CAB3F29635}" type="presOf" srcId="{5A6EE37B-7C73-4130-B080-B70F51DF9FEC}" destId="{87E633B9-F758-4F91-B6C1-87DADDF7B7D0}" srcOrd="0" destOrd="2" presId="urn:microsoft.com/office/officeart/2018/5/layout/CenteredIconLabelDescriptionList"/>
    <dgm:cxn modelId="{D4364AEE-6FCA-460B-8780-ADBADDC30D1C}" srcId="{56DF7FF0-3359-41E6-9C74-43BF3DDB28D3}" destId="{8FFC145D-AD22-43A5-9D72-FCA1060777FB}" srcOrd="2" destOrd="0" parTransId="{A470ECB6-8BDE-434D-97A8-167D94B6196B}" sibTransId="{BDFE0D1E-42A3-4BDB-9293-81F2ECA6698E}"/>
    <dgm:cxn modelId="{877C7BF2-8593-4A66-B248-F5B1BB1DDD38}" srcId="{8FFC145D-AD22-43A5-9D72-FCA1060777FB}" destId="{4BDFE384-8F22-48BC-BCA7-57E4BEC7AFB7}" srcOrd="1" destOrd="0" parTransId="{0F0A24B8-AE4C-4A9D-85D4-67DAA9A3DE14}" sibTransId="{F9FECC75-ADCB-4BC8-94A6-9DFFE4AA5E83}"/>
    <dgm:cxn modelId="{4A189DF5-1B57-4A58-B421-AC2BB0699253}" type="presOf" srcId="{27D312BB-81DD-4BC5-8374-AD17314429F6}" destId="{9AA8EFCF-02EC-4D2E-99CD-11F8B8EF0E1F}" srcOrd="0" destOrd="2" presId="urn:microsoft.com/office/officeart/2018/5/layout/CenteredIconLabelDescriptionList"/>
    <dgm:cxn modelId="{C3F80D79-CD6C-4B18-A921-B7CD4BB2BA73}" type="presParOf" srcId="{EBB41538-E6E0-4279-8521-C880A3FB9A81}" destId="{B73549DB-AFF8-4013-AB5E-9C454DB75CA6}" srcOrd="0" destOrd="0" presId="urn:microsoft.com/office/officeart/2018/5/layout/CenteredIconLabelDescriptionList"/>
    <dgm:cxn modelId="{694FB3FE-C99E-45B7-B6FD-7E0CC6775F92}" type="presParOf" srcId="{B73549DB-AFF8-4013-AB5E-9C454DB75CA6}" destId="{007E68CA-5FBC-4637-A09F-556EA9C19B8B}" srcOrd="0" destOrd="0" presId="urn:microsoft.com/office/officeart/2018/5/layout/CenteredIconLabelDescriptionList"/>
    <dgm:cxn modelId="{9020F32C-69AA-4D80-ADA6-67440F364DA6}" type="presParOf" srcId="{B73549DB-AFF8-4013-AB5E-9C454DB75CA6}" destId="{B01E066B-4D79-4D03-B8C6-E36E7678C6BF}" srcOrd="1" destOrd="0" presId="urn:microsoft.com/office/officeart/2018/5/layout/CenteredIconLabelDescriptionList"/>
    <dgm:cxn modelId="{7639A564-E978-4921-BFAA-1C82A8D97802}" type="presParOf" srcId="{B73549DB-AFF8-4013-AB5E-9C454DB75CA6}" destId="{A3A34802-C462-410E-BA88-18C89C6E4965}" srcOrd="2" destOrd="0" presId="urn:microsoft.com/office/officeart/2018/5/layout/CenteredIconLabelDescriptionList"/>
    <dgm:cxn modelId="{D79393FA-D806-413A-BB52-680A0D8C40FE}" type="presParOf" srcId="{B73549DB-AFF8-4013-AB5E-9C454DB75CA6}" destId="{9497455B-2E37-4A30-A215-E4A3AAD0A030}" srcOrd="3" destOrd="0" presId="urn:microsoft.com/office/officeart/2018/5/layout/CenteredIconLabelDescriptionList"/>
    <dgm:cxn modelId="{FC2E2EE8-181B-4856-A7B2-E4C6DA8586F0}" type="presParOf" srcId="{B73549DB-AFF8-4013-AB5E-9C454DB75CA6}" destId="{87E633B9-F758-4F91-B6C1-87DADDF7B7D0}" srcOrd="4" destOrd="0" presId="urn:microsoft.com/office/officeart/2018/5/layout/CenteredIconLabelDescriptionList"/>
    <dgm:cxn modelId="{6F435D5A-E165-41C6-9685-A6AFCB889021}" type="presParOf" srcId="{EBB41538-E6E0-4279-8521-C880A3FB9A81}" destId="{819D2C75-E321-4CFD-A7E8-09B084B51259}" srcOrd="1" destOrd="0" presId="urn:microsoft.com/office/officeart/2018/5/layout/CenteredIconLabelDescriptionList"/>
    <dgm:cxn modelId="{4A1D14F2-8902-4ED0-8CC1-5977A4279874}" type="presParOf" srcId="{EBB41538-E6E0-4279-8521-C880A3FB9A81}" destId="{95E95BF6-D458-4436-A6A6-443EB4FFDB3B}" srcOrd="2" destOrd="0" presId="urn:microsoft.com/office/officeart/2018/5/layout/CenteredIconLabelDescriptionList"/>
    <dgm:cxn modelId="{908979FF-AC5F-4D05-A456-2B26C4CBA481}" type="presParOf" srcId="{95E95BF6-D458-4436-A6A6-443EB4FFDB3B}" destId="{CF548FCB-24A0-4A51-9E19-BB7D12D12F74}" srcOrd="0" destOrd="0" presId="urn:microsoft.com/office/officeart/2018/5/layout/CenteredIconLabelDescriptionList"/>
    <dgm:cxn modelId="{A7042E90-0551-49F7-AF76-CD0748A157D3}" type="presParOf" srcId="{95E95BF6-D458-4436-A6A6-443EB4FFDB3B}" destId="{17EC799C-95FA-442A-B6DB-415AE7BC1276}" srcOrd="1" destOrd="0" presId="urn:microsoft.com/office/officeart/2018/5/layout/CenteredIconLabelDescriptionList"/>
    <dgm:cxn modelId="{E3F3B740-077C-4726-9363-B201369328D2}" type="presParOf" srcId="{95E95BF6-D458-4436-A6A6-443EB4FFDB3B}" destId="{FEDC771E-C0BB-455A-BD8A-C569D9839565}" srcOrd="2" destOrd="0" presId="urn:microsoft.com/office/officeart/2018/5/layout/CenteredIconLabelDescriptionList"/>
    <dgm:cxn modelId="{1D13E8D7-DF57-4C13-9A93-4D281F6D1DA1}" type="presParOf" srcId="{95E95BF6-D458-4436-A6A6-443EB4FFDB3B}" destId="{43BEA869-2145-4D2C-BB09-AA68EAFE957D}" srcOrd="3" destOrd="0" presId="urn:microsoft.com/office/officeart/2018/5/layout/CenteredIconLabelDescriptionList"/>
    <dgm:cxn modelId="{45D4B804-FAAA-402A-96CA-34A2395CE401}" type="presParOf" srcId="{95E95BF6-D458-4436-A6A6-443EB4FFDB3B}" destId="{9AA8EFCF-02EC-4D2E-99CD-11F8B8EF0E1F}" srcOrd="4" destOrd="0" presId="urn:microsoft.com/office/officeart/2018/5/layout/CenteredIconLabelDescriptionList"/>
    <dgm:cxn modelId="{B67DFCD4-93B0-4829-A5D4-DD2F4F9B172D}" type="presParOf" srcId="{EBB41538-E6E0-4279-8521-C880A3FB9A81}" destId="{D000AE50-211F-4677-8647-9BAC1403A9C4}" srcOrd="3" destOrd="0" presId="urn:microsoft.com/office/officeart/2018/5/layout/CenteredIconLabelDescriptionList"/>
    <dgm:cxn modelId="{C600E2A9-3BF5-4507-943A-4A4ED923F7FA}" type="presParOf" srcId="{EBB41538-E6E0-4279-8521-C880A3FB9A81}" destId="{0AA0FBC1-FC61-49C4-B59D-14B837912B53}" srcOrd="4" destOrd="0" presId="urn:microsoft.com/office/officeart/2018/5/layout/CenteredIconLabelDescriptionList"/>
    <dgm:cxn modelId="{B16971F2-5342-4B92-AF1E-1D9690541CC7}" type="presParOf" srcId="{0AA0FBC1-FC61-49C4-B59D-14B837912B53}" destId="{92DAF431-BAD7-4300-A05C-454A556535E7}" srcOrd="0" destOrd="0" presId="urn:microsoft.com/office/officeart/2018/5/layout/CenteredIconLabelDescriptionList"/>
    <dgm:cxn modelId="{B81B7977-3B0E-4F3D-BA6F-AF00E3586147}" type="presParOf" srcId="{0AA0FBC1-FC61-49C4-B59D-14B837912B53}" destId="{3C7699DC-51A9-41F2-992F-A470A58D8BAD}" srcOrd="1" destOrd="0" presId="urn:microsoft.com/office/officeart/2018/5/layout/CenteredIconLabelDescriptionList"/>
    <dgm:cxn modelId="{4A089366-C64B-46E2-8EF1-6EA30B70554B}" type="presParOf" srcId="{0AA0FBC1-FC61-49C4-B59D-14B837912B53}" destId="{11399735-D61D-4C05-93D0-1B642CB7ACAA}" srcOrd="2" destOrd="0" presId="urn:microsoft.com/office/officeart/2018/5/layout/CenteredIconLabelDescriptionList"/>
    <dgm:cxn modelId="{D2F083D6-51DF-418D-8615-9F700B977E2F}" type="presParOf" srcId="{0AA0FBC1-FC61-49C4-B59D-14B837912B53}" destId="{2A97E498-4586-4809-B4CB-C9BFE43640F5}" srcOrd="3" destOrd="0" presId="urn:microsoft.com/office/officeart/2018/5/layout/CenteredIconLabelDescriptionList"/>
    <dgm:cxn modelId="{53DCC1EF-91B4-4F24-A870-13C4C0FA1387}" type="presParOf" srcId="{0AA0FBC1-FC61-49C4-B59D-14B837912B53}" destId="{D17F51FF-E2B5-4926-8898-7583BCA7E74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3BBA10-58F2-6A4A-945A-ADF43E1B3EA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de-DE"/>
        </a:p>
      </dgm:t>
    </dgm:pt>
    <dgm:pt modelId="{A0D07556-2276-6B49-A873-D1752591589D}">
      <dgm:prSet phldrT="[Text]" custT="1"/>
      <dgm:spPr/>
      <dgm:t>
        <a:bodyPr/>
        <a:lstStyle/>
        <a:p>
          <a:r>
            <a:rPr lang="en-GB" sz="2400" noProof="0" dirty="0"/>
            <a:t>Invisible Coordination</a:t>
          </a:r>
        </a:p>
      </dgm:t>
    </dgm:pt>
    <dgm:pt modelId="{40291021-7A7F-3643-B265-B458DF621E85}" type="parTrans" cxnId="{3497FBC4-1AF0-1C4C-A0BC-FDC0AB7E429E}">
      <dgm:prSet/>
      <dgm:spPr/>
      <dgm:t>
        <a:bodyPr/>
        <a:lstStyle/>
        <a:p>
          <a:endParaRPr lang="de-DE"/>
        </a:p>
      </dgm:t>
    </dgm:pt>
    <dgm:pt modelId="{08014617-1759-AF48-B13C-7EF267B3BCC9}" type="sibTrans" cxnId="{3497FBC4-1AF0-1C4C-A0BC-FDC0AB7E429E}">
      <dgm:prSet/>
      <dgm:spPr/>
      <dgm:t>
        <a:bodyPr/>
        <a:lstStyle/>
        <a:p>
          <a:endParaRPr lang="de-DE"/>
        </a:p>
      </dgm:t>
    </dgm:pt>
    <dgm:pt modelId="{8C98F323-2A1E-EC41-B0B1-8BD1782553C4}">
      <dgm:prSet phldrT="[Text]" custT="1"/>
      <dgm:spPr/>
      <dgm:t>
        <a:bodyPr/>
        <a:lstStyle/>
        <a:p>
          <a:r>
            <a:rPr lang="en-GB" sz="1400" noProof="0" dirty="0"/>
            <a:t>An invisible coordinator supports the federation and its members to be capable of providing services to customers.</a:t>
          </a:r>
        </a:p>
      </dgm:t>
    </dgm:pt>
    <dgm:pt modelId="{91032CDB-8D6D-9246-8CCD-9633703C24BA}" type="parTrans" cxnId="{48E36596-1508-794E-80D3-1EE7A933509F}">
      <dgm:prSet/>
      <dgm:spPr/>
      <dgm:t>
        <a:bodyPr/>
        <a:lstStyle/>
        <a:p>
          <a:endParaRPr lang="de-DE"/>
        </a:p>
      </dgm:t>
    </dgm:pt>
    <dgm:pt modelId="{C69ABD7F-417A-B544-8245-FB70FD441CA5}" type="sibTrans" cxnId="{48E36596-1508-794E-80D3-1EE7A933509F}">
      <dgm:prSet/>
      <dgm:spPr/>
      <dgm:t>
        <a:bodyPr/>
        <a:lstStyle/>
        <a:p>
          <a:endParaRPr lang="de-DE"/>
        </a:p>
      </dgm:t>
    </dgm:pt>
    <dgm:pt modelId="{90719699-1035-794B-9B95-D72D444482A6}">
      <dgm:prSet phldrT="[Text]" custT="1"/>
      <dgm:spPr/>
      <dgm:t>
        <a:bodyPr/>
        <a:lstStyle/>
        <a:p>
          <a:r>
            <a:rPr lang="en-GB" sz="2400" noProof="0" dirty="0"/>
            <a:t>Advisory</a:t>
          </a:r>
        </a:p>
      </dgm:t>
    </dgm:pt>
    <dgm:pt modelId="{5966D403-0DA0-E146-BCAA-0B76BF4C1A12}" type="parTrans" cxnId="{471B3518-9465-884D-8395-D6B46CB3F3EB}">
      <dgm:prSet/>
      <dgm:spPr/>
      <dgm:t>
        <a:bodyPr/>
        <a:lstStyle/>
        <a:p>
          <a:endParaRPr lang="de-DE"/>
        </a:p>
      </dgm:t>
    </dgm:pt>
    <dgm:pt modelId="{04C9C99E-81FE-0F49-83EC-FD4881DD1AD2}" type="sibTrans" cxnId="{471B3518-9465-884D-8395-D6B46CB3F3EB}">
      <dgm:prSet/>
      <dgm:spPr/>
      <dgm:t>
        <a:bodyPr/>
        <a:lstStyle/>
        <a:p>
          <a:endParaRPr lang="de-DE"/>
        </a:p>
      </dgm:t>
    </dgm:pt>
    <dgm:pt modelId="{7DA9B7D8-4596-354C-98E2-D8882EF1B40E}">
      <dgm:prSet phldrT="[Text]" custT="1"/>
      <dgm:spPr/>
      <dgm:t>
        <a:bodyPr/>
        <a:lstStyle/>
        <a:p>
          <a:r>
            <a:rPr lang="en-GB" sz="1400" dirty="0"/>
            <a:t>Customers mainly see the individual federation members, from which they receive services.</a:t>
          </a:r>
          <a:endParaRPr lang="de-DE" sz="1400" dirty="0"/>
        </a:p>
      </dgm:t>
    </dgm:pt>
    <dgm:pt modelId="{25A222E1-BE89-354F-AD0D-957E5C5FA002}" type="parTrans" cxnId="{796AB80D-B4BA-6A4A-934F-1D5240B905AF}">
      <dgm:prSet/>
      <dgm:spPr/>
      <dgm:t>
        <a:bodyPr/>
        <a:lstStyle/>
        <a:p>
          <a:endParaRPr lang="de-DE"/>
        </a:p>
      </dgm:t>
    </dgm:pt>
    <dgm:pt modelId="{794BC070-30BD-524A-B9E7-C7A4DAE1BF2B}" type="sibTrans" cxnId="{796AB80D-B4BA-6A4A-934F-1D5240B905AF}">
      <dgm:prSet/>
      <dgm:spPr/>
      <dgm:t>
        <a:bodyPr/>
        <a:lstStyle/>
        <a:p>
          <a:endParaRPr lang="de-DE"/>
        </a:p>
      </dgm:t>
    </dgm:pt>
    <dgm:pt modelId="{707EB759-3F0B-044F-849D-329792F2572F}">
      <dgm:prSet phldrT="[Text]" custT="1"/>
      <dgm:spPr/>
      <dgm:t>
        <a:bodyPr/>
        <a:lstStyle/>
        <a:p>
          <a:r>
            <a:rPr lang="en-GB" sz="2400" noProof="0" dirty="0"/>
            <a:t>Matchmaking</a:t>
          </a:r>
        </a:p>
      </dgm:t>
    </dgm:pt>
    <dgm:pt modelId="{E7CB08AC-1768-FF4D-9534-EBCA77A06911}" type="parTrans" cxnId="{1429BFB9-1B8C-3B41-95D9-6C6DFF2A230C}">
      <dgm:prSet/>
      <dgm:spPr/>
      <dgm:t>
        <a:bodyPr/>
        <a:lstStyle/>
        <a:p>
          <a:endParaRPr lang="de-DE"/>
        </a:p>
      </dgm:t>
    </dgm:pt>
    <dgm:pt modelId="{DE0226EC-BED9-384F-A4BA-4290DF7047E6}" type="sibTrans" cxnId="{1429BFB9-1B8C-3B41-95D9-6C6DFF2A230C}">
      <dgm:prSet/>
      <dgm:spPr/>
      <dgm:t>
        <a:bodyPr/>
        <a:lstStyle/>
        <a:p>
          <a:endParaRPr lang="de-DE"/>
        </a:p>
      </dgm:t>
    </dgm:pt>
    <dgm:pt modelId="{BB37A7DE-E887-744F-9F70-61AD2DBD9071}">
      <dgm:prSet phldrT="[Text]" custT="1"/>
      <dgm:spPr/>
      <dgm:t>
        <a:bodyPr/>
        <a:lstStyle/>
        <a:p>
          <a:r>
            <a:rPr lang="en-GB" sz="2400" noProof="0" dirty="0"/>
            <a:t>One stop shop offering</a:t>
          </a:r>
        </a:p>
      </dgm:t>
    </dgm:pt>
    <dgm:pt modelId="{5F23BF4B-32C3-A04F-9102-BB6DCE20D21A}" type="parTrans" cxnId="{6850FDFC-A0FC-604F-9373-633E373A6E66}">
      <dgm:prSet/>
      <dgm:spPr/>
      <dgm:t>
        <a:bodyPr/>
        <a:lstStyle/>
        <a:p>
          <a:endParaRPr lang="de-DE"/>
        </a:p>
      </dgm:t>
    </dgm:pt>
    <dgm:pt modelId="{D9F749A4-1A8C-5D45-A860-5E292DAE77F5}" type="sibTrans" cxnId="{6850FDFC-A0FC-604F-9373-633E373A6E66}">
      <dgm:prSet/>
      <dgm:spPr/>
      <dgm:t>
        <a:bodyPr/>
        <a:lstStyle/>
        <a:p>
          <a:endParaRPr lang="de-DE"/>
        </a:p>
      </dgm:t>
    </dgm:pt>
    <dgm:pt modelId="{2EED2E5F-8762-A34E-9DEB-40458CEA2AD8}">
      <dgm:prSet phldrT="[Text]" custT="1"/>
      <dgm:spPr/>
      <dgm:t>
        <a:bodyPr/>
        <a:lstStyle/>
        <a:p>
          <a:r>
            <a:rPr lang="de-DE" sz="2400" dirty="0" err="1"/>
            <a:t>Full</a:t>
          </a:r>
          <a:r>
            <a:rPr lang="de-DE" sz="2400" dirty="0"/>
            <a:t> </a:t>
          </a:r>
          <a:r>
            <a:rPr lang="de-DE" sz="2400" dirty="0" err="1"/>
            <a:t>service</a:t>
          </a:r>
          <a:r>
            <a:rPr lang="de-DE" sz="2400" dirty="0"/>
            <a:t> </a:t>
          </a:r>
          <a:r>
            <a:rPr lang="de-DE" sz="2400" dirty="0" err="1"/>
            <a:t>integration</a:t>
          </a:r>
          <a:endParaRPr lang="de-DE" sz="2400" dirty="0"/>
        </a:p>
      </dgm:t>
    </dgm:pt>
    <dgm:pt modelId="{A0FC53A6-C073-D049-8429-A45CF747BFE2}" type="parTrans" cxnId="{AF6A0B5F-E013-0C45-8C7D-4BF5B11FA57E}">
      <dgm:prSet/>
      <dgm:spPr/>
      <dgm:t>
        <a:bodyPr/>
        <a:lstStyle/>
        <a:p>
          <a:endParaRPr lang="de-DE"/>
        </a:p>
      </dgm:t>
    </dgm:pt>
    <dgm:pt modelId="{6725F5BA-FA3C-9A42-96B5-699A2BD7FC08}" type="sibTrans" cxnId="{AF6A0B5F-E013-0C45-8C7D-4BF5B11FA57E}">
      <dgm:prSet/>
      <dgm:spPr/>
      <dgm:t>
        <a:bodyPr/>
        <a:lstStyle/>
        <a:p>
          <a:endParaRPr lang="de-DE"/>
        </a:p>
      </dgm:t>
    </dgm:pt>
    <dgm:pt modelId="{2DEEE397-B45A-C241-BEB5-29533C3975BB}">
      <dgm:prSet phldrT="[Text]" custT="1"/>
      <dgm:spPr/>
      <dgm:t>
        <a:bodyPr/>
        <a:lstStyle/>
        <a:p>
          <a:r>
            <a:rPr lang="en-GB" sz="1400" dirty="0"/>
            <a:t>Customers mainly see the  one stop shop where they place their demands in the expectation of getting the “right” services.</a:t>
          </a:r>
          <a:endParaRPr lang="de-DE" sz="1400" dirty="0"/>
        </a:p>
      </dgm:t>
    </dgm:pt>
    <dgm:pt modelId="{1A0EDD14-1EB5-0E4F-8F34-1C6F9C303DF0}" type="parTrans" cxnId="{94656ADE-4C24-A346-B61F-1F52F6FEA953}">
      <dgm:prSet/>
      <dgm:spPr/>
      <dgm:t>
        <a:bodyPr/>
        <a:lstStyle/>
        <a:p>
          <a:endParaRPr lang="de-DE"/>
        </a:p>
      </dgm:t>
    </dgm:pt>
    <dgm:pt modelId="{DF942ED9-618B-7D47-A6F0-B9F75A58A80D}" type="sibTrans" cxnId="{94656ADE-4C24-A346-B61F-1F52F6FEA953}">
      <dgm:prSet/>
      <dgm:spPr/>
      <dgm:t>
        <a:bodyPr/>
        <a:lstStyle/>
        <a:p>
          <a:endParaRPr lang="de-DE"/>
        </a:p>
      </dgm:t>
    </dgm:pt>
    <dgm:pt modelId="{CCDCF623-A4EC-2645-BBDC-7A5513D89AD4}">
      <dgm:prSet phldrT="[Text]" custT="1"/>
      <dgm:spPr/>
      <dgm:t>
        <a:bodyPr/>
        <a:lstStyle/>
        <a:p>
          <a:r>
            <a:rPr lang="en-GB" sz="1400" noProof="0" dirty="0"/>
            <a:t>The integrator represents the whole federation and acts as a logical single service provider for customers.</a:t>
          </a:r>
        </a:p>
      </dgm:t>
    </dgm:pt>
    <dgm:pt modelId="{1761EFED-0EEE-F84A-A3D6-516A368374FD}" type="parTrans" cxnId="{0E5CDE97-139A-1C45-B077-5B33AF07C723}">
      <dgm:prSet/>
      <dgm:spPr/>
      <dgm:t>
        <a:bodyPr/>
        <a:lstStyle/>
        <a:p>
          <a:endParaRPr lang="de-DE"/>
        </a:p>
      </dgm:t>
    </dgm:pt>
    <dgm:pt modelId="{6E1E33C9-F378-9641-BC36-4F1EED9D1A12}" type="sibTrans" cxnId="{0E5CDE97-139A-1C45-B077-5B33AF07C723}">
      <dgm:prSet/>
      <dgm:spPr/>
      <dgm:t>
        <a:bodyPr/>
        <a:lstStyle/>
        <a:p>
          <a:endParaRPr lang="de-DE"/>
        </a:p>
      </dgm:t>
    </dgm:pt>
    <dgm:pt modelId="{2B8A408A-9257-47AB-B520-A7B9CE52E781}">
      <dgm:prSet phldrT="[Text]" custT="1"/>
      <dgm:spPr/>
      <dgm:t>
        <a:bodyPr/>
        <a:lstStyle/>
        <a:p>
          <a:r>
            <a:rPr lang="en-GB" sz="1400" noProof="0" dirty="0"/>
            <a:t>Customers, however, only see the different individual federation members, from which they receive their services.</a:t>
          </a:r>
        </a:p>
      </dgm:t>
    </dgm:pt>
    <dgm:pt modelId="{E8EEC052-6CC0-4CD8-9D88-B3DA49888BF7}" type="parTrans" cxnId="{B016E826-7FF7-45ED-8CA4-3C607268EBB9}">
      <dgm:prSet/>
      <dgm:spPr/>
      <dgm:t>
        <a:bodyPr/>
        <a:lstStyle/>
        <a:p>
          <a:endParaRPr lang="de-DE"/>
        </a:p>
      </dgm:t>
    </dgm:pt>
    <dgm:pt modelId="{942AA181-F298-4618-AB95-CB99EC6A7DAF}" type="sibTrans" cxnId="{B016E826-7FF7-45ED-8CA4-3C607268EBB9}">
      <dgm:prSet/>
      <dgm:spPr/>
      <dgm:t>
        <a:bodyPr/>
        <a:lstStyle/>
        <a:p>
          <a:endParaRPr lang="de-DE"/>
        </a:p>
      </dgm:t>
    </dgm:pt>
    <dgm:pt modelId="{C8CE1F79-DE17-40F6-998E-CDAD5187117E}">
      <dgm:prSet phldrT="[Text]" custT="1"/>
      <dgm:spPr/>
      <dgm:t>
        <a:bodyPr/>
        <a:lstStyle/>
        <a:p>
          <a:r>
            <a:rPr lang="en-GB" sz="1400" noProof="0" dirty="0"/>
            <a:t>Customers only see and realise the full service integrator, and are not aware of the individual members of the federation anymore.</a:t>
          </a:r>
        </a:p>
      </dgm:t>
    </dgm:pt>
    <dgm:pt modelId="{CAE98FCE-25B0-47CE-9F77-A94BE72FCAFD}" type="parTrans" cxnId="{219120BC-7E88-4C36-BC8F-F4A4CDA6FAA7}">
      <dgm:prSet/>
      <dgm:spPr/>
      <dgm:t>
        <a:bodyPr/>
        <a:lstStyle/>
        <a:p>
          <a:endParaRPr lang="de-DE"/>
        </a:p>
      </dgm:t>
    </dgm:pt>
    <dgm:pt modelId="{FA3A1E34-2A91-4713-B63F-80BAF6EC7261}" type="sibTrans" cxnId="{219120BC-7E88-4C36-BC8F-F4A4CDA6FAA7}">
      <dgm:prSet/>
      <dgm:spPr/>
      <dgm:t>
        <a:bodyPr/>
        <a:lstStyle/>
        <a:p>
          <a:endParaRPr lang="de-DE"/>
        </a:p>
      </dgm:t>
    </dgm:pt>
    <dgm:pt modelId="{57769423-DEC4-404E-9EC3-2208D0BCDE28}">
      <dgm:prSet phldrT="[Text]" custT="1"/>
      <dgm:spPr/>
      <dgm:t>
        <a:bodyPr/>
        <a:lstStyle/>
        <a:p>
          <a:r>
            <a:rPr lang="en-GB" sz="1400" dirty="0"/>
            <a:t>One organisation acts as an advisor visible to customers as well, helping them understand the federation and its offerings.</a:t>
          </a:r>
          <a:endParaRPr lang="de-DE" sz="1400" dirty="0"/>
        </a:p>
      </dgm:t>
    </dgm:pt>
    <dgm:pt modelId="{37A8A2B1-8ED8-4106-907F-65D9980E11E4}" type="parTrans" cxnId="{0D172566-F0B0-453B-ABFA-E212C28223D0}">
      <dgm:prSet/>
      <dgm:spPr/>
      <dgm:t>
        <a:bodyPr/>
        <a:lstStyle/>
        <a:p>
          <a:endParaRPr lang="de-DE"/>
        </a:p>
      </dgm:t>
    </dgm:pt>
    <dgm:pt modelId="{BBE59CCB-28C4-4430-9C3B-5F97B15494E0}" type="sibTrans" cxnId="{0D172566-F0B0-453B-ABFA-E212C28223D0}">
      <dgm:prSet/>
      <dgm:spPr/>
      <dgm:t>
        <a:bodyPr/>
        <a:lstStyle/>
        <a:p>
          <a:endParaRPr lang="de-DE"/>
        </a:p>
      </dgm:t>
    </dgm:pt>
    <dgm:pt modelId="{213ACD73-1FB9-40B9-94DD-64604E0EEA39}">
      <dgm:prSet phldrT="[Text]" custT="1"/>
      <dgm:spPr/>
      <dgm:t>
        <a:bodyPr/>
        <a:lstStyle/>
        <a:p>
          <a:r>
            <a:rPr lang="en-GB" sz="1400" dirty="0"/>
            <a:t>A matchmaker helps customers get the services they want and need by bringing customers and federation members together.</a:t>
          </a:r>
          <a:endParaRPr lang="en-GB" sz="1400" noProof="0" dirty="0"/>
        </a:p>
      </dgm:t>
    </dgm:pt>
    <dgm:pt modelId="{27C0EBA8-BFD5-4D39-A779-5C67AE559491}" type="parTrans" cxnId="{136B6515-7795-44CF-929F-82F3F83D6539}">
      <dgm:prSet/>
      <dgm:spPr/>
      <dgm:t>
        <a:bodyPr/>
        <a:lstStyle/>
        <a:p>
          <a:endParaRPr lang="de-DE"/>
        </a:p>
      </dgm:t>
    </dgm:pt>
    <dgm:pt modelId="{7877CB64-A1BF-45C9-866D-2DD4181C24E7}" type="sibTrans" cxnId="{136B6515-7795-44CF-929F-82F3F83D6539}">
      <dgm:prSet/>
      <dgm:spPr/>
      <dgm:t>
        <a:bodyPr/>
        <a:lstStyle/>
        <a:p>
          <a:endParaRPr lang="de-DE"/>
        </a:p>
      </dgm:t>
    </dgm:pt>
    <dgm:pt modelId="{2564B4BF-2CFF-4D09-BE28-182B514855FD}">
      <dgm:prSet phldrT="[Text]" custT="1"/>
      <dgm:spPr/>
      <dgm:t>
        <a:bodyPr/>
        <a:lstStyle/>
        <a:p>
          <a:r>
            <a:rPr lang="en-GB" sz="1400" noProof="0" dirty="0"/>
            <a:t>Matchmaking means: connecting customer demand with offerings from one or more federation members.</a:t>
          </a:r>
        </a:p>
      </dgm:t>
    </dgm:pt>
    <dgm:pt modelId="{AFDA9F0B-900C-4D85-AA33-8251C74DF5AA}" type="parTrans" cxnId="{0E67E51B-B89F-46FA-A5D2-B4D72F6FED7B}">
      <dgm:prSet/>
      <dgm:spPr/>
      <dgm:t>
        <a:bodyPr/>
        <a:lstStyle/>
        <a:p>
          <a:endParaRPr lang="de-DE"/>
        </a:p>
      </dgm:t>
    </dgm:pt>
    <dgm:pt modelId="{1D3BCF38-679B-4440-87FF-E684225C472B}" type="sibTrans" cxnId="{0E67E51B-B89F-46FA-A5D2-B4D72F6FED7B}">
      <dgm:prSet/>
      <dgm:spPr/>
      <dgm:t>
        <a:bodyPr/>
        <a:lstStyle/>
        <a:p>
          <a:endParaRPr lang="de-DE"/>
        </a:p>
      </dgm:t>
    </dgm:pt>
    <dgm:pt modelId="{40AE1DE0-9EDC-4E81-B667-AACD7F63E051}">
      <dgm:prSet phldrT="[Text]" custT="1"/>
      <dgm:spPr/>
      <dgm:t>
        <a:bodyPr/>
        <a:lstStyle/>
        <a:p>
          <a:r>
            <a:rPr lang="en-GB" sz="1400" dirty="0"/>
            <a:t>However, customers realise / know that services are actually provided / delivered by a number of different federation members.</a:t>
          </a:r>
          <a:endParaRPr lang="de-DE" sz="1400" dirty="0"/>
        </a:p>
      </dgm:t>
    </dgm:pt>
    <dgm:pt modelId="{38575218-0606-45D8-8029-C739CDBB3C2A}" type="parTrans" cxnId="{3116F756-0E4D-4706-868B-09A318FB853E}">
      <dgm:prSet/>
      <dgm:spPr/>
      <dgm:t>
        <a:bodyPr/>
        <a:lstStyle/>
        <a:p>
          <a:endParaRPr lang="de-DE"/>
        </a:p>
      </dgm:t>
    </dgm:pt>
    <dgm:pt modelId="{5ED522CC-90C3-4E69-B4EE-8E43E5983FC1}" type="sibTrans" cxnId="{3116F756-0E4D-4706-868B-09A318FB853E}">
      <dgm:prSet/>
      <dgm:spPr/>
      <dgm:t>
        <a:bodyPr/>
        <a:lstStyle/>
        <a:p>
          <a:endParaRPr lang="de-DE"/>
        </a:p>
      </dgm:t>
    </dgm:pt>
    <dgm:pt modelId="{7650B51D-A316-2344-911C-1B6FAE5E3829}" type="pres">
      <dgm:prSet presAssocID="{773BBA10-58F2-6A4A-945A-ADF43E1B3EA8}" presName="Name0" presStyleCnt="0">
        <dgm:presLayoutVars>
          <dgm:dir/>
          <dgm:animLvl val="lvl"/>
          <dgm:resizeHandles val="exact"/>
        </dgm:presLayoutVars>
      </dgm:prSet>
      <dgm:spPr/>
    </dgm:pt>
    <dgm:pt modelId="{233F7341-C7B8-8948-9D7E-33DDC8777876}" type="pres">
      <dgm:prSet presAssocID="{A0D07556-2276-6B49-A873-D1752591589D}" presName="linNode" presStyleCnt="0"/>
      <dgm:spPr/>
    </dgm:pt>
    <dgm:pt modelId="{B1F1D662-ECC4-4446-B215-56FB628A75BD}" type="pres">
      <dgm:prSet presAssocID="{A0D07556-2276-6B49-A873-D1752591589D}" presName="parentText" presStyleLbl="node1" presStyleIdx="0" presStyleCnt="5" custScaleX="77875">
        <dgm:presLayoutVars>
          <dgm:chMax val="1"/>
          <dgm:bulletEnabled val="1"/>
        </dgm:presLayoutVars>
      </dgm:prSet>
      <dgm:spPr/>
    </dgm:pt>
    <dgm:pt modelId="{AD810C21-EF6D-864A-BC0C-997FF0BF8BAF}" type="pres">
      <dgm:prSet presAssocID="{A0D07556-2276-6B49-A873-D1752591589D}" presName="descendantText" presStyleLbl="alignAccFollowNode1" presStyleIdx="0" presStyleCnt="5" custScaleX="110622">
        <dgm:presLayoutVars>
          <dgm:bulletEnabled val="1"/>
        </dgm:presLayoutVars>
      </dgm:prSet>
      <dgm:spPr/>
    </dgm:pt>
    <dgm:pt modelId="{AABD2739-AD5F-174E-8E60-ABC8D41AE0A2}" type="pres">
      <dgm:prSet presAssocID="{08014617-1759-AF48-B13C-7EF267B3BCC9}" presName="sp" presStyleCnt="0"/>
      <dgm:spPr/>
    </dgm:pt>
    <dgm:pt modelId="{B125ED72-9C62-824D-9739-124523F489EF}" type="pres">
      <dgm:prSet presAssocID="{90719699-1035-794B-9B95-D72D444482A6}" presName="linNode" presStyleCnt="0"/>
      <dgm:spPr/>
    </dgm:pt>
    <dgm:pt modelId="{34C6CEAC-E3EB-F648-91A0-CF95E420F6F9}" type="pres">
      <dgm:prSet presAssocID="{90719699-1035-794B-9B95-D72D444482A6}" presName="parentText" presStyleLbl="node1" presStyleIdx="1" presStyleCnt="5" custScaleX="77875">
        <dgm:presLayoutVars>
          <dgm:chMax val="1"/>
          <dgm:bulletEnabled val="1"/>
        </dgm:presLayoutVars>
      </dgm:prSet>
      <dgm:spPr/>
    </dgm:pt>
    <dgm:pt modelId="{3DDE4BFF-2723-4442-90F8-AB6246C75A05}" type="pres">
      <dgm:prSet presAssocID="{90719699-1035-794B-9B95-D72D444482A6}" presName="descendantText" presStyleLbl="alignAccFollowNode1" presStyleIdx="1" presStyleCnt="5" custScaleX="110622">
        <dgm:presLayoutVars>
          <dgm:bulletEnabled val="1"/>
        </dgm:presLayoutVars>
      </dgm:prSet>
      <dgm:spPr/>
    </dgm:pt>
    <dgm:pt modelId="{C75E87D9-786F-5C4D-AEFE-3A1281E655E3}" type="pres">
      <dgm:prSet presAssocID="{04C9C99E-81FE-0F49-83EC-FD4881DD1AD2}" presName="sp" presStyleCnt="0"/>
      <dgm:spPr/>
    </dgm:pt>
    <dgm:pt modelId="{8557F175-2E85-3E43-AAB5-C2FFBAE30CB1}" type="pres">
      <dgm:prSet presAssocID="{707EB759-3F0B-044F-849D-329792F2572F}" presName="linNode" presStyleCnt="0"/>
      <dgm:spPr/>
    </dgm:pt>
    <dgm:pt modelId="{4A7F2DDD-14CA-CA45-8BAD-696F484A53A8}" type="pres">
      <dgm:prSet presAssocID="{707EB759-3F0B-044F-849D-329792F2572F}" presName="parentText" presStyleLbl="node1" presStyleIdx="2" presStyleCnt="5" custScaleX="77875">
        <dgm:presLayoutVars>
          <dgm:chMax val="1"/>
          <dgm:bulletEnabled val="1"/>
        </dgm:presLayoutVars>
      </dgm:prSet>
      <dgm:spPr/>
    </dgm:pt>
    <dgm:pt modelId="{9EAF7076-B891-5D46-AB4C-EED9B43EC3FF}" type="pres">
      <dgm:prSet presAssocID="{707EB759-3F0B-044F-849D-329792F2572F}" presName="descendantText" presStyleLbl="alignAccFollowNode1" presStyleIdx="2" presStyleCnt="5" custScaleX="110622">
        <dgm:presLayoutVars>
          <dgm:bulletEnabled val="1"/>
        </dgm:presLayoutVars>
      </dgm:prSet>
      <dgm:spPr/>
    </dgm:pt>
    <dgm:pt modelId="{70EBA5B2-3BF7-C544-A69D-EA06C020AED6}" type="pres">
      <dgm:prSet presAssocID="{DE0226EC-BED9-384F-A4BA-4290DF7047E6}" presName="sp" presStyleCnt="0"/>
      <dgm:spPr/>
    </dgm:pt>
    <dgm:pt modelId="{6D9A2D4C-383A-CA4B-9A56-EC30030E01EC}" type="pres">
      <dgm:prSet presAssocID="{BB37A7DE-E887-744F-9F70-61AD2DBD9071}" presName="linNode" presStyleCnt="0"/>
      <dgm:spPr/>
    </dgm:pt>
    <dgm:pt modelId="{8CBFF12F-9C19-D64C-AA3B-403C49E9D0BE}" type="pres">
      <dgm:prSet presAssocID="{BB37A7DE-E887-744F-9F70-61AD2DBD9071}" presName="parentText" presStyleLbl="node1" presStyleIdx="3" presStyleCnt="5" custScaleX="77875">
        <dgm:presLayoutVars>
          <dgm:chMax val="1"/>
          <dgm:bulletEnabled val="1"/>
        </dgm:presLayoutVars>
      </dgm:prSet>
      <dgm:spPr/>
    </dgm:pt>
    <dgm:pt modelId="{7CBF2CFC-CA56-404B-9E0D-A05E559FB6C4}" type="pres">
      <dgm:prSet presAssocID="{BB37A7DE-E887-744F-9F70-61AD2DBD9071}" presName="descendantText" presStyleLbl="alignAccFollowNode1" presStyleIdx="3" presStyleCnt="5" custScaleX="110622">
        <dgm:presLayoutVars>
          <dgm:bulletEnabled val="1"/>
        </dgm:presLayoutVars>
      </dgm:prSet>
      <dgm:spPr/>
    </dgm:pt>
    <dgm:pt modelId="{0642AFD1-C327-934B-8755-A66B32A68C64}" type="pres">
      <dgm:prSet presAssocID="{D9F749A4-1A8C-5D45-A860-5E292DAE77F5}" presName="sp" presStyleCnt="0"/>
      <dgm:spPr/>
    </dgm:pt>
    <dgm:pt modelId="{7A12F470-CF2A-C747-9FF7-3D8A9BCA8477}" type="pres">
      <dgm:prSet presAssocID="{2EED2E5F-8762-A34E-9DEB-40458CEA2AD8}" presName="linNode" presStyleCnt="0"/>
      <dgm:spPr/>
    </dgm:pt>
    <dgm:pt modelId="{1AD0FAE3-CB0F-1F4C-93D1-7A6CACBD0C2E}" type="pres">
      <dgm:prSet presAssocID="{2EED2E5F-8762-A34E-9DEB-40458CEA2AD8}" presName="parentText" presStyleLbl="node1" presStyleIdx="4" presStyleCnt="5" custScaleX="77875">
        <dgm:presLayoutVars>
          <dgm:chMax val="1"/>
          <dgm:bulletEnabled val="1"/>
        </dgm:presLayoutVars>
      </dgm:prSet>
      <dgm:spPr/>
    </dgm:pt>
    <dgm:pt modelId="{09554943-9FA1-4942-BF2D-AA092F8E71CF}" type="pres">
      <dgm:prSet presAssocID="{2EED2E5F-8762-A34E-9DEB-40458CEA2AD8}" presName="descendantText" presStyleLbl="alignAccFollowNode1" presStyleIdx="4" presStyleCnt="5" custScaleX="110622">
        <dgm:presLayoutVars>
          <dgm:bulletEnabled val="1"/>
        </dgm:presLayoutVars>
      </dgm:prSet>
      <dgm:spPr/>
    </dgm:pt>
  </dgm:ptLst>
  <dgm:cxnLst>
    <dgm:cxn modelId="{796AB80D-B4BA-6A4A-934F-1D5240B905AF}" srcId="{90719699-1035-794B-9B95-D72D444482A6}" destId="{7DA9B7D8-4596-354C-98E2-D8882EF1B40E}" srcOrd="0" destOrd="0" parTransId="{25A222E1-BE89-354F-AD0D-957E5C5FA002}" sibTransId="{794BC070-30BD-524A-B9E7-C7A4DAE1BF2B}"/>
    <dgm:cxn modelId="{136B6515-7795-44CF-929F-82F3F83D6539}" srcId="{707EB759-3F0B-044F-849D-329792F2572F}" destId="{213ACD73-1FB9-40B9-94DD-64604E0EEA39}" srcOrd="0" destOrd="0" parTransId="{27C0EBA8-BFD5-4D39-A779-5C67AE559491}" sibTransId="{7877CB64-A1BF-45C9-866D-2DD4181C24E7}"/>
    <dgm:cxn modelId="{471B3518-9465-884D-8395-D6B46CB3F3EB}" srcId="{773BBA10-58F2-6A4A-945A-ADF43E1B3EA8}" destId="{90719699-1035-794B-9B95-D72D444482A6}" srcOrd="1" destOrd="0" parTransId="{5966D403-0DA0-E146-BCAA-0B76BF4C1A12}" sibTransId="{04C9C99E-81FE-0F49-83EC-FD4881DD1AD2}"/>
    <dgm:cxn modelId="{226E061A-A07F-4EC4-AE16-DF090B2F2796}" type="presOf" srcId="{BB37A7DE-E887-744F-9F70-61AD2DBD9071}" destId="{8CBFF12F-9C19-D64C-AA3B-403C49E9D0BE}" srcOrd="0" destOrd="0" presId="urn:microsoft.com/office/officeart/2005/8/layout/vList5"/>
    <dgm:cxn modelId="{0E67E51B-B89F-46FA-A5D2-B4D72F6FED7B}" srcId="{707EB759-3F0B-044F-849D-329792F2572F}" destId="{2564B4BF-2CFF-4D09-BE28-182B514855FD}" srcOrd="1" destOrd="0" parTransId="{AFDA9F0B-900C-4D85-AA33-8251C74DF5AA}" sibTransId="{1D3BCF38-679B-4440-87FF-E684225C472B}"/>
    <dgm:cxn modelId="{B016E826-7FF7-45ED-8CA4-3C607268EBB9}" srcId="{A0D07556-2276-6B49-A873-D1752591589D}" destId="{2B8A408A-9257-47AB-B520-A7B9CE52E781}" srcOrd="1" destOrd="0" parTransId="{E8EEC052-6CC0-4CD8-9D88-B3DA49888BF7}" sibTransId="{942AA181-F298-4618-AB95-CB99EC6A7DAF}"/>
    <dgm:cxn modelId="{EE5D302C-759B-440D-A5AE-FDC68F9C188B}" type="presOf" srcId="{57769423-DEC4-404E-9EC3-2208D0BCDE28}" destId="{3DDE4BFF-2723-4442-90F8-AB6246C75A05}" srcOrd="0" destOrd="1" presId="urn:microsoft.com/office/officeart/2005/8/layout/vList5"/>
    <dgm:cxn modelId="{BB44A14C-341B-423F-B2EA-BAC4841EA0FA}" type="presOf" srcId="{2DEEE397-B45A-C241-BEB5-29533C3975BB}" destId="{7CBF2CFC-CA56-404B-9E0D-A05E559FB6C4}" srcOrd="0" destOrd="0" presId="urn:microsoft.com/office/officeart/2005/8/layout/vList5"/>
    <dgm:cxn modelId="{3116F756-0E4D-4706-868B-09A318FB853E}" srcId="{BB37A7DE-E887-744F-9F70-61AD2DBD9071}" destId="{40AE1DE0-9EDC-4E81-B667-AACD7F63E051}" srcOrd="1" destOrd="0" parTransId="{38575218-0606-45D8-8029-C739CDBB3C2A}" sibTransId="{5ED522CC-90C3-4E69-B4EE-8E43E5983FC1}"/>
    <dgm:cxn modelId="{116DC05D-0B03-437F-949C-664A0D66EC84}" type="presOf" srcId="{2EED2E5F-8762-A34E-9DEB-40458CEA2AD8}" destId="{1AD0FAE3-CB0F-1F4C-93D1-7A6CACBD0C2E}" srcOrd="0" destOrd="0" presId="urn:microsoft.com/office/officeart/2005/8/layout/vList5"/>
    <dgm:cxn modelId="{AF6A0B5F-E013-0C45-8C7D-4BF5B11FA57E}" srcId="{773BBA10-58F2-6A4A-945A-ADF43E1B3EA8}" destId="{2EED2E5F-8762-A34E-9DEB-40458CEA2AD8}" srcOrd="4" destOrd="0" parTransId="{A0FC53A6-C073-D049-8429-A45CF747BFE2}" sibTransId="{6725F5BA-FA3C-9A42-96B5-699A2BD7FC08}"/>
    <dgm:cxn modelId="{9E74CA61-29CD-48D8-B849-48741E8B8B60}" type="presOf" srcId="{90719699-1035-794B-9B95-D72D444482A6}" destId="{34C6CEAC-E3EB-F648-91A0-CF95E420F6F9}" srcOrd="0" destOrd="0" presId="urn:microsoft.com/office/officeart/2005/8/layout/vList5"/>
    <dgm:cxn modelId="{A8D04C64-2510-4E91-9FA4-D1393385ACD2}" type="presOf" srcId="{213ACD73-1FB9-40B9-94DD-64604E0EEA39}" destId="{9EAF7076-B891-5D46-AB4C-EED9B43EC3FF}" srcOrd="0" destOrd="0" presId="urn:microsoft.com/office/officeart/2005/8/layout/vList5"/>
    <dgm:cxn modelId="{0D172566-F0B0-453B-ABFA-E212C28223D0}" srcId="{90719699-1035-794B-9B95-D72D444482A6}" destId="{57769423-DEC4-404E-9EC3-2208D0BCDE28}" srcOrd="1" destOrd="0" parTransId="{37A8A2B1-8ED8-4106-907F-65D9980E11E4}" sibTransId="{BBE59CCB-28C4-4430-9C3B-5F97B15494E0}"/>
    <dgm:cxn modelId="{FD00016B-DA76-42FF-BAB6-5CE03EA7A845}" type="presOf" srcId="{40AE1DE0-9EDC-4E81-B667-AACD7F63E051}" destId="{7CBF2CFC-CA56-404B-9E0D-A05E559FB6C4}" srcOrd="0" destOrd="1" presId="urn:microsoft.com/office/officeart/2005/8/layout/vList5"/>
    <dgm:cxn modelId="{16423073-D7CB-4DD7-A84F-B7578A8AFBDE}" type="presOf" srcId="{2564B4BF-2CFF-4D09-BE28-182B514855FD}" destId="{9EAF7076-B891-5D46-AB4C-EED9B43EC3FF}" srcOrd="0" destOrd="1" presId="urn:microsoft.com/office/officeart/2005/8/layout/vList5"/>
    <dgm:cxn modelId="{9C33538A-765E-4ABD-8592-3DCB0880A397}" type="presOf" srcId="{CCDCF623-A4EC-2645-BBDC-7A5513D89AD4}" destId="{09554943-9FA1-4942-BF2D-AA092F8E71CF}" srcOrd="0" destOrd="0" presId="urn:microsoft.com/office/officeart/2005/8/layout/vList5"/>
    <dgm:cxn modelId="{48E36596-1508-794E-80D3-1EE7A933509F}" srcId="{A0D07556-2276-6B49-A873-D1752591589D}" destId="{8C98F323-2A1E-EC41-B0B1-8BD1782553C4}" srcOrd="0" destOrd="0" parTransId="{91032CDB-8D6D-9246-8CCD-9633703C24BA}" sibTransId="{C69ABD7F-417A-B544-8245-FB70FD441CA5}"/>
    <dgm:cxn modelId="{0E5CDE97-139A-1C45-B077-5B33AF07C723}" srcId="{2EED2E5F-8762-A34E-9DEB-40458CEA2AD8}" destId="{CCDCF623-A4EC-2645-BBDC-7A5513D89AD4}" srcOrd="0" destOrd="0" parTransId="{1761EFED-0EEE-F84A-A3D6-516A368374FD}" sibTransId="{6E1E33C9-F378-9641-BC36-4F1EED9D1A12}"/>
    <dgm:cxn modelId="{0E8F41A0-CFC1-4815-BE2F-324A1D27CF72}" type="presOf" srcId="{2B8A408A-9257-47AB-B520-A7B9CE52E781}" destId="{AD810C21-EF6D-864A-BC0C-997FF0BF8BAF}" srcOrd="0" destOrd="1" presId="urn:microsoft.com/office/officeart/2005/8/layout/vList5"/>
    <dgm:cxn modelId="{B6D851A1-EB1F-418D-9F50-F41D6076B830}" type="presOf" srcId="{773BBA10-58F2-6A4A-945A-ADF43E1B3EA8}" destId="{7650B51D-A316-2344-911C-1B6FAE5E3829}" srcOrd="0" destOrd="0" presId="urn:microsoft.com/office/officeart/2005/8/layout/vList5"/>
    <dgm:cxn modelId="{411494AC-E96A-4A9D-809B-E2BD4A1B6DE8}" type="presOf" srcId="{7DA9B7D8-4596-354C-98E2-D8882EF1B40E}" destId="{3DDE4BFF-2723-4442-90F8-AB6246C75A05}" srcOrd="0" destOrd="0" presId="urn:microsoft.com/office/officeart/2005/8/layout/vList5"/>
    <dgm:cxn modelId="{1429BFB9-1B8C-3B41-95D9-6C6DFF2A230C}" srcId="{773BBA10-58F2-6A4A-945A-ADF43E1B3EA8}" destId="{707EB759-3F0B-044F-849D-329792F2572F}" srcOrd="2" destOrd="0" parTransId="{E7CB08AC-1768-FF4D-9534-EBCA77A06911}" sibTransId="{DE0226EC-BED9-384F-A4BA-4290DF7047E6}"/>
    <dgm:cxn modelId="{219120BC-7E88-4C36-BC8F-F4A4CDA6FAA7}" srcId="{2EED2E5F-8762-A34E-9DEB-40458CEA2AD8}" destId="{C8CE1F79-DE17-40F6-998E-CDAD5187117E}" srcOrd="1" destOrd="0" parTransId="{CAE98FCE-25B0-47CE-9F77-A94BE72FCAFD}" sibTransId="{FA3A1E34-2A91-4713-B63F-80BAF6EC7261}"/>
    <dgm:cxn modelId="{3497FBC4-1AF0-1C4C-A0BC-FDC0AB7E429E}" srcId="{773BBA10-58F2-6A4A-945A-ADF43E1B3EA8}" destId="{A0D07556-2276-6B49-A873-D1752591589D}" srcOrd="0" destOrd="0" parTransId="{40291021-7A7F-3643-B265-B458DF621E85}" sibTransId="{08014617-1759-AF48-B13C-7EF267B3BCC9}"/>
    <dgm:cxn modelId="{6C5713D2-E3E2-4620-ACA9-9DE51096D5FE}" type="presOf" srcId="{C8CE1F79-DE17-40F6-998E-CDAD5187117E}" destId="{09554943-9FA1-4942-BF2D-AA092F8E71CF}" srcOrd="0" destOrd="1" presId="urn:microsoft.com/office/officeart/2005/8/layout/vList5"/>
    <dgm:cxn modelId="{99ED2CD3-434B-44DB-9587-26DF751BCD27}" type="presOf" srcId="{8C98F323-2A1E-EC41-B0B1-8BD1782553C4}" destId="{AD810C21-EF6D-864A-BC0C-997FF0BF8BAF}" srcOrd="0" destOrd="0" presId="urn:microsoft.com/office/officeart/2005/8/layout/vList5"/>
    <dgm:cxn modelId="{BBE62FDE-7080-4583-A259-CBDA77C028E2}" type="presOf" srcId="{A0D07556-2276-6B49-A873-D1752591589D}" destId="{B1F1D662-ECC4-4446-B215-56FB628A75BD}" srcOrd="0" destOrd="0" presId="urn:microsoft.com/office/officeart/2005/8/layout/vList5"/>
    <dgm:cxn modelId="{94656ADE-4C24-A346-B61F-1F52F6FEA953}" srcId="{BB37A7DE-E887-744F-9F70-61AD2DBD9071}" destId="{2DEEE397-B45A-C241-BEB5-29533C3975BB}" srcOrd="0" destOrd="0" parTransId="{1A0EDD14-1EB5-0E4F-8F34-1C6F9C303DF0}" sibTransId="{DF942ED9-618B-7D47-A6F0-B9F75A58A80D}"/>
    <dgm:cxn modelId="{57B574EB-4761-4FF2-A9F8-90775C55C2A6}" type="presOf" srcId="{707EB759-3F0B-044F-849D-329792F2572F}" destId="{4A7F2DDD-14CA-CA45-8BAD-696F484A53A8}" srcOrd="0" destOrd="0" presId="urn:microsoft.com/office/officeart/2005/8/layout/vList5"/>
    <dgm:cxn modelId="{6850FDFC-A0FC-604F-9373-633E373A6E66}" srcId="{773BBA10-58F2-6A4A-945A-ADF43E1B3EA8}" destId="{BB37A7DE-E887-744F-9F70-61AD2DBD9071}" srcOrd="3" destOrd="0" parTransId="{5F23BF4B-32C3-A04F-9102-BB6DCE20D21A}" sibTransId="{D9F749A4-1A8C-5D45-A860-5E292DAE77F5}"/>
    <dgm:cxn modelId="{B690D3C4-287C-4044-A1DF-EE27DCADA7E9}" type="presParOf" srcId="{7650B51D-A316-2344-911C-1B6FAE5E3829}" destId="{233F7341-C7B8-8948-9D7E-33DDC8777876}" srcOrd="0" destOrd="0" presId="urn:microsoft.com/office/officeart/2005/8/layout/vList5"/>
    <dgm:cxn modelId="{85ED22DE-BEFD-45A1-B4F4-B39FD908B6D7}" type="presParOf" srcId="{233F7341-C7B8-8948-9D7E-33DDC8777876}" destId="{B1F1D662-ECC4-4446-B215-56FB628A75BD}" srcOrd="0" destOrd="0" presId="urn:microsoft.com/office/officeart/2005/8/layout/vList5"/>
    <dgm:cxn modelId="{0ADD7532-4F5F-4606-BA02-D6E7C1868F0B}" type="presParOf" srcId="{233F7341-C7B8-8948-9D7E-33DDC8777876}" destId="{AD810C21-EF6D-864A-BC0C-997FF0BF8BAF}" srcOrd="1" destOrd="0" presId="urn:microsoft.com/office/officeart/2005/8/layout/vList5"/>
    <dgm:cxn modelId="{B31855FC-5DF8-4136-ABC8-E9822A1111AF}" type="presParOf" srcId="{7650B51D-A316-2344-911C-1B6FAE5E3829}" destId="{AABD2739-AD5F-174E-8E60-ABC8D41AE0A2}" srcOrd="1" destOrd="0" presId="urn:microsoft.com/office/officeart/2005/8/layout/vList5"/>
    <dgm:cxn modelId="{7FC98B7E-95CC-4DBE-A1B8-03982F067A3C}" type="presParOf" srcId="{7650B51D-A316-2344-911C-1B6FAE5E3829}" destId="{B125ED72-9C62-824D-9739-124523F489EF}" srcOrd="2" destOrd="0" presId="urn:microsoft.com/office/officeart/2005/8/layout/vList5"/>
    <dgm:cxn modelId="{494F7C2C-FC4F-4517-9B3F-3C1615F6F484}" type="presParOf" srcId="{B125ED72-9C62-824D-9739-124523F489EF}" destId="{34C6CEAC-E3EB-F648-91A0-CF95E420F6F9}" srcOrd="0" destOrd="0" presId="urn:microsoft.com/office/officeart/2005/8/layout/vList5"/>
    <dgm:cxn modelId="{A8350E09-8535-4463-A9B4-9BF9B414746C}" type="presParOf" srcId="{B125ED72-9C62-824D-9739-124523F489EF}" destId="{3DDE4BFF-2723-4442-90F8-AB6246C75A05}" srcOrd="1" destOrd="0" presId="urn:microsoft.com/office/officeart/2005/8/layout/vList5"/>
    <dgm:cxn modelId="{06EA07A1-9A3A-4706-BC24-6811303CA89D}" type="presParOf" srcId="{7650B51D-A316-2344-911C-1B6FAE5E3829}" destId="{C75E87D9-786F-5C4D-AEFE-3A1281E655E3}" srcOrd="3" destOrd="0" presId="urn:microsoft.com/office/officeart/2005/8/layout/vList5"/>
    <dgm:cxn modelId="{205585B8-D2EF-440D-BB9C-E7F07C59B34E}" type="presParOf" srcId="{7650B51D-A316-2344-911C-1B6FAE5E3829}" destId="{8557F175-2E85-3E43-AAB5-C2FFBAE30CB1}" srcOrd="4" destOrd="0" presId="urn:microsoft.com/office/officeart/2005/8/layout/vList5"/>
    <dgm:cxn modelId="{FCF14FCF-4C3C-4DBE-A191-D023417A00D3}" type="presParOf" srcId="{8557F175-2E85-3E43-AAB5-C2FFBAE30CB1}" destId="{4A7F2DDD-14CA-CA45-8BAD-696F484A53A8}" srcOrd="0" destOrd="0" presId="urn:microsoft.com/office/officeart/2005/8/layout/vList5"/>
    <dgm:cxn modelId="{697AC2E0-B2F7-442E-998E-36E40B99514B}" type="presParOf" srcId="{8557F175-2E85-3E43-AAB5-C2FFBAE30CB1}" destId="{9EAF7076-B891-5D46-AB4C-EED9B43EC3FF}" srcOrd="1" destOrd="0" presId="urn:microsoft.com/office/officeart/2005/8/layout/vList5"/>
    <dgm:cxn modelId="{D54082A5-E39B-47FF-91C9-17301D7BA6B5}" type="presParOf" srcId="{7650B51D-A316-2344-911C-1B6FAE5E3829}" destId="{70EBA5B2-3BF7-C544-A69D-EA06C020AED6}" srcOrd="5" destOrd="0" presId="urn:microsoft.com/office/officeart/2005/8/layout/vList5"/>
    <dgm:cxn modelId="{B40E72CD-04D9-4D1B-B7F0-7632AA5CCAF9}" type="presParOf" srcId="{7650B51D-A316-2344-911C-1B6FAE5E3829}" destId="{6D9A2D4C-383A-CA4B-9A56-EC30030E01EC}" srcOrd="6" destOrd="0" presId="urn:microsoft.com/office/officeart/2005/8/layout/vList5"/>
    <dgm:cxn modelId="{6F5E7B04-1081-4D03-8203-AA56EEC5F4ED}" type="presParOf" srcId="{6D9A2D4C-383A-CA4B-9A56-EC30030E01EC}" destId="{8CBFF12F-9C19-D64C-AA3B-403C49E9D0BE}" srcOrd="0" destOrd="0" presId="urn:microsoft.com/office/officeart/2005/8/layout/vList5"/>
    <dgm:cxn modelId="{B7FE91E3-E3DF-4098-B90D-AD0F5651BCFF}" type="presParOf" srcId="{6D9A2D4C-383A-CA4B-9A56-EC30030E01EC}" destId="{7CBF2CFC-CA56-404B-9E0D-A05E559FB6C4}" srcOrd="1" destOrd="0" presId="urn:microsoft.com/office/officeart/2005/8/layout/vList5"/>
    <dgm:cxn modelId="{BE5A3330-62AD-409F-BE57-E3BA71BDBAA8}" type="presParOf" srcId="{7650B51D-A316-2344-911C-1B6FAE5E3829}" destId="{0642AFD1-C327-934B-8755-A66B32A68C64}" srcOrd="7" destOrd="0" presId="urn:microsoft.com/office/officeart/2005/8/layout/vList5"/>
    <dgm:cxn modelId="{39A9D6C3-7736-44B3-8190-AC6CF3847E55}" type="presParOf" srcId="{7650B51D-A316-2344-911C-1B6FAE5E3829}" destId="{7A12F470-CF2A-C747-9FF7-3D8A9BCA8477}" srcOrd="8" destOrd="0" presId="urn:microsoft.com/office/officeart/2005/8/layout/vList5"/>
    <dgm:cxn modelId="{893B1A0E-7F74-46B5-840F-8C85F33AB5BE}" type="presParOf" srcId="{7A12F470-CF2A-C747-9FF7-3D8A9BCA8477}" destId="{1AD0FAE3-CB0F-1F4C-93D1-7A6CACBD0C2E}" srcOrd="0" destOrd="0" presId="urn:microsoft.com/office/officeart/2005/8/layout/vList5"/>
    <dgm:cxn modelId="{37152B90-B6B7-4CE2-AB38-69BE058927B0}" type="presParOf" srcId="{7A12F470-CF2A-C747-9FF7-3D8A9BCA8477}" destId="{09554943-9FA1-4942-BF2D-AA092F8E71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684AF-7F09-44E8-8BE3-2D3CEC745CCD}">
      <dsp:nvSpPr>
        <dsp:cNvPr id="0" name=""/>
        <dsp:cNvSpPr/>
      </dsp:nvSpPr>
      <dsp:spPr>
        <a:xfrm>
          <a:off x="771569" y="0"/>
          <a:ext cx="822313" cy="742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000" b="-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112297-9060-43FA-8A7E-165F2D609D94}">
      <dsp:nvSpPr>
        <dsp:cNvPr id="0" name=""/>
        <dsp:cNvSpPr/>
      </dsp:nvSpPr>
      <dsp:spPr>
        <a:xfrm>
          <a:off x="7992" y="869409"/>
          <a:ext cx="2349466" cy="31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dirty="0"/>
            <a:t>Service </a:t>
          </a:r>
          <a:r>
            <a:rPr lang="de-DE" sz="2100" kern="1200" dirty="0" err="1"/>
            <a:t>Strategy</a:t>
          </a:r>
          <a:endParaRPr lang="en-US" sz="2100" kern="1200" dirty="0"/>
        </a:p>
      </dsp:txBody>
      <dsp:txXfrm>
        <a:off x="7992" y="869409"/>
        <a:ext cx="2349466" cy="318349"/>
      </dsp:txXfrm>
    </dsp:sp>
    <dsp:sp modelId="{0E9732CB-E78E-40E1-8A3D-57037416931C}">
      <dsp:nvSpPr>
        <dsp:cNvPr id="0" name=""/>
        <dsp:cNvSpPr/>
      </dsp:nvSpPr>
      <dsp:spPr>
        <a:xfrm>
          <a:off x="7992" y="1246640"/>
          <a:ext cx="2349466" cy="20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Strategy management for IT Services</a:t>
          </a:r>
          <a:endParaRPr lang="en-US" sz="1600" kern="1200"/>
        </a:p>
        <a:p>
          <a:pPr marL="0" lvl="0" indent="0" algn="ctr" defTabSz="711200">
            <a:lnSpc>
              <a:spcPct val="90000"/>
            </a:lnSpc>
            <a:spcBef>
              <a:spcPct val="0"/>
            </a:spcBef>
            <a:spcAft>
              <a:spcPct val="35000"/>
            </a:spcAft>
            <a:buNone/>
          </a:pPr>
          <a:r>
            <a:rPr lang="de-DE" sz="1600" kern="1200" dirty="0"/>
            <a:t>Service </a:t>
          </a:r>
          <a:r>
            <a:rPr lang="de-DE" sz="1600" kern="1200" dirty="0" err="1"/>
            <a:t>portfolio</a:t>
          </a:r>
          <a:r>
            <a:rPr lang="de-DE" sz="1600" kern="1200" dirty="0"/>
            <a:t> </a:t>
          </a:r>
          <a:r>
            <a:rPr lang="de-DE" sz="1600" kern="1200" dirty="0" err="1"/>
            <a:t>management</a:t>
          </a:r>
          <a:endParaRPr lang="en-US" sz="1600" kern="1200" dirty="0"/>
        </a:p>
        <a:p>
          <a:pPr marL="0" lvl="0" indent="0" algn="ctr" defTabSz="711200">
            <a:lnSpc>
              <a:spcPct val="90000"/>
            </a:lnSpc>
            <a:spcBef>
              <a:spcPct val="0"/>
            </a:spcBef>
            <a:spcAft>
              <a:spcPct val="35000"/>
            </a:spcAft>
            <a:buNone/>
          </a:pPr>
          <a:r>
            <a:rPr lang="de-DE" sz="1600" kern="1200"/>
            <a:t>Financial management for IT services</a:t>
          </a:r>
          <a:endParaRPr lang="en-US" sz="1600" kern="1200"/>
        </a:p>
        <a:p>
          <a:pPr marL="0" lvl="0" indent="0" algn="ctr" defTabSz="711200">
            <a:lnSpc>
              <a:spcPct val="90000"/>
            </a:lnSpc>
            <a:spcBef>
              <a:spcPct val="0"/>
            </a:spcBef>
            <a:spcAft>
              <a:spcPct val="35000"/>
            </a:spcAft>
            <a:buNone/>
          </a:pPr>
          <a:r>
            <a:rPr lang="de-DE" sz="1600" kern="1200"/>
            <a:t>Demand management</a:t>
          </a:r>
          <a:endParaRPr lang="en-US" sz="1600" kern="1200"/>
        </a:p>
        <a:p>
          <a:pPr marL="0" lvl="0" indent="0" algn="ctr" defTabSz="711200">
            <a:lnSpc>
              <a:spcPct val="90000"/>
            </a:lnSpc>
            <a:spcBef>
              <a:spcPct val="0"/>
            </a:spcBef>
            <a:spcAft>
              <a:spcPct val="35000"/>
            </a:spcAft>
            <a:buNone/>
          </a:pPr>
          <a:r>
            <a:rPr lang="de-DE" sz="1600" kern="1200"/>
            <a:t>Business relationship management</a:t>
          </a:r>
          <a:endParaRPr lang="en-US" sz="1600" kern="1200"/>
        </a:p>
      </dsp:txBody>
      <dsp:txXfrm>
        <a:off x="7992" y="1246640"/>
        <a:ext cx="2349466" cy="2015671"/>
      </dsp:txXfrm>
    </dsp:sp>
    <dsp:sp modelId="{38B77CAE-A94D-47F9-93AA-9B592D45A458}">
      <dsp:nvSpPr>
        <dsp:cNvPr id="0" name=""/>
        <dsp:cNvSpPr/>
      </dsp:nvSpPr>
      <dsp:spPr>
        <a:xfrm>
          <a:off x="3532193" y="0"/>
          <a:ext cx="822313" cy="742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7980DF-D148-4111-B3ED-B342B6F2E457}">
      <dsp:nvSpPr>
        <dsp:cNvPr id="0" name=""/>
        <dsp:cNvSpPr/>
      </dsp:nvSpPr>
      <dsp:spPr>
        <a:xfrm>
          <a:off x="2768616" y="869409"/>
          <a:ext cx="2349466" cy="31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a:t>Service Design</a:t>
          </a:r>
          <a:endParaRPr lang="en-US" sz="2100" kern="1200"/>
        </a:p>
      </dsp:txBody>
      <dsp:txXfrm>
        <a:off x="2768616" y="869409"/>
        <a:ext cx="2349466" cy="318349"/>
      </dsp:txXfrm>
    </dsp:sp>
    <dsp:sp modelId="{067F0583-71D2-4841-B1EF-938760FEB8E9}">
      <dsp:nvSpPr>
        <dsp:cNvPr id="0" name=""/>
        <dsp:cNvSpPr/>
      </dsp:nvSpPr>
      <dsp:spPr>
        <a:xfrm>
          <a:off x="2768616" y="1246640"/>
          <a:ext cx="2349466" cy="20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Design coordination</a:t>
          </a:r>
          <a:endParaRPr lang="en-US" sz="1600" kern="1200"/>
        </a:p>
        <a:p>
          <a:pPr marL="0" lvl="0" indent="0" algn="ctr" defTabSz="711200">
            <a:lnSpc>
              <a:spcPct val="90000"/>
            </a:lnSpc>
            <a:spcBef>
              <a:spcPct val="0"/>
            </a:spcBef>
            <a:spcAft>
              <a:spcPct val="35000"/>
            </a:spcAft>
            <a:buNone/>
          </a:pPr>
          <a:r>
            <a:rPr lang="de-DE" sz="1600" kern="1200"/>
            <a:t>Service catalogue management</a:t>
          </a:r>
          <a:endParaRPr lang="en-US" sz="1600" kern="1200"/>
        </a:p>
        <a:p>
          <a:pPr marL="0" lvl="0" indent="0" algn="ctr" defTabSz="711200">
            <a:lnSpc>
              <a:spcPct val="90000"/>
            </a:lnSpc>
            <a:spcBef>
              <a:spcPct val="0"/>
            </a:spcBef>
            <a:spcAft>
              <a:spcPct val="35000"/>
            </a:spcAft>
            <a:buNone/>
          </a:pPr>
          <a:r>
            <a:rPr lang="de-DE" sz="1600" kern="1200"/>
            <a:t>Service-level management</a:t>
          </a:r>
          <a:endParaRPr lang="en-US" sz="1600" kern="1200"/>
        </a:p>
        <a:p>
          <a:pPr marL="0" lvl="0" indent="0" algn="ctr" defTabSz="711200">
            <a:lnSpc>
              <a:spcPct val="90000"/>
            </a:lnSpc>
            <a:spcBef>
              <a:spcPct val="0"/>
            </a:spcBef>
            <a:spcAft>
              <a:spcPct val="35000"/>
            </a:spcAft>
            <a:buNone/>
          </a:pPr>
          <a:r>
            <a:rPr lang="de-DE" sz="1600" kern="1200"/>
            <a:t>Availability management</a:t>
          </a:r>
          <a:endParaRPr lang="en-US" sz="1600" kern="1200"/>
        </a:p>
        <a:p>
          <a:pPr marL="0" lvl="0" indent="0" algn="ctr" defTabSz="711200">
            <a:lnSpc>
              <a:spcPct val="90000"/>
            </a:lnSpc>
            <a:spcBef>
              <a:spcPct val="0"/>
            </a:spcBef>
            <a:spcAft>
              <a:spcPct val="35000"/>
            </a:spcAft>
            <a:buNone/>
          </a:pPr>
          <a:r>
            <a:rPr lang="de-DE" sz="1600" kern="1200"/>
            <a:t>Capacity management</a:t>
          </a:r>
          <a:endParaRPr lang="en-US" sz="1600" kern="1200"/>
        </a:p>
        <a:p>
          <a:pPr marL="0" lvl="0" indent="0" algn="ctr" defTabSz="711200">
            <a:lnSpc>
              <a:spcPct val="90000"/>
            </a:lnSpc>
            <a:spcBef>
              <a:spcPct val="0"/>
            </a:spcBef>
            <a:spcAft>
              <a:spcPct val="35000"/>
            </a:spcAft>
            <a:buNone/>
          </a:pPr>
          <a:r>
            <a:rPr lang="de-DE" sz="1600" kern="1200"/>
            <a:t>IT service continuity management</a:t>
          </a:r>
          <a:endParaRPr lang="en-US" sz="1600" kern="1200"/>
        </a:p>
        <a:p>
          <a:pPr marL="0" lvl="0" indent="0" algn="ctr" defTabSz="711200">
            <a:lnSpc>
              <a:spcPct val="90000"/>
            </a:lnSpc>
            <a:spcBef>
              <a:spcPct val="0"/>
            </a:spcBef>
            <a:spcAft>
              <a:spcPct val="35000"/>
            </a:spcAft>
            <a:buNone/>
          </a:pPr>
          <a:r>
            <a:rPr lang="de-DE" sz="1600" kern="1200"/>
            <a:t>Security management</a:t>
          </a:r>
          <a:endParaRPr lang="en-US" sz="1600" kern="1200"/>
        </a:p>
        <a:p>
          <a:pPr marL="0" lvl="0" indent="0" algn="ctr" defTabSz="711200">
            <a:lnSpc>
              <a:spcPct val="90000"/>
            </a:lnSpc>
            <a:spcBef>
              <a:spcPct val="0"/>
            </a:spcBef>
            <a:spcAft>
              <a:spcPct val="35000"/>
            </a:spcAft>
            <a:buNone/>
          </a:pPr>
          <a:r>
            <a:rPr lang="de-DE" sz="1600" kern="1200"/>
            <a:t>Supplier management</a:t>
          </a:r>
          <a:endParaRPr lang="en-US" sz="1600" kern="1200"/>
        </a:p>
      </dsp:txBody>
      <dsp:txXfrm>
        <a:off x="2768616" y="1246640"/>
        <a:ext cx="2349466" cy="2015671"/>
      </dsp:txXfrm>
    </dsp:sp>
    <dsp:sp modelId="{F944A4B4-8A20-499A-ADF2-09C12B36905E}">
      <dsp:nvSpPr>
        <dsp:cNvPr id="0" name=""/>
        <dsp:cNvSpPr/>
      </dsp:nvSpPr>
      <dsp:spPr>
        <a:xfrm>
          <a:off x="6292816" y="0"/>
          <a:ext cx="822313" cy="742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7DD37F-6005-4C8C-AE30-DE329D2A57A5}">
      <dsp:nvSpPr>
        <dsp:cNvPr id="0" name=""/>
        <dsp:cNvSpPr/>
      </dsp:nvSpPr>
      <dsp:spPr>
        <a:xfrm>
          <a:off x="5529240" y="869409"/>
          <a:ext cx="2349466" cy="31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a:t>Service Transition</a:t>
          </a:r>
          <a:endParaRPr lang="en-US" sz="2100" kern="1200"/>
        </a:p>
      </dsp:txBody>
      <dsp:txXfrm>
        <a:off x="5529240" y="869409"/>
        <a:ext cx="2349466" cy="318349"/>
      </dsp:txXfrm>
    </dsp:sp>
    <dsp:sp modelId="{21908ECD-7391-4F04-A29E-A99BB11A1915}">
      <dsp:nvSpPr>
        <dsp:cNvPr id="0" name=""/>
        <dsp:cNvSpPr/>
      </dsp:nvSpPr>
      <dsp:spPr>
        <a:xfrm>
          <a:off x="5529240" y="1246640"/>
          <a:ext cx="2349466" cy="20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Transition planning and support</a:t>
          </a:r>
          <a:endParaRPr lang="en-US" sz="1600" kern="1200"/>
        </a:p>
        <a:p>
          <a:pPr marL="0" lvl="0" indent="0" algn="ctr" defTabSz="711200">
            <a:lnSpc>
              <a:spcPct val="90000"/>
            </a:lnSpc>
            <a:spcBef>
              <a:spcPct val="0"/>
            </a:spcBef>
            <a:spcAft>
              <a:spcPct val="35000"/>
            </a:spcAft>
            <a:buNone/>
          </a:pPr>
          <a:r>
            <a:rPr lang="de-DE" sz="1600" kern="1200"/>
            <a:t>Change management</a:t>
          </a:r>
          <a:endParaRPr lang="en-US" sz="1600" kern="1200"/>
        </a:p>
        <a:p>
          <a:pPr marL="0" lvl="0" indent="0" algn="ctr" defTabSz="711200">
            <a:lnSpc>
              <a:spcPct val="90000"/>
            </a:lnSpc>
            <a:spcBef>
              <a:spcPct val="0"/>
            </a:spcBef>
            <a:spcAft>
              <a:spcPct val="35000"/>
            </a:spcAft>
            <a:buNone/>
          </a:pPr>
          <a:r>
            <a:rPr lang="de-DE" sz="1600" kern="1200"/>
            <a:t>Service asset and configuration management</a:t>
          </a:r>
          <a:endParaRPr lang="en-US" sz="1600" kern="1200"/>
        </a:p>
        <a:p>
          <a:pPr marL="0" lvl="0" indent="0" algn="ctr" defTabSz="711200">
            <a:lnSpc>
              <a:spcPct val="90000"/>
            </a:lnSpc>
            <a:spcBef>
              <a:spcPct val="0"/>
            </a:spcBef>
            <a:spcAft>
              <a:spcPct val="35000"/>
            </a:spcAft>
            <a:buNone/>
          </a:pPr>
          <a:r>
            <a:rPr lang="de-DE" sz="1600" kern="1200"/>
            <a:t>Release and deployment management</a:t>
          </a:r>
          <a:endParaRPr lang="en-US" sz="1600" kern="1200"/>
        </a:p>
        <a:p>
          <a:pPr marL="0" lvl="0" indent="0" algn="ctr" defTabSz="711200">
            <a:lnSpc>
              <a:spcPct val="90000"/>
            </a:lnSpc>
            <a:spcBef>
              <a:spcPct val="0"/>
            </a:spcBef>
            <a:spcAft>
              <a:spcPct val="35000"/>
            </a:spcAft>
            <a:buNone/>
          </a:pPr>
          <a:r>
            <a:rPr lang="de-DE" sz="1600" kern="1200"/>
            <a:t>Service validation and testing</a:t>
          </a:r>
          <a:endParaRPr lang="en-US" sz="1600" kern="1200"/>
        </a:p>
        <a:p>
          <a:pPr marL="0" lvl="0" indent="0" algn="ctr" defTabSz="711200">
            <a:lnSpc>
              <a:spcPct val="90000"/>
            </a:lnSpc>
            <a:spcBef>
              <a:spcPct val="0"/>
            </a:spcBef>
            <a:spcAft>
              <a:spcPct val="35000"/>
            </a:spcAft>
            <a:buNone/>
          </a:pPr>
          <a:r>
            <a:rPr lang="de-DE" sz="1600" kern="1200"/>
            <a:t>Change evaluation</a:t>
          </a:r>
          <a:endParaRPr lang="en-US" sz="1600" kern="1200"/>
        </a:p>
        <a:p>
          <a:pPr marL="0" lvl="0" indent="0" algn="ctr" defTabSz="711200">
            <a:lnSpc>
              <a:spcPct val="90000"/>
            </a:lnSpc>
            <a:spcBef>
              <a:spcPct val="0"/>
            </a:spcBef>
            <a:spcAft>
              <a:spcPct val="35000"/>
            </a:spcAft>
            <a:buNone/>
          </a:pPr>
          <a:r>
            <a:rPr lang="de-DE" sz="1600" kern="1200"/>
            <a:t>Knowledge management</a:t>
          </a:r>
          <a:endParaRPr lang="en-US" sz="1600" kern="1200"/>
        </a:p>
      </dsp:txBody>
      <dsp:txXfrm>
        <a:off x="5529240" y="1246640"/>
        <a:ext cx="2349466" cy="2015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4925-C633-4D2E-9544-BF457C32C111}">
      <dsp:nvSpPr>
        <dsp:cNvPr id="0" name=""/>
        <dsp:cNvSpPr/>
      </dsp:nvSpPr>
      <dsp:spPr>
        <a:xfrm>
          <a:off x="0" y="3794337"/>
          <a:ext cx="8229600" cy="830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dirty="0"/>
            <a:t>Close the meeting</a:t>
          </a:r>
          <a:endParaRPr lang="de-DE" sz="1600" kern="1200" dirty="0"/>
        </a:p>
      </dsp:txBody>
      <dsp:txXfrm>
        <a:off x="0" y="3794337"/>
        <a:ext cx="8229600" cy="448258"/>
      </dsp:txXfrm>
    </dsp:sp>
    <dsp:sp modelId="{6B6BD0A8-A0AB-41D1-8A45-C94AD5059D7C}">
      <dsp:nvSpPr>
        <dsp:cNvPr id="0" name=""/>
        <dsp:cNvSpPr/>
      </dsp:nvSpPr>
      <dsp:spPr>
        <a:xfrm>
          <a:off x="4018" y="4225994"/>
          <a:ext cx="2740521" cy="381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Start wrapping up on-time</a:t>
          </a:r>
          <a:endParaRPr lang="de-DE" sz="1300" kern="1200" dirty="0"/>
        </a:p>
      </dsp:txBody>
      <dsp:txXfrm>
        <a:off x="4018" y="4225994"/>
        <a:ext cx="2740521" cy="381849"/>
      </dsp:txXfrm>
    </dsp:sp>
    <dsp:sp modelId="{FE4551BC-27C1-4934-A869-BF34A9F0F4E4}">
      <dsp:nvSpPr>
        <dsp:cNvPr id="0" name=""/>
        <dsp:cNvSpPr/>
      </dsp:nvSpPr>
      <dsp:spPr>
        <a:xfrm>
          <a:off x="2744539" y="4225994"/>
          <a:ext cx="2740521" cy="381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a:t>Discuss how to deal with open issues</a:t>
          </a:r>
          <a:endParaRPr lang="de-DE" sz="1300" kern="1200"/>
        </a:p>
      </dsp:txBody>
      <dsp:txXfrm>
        <a:off x="2744539" y="4225994"/>
        <a:ext cx="2740521" cy="381849"/>
      </dsp:txXfrm>
    </dsp:sp>
    <dsp:sp modelId="{4C16B7F1-25EA-4947-8CDA-26FB9D3C2F15}">
      <dsp:nvSpPr>
        <dsp:cNvPr id="0" name=""/>
        <dsp:cNvSpPr/>
      </dsp:nvSpPr>
      <dsp:spPr>
        <a:xfrm>
          <a:off x="5485060" y="4225994"/>
          <a:ext cx="2740521" cy="381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a:t>Define follow-up actions and distribute tasks</a:t>
          </a:r>
          <a:endParaRPr lang="de-DE" sz="1300" kern="1200"/>
        </a:p>
      </dsp:txBody>
      <dsp:txXfrm>
        <a:off x="5485060" y="4225994"/>
        <a:ext cx="2740521" cy="381849"/>
      </dsp:txXfrm>
    </dsp:sp>
    <dsp:sp modelId="{46FEE07F-1529-4E26-93B2-31C918D5FB6C}">
      <dsp:nvSpPr>
        <dsp:cNvPr id="0" name=""/>
        <dsp:cNvSpPr/>
      </dsp:nvSpPr>
      <dsp:spPr>
        <a:xfrm rot="10800000">
          <a:off x="0" y="2530082"/>
          <a:ext cx="8229600" cy="1276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dirty="0"/>
            <a:t>Conduct the meeting</a:t>
          </a:r>
          <a:endParaRPr lang="de-DE" sz="1600" kern="1200" dirty="0"/>
        </a:p>
      </dsp:txBody>
      <dsp:txXfrm rot="-10800000">
        <a:off x="0" y="2530082"/>
        <a:ext cx="8229600" cy="448124"/>
      </dsp:txXfrm>
    </dsp:sp>
    <dsp:sp modelId="{9B10534F-66B3-477F-8B42-FD1336153F02}">
      <dsp:nvSpPr>
        <dsp:cNvPr id="0" name=""/>
        <dsp:cNvSpPr/>
      </dsp:nvSpPr>
      <dsp:spPr>
        <a:xfrm>
          <a:off x="4018" y="297820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Moderate discussions</a:t>
          </a:r>
          <a:endParaRPr lang="de-DE" sz="1300" kern="1200" dirty="0"/>
        </a:p>
      </dsp:txBody>
      <dsp:txXfrm>
        <a:off x="4018" y="2978206"/>
        <a:ext cx="2740521" cy="381735"/>
      </dsp:txXfrm>
    </dsp:sp>
    <dsp:sp modelId="{FE6D3413-75A9-45C3-80FC-2FABA2CF6299}">
      <dsp:nvSpPr>
        <dsp:cNvPr id="0" name=""/>
        <dsp:cNvSpPr/>
      </dsp:nvSpPr>
      <dsp:spPr>
        <a:xfrm>
          <a:off x="2744539" y="297820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a:t>Resolve conflicts</a:t>
          </a:r>
          <a:endParaRPr lang="de-DE" sz="1300" kern="1200"/>
        </a:p>
      </dsp:txBody>
      <dsp:txXfrm>
        <a:off x="2744539" y="2978206"/>
        <a:ext cx="2740521" cy="381735"/>
      </dsp:txXfrm>
    </dsp:sp>
    <dsp:sp modelId="{BB653407-F13B-4AF6-AF5A-7762D9094885}">
      <dsp:nvSpPr>
        <dsp:cNvPr id="0" name=""/>
        <dsp:cNvSpPr/>
      </dsp:nvSpPr>
      <dsp:spPr>
        <a:xfrm>
          <a:off x="5485060" y="297820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Pay attention to timing</a:t>
          </a:r>
          <a:endParaRPr lang="de-DE" sz="1300" kern="1200" dirty="0"/>
        </a:p>
      </dsp:txBody>
      <dsp:txXfrm>
        <a:off x="5485060" y="2978206"/>
        <a:ext cx="2740521" cy="381735"/>
      </dsp:txXfrm>
    </dsp:sp>
    <dsp:sp modelId="{C3BDE6D1-1E8A-4785-AB60-EEEC64D4AC58}">
      <dsp:nvSpPr>
        <dsp:cNvPr id="0" name=""/>
        <dsp:cNvSpPr/>
      </dsp:nvSpPr>
      <dsp:spPr>
        <a:xfrm rot="10800000">
          <a:off x="0" y="1265827"/>
          <a:ext cx="8229600" cy="1276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a:t>Prepare and invite to the meeting</a:t>
          </a:r>
          <a:endParaRPr lang="de-DE" sz="1600" kern="1200"/>
        </a:p>
      </dsp:txBody>
      <dsp:txXfrm rot="-10800000">
        <a:off x="0" y="1265827"/>
        <a:ext cx="8229600" cy="448124"/>
      </dsp:txXfrm>
    </dsp:sp>
    <dsp:sp modelId="{74BB94CC-7FEF-4EB9-8A99-35BF7C2DB185}">
      <dsp:nvSpPr>
        <dsp:cNvPr id="0" name=""/>
        <dsp:cNvSpPr/>
      </dsp:nvSpPr>
      <dsp:spPr>
        <a:xfrm>
          <a:off x="0" y="1713951"/>
          <a:ext cx="4114799"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a:t>Communicate purpose, goals and desired outputs to participants</a:t>
          </a:r>
          <a:endParaRPr lang="de-DE" sz="1300" kern="1200"/>
        </a:p>
      </dsp:txBody>
      <dsp:txXfrm>
        <a:off x="0" y="1713951"/>
        <a:ext cx="4114799" cy="381735"/>
      </dsp:txXfrm>
    </dsp:sp>
    <dsp:sp modelId="{9D3E15A3-C443-49AC-ACA2-CC04E7CD2232}">
      <dsp:nvSpPr>
        <dsp:cNvPr id="0" name=""/>
        <dsp:cNvSpPr/>
      </dsp:nvSpPr>
      <dsp:spPr>
        <a:xfrm>
          <a:off x="4114800" y="1713951"/>
          <a:ext cx="4114799"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a:t>Provide relevant documentation in advance</a:t>
          </a:r>
          <a:endParaRPr lang="de-DE" sz="1300" kern="1200"/>
        </a:p>
      </dsp:txBody>
      <dsp:txXfrm>
        <a:off x="4114800" y="1713951"/>
        <a:ext cx="4114799" cy="381735"/>
      </dsp:txXfrm>
    </dsp:sp>
    <dsp:sp modelId="{3434A26C-7703-4E7B-B43C-B9595CFDAE48}">
      <dsp:nvSpPr>
        <dsp:cNvPr id="0" name=""/>
        <dsp:cNvSpPr/>
      </dsp:nvSpPr>
      <dsp:spPr>
        <a:xfrm rot="10800000">
          <a:off x="0" y="1572"/>
          <a:ext cx="8229600" cy="1276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Plan the meeting</a:t>
          </a:r>
          <a:endParaRPr lang="de-DE" sz="1600" kern="1200"/>
        </a:p>
      </dsp:txBody>
      <dsp:txXfrm rot="-10800000">
        <a:off x="0" y="1572"/>
        <a:ext cx="8229600" cy="448124"/>
      </dsp:txXfrm>
    </dsp:sp>
    <dsp:sp modelId="{82FD39CB-2A38-418D-89C5-6771A3D1D070}">
      <dsp:nvSpPr>
        <dsp:cNvPr id="0" name=""/>
        <dsp:cNvSpPr/>
      </dsp:nvSpPr>
      <dsp:spPr>
        <a:xfrm>
          <a:off x="4018" y="44969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a:t>Define the purpose, goals and desired outputs</a:t>
          </a:r>
          <a:endParaRPr lang="de-DE" sz="1300" kern="1200"/>
        </a:p>
      </dsp:txBody>
      <dsp:txXfrm>
        <a:off x="4018" y="449696"/>
        <a:ext cx="2740521" cy="381735"/>
      </dsp:txXfrm>
    </dsp:sp>
    <dsp:sp modelId="{60CD2144-FD2E-4757-95D6-77752D580E05}">
      <dsp:nvSpPr>
        <dsp:cNvPr id="0" name=""/>
        <dsp:cNvSpPr/>
      </dsp:nvSpPr>
      <dsp:spPr>
        <a:xfrm>
          <a:off x="2744539" y="44969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Determine the participants</a:t>
          </a:r>
          <a:endParaRPr lang="de-DE" sz="1300" kern="1200" dirty="0"/>
        </a:p>
      </dsp:txBody>
      <dsp:txXfrm>
        <a:off x="2744539" y="449696"/>
        <a:ext cx="2740521" cy="381735"/>
      </dsp:txXfrm>
    </dsp:sp>
    <dsp:sp modelId="{A9054714-56FB-40E2-9A3A-FD538D3B8373}">
      <dsp:nvSpPr>
        <dsp:cNvPr id="0" name=""/>
        <dsp:cNvSpPr/>
      </dsp:nvSpPr>
      <dsp:spPr>
        <a:xfrm>
          <a:off x="5485060" y="449696"/>
          <a:ext cx="2740521" cy="381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GB" sz="1300" kern="1200"/>
            <a:t>Organise the logistics (date, time, duration, location)</a:t>
          </a:r>
          <a:endParaRPr lang="de-DE" sz="1300" kern="1200"/>
        </a:p>
      </dsp:txBody>
      <dsp:txXfrm>
        <a:off x="5485060" y="449696"/>
        <a:ext cx="2740521" cy="3817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5A507-6287-814D-A786-76CCC435E7C4}">
      <dsp:nvSpPr>
        <dsp:cNvPr id="0" name=""/>
        <dsp:cNvSpPr/>
      </dsp:nvSpPr>
      <dsp:spPr>
        <a:xfrm>
          <a:off x="1071" y="1114024"/>
          <a:ext cx="1419821" cy="14198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err="1"/>
            <a:t>Hazard</a:t>
          </a:r>
          <a:r>
            <a:rPr lang="de-DE" sz="1700" kern="1200" dirty="0"/>
            <a:t> / </a:t>
          </a:r>
          <a:r>
            <a:rPr lang="de-DE" sz="1700" kern="1200" dirty="0" err="1"/>
            <a:t>Threat</a:t>
          </a:r>
          <a:endParaRPr lang="de-DE" sz="1700" kern="1200" dirty="0"/>
        </a:p>
      </dsp:txBody>
      <dsp:txXfrm>
        <a:off x="208999" y="1321952"/>
        <a:ext cx="1003965" cy="1003965"/>
      </dsp:txXfrm>
    </dsp:sp>
    <dsp:sp modelId="{45A95117-AACD-D540-ADB2-FBA26CE83F5E}">
      <dsp:nvSpPr>
        <dsp:cNvPr id="0" name=""/>
        <dsp:cNvSpPr/>
      </dsp:nvSpPr>
      <dsp:spPr>
        <a:xfrm>
          <a:off x="1536181" y="1412187"/>
          <a:ext cx="823496" cy="8234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1645335" y="1727092"/>
        <a:ext cx="605188" cy="193686"/>
      </dsp:txXfrm>
    </dsp:sp>
    <dsp:sp modelId="{12FDEE7B-5AEF-9649-88F7-FF8048B13DCA}">
      <dsp:nvSpPr>
        <dsp:cNvPr id="0" name=""/>
        <dsp:cNvSpPr/>
      </dsp:nvSpPr>
      <dsp:spPr>
        <a:xfrm>
          <a:off x="2474967" y="1114024"/>
          <a:ext cx="1419821" cy="14198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err="1"/>
            <a:t>Exposure</a:t>
          </a:r>
          <a:r>
            <a:rPr lang="de-DE" sz="1700" kern="1200" dirty="0"/>
            <a:t> / </a:t>
          </a:r>
          <a:r>
            <a:rPr lang="de-DE" sz="1700" kern="1200" dirty="0" err="1"/>
            <a:t>Vulner-ability</a:t>
          </a:r>
          <a:endParaRPr lang="de-DE" sz="1700" kern="1200" dirty="0"/>
        </a:p>
      </dsp:txBody>
      <dsp:txXfrm>
        <a:off x="2682895" y="1321952"/>
        <a:ext cx="1003965" cy="1003965"/>
      </dsp:txXfrm>
    </dsp:sp>
    <dsp:sp modelId="{63EB1BD4-583A-1848-B18C-68693FE3AFF6}">
      <dsp:nvSpPr>
        <dsp:cNvPr id="0" name=""/>
        <dsp:cNvSpPr/>
      </dsp:nvSpPr>
      <dsp:spPr>
        <a:xfrm>
          <a:off x="4010078" y="1412187"/>
          <a:ext cx="823496" cy="82349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4119232" y="1581827"/>
        <a:ext cx="605188" cy="484216"/>
      </dsp:txXfrm>
    </dsp:sp>
    <dsp:sp modelId="{EA3F68D8-BC04-3245-AEDB-CAF91D96353D}">
      <dsp:nvSpPr>
        <dsp:cNvPr id="0" name=""/>
        <dsp:cNvSpPr/>
      </dsp:nvSpPr>
      <dsp:spPr>
        <a:xfrm>
          <a:off x="4948864" y="1114024"/>
          <a:ext cx="1419821" cy="14198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err="1"/>
            <a:t>Risk</a:t>
          </a:r>
          <a:endParaRPr lang="de-DE" sz="1700" kern="1200" dirty="0"/>
        </a:p>
      </dsp:txBody>
      <dsp:txXfrm>
        <a:off x="5156792" y="1321952"/>
        <a:ext cx="1003965" cy="10039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01F75-1EF1-47AE-9E98-CF167C05B4B9}">
      <dsp:nvSpPr>
        <dsp:cNvPr id="0" name=""/>
        <dsp:cNvSpPr/>
      </dsp:nvSpPr>
      <dsp:spPr>
        <a:xfrm rot="5400000">
          <a:off x="5320867" y="-228821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AU" sz="1600" kern="1200" noProof="0" dirty="0"/>
            <a:t>The service supports the following use cases as specified: (…)</a:t>
          </a:r>
          <a:endParaRPr lang="de-DE" sz="1600" kern="1200" dirty="0"/>
        </a:p>
      </dsp:txBody>
      <dsp:txXfrm rot="-5400000">
        <a:off x="2962656" y="96872"/>
        <a:ext cx="5240070" cy="496773"/>
      </dsp:txXfrm>
    </dsp:sp>
    <dsp:sp modelId="{A50D04F6-F8F2-4C6C-89A8-081807434DD9}">
      <dsp:nvSpPr>
        <dsp:cNvPr id="0" name=""/>
        <dsp:cNvSpPr/>
      </dsp:nvSpPr>
      <dsp:spPr>
        <a:xfrm>
          <a:off x="0" y="1181"/>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Functional</a:t>
          </a:r>
          <a:endParaRPr lang="de-DE" sz="1900" kern="1200" dirty="0"/>
        </a:p>
      </dsp:txBody>
      <dsp:txXfrm>
        <a:off x="33593" y="34774"/>
        <a:ext cx="2895470" cy="620966"/>
      </dsp:txXfrm>
    </dsp:sp>
    <dsp:sp modelId="{C55CF203-1FCB-4BA3-A4BD-3FD3EE763967}">
      <dsp:nvSpPr>
        <dsp:cNvPr id="0" name=""/>
        <dsp:cNvSpPr/>
      </dsp:nvSpPr>
      <dsp:spPr>
        <a:xfrm rot="5400000">
          <a:off x="5320867" y="-156565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AU" sz="1600" kern="1200" noProof="0" dirty="0"/>
            <a:t>The client runs on the following operating systems: (…)</a:t>
          </a:r>
          <a:endParaRPr lang="de-DE" sz="1600" kern="1200" dirty="0"/>
        </a:p>
      </dsp:txBody>
      <dsp:txXfrm rot="-5400000">
        <a:off x="2962656" y="819432"/>
        <a:ext cx="5240070" cy="496773"/>
      </dsp:txXfrm>
    </dsp:sp>
    <dsp:sp modelId="{5715E04F-0B19-4AAA-83F2-0350DF39E2CF}">
      <dsp:nvSpPr>
        <dsp:cNvPr id="0" name=""/>
        <dsp:cNvSpPr/>
      </dsp:nvSpPr>
      <dsp:spPr>
        <a:xfrm>
          <a:off x="0" y="72374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Technical</a:t>
          </a:r>
          <a:endParaRPr lang="de-DE" sz="1900" kern="1200" dirty="0"/>
        </a:p>
      </dsp:txBody>
      <dsp:txXfrm>
        <a:off x="33593" y="757335"/>
        <a:ext cx="2895470" cy="620966"/>
      </dsp:txXfrm>
    </dsp:sp>
    <dsp:sp modelId="{BAA9850C-FED3-45E5-BB11-6BDE1EECD4F2}">
      <dsp:nvSpPr>
        <dsp:cNvPr id="0" name=""/>
        <dsp:cNvSpPr/>
      </dsp:nvSpPr>
      <dsp:spPr>
        <a:xfrm rot="5400000">
          <a:off x="5320867" y="-84309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AU" sz="1600" kern="1200" noProof="0" dirty="0"/>
            <a:t>All data transmitted over public networks encrypted according to encryption standard (…)</a:t>
          </a:r>
          <a:endParaRPr lang="de-DE" sz="1600" kern="1200" dirty="0"/>
        </a:p>
      </dsp:txBody>
      <dsp:txXfrm rot="-5400000">
        <a:off x="2962656" y="1541992"/>
        <a:ext cx="5240070" cy="496773"/>
      </dsp:txXfrm>
    </dsp:sp>
    <dsp:sp modelId="{589F36C7-AE29-4F56-90E8-B2190D84FF0B}">
      <dsp:nvSpPr>
        <dsp:cNvPr id="0" name=""/>
        <dsp:cNvSpPr/>
      </dsp:nvSpPr>
      <dsp:spPr>
        <a:xfrm>
          <a:off x="0" y="144630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Information security and data protection-related</a:t>
          </a:r>
          <a:endParaRPr lang="de-DE" sz="1900" kern="1200" dirty="0"/>
        </a:p>
      </dsp:txBody>
      <dsp:txXfrm>
        <a:off x="33593" y="1479895"/>
        <a:ext cx="2895470" cy="620966"/>
      </dsp:txXfrm>
    </dsp:sp>
    <dsp:sp modelId="{6ED27809-7C7D-4611-8868-5E22615D569F}">
      <dsp:nvSpPr>
        <dsp:cNvPr id="0" name=""/>
        <dsp:cNvSpPr/>
      </dsp:nvSpPr>
      <dsp:spPr>
        <a:xfrm rot="5400000">
          <a:off x="5320867" y="-120533"/>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AU" sz="1600" kern="1200" noProof="0" dirty="0"/>
            <a:t>SSO supported, user experience guidelines fulfilled as specified: (…)</a:t>
          </a:r>
          <a:endParaRPr lang="de-DE" sz="1600" kern="1200" dirty="0"/>
        </a:p>
      </dsp:txBody>
      <dsp:txXfrm rot="-5400000">
        <a:off x="2962656" y="2264552"/>
        <a:ext cx="5240070" cy="496773"/>
      </dsp:txXfrm>
    </dsp:sp>
    <dsp:sp modelId="{84783A25-0DD3-40F4-B6B1-85DE53DCBEE7}">
      <dsp:nvSpPr>
        <dsp:cNvPr id="0" name=""/>
        <dsp:cNvSpPr/>
      </dsp:nvSpPr>
      <dsp:spPr>
        <a:xfrm>
          <a:off x="0" y="216886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Usability-related</a:t>
          </a:r>
          <a:endParaRPr lang="de-DE" sz="1900" kern="1200" dirty="0"/>
        </a:p>
      </dsp:txBody>
      <dsp:txXfrm>
        <a:off x="33593" y="2202455"/>
        <a:ext cx="2895470" cy="620966"/>
      </dsp:txXfrm>
    </dsp:sp>
    <dsp:sp modelId="{71612A60-9C2A-4CCD-83AE-91F7836E0F7D}">
      <dsp:nvSpPr>
        <dsp:cNvPr id="0" name=""/>
        <dsp:cNvSpPr/>
      </dsp:nvSpPr>
      <dsp:spPr>
        <a:xfrm rot="5400000">
          <a:off x="5320867" y="602026"/>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de-DE" sz="1600" kern="1200" dirty="0"/>
            <a:t>Support </a:t>
          </a:r>
          <a:r>
            <a:rPr lang="de-DE" sz="1600" kern="1200" dirty="0" err="1"/>
            <a:t>staff</a:t>
          </a:r>
          <a:r>
            <a:rPr lang="de-DE" sz="1600" kern="1200" dirty="0"/>
            <a:t> </a:t>
          </a:r>
          <a:r>
            <a:rPr lang="de-DE" sz="1600" kern="1200" dirty="0" err="1"/>
            <a:t>and</a:t>
          </a:r>
          <a:r>
            <a:rPr lang="de-DE" sz="1600" kern="1200" dirty="0"/>
            <a:t> </a:t>
          </a:r>
          <a:r>
            <a:rPr lang="de-DE" sz="1600" kern="1200" dirty="0" err="1"/>
            <a:t>users</a:t>
          </a:r>
          <a:r>
            <a:rPr lang="de-DE" sz="1600" kern="1200" dirty="0"/>
            <a:t> </a:t>
          </a:r>
          <a:r>
            <a:rPr lang="de-DE" sz="1600" kern="1200" dirty="0" err="1"/>
            <a:t>have</a:t>
          </a:r>
          <a:r>
            <a:rPr lang="de-DE" sz="1600" kern="1200" dirty="0"/>
            <a:t> </a:t>
          </a:r>
          <a:r>
            <a:rPr lang="de-DE" sz="1600" kern="1200" dirty="0" err="1"/>
            <a:t>been</a:t>
          </a:r>
          <a:r>
            <a:rPr lang="de-DE" sz="1600" kern="1200" dirty="0"/>
            <a:t> </a:t>
          </a:r>
          <a:r>
            <a:rPr lang="de-DE" sz="1600" kern="1200" dirty="0" err="1"/>
            <a:t>trained</a:t>
          </a:r>
          <a:r>
            <a:rPr lang="de-DE" sz="1600" kern="1200" dirty="0"/>
            <a:t>, (…)</a:t>
          </a:r>
        </a:p>
      </dsp:txBody>
      <dsp:txXfrm rot="-5400000">
        <a:off x="2962656" y="2987111"/>
        <a:ext cx="5240070" cy="496773"/>
      </dsp:txXfrm>
    </dsp:sp>
    <dsp:sp modelId="{A6B655D7-353C-4783-A84F-053B1A6D724C}">
      <dsp:nvSpPr>
        <dsp:cNvPr id="0" name=""/>
        <dsp:cNvSpPr/>
      </dsp:nvSpPr>
      <dsp:spPr>
        <a:xfrm>
          <a:off x="0" y="289142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Organisational</a:t>
          </a:r>
          <a:endParaRPr lang="de-DE" sz="1900" kern="1200" dirty="0"/>
        </a:p>
      </dsp:txBody>
      <dsp:txXfrm>
        <a:off x="33593" y="2925015"/>
        <a:ext cx="2895470" cy="620966"/>
      </dsp:txXfrm>
    </dsp:sp>
    <dsp:sp modelId="{5355CCC3-0FAE-4631-956B-8485337D9E5E}">
      <dsp:nvSpPr>
        <dsp:cNvPr id="0" name=""/>
        <dsp:cNvSpPr/>
      </dsp:nvSpPr>
      <dsp:spPr>
        <a:xfrm rot="5400000">
          <a:off x="5320867" y="1324586"/>
          <a:ext cx="55052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AU" sz="1600" kern="1200" noProof="0" dirty="0"/>
            <a:t>Service continuity plans have been updated, load test performance meets service level target (…)</a:t>
          </a:r>
          <a:endParaRPr lang="de-DE" sz="1600" kern="1200" dirty="0"/>
        </a:p>
      </dsp:txBody>
      <dsp:txXfrm rot="-5400000">
        <a:off x="2962656" y="3709671"/>
        <a:ext cx="5240070" cy="496773"/>
      </dsp:txXfrm>
    </dsp:sp>
    <dsp:sp modelId="{9A1A45E9-DDD7-47DE-8AA9-6AF8B27122A2}">
      <dsp:nvSpPr>
        <dsp:cNvPr id="0" name=""/>
        <dsp:cNvSpPr/>
      </dsp:nvSpPr>
      <dsp:spPr>
        <a:xfrm>
          <a:off x="0" y="3613982"/>
          <a:ext cx="2962656"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Availability, continuity and performance-related</a:t>
          </a:r>
          <a:endParaRPr lang="de-DE" sz="1900" kern="1200" dirty="0"/>
        </a:p>
      </dsp:txBody>
      <dsp:txXfrm>
        <a:off x="33593" y="3647575"/>
        <a:ext cx="2895470" cy="6209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3D52B-22A9-463B-BFF9-FF1F2010AD46}">
      <dsp:nvSpPr>
        <dsp:cNvPr id="0" name=""/>
        <dsp:cNvSpPr/>
      </dsp:nvSpPr>
      <dsp:spPr>
        <a:xfrm rot="10800000">
          <a:off x="2783500" y="0"/>
          <a:ext cx="5403265" cy="1542006"/>
        </a:xfrm>
        <a:prstGeom prst="nonIsoscelesTrapezoid">
          <a:avLst>
            <a:gd name="adj1" fmla="val 0"/>
            <a:gd name="adj2" fmla="val 60171"/>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latin typeface="+mn-lt"/>
              <a:cs typeface="Arial" pitchFamily="34" charset="0"/>
            </a:rPr>
            <a:t>The consumption of financial, human and technical resources is being monitored, evaluated and optimized.</a:t>
          </a:r>
        </a:p>
        <a:p>
          <a:pPr marL="114300" lvl="1" indent="-114300" algn="l" defTabSz="666750">
            <a:lnSpc>
              <a:spcPct val="90000"/>
            </a:lnSpc>
            <a:spcBef>
              <a:spcPct val="0"/>
            </a:spcBef>
            <a:spcAft>
              <a:spcPct val="15000"/>
            </a:spcAft>
            <a:buChar char="•"/>
          </a:pPr>
          <a:r>
            <a:rPr lang="en-GB" sz="1500" kern="1200" noProof="0" dirty="0">
              <a:latin typeface="+mn-lt"/>
              <a:cs typeface="Arial" pitchFamily="34" charset="0"/>
            </a:rPr>
            <a:t>Resource consumption is appropriate for the achieved level of effectiveness.</a:t>
          </a:r>
        </a:p>
      </dsp:txBody>
      <dsp:txXfrm rot="10800000">
        <a:off x="3711333" y="0"/>
        <a:ext cx="4475432" cy="1542006"/>
      </dsp:txXfrm>
    </dsp:sp>
    <dsp:sp modelId="{992D3F91-5A4D-4570-BDEF-E477FEBEC057}">
      <dsp:nvSpPr>
        <dsp:cNvPr id="0" name=""/>
        <dsp:cNvSpPr/>
      </dsp:nvSpPr>
      <dsp:spPr>
        <a:xfrm>
          <a:off x="1855666" y="0"/>
          <a:ext cx="1855666" cy="1542006"/>
        </a:xfrm>
        <a:prstGeom prst="trapezoid">
          <a:avLst>
            <a:gd name="adj" fmla="val 60171"/>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mn-lt"/>
              <a:cs typeface="Arial" pitchFamily="34" charset="0"/>
            </a:rPr>
            <a:t>Efficiency</a:t>
          </a:r>
        </a:p>
      </dsp:txBody>
      <dsp:txXfrm>
        <a:off x="1855666" y="0"/>
        <a:ext cx="1855666" cy="1542006"/>
      </dsp:txXfrm>
    </dsp:sp>
    <dsp:sp modelId="{DC353331-E21A-41EA-9DB4-DE8B9B369DBD}">
      <dsp:nvSpPr>
        <dsp:cNvPr id="0" name=""/>
        <dsp:cNvSpPr/>
      </dsp:nvSpPr>
      <dsp:spPr>
        <a:xfrm rot="10800000">
          <a:off x="3711333" y="1542006"/>
          <a:ext cx="4475432" cy="1542006"/>
        </a:xfrm>
        <a:prstGeom prst="nonIsoscelesTrapezoid">
          <a:avLst>
            <a:gd name="adj1" fmla="val 0"/>
            <a:gd name="adj2" fmla="val 60171"/>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latin typeface="+mn-lt"/>
              <a:cs typeface="Arial" pitchFamily="34" charset="0"/>
            </a:rPr>
            <a:t>Goals connected to policies and processes are actually achieved.</a:t>
          </a:r>
        </a:p>
        <a:p>
          <a:pPr marL="114300" lvl="1" indent="-114300" algn="l" defTabSz="666750">
            <a:lnSpc>
              <a:spcPct val="90000"/>
            </a:lnSpc>
            <a:spcBef>
              <a:spcPct val="0"/>
            </a:spcBef>
            <a:spcAft>
              <a:spcPct val="15000"/>
            </a:spcAft>
            <a:buChar char="•"/>
          </a:pPr>
          <a:r>
            <a:rPr lang="en-GB" sz="1500" kern="1200" noProof="0" dirty="0">
              <a:latin typeface="+mn-lt"/>
              <a:cs typeface="Arial" pitchFamily="34" charset="0"/>
            </a:rPr>
            <a:t>Services are provided according to agreed SLAs.</a:t>
          </a:r>
        </a:p>
      </dsp:txBody>
      <dsp:txXfrm rot="10800000">
        <a:off x="4639167" y="1542006"/>
        <a:ext cx="3547598" cy="1542006"/>
      </dsp:txXfrm>
    </dsp:sp>
    <dsp:sp modelId="{403FD17C-19A5-4C12-ACF7-BE8E1BD027A4}">
      <dsp:nvSpPr>
        <dsp:cNvPr id="0" name=""/>
        <dsp:cNvSpPr/>
      </dsp:nvSpPr>
      <dsp:spPr>
        <a:xfrm>
          <a:off x="927833" y="1542006"/>
          <a:ext cx="3711333" cy="1542006"/>
        </a:xfrm>
        <a:prstGeom prst="trapezoid">
          <a:avLst>
            <a:gd name="adj" fmla="val 60171"/>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mn-lt"/>
              <a:cs typeface="Arial" pitchFamily="34" charset="0"/>
            </a:rPr>
            <a:t>Effectiveness</a:t>
          </a:r>
        </a:p>
      </dsp:txBody>
      <dsp:txXfrm>
        <a:off x="1577316" y="1542006"/>
        <a:ext cx="2412367" cy="1542006"/>
      </dsp:txXfrm>
    </dsp:sp>
    <dsp:sp modelId="{5DC447DB-5BD1-493D-8F86-30ABF9EBD3EE}">
      <dsp:nvSpPr>
        <dsp:cNvPr id="0" name=""/>
        <dsp:cNvSpPr/>
      </dsp:nvSpPr>
      <dsp:spPr>
        <a:xfrm rot="10800000">
          <a:off x="4639167" y="3084012"/>
          <a:ext cx="3547598" cy="1542006"/>
        </a:xfrm>
        <a:prstGeom prst="nonIsoscelesTrapezoid">
          <a:avLst>
            <a:gd name="adj1" fmla="val 0"/>
            <a:gd name="adj2" fmla="val 60171"/>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latin typeface="+mn-lt"/>
              <a:cs typeface="Arial" pitchFamily="34" charset="0"/>
            </a:rPr>
            <a:t>Policies providing overall direction and rules are adhered to.</a:t>
          </a:r>
        </a:p>
        <a:p>
          <a:pPr marL="114300" lvl="1" indent="-114300" algn="l" defTabSz="666750">
            <a:lnSpc>
              <a:spcPct val="90000"/>
            </a:lnSpc>
            <a:spcBef>
              <a:spcPct val="0"/>
            </a:spcBef>
            <a:spcAft>
              <a:spcPct val="15000"/>
            </a:spcAft>
            <a:buChar char="•"/>
          </a:pPr>
          <a:r>
            <a:rPr lang="en-GB" sz="1500" kern="1200" noProof="0" dirty="0">
              <a:latin typeface="+mn-lt"/>
              <a:cs typeface="Arial" pitchFamily="34" charset="0"/>
            </a:rPr>
            <a:t>Processes and procedures are carried out according to specifications in practice.</a:t>
          </a:r>
        </a:p>
      </dsp:txBody>
      <dsp:txXfrm rot="10800000">
        <a:off x="5567000" y="3084012"/>
        <a:ext cx="2619765" cy="1542006"/>
      </dsp:txXfrm>
    </dsp:sp>
    <dsp:sp modelId="{7971B7E3-BD40-4248-A10F-94A3051D1A02}">
      <dsp:nvSpPr>
        <dsp:cNvPr id="0" name=""/>
        <dsp:cNvSpPr/>
      </dsp:nvSpPr>
      <dsp:spPr>
        <a:xfrm>
          <a:off x="0" y="3084012"/>
          <a:ext cx="5567000" cy="1542006"/>
        </a:xfrm>
        <a:prstGeom prst="trapezoid">
          <a:avLst>
            <a:gd name="adj" fmla="val 60171"/>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mn-lt"/>
              <a:cs typeface="Arial" pitchFamily="34" charset="0"/>
            </a:rPr>
            <a:t>Conformity (compliance)</a:t>
          </a:r>
        </a:p>
      </dsp:txBody>
      <dsp:txXfrm>
        <a:off x="974225" y="3084012"/>
        <a:ext cx="3618550" cy="15420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F1AF-7A74-4DA6-B189-08482C2218C0}">
      <dsp:nvSpPr>
        <dsp:cNvPr id="0" name=""/>
        <dsp:cNvSpPr/>
      </dsp:nvSpPr>
      <dsp:spPr>
        <a:xfrm>
          <a:off x="0" y="4012637"/>
          <a:ext cx="5305426" cy="52665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Audit conclusions</a:t>
          </a:r>
          <a:endParaRPr lang="de-DE" sz="1900" kern="1200"/>
        </a:p>
      </dsp:txBody>
      <dsp:txXfrm>
        <a:off x="0" y="4012637"/>
        <a:ext cx="5305426" cy="526656"/>
      </dsp:txXfrm>
    </dsp:sp>
    <dsp:sp modelId="{338D0401-4885-4442-B30E-7EA10EF80154}">
      <dsp:nvSpPr>
        <dsp:cNvPr id="0" name=""/>
        <dsp:cNvSpPr/>
      </dsp:nvSpPr>
      <dsp:spPr>
        <a:xfrm rot="10800000">
          <a:off x="0" y="3210539"/>
          <a:ext cx="5305426" cy="8099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Review based on audit objectives</a:t>
          </a:r>
          <a:endParaRPr lang="de-DE" sz="1900" kern="1200" dirty="0"/>
        </a:p>
      </dsp:txBody>
      <dsp:txXfrm rot="10800000">
        <a:off x="0" y="3210539"/>
        <a:ext cx="5305426" cy="526312"/>
      </dsp:txXfrm>
    </dsp:sp>
    <dsp:sp modelId="{D9D577BF-20B8-4327-A3AA-DDD6CD9DAA30}">
      <dsp:nvSpPr>
        <dsp:cNvPr id="0" name=""/>
        <dsp:cNvSpPr/>
      </dsp:nvSpPr>
      <dsp:spPr>
        <a:xfrm rot="10800000">
          <a:off x="0" y="2408441"/>
          <a:ext cx="5305426" cy="809997"/>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Audit findings</a:t>
          </a:r>
          <a:endParaRPr lang="de-DE" sz="1900" kern="1200"/>
        </a:p>
      </dsp:txBody>
      <dsp:txXfrm rot="10800000">
        <a:off x="0" y="2408441"/>
        <a:ext cx="5305426" cy="526312"/>
      </dsp:txXfrm>
    </dsp:sp>
    <dsp:sp modelId="{BEBDAA0F-F19A-4042-A92D-FC67B6256295}">
      <dsp:nvSpPr>
        <dsp:cNvPr id="0" name=""/>
        <dsp:cNvSpPr/>
      </dsp:nvSpPr>
      <dsp:spPr>
        <a:xfrm rot="10800000">
          <a:off x="0" y="1606343"/>
          <a:ext cx="5305426" cy="8099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Evaluation against audit criteria</a:t>
          </a:r>
          <a:endParaRPr lang="de-DE" sz="1900" kern="1200" dirty="0"/>
        </a:p>
      </dsp:txBody>
      <dsp:txXfrm rot="10800000">
        <a:off x="0" y="1606343"/>
        <a:ext cx="5305426" cy="526312"/>
      </dsp:txXfrm>
    </dsp:sp>
    <dsp:sp modelId="{EACD5042-682E-4C1C-8F67-4E72C90FFDFE}">
      <dsp:nvSpPr>
        <dsp:cNvPr id="0" name=""/>
        <dsp:cNvSpPr/>
      </dsp:nvSpPr>
      <dsp:spPr>
        <a:xfrm rot="10800000">
          <a:off x="0" y="804246"/>
          <a:ext cx="5305426" cy="809997"/>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Audit evidence</a:t>
          </a:r>
          <a:endParaRPr lang="de-DE" sz="1900" kern="1200" dirty="0"/>
        </a:p>
      </dsp:txBody>
      <dsp:txXfrm rot="10800000">
        <a:off x="0" y="804246"/>
        <a:ext cx="5305426" cy="526312"/>
      </dsp:txXfrm>
    </dsp:sp>
    <dsp:sp modelId="{85C504F4-A49F-4803-B861-C78D0B6CC4BA}">
      <dsp:nvSpPr>
        <dsp:cNvPr id="0" name=""/>
        <dsp:cNvSpPr/>
      </dsp:nvSpPr>
      <dsp:spPr>
        <a:xfrm rot="10800000">
          <a:off x="0" y="2148"/>
          <a:ext cx="5305426" cy="8099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Collecting information</a:t>
          </a:r>
          <a:endParaRPr lang="de-DE" sz="1900" kern="1200" dirty="0"/>
        </a:p>
      </dsp:txBody>
      <dsp:txXfrm rot="10800000">
        <a:off x="0" y="2148"/>
        <a:ext cx="5305426" cy="526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F1EC-29A6-487B-9371-4796CAB1AFB2}">
      <dsp:nvSpPr>
        <dsp:cNvPr id="0" name=""/>
        <dsp:cNvSpPr/>
      </dsp:nvSpPr>
      <dsp:spPr>
        <a:xfrm>
          <a:off x="1215041" y="67844"/>
          <a:ext cx="1301056" cy="1301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FEE7AF-4B6A-47E8-B1EA-881ADD1E7F18}">
      <dsp:nvSpPr>
        <dsp:cNvPr id="0" name=""/>
        <dsp:cNvSpPr/>
      </dsp:nvSpPr>
      <dsp:spPr>
        <a:xfrm>
          <a:off x="6918" y="1571968"/>
          <a:ext cx="3717303" cy="55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a:t>Service Operation</a:t>
          </a:r>
          <a:endParaRPr lang="en-US" sz="2100" kern="1200"/>
        </a:p>
      </dsp:txBody>
      <dsp:txXfrm>
        <a:off x="6918" y="1571968"/>
        <a:ext cx="3717303" cy="557595"/>
      </dsp:txXfrm>
    </dsp:sp>
    <dsp:sp modelId="{C579F587-9953-43A4-9CD7-D0D7086203FC}">
      <dsp:nvSpPr>
        <dsp:cNvPr id="0" name=""/>
        <dsp:cNvSpPr/>
      </dsp:nvSpPr>
      <dsp:spPr>
        <a:xfrm>
          <a:off x="6918" y="2224014"/>
          <a:ext cx="3717303" cy="2566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Event Management</a:t>
          </a:r>
          <a:endParaRPr lang="en-US" sz="1600" kern="1200"/>
        </a:p>
        <a:p>
          <a:pPr marL="0" lvl="0" indent="0" algn="ctr" defTabSz="711200">
            <a:lnSpc>
              <a:spcPct val="90000"/>
            </a:lnSpc>
            <a:spcBef>
              <a:spcPct val="0"/>
            </a:spcBef>
            <a:spcAft>
              <a:spcPct val="35000"/>
            </a:spcAft>
            <a:buNone/>
          </a:pPr>
          <a:r>
            <a:rPr lang="de-DE" sz="1600" kern="1200"/>
            <a:t>Access Management</a:t>
          </a:r>
          <a:endParaRPr lang="en-US" sz="1600" kern="1200"/>
        </a:p>
        <a:p>
          <a:pPr marL="0" lvl="0" indent="0" algn="ctr" defTabSz="711200">
            <a:lnSpc>
              <a:spcPct val="90000"/>
            </a:lnSpc>
            <a:spcBef>
              <a:spcPct val="0"/>
            </a:spcBef>
            <a:spcAft>
              <a:spcPct val="35000"/>
            </a:spcAft>
            <a:buNone/>
          </a:pPr>
          <a:r>
            <a:rPr lang="de-DE" sz="1600" kern="1200"/>
            <a:t>Request Fulfilment</a:t>
          </a:r>
          <a:endParaRPr lang="en-US" sz="1600" kern="1200"/>
        </a:p>
        <a:p>
          <a:pPr marL="0" lvl="0" indent="0" algn="ctr" defTabSz="711200">
            <a:lnSpc>
              <a:spcPct val="90000"/>
            </a:lnSpc>
            <a:spcBef>
              <a:spcPct val="0"/>
            </a:spcBef>
            <a:spcAft>
              <a:spcPct val="35000"/>
            </a:spcAft>
            <a:buNone/>
          </a:pPr>
          <a:r>
            <a:rPr lang="de-DE" sz="1600" kern="1200"/>
            <a:t>Problem Management</a:t>
          </a:r>
          <a:endParaRPr lang="en-US" sz="1600" kern="1200"/>
        </a:p>
        <a:p>
          <a:pPr marL="0" lvl="0" indent="0" algn="ctr" defTabSz="711200">
            <a:lnSpc>
              <a:spcPct val="90000"/>
            </a:lnSpc>
            <a:spcBef>
              <a:spcPct val="0"/>
            </a:spcBef>
            <a:spcAft>
              <a:spcPct val="35000"/>
            </a:spcAft>
            <a:buNone/>
          </a:pPr>
          <a:r>
            <a:rPr lang="de-DE" sz="1600" kern="1200"/>
            <a:t>Incident Management</a:t>
          </a:r>
          <a:endParaRPr lang="en-US" sz="1600" kern="1200"/>
        </a:p>
        <a:p>
          <a:pPr marL="0" lvl="0" indent="0" algn="ctr" defTabSz="711200">
            <a:lnSpc>
              <a:spcPct val="90000"/>
            </a:lnSpc>
            <a:spcBef>
              <a:spcPct val="0"/>
            </a:spcBef>
            <a:spcAft>
              <a:spcPct val="35000"/>
            </a:spcAft>
            <a:buNone/>
          </a:pPr>
          <a:r>
            <a:rPr lang="de-DE" sz="1600" kern="1200"/>
            <a:t>Service Desk (Function)</a:t>
          </a:r>
          <a:endParaRPr lang="en-US" sz="1600" kern="1200"/>
        </a:p>
        <a:p>
          <a:pPr marL="0" lvl="0" indent="0" algn="ctr" defTabSz="711200">
            <a:lnSpc>
              <a:spcPct val="90000"/>
            </a:lnSpc>
            <a:spcBef>
              <a:spcPct val="0"/>
            </a:spcBef>
            <a:spcAft>
              <a:spcPct val="35000"/>
            </a:spcAft>
            <a:buNone/>
          </a:pPr>
          <a:r>
            <a:rPr lang="de-DE" sz="1600" kern="1200"/>
            <a:t>Technical Management (Function)</a:t>
          </a:r>
          <a:endParaRPr lang="en-US" sz="1600" kern="1200"/>
        </a:p>
        <a:p>
          <a:pPr marL="0" lvl="0" indent="0" algn="ctr" defTabSz="711200">
            <a:lnSpc>
              <a:spcPct val="90000"/>
            </a:lnSpc>
            <a:spcBef>
              <a:spcPct val="0"/>
            </a:spcBef>
            <a:spcAft>
              <a:spcPct val="35000"/>
            </a:spcAft>
            <a:buNone/>
          </a:pPr>
          <a:r>
            <a:rPr lang="de-DE" sz="1600" kern="1200"/>
            <a:t>Application Management (Function)</a:t>
          </a:r>
          <a:endParaRPr lang="en-US" sz="1600" kern="1200"/>
        </a:p>
        <a:p>
          <a:pPr marL="0" lvl="0" indent="0" algn="ctr" defTabSz="711200">
            <a:lnSpc>
              <a:spcPct val="90000"/>
            </a:lnSpc>
            <a:spcBef>
              <a:spcPct val="0"/>
            </a:spcBef>
            <a:spcAft>
              <a:spcPct val="35000"/>
            </a:spcAft>
            <a:buNone/>
          </a:pPr>
          <a:r>
            <a:rPr lang="de-DE" sz="1600" kern="1200"/>
            <a:t>IT Operations Management (Function)</a:t>
          </a:r>
          <a:endParaRPr lang="en-US" sz="1600" kern="1200"/>
        </a:p>
      </dsp:txBody>
      <dsp:txXfrm>
        <a:off x="6918" y="2224014"/>
        <a:ext cx="3717303" cy="2566346"/>
      </dsp:txXfrm>
    </dsp:sp>
    <dsp:sp modelId="{63523FD8-72AF-4C2B-85CA-3A6975CDD806}">
      <dsp:nvSpPr>
        <dsp:cNvPr id="0" name=""/>
        <dsp:cNvSpPr/>
      </dsp:nvSpPr>
      <dsp:spPr>
        <a:xfrm>
          <a:off x="5582873" y="67844"/>
          <a:ext cx="1301056" cy="1301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8F525C-844A-4197-B824-9BDF864D8643}">
      <dsp:nvSpPr>
        <dsp:cNvPr id="0" name=""/>
        <dsp:cNvSpPr/>
      </dsp:nvSpPr>
      <dsp:spPr>
        <a:xfrm>
          <a:off x="4374750" y="1571968"/>
          <a:ext cx="3717303" cy="55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de-DE" sz="2100" kern="1200" err="1"/>
            <a:t>Continual</a:t>
          </a:r>
          <a:r>
            <a:rPr lang="de-DE" sz="2100" kern="1200"/>
            <a:t> Service </a:t>
          </a:r>
          <a:r>
            <a:rPr lang="de-DE" sz="2100" kern="1200" err="1"/>
            <a:t>Improvement</a:t>
          </a:r>
          <a:endParaRPr lang="en-US" sz="2100" kern="1200"/>
        </a:p>
      </dsp:txBody>
      <dsp:txXfrm>
        <a:off x="4374750" y="1571968"/>
        <a:ext cx="3717303" cy="557595"/>
      </dsp:txXfrm>
    </dsp:sp>
    <dsp:sp modelId="{CBB328B5-65C6-4925-8D04-01913DFA3C52}">
      <dsp:nvSpPr>
        <dsp:cNvPr id="0" name=""/>
        <dsp:cNvSpPr/>
      </dsp:nvSpPr>
      <dsp:spPr>
        <a:xfrm>
          <a:off x="4374750" y="2224014"/>
          <a:ext cx="3717303" cy="2566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de-DE" sz="1600" kern="1200"/>
            <a:t>The 7-Step Improvement Process</a:t>
          </a:r>
          <a:endParaRPr lang="en-US" sz="1600" kern="1200"/>
        </a:p>
        <a:p>
          <a:pPr marL="0" lvl="0" indent="0" algn="ctr" defTabSz="711200">
            <a:lnSpc>
              <a:spcPct val="90000"/>
            </a:lnSpc>
            <a:spcBef>
              <a:spcPct val="0"/>
            </a:spcBef>
            <a:spcAft>
              <a:spcPct val="35000"/>
            </a:spcAft>
            <a:buNone/>
          </a:pPr>
          <a:r>
            <a:rPr lang="de-DE" sz="1600" kern="1200"/>
            <a:t>Service Reporting</a:t>
          </a:r>
          <a:endParaRPr lang="en-US" sz="1600" kern="1200"/>
        </a:p>
      </dsp:txBody>
      <dsp:txXfrm>
        <a:off x="4374750" y="2224014"/>
        <a:ext cx="3717303" cy="2566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26D8-02C7-BA4C-BA70-661A4108D435}">
      <dsp:nvSpPr>
        <dsp:cNvPr id="0" name=""/>
        <dsp:cNvSpPr/>
      </dsp:nvSpPr>
      <dsp:spPr>
        <a:xfrm>
          <a:off x="4544094" y="126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Meeting Stakeholder Needs</a:t>
          </a:r>
        </a:p>
      </dsp:txBody>
      <dsp:txXfrm>
        <a:off x="4589386" y="46558"/>
        <a:ext cx="1336826" cy="837232"/>
      </dsp:txXfrm>
    </dsp:sp>
    <dsp:sp modelId="{64DF8DC8-127A-CD4E-B5A2-1ED818808068}">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7677BE-E0DE-8E45-82AB-B88D265DF108}">
      <dsp:nvSpPr>
        <dsp:cNvPr id="0" name=""/>
        <dsp:cNvSpPr/>
      </dsp:nvSpPr>
      <dsp:spPr>
        <a:xfrm>
          <a:off x="6310020" y="128428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Covering the Enterprise End-to-End</a:t>
          </a:r>
        </a:p>
      </dsp:txBody>
      <dsp:txXfrm>
        <a:off x="6355312" y="1329578"/>
        <a:ext cx="1336826" cy="837232"/>
      </dsp:txXfrm>
    </dsp:sp>
    <dsp:sp modelId="{26941CD4-D8E7-9C46-AFCF-9F917D5CB205}">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427D9E-DC25-004D-BA60-AB24A9572E9D}">
      <dsp:nvSpPr>
        <dsp:cNvPr id="0" name=""/>
        <dsp:cNvSpPr/>
      </dsp:nvSpPr>
      <dsp:spPr>
        <a:xfrm>
          <a:off x="5635496" y="336025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Applying a Single Integrated Framework</a:t>
          </a:r>
        </a:p>
      </dsp:txBody>
      <dsp:txXfrm>
        <a:off x="5680788" y="3405548"/>
        <a:ext cx="1336826" cy="837232"/>
      </dsp:txXfrm>
    </dsp:sp>
    <dsp:sp modelId="{6020A9F5-51AD-ED4E-9DFE-1E8FF99038FE}">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22720D-FEC8-BC48-B27D-98061B4B6496}">
      <dsp:nvSpPr>
        <dsp:cNvPr id="0" name=""/>
        <dsp:cNvSpPr/>
      </dsp:nvSpPr>
      <dsp:spPr>
        <a:xfrm>
          <a:off x="3452692" y="336025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Enabling a Holistic Approach</a:t>
          </a:r>
        </a:p>
      </dsp:txBody>
      <dsp:txXfrm>
        <a:off x="3497984" y="3405548"/>
        <a:ext cx="1336826" cy="837232"/>
      </dsp:txXfrm>
    </dsp:sp>
    <dsp:sp modelId="{A882FAEA-7CD8-0C4F-A1BD-D471BF30B536}">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E62D26-A3A3-FE47-BAF0-DAB3F4E3789F}">
      <dsp:nvSpPr>
        <dsp:cNvPr id="0" name=""/>
        <dsp:cNvSpPr/>
      </dsp:nvSpPr>
      <dsp:spPr>
        <a:xfrm>
          <a:off x="2778169" y="1284286"/>
          <a:ext cx="1427410" cy="9278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Separating Governance and Management</a:t>
          </a:r>
        </a:p>
      </dsp:txBody>
      <dsp:txXfrm>
        <a:off x="2823461" y="1329578"/>
        <a:ext cx="1336826" cy="837232"/>
      </dsp:txXfrm>
    </dsp:sp>
    <dsp:sp modelId="{D0A6521B-9193-B44D-92C4-9676FB216ED1}">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87B76-08F5-694F-9959-624E12ACEE03}">
      <dsp:nvSpPr>
        <dsp:cNvPr id="0" name=""/>
        <dsp:cNvSpPr/>
      </dsp:nvSpPr>
      <dsp:spPr>
        <a:xfrm>
          <a:off x="0" y="223928"/>
          <a:ext cx="8527285" cy="948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812" tIns="291592" rIns="661812"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Consistent</a:t>
          </a:r>
          <a:r>
            <a:rPr lang="de-DE" sz="1400" kern="1200" dirty="0"/>
            <a:t> </a:t>
          </a:r>
          <a:r>
            <a:rPr lang="de-DE" sz="1400" kern="1200" dirty="0" err="1"/>
            <a:t>and</a:t>
          </a:r>
          <a:r>
            <a:rPr lang="de-DE" sz="1400" kern="1200" dirty="0"/>
            <a:t> </a:t>
          </a:r>
          <a:r>
            <a:rPr lang="de-DE" sz="1400" kern="1200" dirty="0" err="1"/>
            <a:t>predictable</a:t>
          </a:r>
          <a:r>
            <a:rPr lang="de-DE" sz="1400" kern="1200" dirty="0"/>
            <a:t> </a:t>
          </a:r>
          <a:r>
            <a:rPr lang="de-DE" sz="1400" kern="1200" dirty="0" err="1"/>
            <a:t>results</a:t>
          </a:r>
          <a:r>
            <a:rPr lang="de-DE" sz="1400" kern="1200" dirty="0"/>
            <a:t> </a:t>
          </a:r>
          <a:r>
            <a:rPr lang="de-DE" sz="1400" kern="1200" dirty="0" err="1"/>
            <a:t>are</a:t>
          </a:r>
          <a:r>
            <a:rPr lang="de-DE" sz="1400" kern="1200" dirty="0"/>
            <a:t> </a:t>
          </a:r>
          <a:r>
            <a:rPr lang="de-DE" sz="1400" kern="1200" dirty="0" err="1"/>
            <a:t>achieved</a:t>
          </a:r>
          <a:r>
            <a:rPr lang="de-DE" sz="1400" kern="1200" dirty="0"/>
            <a:t> </a:t>
          </a:r>
          <a:r>
            <a:rPr lang="de-DE" sz="1400" kern="1200" dirty="0" err="1"/>
            <a:t>more</a:t>
          </a:r>
          <a:r>
            <a:rPr lang="de-DE" sz="1400" kern="1200" dirty="0"/>
            <a:t> </a:t>
          </a:r>
          <a:r>
            <a:rPr lang="de-DE" sz="1400" kern="1200" dirty="0" err="1"/>
            <a:t>effectively</a:t>
          </a:r>
          <a:r>
            <a:rPr lang="de-DE" sz="1400" kern="1200" dirty="0"/>
            <a:t> </a:t>
          </a:r>
          <a:r>
            <a:rPr lang="de-DE" sz="1400" kern="1200" dirty="0" err="1"/>
            <a:t>and</a:t>
          </a:r>
          <a:r>
            <a:rPr lang="de-DE" sz="1400" kern="1200" dirty="0"/>
            <a:t> </a:t>
          </a:r>
          <a:r>
            <a:rPr lang="de-DE" sz="1400" kern="1200" dirty="0" err="1"/>
            <a:t>efficiently</a:t>
          </a:r>
          <a:r>
            <a:rPr lang="de-DE" sz="1400" kern="1200" dirty="0"/>
            <a:t> </a:t>
          </a:r>
          <a:r>
            <a:rPr lang="de-DE" sz="1400" kern="1200" dirty="0" err="1"/>
            <a:t>when</a:t>
          </a:r>
          <a:r>
            <a:rPr lang="de-DE" sz="1400" kern="1200" dirty="0"/>
            <a:t> </a:t>
          </a:r>
          <a:r>
            <a:rPr lang="de-DE" sz="1400" kern="1200" dirty="0" err="1"/>
            <a:t>activities</a:t>
          </a:r>
          <a:r>
            <a:rPr lang="de-DE" sz="1400" kern="1200" dirty="0"/>
            <a:t> </a:t>
          </a:r>
          <a:r>
            <a:rPr lang="de-DE" sz="1400" kern="1200" dirty="0" err="1"/>
            <a:t>are</a:t>
          </a:r>
          <a:r>
            <a:rPr lang="de-DE" sz="1400" kern="1200" dirty="0"/>
            <a:t> </a:t>
          </a:r>
          <a:r>
            <a:rPr lang="de-DE" sz="1400" kern="1200" dirty="0" err="1"/>
            <a:t>understood</a:t>
          </a:r>
          <a:r>
            <a:rPr lang="de-DE" sz="1400" kern="1200" dirty="0"/>
            <a:t> </a:t>
          </a:r>
          <a:r>
            <a:rPr lang="de-DE" sz="1400" kern="1200" dirty="0" err="1"/>
            <a:t>and</a:t>
          </a:r>
          <a:r>
            <a:rPr lang="de-DE" sz="1400" kern="1200" dirty="0"/>
            <a:t> </a:t>
          </a:r>
          <a:r>
            <a:rPr lang="de-DE" sz="1400" kern="1200" dirty="0" err="1"/>
            <a:t>managed</a:t>
          </a:r>
          <a:r>
            <a:rPr lang="de-DE" sz="1400" kern="1200" dirty="0"/>
            <a:t> </a:t>
          </a:r>
          <a:r>
            <a:rPr lang="de-DE" sz="1400" kern="1200" dirty="0" err="1"/>
            <a:t>as</a:t>
          </a:r>
          <a:r>
            <a:rPr lang="de-DE" sz="1400" kern="1200" dirty="0"/>
            <a:t> </a:t>
          </a:r>
          <a:r>
            <a:rPr lang="de-DE" sz="1400" kern="1200" dirty="0" err="1"/>
            <a:t>interrelated</a:t>
          </a:r>
          <a:r>
            <a:rPr lang="de-DE" sz="1400" kern="1200" dirty="0"/>
            <a:t> </a:t>
          </a:r>
          <a:r>
            <a:rPr lang="de-DE" sz="1400" kern="1200" dirty="0" err="1"/>
            <a:t>processes</a:t>
          </a:r>
          <a:r>
            <a:rPr lang="de-DE" sz="1400" kern="1200" dirty="0"/>
            <a:t> </a:t>
          </a:r>
          <a:r>
            <a:rPr lang="de-DE" sz="1400" kern="1200" dirty="0" err="1"/>
            <a:t>that</a:t>
          </a:r>
          <a:r>
            <a:rPr lang="de-DE" sz="1400" kern="1200" dirty="0"/>
            <a:t> </a:t>
          </a:r>
          <a:r>
            <a:rPr lang="de-DE" sz="1400" kern="1200" dirty="0" err="1"/>
            <a:t>function</a:t>
          </a:r>
          <a:r>
            <a:rPr lang="de-DE" sz="1400" kern="1200" dirty="0"/>
            <a:t> </a:t>
          </a:r>
          <a:r>
            <a:rPr lang="de-DE" sz="1400" kern="1200" dirty="0" err="1"/>
            <a:t>as</a:t>
          </a:r>
          <a:r>
            <a:rPr lang="de-DE" sz="1400" kern="1200" dirty="0"/>
            <a:t> a </a:t>
          </a:r>
          <a:r>
            <a:rPr lang="de-DE" sz="1400" kern="1200" dirty="0" err="1"/>
            <a:t>coherent</a:t>
          </a:r>
          <a:r>
            <a:rPr lang="de-DE" sz="1400" kern="1200" dirty="0"/>
            <a:t> </a:t>
          </a:r>
          <a:r>
            <a:rPr lang="de-DE" sz="1400" kern="1200" dirty="0" err="1"/>
            <a:t>system</a:t>
          </a:r>
          <a:endParaRPr lang="de-DE" sz="1400" kern="1200"/>
        </a:p>
      </dsp:txBody>
      <dsp:txXfrm>
        <a:off x="0" y="223928"/>
        <a:ext cx="8527285" cy="948150"/>
      </dsp:txXfrm>
    </dsp:sp>
    <dsp:sp modelId="{6A19F440-A99B-AC45-86CB-2FA15EBF3F58}">
      <dsp:nvSpPr>
        <dsp:cNvPr id="0" name=""/>
        <dsp:cNvSpPr/>
      </dsp:nvSpPr>
      <dsp:spPr>
        <a:xfrm>
          <a:off x="426364" y="17288"/>
          <a:ext cx="596909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18" tIns="0" rIns="225618" bIns="0" numCol="1" spcCol="1270" anchor="ctr" anchorCtr="0">
          <a:noAutofit/>
        </a:bodyPr>
        <a:lstStyle/>
        <a:p>
          <a:pPr marL="0" lvl="0" indent="0" algn="l" defTabSz="622300">
            <a:lnSpc>
              <a:spcPct val="90000"/>
            </a:lnSpc>
            <a:spcBef>
              <a:spcPct val="0"/>
            </a:spcBef>
            <a:spcAft>
              <a:spcPct val="35000"/>
            </a:spcAft>
            <a:buNone/>
          </a:pPr>
          <a:r>
            <a:rPr lang="de-DE" sz="1400" kern="1200"/>
            <a:t>Process approach</a:t>
          </a:r>
          <a:endParaRPr lang="de-DE" sz="1400" kern="1200" dirty="0"/>
        </a:p>
      </dsp:txBody>
      <dsp:txXfrm>
        <a:off x="446539" y="37463"/>
        <a:ext cx="5928749" cy="372930"/>
      </dsp:txXfrm>
    </dsp:sp>
    <dsp:sp modelId="{AC989160-0623-3E45-AECB-C32E7214C7F8}">
      <dsp:nvSpPr>
        <dsp:cNvPr id="0" name=""/>
        <dsp:cNvSpPr/>
      </dsp:nvSpPr>
      <dsp:spPr>
        <a:xfrm>
          <a:off x="0" y="1454318"/>
          <a:ext cx="8527285"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812" tIns="291592" rIns="661812"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t>The </a:t>
          </a:r>
          <a:r>
            <a:rPr lang="de-DE" sz="1400" kern="1200" dirty="0" err="1"/>
            <a:t>primary</a:t>
          </a:r>
          <a:r>
            <a:rPr lang="de-DE" sz="1400" kern="1200" dirty="0"/>
            <a:t> </a:t>
          </a:r>
          <a:r>
            <a:rPr lang="de-DE" sz="1400" kern="1200" dirty="0" err="1"/>
            <a:t>focus</a:t>
          </a:r>
          <a:r>
            <a:rPr lang="de-DE" sz="1400" kern="1200" dirty="0"/>
            <a:t> </a:t>
          </a:r>
          <a:r>
            <a:rPr lang="de-DE" sz="1400" kern="1200" dirty="0" err="1"/>
            <a:t>of</a:t>
          </a:r>
          <a:r>
            <a:rPr lang="de-DE" sz="1400" kern="1200" dirty="0"/>
            <a:t> </a:t>
          </a:r>
          <a:r>
            <a:rPr lang="de-DE" sz="1400" kern="1200"/>
            <a:t>quality</a:t>
          </a:r>
          <a:r>
            <a:rPr lang="de-DE" sz="1400" kern="1200" dirty="0"/>
            <a:t> </a:t>
          </a:r>
          <a:r>
            <a:rPr lang="de-DE" sz="1400" kern="1200" dirty="0" err="1"/>
            <a:t>management</a:t>
          </a:r>
          <a:r>
            <a:rPr lang="de-DE" sz="1400" kern="1200" dirty="0"/>
            <a:t> </a:t>
          </a:r>
          <a:r>
            <a:rPr lang="de-DE" sz="1400" kern="1200" dirty="0" err="1"/>
            <a:t>is</a:t>
          </a:r>
          <a:r>
            <a:rPr lang="de-DE" sz="1400" kern="1200" dirty="0"/>
            <a:t> </a:t>
          </a:r>
          <a:r>
            <a:rPr lang="de-DE" sz="1400" kern="1200" dirty="0" err="1"/>
            <a:t>to</a:t>
          </a:r>
          <a:r>
            <a:rPr lang="de-DE" sz="1400" kern="1200" dirty="0"/>
            <a:t> </a:t>
          </a:r>
          <a:r>
            <a:rPr lang="de-DE" sz="1400" kern="1200" dirty="0" err="1"/>
            <a:t>meet</a:t>
          </a:r>
          <a:r>
            <a:rPr lang="de-DE" sz="1400" kern="1200" dirty="0"/>
            <a:t> </a:t>
          </a:r>
          <a:r>
            <a:rPr lang="de-DE" sz="1400" kern="1200" dirty="0" err="1"/>
            <a:t>customer</a:t>
          </a:r>
          <a:r>
            <a:rPr lang="de-DE" sz="1400" kern="1200" dirty="0"/>
            <a:t> </a:t>
          </a:r>
          <a:r>
            <a:rPr lang="de-DE" sz="1400" kern="1200" dirty="0" err="1"/>
            <a:t>requirements</a:t>
          </a:r>
          <a:r>
            <a:rPr lang="de-DE" sz="1400" kern="1200" dirty="0"/>
            <a:t> </a:t>
          </a:r>
          <a:r>
            <a:rPr lang="de-DE" sz="1400" kern="1200" dirty="0" err="1"/>
            <a:t>and</a:t>
          </a:r>
          <a:r>
            <a:rPr lang="de-DE" sz="1400" kern="1200" dirty="0"/>
            <a:t> </a:t>
          </a:r>
          <a:r>
            <a:rPr lang="de-DE" sz="1400" kern="1200" dirty="0" err="1"/>
            <a:t>to</a:t>
          </a:r>
          <a:r>
            <a:rPr lang="de-DE" sz="1400" kern="1200" dirty="0"/>
            <a:t> </a:t>
          </a:r>
          <a:r>
            <a:rPr lang="de-DE" sz="1400" kern="1200" dirty="0" err="1"/>
            <a:t>strive</a:t>
          </a:r>
          <a:r>
            <a:rPr lang="de-DE" sz="1400" kern="1200" dirty="0"/>
            <a:t> </a:t>
          </a:r>
          <a:r>
            <a:rPr lang="de-DE" sz="1400" kern="1200" dirty="0" err="1"/>
            <a:t>to</a:t>
          </a:r>
          <a:r>
            <a:rPr lang="de-DE" sz="1400" kern="1200" dirty="0"/>
            <a:t> </a:t>
          </a:r>
          <a:r>
            <a:rPr lang="de-DE" sz="1400" kern="1200" dirty="0" err="1"/>
            <a:t>exceed</a:t>
          </a:r>
          <a:r>
            <a:rPr lang="de-DE" sz="1400" kern="1200" dirty="0"/>
            <a:t> </a:t>
          </a:r>
          <a:r>
            <a:rPr lang="de-DE" sz="1400" kern="1200" dirty="0" err="1"/>
            <a:t>customer</a:t>
          </a:r>
          <a:r>
            <a:rPr lang="de-DE" sz="1400" kern="1200" dirty="0"/>
            <a:t> </a:t>
          </a:r>
          <a:r>
            <a:rPr lang="de-DE" sz="1400" kern="1200" dirty="0" err="1"/>
            <a:t>expectations</a:t>
          </a:r>
          <a:r>
            <a:rPr lang="de-DE" sz="1400" kern="1200" dirty="0"/>
            <a:t>.</a:t>
          </a:r>
        </a:p>
      </dsp:txBody>
      <dsp:txXfrm>
        <a:off x="0" y="1454318"/>
        <a:ext cx="8527285" cy="771750"/>
      </dsp:txXfrm>
    </dsp:sp>
    <dsp:sp modelId="{827F914F-C0DB-BA49-B578-1D1E6F14B811}">
      <dsp:nvSpPr>
        <dsp:cNvPr id="0" name=""/>
        <dsp:cNvSpPr/>
      </dsp:nvSpPr>
      <dsp:spPr>
        <a:xfrm>
          <a:off x="426364" y="1247679"/>
          <a:ext cx="596909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18" tIns="0" rIns="225618" bIns="0" numCol="1" spcCol="1270" anchor="ctr" anchorCtr="0">
          <a:noAutofit/>
        </a:bodyPr>
        <a:lstStyle/>
        <a:p>
          <a:pPr marL="0" lvl="0" indent="0" algn="l" defTabSz="622300">
            <a:lnSpc>
              <a:spcPct val="90000"/>
            </a:lnSpc>
            <a:spcBef>
              <a:spcPct val="0"/>
            </a:spcBef>
            <a:spcAft>
              <a:spcPct val="35000"/>
            </a:spcAft>
            <a:buNone/>
          </a:pPr>
          <a:r>
            <a:rPr lang="de-DE" sz="1400" kern="1200" dirty="0"/>
            <a:t>Customer </a:t>
          </a:r>
          <a:r>
            <a:rPr lang="de-DE" sz="1400" kern="1200" dirty="0" err="1"/>
            <a:t>focus</a:t>
          </a:r>
          <a:endParaRPr lang="de-DE" sz="1400" kern="1200" dirty="0"/>
        </a:p>
      </dsp:txBody>
      <dsp:txXfrm>
        <a:off x="446539" y="1267854"/>
        <a:ext cx="5928749" cy="372930"/>
      </dsp:txXfrm>
    </dsp:sp>
    <dsp:sp modelId="{B1C6C546-5F3B-5C4D-9066-90C5368C34CF}">
      <dsp:nvSpPr>
        <dsp:cNvPr id="0" name=""/>
        <dsp:cNvSpPr/>
      </dsp:nvSpPr>
      <dsp:spPr>
        <a:xfrm>
          <a:off x="0" y="2508309"/>
          <a:ext cx="8527285"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812" tIns="291592" rIns="661812"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Leaders at all levels establish unity of purpose and direction and create conditions in which people are engaged in achieving the organization’s quality objectives.</a:t>
          </a:r>
        </a:p>
      </dsp:txBody>
      <dsp:txXfrm>
        <a:off x="0" y="2508309"/>
        <a:ext cx="8527285" cy="771750"/>
      </dsp:txXfrm>
    </dsp:sp>
    <dsp:sp modelId="{0559B5AD-5A12-5E49-BF7D-981A0D46A017}">
      <dsp:nvSpPr>
        <dsp:cNvPr id="0" name=""/>
        <dsp:cNvSpPr/>
      </dsp:nvSpPr>
      <dsp:spPr>
        <a:xfrm>
          <a:off x="426364" y="2301669"/>
          <a:ext cx="596909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18" tIns="0" rIns="225618" bIns="0" numCol="1" spcCol="1270" anchor="ctr" anchorCtr="0">
          <a:noAutofit/>
        </a:bodyPr>
        <a:lstStyle/>
        <a:p>
          <a:pPr marL="0" lvl="0" indent="0" algn="l" defTabSz="622300">
            <a:lnSpc>
              <a:spcPct val="90000"/>
            </a:lnSpc>
            <a:spcBef>
              <a:spcPct val="0"/>
            </a:spcBef>
            <a:spcAft>
              <a:spcPct val="35000"/>
            </a:spcAft>
            <a:buNone/>
          </a:pPr>
          <a:r>
            <a:rPr lang="de-DE" sz="1400" kern="1200"/>
            <a:t>Leadership</a:t>
          </a:r>
        </a:p>
      </dsp:txBody>
      <dsp:txXfrm>
        <a:off x="446539" y="2321844"/>
        <a:ext cx="5928749" cy="372930"/>
      </dsp:txXfrm>
    </dsp:sp>
    <dsp:sp modelId="{9EFECF7F-3CD6-044B-A83F-3B7BD30CF9C7}">
      <dsp:nvSpPr>
        <dsp:cNvPr id="0" name=""/>
        <dsp:cNvSpPr/>
      </dsp:nvSpPr>
      <dsp:spPr>
        <a:xfrm>
          <a:off x="0" y="3562299"/>
          <a:ext cx="8527285"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812" tIns="291592" rIns="661812"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Competent</a:t>
          </a:r>
          <a:r>
            <a:rPr lang="de-DE" sz="1400" kern="1200" dirty="0"/>
            <a:t>, </a:t>
          </a:r>
          <a:r>
            <a:rPr lang="de-DE" sz="1400" kern="1200" dirty="0" err="1"/>
            <a:t>empowered</a:t>
          </a:r>
          <a:r>
            <a:rPr lang="de-DE" sz="1400" kern="1200" dirty="0"/>
            <a:t> </a:t>
          </a:r>
          <a:r>
            <a:rPr lang="de-DE" sz="1400" kern="1200" dirty="0" err="1"/>
            <a:t>and</a:t>
          </a:r>
          <a:r>
            <a:rPr lang="de-DE" sz="1400" kern="1200" dirty="0"/>
            <a:t> </a:t>
          </a:r>
          <a:r>
            <a:rPr lang="de-DE" sz="1400" kern="1200" dirty="0" err="1"/>
            <a:t>engaged</a:t>
          </a:r>
          <a:r>
            <a:rPr lang="de-DE" sz="1400" kern="1200" dirty="0"/>
            <a:t> </a:t>
          </a:r>
          <a:r>
            <a:rPr lang="de-DE" sz="1400" kern="1200" dirty="0" err="1"/>
            <a:t>people</a:t>
          </a:r>
          <a:r>
            <a:rPr lang="de-DE" sz="1400" kern="1200" dirty="0"/>
            <a:t> at all </a:t>
          </a:r>
          <a:r>
            <a:rPr lang="de-DE" sz="1400" kern="1200" dirty="0" err="1"/>
            <a:t>levels</a:t>
          </a:r>
          <a:r>
            <a:rPr lang="de-DE" sz="1400" kern="1200" dirty="0"/>
            <a:t> </a:t>
          </a:r>
          <a:r>
            <a:rPr lang="de-DE" sz="1400" kern="1200" dirty="0" err="1"/>
            <a:t>throughout</a:t>
          </a:r>
          <a:r>
            <a:rPr lang="de-DE" sz="1400" kern="1200" dirty="0"/>
            <a:t> </a:t>
          </a:r>
          <a:r>
            <a:rPr lang="de-DE" sz="1400" kern="1200" dirty="0" err="1"/>
            <a:t>the</a:t>
          </a:r>
          <a:r>
            <a:rPr lang="de-DE" sz="1400" kern="1200" dirty="0"/>
            <a:t> </a:t>
          </a:r>
          <a:r>
            <a:rPr lang="de-DE" sz="1400" kern="1200" dirty="0" err="1"/>
            <a:t>organization</a:t>
          </a:r>
          <a:r>
            <a:rPr lang="de-DE" sz="1400" kern="1200" dirty="0"/>
            <a:t> </a:t>
          </a:r>
          <a:r>
            <a:rPr lang="de-DE" sz="1400" kern="1200" dirty="0" err="1"/>
            <a:t>are</a:t>
          </a:r>
          <a:r>
            <a:rPr lang="de-DE" sz="1400" kern="1200" dirty="0"/>
            <a:t> essential </a:t>
          </a:r>
          <a:r>
            <a:rPr lang="de-DE" sz="1400" kern="1200" dirty="0" err="1"/>
            <a:t>to</a:t>
          </a:r>
          <a:r>
            <a:rPr lang="de-DE" sz="1400" kern="1200" dirty="0"/>
            <a:t> </a:t>
          </a:r>
          <a:r>
            <a:rPr lang="de-DE" sz="1400" kern="1200" dirty="0" err="1"/>
            <a:t>enhance</a:t>
          </a:r>
          <a:r>
            <a:rPr lang="de-DE" sz="1400" kern="1200" dirty="0"/>
            <a:t> </a:t>
          </a:r>
          <a:r>
            <a:rPr lang="de-DE" sz="1400" kern="1200" dirty="0" err="1"/>
            <a:t>its</a:t>
          </a:r>
          <a:r>
            <a:rPr lang="de-DE" sz="1400" kern="1200" dirty="0"/>
            <a:t> </a:t>
          </a:r>
          <a:r>
            <a:rPr lang="de-DE" sz="1400" kern="1200" dirty="0" err="1"/>
            <a:t>capability</a:t>
          </a:r>
          <a:r>
            <a:rPr lang="de-DE" sz="1400" kern="1200" dirty="0"/>
            <a:t> </a:t>
          </a:r>
          <a:r>
            <a:rPr lang="de-DE" sz="1400" kern="1200" dirty="0" err="1"/>
            <a:t>to</a:t>
          </a:r>
          <a:r>
            <a:rPr lang="de-DE" sz="1400" kern="1200" dirty="0"/>
            <a:t> </a:t>
          </a:r>
          <a:r>
            <a:rPr lang="de-DE" sz="1400" kern="1200" dirty="0" err="1"/>
            <a:t>create</a:t>
          </a:r>
          <a:r>
            <a:rPr lang="de-DE" sz="1400" kern="1200" dirty="0"/>
            <a:t> </a:t>
          </a:r>
          <a:r>
            <a:rPr lang="de-DE" sz="1400" kern="1200" dirty="0" err="1"/>
            <a:t>and</a:t>
          </a:r>
          <a:r>
            <a:rPr lang="de-DE" sz="1400" kern="1200" dirty="0"/>
            <a:t> </a:t>
          </a:r>
          <a:r>
            <a:rPr lang="de-DE" sz="1400" kern="1200" dirty="0" err="1"/>
            <a:t>deliver</a:t>
          </a:r>
          <a:r>
            <a:rPr lang="de-DE" sz="1400" kern="1200" dirty="0"/>
            <a:t> </a:t>
          </a:r>
          <a:r>
            <a:rPr lang="de-DE" sz="1400" kern="1200" dirty="0" err="1"/>
            <a:t>value</a:t>
          </a:r>
          <a:r>
            <a:rPr lang="de-DE" sz="1400" kern="1200" dirty="0"/>
            <a:t>.</a:t>
          </a:r>
        </a:p>
      </dsp:txBody>
      <dsp:txXfrm>
        <a:off x="0" y="3562299"/>
        <a:ext cx="8527285" cy="771750"/>
      </dsp:txXfrm>
    </dsp:sp>
    <dsp:sp modelId="{A45A23BE-06E7-1444-B697-39D97C3B84C9}">
      <dsp:nvSpPr>
        <dsp:cNvPr id="0" name=""/>
        <dsp:cNvSpPr/>
      </dsp:nvSpPr>
      <dsp:spPr>
        <a:xfrm>
          <a:off x="426364" y="3355659"/>
          <a:ext cx="596909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18" tIns="0" rIns="225618" bIns="0" numCol="1" spcCol="1270" anchor="ctr" anchorCtr="0">
          <a:noAutofit/>
        </a:bodyPr>
        <a:lstStyle/>
        <a:p>
          <a:pPr marL="0" lvl="0" indent="0" algn="l" defTabSz="622300">
            <a:lnSpc>
              <a:spcPct val="90000"/>
            </a:lnSpc>
            <a:spcBef>
              <a:spcPct val="0"/>
            </a:spcBef>
            <a:spcAft>
              <a:spcPct val="35000"/>
            </a:spcAft>
            <a:buNone/>
          </a:pPr>
          <a:r>
            <a:rPr lang="de-DE" sz="1400" kern="1200"/>
            <a:t>Engagement of people</a:t>
          </a:r>
        </a:p>
      </dsp:txBody>
      <dsp:txXfrm>
        <a:off x="446539" y="3375834"/>
        <a:ext cx="5928749"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73A6D-5696-4F44-AAFB-30B7CB51F995}">
      <dsp:nvSpPr>
        <dsp:cNvPr id="0" name=""/>
        <dsp:cNvSpPr/>
      </dsp:nvSpPr>
      <dsp:spPr>
        <a:xfrm>
          <a:off x="0" y="287355"/>
          <a:ext cx="8262257" cy="584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243" tIns="291592" rIns="641243"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Successful organizations have an ongoing focus on improvement.</a:t>
          </a:r>
        </a:p>
      </dsp:txBody>
      <dsp:txXfrm>
        <a:off x="0" y="287355"/>
        <a:ext cx="8262257" cy="584325"/>
      </dsp:txXfrm>
    </dsp:sp>
    <dsp:sp modelId="{1CBC53EF-2B6F-994E-9AD1-D1F55B4224D2}">
      <dsp:nvSpPr>
        <dsp:cNvPr id="0" name=""/>
        <dsp:cNvSpPr/>
      </dsp:nvSpPr>
      <dsp:spPr>
        <a:xfrm>
          <a:off x="413112" y="80715"/>
          <a:ext cx="578357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606" tIns="0" rIns="218606" bIns="0" numCol="1" spcCol="1270" anchor="ctr" anchorCtr="0">
          <a:noAutofit/>
        </a:bodyPr>
        <a:lstStyle/>
        <a:p>
          <a:pPr marL="0" lvl="0" indent="0" algn="l" defTabSz="622300">
            <a:lnSpc>
              <a:spcPct val="90000"/>
            </a:lnSpc>
            <a:spcBef>
              <a:spcPct val="0"/>
            </a:spcBef>
            <a:spcAft>
              <a:spcPct val="35000"/>
            </a:spcAft>
            <a:buNone/>
          </a:pPr>
          <a:r>
            <a:rPr lang="de-DE" sz="1400" kern="1200" dirty="0" err="1"/>
            <a:t>Improvement</a:t>
          </a:r>
          <a:endParaRPr lang="de-DE" sz="1400" kern="1200" dirty="0"/>
        </a:p>
      </dsp:txBody>
      <dsp:txXfrm>
        <a:off x="433287" y="100890"/>
        <a:ext cx="5743229" cy="372930"/>
      </dsp:txXfrm>
    </dsp:sp>
    <dsp:sp modelId="{962AAA0A-856E-544F-BDCE-8E062CBA32FA}">
      <dsp:nvSpPr>
        <dsp:cNvPr id="0" name=""/>
        <dsp:cNvSpPr/>
      </dsp:nvSpPr>
      <dsp:spPr>
        <a:xfrm>
          <a:off x="0" y="1153921"/>
          <a:ext cx="8262257"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243" tIns="291592" rIns="641243"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Decisions</a:t>
          </a:r>
          <a:r>
            <a:rPr lang="de-DE" sz="1400" kern="1200" dirty="0"/>
            <a:t> </a:t>
          </a:r>
          <a:r>
            <a:rPr lang="de-DE" sz="1400" kern="1200" dirty="0" err="1"/>
            <a:t>based</a:t>
          </a:r>
          <a:r>
            <a:rPr lang="de-DE" sz="1400" kern="1200" dirty="0"/>
            <a:t> on </a:t>
          </a:r>
          <a:r>
            <a:rPr lang="de-DE" sz="1400" kern="1200" dirty="0" err="1"/>
            <a:t>the</a:t>
          </a:r>
          <a:r>
            <a:rPr lang="de-DE" sz="1400" kern="1200" dirty="0"/>
            <a:t> </a:t>
          </a:r>
          <a:r>
            <a:rPr lang="de-DE" sz="1400" kern="1200" dirty="0" err="1"/>
            <a:t>analysis</a:t>
          </a:r>
          <a:r>
            <a:rPr lang="de-DE" sz="1400" kern="1200" dirty="0"/>
            <a:t> </a:t>
          </a:r>
          <a:r>
            <a:rPr lang="de-DE" sz="1400" kern="1200" dirty="0" err="1"/>
            <a:t>and</a:t>
          </a:r>
          <a:r>
            <a:rPr lang="de-DE" sz="1400" kern="1200" dirty="0"/>
            <a:t> </a:t>
          </a:r>
          <a:r>
            <a:rPr lang="de-DE" sz="1400" kern="1200" dirty="0" err="1"/>
            <a:t>evaluation</a:t>
          </a:r>
          <a:r>
            <a:rPr lang="de-DE" sz="1400" kern="1200" dirty="0"/>
            <a:t> </a:t>
          </a:r>
          <a:r>
            <a:rPr lang="de-DE" sz="1400" kern="1200" dirty="0" err="1"/>
            <a:t>of</a:t>
          </a:r>
          <a:r>
            <a:rPr lang="de-DE" sz="1400" kern="1200" dirty="0"/>
            <a:t> </a:t>
          </a:r>
          <a:r>
            <a:rPr lang="de-DE" sz="1400" kern="1200" dirty="0" err="1"/>
            <a:t>data</a:t>
          </a:r>
          <a:r>
            <a:rPr lang="de-DE" sz="1400" kern="1200" dirty="0"/>
            <a:t> </a:t>
          </a:r>
          <a:r>
            <a:rPr lang="de-DE" sz="1400" kern="1200" dirty="0" err="1"/>
            <a:t>and</a:t>
          </a:r>
          <a:r>
            <a:rPr lang="de-DE" sz="1400" kern="1200" dirty="0"/>
            <a:t> </a:t>
          </a:r>
          <a:r>
            <a:rPr lang="de-DE" sz="1400" kern="1200" dirty="0" err="1"/>
            <a:t>information</a:t>
          </a:r>
          <a:r>
            <a:rPr lang="de-DE" sz="1400" kern="1200" dirty="0"/>
            <a:t> </a:t>
          </a:r>
          <a:r>
            <a:rPr lang="de-DE" sz="1400" kern="1200" dirty="0" err="1"/>
            <a:t>are</a:t>
          </a:r>
          <a:r>
            <a:rPr lang="de-DE" sz="1400" kern="1200" dirty="0"/>
            <a:t> </a:t>
          </a:r>
          <a:r>
            <a:rPr lang="de-DE" sz="1400" kern="1200" dirty="0" err="1"/>
            <a:t>more</a:t>
          </a:r>
          <a:r>
            <a:rPr lang="de-DE" sz="1400" kern="1200" dirty="0"/>
            <a:t> </a:t>
          </a:r>
          <a:r>
            <a:rPr lang="de-DE" sz="1400" kern="1200" dirty="0" err="1"/>
            <a:t>likely</a:t>
          </a:r>
          <a:r>
            <a:rPr lang="de-DE" sz="1400" kern="1200" dirty="0"/>
            <a:t> </a:t>
          </a:r>
          <a:r>
            <a:rPr lang="de-DE" sz="1400" kern="1200" dirty="0" err="1"/>
            <a:t>to</a:t>
          </a:r>
          <a:r>
            <a:rPr lang="de-DE" sz="1400" kern="1200" dirty="0"/>
            <a:t> </a:t>
          </a:r>
          <a:r>
            <a:rPr lang="de-DE" sz="1400" kern="1200" dirty="0" err="1"/>
            <a:t>produce</a:t>
          </a:r>
          <a:r>
            <a:rPr lang="de-DE" sz="1400" kern="1200" dirty="0"/>
            <a:t> </a:t>
          </a:r>
          <a:r>
            <a:rPr lang="de-DE" sz="1400" kern="1200" dirty="0" err="1"/>
            <a:t>desired</a:t>
          </a:r>
          <a:r>
            <a:rPr lang="de-DE" sz="1400" kern="1200" dirty="0"/>
            <a:t> </a:t>
          </a:r>
          <a:r>
            <a:rPr lang="de-DE" sz="1400" kern="1200" dirty="0" err="1"/>
            <a:t>results</a:t>
          </a:r>
          <a:r>
            <a:rPr lang="de-DE" sz="1400" kern="1200" dirty="0"/>
            <a:t>.</a:t>
          </a:r>
        </a:p>
      </dsp:txBody>
      <dsp:txXfrm>
        <a:off x="0" y="1153921"/>
        <a:ext cx="8262257" cy="771750"/>
      </dsp:txXfrm>
    </dsp:sp>
    <dsp:sp modelId="{7C812F47-AE6D-AE49-ACDE-884EC409A05B}">
      <dsp:nvSpPr>
        <dsp:cNvPr id="0" name=""/>
        <dsp:cNvSpPr/>
      </dsp:nvSpPr>
      <dsp:spPr>
        <a:xfrm>
          <a:off x="413112" y="947281"/>
          <a:ext cx="578357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606" tIns="0" rIns="218606" bIns="0" numCol="1" spcCol="1270" anchor="ctr" anchorCtr="0">
          <a:noAutofit/>
        </a:bodyPr>
        <a:lstStyle/>
        <a:p>
          <a:pPr marL="0" lvl="0" indent="0" algn="l" defTabSz="622300">
            <a:lnSpc>
              <a:spcPct val="90000"/>
            </a:lnSpc>
            <a:spcBef>
              <a:spcPct val="0"/>
            </a:spcBef>
            <a:spcAft>
              <a:spcPct val="35000"/>
            </a:spcAft>
            <a:buNone/>
          </a:pPr>
          <a:r>
            <a:rPr lang="de-DE" sz="1400" kern="1200"/>
            <a:t>Evidence-based decision making</a:t>
          </a:r>
        </a:p>
      </dsp:txBody>
      <dsp:txXfrm>
        <a:off x="433287" y="967456"/>
        <a:ext cx="5743229" cy="372930"/>
      </dsp:txXfrm>
    </dsp:sp>
    <dsp:sp modelId="{2B990CC5-9152-F94A-BECA-2E450552E6D2}">
      <dsp:nvSpPr>
        <dsp:cNvPr id="0" name=""/>
        <dsp:cNvSpPr/>
      </dsp:nvSpPr>
      <dsp:spPr>
        <a:xfrm>
          <a:off x="0" y="2207911"/>
          <a:ext cx="8262257"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243" tIns="291592" rIns="641243"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For sustained success, an organization manages its relationships with interested parties, such as suppliers.</a:t>
          </a:r>
        </a:p>
      </dsp:txBody>
      <dsp:txXfrm>
        <a:off x="0" y="2207911"/>
        <a:ext cx="8262257" cy="771750"/>
      </dsp:txXfrm>
    </dsp:sp>
    <dsp:sp modelId="{0FD1D03A-B1F5-F54D-98E1-ECFFA053EF13}">
      <dsp:nvSpPr>
        <dsp:cNvPr id="0" name=""/>
        <dsp:cNvSpPr/>
      </dsp:nvSpPr>
      <dsp:spPr>
        <a:xfrm>
          <a:off x="413112" y="2001271"/>
          <a:ext cx="578357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606" tIns="0" rIns="218606" bIns="0" numCol="1" spcCol="1270" anchor="ctr" anchorCtr="0">
          <a:noAutofit/>
        </a:bodyPr>
        <a:lstStyle/>
        <a:p>
          <a:pPr marL="0" lvl="0" indent="0" algn="l" defTabSz="622300">
            <a:lnSpc>
              <a:spcPct val="90000"/>
            </a:lnSpc>
            <a:spcBef>
              <a:spcPct val="0"/>
            </a:spcBef>
            <a:spcAft>
              <a:spcPct val="35000"/>
            </a:spcAft>
            <a:buNone/>
          </a:pPr>
          <a:r>
            <a:rPr lang="de-DE" sz="1400" kern="1200"/>
            <a:t>Relationship management</a:t>
          </a:r>
        </a:p>
      </dsp:txBody>
      <dsp:txXfrm>
        <a:off x="433287" y="2021446"/>
        <a:ext cx="5743229"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70566-9ACC-DD4D-9EF9-87D7746895F1}">
      <dsp:nvSpPr>
        <dsp:cNvPr id="0" name=""/>
        <dsp:cNvSpPr/>
      </dsp:nvSpPr>
      <dsp:spPr>
        <a:xfrm rot="5400000">
          <a:off x="-240459" y="807431"/>
          <a:ext cx="1074239" cy="13008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CEFCB-30C8-9B4C-BB08-C11769909946}">
      <dsp:nvSpPr>
        <dsp:cNvPr id="0" name=""/>
        <dsp:cNvSpPr/>
      </dsp:nvSpPr>
      <dsp:spPr>
        <a:xfrm>
          <a:off x="2663" y="115943"/>
          <a:ext cx="1445421" cy="867252"/>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1 Scope</a:t>
          </a:r>
        </a:p>
      </dsp:txBody>
      <dsp:txXfrm>
        <a:off x="28064" y="141344"/>
        <a:ext cx="1394619" cy="816450"/>
      </dsp:txXfrm>
    </dsp:sp>
    <dsp:sp modelId="{8512829A-F4F0-8D40-AD34-57D8BD0C1D87}">
      <dsp:nvSpPr>
        <dsp:cNvPr id="0" name=""/>
        <dsp:cNvSpPr/>
      </dsp:nvSpPr>
      <dsp:spPr>
        <a:xfrm rot="5400000">
          <a:off x="-240459" y="1891497"/>
          <a:ext cx="1074239" cy="130087"/>
        </a:xfrm>
        <a:prstGeom prst="rect">
          <a:avLst/>
        </a:prstGeom>
        <a:solidFill>
          <a:schemeClr val="accent1">
            <a:shade val="90000"/>
            <a:hueOff val="38288"/>
            <a:satOff val="-532"/>
            <a:lumOff val="28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017AE-94E3-9446-9212-98A47D258FB6}">
      <dsp:nvSpPr>
        <dsp:cNvPr id="0" name=""/>
        <dsp:cNvSpPr/>
      </dsp:nvSpPr>
      <dsp:spPr>
        <a:xfrm>
          <a:off x="2663" y="1200009"/>
          <a:ext cx="1445421" cy="867252"/>
        </a:xfrm>
        <a:prstGeom prst="roundRect">
          <a:avLst>
            <a:gd name="adj" fmla="val 10000"/>
          </a:avLst>
        </a:prstGeom>
        <a:solidFill>
          <a:schemeClr val="accent1">
            <a:shade val="80000"/>
            <a:hueOff val="34027"/>
            <a:satOff val="-488"/>
            <a:lumOff val="2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2 Normative references</a:t>
          </a:r>
        </a:p>
      </dsp:txBody>
      <dsp:txXfrm>
        <a:off x="28064" y="1225410"/>
        <a:ext cx="1394619" cy="816450"/>
      </dsp:txXfrm>
    </dsp:sp>
    <dsp:sp modelId="{3D038CF9-67A6-1D49-81C7-0BD671C44C11}">
      <dsp:nvSpPr>
        <dsp:cNvPr id="0" name=""/>
        <dsp:cNvSpPr/>
      </dsp:nvSpPr>
      <dsp:spPr>
        <a:xfrm rot="5400000">
          <a:off x="-240459" y="2975563"/>
          <a:ext cx="1074239" cy="130087"/>
        </a:xfrm>
        <a:prstGeom prst="rect">
          <a:avLst/>
        </a:prstGeom>
        <a:solidFill>
          <a:schemeClr val="accent1">
            <a:shade val="90000"/>
            <a:hueOff val="76575"/>
            <a:satOff val="-1064"/>
            <a:lumOff val="57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44890-89E7-FF4B-A406-F5EF0A1ADAD3}">
      <dsp:nvSpPr>
        <dsp:cNvPr id="0" name=""/>
        <dsp:cNvSpPr/>
      </dsp:nvSpPr>
      <dsp:spPr>
        <a:xfrm>
          <a:off x="2663" y="2284075"/>
          <a:ext cx="1445421" cy="867252"/>
        </a:xfrm>
        <a:prstGeom prst="roundRect">
          <a:avLst>
            <a:gd name="adj" fmla="val 10000"/>
          </a:avLst>
        </a:prstGeom>
        <a:solidFill>
          <a:schemeClr val="accent1">
            <a:shade val="80000"/>
            <a:hueOff val="68055"/>
            <a:satOff val="-976"/>
            <a:lumOff val="56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3 Terms and definitions</a:t>
          </a:r>
        </a:p>
      </dsp:txBody>
      <dsp:txXfrm>
        <a:off x="28064" y="2309476"/>
        <a:ext cx="1394619" cy="816450"/>
      </dsp:txXfrm>
    </dsp:sp>
    <dsp:sp modelId="{95DE5699-161A-924D-925F-D461AB76B7DF}">
      <dsp:nvSpPr>
        <dsp:cNvPr id="0" name=""/>
        <dsp:cNvSpPr/>
      </dsp:nvSpPr>
      <dsp:spPr>
        <a:xfrm>
          <a:off x="301573" y="3517596"/>
          <a:ext cx="1912584" cy="130087"/>
        </a:xfrm>
        <a:prstGeom prst="rect">
          <a:avLst/>
        </a:prstGeom>
        <a:solidFill>
          <a:schemeClr val="accent1">
            <a:shade val="90000"/>
            <a:hueOff val="114863"/>
            <a:satOff val="-1596"/>
            <a:lumOff val="8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0E4796-92FC-8240-BF8A-3F49170A6561}">
      <dsp:nvSpPr>
        <dsp:cNvPr id="0" name=""/>
        <dsp:cNvSpPr/>
      </dsp:nvSpPr>
      <dsp:spPr>
        <a:xfrm>
          <a:off x="2663" y="3368141"/>
          <a:ext cx="1445421" cy="867252"/>
        </a:xfrm>
        <a:prstGeom prst="roundRect">
          <a:avLst>
            <a:gd name="adj" fmla="val 1000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4 Context of the organization</a:t>
          </a:r>
        </a:p>
      </dsp:txBody>
      <dsp:txXfrm>
        <a:off x="28064" y="3393542"/>
        <a:ext cx="1394619" cy="816450"/>
      </dsp:txXfrm>
    </dsp:sp>
    <dsp:sp modelId="{727137D4-1187-074E-9514-8A1975EB77BD}">
      <dsp:nvSpPr>
        <dsp:cNvPr id="0" name=""/>
        <dsp:cNvSpPr/>
      </dsp:nvSpPr>
      <dsp:spPr>
        <a:xfrm rot="16200000">
          <a:off x="1681951" y="2975563"/>
          <a:ext cx="1074239" cy="130087"/>
        </a:xfrm>
        <a:prstGeom prst="rect">
          <a:avLst/>
        </a:prstGeom>
        <a:solidFill>
          <a:schemeClr val="accent1">
            <a:shade val="90000"/>
            <a:hueOff val="153151"/>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1BF266-F305-A34D-BC2A-3D73151A2EEC}">
      <dsp:nvSpPr>
        <dsp:cNvPr id="0" name=""/>
        <dsp:cNvSpPr/>
      </dsp:nvSpPr>
      <dsp:spPr>
        <a:xfrm>
          <a:off x="1925073" y="3368141"/>
          <a:ext cx="1445421" cy="867252"/>
        </a:xfrm>
        <a:prstGeom prst="roundRect">
          <a:avLst>
            <a:gd name="adj" fmla="val 10000"/>
          </a:avLst>
        </a:prstGeom>
        <a:solidFill>
          <a:schemeClr val="accent1">
            <a:shade val="80000"/>
            <a:hueOff val="136109"/>
            <a:satOff val="-1952"/>
            <a:lumOff val="113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5 Leadership</a:t>
          </a:r>
        </a:p>
      </dsp:txBody>
      <dsp:txXfrm>
        <a:off x="1950474" y="3393542"/>
        <a:ext cx="1394619" cy="816450"/>
      </dsp:txXfrm>
    </dsp:sp>
    <dsp:sp modelId="{C08F1EFB-59D6-2841-A175-38AF6468CF55}">
      <dsp:nvSpPr>
        <dsp:cNvPr id="0" name=""/>
        <dsp:cNvSpPr/>
      </dsp:nvSpPr>
      <dsp:spPr>
        <a:xfrm rot="16200000">
          <a:off x="1681951" y="1891497"/>
          <a:ext cx="1074239" cy="130087"/>
        </a:xfrm>
        <a:prstGeom prst="rect">
          <a:avLst/>
        </a:prstGeom>
        <a:solidFill>
          <a:schemeClr val="accent1">
            <a:shade val="90000"/>
            <a:hueOff val="191438"/>
            <a:satOff val="-2659"/>
            <a:lumOff val="143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EA91DA-6C6E-0946-8B6F-3D4804DB70BF}">
      <dsp:nvSpPr>
        <dsp:cNvPr id="0" name=""/>
        <dsp:cNvSpPr/>
      </dsp:nvSpPr>
      <dsp:spPr>
        <a:xfrm>
          <a:off x="1925073" y="2284075"/>
          <a:ext cx="1445421" cy="867252"/>
        </a:xfrm>
        <a:prstGeom prst="roundRect">
          <a:avLst>
            <a:gd name="adj" fmla="val 10000"/>
          </a:avLst>
        </a:prstGeom>
        <a:solidFill>
          <a:schemeClr val="accent1">
            <a:shade val="80000"/>
            <a:hueOff val="170137"/>
            <a:satOff val="-2440"/>
            <a:lumOff val="14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6 Planning</a:t>
          </a:r>
        </a:p>
      </dsp:txBody>
      <dsp:txXfrm>
        <a:off x="1950474" y="2309476"/>
        <a:ext cx="1394619" cy="816450"/>
      </dsp:txXfrm>
    </dsp:sp>
    <dsp:sp modelId="{183731F0-F5D5-8445-85A7-028922B9082D}">
      <dsp:nvSpPr>
        <dsp:cNvPr id="0" name=""/>
        <dsp:cNvSpPr/>
      </dsp:nvSpPr>
      <dsp:spPr>
        <a:xfrm rot="16200000">
          <a:off x="1681951" y="807431"/>
          <a:ext cx="1074239" cy="130087"/>
        </a:xfrm>
        <a:prstGeom prst="rect">
          <a:avLst/>
        </a:prstGeom>
        <a:solidFill>
          <a:schemeClr val="accent1">
            <a:shade val="90000"/>
            <a:hueOff val="229726"/>
            <a:satOff val="-3191"/>
            <a:lumOff val="172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5A5E05-E15B-A149-8772-6820F02BBA32}">
      <dsp:nvSpPr>
        <dsp:cNvPr id="0" name=""/>
        <dsp:cNvSpPr/>
      </dsp:nvSpPr>
      <dsp:spPr>
        <a:xfrm>
          <a:off x="1925073" y="1200009"/>
          <a:ext cx="1445421" cy="867252"/>
        </a:xfrm>
        <a:prstGeom prst="roundRect">
          <a:avLst>
            <a:gd name="adj" fmla="val 1000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7 Support</a:t>
          </a:r>
        </a:p>
      </dsp:txBody>
      <dsp:txXfrm>
        <a:off x="1950474" y="1225410"/>
        <a:ext cx="1394619" cy="816450"/>
      </dsp:txXfrm>
    </dsp:sp>
    <dsp:sp modelId="{17FBC10A-AA6E-AE43-B283-9316212622BE}">
      <dsp:nvSpPr>
        <dsp:cNvPr id="0" name=""/>
        <dsp:cNvSpPr/>
      </dsp:nvSpPr>
      <dsp:spPr>
        <a:xfrm>
          <a:off x="2223984" y="265398"/>
          <a:ext cx="1912584" cy="130087"/>
        </a:xfrm>
        <a:prstGeom prst="rect">
          <a:avLst/>
        </a:prstGeom>
        <a:solidFill>
          <a:schemeClr val="accent1">
            <a:shade val="90000"/>
            <a:hueOff val="268014"/>
            <a:satOff val="-3723"/>
            <a:lumOff val="200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EF9E4F-FAEE-3949-BCC3-CE6924794CFB}">
      <dsp:nvSpPr>
        <dsp:cNvPr id="0" name=""/>
        <dsp:cNvSpPr/>
      </dsp:nvSpPr>
      <dsp:spPr>
        <a:xfrm>
          <a:off x="1925073" y="115943"/>
          <a:ext cx="1445421" cy="867252"/>
        </a:xfrm>
        <a:prstGeom prst="roundRect">
          <a:avLst>
            <a:gd name="adj" fmla="val 10000"/>
          </a:avLst>
        </a:prstGeom>
        <a:solidFill>
          <a:schemeClr val="accent1">
            <a:shade val="80000"/>
            <a:hueOff val="238191"/>
            <a:satOff val="-3416"/>
            <a:lumOff val="19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8 Operation</a:t>
          </a:r>
        </a:p>
      </dsp:txBody>
      <dsp:txXfrm>
        <a:off x="1950474" y="141344"/>
        <a:ext cx="1394619" cy="816450"/>
      </dsp:txXfrm>
    </dsp:sp>
    <dsp:sp modelId="{1D03A92F-31B9-8947-81D4-B4944F55D120}">
      <dsp:nvSpPr>
        <dsp:cNvPr id="0" name=""/>
        <dsp:cNvSpPr/>
      </dsp:nvSpPr>
      <dsp:spPr>
        <a:xfrm rot="5400000">
          <a:off x="3604361" y="807431"/>
          <a:ext cx="1074239" cy="130087"/>
        </a:xfrm>
        <a:prstGeom prst="rect">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B96266-FEDA-6A40-A571-55F9D09B42A0}">
      <dsp:nvSpPr>
        <dsp:cNvPr id="0" name=""/>
        <dsp:cNvSpPr/>
      </dsp:nvSpPr>
      <dsp:spPr>
        <a:xfrm>
          <a:off x="3847484" y="115943"/>
          <a:ext cx="1445421" cy="867252"/>
        </a:xfrm>
        <a:prstGeom prst="roundRect">
          <a:avLst>
            <a:gd name="adj" fmla="val 10000"/>
          </a:avLst>
        </a:prstGeom>
        <a:solidFill>
          <a:schemeClr val="accent1">
            <a:shade val="80000"/>
            <a:hueOff val="272218"/>
            <a:satOff val="-3904"/>
            <a:lumOff val="22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9 Performance </a:t>
          </a:r>
          <a:r>
            <a:rPr lang="de-DE" sz="1700" kern="1200"/>
            <a:t>evaluation</a:t>
          </a:r>
          <a:endParaRPr lang="de-DE" sz="1700" kern="1200" dirty="0"/>
        </a:p>
      </dsp:txBody>
      <dsp:txXfrm>
        <a:off x="3872885" y="141344"/>
        <a:ext cx="1394619" cy="816450"/>
      </dsp:txXfrm>
    </dsp:sp>
    <dsp:sp modelId="{9B66B006-EFC7-A44A-AF2C-8EE57C84FBB4}">
      <dsp:nvSpPr>
        <dsp:cNvPr id="0" name=""/>
        <dsp:cNvSpPr/>
      </dsp:nvSpPr>
      <dsp:spPr>
        <a:xfrm>
          <a:off x="3847484" y="1200009"/>
          <a:ext cx="1445421" cy="867252"/>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10 Improvement</a:t>
          </a:r>
        </a:p>
      </dsp:txBody>
      <dsp:txXfrm>
        <a:off x="3872885" y="1225410"/>
        <a:ext cx="1394619" cy="816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2E286-A89E-4BF3-B069-774977146318}">
      <dsp:nvSpPr>
        <dsp:cNvPr id="0" name=""/>
        <dsp:cNvSpPr/>
      </dsp:nvSpPr>
      <dsp:spPr>
        <a:xfrm>
          <a:off x="890731" y="609231"/>
          <a:ext cx="954402" cy="95440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CAEFC-1F32-442E-8624-F104FE5BE124}">
      <dsp:nvSpPr>
        <dsp:cNvPr id="0" name=""/>
        <dsp:cNvSpPr/>
      </dsp:nvSpPr>
      <dsp:spPr>
        <a:xfrm>
          <a:off x="4499" y="1678326"/>
          <a:ext cx="2726865" cy="40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Service portfolio</a:t>
          </a:r>
          <a:endParaRPr lang="en-US" sz="1600" kern="1200"/>
        </a:p>
      </dsp:txBody>
      <dsp:txXfrm>
        <a:off x="4499" y="1678326"/>
        <a:ext cx="2726865" cy="409029"/>
      </dsp:txXfrm>
    </dsp:sp>
    <dsp:sp modelId="{23DFF231-C23C-44A7-BB0A-4725D7980391}">
      <dsp:nvSpPr>
        <dsp:cNvPr id="0" name=""/>
        <dsp:cNvSpPr/>
      </dsp:nvSpPr>
      <dsp:spPr>
        <a:xfrm>
          <a:off x="4499" y="2140701"/>
          <a:ext cx="2726865" cy="113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e-DE" sz="1200" kern="1200"/>
            <a:t>Plan the services</a:t>
          </a:r>
          <a:endParaRPr lang="en-US" sz="1200" kern="1200"/>
        </a:p>
        <a:p>
          <a:pPr marL="0" lvl="0" indent="0" algn="ctr" defTabSz="533400">
            <a:lnSpc>
              <a:spcPct val="100000"/>
            </a:lnSpc>
            <a:spcBef>
              <a:spcPct val="0"/>
            </a:spcBef>
            <a:spcAft>
              <a:spcPct val="35000"/>
            </a:spcAft>
            <a:buNone/>
          </a:pPr>
          <a:r>
            <a:rPr lang="de-DE" sz="1200" kern="1200" dirty="0"/>
            <a:t>Service </a:t>
          </a:r>
          <a:r>
            <a:rPr lang="de-DE" sz="1200" kern="1200" dirty="0" err="1"/>
            <a:t>catalogue</a:t>
          </a:r>
          <a:r>
            <a:rPr lang="de-DE" sz="1200" kern="1200" dirty="0"/>
            <a:t> </a:t>
          </a:r>
          <a:r>
            <a:rPr lang="de-DE" sz="1200" kern="1200" dirty="0" err="1"/>
            <a:t>management</a:t>
          </a:r>
          <a:endParaRPr lang="en-US" sz="1200" kern="1200" dirty="0"/>
        </a:p>
        <a:p>
          <a:pPr marL="0" lvl="0" indent="0" algn="ctr" defTabSz="533400">
            <a:lnSpc>
              <a:spcPct val="100000"/>
            </a:lnSpc>
            <a:spcBef>
              <a:spcPct val="0"/>
            </a:spcBef>
            <a:spcAft>
              <a:spcPct val="35000"/>
            </a:spcAft>
            <a:buNone/>
          </a:pPr>
          <a:r>
            <a:rPr lang="de-DE" sz="1200" kern="1200" dirty="0"/>
            <a:t>Asset </a:t>
          </a:r>
          <a:r>
            <a:rPr lang="de-DE" sz="1200" kern="1200" dirty="0" err="1"/>
            <a:t>management</a:t>
          </a:r>
          <a:endParaRPr lang="en-US" sz="1200" kern="1200" dirty="0"/>
        </a:p>
        <a:p>
          <a:pPr marL="0" lvl="0" indent="0" algn="ctr" defTabSz="533400">
            <a:lnSpc>
              <a:spcPct val="100000"/>
            </a:lnSpc>
            <a:spcBef>
              <a:spcPct val="0"/>
            </a:spcBef>
            <a:spcAft>
              <a:spcPct val="35000"/>
            </a:spcAft>
            <a:buNone/>
          </a:pPr>
          <a:r>
            <a:rPr lang="de-DE" sz="1200" kern="1200"/>
            <a:t>Configuration management</a:t>
          </a:r>
          <a:endParaRPr lang="en-US" sz="1200" kern="1200"/>
        </a:p>
        <a:p>
          <a:pPr marL="0" lvl="0" indent="0" algn="ctr" defTabSz="533400">
            <a:lnSpc>
              <a:spcPct val="100000"/>
            </a:lnSpc>
            <a:spcBef>
              <a:spcPct val="0"/>
            </a:spcBef>
            <a:spcAft>
              <a:spcPct val="35000"/>
            </a:spcAft>
            <a:buNone/>
          </a:pPr>
          <a:r>
            <a:rPr lang="de-DE" sz="1200" kern="1200"/>
            <a:t>Service Delivery</a:t>
          </a:r>
          <a:endParaRPr lang="en-US" sz="1200" kern="1200"/>
        </a:p>
      </dsp:txBody>
      <dsp:txXfrm>
        <a:off x="4499" y="2140701"/>
        <a:ext cx="2726865" cy="1135789"/>
      </dsp:txXfrm>
    </dsp:sp>
    <dsp:sp modelId="{576D735F-F477-45DD-97A5-0E55DC71053C}">
      <dsp:nvSpPr>
        <dsp:cNvPr id="0" name=""/>
        <dsp:cNvSpPr/>
      </dsp:nvSpPr>
      <dsp:spPr>
        <a:xfrm>
          <a:off x="4094798" y="609231"/>
          <a:ext cx="954402" cy="954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1F620E-BE73-4DB8-AD6C-540E61E6723F}">
      <dsp:nvSpPr>
        <dsp:cNvPr id="0" name=""/>
        <dsp:cNvSpPr/>
      </dsp:nvSpPr>
      <dsp:spPr>
        <a:xfrm>
          <a:off x="3208567" y="1678326"/>
          <a:ext cx="2726865" cy="40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Relationship and agreement</a:t>
          </a:r>
          <a:endParaRPr lang="en-US" sz="1600" kern="1200"/>
        </a:p>
      </dsp:txBody>
      <dsp:txXfrm>
        <a:off x="3208567" y="1678326"/>
        <a:ext cx="2726865" cy="409029"/>
      </dsp:txXfrm>
    </dsp:sp>
    <dsp:sp modelId="{E2135709-3471-4A13-A489-06B51ABC1722}">
      <dsp:nvSpPr>
        <dsp:cNvPr id="0" name=""/>
        <dsp:cNvSpPr/>
      </dsp:nvSpPr>
      <dsp:spPr>
        <a:xfrm>
          <a:off x="3208567" y="2140701"/>
          <a:ext cx="2726865" cy="113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e-DE" sz="1200" kern="1200"/>
            <a:t>Business relationship management</a:t>
          </a:r>
          <a:endParaRPr lang="en-US" sz="1200" kern="1200"/>
        </a:p>
        <a:p>
          <a:pPr marL="0" lvl="0" indent="0" algn="ctr" defTabSz="533400">
            <a:lnSpc>
              <a:spcPct val="100000"/>
            </a:lnSpc>
            <a:spcBef>
              <a:spcPct val="0"/>
            </a:spcBef>
            <a:spcAft>
              <a:spcPct val="35000"/>
            </a:spcAft>
            <a:buNone/>
          </a:pPr>
          <a:r>
            <a:rPr lang="de-DE" sz="1200" kern="1200"/>
            <a:t>Service level management</a:t>
          </a:r>
          <a:endParaRPr lang="en-US" sz="1200" kern="1200"/>
        </a:p>
        <a:p>
          <a:pPr marL="0" lvl="0" indent="0" algn="ctr" defTabSz="533400">
            <a:lnSpc>
              <a:spcPct val="100000"/>
            </a:lnSpc>
            <a:spcBef>
              <a:spcPct val="0"/>
            </a:spcBef>
            <a:spcAft>
              <a:spcPct val="35000"/>
            </a:spcAft>
            <a:buNone/>
          </a:pPr>
          <a:r>
            <a:rPr lang="de-DE" sz="1200" kern="1200"/>
            <a:t>Supplier management</a:t>
          </a:r>
          <a:endParaRPr lang="en-US" sz="1200" kern="1200"/>
        </a:p>
      </dsp:txBody>
      <dsp:txXfrm>
        <a:off x="3208567" y="2140701"/>
        <a:ext cx="2726865" cy="1135789"/>
      </dsp:txXfrm>
    </dsp:sp>
    <dsp:sp modelId="{2929A8F5-F772-4F9C-8549-3FCBEEA69264}">
      <dsp:nvSpPr>
        <dsp:cNvPr id="0" name=""/>
        <dsp:cNvSpPr/>
      </dsp:nvSpPr>
      <dsp:spPr>
        <a:xfrm>
          <a:off x="7298865" y="609231"/>
          <a:ext cx="954402" cy="954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ACD22-480E-4976-B522-2EE8C6731905}">
      <dsp:nvSpPr>
        <dsp:cNvPr id="0" name=""/>
        <dsp:cNvSpPr/>
      </dsp:nvSpPr>
      <dsp:spPr>
        <a:xfrm>
          <a:off x="6412634" y="1678326"/>
          <a:ext cx="2726865" cy="40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de-DE" sz="1600" kern="1200"/>
            <a:t>Supply and demand</a:t>
          </a:r>
          <a:endParaRPr lang="en-US" sz="1600" kern="1200"/>
        </a:p>
      </dsp:txBody>
      <dsp:txXfrm>
        <a:off x="6412634" y="1678326"/>
        <a:ext cx="2726865" cy="409029"/>
      </dsp:txXfrm>
    </dsp:sp>
    <dsp:sp modelId="{ADB6A9E3-9C99-4ADB-B6D1-03EE9766B407}">
      <dsp:nvSpPr>
        <dsp:cNvPr id="0" name=""/>
        <dsp:cNvSpPr/>
      </dsp:nvSpPr>
      <dsp:spPr>
        <a:xfrm>
          <a:off x="6412634" y="2140701"/>
          <a:ext cx="2726865" cy="113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e-DE" sz="1200" kern="1200"/>
            <a:t>Budgeting and accounting for services</a:t>
          </a:r>
          <a:endParaRPr lang="en-US" sz="1200" kern="1200"/>
        </a:p>
        <a:p>
          <a:pPr marL="0" lvl="0" indent="0" algn="ctr" defTabSz="533400">
            <a:lnSpc>
              <a:spcPct val="100000"/>
            </a:lnSpc>
            <a:spcBef>
              <a:spcPct val="0"/>
            </a:spcBef>
            <a:spcAft>
              <a:spcPct val="35000"/>
            </a:spcAft>
            <a:buNone/>
          </a:pPr>
          <a:r>
            <a:rPr lang="de-DE" sz="1200" kern="1200"/>
            <a:t>Demand management</a:t>
          </a:r>
          <a:endParaRPr lang="en-US" sz="1200" kern="1200"/>
        </a:p>
        <a:p>
          <a:pPr marL="0" lvl="0" indent="0" algn="ctr" defTabSz="533400">
            <a:lnSpc>
              <a:spcPct val="100000"/>
            </a:lnSpc>
            <a:spcBef>
              <a:spcPct val="0"/>
            </a:spcBef>
            <a:spcAft>
              <a:spcPct val="35000"/>
            </a:spcAft>
            <a:buNone/>
          </a:pPr>
          <a:r>
            <a:rPr lang="de-DE" sz="1200" kern="1200"/>
            <a:t>Capacity management</a:t>
          </a:r>
          <a:endParaRPr lang="en-US" sz="1200" kern="1200"/>
        </a:p>
      </dsp:txBody>
      <dsp:txXfrm>
        <a:off x="6412634" y="2140701"/>
        <a:ext cx="2726865" cy="1135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E68CA-5FBC-4637-A09F-556EA9C19B8B}">
      <dsp:nvSpPr>
        <dsp:cNvPr id="0" name=""/>
        <dsp:cNvSpPr/>
      </dsp:nvSpPr>
      <dsp:spPr>
        <a:xfrm>
          <a:off x="881216" y="701450"/>
          <a:ext cx="946476" cy="9464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A34802-C462-410E-BA88-18C89C6E4965}">
      <dsp:nvSpPr>
        <dsp:cNvPr id="0" name=""/>
        <dsp:cNvSpPr/>
      </dsp:nvSpPr>
      <dsp:spPr>
        <a:xfrm>
          <a:off x="2345" y="1735596"/>
          <a:ext cx="2704218" cy="40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de-DE" sz="1500" kern="1200"/>
            <a:t>Service design, build and transition</a:t>
          </a:r>
          <a:endParaRPr lang="en-US" sz="1500" kern="1200"/>
        </a:p>
      </dsp:txBody>
      <dsp:txXfrm>
        <a:off x="2345" y="1735596"/>
        <a:ext cx="2704218" cy="405632"/>
      </dsp:txXfrm>
    </dsp:sp>
    <dsp:sp modelId="{87E633B9-F758-4F91-B6C1-87DADDF7B7D0}">
      <dsp:nvSpPr>
        <dsp:cNvPr id="0" name=""/>
        <dsp:cNvSpPr/>
      </dsp:nvSpPr>
      <dsp:spPr>
        <a:xfrm>
          <a:off x="2345" y="2182005"/>
          <a:ext cx="2704218" cy="55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Change management</a:t>
          </a:r>
          <a:endParaRPr lang="en-US" sz="1100" kern="1200"/>
        </a:p>
        <a:p>
          <a:pPr marL="0" lvl="0" indent="0" algn="ctr" defTabSz="488950">
            <a:lnSpc>
              <a:spcPct val="90000"/>
            </a:lnSpc>
            <a:spcBef>
              <a:spcPct val="0"/>
            </a:spcBef>
            <a:spcAft>
              <a:spcPct val="35000"/>
            </a:spcAft>
            <a:buNone/>
          </a:pPr>
          <a:r>
            <a:rPr lang="de-DE" sz="1100" kern="1200"/>
            <a:t>Service design and transition</a:t>
          </a:r>
          <a:endParaRPr lang="en-US" sz="1100" kern="1200"/>
        </a:p>
        <a:p>
          <a:pPr marL="0" lvl="0" indent="0" algn="ctr" defTabSz="488950">
            <a:lnSpc>
              <a:spcPct val="90000"/>
            </a:lnSpc>
            <a:spcBef>
              <a:spcPct val="0"/>
            </a:spcBef>
            <a:spcAft>
              <a:spcPct val="35000"/>
            </a:spcAft>
            <a:buNone/>
          </a:pPr>
          <a:r>
            <a:rPr lang="de-DE" sz="1100" kern="1200"/>
            <a:t>Release and deployment management</a:t>
          </a:r>
          <a:endParaRPr lang="en-US" sz="1100" kern="1200"/>
        </a:p>
      </dsp:txBody>
      <dsp:txXfrm>
        <a:off x="2345" y="2182005"/>
        <a:ext cx="2704218" cy="558257"/>
      </dsp:txXfrm>
    </dsp:sp>
    <dsp:sp modelId="{CF548FCB-24A0-4A51-9E19-BB7D12D12F74}">
      <dsp:nvSpPr>
        <dsp:cNvPr id="0" name=""/>
        <dsp:cNvSpPr/>
      </dsp:nvSpPr>
      <dsp:spPr>
        <a:xfrm>
          <a:off x="4058673" y="701450"/>
          <a:ext cx="946476" cy="946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DC771E-C0BB-455A-BD8A-C569D9839565}">
      <dsp:nvSpPr>
        <dsp:cNvPr id="0" name=""/>
        <dsp:cNvSpPr/>
      </dsp:nvSpPr>
      <dsp:spPr>
        <a:xfrm>
          <a:off x="3179802" y="1735596"/>
          <a:ext cx="2704218" cy="40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de-DE" sz="1500" kern="1200"/>
            <a:t>Resolution and fulfilment</a:t>
          </a:r>
          <a:endParaRPr lang="en-US" sz="1500" kern="1200"/>
        </a:p>
      </dsp:txBody>
      <dsp:txXfrm>
        <a:off x="3179802" y="1735596"/>
        <a:ext cx="2704218" cy="405632"/>
      </dsp:txXfrm>
    </dsp:sp>
    <dsp:sp modelId="{9AA8EFCF-02EC-4D2E-99CD-11F8B8EF0E1F}">
      <dsp:nvSpPr>
        <dsp:cNvPr id="0" name=""/>
        <dsp:cNvSpPr/>
      </dsp:nvSpPr>
      <dsp:spPr>
        <a:xfrm>
          <a:off x="3179802" y="2182005"/>
          <a:ext cx="2704218" cy="55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Incident management</a:t>
          </a:r>
          <a:endParaRPr lang="en-US" sz="1100" kern="1200"/>
        </a:p>
        <a:p>
          <a:pPr marL="0" lvl="0" indent="0" algn="ctr" defTabSz="488950">
            <a:lnSpc>
              <a:spcPct val="90000"/>
            </a:lnSpc>
            <a:spcBef>
              <a:spcPct val="0"/>
            </a:spcBef>
            <a:spcAft>
              <a:spcPct val="35000"/>
            </a:spcAft>
            <a:buNone/>
          </a:pPr>
          <a:r>
            <a:rPr lang="de-DE" sz="1100" kern="1200"/>
            <a:t>Service request management</a:t>
          </a:r>
          <a:endParaRPr lang="en-US" sz="1100" kern="1200"/>
        </a:p>
        <a:p>
          <a:pPr marL="0" lvl="0" indent="0" algn="ctr" defTabSz="488950">
            <a:lnSpc>
              <a:spcPct val="90000"/>
            </a:lnSpc>
            <a:spcBef>
              <a:spcPct val="0"/>
            </a:spcBef>
            <a:spcAft>
              <a:spcPct val="35000"/>
            </a:spcAft>
            <a:buNone/>
          </a:pPr>
          <a:r>
            <a:rPr lang="de-DE" sz="1100" kern="1200"/>
            <a:t>Problem management</a:t>
          </a:r>
          <a:endParaRPr lang="en-US" sz="1100" kern="1200"/>
        </a:p>
      </dsp:txBody>
      <dsp:txXfrm>
        <a:off x="3179802" y="2182005"/>
        <a:ext cx="2704218" cy="558257"/>
      </dsp:txXfrm>
    </dsp:sp>
    <dsp:sp modelId="{92DAF431-BAD7-4300-A05C-454A556535E7}">
      <dsp:nvSpPr>
        <dsp:cNvPr id="0" name=""/>
        <dsp:cNvSpPr/>
      </dsp:nvSpPr>
      <dsp:spPr>
        <a:xfrm>
          <a:off x="7236130" y="701450"/>
          <a:ext cx="946476" cy="946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399735-D61D-4C05-93D0-1B642CB7ACAA}">
      <dsp:nvSpPr>
        <dsp:cNvPr id="0" name=""/>
        <dsp:cNvSpPr/>
      </dsp:nvSpPr>
      <dsp:spPr>
        <a:xfrm>
          <a:off x="6357259" y="1735596"/>
          <a:ext cx="2704218" cy="40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de-DE" sz="1500" kern="1200"/>
            <a:t>Service assurance</a:t>
          </a:r>
          <a:endParaRPr lang="en-US" sz="1500" kern="1200"/>
        </a:p>
      </dsp:txBody>
      <dsp:txXfrm>
        <a:off x="6357259" y="1735596"/>
        <a:ext cx="2704218" cy="405632"/>
      </dsp:txXfrm>
    </dsp:sp>
    <dsp:sp modelId="{D17F51FF-E2B5-4926-8898-7583BCA7E740}">
      <dsp:nvSpPr>
        <dsp:cNvPr id="0" name=""/>
        <dsp:cNvSpPr/>
      </dsp:nvSpPr>
      <dsp:spPr>
        <a:xfrm>
          <a:off x="6357259" y="2182005"/>
          <a:ext cx="2704218" cy="55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Service availability management</a:t>
          </a:r>
          <a:endParaRPr lang="en-US" sz="1100" kern="1200"/>
        </a:p>
        <a:p>
          <a:pPr marL="0" lvl="0" indent="0" algn="ctr" defTabSz="488950">
            <a:lnSpc>
              <a:spcPct val="90000"/>
            </a:lnSpc>
            <a:spcBef>
              <a:spcPct val="0"/>
            </a:spcBef>
            <a:spcAft>
              <a:spcPct val="35000"/>
            </a:spcAft>
            <a:buNone/>
          </a:pPr>
          <a:r>
            <a:rPr lang="de-DE" sz="1100" kern="1200"/>
            <a:t>Service continuity management</a:t>
          </a:r>
          <a:endParaRPr lang="en-US" sz="1100" kern="1200"/>
        </a:p>
        <a:p>
          <a:pPr marL="0" lvl="0" indent="0" algn="ctr" defTabSz="488950">
            <a:lnSpc>
              <a:spcPct val="90000"/>
            </a:lnSpc>
            <a:spcBef>
              <a:spcPct val="0"/>
            </a:spcBef>
            <a:spcAft>
              <a:spcPct val="35000"/>
            </a:spcAft>
            <a:buNone/>
          </a:pPr>
          <a:r>
            <a:rPr lang="de-DE" sz="1100" kern="1200"/>
            <a:t>Information security management</a:t>
          </a:r>
          <a:endParaRPr lang="en-US" sz="1100" kern="1200"/>
        </a:p>
      </dsp:txBody>
      <dsp:txXfrm>
        <a:off x="6357259" y="2182005"/>
        <a:ext cx="2704218" cy="558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10C21-EF6D-864A-BC0C-997FF0BF8BAF}">
      <dsp:nvSpPr>
        <dsp:cNvPr id="0" name=""/>
        <dsp:cNvSpPr/>
      </dsp:nvSpPr>
      <dsp:spPr>
        <a:xfrm rot="5400000">
          <a:off x="5184248" y="-2601859"/>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An invisible coordinator supports the federation and its members to be capable of providing services to customers.</a:t>
          </a:r>
        </a:p>
        <a:p>
          <a:pPr marL="114300" lvl="1" indent="-114300" algn="l" defTabSz="622300">
            <a:lnSpc>
              <a:spcPct val="90000"/>
            </a:lnSpc>
            <a:spcBef>
              <a:spcPct val="0"/>
            </a:spcBef>
            <a:spcAft>
              <a:spcPct val="15000"/>
            </a:spcAft>
            <a:buChar char="•"/>
          </a:pPr>
          <a:r>
            <a:rPr lang="en-GB" sz="1400" kern="1200" noProof="0" dirty="0"/>
            <a:t>Customers, however, only see the different individual federation members, from which they receive their services.</a:t>
          </a:r>
        </a:p>
      </dsp:txBody>
      <dsp:txXfrm rot="-5400000">
        <a:off x="2486028" y="133151"/>
        <a:ext cx="6113297" cy="680067"/>
      </dsp:txXfrm>
    </dsp:sp>
    <dsp:sp modelId="{B1F1D662-ECC4-4446-B215-56FB628A75BD}">
      <dsp:nvSpPr>
        <dsp:cNvPr id="0" name=""/>
        <dsp:cNvSpPr/>
      </dsp:nvSpPr>
      <dsp:spPr>
        <a:xfrm>
          <a:off x="50684" y="2154"/>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Invisible Coordination</a:t>
          </a:r>
        </a:p>
      </dsp:txBody>
      <dsp:txXfrm>
        <a:off x="96672" y="48142"/>
        <a:ext cx="2343368" cy="850083"/>
      </dsp:txXfrm>
    </dsp:sp>
    <dsp:sp modelId="{3DDE4BFF-2723-4442-90F8-AB6246C75A05}">
      <dsp:nvSpPr>
        <dsp:cNvPr id="0" name=""/>
        <dsp:cNvSpPr/>
      </dsp:nvSpPr>
      <dsp:spPr>
        <a:xfrm rot="5400000">
          <a:off x="5184248" y="-1612697"/>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Customers mainly see the individual federation members, from which they receive services.</a:t>
          </a:r>
          <a:endParaRPr lang="de-DE" sz="1400" kern="1200" dirty="0"/>
        </a:p>
        <a:p>
          <a:pPr marL="114300" lvl="1" indent="-114300" algn="l" defTabSz="622300">
            <a:lnSpc>
              <a:spcPct val="90000"/>
            </a:lnSpc>
            <a:spcBef>
              <a:spcPct val="0"/>
            </a:spcBef>
            <a:spcAft>
              <a:spcPct val="15000"/>
            </a:spcAft>
            <a:buChar char="•"/>
          </a:pPr>
          <a:r>
            <a:rPr lang="en-GB" sz="1400" kern="1200" dirty="0"/>
            <a:t>One organisation acts as an advisor visible to customers as well, helping them understand the federation and its offerings.</a:t>
          </a:r>
          <a:endParaRPr lang="de-DE" sz="1400" kern="1200" dirty="0"/>
        </a:p>
      </dsp:txBody>
      <dsp:txXfrm rot="-5400000">
        <a:off x="2486028" y="1122313"/>
        <a:ext cx="6113297" cy="680067"/>
      </dsp:txXfrm>
    </dsp:sp>
    <dsp:sp modelId="{34C6CEAC-E3EB-F648-91A0-CF95E420F6F9}">
      <dsp:nvSpPr>
        <dsp:cNvPr id="0" name=""/>
        <dsp:cNvSpPr/>
      </dsp:nvSpPr>
      <dsp:spPr>
        <a:xfrm>
          <a:off x="50684" y="991316"/>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Advisory</a:t>
          </a:r>
        </a:p>
      </dsp:txBody>
      <dsp:txXfrm>
        <a:off x="96672" y="1037304"/>
        <a:ext cx="2343368" cy="850083"/>
      </dsp:txXfrm>
    </dsp:sp>
    <dsp:sp modelId="{9EAF7076-B891-5D46-AB4C-EED9B43EC3FF}">
      <dsp:nvSpPr>
        <dsp:cNvPr id="0" name=""/>
        <dsp:cNvSpPr/>
      </dsp:nvSpPr>
      <dsp:spPr>
        <a:xfrm rot="5400000">
          <a:off x="5184248" y="-623534"/>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 matchmaker helps customers get the services they want and need by bringing customers and federation members together.</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a:t>Matchmaking means: connecting customer demand with offerings from one or more federation members.</a:t>
          </a:r>
        </a:p>
      </dsp:txBody>
      <dsp:txXfrm rot="-5400000">
        <a:off x="2486028" y="2111476"/>
        <a:ext cx="6113297" cy="680067"/>
      </dsp:txXfrm>
    </dsp:sp>
    <dsp:sp modelId="{4A7F2DDD-14CA-CA45-8BAD-696F484A53A8}">
      <dsp:nvSpPr>
        <dsp:cNvPr id="0" name=""/>
        <dsp:cNvSpPr/>
      </dsp:nvSpPr>
      <dsp:spPr>
        <a:xfrm>
          <a:off x="50684" y="1980479"/>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Matchmaking</a:t>
          </a:r>
        </a:p>
      </dsp:txBody>
      <dsp:txXfrm>
        <a:off x="96672" y="2026467"/>
        <a:ext cx="2343368" cy="850083"/>
      </dsp:txXfrm>
    </dsp:sp>
    <dsp:sp modelId="{7CBF2CFC-CA56-404B-9E0D-A05E559FB6C4}">
      <dsp:nvSpPr>
        <dsp:cNvPr id="0" name=""/>
        <dsp:cNvSpPr/>
      </dsp:nvSpPr>
      <dsp:spPr>
        <a:xfrm rot="5400000">
          <a:off x="5184248" y="365627"/>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Customers mainly see the  one stop shop where they place their demands in the expectation of getting the “right” services.</a:t>
          </a:r>
          <a:endParaRPr lang="de-DE" sz="1400" kern="1200" dirty="0"/>
        </a:p>
        <a:p>
          <a:pPr marL="114300" lvl="1" indent="-114300" algn="l" defTabSz="622300">
            <a:lnSpc>
              <a:spcPct val="90000"/>
            </a:lnSpc>
            <a:spcBef>
              <a:spcPct val="0"/>
            </a:spcBef>
            <a:spcAft>
              <a:spcPct val="15000"/>
            </a:spcAft>
            <a:buChar char="•"/>
          </a:pPr>
          <a:r>
            <a:rPr lang="en-GB" sz="1400" kern="1200" dirty="0"/>
            <a:t>However, customers realise / know that services are actually provided / delivered by a number of different federation members.</a:t>
          </a:r>
          <a:endParaRPr lang="de-DE" sz="1400" kern="1200" dirty="0"/>
        </a:p>
      </dsp:txBody>
      <dsp:txXfrm rot="-5400000">
        <a:off x="2486028" y="3100637"/>
        <a:ext cx="6113297" cy="680067"/>
      </dsp:txXfrm>
    </dsp:sp>
    <dsp:sp modelId="{8CBFF12F-9C19-D64C-AA3B-403C49E9D0BE}">
      <dsp:nvSpPr>
        <dsp:cNvPr id="0" name=""/>
        <dsp:cNvSpPr/>
      </dsp:nvSpPr>
      <dsp:spPr>
        <a:xfrm>
          <a:off x="50684" y="2969641"/>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One stop shop offering</a:t>
          </a:r>
        </a:p>
      </dsp:txBody>
      <dsp:txXfrm>
        <a:off x="96672" y="3015629"/>
        <a:ext cx="2343368" cy="850083"/>
      </dsp:txXfrm>
    </dsp:sp>
    <dsp:sp modelId="{09554943-9FA1-4942-BF2D-AA092F8E71CF}">
      <dsp:nvSpPr>
        <dsp:cNvPr id="0" name=""/>
        <dsp:cNvSpPr/>
      </dsp:nvSpPr>
      <dsp:spPr>
        <a:xfrm rot="5400000">
          <a:off x="5184248" y="1354789"/>
          <a:ext cx="753647" cy="6150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The integrator represents the whole federation and acts as a logical single service provider for customers.</a:t>
          </a:r>
        </a:p>
        <a:p>
          <a:pPr marL="114300" lvl="1" indent="-114300" algn="l" defTabSz="622300">
            <a:lnSpc>
              <a:spcPct val="90000"/>
            </a:lnSpc>
            <a:spcBef>
              <a:spcPct val="0"/>
            </a:spcBef>
            <a:spcAft>
              <a:spcPct val="15000"/>
            </a:spcAft>
            <a:buChar char="•"/>
          </a:pPr>
          <a:r>
            <a:rPr lang="en-GB" sz="1400" kern="1200" noProof="0" dirty="0"/>
            <a:t>Customers only see and realise the full service integrator, and are not aware of the individual members of the federation anymore.</a:t>
          </a:r>
        </a:p>
      </dsp:txBody>
      <dsp:txXfrm rot="-5400000">
        <a:off x="2486028" y="4089799"/>
        <a:ext cx="6113297" cy="680067"/>
      </dsp:txXfrm>
    </dsp:sp>
    <dsp:sp modelId="{1AD0FAE3-CB0F-1F4C-93D1-7A6CACBD0C2E}">
      <dsp:nvSpPr>
        <dsp:cNvPr id="0" name=""/>
        <dsp:cNvSpPr/>
      </dsp:nvSpPr>
      <dsp:spPr>
        <a:xfrm>
          <a:off x="50684" y="3958803"/>
          <a:ext cx="2435344" cy="942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dirty="0" err="1"/>
            <a:t>Full</a:t>
          </a:r>
          <a:r>
            <a:rPr lang="de-DE" sz="2400" kern="1200" dirty="0"/>
            <a:t> </a:t>
          </a:r>
          <a:r>
            <a:rPr lang="de-DE" sz="2400" kern="1200" dirty="0" err="1"/>
            <a:t>service</a:t>
          </a:r>
          <a:r>
            <a:rPr lang="de-DE" sz="2400" kern="1200" dirty="0"/>
            <a:t> </a:t>
          </a:r>
          <a:r>
            <a:rPr lang="de-DE" sz="2400" kern="1200" dirty="0" err="1"/>
            <a:t>integration</a:t>
          </a:r>
          <a:endParaRPr lang="de-DE" sz="2400" kern="1200" dirty="0"/>
        </a:p>
      </dsp:txBody>
      <dsp:txXfrm>
        <a:off x="96672" y="4004791"/>
        <a:ext cx="2343368" cy="85008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PlaceHolder 1"/>
          <p:cNvSpPr>
            <a:spLocks noGrp="1"/>
          </p:cNvSpPr>
          <p:nvPr>
            <p:ph type="body"/>
          </p:nvPr>
        </p:nvSpPr>
        <p:spPr>
          <a:xfrm>
            <a:off x="756000" y="5078520"/>
            <a:ext cx="6047640" cy="4811040"/>
          </a:xfrm>
          <a:prstGeom prst="rect">
            <a:avLst/>
          </a:prstGeom>
        </p:spPr>
        <p:txBody>
          <a:bodyPr lIns="0" tIns="0" rIns="0" bIns="0"/>
          <a:lstStyle/>
          <a:p>
            <a:r>
              <a:rPr lang="de-DE" sz="2000" b="0" strike="noStrike" spc="-1">
                <a:solidFill>
                  <a:srgbClr val="000000"/>
                </a:solidFill>
                <a:uFill>
                  <a:solidFill>
                    <a:srgbClr val="FFFFFF"/>
                  </a:solidFill>
                </a:uFill>
                <a:latin typeface="Arial"/>
              </a:rPr>
              <a:t>Format der Notizen mittels Klicken bearbeiten</a:t>
            </a:r>
          </a:p>
        </p:txBody>
      </p:sp>
      <p:sp>
        <p:nvSpPr>
          <p:cNvPr id="92"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solidFill>
                  <a:srgbClr val="000000"/>
                </a:solidFill>
                <a:uFill>
                  <a:solidFill>
                    <a:srgbClr val="FFFFFF"/>
                  </a:solidFill>
                </a:uFill>
                <a:latin typeface="Times New Roman"/>
              </a:rPr>
              <a:t>&lt;Kopfzeile&gt;</a:t>
            </a:r>
          </a:p>
        </p:txBody>
      </p:sp>
      <p:sp>
        <p:nvSpPr>
          <p:cNvPr id="93"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solidFill>
                  <a:srgbClr val="000000"/>
                </a:solidFill>
                <a:uFill>
                  <a:solidFill>
                    <a:srgbClr val="FFFFFF"/>
                  </a:solidFill>
                </a:uFill>
                <a:latin typeface="Times New Roman"/>
              </a:rPr>
              <a:t>&lt;Datum/Uhrzeit&gt;</a:t>
            </a:r>
          </a:p>
        </p:txBody>
      </p:sp>
      <p:sp>
        <p:nvSpPr>
          <p:cNvPr id="94"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solidFill>
                  <a:srgbClr val="000000"/>
                </a:solidFill>
                <a:uFill>
                  <a:solidFill>
                    <a:srgbClr val="FFFFFF"/>
                  </a:solidFill>
                </a:uFill>
                <a:latin typeface="Times New Roman"/>
              </a:rPr>
              <a:t>&lt;Fußzeile&gt;</a:t>
            </a:r>
          </a:p>
        </p:txBody>
      </p:sp>
      <p:sp>
        <p:nvSpPr>
          <p:cNvPr id="95" name="PlaceHolder 5"/>
          <p:cNvSpPr>
            <a:spLocks noGrp="1"/>
          </p:cNvSpPr>
          <p:nvPr>
            <p:ph type="sldNum"/>
          </p:nvPr>
        </p:nvSpPr>
        <p:spPr>
          <a:xfrm>
            <a:off x="4278960" y="10157400"/>
            <a:ext cx="3280680" cy="534240"/>
          </a:xfrm>
          <a:prstGeom prst="rect">
            <a:avLst/>
          </a:prstGeom>
        </p:spPr>
        <p:txBody>
          <a:bodyPr lIns="0" tIns="0" rIns="0" bIns="0" anchor="b"/>
          <a:lstStyle/>
          <a:p>
            <a:pPr algn="r"/>
            <a:fld id="{F1D29FB8-0DF6-4933-A879-A7AE92473085}" type="slidenum">
              <a:rPr lang="de-DE" sz="1400" b="0" strike="noStrike" spc="-1">
                <a:solidFill>
                  <a:srgbClr val="000000"/>
                </a:solidFill>
                <a:uFill>
                  <a:solidFill>
                    <a:srgbClr val="FFFFFF"/>
                  </a:solidFill>
                </a:uFill>
                <a:latin typeface="Times New Roman"/>
              </a:rPr>
              <a:t>‹Nr.›</a:t>
            </a:fld>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2" name="TextShape 2"/>
          <p:cNvSpPr txBox="1"/>
          <p:nvPr/>
        </p:nvSpPr>
        <p:spPr>
          <a:xfrm>
            <a:off x="3884760" y="8685360"/>
            <a:ext cx="2971440" cy="456840"/>
          </a:xfrm>
          <a:prstGeom prst="rect">
            <a:avLst/>
          </a:prstGeom>
          <a:noFill/>
          <a:ln>
            <a:noFill/>
          </a:ln>
        </p:spPr>
        <p:txBody>
          <a:bodyPr anchor="b"/>
          <a:lstStyle/>
          <a:p>
            <a:pPr algn="r">
              <a:lnSpc>
                <a:spcPct val="100000"/>
              </a:lnSpc>
            </a:pPr>
            <a:fld id="{ABD2F053-78C7-4F15-BA2A-F07B5253261C}" type="slidenum">
              <a:rPr lang="de-DE" sz="1200" b="0" strike="noStrike" spc="-1">
                <a:solidFill>
                  <a:srgbClr val="000000"/>
                </a:solidFill>
                <a:uFill>
                  <a:solidFill>
                    <a:srgbClr val="FFFFFF"/>
                  </a:solidFill>
                </a:uFill>
                <a:latin typeface="+mn-lt"/>
                <a:ea typeface="+mn-ea"/>
              </a:rPr>
              <a:t>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0" name="TextShape 2"/>
          <p:cNvSpPr txBox="1"/>
          <p:nvPr/>
        </p:nvSpPr>
        <p:spPr>
          <a:xfrm>
            <a:off x="3884760" y="8685360"/>
            <a:ext cx="2971440" cy="456840"/>
          </a:xfrm>
          <a:prstGeom prst="rect">
            <a:avLst/>
          </a:prstGeom>
          <a:noFill/>
          <a:ln>
            <a:noFill/>
          </a:ln>
        </p:spPr>
        <p:txBody>
          <a:bodyPr anchor="b"/>
          <a:lstStyle/>
          <a:p>
            <a:pPr algn="r">
              <a:lnSpc>
                <a:spcPct val="100000"/>
              </a:lnSpc>
            </a:pPr>
            <a:fld id="{19CACDE5-ED91-4898-AE87-88F5DFE58263}" type="slidenum">
              <a:rPr lang="de-DE" sz="1200" b="0" strike="noStrike" spc="-1">
                <a:solidFill>
                  <a:srgbClr val="000000"/>
                </a:solidFill>
                <a:uFill>
                  <a:solidFill>
                    <a:srgbClr val="FFFFFF"/>
                  </a:solidFill>
                </a:uFill>
                <a:latin typeface="+mn-lt"/>
                <a:ea typeface="+mn-ea"/>
              </a:rPr>
              <a:t>15</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2" name="TextShape 2"/>
          <p:cNvSpPr txBox="1"/>
          <p:nvPr/>
        </p:nvSpPr>
        <p:spPr>
          <a:xfrm>
            <a:off x="3884760" y="8685360"/>
            <a:ext cx="2971440" cy="456840"/>
          </a:xfrm>
          <a:prstGeom prst="rect">
            <a:avLst/>
          </a:prstGeom>
          <a:noFill/>
          <a:ln>
            <a:noFill/>
          </a:ln>
        </p:spPr>
        <p:txBody>
          <a:bodyPr anchor="b"/>
          <a:lstStyle/>
          <a:p>
            <a:pPr algn="r">
              <a:lnSpc>
                <a:spcPct val="100000"/>
              </a:lnSpc>
            </a:pPr>
            <a:fld id="{74B49E41-3B2F-4161-82A6-D43043A2C634}" type="slidenum">
              <a:rPr lang="de-DE" sz="1200" b="0" strike="noStrike" spc="-1">
                <a:solidFill>
                  <a:srgbClr val="000000"/>
                </a:solidFill>
                <a:uFill>
                  <a:solidFill>
                    <a:srgbClr val="FFFFFF"/>
                  </a:solidFill>
                </a:uFill>
                <a:latin typeface="+mn-lt"/>
                <a:ea typeface="+mn-ea"/>
              </a:rPr>
              <a:t>19</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4" name="TextShape 2"/>
          <p:cNvSpPr txBox="1"/>
          <p:nvPr/>
        </p:nvSpPr>
        <p:spPr>
          <a:xfrm>
            <a:off x="3884760" y="8685360"/>
            <a:ext cx="2971440" cy="456840"/>
          </a:xfrm>
          <a:prstGeom prst="rect">
            <a:avLst/>
          </a:prstGeom>
          <a:noFill/>
          <a:ln>
            <a:noFill/>
          </a:ln>
        </p:spPr>
        <p:txBody>
          <a:bodyPr anchor="b"/>
          <a:lstStyle/>
          <a:p>
            <a:pPr algn="r">
              <a:lnSpc>
                <a:spcPct val="100000"/>
              </a:lnSpc>
            </a:pPr>
            <a:fld id="{3672AB27-AD51-49E8-AED7-AEADBA18FAE9}" type="slidenum">
              <a:rPr lang="de-DE" sz="1200" b="0" strike="noStrike" spc="-1">
                <a:solidFill>
                  <a:srgbClr val="000000"/>
                </a:solidFill>
                <a:uFill>
                  <a:solidFill>
                    <a:srgbClr val="FFFFFF"/>
                  </a:solidFill>
                </a:uFill>
                <a:latin typeface="+mn-lt"/>
                <a:ea typeface="+mn-ea"/>
              </a:rPr>
              <a:t>20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6" name="TextShape 2"/>
          <p:cNvSpPr txBox="1"/>
          <p:nvPr/>
        </p:nvSpPr>
        <p:spPr>
          <a:xfrm>
            <a:off x="3884760" y="8685360"/>
            <a:ext cx="2971440" cy="456840"/>
          </a:xfrm>
          <a:prstGeom prst="rect">
            <a:avLst/>
          </a:prstGeom>
          <a:noFill/>
          <a:ln>
            <a:noFill/>
          </a:ln>
        </p:spPr>
        <p:txBody>
          <a:bodyPr anchor="b"/>
          <a:lstStyle/>
          <a:p>
            <a:pPr algn="r">
              <a:lnSpc>
                <a:spcPct val="100000"/>
              </a:lnSpc>
            </a:pPr>
            <a:fld id="{B99AADE2-B0FD-44F8-ACB9-AA7B734ADFD6}" type="slidenum">
              <a:rPr lang="de-DE" sz="1200" b="0" strike="noStrike" spc="-1">
                <a:solidFill>
                  <a:srgbClr val="000000"/>
                </a:solidFill>
                <a:uFill>
                  <a:solidFill>
                    <a:srgbClr val="FFFFFF"/>
                  </a:solidFill>
                </a:uFill>
                <a:latin typeface="+mn-lt"/>
                <a:ea typeface="+mn-ea"/>
              </a:rPr>
              <a:t>22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38" name="TextShape 2"/>
          <p:cNvSpPr txBox="1"/>
          <p:nvPr/>
        </p:nvSpPr>
        <p:spPr>
          <a:xfrm>
            <a:off x="3884760" y="8685360"/>
            <a:ext cx="2971440" cy="456840"/>
          </a:xfrm>
          <a:prstGeom prst="rect">
            <a:avLst/>
          </a:prstGeom>
          <a:noFill/>
          <a:ln>
            <a:noFill/>
          </a:ln>
        </p:spPr>
        <p:txBody>
          <a:bodyPr anchor="b"/>
          <a:lstStyle/>
          <a:p>
            <a:pPr algn="r">
              <a:lnSpc>
                <a:spcPct val="100000"/>
              </a:lnSpc>
            </a:pPr>
            <a:fld id="{133542F1-8C55-417A-B432-BE1F37B07FCD}" type="slidenum">
              <a:rPr lang="de-DE" sz="1200" b="0" strike="noStrike" spc="-1">
                <a:solidFill>
                  <a:srgbClr val="000000"/>
                </a:solidFill>
                <a:uFill>
                  <a:solidFill>
                    <a:srgbClr val="FFFFFF"/>
                  </a:solidFill>
                </a:uFill>
                <a:latin typeface="+mn-lt"/>
                <a:ea typeface="+mn-ea"/>
              </a:rPr>
              <a:t>72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0" name="TextShape 2"/>
          <p:cNvSpPr txBox="1"/>
          <p:nvPr/>
        </p:nvSpPr>
        <p:spPr>
          <a:xfrm>
            <a:off x="3884760" y="8685360"/>
            <a:ext cx="2971440" cy="456840"/>
          </a:xfrm>
          <a:prstGeom prst="rect">
            <a:avLst/>
          </a:prstGeom>
          <a:noFill/>
          <a:ln>
            <a:noFill/>
          </a:ln>
        </p:spPr>
        <p:txBody>
          <a:bodyPr anchor="b"/>
          <a:lstStyle/>
          <a:p>
            <a:pPr algn="r">
              <a:lnSpc>
                <a:spcPct val="100000"/>
              </a:lnSpc>
            </a:pPr>
            <a:fld id="{507618C4-C329-4FA6-99C1-4E2EE39E35A2}" type="slidenum">
              <a:rPr lang="de-DE" sz="1200" b="0" strike="noStrike" spc="-1">
                <a:solidFill>
                  <a:srgbClr val="000000"/>
                </a:solidFill>
                <a:uFill>
                  <a:solidFill>
                    <a:srgbClr val="FFFFFF"/>
                  </a:solidFill>
                </a:uFill>
                <a:latin typeface="+mn-lt"/>
                <a:ea typeface="+mn-ea"/>
              </a:rPr>
              <a:t>78</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534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2" name="TextShape 2"/>
          <p:cNvSpPr txBox="1"/>
          <p:nvPr/>
        </p:nvSpPr>
        <p:spPr>
          <a:xfrm>
            <a:off x="3884760" y="8685360"/>
            <a:ext cx="2971440" cy="456840"/>
          </a:xfrm>
          <a:prstGeom prst="rect">
            <a:avLst/>
          </a:prstGeom>
          <a:noFill/>
          <a:ln>
            <a:noFill/>
          </a:ln>
        </p:spPr>
        <p:txBody>
          <a:bodyPr anchor="b"/>
          <a:lstStyle/>
          <a:p>
            <a:pPr algn="r">
              <a:lnSpc>
                <a:spcPct val="100000"/>
              </a:lnSpc>
            </a:pPr>
            <a:fld id="{183415BD-42E7-42C0-A8A9-CE1D72A3F96C}" type="slidenum">
              <a:rPr lang="de-DE" sz="1200" b="0" strike="noStrike" spc="-1">
                <a:solidFill>
                  <a:srgbClr val="000000"/>
                </a:solidFill>
                <a:uFill>
                  <a:solidFill>
                    <a:srgbClr val="FFFFFF"/>
                  </a:solidFill>
                </a:uFill>
                <a:latin typeface="+mn-lt"/>
                <a:ea typeface="+mn-ea"/>
              </a:rPr>
              <a:t>91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4" name="TextShape 2"/>
          <p:cNvSpPr txBox="1"/>
          <p:nvPr/>
        </p:nvSpPr>
        <p:spPr>
          <a:xfrm>
            <a:off x="3884760" y="8685360"/>
            <a:ext cx="2971440" cy="456840"/>
          </a:xfrm>
          <a:prstGeom prst="rect">
            <a:avLst/>
          </a:prstGeom>
          <a:noFill/>
          <a:ln>
            <a:noFill/>
          </a:ln>
        </p:spPr>
        <p:txBody>
          <a:bodyPr anchor="b"/>
          <a:lstStyle/>
          <a:p>
            <a:pPr algn="r">
              <a:lnSpc>
                <a:spcPct val="100000"/>
              </a:lnSpc>
            </a:pPr>
            <a:fld id="{D17BD0F6-7083-47A0-9571-6A59C551DE82}" type="slidenum">
              <a:rPr lang="de-DE" sz="1200" b="0" strike="noStrike" spc="-1">
                <a:solidFill>
                  <a:srgbClr val="000000"/>
                </a:solidFill>
                <a:uFill>
                  <a:solidFill>
                    <a:srgbClr val="FFFFFF"/>
                  </a:solidFill>
                </a:uFill>
                <a:latin typeface="+mn-lt"/>
                <a:ea typeface="+mn-ea"/>
              </a:rPr>
              <a:t>92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6" name="TextShape 2"/>
          <p:cNvSpPr txBox="1"/>
          <p:nvPr/>
        </p:nvSpPr>
        <p:spPr>
          <a:xfrm>
            <a:off x="3884760" y="8685360"/>
            <a:ext cx="2971440" cy="456840"/>
          </a:xfrm>
          <a:prstGeom prst="rect">
            <a:avLst/>
          </a:prstGeom>
          <a:noFill/>
          <a:ln>
            <a:noFill/>
          </a:ln>
        </p:spPr>
        <p:txBody>
          <a:bodyPr anchor="b"/>
          <a:lstStyle/>
          <a:p>
            <a:pPr algn="r">
              <a:lnSpc>
                <a:spcPct val="100000"/>
              </a:lnSpc>
            </a:pPr>
            <a:fld id="{AF25FA9B-B921-4DBD-BC65-491F33BC449A}" type="slidenum">
              <a:rPr lang="de-DE" sz="1200" b="0" strike="noStrike" spc="-1">
                <a:solidFill>
                  <a:srgbClr val="000000"/>
                </a:solidFill>
                <a:uFill>
                  <a:solidFill>
                    <a:srgbClr val="FFFFFF"/>
                  </a:solidFill>
                </a:uFill>
                <a:latin typeface="+mn-lt"/>
                <a:ea typeface="+mn-ea"/>
              </a:rPr>
              <a:t>116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48" name="TextShape 2"/>
          <p:cNvSpPr txBox="1"/>
          <p:nvPr/>
        </p:nvSpPr>
        <p:spPr>
          <a:xfrm>
            <a:off x="3884760" y="8685360"/>
            <a:ext cx="2971440" cy="456840"/>
          </a:xfrm>
          <a:prstGeom prst="rect">
            <a:avLst/>
          </a:prstGeom>
          <a:noFill/>
          <a:ln>
            <a:noFill/>
          </a:ln>
        </p:spPr>
        <p:txBody>
          <a:bodyPr anchor="b"/>
          <a:lstStyle/>
          <a:p>
            <a:pPr algn="r">
              <a:lnSpc>
                <a:spcPct val="100000"/>
              </a:lnSpc>
            </a:pPr>
            <a:fld id="{156DDCAD-C796-48C8-A2A2-84B23BBA3FCC}" type="slidenum">
              <a:rPr lang="de-DE" sz="1200" b="0" strike="noStrike" spc="-1">
                <a:solidFill>
                  <a:srgbClr val="000000"/>
                </a:solidFill>
                <a:uFill>
                  <a:solidFill>
                    <a:srgbClr val="FFFFFF"/>
                  </a:solidFill>
                </a:uFill>
                <a:latin typeface="+mn-lt"/>
                <a:ea typeface="+mn-ea"/>
              </a:rPr>
              <a:t>131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4" name="TextShape 2"/>
          <p:cNvSpPr txBox="1"/>
          <p:nvPr/>
        </p:nvSpPr>
        <p:spPr>
          <a:xfrm>
            <a:off x="3884760" y="8685360"/>
            <a:ext cx="2971440" cy="456840"/>
          </a:xfrm>
          <a:prstGeom prst="rect">
            <a:avLst/>
          </a:prstGeom>
          <a:noFill/>
          <a:ln>
            <a:noFill/>
          </a:ln>
        </p:spPr>
        <p:txBody>
          <a:bodyPr anchor="b"/>
          <a:lstStyle/>
          <a:p>
            <a:pPr algn="r">
              <a:lnSpc>
                <a:spcPct val="100000"/>
              </a:lnSpc>
            </a:pPr>
            <a:fld id="{1C58BA40-E4FF-4C0F-910E-5143E1C8747A}" type="slidenum">
              <a:rPr lang="de-DE" sz="1200" b="0" strike="noStrike" spc="-1">
                <a:solidFill>
                  <a:srgbClr val="000000"/>
                </a:solidFill>
                <a:uFill>
                  <a:solidFill>
                    <a:srgbClr val="FFFFFF"/>
                  </a:solidFill>
                </a:uFill>
                <a:latin typeface="Times New Roman"/>
                <a:ea typeface="ＭＳ Ｐゴシック"/>
              </a:rPr>
              <a:t>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0" name="TextShape 2"/>
          <p:cNvSpPr txBox="1"/>
          <p:nvPr/>
        </p:nvSpPr>
        <p:spPr>
          <a:xfrm>
            <a:off x="3884760" y="8685360"/>
            <a:ext cx="2971440" cy="456840"/>
          </a:xfrm>
          <a:prstGeom prst="rect">
            <a:avLst/>
          </a:prstGeom>
          <a:noFill/>
          <a:ln>
            <a:noFill/>
          </a:ln>
        </p:spPr>
        <p:txBody>
          <a:bodyPr anchor="b"/>
          <a:lstStyle/>
          <a:p>
            <a:pPr algn="r">
              <a:lnSpc>
                <a:spcPct val="100000"/>
              </a:lnSpc>
            </a:pPr>
            <a:fld id="{03DC65FA-7436-4C37-B511-375E019A72C5}" type="slidenum">
              <a:rPr lang="de-DE" sz="1200" b="0" strike="noStrike" spc="-1">
                <a:solidFill>
                  <a:srgbClr val="000000"/>
                </a:solidFill>
                <a:uFill>
                  <a:solidFill>
                    <a:srgbClr val="FFFFFF"/>
                  </a:solidFill>
                </a:uFill>
                <a:latin typeface="+mn-lt"/>
                <a:ea typeface="+mn-ea"/>
              </a:rPr>
              <a:t>132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2" name="TextShape 2"/>
          <p:cNvSpPr txBox="1"/>
          <p:nvPr/>
        </p:nvSpPr>
        <p:spPr>
          <a:xfrm>
            <a:off x="3884760" y="8685360"/>
            <a:ext cx="2971440" cy="456840"/>
          </a:xfrm>
          <a:prstGeom prst="rect">
            <a:avLst/>
          </a:prstGeom>
          <a:noFill/>
          <a:ln>
            <a:noFill/>
          </a:ln>
        </p:spPr>
        <p:txBody>
          <a:bodyPr anchor="b"/>
          <a:lstStyle/>
          <a:p>
            <a:pPr algn="r">
              <a:lnSpc>
                <a:spcPct val="100000"/>
              </a:lnSpc>
            </a:pPr>
            <a:fld id="{91B5F36A-1EB0-4AA2-9B1B-40FE5CE249CC}" type="slidenum">
              <a:rPr lang="de-DE" sz="1200" b="0" strike="noStrike" spc="-1">
                <a:solidFill>
                  <a:srgbClr val="000000"/>
                </a:solidFill>
                <a:uFill>
                  <a:solidFill>
                    <a:srgbClr val="FFFFFF"/>
                  </a:solidFill>
                </a:uFill>
                <a:latin typeface="+mn-lt"/>
                <a:ea typeface="+mn-ea"/>
              </a:rPr>
              <a:t>133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4" name="TextShape 2"/>
          <p:cNvSpPr txBox="1"/>
          <p:nvPr/>
        </p:nvSpPr>
        <p:spPr>
          <a:xfrm>
            <a:off x="3884760" y="8685360"/>
            <a:ext cx="2971440" cy="456840"/>
          </a:xfrm>
          <a:prstGeom prst="rect">
            <a:avLst/>
          </a:prstGeom>
          <a:noFill/>
          <a:ln>
            <a:noFill/>
          </a:ln>
        </p:spPr>
        <p:txBody>
          <a:bodyPr anchor="b"/>
          <a:lstStyle/>
          <a:p>
            <a:pPr algn="r">
              <a:lnSpc>
                <a:spcPct val="100000"/>
              </a:lnSpc>
            </a:pPr>
            <a:fld id="{FBEF06A5-8C36-4736-B67D-B21AD0CB05EB}" type="slidenum">
              <a:rPr lang="de-DE" sz="1200" b="0" strike="noStrike" spc="-1">
                <a:solidFill>
                  <a:srgbClr val="000000"/>
                </a:solidFill>
                <a:uFill>
                  <a:solidFill>
                    <a:srgbClr val="FFFFFF"/>
                  </a:solidFill>
                </a:uFill>
                <a:latin typeface="+mn-lt"/>
                <a:ea typeface="+mn-ea"/>
              </a:rPr>
              <a:t>136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6" name="TextShape 2"/>
          <p:cNvSpPr txBox="1"/>
          <p:nvPr/>
        </p:nvSpPr>
        <p:spPr>
          <a:xfrm>
            <a:off x="3884760" y="8685360"/>
            <a:ext cx="2971440" cy="456840"/>
          </a:xfrm>
          <a:prstGeom prst="rect">
            <a:avLst/>
          </a:prstGeom>
          <a:noFill/>
          <a:ln>
            <a:noFill/>
          </a:ln>
        </p:spPr>
        <p:txBody>
          <a:bodyPr anchor="b"/>
          <a:lstStyle/>
          <a:p>
            <a:pPr algn="r">
              <a:lnSpc>
                <a:spcPct val="100000"/>
              </a:lnSpc>
            </a:pPr>
            <a:fld id="{9748129E-C5A6-48BE-86E5-36FB752C6F7F}" type="slidenum">
              <a:rPr lang="de-DE" sz="1200" b="0" strike="noStrike" spc="-1">
                <a:solidFill>
                  <a:srgbClr val="000000"/>
                </a:solidFill>
                <a:uFill>
                  <a:solidFill>
                    <a:srgbClr val="FFFFFF"/>
                  </a:solidFill>
                </a:uFill>
                <a:latin typeface="+mn-lt"/>
                <a:ea typeface="+mn-ea"/>
              </a:rPr>
              <a:t>137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58" name="TextShape 2"/>
          <p:cNvSpPr txBox="1"/>
          <p:nvPr/>
        </p:nvSpPr>
        <p:spPr>
          <a:xfrm>
            <a:off x="3884760" y="8685360"/>
            <a:ext cx="2971440" cy="456840"/>
          </a:xfrm>
          <a:prstGeom prst="rect">
            <a:avLst/>
          </a:prstGeom>
          <a:noFill/>
          <a:ln>
            <a:noFill/>
          </a:ln>
        </p:spPr>
        <p:txBody>
          <a:bodyPr anchor="b"/>
          <a:lstStyle/>
          <a:p>
            <a:pPr algn="r">
              <a:lnSpc>
                <a:spcPct val="100000"/>
              </a:lnSpc>
            </a:pPr>
            <a:fld id="{734AB6B4-2D18-42B1-96BC-5D044F86C25B}" type="slidenum">
              <a:rPr lang="de-DE" sz="1200" b="0" strike="noStrike" spc="-1">
                <a:solidFill>
                  <a:srgbClr val="000000"/>
                </a:solidFill>
                <a:uFill>
                  <a:solidFill>
                    <a:srgbClr val="FFFFFF"/>
                  </a:solidFill>
                </a:uFill>
                <a:latin typeface="+mn-lt"/>
                <a:ea typeface="+mn-ea"/>
              </a:rPr>
              <a:t>138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0" name="TextShape 2"/>
          <p:cNvSpPr txBox="1"/>
          <p:nvPr/>
        </p:nvSpPr>
        <p:spPr>
          <a:xfrm>
            <a:off x="3884760" y="8685360"/>
            <a:ext cx="2971440" cy="456840"/>
          </a:xfrm>
          <a:prstGeom prst="rect">
            <a:avLst/>
          </a:prstGeom>
          <a:noFill/>
          <a:ln>
            <a:noFill/>
          </a:ln>
        </p:spPr>
        <p:txBody>
          <a:bodyPr anchor="b"/>
          <a:lstStyle/>
          <a:p>
            <a:pPr algn="r">
              <a:lnSpc>
                <a:spcPct val="100000"/>
              </a:lnSpc>
            </a:pPr>
            <a:fld id="{ED3B412D-D929-4FA3-AD85-213B39D7BF89}" type="slidenum">
              <a:rPr lang="de-DE" sz="1200" b="0" strike="noStrike" spc="-1">
                <a:solidFill>
                  <a:srgbClr val="000000"/>
                </a:solidFill>
                <a:uFill>
                  <a:solidFill>
                    <a:srgbClr val="FFFFFF"/>
                  </a:solidFill>
                </a:uFill>
                <a:latin typeface="+mn-lt"/>
                <a:ea typeface="+mn-ea"/>
              </a:rPr>
              <a:t>142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2" name="TextShape 2"/>
          <p:cNvSpPr txBox="1"/>
          <p:nvPr/>
        </p:nvSpPr>
        <p:spPr>
          <a:xfrm>
            <a:off x="3884760" y="8685360"/>
            <a:ext cx="2971440" cy="456840"/>
          </a:xfrm>
          <a:prstGeom prst="rect">
            <a:avLst/>
          </a:prstGeom>
          <a:noFill/>
          <a:ln>
            <a:noFill/>
          </a:ln>
        </p:spPr>
        <p:txBody>
          <a:bodyPr anchor="b"/>
          <a:lstStyle/>
          <a:p>
            <a:pPr algn="r">
              <a:lnSpc>
                <a:spcPct val="100000"/>
              </a:lnSpc>
            </a:pPr>
            <a:fld id="{38C0FF2D-527E-4351-AC2D-3D003A4AEC5A}" type="slidenum">
              <a:rPr lang="de-DE" sz="1200" b="0" strike="noStrike" spc="-1">
                <a:solidFill>
                  <a:srgbClr val="000000"/>
                </a:solidFill>
                <a:uFill>
                  <a:solidFill>
                    <a:srgbClr val="FFFFFF"/>
                  </a:solidFill>
                </a:uFill>
                <a:latin typeface="+mn-lt"/>
                <a:ea typeface="+mn-ea"/>
              </a:rPr>
              <a:t>143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4" name="TextShape 2"/>
          <p:cNvSpPr txBox="1"/>
          <p:nvPr/>
        </p:nvSpPr>
        <p:spPr>
          <a:xfrm>
            <a:off x="3884760" y="8685360"/>
            <a:ext cx="2971440" cy="456840"/>
          </a:xfrm>
          <a:prstGeom prst="rect">
            <a:avLst/>
          </a:prstGeom>
          <a:noFill/>
          <a:ln>
            <a:noFill/>
          </a:ln>
        </p:spPr>
        <p:txBody>
          <a:bodyPr anchor="b"/>
          <a:lstStyle/>
          <a:p>
            <a:pPr algn="r">
              <a:lnSpc>
                <a:spcPct val="100000"/>
              </a:lnSpc>
            </a:pPr>
            <a:fld id="{70E1C615-A426-41AA-9255-0D36DCF0B3F7}" type="slidenum">
              <a:rPr lang="de-DE" sz="1200" b="0" strike="noStrike" spc="-1">
                <a:solidFill>
                  <a:srgbClr val="000000"/>
                </a:solidFill>
                <a:uFill>
                  <a:solidFill>
                    <a:srgbClr val="FFFFFF"/>
                  </a:solidFill>
                </a:uFill>
                <a:latin typeface="+mn-lt"/>
                <a:ea typeface="+mn-ea"/>
              </a:rPr>
              <a:t>144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6" name="TextShape 2"/>
          <p:cNvSpPr txBox="1"/>
          <p:nvPr/>
        </p:nvSpPr>
        <p:spPr>
          <a:xfrm>
            <a:off x="3884760" y="8685360"/>
            <a:ext cx="2971440" cy="456840"/>
          </a:xfrm>
          <a:prstGeom prst="rect">
            <a:avLst/>
          </a:prstGeom>
          <a:noFill/>
          <a:ln>
            <a:noFill/>
          </a:ln>
        </p:spPr>
        <p:txBody>
          <a:bodyPr anchor="b"/>
          <a:lstStyle/>
          <a:p>
            <a:pPr algn="r">
              <a:lnSpc>
                <a:spcPct val="100000"/>
              </a:lnSpc>
            </a:pPr>
            <a:fld id="{E1E709D8-9382-419A-8DA1-D09413FD7211}" type="slidenum">
              <a:rPr lang="de-DE" sz="1200" b="0" strike="noStrike" spc="-1">
                <a:solidFill>
                  <a:srgbClr val="000000"/>
                </a:solidFill>
                <a:uFill>
                  <a:solidFill>
                    <a:srgbClr val="FFFFFF"/>
                  </a:solidFill>
                </a:uFill>
                <a:latin typeface="+mn-lt"/>
                <a:ea typeface="+mn-ea"/>
              </a:rPr>
              <a:t>145</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68" name="TextShape 2"/>
          <p:cNvSpPr txBox="1"/>
          <p:nvPr/>
        </p:nvSpPr>
        <p:spPr>
          <a:xfrm>
            <a:off x="3884760" y="8685360"/>
            <a:ext cx="2971440" cy="456840"/>
          </a:xfrm>
          <a:prstGeom prst="rect">
            <a:avLst/>
          </a:prstGeom>
          <a:noFill/>
          <a:ln>
            <a:noFill/>
          </a:ln>
        </p:spPr>
        <p:txBody>
          <a:bodyPr anchor="b"/>
          <a:lstStyle/>
          <a:p>
            <a:pPr algn="r">
              <a:lnSpc>
                <a:spcPct val="100000"/>
              </a:lnSpc>
            </a:pPr>
            <a:fld id="{8ABB1BB8-A2E2-4CEA-8C60-C223CEB2BE32}" type="slidenum">
              <a:rPr lang="de-DE" sz="1200" b="0" strike="noStrike" spc="-1">
                <a:solidFill>
                  <a:srgbClr val="000000"/>
                </a:solidFill>
                <a:uFill>
                  <a:solidFill>
                    <a:srgbClr val="FFFFFF"/>
                  </a:solidFill>
                </a:uFill>
                <a:latin typeface="+mn-lt"/>
                <a:ea typeface="+mn-ea"/>
              </a:rPr>
              <a:t>146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 name="PlaceHolder 1"/>
          <p:cNvSpPr>
            <a:spLocks noGrp="1"/>
          </p:cNvSpPr>
          <p:nvPr>
            <p:ph type="body"/>
          </p:nvPr>
        </p:nvSpPr>
        <p:spPr>
          <a:xfrm>
            <a:off x="685800" y="4343400"/>
            <a:ext cx="5486040" cy="4114440"/>
          </a:xfrm>
          <a:prstGeom prst="rect">
            <a:avLst/>
          </a:prstGeom>
        </p:spPr>
        <p:txBody>
          <a:bodyPr/>
          <a:lstStyle/>
          <a:p>
            <a:pPr>
              <a:lnSpc>
                <a:spcPct val="100000"/>
              </a:lnSpc>
            </a:pPr>
            <a:r>
              <a:rPr lang="de-DE" sz="2000" b="0" strike="noStrike" spc="-1">
                <a:solidFill>
                  <a:srgbClr val="000000"/>
                </a:solidFill>
                <a:uFill>
                  <a:solidFill>
                    <a:srgbClr val="FFFFFF"/>
                  </a:solidFill>
                </a:uFill>
                <a:latin typeface="Arial"/>
              </a:rPr>
              <a:t>Full training titles:</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Expert training in IT service management according to FitSM</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Advanced training in service planning and delivery according to FitSM</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Advanced training in service operation and control according to FitSM</a:t>
            </a:r>
          </a:p>
          <a:p>
            <a:pPr marL="171360" indent="-171000">
              <a:lnSpc>
                <a:spcPct val="100000"/>
              </a:lnSpc>
              <a:buClr>
                <a:srgbClr val="000000"/>
              </a:buClr>
              <a:buFont typeface="Arial"/>
              <a:buChar char="•"/>
            </a:pPr>
            <a:r>
              <a:rPr lang="de-DE" sz="2000" b="0" strike="noStrike" spc="-1">
                <a:solidFill>
                  <a:srgbClr val="000000"/>
                </a:solidFill>
                <a:uFill>
                  <a:solidFill>
                    <a:srgbClr val="FFFFFF"/>
                  </a:solidFill>
                </a:uFill>
                <a:latin typeface="Arial"/>
              </a:rPr>
              <a:t>Foundation training in IT service management according to FitSM</a:t>
            </a:r>
          </a:p>
          <a:p>
            <a:pPr>
              <a:lnSpc>
                <a:spcPct val="100000"/>
              </a:lnSpc>
            </a:pPr>
            <a:endParaRPr lang="de-DE" sz="2000" b="0" strike="noStrike" spc="-1">
              <a:solidFill>
                <a:srgbClr val="000000"/>
              </a:solidFill>
              <a:uFill>
                <a:solidFill>
                  <a:srgbClr val="FFFFFF"/>
                </a:solidFill>
              </a:uFill>
              <a:latin typeface="Arial"/>
            </a:endParaRPr>
          </a:p>
        </p:txBody>
      </p:sp>
      <p:sp>
        <p:nvSpPr>
          <p:cNvPr id="1516" name="TextShape 2"/>
          <p:cNvSpPr txBox="1"/>
          <p:nvPr/>
        </p:nvSpPr>
        <p:spPr>
          <a:xfrm>
            <a:off x="3884760" y="8685360"/>
            <a:ext cx="2971440" cy="456840"/>
          </a:xfrm>
          <a:prstGeom prst="rect">
            <a:avLst/>
          </a:prstGeom>
          <a:noFill/>
          <a:ln>
            <a:noFill/>
          </a:ln>
        </p:spPr>
        <p:txBody>
          <a:bodyPr anchor="b"/>
          <a:lstStyle/>
          <a:p>
            <a:pPr algn="r">
              <a:lnSpc>
                <a:spcPct val="100000"/>
              </a:lnSpc>
            </a:pPr>
            <a:fld id="{43434EBA-EF67-41C6-B8CF-717E438D071A}" type="slidenum">
              <a:rPr lang="de-DE" sz="1200" b="0" strike="noStrike" spc="-1">
                <a:solidFill>
                  <a:srgbClr val="000000"/>
                </a:solidFill>
                <a:uFill>
                  <a:solidFill>
                    <a:srgbClr val="FFFFFF"/>
                  </a:solidFill>
                </a:uFill>
                <a:latin typeface="Times New Roman"/>
                <a:ea typeface="ＭＳ Ｐゴシック"/>
              </a:rPr>
              <a:t>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0" name="TextShape 2"/>
          <p:cNvSpPr txBox="1"/>
          <p:nvPr/>
        </p:nvSpPr>
        <p:spPr>
          <a:xfrm>
            <a:off x="3884760" y="8685360"/>
            <a:ext cx="2971440" cy="456840"/>
          </a:xfrm>
          <a:prstGeom prst="rect">
            <a:avLst/>
          </a:prstGeom>
          <a:noFill/>
          <a:ln>
            <a:noFill/>
          </a:ln>
        </p:spPr>
        <p:txBody>
          <a:bodyPr anchor="b"/>
          <a:lstStyle/>
          <a:p>
            <a:pPr algn="r">
              <a:lnSpc>
                <a:spcPct val="100000"/>
              </a:lnSpc>
            </a:pPr>
            <a:fld id="{B7613644-32F7-4227-9C31-B5E3DBC179F1}" type="slidenum">
              <a:rPr lang="de-DE" sz="1200" b="0" strike="noStrike" spc="-1">
                <a:solidFill>
                  <a:srgbClr val="000000"/>
                </a:solidFill>
                <a:uFill>
                  <a:solidFill>
                    <a:srgbClr val="FFFFFF"/>
                  </a:solidFill>
                </a:uFill>
                <a:latin typeface="+mn-lt"/>
                <a:ea typeface="+mn-ea"/>
              </a:rPr>
              <a:t>147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2" name="TextShape 2"/>
          <p:cNvSpPr txBox="1"/>
          <p:nvPr/>
        </p:nvSpPr>
        <p:spPr>
          <a:xfrm>
            <a:off x="3884760" y="8685360"/>
            <a:ext cx="2971440" cy="456840"/>
          </a:xfrm>
          <a:prstGeom prst="rect">
            <a:avLst/>
          </a:prstGeom>
          <a:noFill/>
          <a:ln>
            <a:noFill/>
          </a:ln>
        </p:spPr>
        <p:txBody>
          <a:bodyPr anchor="b"/>
          <a:lstStyle/>
          <a:p>
            <a:pPr algn="r">
              <a:lnSpc>
                <a:spcPct val="100000"/>
              </a:lnSpc>
            </a:pPr>
            <a:fld id="{B8F9A0BC-B387-48DC-B98E-534401029EA8}" type="slidenum">
              <a:rPr lang="de-DE" sz="1200" b="0" strike="noStrike" spc="-1">
                <a:solidFill>
                  <a:srgbClr val="000000"/>
                </a:solidFill>
                <a:uFill>
                  <a:solidFill>
                    <a:srgbClr val="FFFFFF"/>
                  </a:solidFill>
                </a:uFill>
                <a:latin typeface="+mn-lt"/>
                <a:ea typeface="+mn-ea"/>
              </a:rPr>
              <a:t>148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4" name="TextShape 2"/>
          <p:cNvSpPr txBox="1"/>
          <p:nvPr/>
        </p:nvSpPr>
        <p:spPr>
          <a:xfrm>
            <a:off x="3884760" y="8685360"/>
            <a:ext cx="2971440" cy="456840"/>
          </a:xfrm>
          <a:prstGeom prst="rect">
            <a:avLst/>
          </a:prstGeom>
          <a:noFill/>
          <a:ln>
            <a:noFill/>
          </a:ln>
        </p:spPr>
        <p:txBody>
          <a:bodyPr anchor="b"/>
          <a:lstStyle/>
          <a:p>
            <a:pPr algn="r">
              <a:lnSpc>
                <a:spcPct val="100000"/>
              </a:lnSpc>
            </a:pPr>
            <a:fld id="{8DEC3A50-FBC0-40DC-A879-28A06F8B3979}" type="slidenum">
              <a:rPr lang="de-DE" sz="1200" b="0" strike="noStrike" spc="-1">
                <a:solidFill>
                  <a:srgbClr val="000000"/>
                </a:solidFill>
                <a:uFill>
                  <a:solidFill>
                    <a:srgbClr val="FFFFFF"/>
                  </a:solidFill>
                </a:uFill>
                <a:latin typeface="+mn-lt"/>
                <a:ea typeface="+mn-ea"/>
              </a:rPr>
              <a:t>149</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6" name="TextShape 2"/>
          <p:cNvSpPr txBox="1"/>
          <p:nvPr/>
        </p:nvSpPr>
        <p:spPr>
          <a:xfrm>
            <a:off x="3884760" y="8685360"/>
            <a:ext cx="2971440" cy="456840"/>
          </a:xfrm>
          <a:prstGeom prst="rect">
            <a:avLst/>
          </a:prstGeom>
          <a:noFill/>
          <a:ln>
            <a:noFill/>
          </a:ln>
        </p:spPr>
        <p:txBody>
          <a:bodyPr anchor="b"/>
          <a:lstStyle/>
          <a:p>
            <a:pPr algn="r">
              <a:lnSpc>
                <a:spcPct val="100000"/>
              </a:lnSpc>
            </a:pPr>
            <a:fld id="{662F6306-1E0D-4A81-BE98-15FE0F348F9A}" type="slidenum">
              <a:rPr lang="de-DE" sz="1200" b="0" strike="noStrike" spc="-1">
                <a:solidFill>
                  <a:srgbClr val="000000"/>
                </a:solidFill>
                <a:uFill>
                  <a:solidFill>
                    <a:srgbClr val="FFFFFF"/>
                  </a:solidFill>
                </a:uFill>
                <a:latin typeface="+mn-lt"/>
                <a:ea typeface="+mn-ea"/>
              </a:rPr>
              <a:t>150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78" name="TextShape 2"/>
          <p:cNvSpPr txBox="1"/>
          <p:nvPr/>
        </p:nvSpPr>
        <p:spPr>
          <a:xfrm>
            <a:off x="3884760" y="8685360"/>
            <a:ext cx="2971440" cy="456840"/>
          </a:xfrm>
          <a:prstGeom prst="rect">
            <a:avLst/>
          </a:prstGeom>
          <a:noFill/>
          <a:ln>
            <a:noFill/>
          </a:ln>
        </p:spPr>
        <p:txBody>
          <a:bodyPr anchor="b"/>
          <a:lstStyle/>
          <a:p>
            <a:pPr algn="r">
              <a:lnSpc>
                <a:spcPct val="100000"/>
              </a:lnSpc>
            </a:pPr>
            <a:fld id="{2E133C48-5EEA-4EF1-8428-6AC9866A7BE6}" type="slidenum">
              <a:rPr lang="de-DE" sz="1200" b="0" strike="noStrike" spc="-1">
                <a:solidFill>
                  <a:srgbClr val="000000"/>
                </a:solidFill>
                <a:uFill>
                  <a:solidFill>
                    <a:srgbClr val="FFFFFF"/>
                  </a:solidFill>
                </a:uFill>
                <a:latin typeface="+mn-lt"/>
                <a:ea typeface="+mn-ea"/>
              </a:rPr>
              <a:t>151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80" name="TextShape 2"/>
          <p:cNvSpPr txBox="1"/>
          <p:nvPr/>
        </p:nvSpPr>
        <p:spPr>
          <a:xfrm>
            <a:off x="3884760" y="8685360"/>
            <a:ext cx="2971440" cy="456840"/>
          </a:xfrm>
          <a:prstGeom prst="rect">
            <a:avLst/>
          </a:prstGeom>
          <a:noFill/>
          <a:ln>
            <a:noFill/>
          </a:ln>
        </p:spPr>
        <p:txBody>
          <a:bodyPr anchor="b"/>
          <a:lstStyle/>
          <a:p>
            <a:pPr algn="r">
              <a:lnSpc>
                <a:spcPct val="100000"/>
              </a:lnSpc>
            </a:pPr>
            <a:fld id="{A303E716-1249-4EB8-8D2C-D69282D517A7}" type="slidenum">
              <a:rPr lang="de-DE" sz="1200" b="0" strike="noStrike" spc="-1">
                <a:solidFill>
                  <a:srgbClr val="000000"/>
                </a:solidFill>
                <a:uFill>
                  <a:solidFill>
                    <a:srgbClr val="FFFFFF"/>
                  </a:solidFill>
                </a:uFill>
                <a:latin typeface="+mn-lt"/>
                <a:ea typeface="+mn-ea"/>
              </a:rPr>
              <a:t>152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82" name="TextShape 2"/>
          <p:cNvSpPr txBox="1"/>
          <p:nvPr/>
        </p:nvSpPr>
        <p:spPr>
          <a:xfrm>
            <a:off x="3884760" y="8685360"/>
            <a:ext cx="2971440" cy="456840"/>
          </a:xfrm>
          <a:prstGeom prst="rect">
            <a:avLst/>
          </a:prstGeom>
          <a:noFill/>
          <a:ln>
            <a:noFill/>
          </a:ln>
        </p:spPr>
        <p:txBody>
          <a:bodyPr anchor="b"/>
          <a:lstStyle/>
          <a:p>
            <a:pPr algn="r">
              <a:lnSpc>
                <a:spcPct val="100000"/>
              </a:lnSpc>
            </a:pPr>
            <a:fld id="{10F1F79D-0B51-41F8-9AD4-C924DB2B8904}" type="slidenum">
              <a:rPr lang="de-DE" sz="1200" b="0" strike="noStrike" spc="-1">
                <a:solidFill>
                  <a:srgbClr val="000000"/>
                </a:solidFill>
                <a:uFill>
                  <a:solidFill>
                    <a:srgbClr val="FFFFFF"/>
                  </a:solidFill>
                </a:uFill>
                <a:latin typeface="+mn-lt"/>
                <a:ea typeface="+mn-ea"/>
              </a:rPr>
              <a:t>160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84" name="TextShape 2"/>
          <p:cNvSpPr txBox="1"/>
          <p:nvPr/>
        </p:nvSpPr>
        <p:spPr>
          <a:xfrm>
            <a:off x="3884760" y="8685360"/>
            <a:ext cx="2971440" cy="456840"/>
          </a:xfrm>
          <a:prstGeom prst="rect">
            <a:avLst/>
          </a:prstGeom>
          <a:noFill/>
          <a:ln>
            <a:noFill/>
          </a:ln>
        </p:spPr>
        <p:txBody>
          <a:bodyPr anchor="b"/>
          <a:lstStyle/>
          <a:p>
            <a:pPr algn="r">
              <a:lnSpc>
                <a:spcPct val="100000"/>
              </a:lnSpc>
            </a:pPr>
            <a:fld id="{298A9803-9FCE-47DB-831C-66F2BD535532}" type="slidenum">
              <a:rPr lang="de-DE" sz="1200" b="0" strike="noStrike" spc="-1">
                <a:solidFill>
                  <a:srgbClr val="000000"/>
                </a:solidFill>
                <a:uFill>
                  <a:solidFill>
                    <a:srgbClr val="FFFFFF"/>
                  </a:solidFill>
                </a:uFill>
                <a:latin typeface="+mn-lt"/>
                <a:ea typeface="+mn-ea"/>
              </a:rPr>
              <a:t>161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86" name="TextShape 2"/>
          <p:cNvSpPr txBox="1"/>
          <p:nvPr/>
        </p:nvSpPr>
        <p:spPr>
          <a:xfrm>
            <a:off x="3884760" y="8685360"/>
            <a:ext cx="2971440" cy="456840"/>
          </a:xfrm>
          <a:prstGeom prst="rect">
            <a:avLst/>
          </a:prstGeom>
          <a:noFill/>
          <a:ln>
            <a:noFill/>
          </a:ln>
        </p:spPr>
        <p:txBody>
          <a:bodyPr anchor="b"/>
          <a:lstStyle/>
          <a:p>
            <a:pPr algn="r">
              <a:lnSpc>
                <a:spcPct val="100000"/>
              </a:lnSpc>
            </a:pPr>
            <a:fld id="{6A89D4F8-3B15-4ACC-9C5A-A095DF22A4E3}" type="slidenum">
              <a:rPr lang="de-DE" sz="1200" b="0" strike="noStrike" spc="-1">
                <a:solidFill>
                  <a:srgbClr val="000000"/>
                </a:solidFill>
                <a:uFill>
                  <a:solidFill>
                    <a:srgbClr val="FFFFFF"/>
                  </a:solidFill>
                </a:uFill>
                <a:latin typeface="+mn-lt"/>
                <a:ea typeface="+mn-ea"/>
              </a:rPr>
              <a:t>162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18" name="TextShape 2"/>
          <p:cNvSpPr txBox="1"/>
          <p:nvPr/>
        </p:nvSpPr>
        <p:spPr>
          <a:xfrm>
            <a:off x="3884760" y="8685360"/>
            <a:ext cx="2971440" cy="456840"/>
          </a:xfrm>
          <a:prstGeom prst="rect">
            <a:avLst/>
          </a:prstGeom>
          <a:noFill/>
          <a:ln>
            <a:noFill/>
          </a:ln>
        </p:spPr>
        <p:txBody>
          <a:bodyPr anchor="b"/>
          <a:lstStyle/>
          <a:p>
            <a:pPr algn="r">
              <a:lnSpc>
                <a:spcPct val="100000"/>
              </a:lnSpc>
            </a:pPr>
            <a:fld id="{16C0E013-9E25-4460-AD9F-D08897412735}" type="slidenum">
              <a:rPr lang="de-DE" sz="1200" b="0" strike="noStrike" spc="-1">
                <a:solidFill>
                  <a:srgbClr val="000000"/>
                </a:solidFill>
                <a:uFill>
                  <a:solidFill>
                    <a:srgbClr val="FFFFFF"/>
                  </a:solidFill>
                </a:uFill>
                <a:latin typeface="+mn-lt"/>
                <a:ea typeface="+mn-ea"/>
              </a:rPr>
              <a:t>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0" name="TextShape 2"/>
          <p:cNvSpPr txBox="1"/>
          <p:nvPr/>
        </p:nvSpPr>
        <p:spPr>
          <a:xfrm>
            <a:off x="3884760" y="8685360"/>
            <a:ext cx="2971440" cy="456840"/>
          </a:xfrm>
          <a:prstGeom prst="rect">
            <a:avLst/>
          </a:prstGeom>
          <a:noFill/>
          <a:ln>
            <a:noFill/>
          </a:ln>
        </p:spPr>
        <p:txBody>
          <a:bodyPr anchor="b"/>
          <a:lstStyle/>
          <a:p>
            <a:pPr algn="r">
              <a:lnSpc>
                <a:spcPct val="100000"/>
              </a:lnSpc>
            </a:pPr>
            <a:fld id="{3482A745-BEBA-4E2F-BEE3-C5AEF3BD7E2F}" type="slidenum">
              <a:rPr lang="de-DE" sz="1200" b="0" strike="noStrike" spc="-1">
                <a:solidFill>
                  <a:srgbClr val="000000"/>
                </a:solidFill>
                <a:uFill>
                  <a:solidFill>
                    <a:srgbClr val="FFFFFF"/>
                  </a:solidFill>
                </a:uFill>
                <a:latin typeface="+mn-lt"/>
                <a:ea typeface="+mn-ea"/>
              </a:rPr>
              <a:t>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2" name="TextShape 2"/>
          <p:cNvSpPr txBox="1"/>
          <p:nvPr/>
        </p:nvSpPr>
        <p:spPr>
          <a:xfrm>
            <a:off x="3884760" y="8685360"/>
            <a:ext cx="2971440" cy="456840"/>
          </a:xfrm>
          <a:prstGeom prst="rect">
            <a:avLst/>
          </a:prstGeom>
          <a:noFill/>
          <a:ln>
            <a:noFill/>
          </a:ln>
        </p:spPr>
        <p:txBody>
          <a:bodyPr anchor="b"/>
          <a:lstStyle/>
          <a:p>
            <a:pPr algn="r">
              <a:lnSpc>
                <a:spcPct val="100000"/>
              </a:lnSpc>
            </a:pPr>
            <a:fld id="{73D020D5-3510-4954-B669-9D684888104E}" type="slidenum">
              <a:rPr lang="de-DE" sz="1200" b="0" strike="noStrike" spc="-1">
                <a:solidFill>
                  <a:srgbClr val="000000"/>
                </a:solidFill>
                <a:uFill>
                  <a:solidFill>
                    <a:srgbClr val="FFFFFF"/>
                  </a:solidFill>
                </a:uFill>
                <a:latin typeface="+mn-lt"/>
                <a:ea typeface="+mn-ea"/>
              </a:rPr>
              <a:t>9</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4" name="TextShape 2"/>
          <p:cNvSpPr txBox="1"/>
          <p:nvPr/>
        </p:nvSpPr>
        <p:spPr>
          <a:xfrm>
            <a:off x="3884760" y="8685360"/>
            <a:ext cx="2971440" cy="456840"/>
          </a:xfrm>
          <a:prstGeom prst="rect">
            <a:avLst/>
          </a:prstGeom>
          <a:noFill/>
          <a:ln>
            <a:noFill/>
          </a:ln>
        </p:spPr>
        <p:txBody>
          <a:bodyPr anchor="b"/>
          <a:lstStyle/>
          <a:p>
            <a:pPr algn="r">
              <a:lnSpc>
                <a:spcPct val="100000"/>
              </a:lnSpc>
            </a:pPr>
            <a:fld id="{5AC10F4C-2E66-4619-AA3B-2E41E8C87D83}" type="slidenum">
              <a:rPr lang="de-DE" sz="1200" b="0" strike="noStrike" spc="-1">
                <a:solidFill>
                  <a:srgbClr val="000000"/>
                </a:solidFill>
                <a:uFill>
                  <a:solidFill>
                    <a:srgbClr val="FFFFFF"/>
                  </a:solidFill>
                </a:uFill>
                <a:latin typeface="+mn-lt"/>
                <a:ea typeface="+mn-ea"/>
              </a:rPr>
              <a:t>10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6" name="TextShape 2"/>
          <p:cNvSpPr txBox="1"/>
          <p:nvPr/>
        </p:nvSpPr>
        <p:spPr>
          <a:xfrm>
            <a:off x="3884760" y="8685360"/>
            <a:ext cx="2971440" cy="456840"/>
          </a:xfrm>
          <a:prstGeom prst="rect">
            <a:avLst/>
          </a:prstGeom>
          <a:noFill/>
          <a:ln>
            <a:noFill/>
          </a:ln>
        </p:spPr>
        <p:txBody>
          <a:bodyPr anchor="b"/>
          <a:lstStyle/>
          <a:p>
            <a:pPr algn="r">
              <a:lnSpc>
                <a:spcPct val="100000"/>
              </a:lnSpc>
            </a:pPr>
            <a:fld id="{7C4C31D4-D4FD-4CBC-9D1D-9874F1DD5410}" type="slidenum">
              <a:rPr lang="de-DE" sz="1200" b="0" strike="noStrike" spc="-1">
                <a:solidFill>
                  <a:srgbClr val="000000"/>
                </a:solidFill>
                <a:uFill>
                  <a:solidFill>
                    <a:srgbClr val="FFFFFF"/>
                  </a:solidFill>
                </a:uFill>
                <a:latin typeface="+mn-lt"/>
                <a:ea typeface="+mn-ea"/>
              </a:rPr>
              <a:t>11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PlaceHolder 1"/>
          <p:cNvSpPr>
            <a:spLocks noGrp="1"/>
          </p:cNvSpPr>
          <p:nvPr>
            <p:ph type="body"/>
          </p:nvPr>
        </p:nvSpPr>
        <p:spPr>
          <a:xfrm>
            <a:off x="685800" y="4343400"/>
            <a:ext cx="5486040" cy="4114440"/>
          </a:xfrm>
          <a:prstGeom prst="rect">
            <a:avLst/>
          </a:prstGeom>
        </p:spPr>
        <p:txBody>
          <a:bodyPr/>
          <a:lstStyle/>
          <a:p>
            <a:endParaRPr lang="de-DE" sz="2000" b="0" strike="noStrike" spc="-1">
              <a:solidFill>
                <a:srgbClr val="000000"/>
              </a:solidFill>
              <a:uFill>
                <a:solidFill>
                  <a:srgbClr val="FFFFFF"/>
                </a:solidFill>
              </a:uFill>
              <a:latin typeface="Arial"/>
            </a:endParaRPr>
          </a:p>
        </p:txBody>
      </p:sp>
      <p:sp>
        <p:nvSpPr>
          <p:cNvPr id="1528" name="TextShape 2"/>
          <p:cNvSpPr txBox="1"/>
          <p:nvPr/>
        </p:nvSpPr>
        <p:spPr>
          <a:xfrm>
            <a:off x="3884760" y="8685360"/>
            <a:ext cx="2971440" cy="456840"/>
          </a:xfrm>
          <a:prstGeom prst="rect">
            <a:avLst/>
          </a:prstGeom>
          <a:noFill/>
          <a:ln>
            <a:noFill/>
          </a:ln>
        </p:spPr>
        <p:txBody>
          <a:bodyPr anchor="b"/>
          <a:lstStyle/>
          <a:p>
            <a:pPr algn="r">
              <a:lnSpc>
                <a:spcPct val="100000"/>
              </a:lnSpc>
            </a:pPr>
            <a:fld id="{67D8E9C1-B079-4408-8C8A-DD7EB6309FFC}" type="slidenum">
              <a:rPr lang="de-DE" sz="1200" b="0" strike="noStrike" spc="-1">
                <a:solidFill>
                  <a:srgbClr val="000000"/>
                </a:solidFill>
                <a:uFill>
                  <a:solidFill>
                    <a:srgbClr val="FFFFFF"/>
                  </a:solidFill>
                </a:uFill>
                <a:latin typeface="+mn-lt"/>
                <a:ea typeface="+mn-ea"/>
              </a:rPr>
              <a:t>12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353360" cy="48574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AF347-36F1-0F41-BF0C-3321C0ACC1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4861965-7557-924B-817B-7BB48A42D48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5FBB1D-3E0A-6B42-B11A-B38A7FC69F54}"/>
              </a:ext>
            </a:extLst>
          </p:cNvPr>
          <p:cNvSpPr>
            <a:spLocks noGrp="1"/>
          </p:cNvSpPr>
          <p:nvPr>
            <p:ph type="dt" sz="half" idx="10"/>
          </p:nvPr>
        </p:nvSpPr>
        <p:spPr/>
        <p:txBody>
          <a:bodyPr/>
          <a:lstStyle/>
          <a:p>
            <a:fld id="{D3B1724D-871A-1346-BCFC-DC6E3AD6818E}" type="datetimeFigureOut">
              <a:rPr lang="de-DE" smtClean="0"/>
              <a:t>22.01.20</a:t>
            </a:fld>
            <a:endParaRPr lang="de-DE"/>
          </a:p>
        </p:txBody>
      </p:sp>
      <p:sp>
        <p:nvSpPr>
          <p:cNvPr id="5" name="Fußzeilenplatzhalter 4">
            <a:extLst>
              <a:ext uri="{FF2B5EF4-FFF2-40B4-BE49-F238E27FC236}">
                <a16:creationId xmlns:a16="http://schemas.microsoft.com/office/drawing/2014/main" id="{838AE24B-F5F4-3240-A7F3-B60C5D671C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30CD0A-3511-9843-8C2F-B0B89C13D4DC}"/>
              </a:ext>
            </a:extLst>
          </p:cNvPr>
          <p:cNvSpPr>
            <a:spLocks noGrp="1"/>
          </p:cNvSpPr>
          <p:nvPr>
            <p:ph type="sldNum" sz="quarter" idx="12"/>
          </p:nvPr>
        </p:nvSpPr>
        <p:spPr/>
        <p:txBody>
          <a:bodyPr/>
          <a:lstStyle/>
          <a:p>
            <a:fld id="{5BAD3E32-56F4-3E4C-A559-86CD5988D76B}" type="slidenum">
              <a:rPr lang="de-DE" smtClean="0"/>
              <a:t>‹Nr.›</a:t>
            </a:fld>
            <a:endParaRPr lang="de-DE"/>
          </a:p>
        </p:txBody>
      </p:sp>
    </p:spTree>
    <p:extLst>
      <p:ext uri="{BB962C8B-B14F-4D97-AF65-F5344CB8AC3E}">
        <p14:creationId xmlns:p14="http://schemas.microsoft.com/office/powerpoint/2010/main" val="264586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353360" cy="48574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353360" cy="10476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6"/>
          <p:cNvPicPr/>
          <p:nvPr/>
        </p:nvPicPr>
        <p:blipFill>
          <a:blip r:embed="rId14"/>
          <a:stretch/>
        </p:blipFill>
        <p:spPr>
          <a:xfrm>
            <a:off x="0" y="0"/>
            <a:ext cx="9143640" cy="6857640"/>
          </a:xfrm>
          <a:prstGeom prst="rect">
            <a:avLst/>
          </a:prstGeom>
          <a:ln>
            <a:noFill/>
          </a:ln>
        </p:spPr>
      </p:pic>
      <p:pic>
        <p:nvPicPr>
          <p:cNvPr id="12" name="Picture 7"/>
          <p:cNvPicPr/>
          <p:nvPr/>
        </p:nvPicPr>
        <p:blipFill>
          <a:blip r:embed="rId15"/>
          <a:stretch/>
        </p:blipFill>
        <p:spPr>
          <a:xfrm>
            <a:off x="-16920" y="1447200"/>
            <a:ext cx="9160560" cy="129240"/>
          </a:xfrm>
          <a:prstGeom prst="rect">
            <a:avLst/>
          </a:prstGeom>
          <a:ln>
            <a:noFill/>
          </a:ln>
        </p:spPr>
      </p:pic>
      <p:pic>
        <p:nvPicPr>
          <p:cNvPr id="2" name="Picture 13"/>
          <p:cNvPicPr/>
          <p:nvPr/>
        </p:nvPicPr>
        <p:blipFill>
          <a:blip r:embed="rId16"/>
          <a:stretch/>
        </p:blipFill>
        <p:spPr>
          <a:xfrm>
            <a:off x="7810920" y="227160"/>
            <a:ext cx="1080000" cy="1080000"/>
          </a:xfrm>
          <a:prstGeom prst="rect">
            <a:avLst/>
          </a:prstGeom>
          <a:ln>
            <a:noFill/>
          </a:ln>
        </p:spPr>
      </p:pic>
      <p:pic>
        <p:nvPicPr>
          <p:cNvPr id="3" name="Picture 9"/>
          <p:cNvPicPr/>
          <p:nvPr/>
        </p:nvPicPr>
        <p:blipFill>
          <a:blip r:embed="rId17"/>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3200" b="0" strike="noStrike" spc="-1">
                <a:solidFill>
                  <a:srgbClr val="205595"/>
                </a:solidFill>
                <a:uFill>
                  <a:solidFill>
                    <a:srgbClr val="FFFFFF"/>
                  </a:solidFill>
                </a:uFill>
                <a:latin typeface="Calibri"/>
              </a:rPr>
              <a:t>Titelmasterformat durch Klicken bearbeiten</a:t>
            </a:r>
            <a:endParaRPr lang="en-US" sz="3200" b="0" strike="noStrike" spc="-1">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lstStyle/>
          <a:p>
            <a:pPr>
              <a:lnSpc>
                <a:spcPct val="100000"/>
              </a:lnSpc>
            </a:pPr>
            <a:fld id="{0E431883-E631-4E09-BFDB-2514D8B8455E}" type="datetime1">
              <a:rPr lang="de-DE" sz="1200" b="0" strike="noStrike" spc="-1">
                <a:solidFill>
                  <a:srgbClr val="FFFFFF"/>
                </a:solidFill>
                <a:uFill>
                  <a:solidFill>
                    <a:srgbClr val="FFFFFF"/>
                  </a:solidFill>
                </a:uFill>
                <a:latin typeface="Calibri"/>
              </a:rPr>
              <a:t>22.01.20</a:t>
            </a:fld>
            <a:endParaRPr lang="de-DE" sz="1400" b="0" strike="noStrike" spc="-1">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lstStyle/>
          <a:p>
            <a:endParaRPr lang="de-DE" sz="2400" b="0" strike="noStrike" spc="-1">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lstStyle/>
          <a:p>
            <a:pPr algn="r">
              <a:lnSpc>
                <a:spcPct val="100000"/>
              </a:lnSpc>
            </a:pPr>
            <a:fld id="{F920BBE9-9C99-40F6-BEE8-24BF33A192C5}" type="slidenum">
              <a:rPr lang="de-DE" sz="1200" b="0" strike="noStrike" spc="-1">
                <a:solidFill>
                  <a:srgbClr val="FFFFFF"/>
                </a:solidFill>
                <a:uFill>
                  <a:solidFill>
                    <a:srgbClr val="FFFFFF"/>
                  </a:solidFill>
                </a:uFill>
                <a:latin typeface="Calibri"/>
              </a:rPr>
              <a:t>‹Nr.›</a:t>
            </a:fld>
            <a:endParaRPr lang="de-DE" sz="1400" b="0" strike="noStrike" spc="-1">
              <a:solidFill>
                <a:srgbClr val="000000"/>
              </a:solidFill>
              <a:uFill>
                <a:solidFill>
                  <a:srgbClr val="FFFFFF"/>
                </a:solidFill>
              </a:uFill>
              <a:latin typeface="Times New Roman"/>
            </a:endParaRPr>
          </a:p>
        </p:txBody>
      </p:sp>
      <p:pic>
        <p:nvPicPr>
          <p:cNvPr id="8" name="Picture 10"/>
          <p:cNvPicPr/>
          <p:nvPr/>
        </p:nvPicPr>
        <p:blipFill>
          <a:blip r:embed="rId15"/>
          <a:stretch/>
        </p:blipFill>
        <p:spPr>
          <a:xfrm>
            <a:off x="539640" y="3674520"/>
            <a:ext cx="8064000" cy="114120"/>
          </a:xfrm>
          <a:prstGeom prst="rect">
            <a:avLst/>
          </a:prstGeom>
          <a:ln>
            <a:noFill/>
          </a:ln>
        </p:spPr>
      </p:pic>
      <p:pic>
        <p:nvPicPr>
          <p:cNvPr id="9" name="Picture 2"/>
          <p:cNvPicPr/>
          <p:nvPr/>
        </p:nvPicPr>
        <p:blipFill>
          <a:blip r:embed="rId18"/>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Format des Gliederungstextes durch Klicken bearbeiten</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Zweite Gliederungsebene</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Dritte Gliederungsebene</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Vierte Gliederungsebene</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Fünfte Gliederungsebene</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Sechste Gliederungsebene</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6"/>
          <p:cNvPicPr/>
          <p:nvPr/>
        </p:nvPicPr>
        <p:blipFill>
          <a:blip r:embed="rId15"/>
          <a:stretch/>
        </p:blipFill>
        <p:spPr>
          <a:xfrm>
            <a:off x="0" y="0"/>
            <a:ext cx="9143640" cy="6857640"/>
          </a:xfrm>
          <a:prstGeom prst="rect">
            <a:avLst/>
          </a:prstGeom>
          <a:ln>
            <a:noFill/>
          </a:ln>
        </p:spPr>
      </p:pic>
      <p:pic>
        <p:nvPicPr>
          <p:cNvPr id="48" name="Picture 7"/>
          <p:cNvPicPr/>
          <p:nvPr/>
        </p:nvPicPr>
        <p:blipFill>
          <a:blip r:embed="rId16"/>
          <a:stretch/>
        </p:blipFill>
        <p:spPr>
          <a:xfrm>
            <a:off x="-16920" y="1447200"/>
            <a:ext cx="9160560" cy="129240"/>
          </a:xfrm>
          <a:prstGeom prst="rect">
            <a:avLst/>
          </a:prstGeom>
          <a:ln>
            <a:noFill/>
          </a:ln>
        </p:spPr>
      </p:pic>
      <p:pic>
        <p:nvPicPr>
          <p:cNvPr id="49" name="Picture 13"/>
          <p:cNvPicPr/>
          <p:nvPr/>
        </p:nvPicPr>
        <p:blipFill>
          <a:blip r:embed="rId17"/>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353360" cy="1047600"/>
          </a:xfrm>
          <a:prstGeom prst="rect">
            <a:avLst/>
          </a:prstGeom>
        </p:spPr>
        <p:txBody>
          <a:bodyPr anchor="ctr"/>
          <a:lstStyle/>
          <a:p>
            <a:pPr>
              <a:lnSpc>
                <a:spcPct val="100000"/>
              </a:lnSpc>
            </a:pPr>
            <a:r>
              <a:rPr lang="en-US" sz="3200" b="0" strike="noStrike" spc="-1">
                <a:solidFill>
                  <a:srgbClr val="205595"/>
                </a:solidFill>
                <a:uFill>
                  <a:solidFill>
                    <a:srgbClr val="FFFFFF"/>
                  </a:solidFill>
                </a:uFill>
                <a:latin typeface="Calibri"/>
              </a:rPr>
              <a:t>Titelmasterformat durch Klicken bearbeiten</a:t>
            </a:r>
            <a:endParaRPr lang="en-US" sz="3200" b="0" strike="noStrike" spc="-1">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Textmasterformat bearbeiten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Zweite Ebene</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Dritte Ebene</a:t>
            </a:r>
            <a:endParaRPr lang="en-US"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Vierte Ebene</a:t>
            </a:r>
            <a:endParaRPr lang="en-US"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Fünfte Ebene</a:t>
            </a:r>
            <a:endParaRPr lang="en-US" sz="2800" b="0" strike="noStrike" spc="-1">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lstStyle/>
          <a:p>
            <a:pPr>
              <a:lnSpc>
                <a:spcPct val="100000"/>
              </a:lnSpc>
            </a:pPr>
            <a:fld id="{1CAD0B8C-7DD7-43A6-9696-692C7B42B8A6}" type="datetime1">
              <a:rPr lang="de-DE" sz="1200" b="0" strike="noStrike" spc="-1">
                <a:solidFill>
                  <a:srgbClr val="8B8B8B"/>
                </a:solidFill>
                <a:uFill>
                  <a:solidFill>
                    <a:srgbClr val="FFFFFF"/>
                  </a:solidFill>
                </a:uFill>
                <a:latin typeface="Calibri"/>
              </a:rPr>
              <a:t>22.01.20</a:t>
            </a:fld>
            <a:endParaRPr lang="de-DE" sz="1400" b="0" strike="noStrike" spc="-1">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lstStyle/>
          <a:p>
            <a:endParaRPr lang="de-DE" sz="2400" b="0" strike="noStrike" spc="-1">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lstStyle/>
          <a:p>
            <a:pPr algn="r">
              <a:lnSpc>
                <a:spcPct val="100000"/>
              </a:lnSpc>
            </a:pPr>
            <a:fld id="{2890F50A-F609-4E7C-B3BD-3827073E5B13}" type="slidenum">
              <a:rPr lang="de-DE" sz="1200" b="0" strike="noStrike" spc="-1">
                <a:solidFill>
                  <a:srgbClr val="8B8B8B"/>
                </a:solidFill>
                <a:uFill>
                  <a:solidFill>
                    <a:srgbClr val="FFFFFF"/>
                  </a:solidFill>
                </a:uFill>
                <a:latin typeface="Calibri"/>
              </a:rPr>
              <a:t>‹Nr.›</a:t>
            </a:fld>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0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0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0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1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0.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image" Target="../media/image51.tif"/><Relationship Id="rId1" Type="http://schemas.openxmlformats.org/officeDocument/2006/relationships/slideLayout" Target="../slideLayouts/slideLayout13.xml"/><Relationship Id="rId4" Type="http://schemas.openxmlformats.org/officeDocument/2006/relationships/image" Target="../media/image53.ti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FitSM Expert</a:t>
            </a:r>
            <a:endParaRPr lang="en-US" sz="1800" b="0" strike="noStrike" spc="-1">
              <a:solidFill>
                <a:srgbClr val="000000"/>
              </a:solidFill>
              <a:uFill>
                <a:solidFill>
                  <a:srgbClr val="FFFFFF"/>
                </a:solidFill>
              </a:uFill>
              <a:latin typeface="Calibri"/>
            </a:endParaRPr>
          </a:p>
        </p:txBody>
      </p:sp>
      <p:sp>
        <p:nvSpPr>
          <p:cNvPr id="97" name="TextShape 2"/>
          <p:cNvSpPr txBox="1"/>
          <p:nvPr/>
        </p:nvSpPr>
        <p:spPr>
          <a:xfrm>
            <a:off x="6553080" y="6430680"/>
            <a:ext cx="2133360" cy="364680"/>
          </a:xfrm>
          <a:prstGeom prst="rect">
            <a:avLst/>
          </a:prstGeom>
          <a:noFill/>
          <a:ln>
            <a:noFill/>
          </a:ln>
        </p:spPr>
        <p:txBody>
          <a:bodyPr anchor="ctr"/>
          <a:lstStyle/>
          <a:p>
            <a:pPr algn="r">
              <a:lnSpc>
                <a:spcPct val="100000"/>
              </a:lnSpc>
            </a:pPr>
            <a:fld id="{669D7E8F-06FD-4774-B7AD-41F7CB09F4CF}" type="slidenum">
              <a:rPr lang="de-DE" sz="1200" b="0" strike="noStrike" spc="-1">
                <a:solidFill>
                  <a:srgbClr val="FFFFFF"/>
                </a:solidFill>
                <a:uFill>
                  <a:solidFill>
                    <a:srgbClr val="FFFFFF"/>
                  </a:solidFill>
                </a:uFill>
                <a:latin typeface="Calibri"/>
              </a:rPr>
              <a:t>1</a:t>
            </a:fld>
            <a:endParaRPr lang="de-DE" sz="1400" b="0" strike="noStrike" spc="-1">
              <a:solidFill>
                <a:srgbClr val="000000"/>
              </a:solidFill>
              <a:uFill>
                <a:solidFill>
                  <a:srgbClr val="FFFFFF"/>
                </a:solidFill>
              </a:uFill>
              <a:latin typeface="Times New Roman"/>
            </a:endParaRPr>
          </a:p>
        </p:txBody>
      </p:sp>
      <p:sp>
        <p:nvSpPr>
          <p:cNvPr id="98" name="TextShape 3"/>
          <p:cNvSpPr txBox="1"/>
          <p:nvPr/>
        </p:nvSpPr>
        <p:spPr>
          <a:xfrm>
            <a:off x="1371600" y="3886200"/>
            <a:ext cx="6400440" cy="1752120"/>
          </a:xfrm>
          <a:prstGeom prst="rect">
            <a:avLst/>
          </a:prstGeom>
          <a:noFill/>
          <a:ln>
            <a:noFill/>
          </a:ln>
        </p:spPr>
        <p:txBody>
          <a:bodyPr/>
          <a:lstStyle/>
          <a:p>
            <a:pPr algn="ctr">
              <a:lnSpc>
                <a:spcPct val="100000"/>
              </a:lnSpc>
            </a:pPr>
            <a:r>
              <a:rPr lang="de-DE" sz="2800" b="0" strike="noStrike" spc="-1" dirty="0">
                <a:solidFill>
                  <a:srgbClr val="8B8B8B"/>
                </a:solidFill>
                <a:uFill>
                  <a:solidFill>
                    <a:srgbClr val="FFFFFF"/>
                  </a:solidFill>
                </a:uFill>
                <a:latin typeface="Calibri"/>
              </a:rPr>
              <a:t>Expert </a:t>
            </a:r>
            <a:r>
              <a:rPr lang="de-DE" sz="2800" b="0" strike="noStrike" spc="-1" dirty="0" err="1">
                <a:solidFill>
                  <a:srgbClr val="8B8B8B"/>
                </a:solidFill>
                <a:uFill>
                  <a:solidFill>
                    <a:srgbClr val="FFFFFF"/>
                  </a:solidFill>
                </a:uFill>
                <a:latin typeface="Calibri"/>
              </a:rPr>
              <a:t>training</a:t>
            </a:r>
            <a:r>
              <a:rPr lang="de-DE" sz="2800" b="0" strike="noStrike" spc="-1" dirty="0">
                <a:solidFill>
                  <a:srgbClr val="8B8B8B"/>
                </a:solidFill>
                <a:uFill>
                  <a:solidFill>
                    <a:srgbClr val="FFFFFF"/>
                  </a:solidFill>
                </a:uFill>
                <a:latin typeface="Calibri"/>
              </a:rPr>
              <a:t> in IT </a:t>
            </a:r>
            <a:r>
              <a:rPr lang="de-DE" sz="2800" b="0" strike="noStrike" spc="-1" dirty="0" err="1">
                <a:solidFill>
                  <a:srgbClr val="8B8B8B"/>
                </a:solidFill>
                <a:uFill>
                  <a:solidFill>
                    <a:srgbClr val="FFFFFF"/>
                  </a:solidFill>
                </a:uFill>
                <a:latin typeface="Calibri"/>
              </a:rPr>
              <a:t>service</a:t>
            </a:r>
            <a:r>
              <a:rPr lang="de-DE" sz="2800" b="0" strike="noStrike" spc="-1" dirty="0">
                <a:solidFill>
                  <a:srgbClr val="8B8B8B"/>
                </a:solidFill>
                <a:uFill>
                  <a:solidFill>
                    <a:srgbClr val="FFFFFF"/>
                  </a:solidFill>
                </a:uFill>
                <a:latin typeface="Calibri"/>
              </a:rPr>
              <a:t> </a:t>
            </a:r>
            <a:r>
              <a:rPr lang="de-DE" sz="2800" b="0" strike="noStrike" spc="-1" dirty="0" err="1">
                <a:solidFill>
                  <a:srgbClr val="8B8B8B"/>
                </a:solidFill>
                <a:uFill>
                  <a:solidFill>
                    <a:srgbClr val="FFFFFF"/>
                  </a:solidFill>
                </a:uFill>
                <a:latin typeface="Calibri"/>
              </a:rPr>
              <a:t>management</a:t>
            </a:r>
            <a:r>
              <a:rPr lang="de-DE" sz="2800" b="0" strike="noStrike" spc="-1" dirty="0">
                <a:solidFill>
                  <a:srgbClr val="8B8B8B"/>
                </a:solidFill>
                <a:uFill>
                  <a:solidFill>
                    <a:srgbClr val="FFFFFF"/>
                  </a:solidFill>
                </a:uFill>
                <a:latin typeface="Calibri"/>
              </a:rPr>
              <a:t> </a:t>
            </a:r>
            <a:r>
              <a:rPr lang="de-DE" sz="2800" b="0" strike="noStrike" spc="-1" dirty="0" err="1">
                <a:solidFill>
                  <a:srgbClr val="8B8B8B"/>
                </a:solidFill>
                <a:uFill>
                  <a:solidFill>
                    <a:srgbClr val="FFFFFF"/>
                  </a:solidFill>
                </a:uFill>
                <a:latin typeface="Calibri"/>
              </a:rPr>
              <a:t>according</a:t>
            </a:r>
            <a:r>
              <a:rPr lang="de-DE" sz="2800" b="0" strike="noStrike" spc="-1" dirty="0">
                <a:solidFill>
                  <a:srgbClr val="8B8B8B"/>
                </a:solidFill>
                <a:uFill>
                  <a:solidFill>
                    <a:srgbClr val="FFFFFF"/>
                  </a:solidFill>
                </a:uFill>
                <a:latin typeface="Calibri"/>
              </a:rPr>
              <a:t> </a:t>
            </a:r>
            <a:r>
              <a:rPr lang="de-DE" sz="2800" b="0" strike="noStrike" spc="-1" dirty="0" err="1">
                <a:solidFill>
                  <a:srgbClr val="8B8B8B"/>
                </a:solidFill>
                <a:uFill>
                  <a:solidFill>
                    <a:srgbClr val="FFFFFF"/>
                  </a:solidFill>
                </a:uFill>
                <a:latin typeface="Calibri"/>
              </a:rPr>
              <a:t>to</a:t>
            </a:r>
            <a:r>
              <a:rPr lang="de-DE" sz="2800" b="0" strike="noStrike" spc="-1" dirty="0">
                <a:solidFill>
                  <a:srgbClr val="8B8B8B"/>
                </a:solidFill>
                <a:uFill>
                  <a:solidFill>
                    <a:srgbClr val="FFFFFF"/>
                  </a:solidFill>
                </a:uFill>
                <a:latin typeface="Calibri"/>
              </a:rPr>
              <a:t> FitSM</a:t>
            </a:r>
            <a:endParaRPr lang="de-DE" sz="3200" b="0" strike="noStrike" spc="-1" dirty="0">
              <a:solidFill>
                <a:srgbClr val="000000"/>
              </a:solidFill>
              <a:uFill>
                <a:solidFill>
                  <a:srgbClr val="FFFFFF"/>
                </a:solidFill>
              </a:uFill>
              <a:latin typeface="Arial"/>
            </a:endParaRPr>
          </a:p>
          <a:p>
            <a:pPr algn="ctr">
              <a:lnSpc>
                <a:spcPct val="100000"/>
              </a:lnSpc>
            </a:pPr>
            <a:r>
              <a:rPr lang="de-DE" sz="1000" b="0" strike="noStrike" spc="-1" dirty="0">
                <a:solidFill>
                  <a:srgbClr val="8B8B8B"/>
                </a:solidFill>
                <a:uFill>
                  <a:solidFill>
                    <a:srgbClr val="FFFFFF"/>
                  </a:solidFill>
                </a:uFill>
                <a:latin typeface="Calibri"/>
              </a:rPr>
              <a:t>Version 1.5</a:t>
            </a:r>
            <a:endParaRPr lang="de-DE" sz="3200" b="0" strike="noStrike" spc="-1" dirty="0">
              <a:solidFill>
                <a:srgbClr val="000000"/>
              </a:solidFill>
              <a:uFill>
                <a:solidFill>
                  <a:srgbClr val="FFFFFF"/>
                </a:solidFill>
              </a:uFill>
              <a:latin typeface="Arial"/>
            </a:endParaRPr>
          </a:p>
        </p:txBody>
      </p:sp>
      <p:sp>
        <p:nvSpPr>
          <p:cNvPr id="99" name="CustomShape 4"/>
          <p:cNvSpPr/>
          <p:nvPr/>
        </p:nvSpPr>
        <p:spPr>
          <a:xfrm>
            <a:off x="3021840" y="5124600"/>
            <a:ext cx="3328560" cy="56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050" b="0" strike="noStrike" spc="-1">
                <a:solidFill>
                  <a:srgbClr val="000000"/>
                </a:solidFill>
                <a:uFill>
                  <a:solidFill>
                    <a:srgbClr val="FFFFFF"/>
                  </a:solidFill>
                </a:uFill>
                <a:latin typeface="Calibri"/>
              </a:rPr>
              <a:t>This work has been funded by the European Commission. It is licensed under a </a:t>
            </a:r>
            <a:r>
              <a:rPr lang="de-DE" sz="1050" b="0" u="sng" strike="noStrike" spc="-1">
                <a:solidFill>
                  <a:srgbClr val="0000FF"/>
                </a:solidFill>
                <a:uFill>
                  <a:solidFill>
                    <a:srgbClr val="FFFFFF"/>
                  </a:solidFill>
                </a:uFill>
                <a:latin typeface="Calibri"/>
                <a:hlinkClick r:id="rId3"/>
              </a:rPr>
              <a:t>Creative Commons Attribution 4.0 International License</a:t>
            </a:r>
            <a:r>
              <a:rPr lang="de-DE" sz="105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pic>
        <p:nvPicPr>
          <p:cNvPr id="100" name="Picture 1"/>
          <p:cNvPicPr/>
          <p:nvPr/>
        </p:nvPicPr>
        <p:blipFill>
          <a:blip r:embed="rId4"/>
          <a:stretch/>
        </p:blipFill>
        <p:spPr>
          <a:xfrm>
            <a:off x="6334200" y="5189040"/>
            <a:ext cx="625680" cy="425520"/>
          </a:xfrm>
          <a:prstGeom prst="rect">
            <a:avLst/>
          </a:prstGeom>
          <a:ln>
            <a:noFill/>
          </a:ln>
        </p:spPr>
      </p:pic>
      <p:pic>
        <p:nvPicPr>
          <p:cNvPr id="101" name="Picture 2"/>
          <p:cNvPicPr/>
          <p:nvPr/>
        </p:nvPicPr>
        <p:blipFill>
          <a:blip r:embed="rId5"/>
          <a:stretch/>
        </p:blipFill>
        <p:spPr>
          <a:xfrm>
            <a:off x="2183760" y="5254200"/>
            <a:ext cx="837720" cy="29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Policies and processes</a:t>
            </a:r>
            <a:endParaRPr lang="en-US" sz="1800" b="0" strike="noStrike" spc="-1">
              <a:solidFill>
                <a:srgbClr val="000000"/>
              </a:solidFill>
              <a:uFill>
                <a:solidFill>
                  <a:srgbClr val="FFFFFF"/>
                </a:solidFill>
              </a:uFill>
              <a:latin typeface="Calibri"/>
            </a:endParaRPr>
          </a:p>
        </p:txBody>
      </p:sp>
      <p:sp>
        <p:nvSpPr>
          <p:cNvPr id="150"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51" name="TextShape 3"/>
          <p:cNvSpPr txBox="1"/>
          <p:nvPr/>
        </p:nvSpPr>
        <p:spPr>
          <a:xfrm>
            <a:off x="6553080" y="6430680"/>
            <a:ext cx="2133360" cy="364680"/>
          </a:xfrm>
          <a:prstGeom prst="rect">
            <a:avLst/>
          </a:prstGeom>
          <a:noFill/>
          <a:ln>
            <a:noFill/>
          </a:ln>
        </p:spPr>
        <p:txBody>
          <a:bodyPr anchor="ctr"/>
          <a:lstStyle/>
          <a:p>
            <a:pPr algn="r">
              <a:lnSpc>
                <a:spcPct val="100000"/>
              </a:lnSpc>
            </a:pPr>
            <a:fld id="{7B2FB024-E8C6-45DA-8854-80B6C38FA27E}" type="slidenum">
              <a:rPr lang="de-DE" sz="1200" b="0" strike="noStrike" spc="-1">
                <a:solidFill>
                  <a:srgbClr val="8B8B8B"/>
                </a:solidFill>
                <a:uFill>
                  <a:solidFill>
                    <a:srgbClr val="FFFFFF"/>
                  </a:solidFill>
                </a:uFill>
                <a:latin typeface="Calibri"/>
              </a:rPr>
              <a:t>10</a:t>
            </a:fld>
            <a:endParaRPr lang="de-DE" sz="1400" b="0" strike="noStrike" spc="-1">
              <a:solidFill>
                <a:srgbClr val="000000"/>
              </a:solidFill>
              <a:uFill>
                <a:solidFill>
                  <a:srgbClr val="FFFFFF"/>
                </a:solidFill>
              </a:uFill>
              <a:latin typeface="Times New Roman"/>
            </a:endParaRPr>
          </a:p>
        </p:txBody>
      </p:sp>
      <p:graphicFrame>
        <p:nvGraphicFramePr>
          <p:cNvPr id="152" name="Table 4"/>
          <p:cNvGraphicFramePr/>
          <p:nvPr/>
        </p:nvGraphicFramePr>
        <p:xfrm>
          <a:off x="457200" y="1696680"/>
          <a:ext cx="8229600" cy="234696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616400">
                <a:tc>
                  <a:txBody>
                    <a:bodyPr/>
                    <a:lstStyle/>
                    <a:p>
                      <a:pPr>
                        <a:lnSpc>
                          <a:spcPct val="100000"/>
                        </a:lnSpc>
                      </a:pPr>
                      <a:r>
                        <a:rPr lang="de-DE" sz="2000" b="0" strike="noStrike" spc="-1">
                          <a:solidFill>
                            <a:srgbClr val="000000"/>
                          </a:solidFill>
                          <a:uFill>
                            <a:solidFill>
                              <a:srgbClr val="FFFFFF"/>
                            </a:solidFill>
                          </a:uFill>
                          <a:latin typeface="Calibri"/>
                        </a:rPr>
                        <a:t>Policy:</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Documented set of intentions, expectations, goals, rules and requirements, often formally expressed </a:t>
                      </a:r>
                      <a:r>
                        <a:rPr lang="de-DE" sz="1800" b="0" i="1" strike="noStrike" spc="-1">
                          <a:solidFill>
                            <a:srgbClr val="000000"/>
                          </a:solidFill>
                          <a:uFill>
                            <a:solidFill>
                              <a:srgbClr val="FFFFFF"/>
                            </a:solidFill>
                          </a:uFill>
                          <a:latin typeface="Calibri"/>
                        </a:rPr>
                        <a:t>by top management</a:t>
                      </a:r>
                      <a:r>
                        <a:rPr lang="de-DE" sz="1800" b="0" strike="noStrike" spc="-1">
                          <a:solidFill>
                            <a:srgbClr val="000000"/>
                          </a:solidFill>
                          <a:uFill>
                            <a:solidFill>
                              <a:srgbClr val="FFFFFF"/>
                            </a:solidFill>
                          </a:uFill>
                          <a:latin typeface="Calibri"/>
                        </a:rPr>
                        <a:t> representatives in an organisation or </a:t>
                      </a:r>
                      <a:r>
                        <a:rPr lang="de-DE" sz="1800" b="0" i="1" strike="noStrike" spc="-1">
                          <a:solidFill>
                            <a:srgbClr val="000000"/>
                          </a:solidFill>
                          <a:uFill>
                            <a:solidFill>
                              <a:srgbClr val="FFFFFF"/>
                            </a:solidFill>
                          </a:uFill>
                          <a:latin typeface="Calibri"/>
                        </a:rPr>
                        <a:t>federation</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Policies are then realised in processes, which are in turn made up of activities that people carry out according to defined procedures.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53" name="Table 5"/>
          <p:cNvGraphicFramePr/>
          <p:nvPr/>
        </p:nvGraphicFramePr>
        <p:xfrm>
          <a:off x="457200" y="4114080"/>
          <a:ext cx="8229600" cy="207264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389240">
                <a:tc>
                  <a:txBody>
                    <a:bodyPr/>
                    <a:lstStyle/>
                    <a:p>
                      <a:pPr>
                        <a:lnSpc>
                          <a:spcPct val="100000"/>
                        </a:lnSpc>
                      </a:pPr>
                      <a:r>
                        <a:rPr lang="de-DE" sz="2000" b="0" strike="noStrike" spc="-1">
                          <a:solidFill>
                            <a:srgbClr val="000000"/>
                          </a:solidFill>
                          <a:uFill>
                            <a:solidFill>
                              <a:srgbClr val="FFFFFF"/>
                            </a:solidFill>
                          </a:uFill>
                          <a:latin typeface="Calibri"/>
                        </a:rPr>
                        <a:t>Process:</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Structured set of </a:t>
                      </a:r>
                      <a:r>
                        <a:rPr lang="de-DE" sz="1800" b="0" i="1" strike="noStrike" spc="-1">
                          <a:solidFill>
                            <a:srgbClr val="000000"/>
                          </a:solidFill>
                          <a:uFill>
                            <a:solidFill>
                              <a:srgbClr val="FFFFFF"/>
                            </a:solidFill>
                          </a:uFill>
                          <a:latin typeface="Calibri"/>
                        </a:rPr>
                        <a:t>activities</a:t>
                      </a:r>
                      <a:r>
                        <a:rPr lang="de-DE" sz="1800" b="0" strike="noStrike" spc="-1">
                          <a:solidFill>
                            <a:srgbClr val="000000"/>
                          </a:solidFill>
                          <a:uFill>
                            <a:solidFill>
                              <a:srgbClr val="FFFFFF"/>
                            </a:solidFill>
                          </a:uFill>
                          <a:latin typeface="Calibri"/>
                        </a:rPr>
                        <a:t>, with clearly defined responsibilities, that bring about a specific objective or set of results from a set of defined inputs</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Generally, a process consists of a number of activities used to manage services, if the process is part of a service management system (SMS).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Potential carriers of responsibility in an organisation or federation</a:t>
            </a:r>
            <a:endParaRPr lang="en-US" sz="1800" b="0" strike="noStrike" spc="-1">
              <a:solidFill>
                <a:srgbClr val="000000"/>
              </a:solidFill>
              <a:uFill>
                <a:solidFill>
                  <a:srgbClr val="FFFFFF"/>
                </a:solidFill>
              </a:uFill>
              <a:latin typeface="Calibri"/>
            </a:endParaRPr>
          </a:p>
        </p:txBody>
      </p:sp>
      <p:sp>
        <p:nvSpPr>
          <p:cNvPr id="86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Function: number of people, resources and tools supporting a process or an activity</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Department: part of the organizational hierarchy of a company/organization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Group: people performing similar activities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Team: formal group, directed towards the achievement of one or more defined objectives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Role: logical concept that relates responsibilities, activities or behaviours to a person, a team, a group, or a function</a:t>
            </a:r>
          </a:p>
        </p:txBody>
      </p:sp>
      <p:sp>
        <p:nvSpPr>
          <p:cNvPr id="865" name="TextShape 3"/>
          <p:cNvSpPr txBox="1"/>
          <p:nvPr/>
        </p:nvSpPr>
        <p:spPr>
          <a:xfrm>
            <a:off x="6553080" y="6430680"/>
            <a:ext cx="2133360" cy="364680"/>
          </a:xfrm>
          <a:prstGeom prst="rect">
            <a:avLst/>
          </a:prstGeom>
          <a:noFill/>
          <a:ln>
            <a:noFill/>
          </a:ln>
        </p:spPr>
        <p:txBody>
          <a:bodyPr anchor="ctr"/>
          <a:lstStyle/>
          <a:p>
            <a:pPr algn="r">
              <a:lnSpc>
                <a:spcPct val="100000"/>
              </a:lnSpc>
            </a:pPr>
            <a:fld id="{EBEFC111-8B68-4FB1-B8A2-D1ECC49E91ED}" type="slidenum">
              <a:rPr lang="de-DE" sz="1200" b="0" strike="noStrike" spc="-1">
                <a:solidFill>
                  <a:srgbClr val="8B8B8B"/>
                </a:solidFill>
                <a:uFill>
                  <a:solidFill>
                    <a:srgbClr val="FFFFFF"/>
                  </a:solidFill>
                </a:uFill>
                <a:latin typeface="Calibri"/>
              </a:rPr>
              <a:t>100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ITSM training and awareness</a:t>
            </a:r>
            <a:endParaRPr lang="en-US" sz="1800" b="0" strike="noStrike" spc="-1">
              <a:solidFill>
                <a:srgbClr val="000000"/>
              </a:solidFill>
              <a:uFill>
                <a:solidFill>
                  <a:srgbClr val="FFFFFF"/>
                </a:solidFill>
              </a:uFill>
              <a:latin typeface="Calibri"/>
            </a:endParaRPr>
          </a:p>
        </p:txBody>
      </p:sp>
      <p:sp>
        <p:nvSpPr>
          <p:cNvPr id="867" name="TextShape 2"/>
          <p:cNvSpPr txBox="1"/>
          <p:nvPr/>
        </p:nvSpPr>
        <p:spPr>
          <a:xfrm>
            <a:off x="6553080" y="6430680"/>
            <a:ext cx="2133360" cy="364680"/>
          </a:xfrm>
          <a:prstGeom prst="rect">
            <a:avLst/>
          </a:prstGeom>
          <a:noFill/>
          <a:ln>
            <a:noFill/>
          </a:ln>
        </p:spPr>
        <p:txBody>
          <a:bodyPr anchor="ctr"/>
          <a:lstStyle/>
          <a:p>
            <a:pPr algn="r">
              <a:lnSpc>
                <a:spcPct val="100000"/>
              </a:lnSpc>
            </a:pPr>
            <a:fld id="{14BE6790-8AE6-4590-B0B3-F6B0E412ED0B}" type="slidenum">
              <a:rPr lang="de-DE" sz="1200" b="0" strike="noStrike" spc="-1">
                <a:solidFill>
                  <a:srgbClr val="FFFFFF"/>
                </a:solidFill>
                <a:uFill>
                  <a:solidFill>
                    <a:srgbClr val="FFFFFF"/>
                  </a:solidFill>
                </a:uFill>
                <a:latin typeface="Calibri"/>
              </a:rPr>
              <a:t>101</a:t>
            </a:fld>
            <a:endParaRPr lang="de-DE" sz="1400" b="0" strike="noStrike" spc="-1">
              <a:solidFill>
                <a:srgbClr val="000000"/>
              </a:solidFill>
              <a:uFill>
                <a:solidFill>
                  <a:srgbClr val="FFFFFF"/>
                </a:solidFill>
              </a:uFill>
              <a:latin typeface="Times New Roman"/>
            </a:endParaRPr>
          </a:p>
        </p:txBody>
      </p:sp>
      <p:sp>
        <p:nvSpPr>
          <p:cNvPr id="868"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69"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870"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ITSM training and awareness program, role-based training, managing competencies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ITSM training and awareness</a:t>
            </a:r>
            <a:endParaRPr lang="en-US" sz="1800" b="0" strike="noStrike" spc="-1">
              <a:solidFill>
                <a:srgbClr val="000000"/>
              </a:solidFill>
              <a:uFill>
                <a:solidFill>
                  <a:srgbClr val="FFFFFF"/>
                </a:solidFill>
              </a:uFill>
              <a:latin typeface="Calibri"/>
            </a:endParaRPr>
          </a:p>
        </p:txBody>
      </p:sp>
      <p:sp>
        <p:nvSpPr>
          <p:cNvPr id="87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Success factors of ITSM:</a:t>
            </a: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People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Processes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Technology</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Enable people by effective means of …</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Awareness (Why?)</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Role-based education and training (How?)</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Technical skills</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Personal skills / soft skills</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Experience</a:t>
            </a:r>
            <a:endParaRPr lang="en-US"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Manage competencies by …</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setting up a training and awareness program (annual update, part of the service management plan);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maintaining chronological records on competence, education, training and experience.</a:t>
            </a:r>
            <a:endParaRPr lang="en-US" b="0" strike="noStrike" spc="-1" dirty="0">
              <a:solidFill>
                <a:srgbClr val="000000"/>
              </a:solidFill>
              <a:uFill>
                <a:solidFill>
                  <a:srgbClr val="FFFFFF"/>
                </a:solidFill>
              </a:uFill>
              <a:latin typeface="Calibri"/>
            </a:endParaRPr>
          </a:p>
        </p:txBody>
      </p:sp>
      <p:sp>
        <p:nvSpPr>
          <p:cNvPr id="873" name="TextShape 3"/>
          <p:cNvSpPr txBox="1"/>
          <p:nvPr/>
        </p:nvSpPr>
        <p:spPr>
          <a:xfrm>
            <a:off x="6553080" y="6430680"/>
            <a:ext cx="2133360" cy="364680"/>
          </a:xfrm>
          <a:prstGeom prst="rect">
            <a:avLst/>
          </a:prstGeom>
          <a:noFill/>
          <a:ln>
            <a:noFill/>
          </a:ln>
        </p:spPr>
        <p:txBody>
          <a:bodyPr anchor="ctr"/>
          <a:lstStyle/>
          <a:p>
            <a:pPr algn="r">
              <a:lnSpc>
                <a:spcPct val="100000"/>
              </a:lnSpc>
            </a:pPr>
            <a:fld id="{E5B221F4-19CE-4CA8-A8BE-0E24A843D0D9}" type="slidenum">
              <a:rPr lang="de-DE" sz="1200" b="0" strike="noStrike" spc="-1">
                <a:solidFill>
                  <a:srgbClr val="8B8B8B"/>
                </a:solidFill>
                <a:uFill>
                  <a:solidFill>
                    <a:srgbClr val="FFFFFF"/>
                  </a:solidFill>
                </a:uFill>
                <a:latin typeface="Calibri"/>
              </a:rPr>
              <a:t>102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Managing organisational change</a:t>
            </a:r>
            <a:endParaRPr lang="en-US" sz="1800" b="0" strike="noStrike" spc="-1">
              <a:solidFill>
                <a:srgbClr val="000000"/>
              </a:solidFill>
              <a:uFill>
                <a:solidFill>
                  <a:srgbClr val="FFFFFF"/>
                </a:solidFill>
              </a:uFill>
              <a:latin typeface="Calibri"/>
            </a:endParaRPr>
          </a:p>
        </p:txBody>
      </p:sp>
      <p:sp>
        <p:nvSpPr>
          <p:cNvPr id="875" name="TextShape 2"/>
          <p:cNvSpPr txBox="1"/>
          <p:nvPr/>
        </p:nvSpPr>
        <p:spPr>
          <a:xfrm>
            <a:off x="6553080" y="6430680"/>
            <a:ext cx="2133360" cy="364680"/>
          </a:xfrm>
          <a:prstGeom prst="rect">
            <a:avLst/>
          </a:prstGeom>
          <a:noFill/>
          <a:ln>
            <a:noFill/>
          </a:ln>
        </p:spPr>
        <p:txBody>
          <a:bodyPr anchor="ctr"/>
          <a:lstStyle/>
          <a:p>
            <a:pPr algn="r">
              <a:lnSpc>
                <a:spcPct val="100000"/>
              </a:lnSpc>
            </a:pPr>
            <a:fld id="{2D6DB064-F290-40F6-AD89-425296AEC110}" type="slidenum">
              <a:rPr lang="de-DE" sz="1200" b="0" strike="noStrike" spc="-1">
                <a:solidFill>
                  <a:srgbClr val="FFFFFF"/>
                </a:solidFill>
                <a:uFill>
                  <a:solidFill>
                    <a:srgbClr val="FFFFFF"/>
                  </a:solidFill>
                </a:uFill>
                <a:latin typeface="Calibri"/>
              </a:rPr>
              <a:t>103</a:t>
            </a:fld>
            <a:endParaRPr lang="de-DE" sz="1400" b="0" strike="noStrike" spc="-1">
              <a:solidFill>
                <a:srgbClr val="000000"/>
              </a:solidFill>
              <a:uFill>
                <a:solidFill>
                  <a:srgbClr val="FFFFFF"/>
                </a:solidFill>
              </a:uFill>
              <a:latin typeface="Times New Roman"/>
            </a:endParaRPr>
          </a:p>
        </p:txBody>
      </p:sp>
      <p:sp>
        <p:nvSpPr>
          <p:cNvPr id="876"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77"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878"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Emotional cycle of change, steps to successful organisational transformation, dos and don’ts of organisational change</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Emotional cycle of change</a:t>
            </a:r>
            <a:endParaRPr lang="en-US" sz="1800" b="0" strike="noStrike" spc="-1">
              <a:solidFill>
                <a:srgbClr val="000000"/>
              </a:solidFill>
              <a:uFill>
                <a:solidFill>
                  <a:srgbClr val="FFFFFF"/>
                </a:solidFill>
              </a:uFill>
              <a:latin typeface="Calibri"/>
            </a:endParaRPr>
          </a:p>
        </p:txBody>
      </p:sp>
      <p:sp>
        <p:nvSpPr>
          <p:cNvPr id="880" name="TextShape 2"/>
          <p:cNvSpPr txBox="1"/>
          <p:nvPr/>
        </p:nvSpPr>
        <p:spPr>
          <a:xfrm>
            <a:off x="6553080" y="6430680"/>
            <a:ext cx="2133360" cy="364680"/>
          </a:xfrm>
          <a:prstGeom prst="rect">
            <a:avLst/>
          </a:prstGeom>
          <a:noFill/>
          <a:ln>
            <a:noFill/>
          </a:ln>
        </p:spPr>
        <p:txBody>
          <a:bodyPr anchor="ctr"/>
          <a:lstStyle/>
          <a:p>
            <a:pPr algn="r">
              <a:lnSpc>
                <a:spcPct val="100000"/>
              </a:lnSpc>
            </a:pPr>
            <a:fld id="{4BB3309B-9B50-40A6-93A0-1DEA4E080FE9}" type="slidenum">
              <a:rPr lang="de-DE" sz="1200" b="0" strike="noStrike" spc="-1">
                <a:solidFill>
                  <a:srgbClr val="8B8B8B"/>
                </a:solidFill>
                <a:uFill>
                  <a:solidFill>
                    <a:srgbClr val="FFFFFF"/>
                  </a:solidFill>
                </a:uFill>
                <a:latin typeface="Calibri"/>
              </a:rPr>
              <a:t>104</a:t>
            </a:fld>
            <a:endParaRPr lang="de-DE" sz="1400" b="0" strike="noStrike" spc="-1">
              <a:solidFill>
                <a:srgbClr val="000000"/>
              </a:solidFill>
              <a:uFill>
                <a:solidFill>
                  <a:srgbClr val="FFFFFF"/>
                </a:solidFill>
              </a:uFill>
              <a:latin typeface="Times New Roman"/>
            </a:endParaRPr>
          </a:p>
        </p:txBody>
      </p:sp>
      <p:sp>
        <p:nvSpPr>
          <p:cNvPr id="881" name="CustomShape 3"/>
          <p:cNvSpPr/>
          <p:nvPr/>
        </p:nvSpPr>
        <p:spPr>
          <a:xfrm>
            <a:off x="1066680" y="2019240"/>
            <a:ext cx="161640" cy="40572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82" name="CustomShape 4"/>
          <p:cNvSpPr/>
          <p:nvPr/>
        </p:nvSpPr>
        <p:spPr>
          <a:xfrm rot="5400000">
            <a:off x="4591440" y="2504520"/>
            <a:ext cx="161640" cy="70578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83" name="CustomShape 5"/>
          <p:cNvSpPr/>
          <p:nvPr/>
        </p:nvSpPr>
        <p:spPr>
          <a:xfrm>
            <a:off x="1171440" y="2695680"/>
            <a:ext cx="6562440" cy="2821320"/>
          </a:xfrm>
          <a:custGeom>
            <a:avLst/>
            <a:gdLst/>
            <a:ahLst/>
            <a:cxnLst/>
            <a:rect l="l" t="t" r="r" b="b"/>
            <a:pathLst>
              <a:path w="6562725" h="2821634">
                <a:moveTo>
                  <a:pt x="0" y="1162050"/>
                </a:moveTo>
                <a:cubicBezTo>
                  <a:pt x="188119" y="1123156"/>
                  <a:pt x="376238" y="1084263"/>
                  <a:pt x="600075" y="1228725"/>
                </a:cubicBezTo>
                <a:cubicBezTo>
                  <a:pt x="823912" y="1373187"/>
                  <a:pt x="1106487" y="1911350"/>
                  <a:pt x="1343025" y="2028825"/>
                </a:cubicBezTo>
                <a:cubicBezTo>
                  <a:pt x="1579563" y="2146300"/>
                  <a:pt x="1838325" y="2065338"/>
                  <a:pt x="2019300" y="1933575"/>
                </a:cubicBezTo>
                <a:cubicBezTo>
                  <a:pt x="2200275" y="1801813"/>
                  <a:pt x="2316163" y="1377950"/>
                  <a:pt x="2428875" y="1238250"/>
                </a:cubicBezTo>
                <a:cubicBezTo>
                  <a:pt x="2541588" y="1098550"/>
                  <a:pt x="2586038" y="1106487"/>
                  <a:pt x="2695575" y="1095375"/>
                </a:cubicBezTo>
                <a:cubicBezTo>
                  <a:pt x="2805113" y="1084262"/>
                  <a:pt x="2970213" y="1068387"/>
                  <a:pt x="3086100" y="1171575"/>
                </a:cubicBezTo>
                <a:cubicBezTo>
                  <a:pt x="3201988" y="1274763"/>
                  <a:pt x="3303588" y="1519238"/>
                  <a:pt x="3390900" y="1714500"/>
                </a:cubicBezTo>
                <a:cubicBezTo>
                  <a:pt x="3478212" y="1909762"/>
                  <a:pt x="3530600" y="2178050"/>
                  <a:pt x="3609975" y="2343150"/>
                </a:cubicBezTo>
                <a:cubicBezTo>
                  <a:pt x="3689350" y="2508250"/>
                  <a:pt x="3743325" y="2628900"/>
                  <a:pt x="3867150" y="2705100"/>
                </a:cubicBezTo>
                <a:cubicBezTo>
                  <a:pt x="3990975" y="2781300"/>
                  <a:pt x="4197350" y="2860675"/>
                  <a:pt x="4352925" y="2800350"/>
                </a:cubicBezTo>
                <a:cubicBezTo>
                  <a:pt x="4508500" y="2740025"/>
                  <a:pt x="4664075" y="2595562"/>
                  <a:pt x="4800600" y="2343150"/>
                </a:cubicBezTo>
                <a:cubicBezTo>
                  <a:pt x="4937125" y="2090738"/>
                  <a:pt x="5027613" y="1601787"/>
                  <a:pt x="5172075" y="1285875"/>
                </a:cubicBezTo>
                <a:cubicBezTo>
                  <a:pt x="5316537" y="969963"/>
                  <a:pt x="5435600" y="661987"/>
                  <a:pt x="5667375" y="447675"/>
                </a:cubicBezTo>
                <a:cubicBezTo>
                  <a:pt x="5899150" y="233363"/>
                  <a:pt x="6230937" y="116681"/>
                  <a:pt x="6562725" y="0"/>
                </a:cubicBezTo>
              </a:path>
            </a:pathLst>
          </a:custGeom>
          <a:noFill/>
          <a:ln w="5724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84" name="CustomShape 6"/>
          <p:cNvSpPr/>
          <p:nvPr/>
        </p:nvSpPr>
        <p:spPr>
          <a:xfrm rot="16200000">
            <a:off x="176760" y="3774960"/>
            <a:ext cx="1375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Performance</a:t>
            </a:r>
            <a:endParaRPr lang="de-DE" sz="1800" b="0" strike="noStrike" spc="-1">
              <a:solidFill>
                <a:srgbClr val="000000"/>
              </a:solidFill>
              <a:uFill>
                <a:solidFill>
                  <a:srgbClr val="FFFFFF"/>
                </a:solidFill>
              </a:uFill>
              <a:latin typeface="Arial"/>
            </a:endParaRPr>
          </a:p>
        </p:txBody>
      </p:sp>
      <p:sp>
        <p:nvSpPr>
          <p:cNvPr id="885" name="CustomShape 7"/>
          <p:cNvSpPr/>
          <p:nvPr/>
        </p:nvSpPr>
        <p:spPr>
          <a:xfrm>
            <a:off x="4132080" y="6114960"/>
            <a:ext cx="641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Time</a:t>
            </a:r>
            <a:endParaRPr lang="de-DE" sz="1800" b="0" strike="noStrike" spc="-1">
              <a:solidFill>
                <a:srgbClr val="000000"/>
              </a:solidFill>
              <a:uFill>
                <a:solidFill>
                  <a:srgbClr val="FFFFFF"/>
                </a:solidFill>
              </a:uFill>
              <a:latin typeface="Arial"/>
            </a:endParaRPr>
          </a:p>
        </p:txBody>
      </p:sp>
      <p:sp>
        <p:nvSpPr>
          <p:cNvPr id="886" name="CustomShape 8"/>
          <p:cNvSpPr/>
          <p:nvPr/>
        </p:nvSpPr>
        <p:spPr>
          <a:xfrm>
            <a:off x="2126520" y="4819680"/>
            <a:ext cx="726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Shock</a:t>
            </a:r>
            <a:endParaRPr lang="de-DE" sz="1800" b="0" strike="noStrike" spc="-1">
              <a:solidFill>
                <a:srgbClr val="000000"/>
              </a:solidFill>
              <a:uFill>
                <a:solidFill>
                  <a:srgbClr val="FFFFFF"/>
                </a:solidFill>
              </a:uFill>
              <a:latin typeface="Arial"/>
            </a:endParaRPr>
          </a:p>
        </p:txBody>
      </p:sp>
      <p:sp>
        <p:nvSpPr>
          <p:cNvPr id="887" name="CustomShape 9"/>
          <p:cNvSpPr/>
          <p:nvPr/>
        </p:nvSpPr>
        <p:spPr>
          <a:xfrm>
            <a:off x="3167640" y="3390840"/>
            <a:ext cx="1142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Avoidance</a:t>
            </a:r>
            <a:endParaRPr lang="de-DE" sz="1800" b="0" strike="noStrike" spc="-1">
              <a:solidFill>
                <a:srgbClr val="000000"/>
              </a:solidFill>
              <a:uFill>
                <a:solidFill>
                  <a:srgbClr val="FFFFFF"/>
                </a:solidFill>
              </a:uFill>
              <a:latin typeface="Arial"/>
            </a:endParaRPr>
          </a:p>
        </p:txBody>
      </p:sp>
      <p:sp>
        <p:nvSpPr>
          <p:cNvPr id="888" name="CustomShape 10"/>
          <p:cNvSpPr/>
          <p:nvPr/>
        </p:nvSpPr>
        <p:spPr>
          <a:xfrm>
            <a:off x="4591440" y="4065120"/>
            <a:ext cx="94140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External</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blame</a:t>
            </a:r>
            <a:endParaRPr lang="de-DE" sz="1800" b="0" strike="noStrike" spc="-1">
              <a:solidFill>
                <a:srgbClr val="000000"/>
              </a:solidFill>
              <a:uFill>
                <a:solidFill>
                  <a:srgbClr val="FFFFFF"/>
                </a:solidFill>
              </a:uFill>
              <a:latin typeface="Arial"/>
            </a:endParaRPr>
          </a:p>
        </p:txBody>
      </p:sp>
      <p:sp>
        <p:nvSpPr>
          <p:cNvPr id="889" name="CustomShape 11"/>
          <p:cNvSpPr/>
          <p:nvPr/>
        </p:nvSpPr>
        <p:spPr>
          <a:xfrm>
            <a:off x="4920480" y="5517360"/>
            <a:ext cx="11656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Self-blame</a:t>
            </a:r>
            <a:endParaRPr lang="de-DE" sz="1800" b="0" strike="noStrike" spc="-1">
              <a:solidFill>
                <a:srgbClr val="000000"/>
              </a:solidFill>
              <a:uFill>
                <a:solidFill>
                  <a:srgbClr val="FFFFFF"/>
                </a:solidFill>
              </a:uFill>
              <a:latin typeface="Arial"/>
            </a:endParaRPr>
          </a:p>
        </p:txBody>
      </p:sp>
      <p:sp>
        <p:nvSpPr>
          <p:cNvPr id="890" name="CustomShape 12"/>
          <p:cNvSpPr/>
          <p:nvPr/>
        </p:nvSpPr>
        <p:spPr>
          <a:xfrm>
            <a:off x="6347160" y="3825360"/>
            <a:ext cx="1252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Acceptance</a:t>
            </a:r>
            <a:endParaRPr lang="de-DE" sz="1800" b="0" strike="noStrike" spc="-1">
              <a:solidFill>
                <a:srgbClr val="000000"/>
              </a:solidFill>
              <a:uFill>
                <a:solidFill>
                  <a:srgbClr val="FFFFFF"/>
                </a:solidFill>
              </a:uFill>
              <a:latin typeface="Arial"/>
            </a:endParaRPr>
          </a:p>
        </p:txBody>
      </p:sp>
      <p:sp>
        <p:nvSpPr>
          <p:cNvPr id="891" name="CustomShape 13"/>
          <p:cNvSpPr/>
          <p:nvPr/>
        </p:nvSpPr>
        <p:spPr>
          <a:xfrm>
            <a:off x="6999840" y="2019240"/>
            <a:ext cx="13834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Optimal</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performance</a:t>
            </a:r>
            <a:endParaRPr lang="de-DE" sz="1800" b="0" strike="noStrike" spc="-1">
              <a:solidFill>
                <a:srgbClr val="000000"/>
              </a:solidFill>
              <a:uFill>
                <a:solidFill>
                  <a:srgbClr val="FFFFFF"/>
                </a:solidFill>
              </a:uFill>
              <a:latin typeface="Arial"/>
            </a:endParaRPr>
          </a:p>
        </p:txBody>
      </p:sp>
      <p:sp>
        <p:nvSpPr>
          <p:cNvPr id="892" name="Line 14"/>
          <p:cNvSpPr/>
          <p:nvPr/>
        </p:nvSpPr>
        <p:spPr>
          <a:xfrm>
            <a:off x="1562040"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sp>
      <p:sp>
        <p:nvSpPr>
          <p:cNvPr id="893" name="Line 15"/>
          <p:cNvSpPr/>
          <p:nvPr/>
        </p:nvSpPr>
        <p:spPr>
          <a:xfrm>
            <a:off x="6973560"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sp>
      <p:sp>
        <p:nvSpPr>
          <p:cNvPr id="894" name="CustomShape 16"/>
          <p:cNvSpPr/>
          <p:nvPr/>
        </p:nvSpPr>
        <p:spPr>
          <a:xfrm>
            <a:off x="1538640" y="1950480"/>
            <a:ext cx="20329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a:solidFill>
                  <a:srgbClr val="C0504D"/>
                </a:solidFill>
                <a:uFill>
                  <a:solidFill>
                    <a:srgbClr val="FFFFFF"/>
                  </a:solidFill>
                </a:uFill>
                <a:latin typeface="Calibri"/>
              </a:rPr>
              <a:t>Organisational change required / planned</a:t>
            </a:r>
            <a:endParaRPr lang="de-DE" sz="1800" b="0" strike="noStrike" spc="-1">
              <a:solidFill>
                <a:srgbClr val="000000"/>
              </a:solidFill>
              <a:uFill>
                <a:solidFill>
                  <a:srgbClr val="FFFFFF"/>
                </a:solidFill>
              </a:uFill>
              <a:latin typeface="Arial"/>
            </a:endParaRPr>
          </a:p>
        </p:txBody>
      </p:sp>
      <p:sp>
        <p:nvSpPr>
          <p:cNvPr id="895" name="CustomShape 17"/>
          <p:cNvSpPr/>
          <p:nvPr/>
        </p:nvSpPr>
        <p:spPr>
          <a:xfrm>
            <a:off x="2685960" y="2700000"/>
            <a:ext cx="30762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200" b="1" strike="noStrike" spc="-1">
                <a:solidFill>
                  <a:srgbClr val="C0504D"/>
                </a:solidFill>
                <a:uFill>
                  <a:solidFill>
                    <a:srgbClr val="FFFFFF"/>
                  </a:solidFill>
                </a:uFill>
                <a:latin typeface="Calibri"/>
              </a:rPr>
              <a:t>Organisational change management required</a:t>
            </a:r>
            <a:endParaRPr lang="de-DE" sz="1800" b="0" strike="noStrike" spc="-1">
              <a:solidFill>
                <a:srgbClr val="000000"/>
              </a:solidFill>
              <a:uFill>
                <a:solidFill>
                  <a:srgbClr val="FFFFFF"/>
                </a:solidFill>
              </a:uFill>
              <a:latin typeface="Arial"/>
            </a:endParaRPr>
          </a:p>
        </p:txBody>
      </p:sp>
      <p:sp>
        <p:nvSpPr>
          <p:cNvPr id="896" name="Line 18"/>
          <p:cNvSpPr/>
          <p:nvPr/>
        </p:nvSpPr>
        <p:spPr>
          <a:xfrm flipH="1">
            <a:off x="1562040" y="2695320"/>
            <a:ext cx="5411520" cy="360"/>
          </a:xfrm>
          <a:prstGeom prst="line">
            <a:avLst/>
          </a:prstGeom>
          <a:ln>
            <a:solidFill>
              <a:schemeClr val="accent2"/>
            </a:solidFill>
            <a:round/>
            <a:headEnd type="arrow" w="med" len="med"/>
            <a:tailEnd type="arrow" w="med" len="med"/>
          </a:ln>
        </p:spPr>
        <p:style>
          <a:lnRef idx="2">
            <a:schemeClr val="accent1"/>
          </a:lnRef>
          <a:fillRef idx="0">
            <a:schemeClr val="accent1"/>
          </a:fillRef>
          <a:effectRef idx="1">
            <a:schemeClr val="accent1"/>
          </a:effectRef>
          <a:fontRef idx="minor"/>
        </p:style>
      </p:sp>
      <p:sp>
        <p:nvSpPr>
          <p:cNvPr id="897" name="CustomShape 19"/>
          <p:cNvSpPr/>
          <p:nvPr/>
        </p:nvSpPr>
        <p:spPr>
          <a:xfrm>
            <a:off x="4609800" y="1950480"/>
            <a:ext cx="2360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400" b="0" strike="noStrike" spc="-1">
                <a:solidFill>
                  <a:srgbClr val="C0504D"/>
                </a:solidFill>
                <a:uFill>
                  <a:solidFill>
                    <a:srgbClr val="FFFFFF"/>
                  </a:solidFill>
                </a:uFill>
                <a:latin typeface="Calibri"/>
              </a:rPr>
              <a:t>Organisational change effectively implemented</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Steps to organisational transformation
</a:t>
            </a:r>
            <a:r>
              <a:rPr lang="en-US" sz="2400" b="0" strike="noStrike" spc="-1">
                <a:solidFill>
                  <a:srgbClr val="205595"/>
                </a:solidFill>
                <a:uFill>
                  <a:solidFill>
                    <a:srgbClr val="FFFFFF"/>
                  </a:solidFill>
                </a:uFill>
                <a:latin typeface="Calibri"/>
              </a:rPr>
              <a:t>according to Kotter and Schlesinger</a:t>
            </a:r>
            <a:endParaRPr lang="en-US" sz="1800" b="0" strike="noStrike" spc="-1">
              <a:solidFill>
                <a:srgbClr val="000000"/>
              </a:solidFill>
              <a:uFill>
                <a:solidFill>
                  <a:srgbClr val="FFFFFF"/>
                </a:solidFill>
              </a:uFill>
              <a:latin typeface="Calibri"/>
            </a:endParaRPr>
          </a:p>
        </p:txBody>
      </p:sp>
      <p:sp>
        <p:nvSpPr>
          <p:cNvPr id="899" name="TextShape 2"/>
          <p:cNvSpPr txBox="1"/>
          <p:nvPr/>
        </p:nvSpPr>
        <p:spPr>
          <a:xfrm>
            <a:off x="457200" y="1696680"/>
            <a:ext cx="8229240" cy="4625640"/>
          </a:xfrm>
          <a:prstGeom prst="rect">
            <a:avLst/>
          </a:prstGeom>
          <a:noFill/>
          <a:ln>
            <a:noFill/>
          </a:ln>
        </p:spPr>
        <p:txBody>
          <a:bodyPr/>
          <a:lstStyle/>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Create a sense of urgency</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Establish a guiding coalition</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Develop a vision and strategy</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Communicate the vision</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Empower people to act on the vision</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Create quick-wins</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Consolidate achievements and create more change</a:t>
            </a:r>
          </a:p>
          <a:p>
            <a:pPr marL="514440" indent="-514080">
              <a:lnSpc>
                <a:spcPct val="100000"/>
              </a:lnSpc>
              <a:buClr>
                <a:srgbClr val="000000"/>
              </a:buClr>
              <a:buFont typeface="Calibri"/>
              <a:buAutoNum type="arabicPeriod"/>
            </a:pPr>
            <a:r>
              <a:rPr lang="en-US" sz="2800" b="0" strike="noStrike" spc="-1">
                <a:solidFill>
                  <a:srgbClr val="000000"/>
                </a:solidFill>
                <a:uFill>
                  <a:solidFill>
                    <a:srgbClr val="FFFFFF"/>
                  </a:solidFill>
                </a:uFill>
                <a:latin typeface="Calibri"/>
              </a:rPr>
              <a:t>Institutionalize the organisational change in the organisation’s culture</a:t>
            </a:r>
          </a:p>
        </p:txBody>
      </p:sp>
      <p:sp>
        <p:nvSpPr>
          <p:cNvPr id="900" name="TextShape 3"/>
          <p:cNvSpPr txBox="1"/>
          <p:nvPr/>
        </p:nvSpPr>
        <p:spPr>
          <a:xfrm>
            <a:off x="6553080" y="6430680"/>
            <a:ext cx="2133360" cy="364680"/>
          </a:xfrm>
          <a:prstGeom prst="rect">
            <a:avLst/>
          </a:prstGeom>
          <a:noFill/>
          <a:ln>
            <a:noFill/>
          </a:ln>
        </p:spPr>
        <p:txBody>
          <a:bodyPr anchor="ctr"/>
          <a:lstStyle/>
          <a:p>
            <a:pPr algn="r">
              <a:lnSpc>
                <a:spcPct val="100000"/>
              </a:lnSpc>
            </a:pPr>
            <a:fld id="{50899AD0-F744-41B6-AB18-D0DF6C848DAE}" type="slidenum">
              <a:rPr lang="de-DE" sz="1200" b="0" strike="noStrike" spc="-1">
                <a:solidFill>
                  <a:srgbClr val="8B8B8B"/>
                </a:solidFill>
                <a:uFill>
                  <a:solidFill>
                    <a:srgbClr val="FFFFFF"/>
                  </a:solidFill>
                </a:uFill>
                <a:latin typeface="Calibri"/>
              </a:rPr>
              <a:t>105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1. Create a sense of urgency</a:t>
            </a:r>
            <a:endParaRPr lang="en-US" sz="1800" b="0" strike="noStrike" spc="-1">
              <a:solidFill>
                <a:srgbClr val="000000"/>
              </a:solidFill>
              <a:uFill>
                <a:solidFill>
                  <a:srgbClr val="FFFFFF"/>
                </a:solidFill>
              </a:uFill>
              <a:latin typeface="Calibri"/>
            </a:endParaRPr>
          </a:p>
        </p:txBody>
      </p:sp>
      <p:sp>
        <p:nvSpPr>
          <p:cNvPr id="90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Get people out of the bunker</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Create initial awareness and organisational readiness</a:t>
            </a:r>
            <a:endParaRPr lang="de-DE" sz="1800" b="0" strike="noStrike" spc="-1">
              <a:solidFill>
                <a:srgbClr val="000000"/>
              </a:solidFill>
              <a:uFill>
                <a:solidFill>
                  <a:srgbClr val="FFFFFF"/>
                </a:solidFill>
              </a:uFill>
              <a:latin typeface="Arial"/>
            </a:endParaRPr>
          </a:p>
        </p:txBody>
      </p:sp>
      <p:sp>
        <p:nvSpPr>
          <p:cNvPr id="90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0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People start talking about it and motivating each other</a:t>
            </a:r>
            <a:endParaRPr lang="de-DE" sz="1800" b="0" strike="noStrike" spc="-1">
              <a:solidFill>
                <a:srgbClr val="000000"/>
              </a:solidFill>
              <a:uFill>
                <a:solidFill>
                  <a:srgbClr val="FFFFFF"/>
                </a:solidFill>
              </a:uFill>
              <a:latin typeface="Arial"/>
            </a:endParaRPr>
          </a:p>
        </p:txBody>
      </p:sp>
      <p:sp>
        <p:nvSpPr>
          <p:cNvPr id="90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0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No (clear) commitment from top management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Lip services and smoke grenades</a:t>
            </a:r>
            <a:endParaRPr lang="de-DE" sz="1800" b="0" strike="noStrike" spc="-1">
              <a:solidFill>
                <a:srgbClr val="000000"/>
              </a:solidFill>
              <a:uFill>
                <a:solidFill>
                  <a:srgbClr val="FFFFFF"/>
                </a:solidFill>
              </a:uFill>
              <a:latin typeface="Arial"/>
            </a:endParaRPr>
          </a:p>
        </p:txBody>
      </p:sp>
      <p:sp>
        <p:nvSpPr>
          <p:cNvPr id="90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0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Update policies and plans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Start communicating</a:t>
            </a:r>
            <a:endParaRPr lang="de-DE" sz="1800" b="0" strike="noStrike" spc="-1">
              <a:solidFill>
                <a:srgbClr val="000000"/>
              </a:solidFill>
              <a:uFill>
                <a:solidFill>
                  <a:srgbClr val="FFFFFF"/>
                </a:solidFill>
              </a:uFill>
              <a:latin typeface="Arial"/>
            </a:endParaRPr>
          </a:p>
        </p:txBody>
      </p:sp>
      <p:sp>
        <p:nvSpPr>
          <p:cNvPr id="90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0" name="TextShape 10"/>
          <p:cNvSpPr txBox="1"/>
          <p:nvPr/>
        </p:nvSpPr>
        <p:spPr>
          <a:xfrm>
            <a:off x="6553080" y="6430680"/>
            <a:ext cx="2133360" cy="364680"/>
          </a:xfrm>
          <a:prstGeom prst="rect">
            <a:avLst/>
          </a:prstGeom>
          <a:noFill/>
          <a:ln>
            <a:noFill/>
          </a:ln>
        </p:spPr>
        <p:txBody>
          <a:bodyPr anchor="ctr"/>
          <a:lstStyle/>
          <a:p>
            <a:pPr algn="r">
              <a:lnSpc>
                <a:spcPct val="100000"/>
              </a:lnSpc>
            </a:pPr>
            <a:fld id="{24535A93-B5BF-4601-A44D-9513B623D945}" type="slidenum">
              <a:rPr lang="de-DE" sz="1200" b="0" strike="noStrike" spc="-1">
                <a:solidFill>
                  <a:srgbClr val="8B8B8B"/>
                </a:solidFill>
                <a:uFill>
                  <a:solidFill>
                    <a:srgbClr val="FFFFFF"/>
                  </a:solidFill>
                </a:uFill>
                <a:latin typeface="Calibri"/>
              </a:rPr>
              <a:t>106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2. Establish a guiding coalition</a:t>
            </a:r>
            <a:endParaRPr lang="en-US" sz="1800" b="0" strike="noStrike" spc="-1">
              <a:solidFill>
                <a:srgbClr val="000000"/>
              </a:solidFill>
              <a:uFill>
                <a:solidFill>
                  <a:srgbClr val="FFFFFF"/>
                </a:solidFill>
              </a:uFill>
              <a:latin typeface="Calibri"/>
            </a:endParaRPr>
          </a:p>
        </p:txBody>
      </p:sp>
      <p:sp>
        <p:nvSpPr>
          <p:cNvPr id="91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Get the right people in place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Ensure they are committed to the change and respected by others</a:t>
            </a:r>
            <a:endParaRPr lang="de-DE" sz="1800" b="0" strike="noStrike" spc="-1">
              <a:solidFill>
                <a:srgbClr val="000000"/>
              </a:solidFill>
              <a:uFill>
                <a:solidFill>
                  <a:srgbClr val="FFFFFF"/>
                </a:solidFill>
              </a:uFill>
              <a:latin typeface="Arial"/>
            </a:endParaRPr>
          </a:p>
        </p:txBody>
      </p:sp>
      <p:sp>
        <p:nvSpPr>
          <p:cNvPr id="91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 powerful group influences others to accept the change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Opposing to the change means being against the coalition</a:t>
            </a:r>
            <a:endParaRPr lang="de-DE" sz="1800" b="0" strike="noStrike" spc="-1">
              <a:solidFill>
                <a:srgbClr val="000000"/>
              </a:solidFill>
              <a:uFill>
                <a:solidFill>
                  <a:srgbClr val="FFFFFF"/>
                </a:solidFill>
              </a:uFill>
              <a:latin typeface="Arial"/>
            </a:endParaRPr>
          </a:p>
        </p:txBody>
      </p:sp>
      <p:sp>
        <p:nvSpPr>
          <p:cNvPr id="91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Lack of trust and confidence in the coalition</a:t>
            </a:r>
            <a:endParaRPr lang="de-DE" sz="1800" b="0" strike="noStrike" spc="-1">
              <a:solidFill>
                <a:srgbClr val="000000"/>
              </a:solidFill>
              <a:uFill>
                <a:solidFill>
                  <a:srgbClr val="FFFFFF"/>
                </a:solidFill>
              </a:uFill>
              <a:latin typeface="Arial"/>
            </a:endParaRPr>
          </a:p>
        </p:txBody>
      </p:sp>
      <p:sp>
        <p:nvSpPr>
          <p:cNvPr id="91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1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Identify skilled and respected individuals from major stakeholder groups</a:t>
            </a:r>
            <a:endParaRPr lang="de-DE" sz="1800" b="0" strike="noStrike" spc="-1">
              <a:solidFill>
                <a:srgbClr val="000000"/>
              </a:solidFill>
              <a:uFill>
                <a:solidFill>
                  <a:srgbClr val="FFFFFF"/>
                </a:solidFill>
              </a:uFill>
              <a:latin typeface="Arial"/>
            </a:endParaRPr>
          </a:p>
        </p:txBody>
      </p:sp>
      <p:sp>
        <p:nvSpPr>
          <p:cNvPr id="91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0" name="TextShape 10"/>
          <p:cNvSpPr txBox="1"/>
          <p:nvPr/>
        </p:nvSpPr>
        <p:spPr>
          <a:xfrm>
            <a:off x="6553080" y="6430680"/>
            <a:ext cx="2133360" cy="364680"/>
          </a:xfrm>
          <a:prstGeom prst="rect">
            <a:avLst/>
          </a:prstGeom>
          <a:noFill/>
          <a:ln>
            <a:noFill/>
          </a:ln>
        </p:spPr>
        <p:txBody>
          <a:bodyPr anchor="ctr"/>
          <a:lstStyle/>
          <a:p>
            <a:pPr algn="r">
              <a:lnSpc>
                <a:spcPct val="100000"/>
              </a:lnSpc>
            </a:pPr>
            <a:fld id="{2C7F1D2F-C02E-459E-BA2B-AE3F7DC29E8B}" type="slidenum">
              <a:rPr lang="de-DE" sz="1200" b="0" strike="noStrike" spc="-1">
                <a:solidFill>
                  <a:srgbClr val="8B8B8B"/>
                </a:solidFill>
                <a:uFill>
                  <a:solidFill>
                    <a:srgbClr val="FFFFFF"/>
                  </a:solidFill>
                </a:uFill>
                <a:latin typeface="Calibri"/>
              </a:rPr>
              <a:t>107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3. Develop a vision and strategy</a:t>
            </a:r>
            <a:endParaRPr lang="en-US" sz="1800" b="0" strike="noStrike" spc="-1">
              <a:solidFill>
                <a:srgbClr val="000000"/>
              </a:solidFill>
              <a:uFill>
                <a:solidFill>
                  <a:srgbClr val="FFFFFF"/>
                </a:solidFill>
              </a:uFill>
              <a:latin typeface="Calibri"/>
            </a:endParaRPr>
          </a:p>
        </p:txBody>
      </p:sp>
      <p:sp>
        <p:nvSpPr>
          <p:cNvPr id="92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Get the guiding coalition to develop a clear vision and strategy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As part of the strategy, address the people factor</a:t>
            </a:r>
            <a:endParaRPr lang="de-DE" sz="1800" b="0" strike="noStrike" spc="-1">
              <a:solidFill>
                <a:srgbClr val="000000"/>
              </a:solidFill>
              <a:uFill>
                <a:solidFill>
                  <a:srgbClr val="FFFFFF"/>
                </a:solidFill>
              </a:uFill>
              <a:latin typeface="Arial"/>
            </a:endParaRPr>
          </a:p>
        </p:txBody>
      </p:sp>
      <p:sp>
        <p:nvSpPr>
          <p:cNvPr id="92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 clear vision and strategy has been developed by the guiding team</a:t>
            </a:r>
            <a:endParaRPr lang="de-DE" sz="1800" b="0" strike="noStrike" spc="-1">
              <a:solidFill>
                <a:srgbClr val="000000"/>
              </a:solidFill>
              <a:uFill>
                <a:solidFill>
                  <a:srgbClr val="FFFFFF"/>
                </a:solidFill>
              </a:uFill>
              <a:latin typeface="Arial"/>
            </a:endParaRPr>
          </a:p>
        </p:txBody>
      </p:sp>
      <p:sp>
        <p:nvSpPr>
          <p:cNvPr id="92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Only focus on numbers (finance) and technology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Too much consultant speak, too little concrete orientation</a:t>
            </a:r>
            <a:endParaRPr lang="de-DE" sz="1800" b="0" strike="noStrike" spc="-1">
              <a:solidFill>
                <a:srgbClr val="000000"/>
              </a:solidFill>
              <a:uFill>
                <a:solidFill>
                  <a:srgbClr val="FFFFFF"/>
                </a:solidFill>
              </a:uFill>
              <a:latin typeface="Arial"/>
            </a:endParaRPr>
          </a:p>
        </p:txBody>
      </p:sp>
      <p:sp>
        <p:nvSpPr>
          <p:cNvPr id="92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2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Set up a strategic plan taking into account the people, process and technology factors</a:t>
            </a:r>
            <a:endParaRPr lang="de-DE" sz="1800" b="0" strike="noStrike" spc="-1">
              <a:solidFill>
                <a:srgbClr val="000000"/>
              </a:solidFill>
              <a:uFill>
                <a:solidFill>
                  <a:srgbClr val="FFFFFF"/>
                </a:solidFill>
              </a:uFill>
              <a:latin typeface="Arial"/>
            </a:endParaRPr>
          </a:p>
        </p:txBody>
      </p:sp>
      <p:sp>
        <p:nvSpPr>
          <p:cNvPr id="92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0" name="TextShape 10"/>
          <p:cNvSpPr txBox="1"/>
          <p:nvPr/>
        </p:nvSpPr>
        <p:spPr>
          <a:xfrm>
            <a:off x="6553080" y="6430680"/>
            <a:ext cx="2133360" cy="364680"/>
          </a:xfrm>
          <a:prstGeom prst="rect">
            <a:avLst/>
          </a:prstGeom>
          <a:noFill/>
          <a:ln>
            <a:noFill/>
          </a:ln>
        </p:spPr>
        <p:txBody>
          <a:bodyPr anchor="ctr"/>
          <a:lstStyle/>
          <a:p>
            <a:pPr algn="r">
              <a:lnSpc>
                <a:spcPct val="100000"/>
              </a:lnSpc>
            </a:pPr>
            <a:fld id="{122E5889-C72A-4627-A354-800CADA2FB2F}" type="slidenum">
              <a:rPr lang="de-DE" sz="1200" b="0" strike="noStrike" spc="-1">
                <a:solidFill>
                  <a:srgbClr val="8B8B8B"/>
                </a:solidFill>
                <a:uFill>
                  <a:solidFill>
                    <a:srgbClr val="FFFFFF"/>
                  </a:solidFill>
                </a:uFill>
                <a:latin typeface="Calibri"/>
              </a:rPr>
              <a:t>108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4. Communicate the vision</a:t>
            </a:r>
            <a:endParaRPr lang="en-US" sz="1800" b="0" strike="noStrike" spc="-1">
              <a:solidFill>
                <a:srgbClr val="000000"/>
              </a:solidFill>
              <a:uFill>
                <a:solidFill>
                  <a:srgbClr val="FFFFFF"/>
                </a:solidFill>
              </a:uFill>
              <a:latin typeface="Calibri"/>
            </a:endParaRPr>
          </a:p>
        </p:txBody>
      </p:sp>
      <p:sp>
        <p:nvSpPr>
          <p:cNvPr id="93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Address all relevant stakeholder groups and make them become a part of the organisational change</a:t>
            </a:r>
            <a:endParaRPr lang="de-DE" sz="1800" b="0" strike="noStrike" spc="-1">
              <a:solidFill>
                <a:srgbClr val="000000"/>
              </a:solidFill>
              <a:uFill>
                <a:solidFill>
                  <a:srgbClr val="FFFFFF"/>
                </a:solidFill>
              </a:uFill>
              <a:latin typeface="Arial"/>
            </a:endParaRPr>
          </a:p>
        </p:txBody>
      </p:sp>
      <p:sp>
        <p:nvSpPr>
          <p:cNvPr id="93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People start buying in to the change and behave accordingly</a:t>
            </a:r>
            <a:endParaRPr lang="de-DE" sz="1800" b="0" strike="noStrike" spc="-1">
              <a:solidFill>
                <a:srgbClr val="000000"/>
              </a:solidFill>
              <a:uFill>
                <a:solidFill>
                  <a:srgbClr val="FFFFFF"/>
                </a:solidFill>
              </a:uFill>
              <a:latin typeface="Arial"/>
            </a:endParaRPr>
          </a:p>
        </p:txBody>
      </p:sp>
      <p:sp>
        <p:nvSpPr>
          <p:cNvPr id="93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Too little, too late communication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Communication not well aligned to the needs of the audience</a:t>
            </a:r>
            <a:endParaRPr lang="de-DE" sz="1800" b="0" strike="noStrike" spc="-1">
              <a:solidFill>
                <a:srgbClr val="000000"/>
              </a:solidFill>
              <a:uFill>
                <a:solidFill>
                  <a:srgbClr val="FFFFFF"/>
                </a:solidFill>
              </a:uFill>
              <a:latin typeface="Arial"/>
            </a:endParaRPr>
          </a:p>
        </p:txBody>
      </p:sp>
      <p:sp>
        <p:nvSpPr>
          <p:cNvPr id="93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3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Set up a communication plan, based on stakeholder identification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Communicate according to the plan</a:t>
            </a:r>
            <a:endParaRPr lang="de-DE" sz="1800" b="0" strike="noStrike" spc="-1">
              <a:solidFill>
                <a:srgbClr val="000000"/>
              </a:solidFill>
              <a:uFill>
                <a:solidFill>
                  <a:srgbClr val="FFFFFF"/>
                </a:solidFill>
              </a:uFill>
              <a:latin typeface="Arial"/>
            </a:endParaRPr>
          </a:p>
        </p:txBody>
      </p:sp>
      <p:sp>
        <p:nvSpPr>
          <p:cNvPr id="93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0" name="TextShape 10"/>
          <p:cNvSpPr txBox="1"/>
          <p:nvPr/>
        </p:nvSpPr>
        <p:spPr>
          <a:xfrm>
            <a:off x="6553080" y="6430680"/>
            <a:ext cx="2133360" cy="364680"/>
          </a:xfrm>
          <a:prstGeom prst="rect">
            <a:avLst/>
          </a:prstGeom>
          <a:noFill/>
          <a:ln>
            <a:noFill/>
          </a:ln>
        </p:spPr>
        <p:txBody>
          <a:bodyPr anchor="ctr"/>
          <a:lstStyle/>
          <a:p>
            <a:pPr algn="r">
              <a:lnSpc>
                <a:spcPct val="100000"/>
              </a:lnSpc>
            </a:pPr>
            <a:fld id="{803616E3-F277-4DEE-8AD9-7CEEE1B5BDD2}" type="slidenum">
              <a:rPr lang="de-DE" sz="1200" b="0" strike="noStrike" spc="-1">
                <a:solidFill>
                  <a:srgbClr val="8B8B8B"/>
                </a:solidFill>
                <a:uFill>
                  <a:solidFill>
                    <a:srgbClr val="FFFFFF"/>
                  </a:solidFill>
                </a:uFill>
                <a:latin typeface="Calibri"/>
              </a:rPr>
              <a:t>109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Activities and procedures</a:t>
            </a:r>
            <a:endParaRPr lang="en-US" sz="1800" b="0" strike="noStrike" spc="-1">
              <a:solidFill>
                <a:srgbClr val="000000"/>
              </a:solidFill>
              <a:uFill>
                <a:solidFill>
                  <a:srgbClr val="FFFFFF"/>
                </a:solidFill>
              </a:uFill>
              <a:latin typeface="Calibri"/>
            </a:endParaRPr>
          </a:p>
        </p:txBody>
      </p:sp>
      <p:sp>
        <p:nvSpPr>
          <p:cNvPr id="155"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56" name="TextShape 3"/>
          <p:cNvSpPr txBox="1"/>
          <p:nvPr/>
        </p:nvSpPr>
        <p:spPr>
          <a:xfrm>
            <a:off x="6553080" y="6430680"/>
            <a:ext cx="2133360" cy="364680"/>
          </a:xfrm>
          <a:prstGeom prst="rect">
            <a:avLst/>
          </a:prstGeom>
          <a:noFill/>
          <a:ln>
            <a:noFill/>
          </a:ln>
        </p:spPr>
        <p:txBody>
          <a:bodyPr anchor="ctr"/>
          <a:lstStyle/>
          <a:p>
            <a:pPr algn="r">
              <a:lnSpc>
                <a:spcPct val="100000"/>
              </a:lnSpc>
            </a:pPr>
            <a:fld id="{1F228408-0DFF-4C1B-ACC5-EE0B0349D6DA}" type="slidenum">
              <a:rPr lang="de-DE" sz="1200" b="0" strike="noStrike" spc="-1">
                <a:solidFill>
                  <a:srgbClr val="8B8B8B"/>
                </a:solidFill>
                <a:uFill>
                  <a:solidFill>
                    <a:srgbClr val="FFFFFF"/>
                  </a:solidFill>
                </a:uFill>
                <a:latin typeface="Calibri"/>
              </a:rPr>
              <a:t>11</a:t>
            </a:fld>
            <a:endParaRPr lang="de-DE" sz="1400" b="0" strike="noStrike" spc="-1">
              <a:solidFill>
                <a:srgbClr val="000000"/>
              </a:solidFill>
              <a:uFill>
                <a:solidFill>
                  <a:srgbClr val="FFFFFF"/>
                </a:solidFill>
              </a:uFill>
              <a:latin typeface="Times New Roman"/>
            </a:endParaRPr>
          </a:p>
        </p:txBody>
      </p:sp>
      <p:graphicFrame>
        <p:nvGraphicFramePr>
          <p:cNvPr id="157" name="Table 4"/>
          <p:cNvGraphicFramePr/>
          <p:nvPr/>
        </p:nvGraphicFramePr>
        <p:xfrm>
          <a:off x="457200" y="1696680"/>
          <a:ext cx="8229600" cy="101760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a:solidFill>
                            <a:srgbClr val="000000"/>
                          </a:solidFill>
                          <a:uFill>
                            <a:solidFill>
                              <a:srgbClr val="FFFFFF"/>
                            </a:solidFill>
                          </a:uFill>
                          <a:latin typeface="Calibri"/>
                        </a:rPr>
                        <a:t>Activity:</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Set of actions carried out within a </a:t>
                      </a:r>
                      <a:r>
                        <a:rPr lang="de-DE" sz="1800" b="0" i="1" strike="noStrike" spc="-1">
                          <a:solidFill>
                            <a:srgbClr val="000000"/>
                          </a:solidFill>
                          <a:uFill>
                            <a:solidFill>
                              <a:srgbClr val="FFFFFF"/>
                            </a:solidFill>
                          </a:uFill>
                          <a:latin typeface="Calibri"/>
                        </a:rPr>
                        <a:t>process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58" name="Table 5"/>
          <p:cNvGraphicFramePr/>
          <p:nvPr/>
        </p:nvGraphicFramePr>
        <p:xfrm>
          <a:off x="457200" y="293292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a:solidFill>
                            <a:srgbClr val="000000"/>
                          </a:solidFill>
                          <a:uFill>
                            <a:solidFill>
                              <a:srgbClr val="FFFFFF"/>
                            </a:solidFill>
                          </a:uFill>
                          <a:latin typeface="Calibri"/>
                        </a:rPr>
                        <a:t>Procedure: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Specified set of steps or instructions to be carried out by an individual or group to perform one or more </a:t>
                      </a:r>
                      <a:r>
                        <a:rPr lang="de-DE" sz="1800" b="0" i="1" strike="noStrike" spc="-1">
                          <a:solidFill>
                            <a:srgbClr val="000000"/>
                          </a:solidFill>
                          <a:uFill>
                            <a:solidFill>
                              <a:srgbClr val="FFFFFF"/>
                            </a:solidFill>
                          </a:uFill>
                          <a:latin typeface="Calibri"/>
                        </a:rPr>
                        <a:t>activities</a:t>
                      </a:r>
                      <a:r>
                        <a:rPr lang="de-DE" sz="1800" b="0" strike="noStrike" spc="-1">
                          <a:solidFill>
                            <a:srgbClr val="000000"/>
                          </a:solidFill>
                          <a:uFill>
                            <a:solidFill>
                              <a:srgbClr val="FFFFFF"/>
                            </a:solidFill>
                          </a:uFill>
                          <a:latin typeface="Calibri"/>
                        </a:rPr>
                        <a:t> of a </a:t>
                      </a:r>
                      <a:r>
                        <a:rPr lang="de-DE" sz="1800" b="0" i="1" strike="noStrike" spc="-1">
                          <a:solidFill>
                            <a:srgbClr val="000000"/>
                          </a:solidFill>
                          <a:uFill>
                            <a:solidFill>
                              <a:srgbClr val="FFFFFF"/>
                            </a:solidFill>
                          </a:uFill>
                          <a:latin typeface="Calibri"/>
                        </a:rPr>
                        <a:t>process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5. Empower people to act on the vision</a:t>
            </a:r>
            <a:endParaRPr lang="en-US" sz="1800" b="0" strike="noStrike" spc="-1">
              <a:solidFill>
                <a:srgbClr val="000000"/>
              </a:solidFill>
              <a:uFill>
                <a:solidFill>
                  <a:srgbClr val="FFFFFF"/>
                </a:solidFill>
              </a:uFill>
              <a:latin typeface="Calibri"/>
            </a:endParaRPr>
          </a:p>
        </p:txBody>
      </p:sp>
      <p:sp>
        <p:nvSpPr>
          <p:cNvPr id="94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Remove the obstacles that would stop people from acting towards the vision</a:t>
            </a:r>
            <a:endParaRPr lang="de-DE" sz="1800" b="0" strike="noStrike" spc="-1">
              <a:solidFill>
                <a:srgbClr val="000000"/>
              </a:solidFill>
              <a:uFill>
                <a:solidFill>
                  <a:srgbClr val="FFFFFF"/>
                </a:solidFill>
              </a:uFill>
              <a:latin typeface="Arial"/>
            </a:endParaRPr>
          </a:p>
        </p:txBody>
      </p:sp>
      <p:sp>
        <p:nvSpPr>
          <p:cNvPr id="94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More people feel able to act on the vision</a:t>
            </a:r>
            <a:endParaRPr lang="de-DE" sz="1800" b="0" strike="noStrike" spc="-1">
              <a:solidFill>
                <a:srgbClr val="000000"/>
              </a:solidFill>
              <a:uFill>
                <a:solidFill>
                  <a:srgbClr val="FFFFFF"/>
                </a:solidFill>
              </a:uFill>
              <a:latin typeface="Arial"/>
            </a:endParaRPr>
          </a:p>
        </p:txBody>
      </p:sp>
      <p:sp>
        <p:nvSpPr>
          <p:cNvPr id="94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Too many (notorious) objection raisers left exerting influence on others</a:t>
            </a:r>
            <a:endParaRPr lang="de-DE" sz="1800" b="0" strike="noStrike" spc="-1">
              <a:solidFill>
                <a:srgbClr val="000000"/>
              </a:solidFill>
              <a:uFill>
                <a:solidFill>
                  <a:srgbClr val="FFFFFF"/>
                </a:solidFill>
              </a:uFill>
              <a:latin typeface="Arial"/>
            </a:endParaRPr>
          </a:p>
        </p:txBody>
      </p:sp>
      <p:sp>
        <p:nvSpPr>
          <p:cNvPr id="94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4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Launch an awareness campaign, motivate people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Provide professional training (role-based)</a:t>
            </a:r>
            <a:endParaRPr lang="de-DE" sz="1800" b="0" strike="noStrike" spc="-1">
              <a:solidFill>
                <a:srgbClr val="000000"/>
              </a:solidFill>
              <a:uFill>
                <a:solidFill>
                  <a:srgbClr val="FFFFFF"/>
                </a:solidFill>
              </a:uFill>
              <a:latin typeface="Arial"/>
            </a:endParaRPr>
          </a:p>
        </p:txBody>
      </p:sp>
      <p:sp>
        <p:nvSpPr>
          <p:cNvPr id="94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0" name="TextShape 10"/>
          <p:cNvSpPr txBox="1"/>
          <p:nvPr/>
        </p:nvSpPr>
        <p:spPr>
          <a:xfrm>
            <a:off x="6553080" y="6430680"/>
            <a:ext cx="2133360" cy="364680"/>
          </a:xfrm>
          <a:prstGeom prst="rect">
            <a:avLst/>
          </a:prstGeom>
          <a:noFill/>
          <a:ln>
            <a:noFill/>
          </a:ln>
        </p:spPr>
        <p:txBody>
          <a:bodyPr anchor="ctr"/>
          <a:lstStyle/>
          <a:p>
            <a:pPr algn="r">
              <a:lnSpc>
                <a:spcPct val="100000"/>
              </a:lnSpc>
            </a:pPr>
            <a:fld id="{5FFF3EEA-6F91-4261-8581-D4ACAEF2D3B4}" type="slidenum">
              <a:rPr lang="de-DE" sz="1200" b="0" strike="noStrike" spc="-1">
                <a:solidFill>
                  <a:srgbClr val="8B8B8B"/>
                </a:solidFill>
                <a:uFill>
                  <a:solidFill>
                    <a:srgbClr val="FFFFFF"/>
                  </a:solidFill>
                </a:uFill>
                <a:latin typeface="Calibri"/>
              </a:rPr>
              <a:t>110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6. Create quick-wins</a:t>
            </a:r>
            <a:endParaRPr lang="en-US" sz="1800" b="0" strike="noStrike" spc="-1">
              <a:solidFill>
                <a:srgbClr val="000000"/>
              </a:solidFill>
              <a:uFill>
                <a:solidFill>
                  <a:srgbClr val="FFFFFF"/>
                </a:solidFill>
              </a:uFill>
              <a:latin typeface="Calibri"/>
            </a:endParaRPr>
          </a:p>
        </p:txBody>
      </p:sp>
      <p:sp>
        <p:nvSpPr>
          <p:cNvPr id="95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Produce enough short-term achievements quickly enough to energize and motivate the change helpers, enlighten pessimists and build momentum</a:t>
            </a:r>
            <a:endParaRPr lang="de-DE" sz="1800" b="0" strike="noStrike" spc="-1">
              <a:solidFill>
                <a:srgbClr val="000000"/>
              </a:solidFill>
              <a:uFill>
                <a:solidFill>
                  <a:srgbClr val="FFFFFF"/>
                </a:solidFill>
              </a:uFill>
              <a:latin typeface="Arial"/>
            </a:endParaRPr>
          </a:p>
        </p:txBody>
      </p:sp>
      <p:sp>
        <p:nvSpPr>
          <p:cNvPr id="95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Momentum builds, while fewer people resist the organisational change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Cynics and pessimists are defused</a:t>
            </a:r>
            <a:endParaRPr lang="de-DE" sz="1800" b="0" strike="noStrike" spc="-1">
              <a:solidFill>
                <a:srgbClr val="000000"/>
              </a:solidFill>
              <a:uFill>
                <a:solidFill>
                  <a:srgbClr val="FFFFFF"/>
                </a:solidFill>
              </a:uFill>
              <a:latin typeface="Arial"/>
            </a:endParaRPr>
          </a:p>
        </p:txBody>
      </p:sp>
      <p:sp>
        <p:nvSpPr>
          <p:cNvPr id="95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Quick-wins, although they have been achieved, are not visible enough</a:t>
            </a:r>
            <a:endParaRPr lang="de-DE" sz="1800" b="0" strike="noStrike" spc="-1">
              <a:solidFill>
                <a:srgbClr val="000000"/>
              </a:solidFill>
              <a:uFill>
                <a:solidFill>
                  <a:srgbClr val="FFFFFF"/>
                </a:solidFill>
              </a:uFill>
              <a:latin typeface="Arial"/>
            </a:endParaRPr>
          </a:p>
        </p:txBody>
      </p:sp>
      <p:sp>
        <p:nvSpPr>
          <p:cNvPr id="95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5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Prioritize tasks in support of quick-wins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As soon as achievements have been realised, communicate broadly</a:t>
            </a:r>
            <a:endParaRPr lang="de-DE" sz="1800" b="0" strike="noStrike" spc="-1">
              <a:solidFill>
                <a:srgbClr val="000000"/>
              </a:solidFill>
              <a:uFill>
                <a:solidFill>
                  <a:srgbClr val="FFFFFF"/>
                </a:solidFill>
              </a:uFill>
              <a:latin typeface="Arial"/>
            </a:endParaRPr>
          </a:p>
        </p:txBody>
      </p:sp>
      <p:sp>
        <p:nvSpPr>
          <p:cNvPr id="95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0" name="TextShape 10"/>
          <p:cNvSpPr txBox="1"/>
          <p:nvPr/>
        </p:nvSpPr>
        <p:spPr>
          <a:xfrm>
            <a:off x="6553080" y="6430680"/>
            <a:ext cx="2133360" cy="364680"/>
          </a:xfrm>
          <a:prstGeom prst="rect">
            <a:avLst/>
          </a:prstGeom>
          <a:noFill/>
          <a:ln>
            <a:noFill/>
          </a:ln>
        </p:spPr>
        <p:txBody>
          <a:bodyPr anchor="ctr"/>
          <a:lstStyle/>
          <a:p>
            <a:pPr algn="r">
              <a:lnSpc>
                <a:spcPct val="100000"/>
              </a:lnSpc>
            </a:pPr>
            <a:fld id="{3B1281EE-17FE-49F9-AE28-59909FBC99A4}" type="slidenum">
              <a:rPr lang="de-DE" sz="1200" b="0" strike="noStrike" spc="-1">
                <a:solidFill>
                  <a:srgbClr val="8B8B8B"/>
                </a:solidFill>
                <a:uFill>
                  <a:solidFill>
                    <a:srgbClr val="FFFFFF"/>
                  </a:solidFill>
                </a:uFill>
                <a:latin typeface="Calibri"/>
              </a:rPr>
              <a:t>111</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7. Consolidate achievements and create more change</a:t>
            </a:r>
            <a:endParaRPr lang="en-US" sz="1800" b="0" strike="noStrike" spc="-1">
              <a:solidFill>
                <a:srgbClr val="000000"/>
              </a:solidFill>
              <a:uFill>
                <a:solidFill>
                  <a:srgbClr val="FFFFFF"/>
                </a:solidFill>
              </a:uFill>
              <a:latin typeface="Calibri"/>
            </a:endParaRPr>
          </a:p>
        </p:txBody>
      </p:sp>
      <p:sp>
        <p:nvSpPr>
          <p:cNvPr id="96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Continue with the same energy and effort after first achievements have been made</a:t>
            </a:r>
            <a:endParaRPr lang="de-DE" sz="1800" b="0" strike="noStrike" spc="-1">
              <a:solidFill>
                <a:srgbClr val="000000"/>
              </a:solidFill>
              <a:uFill>
                <a:solidFill>
                  <a:srgbClr val="FFFFFF"/>
                </a:solidFill>
              </a:uFill>
              <a:latin typeface="Arial"/>
            </a:endParaRPr>
          </a:p>
        </p:txBody>
      </p:sp>
      <p:sp>
        <p:nvSpPr>
          <p:cNvPr id="96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People remain motivated and energized</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Further change is pushed forward towards the overall vision</a:t>
            </a:r>
            <a:endParaRPr lang="de-DE" sz="1800" b="0" strike="noStrike" spc="-1">
              <a:solidFill>
                <a:srgbClr val="000000"/>
              </a:solidFill>
              <a:uFill>
                <a:solidFill>
                  <a:srgbClr val="FFFFFF"/>
                </a:solidFill>
              </a:uFill>
              <a:latin typeface="Arial"/>
            </a:endParaRPr>
          </a:p>
        </p:txBody>
      </p:sp>
      <p:sp>
        <p:nvSpPr>
          <p:cNvPr id="96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The momentum gets lost, people rest on their laurels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Resources are taken away after high-priority quick-wins were achieved</a:t>
            </a:r>
            <a:endParaRPr lang="de-DE" sz="1800" b="0" strike="noStrike" spc="-1">
              <a:solidFill>
                <a:srgbClr val="000000"/>
              </a:solidFill>
              <a:uFill>
                <a:solidFill>
                  <a:srgbClr val="FFFFFF"/>
                </a:solidFill>
              </a:uFill>
              <a:latin typeface="Arial"/>
            </a:endParaRPr>
          </a:p>
        </p:txBody>
      </p:sp>
      <p:sp>
        <p:nvSpPr>
          <p:cNvPr id="96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6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Keep up top management commitment and involvement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Keep up planning and communicating</a:t>
            </a:r>
            <a:endParaRPr lang="de-DE" sz="1800" b="0" strike="noStrike" spc="-1">
              <a:solidFill>
                <a:srgbClr val="000000"/>
              </a:solidFill>
              <a:uFill>
                <a:solidFill>
                  <a:srgbClr val="FFFFFF"/>
                </a:solidFill>
              </a:uFill>
              <a:latin typeface="Arial"/>
            </a:endParaRPr>
          </a:p>
        </p:txBody>
      </p:sp>
      <p:sp>
        <p:nvSpPr>
          <p:cNvPr id="96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0" name="TextShape 10"/>
          <p:cNvSpPr txBox="1"/>
          <p:nvPr/>
        </p:nvSpPr>
        <p:spPr>
          <a:xfrm>
            <a:off x="6553080" y="6430680"/>
            <a:ext cx="2133360" cy="364680"/>
          </a:xfrm>
          <a:prstGeom prst="rect">
            <a:avLst/>
          </a:prstGeom>
          <a:noFill/>
          <a:ln>
            <a:noFill/>
          </a:ln>
        </p:spPr>
        <p:txBody>
          <a:bodyPr anchor="ctr"/>
          <a:lstStyle/>
          <a:p>
            <a:pPr algn="r">
              <a:lnSpc>
                <a:spcPct val="100000"/>
              </a:lnSpc>
            </a:pPr>
            <a:fld id="{795D220A-6A66-4383-93C9-ABE2DBD510A1}" type="slidenum">
              <a:rPr lang="de-DE" sz="1200" b="0" strike="noStrike" spc="-1">
                <a:solidFill>
                  <a:srgbClr val="8B8B8B"/>
                </a:solidFill>
                <a:uFill>
                  <a:solidFill>
                    <a:srgbClr val="FFFFFF"/>
                  </a:solidFill>
                </a:uFill>
                <a:latin typeface="Calibri"/>
              </a:rPr>
              <a:t>112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8. Institutionalize the organisational change</a:t>
            </a:r>
            <a:endParaRPr lang="en-US" sz="1800" b="0" strike="noStrike" spc="-1">
              <a:solidFill>
                <a:srgbClr val="000000"/>
              </a:solidFill>
              <a:uFill>
                <a:solidFill>
                  <a:srgbClr val="FFFFFF"/>
                </a:solidFill>
              </a:uFill>
              <a:latin typeface="Calibri"/>
            </a:endParaRPr>
          </a:p>
        </p:txBody>
      </p:sp>
      <p:sp>
        <p:nvSpPr>
          <p:cNvPr id="972" name="CustomShape 2"/>
          <p:cNvSpPr/>
          <p:nvPr/>
        </p:nvSpPr>
        <p:spPr>
          <a:xfrm>
            <a:off x="457200" y="16966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do (core challenge):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Create effective supporting structures as the roots for new ways of operating</a:t>
            </a:r>
            <a:endParaRPr lang="de-DE" sz="1800" b="0" strike="noStrike" spc="-1">
              <a:solidFill>
                <a:srgbClr val="000000"/>
              </a:solidFill>
              <a:uFill>
                <a:solidFill>
                  <a:srgbClr val="FFFFFF"/>
                </a:solidFill>
              </a:uFill>
              <a:latin typeface="Arial"/>
            </a:endParaRPr>
          </a:p>
        </p:txBody>
      </p:sp>
      <p:sp>
        <p:nvSpPr>
          <p:cNvPr id="973" name="CustomShape 3"/>
          <p:cNvSpPr/>
          <p:nvPr/>
        </p:nvSpPr>
        <p:spPr>
          <a:xfrm>
            <a:off x="564840" y="1803960"/>
            <a:ext cx="1645560" cy="859680"/>
          </a:xfrm>
          <a:prstGeom prst="roundRect">
            <a:avLst>
              <a:gd name="adj" fmla="val 10000"/>
            </a:avLst>
          </a:prstGeom>
          <a:blipFill>
            <a:blip r:embed="rId2"/>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4" name="CustomShape 4"/>
          <p:cNvSpPr/>
          <p:nvPr/>
        </p:nvSpPr>
        <p:spPr>
          <a:xfrm>
            <a:off x="457200" y="28792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achieve (desired behaviour / situation):</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New behaviour continues</a:t>
            </a:r>
            <a:endParaRPr lang="de-DE" sz="1800" b="0" strike="noStrike" spc="-1">
              <a:solidFill>
                <a:srgbClr val="000000"/>
              </a:solidFill>
              <a:uFill>
                <a:solidFill>
                  <a:srgbClr val="FFFFFF"/>
                </a:solidFill>
              </a:uFill>
              <a:latin typeface="Arial"/>
            </a:endParaRPr>
          </a:p>
        </p:txBody>
      </p:sp>
      <p:sp>
        <p:nvSpPr>
          <p:cNvPr id="975" name="CustomShape 5"/>
          <p:cNvSpPr/>
          <p:nvPr/>
        </p:nvSpPr>
        <p:spPr>
          <a:xfrm>
            <a:off x="564840" y="2986920"/>
            <a:ext cx="1645560" cy="859680"/>
          </a:xfrm>
          <a:prstGeom prst="roundRect">
            <a:avLst>
              <a:gd name="adj" fmla="val 10000"/>
            </a:avLst>
          </a:prstGeom>
          <a:blipFill>
            <a:blip r:embed="rId3"/>
            <a:stretch>
              <a:fillRect t="-246500" b="-24650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6" name="CustomShape 6"/>
          <p:cNvSpPr/>
          <p:nvPr/>
        </p:nvSpPr>
        <p:spPr>
          <a:xfrm>
            <a:off x="457200" y="406188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What to avoid (risks):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Fall-back to “old traditions”</a:t>
            </a:r>
            <a:endParaRPr lang="de-DE" sz="1800" b="0" strike="noStrike" spc="-1">
              <a:solidFill>
                <a:srgbClr val="000000"/>
              </a:solidFill>
              <a:uFill>
                <a:solidFill>
                  <a:srgbClr val="FFFFFF"/>
                </a:solidFill>
              </a:uFill>
              <a:latin typeface="Arial"/>
            </a:endParaRPr>
          </a:p>
        </p:txBody>
      </p:sp>
      <p:sp>
        <p:nvSpPr>
          <p:cNvPr id="977" name="CustomShape 7"/>
          <p:cNvSpPr/>
          <p:nvPr/>
        </p:nvSpPr>
        <p:spPr>
          <a:xfrm>
            <a:off x="564840" y="4169520"/>
            <a:ext cx="1645560" cy="859680"/>
          </a:xfrm>
          <a:prstGeom prst="roundRect">
            <a:avLst>
              <a:gd name="adj" fmla="val 10000"/>
            </a:avLst>
          </a:prstGeom>
          <a:blipFill>
            <a:blip r:embed="rId4"/>
            <a:stretch>
              <a:fillRect t="-42980" b="-42980"/>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78" name="CustomShape 8"/>
          <p:cNvSpPr/>
          <p:nvPr/>
        </p:nvSpPr>
        <p:spPr>
          <a:xfrm>
            <a:off x="457200" y="5244840"/>
            <a:ext cx="8229240" cy="10749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33480" tIns="79920" rIns="79920" bIns="79920"/>
          <a:lstStyle/>
          <a:p>
            <a:pPr>
              <a:lnSpc>
                <a:spcPct val="90000"/>
              </a:lnSpc>
            </a:pPr>
            <a:r>
              <a:rPr lang="de-DE" sz="2100" b="0" strike="noStrike" spc="-1">
                <a:solidFill>
                  <a:srgbClr val="FFFFFF"/>
                </a:solidFill>
                <a:uFill>
                  <a:solidFill>
                    <a:srgbClr val="FFFFFF"/>
                  </a:solidFill>
                </a:uFill>
                <a:latin typeface="Calibri"/>
              </a:rPr>
              <a:t>How to move it forward (recommended actions):</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Refresh awareness from time to time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Monitor, evaluate and further improve on an ongoing basis</a:t>
            </a:r>
            <a:endParaRPr lang="de-DE" sz="1800" b="0" strike="noStrike" spc="-1">
              <a:solidFill>
                <a:srgbClr val="000000"/>
              </a:solidFill>
              <a:uFill>
                <a:solidFill>
                  <a:srgbClr val="FFFFFF"/>
                </a:solidFill>
              </a:uFill>
              <a:latin typeface="Arial"/>
            </a:endParaRPr>
          </a:p>
        </p:txBody>
      </p:sp>
      <p:sp>
        <p:nvSpPr>
          <p:cNvPr id="979" name="CustomShape 9"/>
          <p:cNvSpPr/>
          <p:nvPr/>
        </p:nvSpPr>
        <p:spPr>
          <a:xfrm>
            <a:off x="564840" y="5352120"/>
            <a:ext cx="1645560" cy="859680"/>
          </a:xfrm>
          <a:prstGeom prst="roundRect">
            <a:avLst>
              <a:gd name="adj" fmla="val 10000"/>
            </a:avLst>
          </a:prstGeom>
          <a:blipFill>
            <a:blip r:embed="rId5"/>
            <a:stretch>
              <a:fillRect t="-564341" b="-56434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980" name="TextShape 10"/>
          <p:cNvSpPr txBox="1"/>
          <p:nvPr/>
        </p:nvSpPr>
        <p:spPr>
          <a:xfrm>
            <a:off x="6553080" y="6430680"/>
            <a:ext cx="2133360" cy="364680"/>
          </a:xfrm>
          <a:prstGeom prst="rect">
            <a:avLst/>
          </a:prstGeom>
          <a:noFill/>
          <a:ln>
            <a:noFill/>
          </a:ln>
        </p:spPr>
        <p:txBody>
          <a:bodyPr anchor="ctr"/>
          <a:lstStyle/>
          <a:p>
            <a:pPr algn="r">
              <a:lnSpc>
                <a:spcPct val="100000"/>
              </a:lnSpc>
            </a:pPr>
            <a:fld id="{DC0E1E4F-6854-4A80-A0A5-35DA91CE7741}" type="slidenum">
              <a:rPr lang="de-DE" sz="1200" b="0" strike="noStrike" spc="-1">
                <a:solidFill>
                  <a:srgbClr val="8B8B8B"/>
                </a:solidFill>
                <a:uFill>
                  <a:solidFill>
                    <a:srgbClr val="FFFFFF"/>
                  </a:solidFill>
                </a:uFill>
                <a:latin typeface="Calibri"/>
              </a:rPr>
              <a:t>113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Dos and don’ts of organisational change</a:t>
            </a:r>
            <a:endParaRPr lang="en-US" sz="1800" b="0" strike="noStrike" spc="-1">
              <a:solidFill>
                <a:srgbClr val="000000"/>
              </a:solidFill>
              <a:uFill>
                <a:solidFill>
                  <a:srgbClr val="FFFFFF"/>
                </a:solidFill>
              </a:uFill>
              <a:latin typeface="Calibri"/>
            </a:endParaRPr>
          </a:p>
        </p:txBody>
      </p:sp>
      <p:sp>
        <p:nvSpPr>
          <p:cNvPr id="982" name="CustomShape 2"/>
          <p:cNvSpPr/>
          <p:nvPr/>
        </p:nvSpPr>
        <p:spPr>
          <a:xfrm>
            <a:off x="460440" y="1914480"/>
            <a:ext cx="3651480" cy="2725560"/>
          </a:xfrm>
          <a:prstGeom prst="round2SameRect">
            <a:avLst>
              <a:gd name="adj1" fmla="val 8000"/>
              <a:gd name="adj2" fmla="val 0"/>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3040" tIns="68760" rIns="23040" bIns="23040"/>
          <a:lstStyle/>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Understand the baseline and vision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Communicate effectively</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Identify impacts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Get stakeholders to participate in decision-making</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Put the right people in the right roles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Provide easy access to relevant information</a:t>
            </a:r>
            <a:endParaRPr lang="de-DE" sz="1800" b="0" strike="noStrike" spc="-1">
              <a:solidFill>
                <a:srgbClr val="000000"/>
              </a:solidFill>
              <a:uFill>
                <a:solidFill>
                  <a:srgbClr val="FFFFFF"/>
                </a:solidFill>
              </a:uFill>
              <a:latin typeface="Arial"/>
            </a:endParaRPr>
          </a:p>
        </p:txBody>
      </p:sp>
      <p:sp>
        <p:nvSpPr>
          <p:cNvPr id="983" name="CustomShape 3"/>
          <p:cNvSpPr/>
          <p:nvPr/>
        </p:nvSpPr>
        <p:spPr>
          <a:xfrm>
            <a:off x="460440" y="4640400"/>
            <a:ext cx="3651480" cy="1171800"/>
          </a:xfrm>
          <a:prstGeom prst="rect">
            <a:avLst/>
          </a:prstGeom>
          <a:solidFill>
            <a:schemeClr val="accent3"/>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47680" tIns="0" rIns="1162440" bIns="0" anchor="ctr"/>
          <a:lstStyle/>
          <a:p>
            <a:pPr>
              <a:lnSpc>
                <a:spcPct val="90000"/>
              </a:lnSpc>
            </a:pPr>
            <a:r>
              <a:rPr lang="de-DE" sz="6500" b="0" strike="noStrike" spc="-1">
                <a:solidFill>
                  <a:srgbClr val="FFFFFF"/>
                </a:solidFill>
                <a:uFill>
                  <a:solidFill>
                    <a:srgbClr val="FFFFFF"/>
                  </a:solidFill>
                </a:uFill>
                <a:latin typeface="Calibri"/>
              </a:rPr>
              <a:t>Do</a:t>
            </a:r>
            <a:endParaRPr lang="de-DE" sz="1800" b="0" strike="noStrike" spc="-1">
              <a:solidFill>
                <a:srgbClr val="000000"/>
              </a:solidFill>
              <a:uFill>
                <a:solidFill>
                  <a:srgbClr val="FFFFFF"/>
                </a:solidFill>
              </a:uFill>
              <a:latin typeface="Arial"/>
            </a:endParaRPr>
          </a:p>
        </p:txBody>
      </p:sp>
      <p:sp>
        <p:nvSpPr>
          <p:cNvPr id="984" name="CustomShape 4"/>
          <p:cNvSpPr/>
          <p:nvPr/>
        </p:nvSpPr>
        <p:spPr>
          <a:xfrm>
            <a:off x="3135600" y="4826520"/>
            <a:ext cx="1277640" cy="1277640"/>
          </a:xfrm>
          <a:prstGeom prst="ellipse">
            <a:avLst/>
          </a:prstGeom>
          <a:blipFill>
            <a:blip r:embed="rId2"/>
            <a:stretch>
              <a:fillRect l="-299666" r="-299666"/>
            </a:stretch>
          </a:blip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985" name="CustomShape 5"/>
          <p:cNvSpPr/>
          <p:nvPr/>
        </p:nvSpPr>
        <p:spPr>
          <a:xfrm>
            <a:off x="4730400" y="1914480"/>
            <a:ext cx="3651480" cy="2725560"/>
          </a:xfrm>
          <a:prstGeom prst="round2SameRect">
            <a:avLst>
              <a:gd name="adj1" fmla="val 8000"/>
              <a:gd name="adj2" fmla="val 0"/>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3040" tIns="68760" rIns="23040" bIns="23040"/>
          <a:lstStyle/>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Micro-manage everything</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Try to achieve consensus for every decision</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Only focus on technology</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Over-complicate things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Pretend there are no risks / difficulties / losers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800" b="0" strike="noStrike" spc="-1">
                <a:solidFill>
                  <a:srgbClr val="000000"/>
                </a:solidFill>
                <a:uFill>
                  <a:solidFill>
                    <a:srgbClr val="FFFFFF"/>
                  </a:solidFill>
                </a:uFill>
                <a:latin typeface="Calibri"/>
              </a:rPr>
              <a:t>Ignore after-effects of failed changes to people</a:t>
            </a:r>
            <a:endParaRPr lang="de-DE" sz="1800" b="0" strike="noStrike" spc="-1">
              <a:solidFill>
                <a:srgbClr val="000000"/>
              </a:solidFill>
              <a:uFill>
                <a:solidFill>
                  <a:srgbClr val="FFFFFF"/>
                </a:solidFill>
              </a:uFill>
              <a:latin typeface="Arial"/>
            </a:endParaRPr>
          </a:p>
        </p:txBody>
      </p:sp>
      <p:sp>
        <p:nvSpPr>
          <p:cNvPr id="986" name="CustomShape 6"/>
          <p:cNvSpPr/>
          <p:nvPr/>
        </p:nvSpPr>
        <p:spPr>
          <a:xfrm>
            <a:off x="4730400" y="4640400"/>
            <a:ext cx="3651480" cy="1171800"/>
          </a:xfrm>
          <a:prstGeom prst="rect">
            <a:avLst/>
          </a:prstGeom>
          <a:solidFill>
            <a:schemeClr val="accent2">
              <a:lumMod val="60000"/>
              <a:lumOff val="4000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247680" tIns="0" rIns="1162440" bIns="0" anchor="ctr"/>
          <a:lstStyle/>
          <a:p>
            <a:pPr>
              <a:lnSpc>
                <a:spcPct val="90000"/>
              </a:lnSpc>
            </a:pPr>
            <a:r>
              <a:rPr lang="de-DE" sz="6500" b="0" strike="noStrike" spc="-1">
                <a:solidFill>
                  <a:srgbClr val="FFFFFF"/>
                </a:solidFill>
                <a:uFill>
                  <a:solidFill>
                    <a:srgbClr val="FFFFFF"/>
                  </a:solidFill>
                </a:uFill>
                <a:latin typeface="Calibri"/>
              </a:rPr>
              <a:t>Don’t</a:t>
            </a:r>
            <a:endParaRPr lang="de-DE" sz="1800" b="0" strike="noStrike" spc="-1">
              <a:solidFill>
                <a:srgbClr val="000000"/>
              </a:solidFill>
              <a:uFill>
                <a:solidFill>
                  <a:srgbClr val="FFFFFF"/>
                </a:solidFill>
              </a:uFill>
              <a:latin typeface="Arial"/>
            </a:endParaRPr>
          </a:p>
        </p:txBody>
      </p:sp>
      <p:sp>
        <p:nvSpPr>
          <p:cNvPr id="987" name="CustomShape 7"/>
          <p:cNvSpPr/>
          <p:nvPr/>
        </p:nvSpPr>
        <p:spPr>
          <a:xfrm>
            <a:off x="7405200" y="4826520"/>
            <a:ext cx="1277640" cy="1277640"/>
          </a:xfrm>
          <a:prstGeom prst="ellipse">
            <a:avLst/>
          </a:prstGeom>
          <a:blipFill>
            <a:blip r:embed="rId3"/>
            <a:stretch>
              <a:fillRect/>
            </a:stretch>
          </a:blip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988" name="TextShape 8"/>
          <p:cNvSpPr txBox="1"/>
          <p:nvPr/>
        </p:nvSpPr>
        <p:spPr>
          <a:xfrm>
            <a:off x="6553080" y="6430680"/>
            <a:ext cx="2133360" cy="364680"/>
          </a:xfrm>
          <a:prstGeom prst="rect">
            <a:avLst/>
          </a:prstGeom>
          <a:noFill/>
          <a:ln>
            <a:noFill/>
          </a:ln>
        </p:spPr>
        <p:txBody>
          <a:bodyPr anchor="ctr"/>
          <a:lstStyle/>
          <a:p>
            <a:pPr algn="r">
              <a:lnSpc>
                <a:spcPct val="100000"/>
              </a:lnSpc>
            </a:pPr>
            <a:fld id="{EE3AF634-CA10-419E-8BE7-8EF4A99693D3}" type="slidenum">
              <a:rPr lang="de-DE" sz="1200" b="0" strike="noStrike" spc="-1">
                <a:solidFill>
                  <a:srgbClr val="8B8B8B"/>
                </a:solidFill>
                <a:uFill>
                  <a:solidFill>
                    <a:srgbClr val="FFFFFF"/>
                  </a:solidFill>
                </a:uFill>
                <a:latin typeface="Calibri"/>
              </a:rPr>
              <a:t>114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Planning and implementing new or changed services</a:t>
            </a:r>
            <a:endParaRPr lang="en-US" sz="1800" b="0" strike="noStrike" spc="-1">
              <a:solidFill>
                <a:srgbClr val="000000"/>
              </a:solidFill>
              <a:uFill>
                <a:solidFill>
                  <a:srgbClr val="FFFFFF"/>
                </a:solidFill>
              </a:uFill>
              <a:latin typeface="Calibri"/>
            </a:endParaRPr>
          </a:p>
        </p:txBody>
      </p:sp>
      <p:sp>
        <p:nvSpPr>
          <p:cNvPr id="990" name="TextShape 2"/>
          <p:cNvSpPr txBox="1"/>
          <p:nvPr/>
        </p:nvSpPr>
        <p:spPr>
          <a:xfrm>
            <a:off x="6553080" y="6430680"/>
            <a:ext cx="2133360" cy="364680"/>
          </a:xfrm>
          <a:prstGeom prst="rect">
            <a:avLst/>
          </a:prstGeom>
          <a:noFill/>
          <a:ln>
            <a:noFill/>
          </a:ln>
        </p:spPr>
        <p:txBody>
          <a:bodyPr anchor="ctr"/>
          <a:lstStyle/>
          <a:p>
            <a:pPr algn="r">
              <a:lnSpc>
                <a:spcPct val="100000"/>
              </a:lnSpc>
            </a:pPr>
            <a:fld id="{76404758-11A0-4FFB-B771-DEDC0C10376C}" type="slidenum">
              <a:rPr lang="de-DE" sz="1200" b="0" strike="noStrike" spc="-1">
                <a:solidFill>
                  <a:srgbClr val="FFFFFF"/>
                </a:solidFill>
                <a:uFill>
                  <a:solidFill>
                    <a:srgbClr val="FFFFFF"/>
                  </a:solidFill>
                </a:uFill>
                <a:latin typeface="Calibri"/>
              </a:rPr>
              <a:t>115</a:t>
            </a:fld>
            <a:endParaRPr lang="de-DE" sz="1400" b="0" strike="noStrike" spc="-1">
              <a:solidFill>
                <a:srgbClr val="000000"/>
              </a:solidFill>
              <a:uFill>
                <a:solidFill>
                  <a:srgbClr val="FFFFFF"/>
                </a:solidFill>
              </a:uFill>
              <a:latin typeface="Times New Roman"/>
            </a:endParaRPr>
          </a:p>
        </p:txBody>
      </p:sp>
      <p:sp>
        <p:nvSpPr>
          <p:cNvPr id="991"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992"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993"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Service design and transition package (SDTP), service acceptance criteria</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Planning new or changed services: Requirements according to FitSM-1</a:t>
            </a:r>
            <a:endParaRPr lang="en-US" sz="1800" b="0" strike="noStrike" spc="-1">
              <a:solidFill>
                <a:srgbClr val="000000"/>
              </a:solidFill>
              <a:uFill>
                <a:solidFill>
                  <a:srgbClr val="FFFFFF"/>
                </a:solidFill>
              </a:uFill>
              <a:latin typeface="Calibri"/>
            </a:endParaRPr>
          </a:p>
        </p:txBody>
      </p:sp>
      <p:sp>
        <p:nvSpPr>
          <p:cNvPr id="995" name="TextShape 2"/>
          <p:cNvSpPr txBox="1"/>
          <p:nvPr/>
        </p:nvSpPr>
        <p:spPr>
          <a:xfrm>
            <a:off x="6553080" y="6430680"/>
            <a:ext cx="2133360" cy="364680"/>
          </a:xfrm>
          <a:prstGeom prst="rect">
            <a:avLst/>
          </a:prstGeom>
          <a:noFill/>
          <a:ln>
            <a:noFill/>
          </a:ln>
        </p:spPr>
        <p:txBody>
          <a:bodyPr anchor="ctr"/>
          <a:lstStyle/>
          <a:p>
            <a:pPr algn="r">
              <a:lnSpc>
                <a:spcPct val="100000"/>
              </a:lnSpc>
            </a:pPr>
            <a:fld id="{5093809B-68A1-4D01-A654-D1FB62B7F67C}" type="slidenum">
              <a:rPr lang="de-DE" sz="1200" b="0" strike="noStrike" spc="-1">
                <a:solidFill>
                  <a:srgbClr val="8B8B8B"/>
                </a:solidFill>
                <a:uFill>
                  <a:solidFill>
                    <a:srgbClr val="FFFFFF"/>
                  </a:solidFill>
                </a:uFill>
                <a:latin typeface="Calibri"/>
              </a:rPr>
              <a:t>116</a:t>
            </a:fld>
            <a:endParaRPr lang="de-DE" sz="1400" b="0" strike="noStrike" spc="-1">
              <a:solidFill>
                <a:srgbClr val="000000"/>
              </a:solidFill>
              <a:uFill>
                <a:solidFill>
                  <a:srgbClr val="FFFFFF"/>
                </a:solidFill>
              </a:uFill>
              <a:latin typeface="Times New Roman"/>
            </a:endParaRPr>
          </a:p>
        </p:txBody>
      </p:sp>
      <p:graphicFrame>
        <p:nvGraphicFramePr>
          <p:cNvPr id="996" name="Table 3"/>
          <p:cNvGraphicFramePr/>
          <p:nvPr/>
        </p:nvGraphicFramePr>
        <p:xfrm>
          <a:off x="457200" y="1776960"/>
          <a:ext cx="8229600" cy="2361720"/>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PR1 Service Portfolio Management (SPM)</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66068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PR1.2 Design and transition of new or changed services shall be planned. </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PR1.3 Plans for the design and transition of new or changed services shall consider timescales, responsibilities, new or changed technology, communication and service acceptance criteria.</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997" name="TextShape 4"/>
          <p:cNvSpPr txBox="1"/>
          <p:nvPr/>
        </p:nvSpPr>
        <p:spPr>
          <a:xfrm>
            <a:off x="457200" y="4381560"/>
            <a:ext cx="8229240" cy="194076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Important facts:</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The design and transition of new or changed services is coordinated under the control of the service portfolio management process.</a:t>
            </a: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Plans for a new or changed service should be “bundled” into a service design and transition package (SDTP)</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Planning new or changed services: Service design and transition package (SDTP)</a:t>
            </a:r>
            <a:endParaRPr lang="en-US" sz="1800" b="0" strike="noStrike" spc="-1">
              <a:solidFill>
                <a:srgbClr val="000000"/>
              </a:solidFill>
              <a:uFill>
                <a:solidFill>
                  <a:srgbClr val="FFFFFF"/>
                </a:solidFill>
              </a:uFill>
              <a:latin typeface="Calibri"/>
            </a:endParaRPr>
          </a:p>
        </p:txBody>
      </p:sp>
      <p:sp>
        <p:nvSpPr>
          <p:cNvPr id="999" name="TextShape 2"/>
          <p:cNvSpPr txBox="1"/>
          <p:nvPr/>
        </p:nvSpPr>
        <p:spPr>
          <a:xfrm>
            <a:off x="457200" y="4648320"/>
            <a:ext cx="8229240" cy="167400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Relationships between the SDTP and a business case:</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The SDTP may be based on the information from a business case for a new or changed service.</a:t>
            </a: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The business case should be referenced from the SDTP.</a:t>
            </a:r>
          </a:p>
        </p:txBody>
      </p:sp>
      <p:sp>
        <p:nvSpPr>
          <p:cNvPr id="1000" name="TextShape 3"/>
          <p:cNvSpPr txBox="1"/>
          <p:nvPr/>
        </p:nvSpPr>
        <p:spPr>
          <a:xfrm>
            <a:off x="6553080" y="6430680"/>
            <a:ext cx="2133360" cy="364680"/>
          </a:xfrm>
          <a:prstGeom prst="rect">
            <a:avLst/>
          </a:prstGeom>
          <a:noFill/>
          <a:ln>
            <a:noFill/>
          </a:ln>
        </p:spPr>
        <p:txBody>
          <a:bodyPr anchor="ctr"/>
          <a:lstStyle/>
          <a:p>
            <a:pPr algn="r">
              <a:lnSpc>
                <a:spcPct val="100000"/>
              </a:lnSpc>
            </a:pPr>
            <a:fld id="{0653A547-F876-44BA-B899-80EA2CA3A7AA}" type="slidenum">
              <a:rPr lang="de-DE" sz="1200" b="0" strike="noStrike" spc="-1">
                <a:solidFill>
                  <a:srgbClr val="8B8B8B"/>
                </a:solidFill>
                <a:uFill>
                  <a:solidFill>
                    <a:srgbClr val="FFFFFF"/>
                  </a:solidFill>
                </a:uFill>
                <a:latin typeface="Calibri"/>
              </a:rPr>
              <a:t>117</a:t>
            </a:fld>
            <a:endParaRPr lang="de-DE" sz="1400" b="0" strike="noStrike" spc="-1">
              <a:solidFill>
                <a:srgbClr val="000000"/>
              </a:solidFill>
              <a:uFill>
                <a:solidFill>
                  <a:srgbClr val="FFFFFF"/>
                </a:solidFill>
              </a:uFill>
              <a:latin typeface="Times New Roman"/>
            </a:endParaRPr>
          </a:p>
        </p:txBody>
      </p:sp>
      <p:graphicFrame>
        <p:nvGraphicFramePr>
          <p:cNvPr id="1001" name="Table 4"/>
          <p:cNvGraphicFramePr/>
          <p:nvPr/>
        </p:nvGraphicFramePr>
        <p:xfrm>
          <a:off x="457200" y="1706760"/>
          <a:ext cx="8229600" cy="289560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2070720">
                <a:tc>
                  <a:txBody>
                    <a:bodyPr/>
                    <a:lstStyle/>
                    <a:p>
                      <a:pPr>
                        <a:lnSpc>
                          <a:spcPct val="100000"/>
                        </a:lnSpc>
                      </a:pPr>
                      <a:r>
                        <a:rPr lang="de-DE" sz="2000" b="0" strike="noStrike" spc="-1">
                          <a:solidFill>
                            <a:srgbClr val="000000"/>
                          </a:solidFill>
                          <a:uFill>
                            <a:solidFill>
                              <a:srgbClr val="FFFFFF"/>
                            </a:solidFill>
                          </a:uFill>
                          <a:latin typeface="Calibri"/>
                        </a:rPr>
                        <a:t>Service design and transition package (SDTP):</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Entirety of plans for the design and transition of a specific new or changed </a:t>
                      </a:r>
                      <a:r>
                        <a:rPr lang="de-DE" sz="1800" b="0" i="1" strike="noStrike" spc="-1">
                          <a:solidFill>
                            <a:srgbClr val="000000"/>
                          </a:solidFill>
                          <a:uFill>
                            <a:solidFill>
                              <a:srgbClr val="FFFFFF"/>
                            </a:solidFill>
                          </a:uFill>
                          <a:latin typeface="Calibri"/>
                        </a:rPr>
                        <a:t>service</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An SDTP should be produced for every new or changed service. It may consist of a number of documented plans and other relevant information, available in different formats, including a list of requirements and service acceptance criteria (SAC), a project plan, communication and training plans, technical plans and specifications, resource plans, development and deployment schedules / timetables, etc.</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Possible structure of a service design and transition package (SDTP)</a:t>
            </a:r>
            <a:endParaRPr lang="en-US" sz="1800" b="0" strike="noStrike" spc="-1">
              <a:solidFill>
                <a:srgbClr val="000000"/>
              </a:solidFill>
              <a:uFill>
                <a:solidFill>
                  <a:srgbClr val="FFFFFF"/>
                </a:solidFill>
              </a:uFill>
              <a:latin typeface="Calibri"/>
            </a:endParaRPr>
          </a:p>
        </p:txBody>
      </p:sp>
      <p:sp>
        <p:nvSpPr>
          <p:cNvPr id="1003" name="Line 2"/>
          <p:cNvSpPr/>
          <p:nvPr/>
        </p:nvSpPr>
        <p:spPr>
          <a:xfrm>
            <a:off x="457200" y="169704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04" name="CustomShape 3"/>
          <p:cNvSpPr/>
          <p:nvPr/>
        </p:nvSpPr>
        <p:spPr>
          <a:xfrm>
            <a:off x="457200" y="169704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(Reference to) business case</a:t>
            </a:r>
            <a:endParaRPr lang="de-DE" sz="1800" b="0" strike="noStrike" spc="-1">
              <a:solidFill>
                <a:srgbClr val="000000"/>
              </a:solidFill>
              <a:uFill>
                <a:solidFill>
                  <a:srgbClr val="FFFFFF"/>
                </a:solidFill>
              </a:uFill>
              <a:latin typeface="Arial"/>
            </a:endParaRPr>
          </a:p>
        </p:txBody>
      </p:sp>
      <p:sp>
        <p:nvSpPr>
          <p:cNvPr id="1005" name="CustomShape 4"/>
          <p:cNvSpPr/>
          <p:nvPr/>
        </p:nvSpPr>
        <p:spPr>
          <a:xfrm>
            <a:off x="2226600" y="1739160"/>
            <a:ext cx="6459840" cy="83988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i="1" strike="noStrike" spc="-1">
                <a:solidFill>
                  <a:srgbClr val="000000"/>
                </a:solidFill>
                <a:uFill>
                  <a:solidFill>
                    <a:srgbClr val="FFFFFF"/>
                  </a:solidFill>
                </a:uFill>
                <a:latin typeface="Calibri"/>
              </a:rPr>
              <a:t>(see section “Creating a business case for a service”)</a:t>
            </a:r>
            <a:endParaRPr lang="de-DE" sz="1800" b="0" strike="noStrike" spc="-1">
              <a:solidFill>
                <a:srgbClr val="000000"/>
              </a:solidFill>
              <a:uFill>
                <a:solidFill>
                  <a:srgbClr val="FFFFFF"/>
                </a:solidFill>
              </a:uFill>
              <a:latin typeface="Arial"/>
            </a:endParaRPr>
          </a:p>
        </p:txBody>
      </p:sp>
      <p:sp>
        <p:nvSpPr>
          <p:cNvPr id="1006" name="Line 5"/>
          <p:cNvSpPr/>
          <p:nvPr/>
        </p:nvSpPr>
        <p:spPr>
          <a:xfrm>
            <a:off x="2103120" y="257904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07" name="Line 6"/>
          <p:cNvSpPr/>
          <p:nvPr/>
        </p:nvSpPr>
        <p:spPr>
          <a:xfrm>
            <a:off x="457200" y="262188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08" name="CustomShape 7"/>
          <p:cNvSpPr/>
          <p:nvPr/>
        </p:nvSpPr>
        <p:spPr>
          <a:xfrm>
            <a:off x="457200" y="262224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requirements</a:t>
            </a:r>
            <a:endParaRPr lang="de-DE" sz="1800" b="0" strike="noStrike" spc="-1">
              <a:solidFill>
                <a:srgbClr val="000000"/>
              </a:solidFill>
              <a:uFill>
                <a:solidFill>
                  <a:srgbClr val="FFFFFF"/>
                </a:solidFill>
              </a:uFill>
              <a:latin typeface="Arial"/>
            </a:endParaRPr>
          </a:p>
        </p:txBody>
      </p:sp>
      <p:sp>
        <p:nvSpPr>
          <p:cNvPr id="1009" name="CustomShape 8"/>
          <p:cNvSpPr/>
          <p:nvPr/>
        </p:nvSpPr>
        <p:spPr>
          <a:xfrm>
            <a:off x="2226600" y="263664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Functional requirements</a:t>
            </a:r>
            <a:endParaRPr lang="de-DE" sz="1800" b="0" strike="noStrike" spc="-1">
              <a:solidFill>
                <a:srgbClr val="000000"/>
              </a:solidFill>
              <a:uFill>
                <a:solidFill>
                  <a:srgbClr val="FFFFFF"/>
                </a:solidFill>
              </a:uFill>
              <a:latin typeface="Arial"/>
            </a:endParaRPr>
          </a:p>
        </p:txBody>
      </p:sp>
      <p:sp>
        <p:nvSpPr>
          <p:cNvPr id="1010" name="Line 9"/>
          <p:cNvSpPr/>
          <p:nvPr/>
        </p:nvSpPr>
        <p:spPr>
          <a:xfrm>
            <a:off x="2103120" y="29253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1" name="CustomShape 10"/>
          <p:cNvSpPr/>
          <p:nvPr/>
        </p:nvSpPr>
        <p:spPr>
          <a:xfrm>
            <a:off x="2226600" y="294012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Usability-related requirements</a:t>
            </a:r>
            <a:endParaRPr lang="de-DE" sz="1800" b="0" strike="noStrike" spc="-1">
              <a:solidFill>
                <a:srgbClr val="000000"/>
              </a:solidFill>
              <a:uFill>
                <a:solidFill>
                  <a:srgbClr val="FFFFFF"/>
                </a:solidFill>
              </a:uFill>
              <a:latin typeface="Arial"/>
            </a:endParaRPr>
          </a:p>
        </p:txBody>
      </p:sp>
      <p:sp>
        <p:nvSpPr>
          <p:cNvPr id="1012" name="Line 11"/>
          <p:cNvSpPr/>
          <p:nvPr/>
        </p:nvSpPr>
        <p:spPr>
          <a:xfrm>
            <a:off x="2103120" y="322884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3" name="CustomShape 12"/>
          <p:cNvSpPr/>
          <p:nvPr/>
        </p:nvSpPr>
        <p:spPr>
          <a:xfrm>
            <a:off x="2226600" y="324360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14" name="Line 13"/>
          <p:cNvSpPr/>
          <p:nvPr/>
        </p:nvSpPr>
        <p:spPr>
          <a:xfrm>
            <a:off x="2103120" y="353232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5" name="Line 14"/>
          <p:cNvSpPr/>
          <p:nvPr/>
        </p:nvSpPr>
        <p:spPr>
          <a:xfrm>
            <a:off x="457200" y="354708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6" name="CustomShape 15"/>
          <p:cNvSpPr/>
          <p:nvPr/>
        </p:nvSpPr>
        <p:spPr>
          <a:xfrm>
            <a:off x="457200" y="354708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architecture</a:t>
            </a:r>
            <a:endParaRPr lang="de-DE" sz="1800" b="0" strike="noStrike" spc="-1">
              <a:solidFill>
                <a:srgbClr val="000000"/>
              </a:solidFill>
              <a:uFill>
                <a:solidFill>
                  <a:srgbClr val="FFFFFF"/>
                </a:solidFill>
              </a:uFill>
              <a:latin typeface="Arial"/>
            </a:endParaRPr>
          </a:p>
        </p:txBody>
      </p:sp>
      <p:sp>
        <p:nvSpPr>
          <p:cNvPr id="1017" name="CustomShape 16"/>
          <p:cNvSpPr/>
          <p:nvPr/>
        </p:nvSpPr>
        <p:spPr>
          <a:xfrm>
            <a:off x="2226600" y="3568680"/>
            <a:ext cx="6459840" cy="42948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Enabling service components</a:t>
            </a:r>
            <a:endParaRPr lang="de-DE" sz="1800" b="0" strike="noStrike" spc="-1">
              <a:solidFill>
                <a:srgbClr val="000000"/>
              </a:solidFill>
              <a:uFill>
                <a:solidFill>
                  <a:srgbClr val="FFFFFF"/>
                </a:solidFill>
              </a:uFill>
              <a:latin typeface="Arial"/>
            </a:endParaRPr>
          </a:p>
        </p:txBody>
      </p:sp>
      <p:sp>
        <p:nvSpPr>
          <p:cNvPr id="1018" name="Line 17"/>
          <p:cNvSpPr/>
          <p:nvPr/>
        </p:nvSpPr>
        <p:spPr>
          <a:xfrm>
            <a:off x="2103120" y="399852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19" name="CustomShape 18"/>
          <p:cNvSpPr/>
          <p:nvPr/>
        </p:nvSpPr>
        <p:spPr>
          <a:xfrm>
            <a:off x="2226600" y="4020120"/>
            <a:ext cx="6459840" cy="42948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Enhancing service components</a:t>
            </a:r>
            <a:endParaRPr lang="de-DE" sz="1800" b="0" strike="noStrike" spc="-1">
              <a:solidFill>
                <a:srgbClr val="000000"/>
              </a:solidFill>
              <a:uFill>
                <a:solidFill>
                  <a:srgbClr val="FFFFFF"/>
                </a:solidFill>
              </a:uFill>
              <a:latin typeface="Arial"/>
            </a:endParaRPr>
          </a:p>
        </p:txBody>
      </p:sp>
      <p:sp>
        <p:nvSpPr>
          <p:cNvPr id="1020" name="Line 19"/>
          <p:cNvSpPr/>
          <p:nvPr/>
        </p:nvSpPr>
        <p:spPr>
          <a:xfrm>
            <a:off x="2103120" y="44499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1" name="Line 20"/>
          <p:cNvSpPr/>
          <p:nvPr/>
        </p:nvSpPr>
        <p:spPr>
          <a:xfrm>
            <a:off x="457200" y="447192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2" name="CustomShape 21"/>
          <p:cNvSpPr/>
          <p:nvPr/>
        </p:nvSpPr>
        <p:spPr>
          <a:xfrm>
            <a:off x="457200" y="447192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acceptance criteria (SAC)</a:t>
            </a:r>
            <a:endParaRPr lang="de-DE" sz="1800" b="0" strike="noStrike" spc="-1">
              <a:solidFill>
                <a:srgbClr val="000000"/>
              </a:solidFill>
              <a:uFill>
                <a:solidFill>
                  <a:srgbClr val="FFFFFF"/>
                </a:solidFill>
              </a:uFill>
              <a:latin typeface="Arial"/>
            </a:endParaRPr>
          </a:p>
        </p:txBody>
      </p:sp>
      <p:sp>
        <p:nvSpPr>
          <p:cNvPr id="1023" name="CustomShape 22"/>
          <p:cNvSpPr/>
          <p:nvPr/>
        </p:nvSpPr>
        <p:spPr>
          <a:xfrm>
            <a:off x="2226600" y="448668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Functional criteria</a:t>
            </a:r>
            <a:endParaRPr lang="de-DE" sz="1800" b="0" strike="noStrike" spc="-1">
              <a:solidFill>
                <a:srgbClr val="000000"/>
              </a:solidFill>
              <a:uFill>
                <a:solidFill>
                  <a:srgbClr val="FFFFFF"/>
                </a:solidFill>
              </a:uFill>
              <a:latin typeface="Arial"/>
            </a:endParaRPr>
          </a:p>
        </p:txBody>
      </p:sp>
      <p:sp>
        <p:nvSpPr>
          <p:cNvPr id="1024" name="Line 23"/>
          <p:cNvSpPr/>
          <p:nvPr/>
        </p:nvSpPr>
        <p:spPr>
          <a:xfrm>
            <a:off x="2103120" y="477540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5" name="CustomShape 24"/>
          <p:cNvSpPr/>
          <p:nvPr/>
        </p:nvSpPr>
        <p:spPr>
          <a:xfrm>
            <a:off x="2226600" y="479016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Usability-related criteria</a:t>
            </a:r>
            <a:endParaRPr lang="de-DE" sz="1800" b="0" strike="noStrike" spc="-1">
              <a:solidFill>
                <a:srgbClr val="000000"/>
              </a:solidFill>
              <a:uFill>
                <a:solidFill>
                  <a:srgbClr val="FFFFFF"/>
                </a:solidFill>
              </a:uFill>
              <a:latin typeface="Arial"/>
            </a:endParaRPr>
          </a:p>
        </p:txBody>
      </p:sp>
      <p:sp>
        <p:nvSpPr>
          <p:cNvPr id="1026" name="Line 25"/>
          <p:cNvSpPr/>
          <p:nvPr/>
        </p:nvSpPr>
        <p:spPr>
          <a:xfrm>
            <a:off x="2103120" y="507888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7" name="CustomShape 26"/>
          <p:cNvSpPr/>
          <p:nvPr/>
        </p:nvSpPr>
        <p:spPr>
          <a:xfrm>
            <a:off x="2226600" y="509364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28" name="Line 27"/>
          <p:cNvSpPr/>
          <p:nvPr/>
        </p:nvSpPr>
        <p:spPr>
          <a:xfrm>
            <a:off x="2103120" y="53823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29" name="Line 28"/>
          <p:cNvSpPr/>
          <p:nvPr/>
        </p:nvSpPr>
        <p:spPr>
          <a:xfrm>
            <a:off x="457200" y="5396760"/>
            <a:ext cx="8229600" cy="360"/>
          </a:xfrm>
          <a:prstGeom prst="line">
            <a:avLst/>
          </a:prstGeom>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0" name="CustomShape 29"/>
          <p:cNvSpPr/>
          <p:nvPr/>
        </p:nvSpPr>
        <p:spPr>
          <a:xfrm>
            <a:off x="457200" y="5397120"/>
            <a:ext cx="1645560" cy="92448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lstStyle/>
          <a:p>
            <a:pPr>
              <a:lnSpc>
                <a:spcPct val="90000"/>
              </a:lnSpc>
            </a:pPr>
            <a:r>
              <a:rPr lang="de-DE" sz="1800" b="0" strike="noStrike" spc="-1">
                <a:solidFill>
                  <a:srgbClr val="000000"/>
                </a:solidFill>
                <a:uFill>
                  <a:solidFill>
                    <a:srgbClr val="FFFFFF"/>
                  </a:solidFill>
                </a:uFill>
                <a:latin typeface="Calibri"/>
              </a:rPr>
              <a:t>Service transition plan(s)</a:t>
            </a:r>
            <a:endParaRPr lang="de-DE" sz="1800" b="0" strike="noStrike" spc="-1">
              <a:solidFill>
                <a:srgbClr val="000000"/>
              </a:solidFill>
              <a:uFill>
                <a:solidFill>
                  <a:srgbClr val="FFFFFF"/>
                </a:solidFill>
              </a:uFill>
              <a:latin typeface="Arial"/>
            </a:endParaRPr>
          </a:p>
        </p:txBody>
      </p:sp>
      <p:sp>
        <p:nvSpPr>
          <p:cNvPr id="1031" name="CustomShape 30"/>
          <p:cNvSpPr/>
          <p:nvPr/>
        </p:nvSpPr>
        <p:spPr>
          <a:xfrm>
            <a:off x="2226600" y="541152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Communication plan</a:t>
            </a:r>
            <a:endParaRPr lang="de-DE" sz="1800" b="0" strike="noStrike" spc="-1">
              <a:solidFill>
                <a:srgbClr val="000000"/>
              </a:solidFill>
              <a:uFill>
                <a:solidFill>
                  <a:srgbClr val="FFFFFF"/>
                </a:solidFill>
              </a:uFill>
              <a:latin typeface="Arial"/>
            </a:endParaRPr>
          </a:p>
        </p:txBody>
      </p:sp>
      <p:sp>
        <p:nvSpPr>
          <p:cNvPr id="1032" name="Line 31"/>
          <p:cNvSpPr/>
          <p:nvPr/>
        </p:nvSpPr>
        <p:spPr>
          <a:xfrm>
            <a:off x="2103120" y="570024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3" name="CustomShape 32"/>
          <p:cNvSpPr/>
          <p:nvPr/>
        </p:nvSpPr>
        <p:spPr>
          <a:xfrm>
            <a:off x="2226600" y="571500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Development and deployment plan</a:t>
            </a:r>
            <a:endParaRPr lang="de-DE" sz="1800" b="0" strike="noStrike" spc="-1">
              <a:solidFill>
                <a:srgbClr val="000000"/>
              </a:solidFill>
              <a:uFill>
                <a:solidFill>
                  <a:srgbClr val="FFFFFF"/>
                </a:solidFill>
              </a:uFill>
              <a:latin typeface="Arial"/>
            </a:endParaRPr>
          </a:p>
        </p:txBody>
      </p:sp>
      <p:sp>
        <p:nvSpPr>
          <p:cNvPr id="1034" name="Line 33"/>
          <p:cNvSpPr/>
          <p:nvPr/>
        </p:nvSpPr>
        <p:spPr>
          <a:xfrm>
            <a:off x="2103120" y="600408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5" name="CustomShape 34"/>
          <p:cNvSpPr/>
          <p:nvPr/>
        </p:nvSpPr>
        <p:spPr>
          <a:xfrm>
            <a:off x="2226600" y="6018480"/>
            <a:ext cx="6459840" cy="288720"/>
          </a:xfrm>
          <a:prstGeom prst="rect">
            <a:avLst/>
          </a:prstGeom>
          <a:noFill/>
          <a:ln>
            <a:noFill/>
          </a:ln>
        </p:spPr>
        <p:style>
          <a:lnRef idx="0">
            <a:scrgbClr r="0" g="0" b="0"/>
          </a:lnRef>
          <a:fillRef idx="0">
            <a:scrgbClr r="0" g="0" b="0"/>
          </a:fillRef>
          <a:effectRef idx="0">
            <a:scrgbClr r="0" g="0" b="0"/>
          </a:effectRef>
          <a:fontRef idx="minor"/>
        </p:style>
        <p:txBody>
          <a:bodyPr lIns="49680" tIns="49680" rIns="49680" bIns="49680"/>
          <a:lstStyle/>
          <a:p>
            <a:pPr>
              <a:lnSpc>
                <a:spcPct val="90000"/>
              </a:lnSpc>
            </a:pPr>
            <a:r>
              <a:rPr lang="de-DE" sz="13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36" name="Line 35"/>
          <p:cNvSpPr/>
          <p:nvPr/>
        </p:nvSpPr>
        <p:spPr>
          <a:xfrm>
            <a:off x="2103120" y="6307560"/>
            <a:ext cx="6583680" cy="360"/>
          </a:xfrm>
          <a:prstGeom prst="line">
            <a:avLst/>
          </a:prstGeom>
          <a:ln>
            <a:solidFill>
              <a:schemeClr val="accent1">
                <a:tint val="5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1037" name="TextShape 36"/>
          <p:cNvSpPr txBox="1"/>
          <p:nvPr/>
        </p:nvSpPr>
        <p:spPr>
          <a:xfrm>
            <a:off x="6553080" y="6430680"/>
            <a:ext cx="2133360" cy="364680"/>
          </a:xfrm>
          <a:prstGeom prst="rect">
            <a:avLst/>
          </a:prstGeom>
          <a:noFill/>
          <a:ln>
            <a:noFill/>
          </a:ln>
        </p:spPr>
        <p:txBody>
          <a:bodyPr anchor="ctr"/>
          <a:lstStyle/>
          <a:p>
            <a:pPr algn="r">
              <a:lnSpc>
                <a:spcPct val="100000"/>
              </a:lnSpc>
            </a:pPr>
            <a:fld id="{6E021910-579D-4897-8029-8CE23B0F26FE}" type="slidenum">
              <a:rPr lang="de-DE" sz="1200" b="0" strike="noStrike" spc="-1">
                <a:solidFill>
                  <a:srgbClr val="8B8B8B"/>
                </a:solidFill>
                <a:uFill>
                  <a:solidFill>
                    <a:srgbClr val="FFFFFF"/>
                  </a:solidFill>
                </a:uFill>
                <a:latin typeface="Calibri"/>
              </a:rPr>
              <a:t>118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Why service requirements &amp; service acceptance criteria?</a:t>
            </a:r>
            <a:endParaRPr lang="en-US" sz="1800" b="0" strike="noStrike" spc="-1">
              <a:solidFill>
                <a:srgbClr val="000000"/>
              </a:solidFill>
              <a:uFill>
                <a:solidFill>
                  <a:srgbClr val="FFFFFF"/>
                </a:solidFill>
              </a:uFill>
              <a:latin typeface="Calibri"/>
            </a:endParaRPr>
          </a:p>
        </p:txBody>
      </p:sp>
      <p:sp>
        <p:nvSpPr>
          <p:cNvPr id="103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Create a common understanding between the service provider and customers / other stakeholders of expectations regarding the new / changed service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Avoid conflicts between the service provider and customers / other stakeholders by clearly stating the conditions under which the new or changed service is deployed into the live environment.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Create Basis for quality assurance during the design and transition phase</a:t>
            </a:r>
          </a:p>
        </p:txBody>
      </p:sp>
      <p:sp>
        <p:nvSpPr>
          <p:cNvPr id="1040" name="TextShape 3"/>
          <p:cNvSpPr txBox="1"/>
          <p:nvPr/>
        </p:nvSpPr>
        <p:spPr>
          <a:xfrm>
            <a:off x="6553080" y="6430680"/>
            <a:ext cx="2133360" cy="364680"/>
          </a:xfrm>
          <a:prstGeom prst="rect">
            <a:avLst/>
          </a:prstGeom>
          <a:noFill/>
          <a:ln>
            <a:noFill/>
          </a:ln>
        </p:spPr>
        <p:txBody>
          <a:bodyPr anchor="ctr"/>
          <a:lstStyle/>
          <a:p>
            <a:pPr algn="r">
              <a:lnSpc>
                <a:spcPct val="100000"/>
              </a:lnSpc>
            </a:pPr>
            <a:fld id="{04D24A95-0A6E-4004-9D33-E6AB5DA35CB5}" type="slidenum">
              <a:rPr lang="de-DE" sz="1200" b="0" strike="noStrike" spc="-1">
                <a:solidFill>
                  <a:srgbClr val="8B8B8B"/>
                </a:solidFill>
                <a:uFill>
                  <a:solidFill>
                    <a:srgbClr val="FFFFFF"/>
                  </a:solidFill>
                </a:uFill>
                <a:latin typeface="Calibri"/>
              </a:rPr>
              <a:t>119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What is a process?</a:t>
            </a:r>
            <a:endParaRPr lang="en-US" sz="1800" b="0" strike="noStrike" spc="-1">
              <a:solidFill>
                <a:srgbClr val="000000"/>
              </a:solidFill>
              <a:uFill>
                <a:solidFill>
                  <a:srgbClr val="FFFFFF"/>
                </a:solidFill>
              </a:uFill>
              <a:latin typeface="Calibri"/>
            </a:endParaRPr>
          </a:p>
        </p:txBody>
      </p:sp>
      <p:sp>
        <p:nvSpPr>
          <p:cNvPr id="16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How to define a process:</a:t>
            </a:r>
          </a:p>
        </p:txBody>
      </p:sp>
      <p:sp>
        <p:nvSpPr>
          <p:cNvPr id="161" name="TextShape 3"/>
          <p:cNvSpPr txBox="1"/>
          <p:nvPr/>
        </p:nvSpPr>
        <p:spPr>
          <a:xfrm>
            <a:off x="6553080" y="6430680"/>
            <a:ext cx="2133360" cy="364680"/>
          </a:xfrm>
          <a:prstGeom prst="rect">
            <a:avLst/>
          </a:prstGeom>
          <a:noFill/>
          <a:ln>
            <a:noFill/>
          </a:ln>
        </p:spPr>
        <p:txBody>
          <a:bodyPr anchor="ctr"/>
          <a:lstStyle/>
          <a:p>
            <a:pPr algn="r">
              <a:lnSpc>
                <a:spcPct val="100000"/>
              </a:lnSpc>
            </a:pPr>
            <a:fld id="{6CCF0C81-38F3-4777-B505-2787A0C4C794}" type="slidenum">
              <a:rPr lang="de-DE" sz="1200" b="0" strike="noStrike" spc="-1">
                <a:solidFill>
                  <a:srgbClr val="8B8B8B"/>
                </a:solidFill>
                <a:uFill>
                  <a:solidFill>
                    <a:srgbClr val="FFFFFF"/>
                  </a:solidFill>
                </a:uFill>
                <a:latin typeface="Calibri"/>
              </a:rPr>
              <a:t>12</a:t>
            </a:fld>
            <a:endParaRPr lang="de-DE" sz="1400" b="0" strike="noStrike" spc="-1">
              <a:solidFill>
                <a:srgbClr val="000000"/>
              </a:solidFill>
              <a:uFill>
                <a:solidFill>
                  <a:srgbClr val="FFFFFF"/>
                </a:solidFill>
              </a:uFill>
              <a:latin typeface="Times New Roman"/>
            </a:endParaRPr>
          </a:p>
        </p:txBody>
      </p:sp>
      <p:graphicFrame>
        <p:nvGraphicFramePr>
          <p:cNvPr id="162" name="Table 4"/>
          <p:cNvGraphicFramePr/>
          <p:nvPr/>
        </p:nvGraphicFramePr>
        <p:xfrm>
          <a:off x="457200" y="521136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19008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61040">
                <a:tc>
                  <a:txBody>
                    <a:bodyPr/>
                    <a:lstStyle/>
                    <a:p>
                      <a:pPr>
                        <a:lnSpc>
                          <a:spcPct val="100000"/>
                        </a:lnSpc>
                      </a:pPr>
                      <a:r>
                        <a:rPr lang="de-DE" sz="2000" b="0" strike="noStrike" spc="-1">
                          <a:solidFill>
                            <a:srgbClr val="000000"/>
                          </a:solidFill>
                          <a:uFill>
                            <a:solidFill>
                              <a:srgbClr val="FFFFFF"/>
                            </a:solidFill>
                          </a:uFill>
                          <a:latin typeface="Calibri"/>
                        </a:rPr>
                        <a:t>Role: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Set of responsibilities and connected behaviours or actions collected into a logical unit that can be assigned to an individual or group</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63" name="CustomShape 5"/>
          <p:cNvSpPr/>
          <p:nvPr/>
        </p:nvSpPr>
        <p:spPr>
          <a:xfrm>
            <a:off x="2338200" y="229632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56600" tIns="83880" rIns="239760" bIns="83880" anchor="ctr"/>
          <a:lstStyle/>
          <a:p>
            <a:pPr algn="ctr">
              <a:lnSpc>
                <a:spcPct val="90000"/>
              </a:lnSpc>
            </a:pPr>
            <a:r>
              <a:rPr lang="de-DE" sz="2200" b="0" strike="noStrike" spc="-1">
                <a:solidFill>
                  <a:srgbClr val="FFFFFF"/>
                </a:solidFill>
                <a:uFill>
                  <a:solidFill>
                    <a:srgbClr val="FFFFFF"/>
                  </a:solidFill>
                </a:uFill>
                <a:latin typeface="Calibri"/>
              </a:rPr>
              <a:t>Goal(s), objectives</a:t>
            </a:r>
            <a:endParaRPr lang="de-DE" sz="1800" b="0" strike="noStrike" spc="-1">
              <a:solidFill>
                <a:srgbClr val="000000"/>
              </a:solidFill>
              <a:uFill>
                <a:solidFill>
                  <a:srgbClr val="FFFFFF"/>
                </a:solidFill>
              </a:uFill>
              <a:latin typeface="Arial"/>
            </a:endParaRPr>
          </a:p>
        </p:txBody>
      </p:sp>
      <p:sp>
        <p:nvSpPr>
          <p:cNvPr id="164" name="CustomShape 6"/>
          <p:cNvSpPr/>
          <p:nvPr/>
        </p:nvSpPr>
        <p:spPr>
          <a:xfrm>
            <a:off x="1699920" y="2277360"/>
            <a:ext cx="543240" cy="543240"/>
          </a:xfrm>
          <a:prstGeom prst="ellipse">
            <a:avLst/>
          </a:prstGeom>
          <a:blipFill>
            <a:blip r:embed="rId3"/>
            <a:stretch>
              <a:fillRect/>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65" name="CustomShape 7"/>
          <p:cNvSpPr/>
          <p:nvPr/>
        </p:nvSpPr>
        <p:spPr>
          <a:xfrm>
            <a:off x="2338200" y="297600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56600" tIns="83880" rIns="239760" bIns="83880" anchor="ctr"/>
          <a:lstStyle/>
          <a:p>
            <a:pPr algn="ctr">
              <a:lnSpc>
                <a:spcPct val="90000"/>
              </a:lnSpc>
            </a:pPr>
            <a:r>
              <a:rPr lang="de-DE" sz="2200" b="0" strike="noStrike" spc="-1">
                <a:solidFill>
                  <a:srgbClr val="FFFFFF"/>
                </a:solidFill>
                <a:uFill>
                  <a:solidFill>
                    <a:srgbClr val="FFFFFF"/>
                  </a:solidFill>
                </a:uFill>
                <a:latin typeface="Calibri"/>
              </a:rPr>
              <a:t>Clearly defined inputs, triggers and outputs</a:t>
            </a:r>
            <a:endParaRPr lang="de-DE" sz="1800" b="0" strike="noStrike" spc="-1">
              <a:solidFill>
                <a:srgbClr val="000000"/>
              </a:solidFill>
              <a:uFill>
                <a:solidFill>
                  <a:srgbClr val="FFFFFF"/>
                </a:solidFill>
              </a:uFill>
              <a:latin typeface="Arial"/>
            </a:endParaRPr>
          </a:p>
        </p:txBody>
      </p:sp>
      <p:sp>
        <p:nvSpPr>
          <p:cNvPr id="166" name="CustomShape 8"/>
          <p:cNvSpPr/>
          <p:nvPr/>
        </p:nvSpPr>
        <p:spPr>
          <a:xfrm>
            <a:off x="1699920" y="2957040"/>
            <a:ext cx="543240" cy="543240"/>
          </a:xfrm>
          <a:prstGeom prst="ellipse">
            <a:avLst/>
          </a:prstGeom>
          <a:blipFill>
            <a:blip r:embed="rId4"/>
            <a:stretch>
              <a:fillRect/>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67" name="CustomShape 9"/>
          <p:cNvSpPr/>
          <p:nvPr/>
        </p:nvSpPr>
        <p:spPr>
          <a:xfrm>
            <a:off x="2338200" y="365568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56600" tIns="83880" rIns="239760" bIns="83880" anchor="ctr"/>
          <a:lstStyle/>
          <a:p>
            <a:pPr algn="ctr">
              <a:lnSpc>
                <a:spcPct val="90000"/>
              </a:lnSpc>
            </a:pPr>
            <a:r>
              <a:rPr lang="de-DE" sz="2200" b="0" strike="noStrike" spc="-1">
                <a:solidFill>
                  <a:srgbClr val="FFFFFF"/>
                </a:solidFill>
                <a:uFill>
                  <a:solidFill>
                    <a:srgbClr val="FFFFFF"/>
                  </a:solidFill>
                </a:uFill>
                <a:latin typeface="Calibri"/>
              </a:rPr>
              <a:t>Set of interrelated activities </a:t>
            </a:r>
            <a:endParaRPr lang="de-DE" sz="1800" b="0" strike="noStrike" spc="-1">
              <a:solidFill>
                <a:srgbClr val="000000"/>
              </a:solidFill>
              <a:uFill>
                <a:solidFill>
                  <a:srgbClr val="FFFFFF"/>
                </a:solidFill>
              </a:uFill>
              <a:latin typeface="Arial"/>
            </a:endParaRPr>
          </a:p>
        </p:txBody>
      </p:sp>
      <p:sp>
        <p:nvSpPr>
          <p:cNvPr id="168" name="CustomShape 10"/>
          <p:cNvSpPr/>
          <p:nvPr/>
        </p:nvSpPr>
        <p:spPr>
          <a:xfrm>
            <a:off x="1699920" y="3636720"/>
            <a:ext cx="543240" cy="543240"/>
          </a:xfrm>
          <a:prstGeom prst="ellipse">
            <a:avLst/>
          </a:prstGeom>
          <a:blipFill>
            <a:blip r:embed="rId5"/>
            <a:stretch>
              <a:fillRect l="-564251" r="-564251"/>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69" name="CustomShape 11"/>
          <p:cNvSpPr/>
          <p:nvPr/>
        </p:nvSpPr>
        <p:spPr>
          <a:xfrm>
            <a:off x="2338200" y="433500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56600" tIns="83880" rIns="239760" bIns="83880" anchor="ctr"/>
          <a:lstStyle/>
          <a:p>
            <a:pPr algn="ctr">
              <a:lnSpc>
                <a:spcPct val="90000"/>
              </a:lnSpc>
            </a:pPr>
            <a:r>
              <a:rPr lang="de-DE" sz="2200" b="0" strike="noStrike" spc="-1">
                <a:solidFill>
                  <a:srgbClr val="FFFFFF"/>
                </a:solidFill>
                <a:uFill>
                  <a:solidFill>
                    <a:srgbClr val="FFFFFF"/>
                  </a:solidFill>
                </a:uFill>
                <a:latin typeface="Calibri"/>
              </a:rPr>
              <a:t>Roles and responsibilities</a:t>
            </a:r>
            <a:endParaRPr lang="de-DE" sz="1800" b="0" strike="noStrike" spc="-1">
              <a:solidFill>
                <a:srgbClr val="000000"/>
              </a:solidFill>
              <a:uFill>
                <a:solidFill>
                  <a:srgbClr val="FFFFFF"/>
                </a:solidFill>
              </a:uFill>
              <a:latin typeface="Arial"/>
            </a:endParaRPr>
          </a:p>
        </p:txBody>
      </p:sp>
      <p:sp>
        <p:nvSpPr>
          <p:cNvPr id="170" name="CustomShape 12"/>
          <p:cNvSpPr/>
          <p:nvPr/>
        </p:nvSpPr>
        <p:spPr>
          <a:xfrm>
            <a:off x="1699920" y="4316040"/>
            <a:ext cx="543240" cy="543240"/>
          </a:xfrm>
          <a:prstGeom prst="ellipse">
            <a:avLst/>
          </a:prstGeom>
          <a:blipFill>
            <a:blip r:embed="rId6"/>
            <a:stretch>
              <a:fillRect l="-52317" r="-52317"/>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Typical categories of service requirements &amp; service acceptance criteria</a:t>
            </a:r>
            <a:endParaRPr lang="en-US" sz="1800" b="0" strike="noStrike" spc="-1">
              <a:solidFill>
                <a:srgbClr val="000000"/>
              </a:solidFill>
              <a:uFill>
                <a:solidFill>
                  <a:srgbClr val="FFFFFF"/>
                </a:solidFill>
              </a:uFill>
              <a:latin typeface="Calibri"/>
            </a:endParaRPr>
          </a:p>
        </p:txBody>
      </p:sp>
      <p:sp>
        <p:nvSpPr>
          <p:cNvPr id="1054" name="TextShape 14"/>
          <p:cNvSpPr txBox="1"/>
          <p:nvPr/>
        </p:nvSpPr>
        <p:spPr>
          <a:xfrm>
            <a:off x="6553080" y="6430680"/>
            <a:ext cx="2133360" cy="364680"/>
          </a:xfrm>
          <a:prstGeom prst="rect">
            <a:avLst/>
          </a:prstGeom>
          <a:noFill/>
          <a:ln>
            <a:noFill/>
          </a:ln>
        </p:spPr>
        <p:txBody>
          <a:bodyPr anchor="ctr"/>
          <a:lstStyle/>
          <a:p>
            <a:pPr algn="r">
              <a:lnSpc>
                <a:spcPct val="100000"/>
              </a:lnSpc>
            </a:pPr>
            <a:fld id="{9BC60841-6F25-4DB9-9D6A-4F18A618490A}" type="slidenum">
              <a:rPr lang="de-DE" sz="1200" b="0" strike="noStrike" spc="-1">
                <a:solidFill>
                  <a:srgbClr val="8B8B8B"/>
                </a:solidFill>
                <a:uFill>
                  <a:solidFill>
                    <a:srgbClr val="FFFFFF"/>
                  </a:solidFill>
                </a:uFill>
                <a:latin typeface="Calibri"/>
              </a:rPr>
              <a:t>120</a:t>
            </a:fld>
            <a:endParaRPr lang="de-DE" sz="1400" b="0" strike="noStrike" spc="-1">
              <a:solidFill>
                <a:srgbClr val="000000"/>
              </a:solidFill>
              <a:uFill>
                <a:solidFill>
                  <a:srgbClr val="FFFFFF"/>
                </a:solidFill>
              </a:uFill>
              <a:latin typeface="Times New Roman"/>
            </a:endParaRPr>
          </a:p>
        </p:txBody>
      </p:sp>
      <p:graphicFrame>
        <p:nvGraphicFramePr>
          <p:cNvPr id="21" name="Inhaltsplatzhalter 4">
            <a:extLst>
              <a:ext uri="{FF2B5EF4-FFF2-40B4-BE49-F238E27FC236}">
                <a16:creationId xmlns:a16="http://schemas.microsoft.com/office/drawing/2014/main" id="{D2DAAC00-F747-C644-93F5-8D0AC7DAD772}"/>
              </a:ext>
            </a:extLst>
          </p:cNvPr>
          <p:cNvGraphicFramePr>
            <a:graphicFrameLocks/>
          </p:cNvGraphicFramePr>
          <p:nvPr>
            <p:extLst>
              <p:ext uri="{D42A27DB-BD31-4B8C-83A1-F6EECF244321}">
                <p14:modId xmlns:p14="http://schemas.microsoft.com/office/powerpoint/2010/main" val="1811212270"/>
              </p:ext>
            </p:extLst>
          </p:nvPr>
        </p:nvGraphicFramePr>
        <p:xfrm>
          <a:off x="457200" y="2019300"/>
          <a:ext cx="8229600" cy="4303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feld 21">
            <a:extLst>
              <a:ext uri="{FF2B5EF4-FFF2-40B4-BE49-F238E27FC236}">
                <a16:creationId xmlns:a16="http://schemas.microsoft.com/office/drawing/2014/main" id="{9991813E-A274-4F4A-9B36-29D7D5A96A10}"/>
              </a:ext>
            </a:extLst>
          </p:cNvPr>
          <p:cNvSpPr txBox="1"/>
          <p:nvPr/>
        </p:nvSpPr>
        <p:spPr>
          <a:xfrm>
            <a:off x="457200" y="1653659"/>
            <a:ext cx="2952750" cy="369332"/>
          </a:xfrm>
          <a:prstGeom prst="rect">
            <a:avLst/>
          </a:prstGeom>
          <a:noFill/>
        </p:spPr>
        <p:txBody>
          <a:bodyPr wrap="square" rtlCol="0">
            <a:spAutoFit/>
          </a:bodyPr>
          <a:lstStyle/>
          <a:p>
            <a:pPr algn="ctr"/>
            <a:r>
              <a:rPr lang="de-DE" dirty="0" err="1"/>
              <a:t>Category</a:t>
            </a:r>
            <a:endParaRPr lang="de-DE" dirty="0"/>
          </a:p>
        </p:txBody>
      </p:sp>
      <p:sp>
        <p:nvSpPr>
          <p:cNvPr id="23" name="Textfeld 22">
            <a:extLst>
              <a:ext uri="{FF2B5EF4-FFF2-40B4-BE49-F238E27FC236}">
                <a16:creationId xmlns:a16="http://schemas.microsoft.com/office/drawing/2014/main" id="{03DCEDBC-0ED8-3D4F-91DD-6DA927CAC7EE}"/>
              </a:ext>
            </a:extLst>
          </p:cNvPr>
          <p:cNvSpPr txBox="1"/>
          <p:nvPr/>
        </p:nvSpPr>
        <p:spPr>
          <a:xfrm>
            <a:off x="3409950" y="1653659"/>
            <a:ext cx="5276850" cy="369332"/>
          </a:xfrm>
          <a:prstGeom prst="rect">
            <a:avLst/>
          </a:prstGeom>
          <a:noFill/>
        </p:spPr>
        <p:txBody>
          <a:bodyPr wrap="square" rtlCol="0">
            <a:spAutoFit/>
          </a:bodyPr>
          <a:lstStyle/>
          <a:p>
            <a:pPr algn="ctr"/>
            <a:r>
              <a:rPr lang="de-DE" dirty="0" err="1"/>
              <a:t>Example</a:t>
            </a:r>
            <a:endParaRPr lang="de-DE"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of this training</a:t>
            </a:r>
            <a:endParaRPr lang="en-US" sz="1800" b="0" strike="noStrike" spc="-1">
              <a:solidFill>
                <a:srgbClr val="000000"/>
              </a:solidFill>
              <a:uFill>
                <a:solidFill>
                  <a:srgbClr val="FFFFFF"/>
                </a:solidFill>
              </a:uFill>
              <a:latin typeface="Calibri"/>
            </a:endParaRPr>
          </a:p>
        </p:txBody>
      </p:sp>
      <p:sp>
        <p:nvSpPr>
          <p:cNvPr id="1058"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wrap-up</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ITSM-related frameworks and standards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Understanding the organisational context of managing and delivering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and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Planning and implementing services and ITSM (PLAN, DO)</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Monitoring, reviewing and improving services and ITSM (CHECK, ACT)</a:t>
            </a:r>
            <a:endParaRPr lang="en-US" sz="2800" b="0" strike="noStrike" spc="-1">
              <a:solidFill>
                <a:srgbClr val="000000"/>
              </a:solidFill>
              <a:uFill>
                <a:solidFill>
                  <a:srgbClr val="FFFFFF"/>
                </a:solidFill>
              </a:uFill>
              <a:latin typeface="Calibri"/>
            </a:endParaRPr>
          </a:p>
        </p:txBody>
      </p:sp>
      <p:sp>
        <p:nvSpPr>
          <p:cNvPr id="1059" name="TextShape 3"/>
          <p:cNvSpPr txBox="1"/>
          <p:nvPr/>
        </p:nvSpPr>
        <p:spPr>
          <a:xfrm>
            <a:off x="6553080" y="6430680"/>
            <a:ext cx="2133360" cy="364680"/>
          </a:xfrm>
          <a:prstGeom prst="rect">
            <a:avLst/>
          </a:prstGeom>
          <a:noFill/>
          <a:ln>
            <a:noFill/>
          </a:ln>
        </p:spPr>
        <p:txBody>
          <a:bodyPr anchor="ctr"/>
          <a:lstStyle/>
          <a:p>
            <a:pPr algn="r">
              <a:lnSpc>
                <a:spcPct val="100000"/>
              </a:lnSpc>
            </a:pPr>
            <a:fld id="{D4B887F7-46DC-4166-B392-E2540DABF5D4}" type="slidenum">
              <a:rPr lang="de-DE" sz="1200" b="0" strike="noStrike" spc="-1">
                <a:solidFill>
                  <a:srgbClr val="8B8B8B"/>
                </a:solidFill>
                <a:uFill>
                  <a:solidFill>
                    <a:srgbClr val="FFFFFF"/>
                  </a:solidFill>
                </a:uFill>
                <a:latin typeface="Calibri"/>
              </a:rPr>
              <a:t>121</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Monitoring, reviewing and improving ITSM
(CHECK, ACT)</a:t>
            </a:r>
            <a:endParaRPr lang="en-US" sz="1800" b="0" strike="noStrike" spc="-1">
              <a:solidFill>
                <a:srgbClr val="000000"/>
              </a:solidFill>
              <a:uFill>
                <a:solidFill>
                  <a:srgbClr val="FFFFFF"/>
                </a:solidFill>
              </a:uFill>
              <a:latin typeface="Calibri"/>
            </a:endParaRPr>
          </a:p>
        </p:txBody>
      </p:sp>
      <p:sp>
        <p:nvSpPr>
          <p:cNvPr id="1061" name="TextShape 2"/>
          <p:cNvSpPr txBox="1"/>
          <p:nvPr/>
        </p:nvSpPr>
        <p:spPr>
          <a:xfrm>
            <a:off x="6553080" y="6430680"/>
            <a:ext cx="2133360" cy="364680"/>
          </a:xfrm>
          <a:prstGeom prst="rect">
            <a:avLst/>
          </a:prstGeom>
          <a:noFill/>
          <a:ln>
            <a:noFill/>
          </a:ln>
        </p:spPr>
        <p:txBody>
          <a:bodyPr anchor="ctr"/>
          <a:lstStyle/>
          <a:p>
            <a:pPr algn="r">
              <a:lnSpc>
                <a:spcPct val="100000"/>
              </a:lnSpc>
            </a:pPr>
            <a:fld id="{89CB89E8-C4DA-4392-8527-12C23990B28B}" type="slidenum">
              <a:rPr lang="de-DE" sz="1200" b="0" strike="noStrike" spc="-1">
                <a:solidFill>
                  <a:srgbClr val="FFFFFF"/>
                </a:solidFill>
                <a:uFill>
                  <a:solidFill>
                    <a:srgbClr val="FFFFFF"/>
                  </a:solidFill>
                </a:uFill>
                <a:latin typeface="Calibri"/>
              </a:rPr>
              <a:t>122</a:t>
            </a:fld>
            <a:endParaRPr lang="de-DE" sz="1400" b="0" strike="noStrike" spc="-1">
              <a:solidFill>
                <a:srgbClr val="000000"/>
              </a:solidFill>
              <a:uFill>
                <a:solidFill>
                  <a:srgbClr val="FFFFFF"/>
                </a:solidFill>
              </a:uFill>
              <a:latin typeface="Times New Roman"/>
            </a:endParaRPr>
          </a:p>
        </p:txBody>
      </p:sp>
      <p:sp>
        <p:nvSpPr>
          <p:cNvPr id="1062" name="CustomShape 3"/>
          <p:cNvSpPr/>
          <p:nvPr/>
        </p:nvSpPr>
        <p:spPr>
          <a:xfrm>
            <a:off x="4032360" y="3990960"/>
            <a:ext cx="1215000" cy="12027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063" name="Line 4"/>
          <p:cNvSpPr/>
          <p:nvPr/>
        </p:nvSpPr>
        <p:spPr>
          <a:xfrm flipV="1">
            <a:off x="2724120" y="4831560"/>
            <a:ext cx="3915000" cy="732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1064" name="CustomShape 5"/>
          <p:cNvSpPr/>
          <p:nvPr/>
        </p:nvSpPr>
        <p:spPr>
          <a:xfrm rot="20880000">
            <a:off x="3907800" y="4981320"/>
            <a:ext cx="690840" cy="291960"/>
          </a:xfrm>
          <a:prstGeom prst="rtTriangle">
            <a:avLst/>
          </a:prstGeom>
          <a:solidFill>
            <a:srgbClr val="000000"/>
          </a:solidFill>
          <a:ln w="12600">
            <a:solidFill>
              <a:schemeClr val="tx1"/>
            </a:solidFill>
            <a:miter/>
          </a:ln>
        </p:spPr>
        <p:style>
          <a:lnRef idx="0">
            <a:scrgbClr r="0" g="0" b="0"/>
          </a:lnRef>
          <a:fillRef idx="0">
            <a:scrgbClr r="0" g="0" b="0"/>
          </a:fillRef>
          <a:effectRef idx="0">
            <a:scrgbClr r="0" g="0" b="0"/>
          </a:effectRef>
          <a:fontRef idx="minor"/>
        </p:style>
      </p:sp>
      <p:sp>
        <p:nvSpPr>
          <p:cNvPr id="1065" name="Line 6"/>
          <p:cNvSpPr/>
          <p:nvPr/>
        </p:nvSpPr>
        <p:spPr>
          <a:xfrm flipH="1" flipV="1">
            <a:off x="4277520" y="4117320"/>
            <a:ext cx="754200" cy="95688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1066" name="Line 7"/>
          <p:cNvSpPr/>
          <p:nvPr/>
        </p:nvSpPr>
        <p:spPr>
          <a:xfrm flipH="1">
            <a:off x="4155480" y="4226400"/>
            <a:ext cx="974520" cy="741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1067" name="CustomShape 8"/>
          <p:cNvSpPr/>
          <p:nvPr/>
        </p:nvSpPr>
        <p:spPr>
          <a:xfrm rot="11220000">
            <a:off x="4344480" y="4848120"/>
            <a:ext cx="52632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Plan</a:t>
            </a:r>
            <a:endParaRPr lang="de-DE" sz="1800" b="0" strike="noStrike" spc="-1">
              <a:solidFill>
                <a:srgbClr val="000000"/>
              </a:solidFill>
              <a:uFill>
                <a:solidFill>
                  <a:srgbClr val="FFFFFF"/>
                </a:solidFill>
              </a:uFill>
              <a:latin typeface="Arial"/>
            </a:endParaRPr>
          </a:p>
        </p:txBody>
      </p:sp>
      <p:sp>
        <p:nvSpPr>
          <p:cNvPr id="1068" name="CustomShape 9"/>
          <p:cNvSpPr/>
          <p:nvPr/>
        </p:nvSpPr>
        <p:spPr>
          <a:xfrm rot="16686000">
            <a:off x="4050720" y="4392000"/>
            <a:ext cx="42336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Act</a:t>
            </a:r>
            <a:endParaRPr lang="de-DE" sz="1800" b="0" strike="noStrike" spc="-1">
              <a:solidFill>
                <a:srgbClr val="000000"/>
              </a:solidFill>
              <a:uFill>
                <a:solidFill>
                  <a:srgbClr val="FFFFFF"/>
                </a:solidFill>
              </a:uFill>
              <a:latin typeface="Arial"/>
            </a:endParaRPr>
          </a:p>
        </p:txBody>
      </p:sp>
      <p:sp>
        <p:nvSpPr>
          <p:cNvPr id="1069" name="CustomShape 10"/>
          <p:cNvSpPr/>
          <p:nvPr/>
        </p:nvSpPr>
        <p:spPr>
          <a:xfrm rot="6010800">
            <a:off x="4845960" y="4516560"/>
            <a:ext cx="372960" cy="30528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Do</a:t>
            </a:r>
            <a:endParaRPr lang="de-DE" sz="1800" b="0" strike="noStrike" spc="-1">
              <a:solidFill>
                <a:srgbClr val="000000"/>
              </a:solidFill>
              <a:uFill>
                <a:solidFill>
                  <a:srgbClr val="FFFFFF"/>
                </a:solidFill>
              </a:uFill>
              <a:latin typeface="Arial"/>
            </a:endParaRPr>
          </a:p>
        </p:txBody>
      </p:sp>
      <p:sp>
        <p:nvSpPr>
          <p:cNvPr id="1070" name="CustomShape 11"/>
          <p:cNvSpPr/>
          <p:nvPr/>
        </p:nvSpPr>
        <p:spPr>
          <a:xfrm rot="445800">
            <a:off x="4360320" y="4049640"/>
            <a:ext cx="702360" cy="30564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Check</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Monitoring, reviewing and improving ITSM: Overview</a:t>
            </a:r>
            <a:endParaRPr lang="en-US" sz="1800" b="0" strike="noStrike" spc="-1">
              <a:solidFill>
                <a:srgbClr val="000000"/>
              </a:solidFill>
              <a:uFill>
                <a:solidFill>
                  <a:srgbClr val="FFFFFF"/>
                </a:solidFill>
              </a:uFill>
              <a:latin typeface="Calibri"/>
            </a:endParaRPr>
          </a:p>
        </p:txBody>
      </p:sp>
      <p:sp>
        <p:nvSpPr>
          <p:cNvPr id="107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Requirements according to FitSM-1</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Compliance, effectiveness and efficiency</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Key performance indicators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Managing an audit programme and conducting audits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Capability and maturity assessment</a:t>
            </a:r>
          </a:p>
        </p:txBody>
      </p:sp>
      <p:sp>
        <p:nvSpPr>
          <p:cNvPr id="1073" name="TextShape 3"/>
          <p:cNvSpPr txBox="1"/>
          <p:nvPr/>
        </p:nvSpPr>
        <p:spPr>
          <a:xfrm>
            <a:off x="6553080" y="6430680"/>
            <a:ext cx="2133360" cy="364680"/>
          </a:xfrm>
          <a:prstGeom prst="rect">
            <a:avLst/>
          </a:prstGeom>
          <a:noFill/>
          <a:ln>
            <a:noFill/>
          </a:ln>
        </p:spPr>
        <p:txBody>
          <a:bodyPr anchor="ctr"/>
          <a:lstStyle/>
          <a:p>
            <a:pPr algn="r">
              <a:lnSpc>
                <a:spcPct val="100000"/>
              </a:lnSpc>
            </a:pPr>
            <a:fld id="{024B3605-874E-4A78-8A4B-8F3859E97DFB}" type="slidenum">
              <a:rPr lang="de-DE" sz="1200" b="0" strike="noStrike" spc="-1">
                <a:solidFill>
                  <a:srgbClr val="8B8B8B"/>
                </a:solidFill>
                <a:uFill>
                  <a:solidFill>
                    <a:srgbClr val="FFFFFF"/>
                  </a:solidFill>
                </a:uFill>
                <a:latin typeface="Calibri"/>
              </a:rPr>
              <a:t>123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Planning and implementing ITSM:
Requirements according to FitSM-1</a:t>
            </a:r>
            <a:endParaRPr lang="en-US" sz="1800" b="0" strike="noStrike" spc="-1">
              <a:solidFill>
                <a:srgbClr val="000000"/>
              </a:solidFill>
              <a:uFill>
                <a:solidFill>
                  <a:srgbClr val="FFFFFF"/>
                </a:solidFill>
              </a:uFill>
              <a:latin typeface="Calibri"/>
            </a:endParaRPr>
          </a:p>
        </p:txBody>
      </p:sp>
      <p:sp>
        <p:nvSpPr>
          <p:cNvPr id="1075" name="TextShape 2"/>
          <p:cNvSpPr txBox="1"/>
          <p:nvPr/>
        </p:nvSpPr>
        <p:spPr>
          <a:xfrm>
            <a:off x="6553080" y="6430680"/>
            <a:ext cx="2133360" cy="364680"/>
          </a:xfrm>
          <a:prstGeom prst="rect">
            <a:avLst/>
          </a:prstGeom>
          <a:noFill/>
          <a:ln>
            <a:noFill/>
          </a:ln>
        </p:spPr>
        <p:txBody>
          <a:bodyPr anchor="ctr"/>
          <a:lstStyle/>
          <a:p>
            <a:pPr algn="r">
              <a:lnSpc>
                <a:spcPct val="100000"/>
              </a:lnSpc>
            </a:pPr>
            <a:fld id="{E75D6C89-0572-493E-B30E-83BD8265AD4B}" type="slidenum">
              <a:rPr lang="de-DE" sz="1200" b="0" strike="noStrike" spc="-1">
                <a:solidFill>
                  <a:srgbClr val="8B8B8B"/>
                </a:solidFill>
                <a:uFill>
                  <a:solidFill>
                    <a:srgbClr val="FFFFFF"/>
                  </a:solidFill>
                </a:uFill>
                <a:latin typeface="Calibri"/>
              </a:rPr>
              <a:t>124</a:t>
            </a:fld>
            <a:endParaRPr lang="de-DE" sz="1400" b="0" strike="noStrike" spc="-1">
              <a:solidFill>
                <a:srgbClr val="000000"/>
              </a:solidFill>
              <a:uFill>
                <a:solidFill>
                  <a:srgbClr val="FFFFFF"/>
                </a:solidFill>
              </a:uFill>
              <a:latin typeface="Times New Roman"/>
            </a:endParaRPr>
          </a:p>
        </p:txBody>
      </p:sp>
      <p:graphicFrame>
        <p:nvGraphicFramePr>
          <p:cNvPr id="1076" name="Table 3"/>
          <p:cNvGraphicFramePr/>
          <p:nvPr/>
        </p:nvGraphicFramePr>
        <p:xfrm>
          <a:off x="457200" y="1774080"/>
          <a:ext cx="8229600" cy="2234438"/>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GR6 Monitoring And Reviewing Service Management (CHECK)</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166400">
                <a:tc>
                  <a:txBody>
                    <a:bodyPr/>
                    <a:lstStyle/>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GR6.1 The effectiveness and performance of the SMS and its service management processes shall be measured and evaluated based on suitable key performance indicators in support of defined or agreed targets.</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GR6.2 Assessments and audits of the SMS shall be conducted to evaluate the level of maturity and compliance.</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graphicFrame>
        <p:nvGraphicFramePr>
          <p:cNvPr id="1077" name="Table 4"/>
          <p:cNvGraphicFramePr/>
          <p:nvPr/>
        </p:nvGraphicFramePr>
        <p:xfrm>
          <a:off x="457200" y="3964680"/>
          <a:ext cx="8229600" cy="1941830"/>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GR7 Continually Improving Service Management (ACT)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925200">
                <a:tc>
                  <a:txBody>
                    <a:bodyPr/>
                    <a:lstStyle/>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GR7.1 Nonconformities and deviations from targets shall be identified and corrective actions shall be taken to prevent them from recurring.</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GR7.2 Improvements shall be planned and implemented according to the Continual Service Improvement Management process (see PR14).</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Conformity, effectiveness and efficiency</a:t>
            </a:r>
            <a:endParaRPr lang="en-US" sz="1800" b="0" strike="noStrike" spc="-1">
              <a:solidFill>
                <a:srgbClr val="000000"/>
              </a:solidFill>
              <a:uFill>
                <a:solidFill>
                  <a:srgbClr val="FFFFFF"/>
                </a:solidFill>
              </a:uFill>
              <a:latin typeface="Calibri"/>
            </a:endParaRPr>
          </a:p>
        </p:txBody>
      </p:sp>
      <p:sp>
        <p:nvSpPr>
          <p:cNvPr id="1079" name="TextShape 2"/>
          <p:cNvSpPr txBox="1"/>
          <p:nvPr/>
        </p:nvSpPr>
        <p:spPr>
          <a:xfrm>
            <a:off x="6553080" y="6430680"/>
            <a:ext cx="2133360" cy="364680"/>
          </a:xfrm>
          <a:prstGeom prst="rect">
            <a:avLst/>
          </a:prstGeom>
          <a:noFill/>
          <a:ln>
            <a:noFill/>
          </a:ln>
        </p:spPr>
        <p:txBody>
          <a:bodyPr anchor="ctr"/>
          <a:lstStyle/>
          <a:p>
            <a:pPr algn="r">
              <a:lnSpc>
                <a:spcPct val="100000"/>
              </a:lnSpc>
            </a:pPr>
            <a:fld id="{FD66C00E-B3E2-4D6E-B027-1547EEF22EE1}" type="slidenum">
              <a:rPr lang="de-DE" sz="1200" b="0" strike="noStrike" spc="-1">
                <a:solidFill>
                  <a:srgbClr val="FFFFFF"/>
                </a:solidFill>
                <a:uFill>
                  <a:solidFill>
                    <a:srgbClr val="FFFFFF"/>
                  </a:solidFill>
                </a:uFill>
                <a:latin typeface="Calibri"/>
              </a:rPr>
              <a:t>125</a:t>
            </a:fld>
            <a:endParaRPr lang="de-DE" sz="1400" b="0" strike="noStrike" spc="-1">
              <a:solidFill>
                <a:srgbClr val="000000"/>
              </a:solidFill>
              <a:uFill>
                <a:solidFill>
                  <a:srgbClr val="FFFFFF"/>
                </a:solidFill>
              </a:uFill>
              <a:latin typeface="Times New Roman"/>
            </a:endParaRPr>
          </a:p>
        </p:txBody>
      </p:sp>
      <p:sp>
        <p:nvSpPr>
          <p:cNvPr id="1080"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081"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082" name="CustomShape 5"/>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Conformity / compliance, effectiveness and efficiency</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Conformity, effectiveness and efficiency</a:t>
            </a:r>
            <a:endParaRPr lang="en-US" sz="1800" b="0" strike="noStrike" spc="-1">
              <a:solidFill>
                <a:srgbClr val="000000"/>
              </a:solidFill>
              <a:uFill>
                <a:solidFill>
                  <a:srgbClr val="FFFFFF"/>
                </a:solidFill>
              </a:uFill>
              <a:latin typeface="Calibri"/>
            </a:endParaRPr>
          </a:p>
        </p:txBody>
      </p:sp>
      <p:sp>
        <p:nvSpPr>
          <p:cNvPr id="108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Conformity (compliance):</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Question: Are requirements fulfilled and specifications met?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Examples for sources of requirements: legislation, policies, defined processes and procedures,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Effectiveness:</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Question: Are intended goals / objectives achieved?</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Examples of goals to be achieved: service level targets (from SLAs), operational targets (from OLAs), process goals,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Efficiency:</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Question: Given the achieved level of effectiveness, is the level of consumption of resources appropriate?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Examples of resources: financial resources (money), human resources (manpower), technical resources (capacities), …</a:t>
            </a:r>
            <a:endParaRPr lang="en-US" b="0" strike="noStrike" spc="-1" dirty="0">
              <a:solidFill>
                <a:srgbClr val="000000"/>
              </a:solidFill>
              <a:uFill>
                <a:solidFill>
                  <a:srgbClr val="FFFFFF"/>
                </a:solidFill>
              </a:uFill>
              <a:latin typeface="Calibri"/>
            </a:endParaRPr>
          </a:p>
        </p:txBody>
      </p:sp>
      <p:sp>
        <p:nvSpPr>
          <p:cNvPr id="1085" name="TextShape 3"/>
          <p:cNvSpPr txBox="1"/>
          <p:nvPr/>
        </p:nvSpPr>
        <p:spPr>
          <a:xfrm>
            <a:off x="6553080" y="6430680"/>
            <a:ext cx="2133360" cy="364680"/>
          </a:xfrm>
          <a:prstGeom prst="rect">
            <a:avLst/>
          </a:prstGeom>
          <a:noFill/>
          <a:ln>
            <a:noFill/>
          </a:ln>
        </p:spPr>
        <p:txBody>
          <a:bodyPr anchor="ctr"/>
          <a:lstStyle/>
          <a:p>
            <a:pPr algn="r">
              <a:lnSpc>
                <a:spcPct val="100000"/>
              </a:lnSpc>
            </a:pPr>
            <a:fld id="{C7EE572D-08C0-4CCF-BF4E-6D597319D325}" type="slidenum">
              <a:rPr lang="de-DE" sz="1200" b="0" strike="noStrike" spc="-1">
                <a:solidFill>
                  <a:srgbClr val="8B8B8B"/>
                </a:solidFill>
                <a:uFill>
                  <a:solidFill>
                    <a:srgbClr val="FFFFFF"/>
                  </a:solidFill>
                </a:uFill>
                <a:latin typeface="Calibri"/>
              </a:rPr>
              <a:t>126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Example: Car wash</a:t>
            </a:r>
            <a:endParaRPr lang="en-US" sz="1800" b="0" strike="noStrike" spc="-1">
              <a:solidFill>
                <a:srgbClr val="000000"/>
              </a:solidFill>
              <a:uFill>
                <a:solidFill>
                  <a:srgbClr val="FFFFFF"/>
                </a:solidFill>
              </a:uFill>
              <a:latin typeface="Calibri"/>
            </a:endParaRPr>
          </a:p>
        </p:txBody>
      </p:sp>
      <p:sp>
        <p:nvSpPr>
          <p:cNvPr id="1095" name="CustomShape 2"/>
          <p:cNvSpPr/>
          <p:nvPr/>
        </p:nvSpPr>
        <p:spPr>
          <a:xfrm>
            <a:off x="457200" y="1696680"/>
            <a:ext cx="4625640" cy="4625640"/>
          </a:xfrm>
          <a:prstGeom prst="pie">
            <a:avLst>
              <a:gd name="adj1" fmla="val 5400000"/>
              <a:gd name="adj2" fmla="val 16200000"/>
            </a:avLst>
          </a:prstGeom>
          <a:solidFill>
            <a:schemeClr val="accent1">
              <a:shade val="8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96" name="CustomShape 3"/>
          <p:cNvSpPr/>
          <p:nvPr/>
        </p:nvSpPr>
        <p:spPr>
          <a:xfrm>
            <a:off x="2770200" y="1696680"/>
            <a:ext cx="5916240" cy="4625640"/>
          </a:xfrm>
          <a:prstGeom prst="rect">
            <a:avLst/>
          </a:prstGeom>
          <a:solidFill>
            <a:schemeClr val="lt1">
              <a:alpha val="90000"/>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144720" tIns="144720" rIns="3102840" bIns="3382920" anchor="ctr"/>
          <a:lstStyle/>
          <a:p>
            <a:pPr algn="ctr">
              <a:lnSpc>
                <a:spcPct val="90000"/>
              </a:lnSpc>
            </a:pPr>
            <a:r>
              <a:rPr lang="de-DE" sz="3800" b="0" strike="noStrike" spc="-1">
                <a:solidFill>
                  <a:srgbClr val="000000"/>
                </a:solidFill>
                <a:uFill>
                  <a:solidFill>
                    <a:srgbClr val="FFFFFF"/>
                  </a:solidFill>
                </a:uFill>
                <a:latin typeface="Calibri"/>
              </a:rPr>
              <a:t>Conformity (compliance)</a:t>
            </a:r>
            <a:endParaRPr lang="de-DE" sz="1800" b="0" strike="noStrike" spc="-1">
              <a:solidFill>
                <a:srgbClr val="000000"/>
              </a:solidFill>
              <a:uFill>
                <a:solidFill>
                  <a:srgbClr val="FFFFFF"/>
                </a:solidFill>
              </a:uFill>
              <a:latin typeface="Arial"/>
            </a:endParaRPr>
          </a:p>
        </p:txBody>
      </p:sp>
      <p:sp>
        <p:nvSpPr>
          <p:cNvPr id="1097" name="CustomShape 4"/>
          <p:cNvSpPr/>
          <p:nvPr/>
        </p:nvSpPr>
        <p:spPr>
          <a:xfrm>
            <a:off x="1266840" y="3084480"/>
            <a:ext cx="3006720" cy="3006720"/>
          </a:xfrm>
          <a:prstGeom prst="pie">
            <a:avLst>
              <a:gd name="adj1" fmla="val 5400000"/>
              <a:gd name="adj2" fmla="val 16200000"/>
            </a:avLst>
          </a:prstGeom>
          <a:solidFill>
            <a:schemeClr val="accent1">
              <a:shade val="80000"/>
              <a:hueOff val="153123"/>
              <a:satOff val="-2196"/>
              <a:lumOff val="12807"/>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098" name="CustomShape 5"/>
          <p:cNvSpPr/>
          <p:nvPr/>
        </p:nvSpPr>
        <p:spPr>
          <a:xfrm>
            <a:off x="2770200" y="3084480"/>
            <a:ext cx="5916240" cy="3006720"/>
          </a:xfrm>
          <a:prstGeom prst="rect">
            <a:avLst/>
          </a:prstGeom>
          <a:solidFill>
            <a:schemeClr val="lt1">
              <a:alpha val="90000"/>
              <a:hueOff val="0"/>
              <a:satOff val="0"/>
              <a:lumOff val="0"/>
              <a:alphaOff val="0"/>
            </a:schemeClr>
          </a:solidFill>
          <a:ln>
            <a:solidFill>
              <a:schemeClr val="accent1">
                <a:shade val="80000"/>
                <a:hueOff val="153123"/>
                <a:satOff val="-2196"/>
                <a:lumOff val="12807"/>
                <a:alphaOff val="0"/>
              </a:schemeClr>
            </a:solidFill>
            <a:round/>
          </a:ln>
        </p:spPr>
        <p:style>
          <a:lnRef idx="2">
            <a:scrgbClr r="0" g="0" b="0"/>
          </a:lnRef>
          <a:fillRef idx="0">
            <a:scrgbClr r="0" g="0" b="0"/>
          </a:fillRef>
          <a:effectRef idx="0">
            <a:scrgbClr r="0" g="0" b="0"/>
          </a:effectRef>
          <a:fontRef idx="minor"/>
        </p:style>
        <p:txBody>
          <a:bodyPr lIns="144720" tIns="144720" rIns="3102840" bIns="1764000" anchor="ctr"/>
          <a:lstStyle/>
          <a:p>
            <a:pPr algn="ctr">
              <a:lnSpc>
                <a:spcPct val="90000"/>
              </a:lnSpc>
            </a:pPr>
            <a:r>
              <a:rPr lang="de-DE" sz="3800" b="0" strike="noStrike" spc="-1">
                <a:solidFill>
                  <a:srgbClr val="000000"/>
                </a:solidFill>
                <a:uFill>
                  <a:solidFill>
                    <a:srgbClr val="FFFFFF"/>
                  </a:solidFill>
                </a:uFill>
                <a:latin typeface="Calibri"/>
              </a:rPr>
              <a:t>Effectiveness</a:t>
            </a:r>
            <a:endParaRPr lang="de-DE" sz="1800" b="0" strike="noStrike" spc="-1">
              <a:solidFill>
                <a:srgbClr val="000000"/>
              </a:solidFill>
              <a:uFill>
                <a:solidFill>
                  <a:srgbClr val="FFFFFF"/>
                </a:solidFill>
              </a:uFill>
              <a:latin typeface="Arial"/>
            </a:endParaRPr>
          </a:p>
        </p:txBody>
      </p:sp>
      <p:sp>
        <p:nvSpPr>
          <p:cNvPr id="1099" name="CustomShape 6"/>
          <p:cNvSpPr/>
          <p:nvPr/>
        </p:nvSpPr>
        <p:spPr>
          <a:xfrm>
            <a:off x="2076480" y="4472280"/>
            <a:ext cx="1387440" cy="1387440"/>
          </a:xfrm>
          <a:prstGeom prst="pie">
            <a:avLst>
              <a:gd name="adj1" fmla="val 5400000"/>
              <a:gd name="adj2" fmla="val 16200000"/>
            </a:avLst>
          </a:prstGeom>
          <a:solidFill>
            <a:schemeClr val="accent1">
              <a:shade val="80000"/>
              <a:hueOff val="306247"/>
              <a:satOff val="-4392"/>
              <a:lumOff val="25615"/>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100" name="CustomShape 7"/>
          <p:cNvSpPr/>
          <p:nvPr/>
        </p:nvSpPr>
        <p:spPr>
          <a:xfrm>
            <a:off x="2770200" y="4472280"/>
            <a:ext cx="5916240" cy="1387440"/>
          </a:xfrm>
          <a:prstGeom prst="rect">
            <a:avLst/>
          </a:prstGeom>
          <a:solidFill>
            <a:schemeClr val="lt1">
              <a:alpha val="90000"/>
              <a:hueOff val="0"/>
              <a:satOff val="0"/>
              <a:lumOff val="0"/>
              <a:alphaOff val="0"/>
            </a:schemeClr>
          </a:solidFill>
          <a:ln>
            <a:solidFill>
              <a:schemeClr val="accent1">
                <a:shade val="80000"/>
                <a:hueOff val="306247"/>
                <a:satOff val="-4392"/>
                <a:lumOff val="25615"/>
                <a:alphaOff val="0"/>
              </a:schemeClr>
            </a:solidFill>
            <a:round/>
          </a:ln>
        </p:spPr>
        <p:style>
          <a:lnRef idx="2">
            <a:scrgbClr r="0" g="0" b="0"/>
          </a:lnRef>
          <a:fillRef idx="0">
            <a:scrgbClr r="0" g="0" b="0"/>
          </a:fillRef>
          <a:effectRef idx="0">
            <a:scrgbClr r="0" g="0" b="0"/>
          </a:effectRef>
          <a:fontRef idx="minor"/>
        </p:style>
        <p:txBody>
          <a:bodyPr lIns="144720" tIns="144720" rIns="3102840" bIns="144720" anchor="ctr"/>
          <a:lstStyle/>
          <a:p>
            <a:pPr algn="ctr">
              <a:lnSpc>
                <a:spcPct val="90000"/>
              </a:lnSpc>
            </a:pPr>
            <a:r>
              <a:rPr lang="de-DE" sz="3800" b="0" strike="noStrike" spc="-1">
                <a:solidFill>
                  <a:srgbClr val="000000"/>
                </a:solidFill>
                <a:uFill>
                  <a:solidFill>
                    <a:srgbClr val="FFFFFF"/>
                  </a:solidFill>
                </a:uFill>
                <a:latin typeface="Calibri"/>
              </a:rPr>
              <a:t>Efficiency</a:t>
            </a:r>
            <a:endParaRPr lang="de-DE" sz="1800" b="0" strike="noStrike" spc="-1">
              <a:solidFill>
                <a:srgbClr val="000000"/>
              </a:solidFill>
              <a:uFill>
                <a:solidFill>
                  <a:srgbClr val="FFFFFF"/>
                </a:solidFill>
              </a:uFill>
              <a:latin typeface="Arial"/>
            </a:endParaRPr>
          </a:p>
        </p:txBody>
      </p:sp>
      <p:sp>
        <p:nvSpPr>
          <p:cNvPr id="1101" name="CustomShape 8"/>
          <p:cNvSpPr/>
          <p:nvPr/>
        </p:nvSpPr>
        <p:spPr>
          <a:xfrm>
            <a:off x="5728680" y="1696680"/>
            <a:ext cx="2957760" cy="1387440"/>
          </a:xfrm>
          <a:prstGeom prst="rect">
            <a:avLst/>
          </a:prstGeom>
          <a:noFill/>
          <a:ln>
            <a:noFill/>
          </a:ln>
        </p:spPr>
        <p:style>
          <a:lnRef idx="2">
            <a:scrgbClr r="0" g="0" b="0"/>
          </a:lnRef>
          <a:fillRef idx="0">
            <a:scrgbClr r="0" g="0" b="0"/>
          </a:fillRef>
          <a:effectRef idx="0">
            <a:scrgbClr r="0" g="0" b="0"/>
          </a:effectRef>
          <a:fontRef idx="minor"/>
        </p:style>
        <p:txBody>
          <a:bodyPr lIns="45720" rIns="45720" anchor="ctr"/>
          <a:lstStyle/>
          <a:p>
            <a:pPr marL="114480" lvl="1" indent="-114120">
              <a:lnSpc>
                <a:spcPct val="90000"/>
              </a:lnSpc>
              <a:buClr>
                <a:srgbClr val="000000"/>
              </a:buClr>
              <a:buFont typeface="Symbol" charset="2"/>
              <a:buChar char=""/>
            </a:pPr>
            <a:r>
              <a:rPr lang="de-DE" sz="1200" b="0" strike="noStrike" spc="-1">
                <a:solidFill>
                  <a:srgbClr val="000000"/>
                </a:solidFill>
                <a:uFill>
                  <a:solidFill>
                    <a:srgbClr val="FFFFFF"/>
                  </a:solidFill>
                </a:uFill>
                <a:latin typeface="Calibri"/>
              </a:rPr>
              <a:t>Does the car match the allowed specifications of the car wash facilities?</a:t>
            </a:r>
            <a:endParaRPr lang="de-DE" sz="1800" b="0" strike="noStrike" spc="-1">
              <a:solidFill>
                <a:srgbClr val="000000"/>
              </a:solidFill>
              <a:uFill>
                <a:solidFill>
                  <a:srgbClr val="FFFFFF"/>
                </a:solidFill>
              </a:uFill>
              <a:latin typeface="Arial"/>
            </a:endParaRPr>
          </a:p>
          <a:p>
            <a:pPr marL="114480" lvl="1" indent="-114120">
              <a:lnSpc>
                <a:spcPct val="90000"/>
              </a:lnSpc>
              <a:buClr>
                <a:srgbClr val="000000"/>
              </a:buClr>
              <a:buFont typeface="Symbol" charset="2"/>
              <a:buChar char=""/>
            </a:pPr>
            <a:r>
              <a:rPr lang="de-DE" sz="1200" b="0" strike="noStrike" spc="-1">
                <a:solidFill>
                  <a:srgbClr val="000000"/>
                </a:solidFill>
                <a:uFill>
                  <a:solidFill>
                    <a:srgbClr val="FFFFFF"/>
                  </a:solidFill>
                </a:uFill>
                <a:latin typeface="Calibri"/>
              </a:rPr>
              <a:t>Does the car driver follow the instructions provided by the car wash company?</a:t>
            </a:r>
            <a:endParaRPr lang="de-DE" sz="1800" b="0" strike="noStrike" spc="-1">
              <a:solidFill>
                <a:srgbClr val="000000"/>
              </a:solidFill>
              <a:uFill>
                <a:solidFill>
                  <a:srgbClr val="FFFFFF"/>
                </a:solidFill>
              </a:uFill>
              <a:latin typeface="Arial"/>
            </a:endParaRPr>
          </a:p>
          <a:p>
            <a:pPr marL="114480" lvl="1" indent="-114120">
              <a:lnSpc>
                <a:spcPct val="90000"/>
              </a:lnSpc>
              <a:buClr>
                <a:srgbClr val="000000"/>
              </a:buClr>
              <a:buFont typeface="Symbol" charset="2"/>
              <a:buChar char=""/>
            </a:pPr>
            <a:r>
              <a:rPr lang="de-DE" sz="1200" b="0" strike="noStrike" spc="-1">
                <a:solidFill>
                  <a:srgbClr val="000000"/>
                </a:solidFill>
                <a:uFill>
                  <a:solidFill>
                    <a:srgbClr val="FFFFFF"/>
                  </a:solidFill>
                </a:uFill>
                <a:latin typeface="Calibri"/>
              </a:rPr>
              <a:t>Does the operator of the car wash facilities push the right buttons?</a:t>
            </a:r>
            <a:endParaRPr lang="de-DE" sz="1800" b="0" strike="noStrike" spc="-1">
              <a:solidFill>
                <a:srgbClr val="000000"/>
              </a:solidFill>
              <a:uFill>
                <a:solidFill>
                  <a:srgbClr val="FFFFFF"/>
                </a:solidFill>
              </a:uFill>
              <a:latin typeface="Arial"/>
            </a:endParaRPr>
          </a:p>
        </p:txBody>
      </p:sp>
      <p:sp>
        <p:nvSpPr>
          <p:cNvPr id="1102" name="CustomShape 9"/>
          <p:cNvSpPr/>
          <p:nvPr/>
        </p:nvSpPr>
        <p:spPr>
          <a:xfrm>
            <a:off x="5728680" y="3084480"/>
            <a:ext cx="2957760" cy="1387440"/>
          </a:xfrm>
          <a:prstGeom prst="rect">
            <a:avLst/>
          </a:prstGeom>
          <a:noFill/>
          <a:ln>
            <a:noFill/>
          </a:ln>
        </p:spPr>
        <p:style>
          <a:lnRef idx="2">
            <a:scrgbClr r="0" g="0" b="0"/>
          </a:lnRef>
          <a:fillRef idx="0">
            <a:scrgbClr r="0" g="0" b="0"/>
          </a:fillRef>
          <a:effectRef idx="0">
            <a:scrgbClr r="0" g="0" b="0"/>
          </a:effectRef>
          <a:fontRef idx="minor"/>
        </p:style>
        <p:txBody>
          <a:bodyPr lIns="45720" rIns="45720" anchor="ctr"/>
          <a:lstStyle/>
          <a:p>
            <a:pPr marL="114480" lvl="1" indent="-114120">
              <a:lnSpc>
                <a:spcPct val="90000"/>
              </a:lnSpc>
              <a:buClr>
                <a:srgbClr val="000000"/>
              </a:buClr>
              <a:buFont typeface="Symbol" charset="2"/>
              <a:buChar char=""/>
            </a:pPr>
            <a:r>
              <a:rPr lang="de-DE" sz="1200" b="0" strike="noStrike" spc="-1">
                <a:solidFill>
                  <a:srgbClr val="000000"/>
                </a:solidFill>
                <a:uFill>
                  <a:solidFill>
                    <a:srgbClr val="FFFFFF"/>
                  </a:solidFill>
                </a:uFill>
                <a:latin typeface="Calibri"/>
              </a:rPr>
              <a:t>Has the car been cleaned and all soiling removed to a degree sufficient from the car owner’s perspective?</a:t>
            </a:r>
            <a:endParaRPr lang="de-DE" sz="1800" b="0" strike="noStrike" spc="-1">
              <a:solidFill>
                <a:srgbClr val="000000"/>
              </a:solidFill>
              <a:uFill>
                <a:solidFill>
                  <a:srgbClr val="FFFFFF"/>
                </a:solidFill>
              </a:uFill>
              <a:latin typeface="Arial"/>
            </a:endParaRPr>
          </a:p>
        </p:txBody>
      </p:sp>
      <p:sp>
        <p:nvSpPr>
          <p:cNvPr id="1103" name="CustomShape 10"/>
          <p:cNvSpPr/>
          <p:nvPr/>
        </p:nvSpPr>
        <p:spPr>
          <a:xfrm>
            <a:off x="5728680" y="4472280"/>
            <a:ext cx="2957760" cy="1387440"/>
          </a:xfrm>
          <a:prstGeom prst="rect">
            <a:avLst/>
          </a:prstGeom>
          <a:noFill/>
          <a:ln>
            <a:noFill/>
          </a:ln>
        </p:spPr>
        <p:style>
          <a:lnRef idx="2">
            <a:scrgbClr r="0" g="0" b="0"/>
          </a:lnRef>
          <a:fillRef idx="0">
            <a:scrgbClr r="0" g="0" b="0"/>
          </a:fillRef>
          <a:effectRef idx="0">
            <a:scrgbClr r="0" g="0" b="0"/>
          </a:effectRef>
          <a:fontRef idx="minor"/>
        </p:style>
        <p:txBody>
          <a:bodyPr lIns="45720" rIns="45720" anchor="ctr"/>
          <a:lstStyle/>
          <a:p>
            <a:pPr marL="114480" lvl="1" indent="-114120">
              <a:lnSpc>
                <a:spcPct val="90000"/>
              </a:lnSpc>
              <a:buClr>
                <a:srgbClr val="000000"/>
              </a:buClr>
              <a:buFont typeface="Symbol" charset="2"/>
              <a:buChar char=""/>
            </a:pPr>
            <a:r>
              <a:rPr lang="de-DE" sz="1200" b="0" strike="noStrike" spc="-1">
                <a:solidFill>
                  <a:srgbClr val="000000"/>
                </a:solidFill>
                <a:uFill>
                  <a:solidFill>
                    <a:srgbClr val="FFFFFF"/>
                  </a:solidFill>
                </a:uFill>
                <a:latin typeface="Calibri"/>
              </a:rPr>
              <a:t>Given the achieved level of cleanliness, is the amount of water, chemicals, energy, manpower and time consumed appropriate?</a:t>
            </a:r>
            <a:endParaRPr lang="de-DE" sz="1800" b="0" strike="noStrike" spc="-1">
              <a:solidFill>
                <a:srgbClr val="000000"/>
              </a:solidFill>
              <a:uFill>
                <a:solidFill>
                  <a:srgbClr val="FFFFFF"/>
                </a:solidFill>
              </a:uFill>
              <a:latin typeface="Arial"/>
            </a:endParaRPr>
          </a:p>
        </p:txBody>
      </p:sp>
      <p:sp>
        <p:nvSpPr>
          <p:cNvPr id="1104" name="TextShape 11"/>
          <p:cNvSpPr txBox="1"/>
          <p:nvPr/>
        </p:nvSpPr>
        <p:spPr>
          <a:xfrm>
            <a:off x="6553080" y="6430680"/>
            <a:ext cx="2133360" cy="364680"/>
          </a:xfrm>
          <a:prstGeom prst="rect">
            <a:avLst/>
          </a:prstGeom>
          <a:noFill/>
          <a:ln>
            <a:noFill/>
          </a:ln>
        </p:spPr>
        <p:txBody>
          <a:bodyPr anchor="ctr"/>
          <a:lstStyle/>
          <a:p>
            <a:pPr algn="r">
              <a:lnSpc>
                <a:spcPct val="100000"/>
              </a:lnSpc>
            </a:pPr>
            <a:fld id="{2BF32955-F10B-4C38-BF5D-4A3B9046522B}" type="slidenum">
              <a:rPr lang="de-DE" sz="1200" b="0" strike="noStrike" spc="-1">
                <a:solidFill>
                  <a:srgbClr val="8B8B8B"/>
                </a:solidFill>
                <a:uFill>
                  <a:solidFill>
                    <a:srgbClr val="FFFFFF"/>
                  </a:solidFill>
                </a:uFill>
                <a:latin typeface="Calibri"/>
              </a:rPr>
              <a:t>127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Conformity, effectiveness and efficiency</a:t>
            </a:r>
            <a:endParaRPr lang="en-US" sz="1800" b="0" strike="noStrike" spc="-1">
              <a:solidFill>
                <a:srgbClr val="000000"/>
              </a:solidFill>
              <a:uFill>
                <a:solidFill>
                  <a:srgbClr val="FFFFFF"/>
                </a:solidFill>
              </a:uFill>
              <a:latin typeface="Calibri"/>
            </a:endParaRPr>
          </a:p>
        </p:txBody>
      </p:sp>
      <p:sp>
        <p:nvSpPr>
          <p:cNvPr id="1087" name="TextShape 2"/>
          <p:cNvSpPr txBox="1"/>
          <p:nvPr/>
        </p:nvSpPr>
        <p:spPr>
          <a:xfrm>
            <a:off x="6553080" y="6430680"/>
            <a:ext cx="2133360" cy="364680"/>
          </a:xfrm>
          <a:prstGeom prst="rect">
            <a:avLst/>
          </a:prstGeom>
          <a:noFill/>
          <a:ln>
            <a:noFill/>
          </a:ln>
        </p:spPr>
        <p:txBody>
          <a:bodyPr anchor="ctr"/>
          <a:lstStyle/>
          <a:p>
            <a:pPr algn="r">
              <a:lnSpc>
                <a:spcPct val="100000"/>
              </a:lnSpc>
            </a:pPr>
            <a:fld id="{1B165D4B-3A9F-43FB-AC24-2C8A65F74366}" type="slidenum">
              <a:rPr lang="de-DE" sz="1200" b="0" strike="noStrike" spc="-1">
                <a:solidFill>
                  <a:srgbClr val="8B8B8B"/>
                </a:solidFill>
                <a:uFill>
                  <a:solidFill>
                    <a:srgbClr val="FFFFFF"/>
                  </a:solidFill>
                </a:uFill>
                <a:latin typeface="Calibri"/>
              </a:rPr>
              <a:t>128</a:t>
            </a:fld>
            <a:endParaRPr lang="de-DE" sz="1400" b="0" strike="noStrike" spc="-1">
              <a:solidFill>
                <a:srgbClr val="000000"/>
              </a:solidFill>
              <a:uFill>
                <a:solidFill>
                  <a:srgbClr val="FFFFFF"/>
                </a:solidFill>
              </a:uFill>
              <a:latin typeface="Times New Roman"/>
            </a:endParaRPr>
          </a:p>
        </p:txBody>
      </p:sp>
      <p:graphicFrame>
        <p:nvGraphicFramePr>
          <p:cNvPr id="10" name="Diagramm 9">
            <a:extLst>
              <a:ext uri="{FF2B5EF4-FFF2-40B4-BE49-F238E27FC236}">
                <a16:creationId xmlns:a16="http://schemas.microsoft.com/office/drawing/2014/main" id="{788847CC-D8CE-714C-8848-FA31BACD25D1}"/>
              </a:ext>
            </a:extLst>
          </p:cNvPr>
          <p:cNvGraphicFramePr/>
          <p:nvPr>
            <p:extLst>
              <p:ext uri="{D42A27DB-BD31-4B8C-83A1-F6EECF244321}">
                <p14:modId xmlns:p14="http://schemas.microsoft.com/office/powerpoint/2010/main" val="210281778"/>
              </p:ext>
            </p:extLst>
          </p:nvPr>
        </p:nvGraphicFramePr>
        <p:xfrm>
          <a:off x="500034" y="1696597"/>
          <a:ext cx="8186766"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Compliance vs. conformity</a:t>
            </a:r>
            <a:endParaRPr lang="en-US" sz="1800" b="0" strike="noStrike" spc="-1">
              <a:solidFill>
                <a:srgbClr val="000000"/>
              </a:solidFill>
              <a:uFill>
                <a:solidFill>
                  <a:srgbClr val="FFFFFF"/>
                </a:solidFill>
              </a:uFill>
              <a:latin typeface="Calibri"/>
            </a:endParaRPr>
          </a:p>
        </p:txBody>
      </p:sp>
      <p:sp>
        <p:nvSpPr>
          <p:cNvPr id="1106"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Sometimes, compliance and conformity are separated (see: COBIT):</a:t>
            </a:r>
          </a:p>
          <a:p>
            <a:pPr marL="743040" lvl="1" indent="-285480">
              <a:lnSpc>
                <a:spcPct val="100000"/>
              </a:lnSpc>
              <a:buClr>
                <a:srgbClr val="000000"/>
              </a:buClr>
              <a:buFont typeface="Arial"/>
              <a:buChar char="–"/>
            </a:pPr>
            <a:r>
              <a:rPr lang="en-US" sz="2400" b="1" strike="noStrike" spc="-1">
                <a:solidFill>
                  <a:srgbClr val="000000"/>
                </a:solidFill>
                <a:uFill>
                  <a:solidFill>
                    <a:srgbClr val="FFFFFF"/>
                  </a:solidFill>
                </a:uFill>
                <a:latin typeface="Calibri"/>
              </a:rPr>
              <a:t>Conformity:</a:t>
            </a:r>
            <a:r>
              <a:rPr lang="en-US" sz="2400" b="0" strike="noStrike" spc="-1">
                <a:solidFill>
                  <a:srgbClr val="000000"/>
                </a:solidFill>
                <a:uFill>
                  <a:solidFill>
                    <a:srgbClr val="FFFFFF"/>
                  </a:solidFill>
                </a:uFill>
                <a:latin typeface="Calibri"/>
              </a:rPr>
              <a:t> Adherence to internal regulations and requirements, such as they are defined by …</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Policies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Processes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Procedures</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1" strike="noStrike" spc="-1">
                <a:solidFill>
                  <a:srgbClr val="000000"/>
                </a:solidFill>
                <a:uFill>
                  <a:solidFill>
                    <a:srgbClr val="FFFFFF"/>
                  </a:solidFill>
                </a:uFill>
                <a:latin typeface="Calibri"/>
              </a:rPr>
              <a:t>Compliance:</a:t>
            </a:r>
            <a:r>
              <a:rPr lang="en-US" sz="2400" b="0" strike="noStrike" spc="-1">
                <a:solidFill>
                  <a:srgbClr val="000000"/>
                </a:solidFill>
                <a:uFill>
                  <a:solidFill>
                    <a:srgbClr val="FFFFFF"/>
                  </a:solidFill>
                </a:uFill>
                <a:latin typeface="Calibri"/>
              </a:rPr>
              <a:t> Adherence to external requirements, such as:</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Laws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Standards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Contracts</a:t>
            </a:r>
            <a:endParaRPr lang="en-US" sz="1800" b="0" strike="noStrike" spc="-1">
              <a:solidFill>
                <a:srgbClr val="000000"/>
              </a:solidFill>
              <a:uFill>
                <a:solidFill>
                  <a:srgbClr val="FFFFFF"/>
                </a:solidFill>
              </a:uFill>
              <a:latin typeface="Calibri"/>
            </a:endParaRPr>
          </a:p>
        </p:txBody>
      </p:sp>
      <p:sp>
        <p:nvSpPr>
          <p:cNvPr id="1107" name="TextShape 3"/>
          <p:cNvSpPr txBox="1"/>
          <p:nvPr/>
        </p:nvSpPr>
        <p:spPr>
          <a:xfrm>
            <a:off x="6553080" y="6430680"/>
            <a:ext cx="2133360" cy="364680"/>
          </a:xfrm>
          <a:prstGeom prst="rect">
            <a:avLst/>
          </a:prstGeom>
          <a:noFill/>
          <a:ln>
            <a:noFill/>
          </a:ln>
        </p:spPr>
        <p:txBody>
          <a:bodyPr anchor="ctr"/>
          <a:lstStyle/>
          <a:p>
            <a:pPr algn="r">
              <a:lnSpc>
                <a:spcPct val="100000"/>
              </a:lnSpc>
            </a:pPr>
            <a:fld id="{ACFB9D2F-9763-459D-BC44-4AC9AAE112B1}" type="slidenum">
              <a:rPr lang="de-DE" sz="1200" b="0" strike="noStrike" spc="-1">
                <a:solidFill>
                  <a:srgbClr val="8B8B8B"/>
                </a:solidFill>
                <a:uFill>
                  <a:solidFill>
                    <a:srgbClr val="FFFFFF"/>
                  </a:solidFill>
                </a:uFill>
                <a:latin typeface="Calibri"/>
              </a:rPr>
              <a:t>129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of this training</a:t>
            </a:r>
            <a:endParaRPr lang="en-US" sz="1800" b="0" strike="noStrike" spc="-1">
              <a:solidFill>
                <a:srgbClr val="000000"/>
              </a:solidFill>
              <a:uFill>
                <a:solidFill>
                  <a:srgbClr val="FFFFFF"/>
                </a:solidFill>
              </a:uFill>
              <a:latin typeface="Calibri"/>
            </a:endParaRPr>
          </a:p>
        </p:txBody>
      </p:sp>
      <p:sp>
        <p:nvSpPr>
          <p:cNvPr id="17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wrap-up</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ITSM-related frameworks and standards</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Understanding the organisational context of managing and delivering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and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Planning and implementing services and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Monitoring, reviewing and improving services and ITSM (CHECK, ACT)</a:t>
            </a:r>
          </a:p>
        </p:txBody>
      </p:sp>
      <p:sp>
        <p:nvSpPr>
          <p:cNvPr id="173" name="TextShape 3"/>
          <p:cNvSpPr txBox="1"/>
          <p:nvPr/>
        </p:nvSpPr>
        <p:spPr>
          <a:xfrm>
            <a:off x="6553080" y="6430680"/>
            <a:ext cx="2133360" cy="364680"/>
          </a:xfrm>
          <a:prstGeom prst="rect">
            <a:avLst/>
          </a:prstGeom>
          <a:noFill/>
          <a:ln>
            <a:noFill/>
          </a:ln>
        </p:spPr>
        <p:txBody>
          <a:bodyPr anchor="ctr"/>
          <a:lstStyle/>
          <a:p>
            <a:pPr algn="r">
              <a:lnSpc>
                <a:spcPct val="100000"/>
              </a:lnSpc>
            </a:pPr>
            <a:fld id="{CE5827A7-7817-425D-A5E5-017FBDE09675}" type="slidenum">
              <a:rPr lang="de-DE" sz="1200" b="0" strike="noStrike" spc="-1">
                <a:solidFill>
                  <a:srgbClr val="8B8B8B"/>
                </a:solidFill>
                <a:uFill>
                  <a:solidFill>
                    <a:srgbClr val="FFFFFF"/>
                  </a:solidFill>
                </a:uFill>
                <a:latin typeface="Calibri"/>
              </a:rPr>
              <a:t>13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Key performance indicators</a:t>
            </a:r>
            <a:endParaRPr lang="en-US" sz="1800" b="0" strike="noStrike" spc="-1">
              <a:solidFill>
                <a:srgbClr val="000000"/>
              </a:solidFill>
              <a:uFill>
                <a:solidFill>
                  <a:srgbClr val="FFFFFF"/>
                </a:solidFill>
              </a:uFill>
              <a:latin typeface="Calibri"/>
            </a:endParaRPr>
          </a:p>
        </p:txBody>
      </p:sp>
      <p:sp>
        <p:nvSpPr>
          <p:cNvPr id="1109" name="TextShape 2"/>
          <p:cNvSpPr txBox="1"/>
          <p:nvPr/>
        </p:nvSpPr>
        <p:spPr>
          <a:xfrm>
            <a:off x="6553080" y="6430680"/>
            <a:ext cx="2133360" cy="364680"/>
          </a:xfrm>
          <a:prstGeom prst="rect">
            <a:avLst/>
          </a:prstGeom>
          <a:noFill/>
          <a:ln>
            <a:noFill/>
          </a:ln>
        </p:spPr>
        <p:txBody>
          <a:bodyPr anchor="ctr"/>
          <a:lstStyle/>
          <a:p>
            <a:pPr algn="r">
              <a:lnSpc>
                <a:spcPct val="100000"/>
              </a:lnSpc>
            </a:pPr>
            <a:fld id="{F9D56AAD-3AF5-4B75-8C61-3EF9E58318E1}" type="slidenum">
              <a:rPr lang="de-DE" sz="1200" b="0" strike="noStrike" spc="-1">
                <a:solidFill>
                  <a:srgbClr val="FFFFFF"/>
                </a:solidFill>
                <a:uFill>
                  <a:solidFill>
                    <a:srgbClr val="FFFFFF"/>
                  </a:solidFill>
                </a:uFill>
                <a:latin typeface="Calibri"/>
              </a:rPr>
              <a:t>130</a:t>
            </a:fld>
            <a:endParaRPr lang="de-DE" sz="1400" b="0" strike="noStrike" spc="-1">
              <a:solidFill>
                <a:srgbClr val="000000"/>
              </a:solidFill>
              <a:uFill>
                <a:solidFill>
                  <a:srgbClr val="FFFFFF"/>
                </a:solidFill>
              </a:uFill>
              <a:latin typeface="Times New Roman"/>
            </a:endParaRPr>
          </a:p>
        </p:txBody>
      </p:sp>
      <p:sp>
        <p:nvSpPr>
          <p:cNvPr id="1110"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111"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112"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SMART measurements, critical success factors (CSFs) and key performance indicators (KPIs)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SMART measurements</a:t>
            </a:r>
            <a:endParaRPr lang="en-US" sz="1800" b="0" strike="noStrike" spc="-1">
              <a:solidFill>
                <a:srgbClr val="000000"/>
              </a:solidFill>
              <a:uFill>
                <a:solidFill>
                  <a:srgbClr val="FFFFFF"/>
                </a:solidFill>
              </a:uFill>
              <a:latin typeface="Calibri"/>
            </a:endParaRPr>
          </a:p>
        </p:txBody>
      </p:sp>
      <p:sp>
        <p:nvSpPr>
          <p:cNvPr id="1114" name="TextShape 2"/>
          <p:cNvSpPr txBox="1"/>
          <p:nvPr/>
        </p:nvSpPr>
        <p:spPr>
          <a:xfrm>
            <a:off x="457200" y="3029040"/>
            <a:ext cx="8229240" cy="329328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SMART KPIs:</a:t>
            </a: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S</a:t>
            </a:r>
            <a:r>
              <a:rPr lang="en-US" sz="2000" b="0" strike="noStrike" spc="-1" dirty="0">
                <a:solidFill>
                  <a:srgbClr val="000000"/>
                </a:solidFill>
                <a:uFill>
                  <a:solidFill>
                    <a:srgbClr val="FFFFFF"/>
                  </a:solidFill>
                </a:uFill>
                <a:latin typeface="Calibri"/>
              </a:rPr>
              <a:t>pecific: targeting an area of improvement, indicative of the level achievement of of a </a:t>
            </a:r>
            <a:r>
              <a:rPr lang="en-US" sz="2000" b="0" i="1" strike="noStrike" spc="-1" dirty="0">
                <a:solidFill>
                  <a:srgbClr val="000000"/>
                </a:solidFill>
                <a:uFill>
                  <a:solidFill>
                    <a:srgbClr val="FFFFFF"/>
                  </a:solidFill>
                </a:uFill>
                <a:latin typeface="Calibri"/>
              </a:rPr>
              <a:t>critical success factor</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M</a:t>
            </a:r>
            <a:r>
              <a:rPr lang="en-US" sz="2000" b="0" strike="noStrike" spc="-1" dirty="0">
                <a:solidFill>
                  <a:srgbClr val="000000"/>
                </a:solidFill>
                <a:uFill>
                  <a:solidFill>
                    <a:srgbClr val="FFFFFF"/>
                  </a:solidFill>
                </a:uFill>
                <a:latin typeface="Calibri"/>
              </a:rPr>
              <a:t>easurable: defined way measure and/or calculate the KPI</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A</a:t>
            </a:r>
            <a:r>
              <a:rPr lang="en-US" sz="2000" b="0" strike="noStrike" spc="-1" dirty="0">
                <a:solidFill>
                  <a:srgbClr val="000000"/>
                </a:solidFill>
                <a:uFill>
                  <a:solidFill>
                    <a:srgbClr val="FFFFFF"/>
                  </a:solidFill>
                </a:uFill>
                <a:latin typeface="Calibri"/>
              </a:rPr>
              <a:t>chievable: target areas for KPIs are achievable </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R</a:t>
            </a:r>
            <a:r>
              <a:rPr lang="en-US" sz="2000" b="0" strike="noStrike" spc="-1" dirty="0">
                <a:solidFill>
                  <a:srgbClr val="000000"/>
                </a:solidFill>
                <a:uFill>
                  <a:solidFill>
                    <a:srgbClr val="FFFFFF"/>
                  </a:solidFill>
                </a:uFill>
                <a:latin typeface="Calibri"/>
              </a:rPr>
              <a:t>elevant: matters, unexpected results warrant further investigation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1" strike="noStrike" spc="-1" dirty="0">
                <a:solidFill>
                  <a:srgbClr val="000000"/>
                </a:solidFill>
                <a:uFill>
                  <a:solidFill>
                    <a:srgbClr val="FFFFFF"/>
                  </a:solidFill>
                </a:uFill>
                <a:latin typeface="Calibri"/>
              </a:rPr>
              <a:t>T</a:t>
            </a:r>
            <a:r>
              <a:rPr lang="en-US" sz="2000" b="0" strike="noStrike" spc="-1" dirty="0">
                <a:solidFill>
                  <a:srgbClr val="000000"/>
                </a:solidFill>
                <a:uFill>
                  <a:solidFill>
                    <a:srgbClr val="FFFFFF"/>
                  </a:solidFill>
                </a:uFill>
                <a:latin typeface="Calibri"/>
              </a:rPr>
              <a:t>ime-framed: has defined measurement interval</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Critical success factors (CSFs): Limited number of factors, representing the key areas, where “things must go right”, for overall goals to be attained</a:t>
            </a:r>
          </a:p>
          <a:p>
            <a:pPr>
              <a:lnSpc>
                <a:spcPct val="100000"/>
              </a:lnSpc>
            </a:pPr>
            <a:endParaRPr lang="en-US" sz="2400" b="0" strike="noStrike" spc="-1" dirty="0">
              <a:solidFill>
                <a:srgbClr val="000000"/>
              </a:solidFill>
              <a:uFill>
                <a:solidFill>
                  <a:srgbClr val="FFFFFF"/>
                </a:solidFill>
              </a:uFill>
              <a:latin typeface="Calibri"/>
            </a:endParaRPr>
          </a:p>
        </p:txBody>
      </p:sp>
      <p:sp>
        <p:nvSpPr>
          <p:cNvPr id="1115" name="TextShape 3"/>
          <p:cNvSpPr txBox="1"/>
          <p:nvPr/>
        </p:nvSpPr>
        <p:spPr>
          <a:xfrm>
            <a:off x="6553080" y="6430680"/>
            <a:ext cx="2133360" cy="364680"/>
          </a:xfrm>
          <a:prstGeom prst="rect">
            <a:avLst/>
          </a:prstGeom>
          <a:noFill/>
          <a:ln>
            <a:noFill/>
          </a:ln>
        </p:spPr>
        <p:txBody>
          <a:bodyPr anchor="ctr"/>
          <a:lstStyle/>
          <a:p>
            <a:pPr algn="r">
              <a:lnSpc>
                <a:spcPct val="100000"/>
              </a:lnSpc>
            </a:pPr>
            <a:fld id="{00F19F98-85A6-474F-9450-9A7EDC2F19AF}" type="slidenum">
              <a:rPr lang="de-DE" sz="1200" b="0" strike="noStrike" spc="-1">
                <a:solidFill>
                  <a:srgbClr val="8B8B8B"/>
                </a:solidFill>
                <a:uFill>
                  <a:solidFill>
                    <a:srgbClr val="FFFFFF"/>
                  </a:solidFill>
                </a:uFill>
                <a:latin typeface="Calibri"/>
              </a:rPr>
              <a:t>131</a:t>
            </a:fld>
            <a:endParaRPr lang="de-DE" sz="1400" b="0" strike="noStrike" spc="-1">
              <a:solidFill>
                <a:srgbClr val="000000"/>
              </a:solidFill>
              <a:uFill>
                <a:solidFill>
                  <a:srgbClr val="FFFFFF"/>
                </a:solidFill>
              </a:uFill>
              <a:latin typeface="Times New Roman"/>
            </a:endParaRPr>
          </a:p>
        </p:txBody>
      </p:sp>
      <p:sp>
        <p:nvSpPr>
          <p:cNvPr id="1116" name="CustomShape 4"/>
          <p:cNvSpPr/>
          <p:nvPr/>
        </p:nvSpPr>
        <p:spPr>
          <a:xfrm>
            <a:off x="810000" y="6476580"/>
            <a:ext cx="57430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200" b="0" strike="noStrike" spc="-1" dirty="0">
                <a:solidFill>
                  <a:srgbClr val="222222"/>
                </a:solidFill>
                <a:uFill>
                  <a:solidFill>
                    <a:srgbClr val="FFFFFF"/>
                  </a:solidFill>
                </a:uFill>
                <a:latin typeface="Arial"/>
              </a:rPr>
              <a:t>See: Bullen, C. V., &amp; </a:t>
            </a:r>
            <a:r>
              <a:rPr lang="de-DE" sz="1200" b="0" strike="noStrike" spc="-1" dirty="0" err="1">
                <a:solidFill>
                  <a:srgbClr val="222222"/>
                </a:solidFill>
                <a:uFill>
                  <a:solidFill>
                    <a:srgbClr val="FFFFFF"/>
                  </a:solidFill>
                </a:uFill>
                <a:latin typeface="Arial"/>
              </a:rPr>
              <a:t>Rockart</a:t>
            </a:r>
            <a:r>
              <a:rPr lang="de-DE" sz="1200" b="0" strike="noStrike" spc="-1" dirty="0">
                <a:solidFill>
                  <a:srgbClr val="222222"/>
                </a:solidFill>
                <a:uFill>
                  <a:solidFill>
                    <a:srgbClr val="FFFFFF"/>
                  </a:solidFill>
                </a:uFill>
                <a:latin typeface="Arial"/>
              </a:rPr>
              <a:t>, J. F. – A primer on </a:t>
            </a:r>
            <a:r>
              <a:rPr lang="de-DE" sz="1200" b="0" strike="noStrike" spc="-1" dirty="0" err="1">
                <a:solidFill>
                  <a:srgbClr val="222222"/>
                </a:solidFill>
                <a:uFill>
                  <a:solidFill>
                    <a:srgbClr val="FFFFFF"/>
                  </a:solidFill>
                </a:uFill>
                <a:latin typeface="Arial"/>
              </a:rPr>
              <a:t>critical</a:t>
            </a:r>
            <a:r>
              <a:rPr lang="de-DE" sz="1200" b="0" strike="noStrike" spc="-1" dirty="0">
                <a:solidFill>
                  <a:srgbClr val="222222"/>
                </a:solidFill>
                <a:uFill>
                  <a:solidFill>
                    <a:srgbClr val="FFFFFF"/>
                  </a:solidFill>
                </a:uFill>
                <a:latin typeface="Arial"/>
              </a:rPr>
              <a:t> </a:t>
            </a:r>
            <a:r>
              <a:rPr lang="de-DE" sz="1200" b="0" strike="noStrike" spc="-1" dirty="0" err="1">
                <a:solidFill>
                  <a:srgbClr val="222222"/>
                </a:solidFill>
                <a:uFill>
                  <a:solidFill>
                    <a:srgbClr val="FFFFFF"/>
                  </a:solidFill>
                </a:uFill>
                <a:latin typeface="Arial"/>
              </a:rPr>
              <a:t>success</a:t>
            </a:r>
            <a:r>
              <a:rPr lang="de-DE" sz="1200" b="0" strike="noStrike" spc="-1" dirty="0">
                <a:solidFill>
                  <a:srgbClr val="222222"/>
                </a:solidFill>
                <a:uFill>
                  <a:solidFill>
                    <a:srgbClr val="FFFFFF"/>
                  </a:solidFill>
                </a:uFill>
                <a:latin typeface="Arial"/>
              </a:rPr>
              <a:t> </a:t>
            </a:r>
            <a:r>
              <a:rPr lang="de-DE" sz="1200" b="0" strike="noStrike" spc="-1" dirty="0" err="1">
                <a:solidFill>
                  <a:srgbClr val="222222"/>
                </a:solidFill>
                <a:uFill>
                  <a:solidFill>
                    <a:srgbClr val="FFFFFF"/>
                  </a:solidFill>
                </a:uFill>
                <a:latin typeface="Arial"/>
              </a:rPr>
              <a:t>factors</a:t>
            </a:r>
            <a:endParaRPr lang="de-DE" sz="1800" b="0" strike="noStrike" spc="-1" dirty="0">
              <a:solidFill>
                <a:srgbClr val="000000"/>
              </a:solidFill>
              <a:uFill>
                <a:solidFill>
                  <a:srgbClr val="FFFFFF"/>
                </a:solidFill>
              </a:uFill>
              <a:latin typeface="Arial"/>
            </a:endParaRPr>
          </a:p>
        </p:txBody>
      </p:sp>
      <p:graphicFrame>
        <p:nvGraphicFramePr>
          <p:cNvPr id="1117" name="Table 5"/>
          <p:cNvGraphicFramePr/>
          <p:nvPr/>
        </p:nvGraphicFramePr>
        <p:xfrm>
          <a:off x="457200" y="182808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21348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853920">
                <a:tc>
                  <a:txBody>
                    <a:bodyPr/>
                    <a:lstStyle/>
                    <a:p>
                      <a:pPr>
                        <a:lnSpc>
                          <a:spcPct val="100000"/>
                        </a:lnSpc>
                      </a:pPr>
                      <a:r>
                        <a:rPr lang="de-DE" sz="2000" b="0" strike="noStrike" spc="-1">
                          <a:solidFill>
                            <a:srgbClr val="000000"/>
                          </a:solidFill>
                          <a:uFill>
                            <a:solidFill>
                              <a:srgbClr val="FFFFFF"/>
                            </a:solidFill>
                          </a:uFill>
                          <a:latin typeface="Calibri"/>
                        </a:rPr>
                        <a:t>Key performance indicator (KPI):</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Metric that is used to track the performance, effectiveness or efficiency of a service or process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Example: CSF and KPI</a:t>
            </a:r>
            <a:endParaRPr lang="en-US" sz="1800" b="0" strike="noStrike" spc="-1">
              <a:solidFill>
                <a:srgbClr val="000000"/>
              </a:solidFill>
              <a:uFill>
                <a:solidFill>
                  <a:srgbClr val="FFFFFF"/>
                </a:solidFill>
              </a:uFill>
              <a:latin typeface="Calibri"/>
            </a:endParaRPr>
          </a:p>
        </p:txBody>
      </p:sp>
      <p:sp>
        <p:nvSpPr>
          <p:cNvPr id="1119" name="CustomShape 2"/>
          <p:cNvSpPr/>
          <p:nvPr/>
        </p:nvSpPr>
        <p:spPr>
          <a:xfrm>
            <a:off x="457920"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21600" rIns="21600" bIns="21600" anchor="ctr"/>
          <a:lstStyle/>
          <a:p>
            <a:pPr algn="ctr">
              <a:lnSpc>
                <a:spcPct val="90000"/>
              </a:lnSpc>
            </a:pPr>
            <a:r>
              <a:rPr lang="de-DE" sz="1700" b="1" strike="noStrike" spc="-1">
                <a:solidFill>
                  <a:srgbClr val="000000"/>
                </a:solidFill>
                <a:uFill>
                  <a:solidFill>
                    <a:srgbClr val="FFFFFF"/>
                  </a:solidFill>
                </a:uFill>
                <a:latin typeface="Calibri"/>
              </a:rPr>
              <a:t>Critical success factor </a:t>
            </a:r>
            <a:r>
              <a:rPr lang="de-DE" sz="1700" b="0" strike="noStrike" spc="-1">
                <a:solidFill>
                  <a:srgbClr val="000000"/>
                </a:solidFill>
                <a:uFill>
                  <a:solidFill>
                    <a:srgbClr val="FFFFFF"/>
                  </a:solidFill>
                </a:uFill>
                <a:latin typeface="Calibri"/>
              </a:rPr>
              <a:t>for the process of incident and service request management (ISRM): Sufficient staffing so that incidents can be resolved within the allowed resolution time according to agreed SLAs.</a:t>
            </a:r>
            <a:endParaRPr lang="de-DE" sz="1800" b="0" strike="noStrike" spc="-1">
              <a:solidFill>
                <a:srgbClr val="000000"/>
              </a:solidFill>
              <a:uFill>
                <a:solidFill>
                  <a:srgbClr val="FFFFFF"/>
                </a:solidFill>
              </a:uFill>
              <a:latin typeface="Arial"/>
            </a:endParaRPr>
          </a:p>
        </p:txBody>
      </p:sp>
      <p:sp>
        <p:nvSpPr>
          <p:cNvPr id="1120" name="CustomShape 3"/>
          <p:cNvSpPr/>
          <p:nvPr/>
        </p:nvSpPr>
        <p:spPr>
          <a:xfrm>
            <a:off x="3491280" y="189936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121" name="CustomShape 4"/>
          <p:cNvSpPr/>
          <p:nvPr/>
        </p:nvSpPr>
        <p:spPr>
          <a:xfrm>
            <a:off x="5394960"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21600" rIns="21600" bIns="21600" anchor="ctr"/>
          <a:lstStyle/>
          <a:p>
            <a:pPr algn="ctr">
              <a:lnSpc>
                <a:spcPct val="90000"/>
              </a:lnSpc>
            </a:pPr>
            <a:r>
              <a:rPr lang="de-DE" sz="1700" b="1" strike="noStrike" spc="-1">
                <a:solidFill>
                  <a:srgbClr val="000000"/>
                </a:solidFill>
                <a:uFill>
                  <a:solidFill>
                    <a:srgbClr val="FFFFFF"/>
                  </a:solidFill>
                </a:uFill>
                <a:latin typeface="Calibri"/>
              </a:rPr>
              <a:t>Connected KPI:</a:t>
            </a:r>
            <a:r>
              <a:rPr lang="de-DE" sz="1700" b="0" strike="noStrike" spc="-1">
                <a:solidFill>
                  <a:srgbClr val="000000"/>
                </a:solidFill>
                <a:uFill>
                  <a:solidFill>
                    <a:srgbClr val="FFFFFF"/>
                  </a:solidFill>
                </a:uFill>
                <a:latin typeface="Calibri"/>
              </a:rPr>
              <a:t> Percentage of incidents where the time to resolution exceeded the maximum allowed resolution time according to SLAs (i.e. one or more SLAs have been violated).</a:t>
            </a:r>
            <a:endParaRPr lang="de-DE" sz="1800" b="0" strike="noStrike" spc="-1">
              <a:solidFill>
                <a:srgbClr val="000000"/>
              </a:solidFill>
              <a:uFill>
                <a:solidFill>
                  <a:srgbClr val="FFFFFF"/>
                </a:solidFill>
              </a:uFill>
              <a:latin typeface="Arial"/>
            </a:endParaRPr>
          </a:p>
        </p:txBody>
      </p:sp>
      <p:sp>
        <p:nvSpPr>
          <p:cNvPr id="1122" name="CustomShape 5"/>
          <p:cNvSpPr/>
          <p:nvPr/>
        </p:nvSpPr>
        <p:spPr>
          <a:xfrm rot="10800000">
            <a:off x="3758760" y="500940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123" name="TextShape 6"/>
          <p:cNvSpPr txBox="1"/>
          <p:nvPr/>
        </p:nvSpPr>
        <p:spPr>
          <a:xfrm>
            <a:off x="6553080" y="6430680"/>
            <a:ext cx="2133360" cy="364680"/>
          </a:xfrm>
          <a:prstGeom prst="rect">
            <a:avLst/>
          </a:prstGeom>
          <a:noFill/>
          <a:ln>
            <a:noFill/>
          </a:ln>
        </p:spPr>
        <p:txBody>
          <a:bodyPr anchor="ctr"/>
          <a:lstStyle/>
          <a:p>
            <a:pPr algn="r">
              <a:lnSpc>
                <a:spcPct val="100000"/>
              </a:lnSpc>
            </a:pPr>
            <a:fld id="{87F46041-BE89-406F-A950-00BDE816D8FE}" type="slidenum">
              <a:rPr lang="de-DE" sz="1200" b="0" strike="noStrike" spc="-1">
                <a:solidFill>
                  <a:srgbClr val="8B8B8B"/>
                </a:solidFill>
                <a:uFill>
                  <a:solidFill>
                    <a:srgbClr val="FFFFFF"/>
                  </a:solidFill>
                </a:uFill>
                <a:latin typeface="Calibri"/>
              </a:rPr>
              <a:t>132</a:t>
            </a:fld>
            <a:endParaRPr lang="de-DE" sz="1400" b="0" strike="noStrike" spc="-1">
              <a:solidFill>
                <a:srgbClr val="000000"/>
              </a:solidFill>
              <a:uFill>
                <a:solidFill>
                  <a:srgbClr val="FFFFFF"/>
                </a:solidFill>
              </a:uFill>
              <a:latin typeface="Times New Roman"/>
            </a:endParaRPr>
          </a:p>
        </p:txBody>
      </p:sp>
      <p:sp>
        <p:nvSpPr>
          <p:cNvPr id="1124" name="CustomShape 7"/>
          <p:cNvSpPr/>
          <p:nvPr/>
        </p:nvSpPr>
        <p:spPr>
          <a:xfrm>
            <a:off x="4137480" y="20718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8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125" name="CustomShape 8"/>
          <p:cNvSpPr/>
          <p:nvPr/>
        </p:nvSpPr>
        <p:spPr>
          <a:xfrm>
            <a:off x="4550040" y="51300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8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Example (continued)</a:t>
            </a:r>
            <a:endParaRPr lang="en-US" sz="1800" b="0" strike="noStrike" spc="-1">
              <a:solidFill>
                <a:srgbClr val="000000"/>
              </a:solidFill>
              <a:uFill>
                <a:solidFill>
                  <a:srgbClr val="FFFFFF"/>
                </a:solidFill>
              </a:uFill>
              <a:latin typeface="Calibri"/>
            </a:endParaRPr>
          </a:p>
        </p:txBody>
      </p:sp>
      <p:graphicFrame>
        <p:nvGraphicFramePr>
          <p:cNvPr id="1127" name="Table 2"/>
          <p:cNvGraphicFramePr/>
          <p:nvPr/>
        </p:nvGraphicFramePr>
        <p:xfrm>
          <a:off x="561960" y="1697040"/>
          <a:ext cx="1942920" cy="4820400"/>
        </p:xfrm>
        <a:graphic>
          <a:graphicData uri="http://schemas.openxmlformats.org/drawingml/2006/table">
            <a:tbl>
              <a:tblPr/>
              <a:tblGrid>
                <a:gridCol w="971280">
                  <a:extLst>
                    <a:ext uri="{9D8B030D-6E8A-4147-A177-3AD203B41FA5}">
                      <a16:colId xmlns:a16="http://schemas.microsoft.com/office/drawing/2014/main" val="20000"/>
                    </a:ext>
                  </a:extLst>
                </a:gridCol>
                <a:gridCol w="971640">
                  <a:extLst>
                    <a:ext uri="{9D8B030D-6E8A-4147-A177-3AD203B41FA5}">
                      <a16:colId xmlns:a16="http://schemas.microsoft.com/office/drawing/2014/main" val="20001"/>
                    </a:ext>
                  </a:extLst>
                </a:gridCol>
              </a:tblGrid>
              <a:tr h="370800">
                <a:tc>
                  <a:txBody>
                    <a:bodyPr/>
                    <a:lstStyle/>
                    <a:p>
                      <a:pPr>
                        <a:lnSpc>
                          <a:spcPct val="100000"/>
                        </a:lnSpc>
                      </a:pPr>
                      <a:r>
                        <a:rPr lang="de-DE" sz="1800" b="1" strike="noStrike" spc="-1">
                          <a:solidFill>
                            <a:srgbClr val="000000"/>
                          </a:solidFill>
                          <a:uFill>
                            <a:solidFill>
                              <a:srgbClr val="FFFFFF"/>
                            </a:solidFill>
                          </a:uFill>
                          <a:latin typeface="Calibri"/>
                        </a:rPr>
                        <a:t>Month</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1" strike="noStrike" spc="-1">
                          <a:solidFill>
                            <a:srgbClr val="000000"/>
                          </a:solidFill>
                          <a:uFill>
                            <a:solidFill>
                              <a:srgbClr val="FFFFFF"/>
                            </a:solidFill>
                          </a:uFill>
                          <a:latin typeface="Calibri"/>
                        </a:rPr>
                        <a:t>Value</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70800">
                <a:tc>
                  <a:txBody>
                    <a:bodyPr/>
                    <a:lstStyle/>
                    <a:p>
                      <a:pPr>
                        <a:lnSpc>
                          <a:spcPct val="100000"/>
                        </a:lnSpc>
                      </a:pPr>
                      <a:r>
                        <a:rPr lang="de-DE" sz="1800" b="0" strike="noStrike" spc="-1">
                          <a:solidFill>
                            <a:srgbClr val="000000"/>
                          </a:solidFill>
                          <a:uFill>
                            <a:solidFill>
                              <a:srgbClr val="FFFFFF"/>
                            </a:solidFill>
                          </a:uFill>
                          <a:latin typeface="Calibri"/>
                        </a:rPr>
                        <a:t>Jan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20%</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370800">
                <a:tc>
                  <a:txBody>
                    <a:bodyPr/>
                    <a:lstStyle/>
                    <a:p>
                      <a:pPr>
                        <a:lnSpc>
                          <a:spcPct val="100000"/>
                        </a:lnSpc>
                      </a:pPr>
                      <a:r>
                        <a:rPr lang="de-DE" sz="1800" b="0" strike="noStrike" spc="-1">
                          <a:solidFill>
                            <a:srgbClr val="000000"/>
                          </a:solidFill>
                          <a:uFill>
                            <a:solidFill>
                              <a:srgbClr val="FFFFFF"/>
                            </a:solidFill>
                          </a:uFill>
                          <a:latin typeface="Calibri"/>
                        </a:rPr>
                        <a:t>Feb</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370800">
                <a:tc>
                  <a:txBody>
                    <a:bodyPr/>
                    <a:lstStyle/>
                    <a:p>
                      <a:pPr>
                        <a:lnSpc>
                          <a:spcPct val="100000"/>
                        </a:lnSpc>
                      </a:pPr>
                      <a:r>
                        <a:rPr lang="de-DE" sz="1800" b="0" strike="noStrike" spc="-1">
                          <a:solidFill>
                            <a:srgbClr val="000000"/>
                          </a:solidFill>
                          <a:uFill>
                            <a:solidFill>
                              <a:srgbClr val="FFFFFF"/>
                            </a:solidFill>
                          </a:uFill>
                          <a:latin typeface="Calibri"/>
                        </a:rPr>
                        <a:t>Mar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370800">
                <a:tc>
                  <a:txBody>
                    <a:bodyPr/>
                    <a:lstStyle/>
                    <a:p>
                      <a:pPr>
                        <a:lnSpc>
                          <a:spcPct val="100000"/>
                        </a:lnSpc>
                      </a:pPr>
                      <a:r>
                        <a:rPr lang="de-DE" sz="1800" b="0" strike="noStrike" spc="-1">
                          <a:solidFill>
                            <a:srgbClr val="000000"/>
                          </a:solidFill>
                          <a:uFill>
                            <a:solidFill>
                              <a:srgbClr val="FFFFFF"/>
                            </a:solidFill>
                          </a:uFill>
                          <a:latin typeface="Calibri"/>
                        </a:rPr>
                        <a:t>Apr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17%</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370800">
                <a:tc>
                  <a:txBody>
                    <a:bodyPr/>
                    <a:lstStyle/>
                    <a:p>
                      <a:pPr>
                        <a:lnSpc>
                          <a:spcPct val="100000"/>
                        </a:lnSpc>
                      </a:pPr>
                      <a:r>
                        <a:rPr lang="de-DE" sz="1800" b="0" strike="noStrike" spc="-1">
                          <a:solidFill>
                            <a:srgbClr val="000000"/>
                          </a:solidFill>
                          <a:uFill>
                            <a:solidFill>
                              <a:srgbClr val="FFFFFF"/>
                            </a:solidFill>
                          </a:uFill>
                          <a:latin typeface="Calibri"/>
                        </a:rPr>
                        <a:t>May</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16%</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11%</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Jul</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8%</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370800">
                <a:tc>
                  <a:txBody>
                    <a:bodyPr/>
                    <a:lstStyle/>
                    <a:p>
                      <a:pPr>
                        <a:lnSpc>
                          <a:spcPct val="100000"/>
                        </a:lnSpc>
                      </a:pPr>
                      <a:r>
                        <a:rPr lang="de-DE" sz="1800" b="0" strike="noStrike" spc="-1">
                          <a:solidFill>
                            <a:srgbClr val="000000"/>
                          </a:solidFill>
                          <a:uFill>
                            <a:solidFill>
                              <a:srgbClr val="FFFFFF"/>
                            </a:solidFill>
                          </a:uFill>
                          <a:latin typeface="Calibri"/>
                        </a:rPr>
                        <a:t>Aug</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3%</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370800">
                <a:tc>
                  <a:txBody>
                    <a:bodyPr/>
                    <a:lstStyle/>
                    <a:p>
                      <a:pPr>
                        <a:lnSpc>
                          <a:spcPct val="100000"/>
                        </a:lnSpc>
                      </a:pPr>
                      <a:r>
                        <a:rPr lang="de-DE" sz="1800" b="0" strike="noStrike" spc="-1">
                          <a:solidFill>
                            <a:srgbClr val="000000"/>
                          </a:solidFill>
                          <a:uFill>
                            <a:solidFill>
                              <a:srgbClr val="FFFFFF"/>
                            </a:solidFill>
                          </a:uFill>
                          <a:latin typeface="Calibri"/>
                        </a:rPr>
                        <a:t>Sep</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4%</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370800">
                <a:tc>
                  <a:txBody>
                    <a:bodyPr/>
                    <a:lstStyle/>
                    <a:p>
                      <a:pPr>
                        <a:lnSpc>
                          <a:spcPct val="100000"/>
                        </a:lnSpc>
                      </a:pPr>
                      <a:r>
                        <a:rPr lang="de-DE" sz="1800" b="0" strike="noStrike" spc="-1">
                          <a:solidFill>
                            <a:srgbClr val="000000"/>
                          </a:solidFill>
                          <a:uFill>
                            <a:solidFill>
                              <a:srgbClr val="FFFFFF"/>
                            </a:solidFill>
                          </a:uFill>
                          <a:latin typeface="Calibri"/>
                        </a:rPr>
                        <a:t>Oct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370800">
                <a:tc>
                  <a:txBody>
                    <a:bodyPr/>
                    <a:lstStyle/>
                    <a:p>
                      <a:pPr>
                        <a:lnSpc>
                          <a:spcPct val="100000"/>
                        </a:lnSpc>
                      </a:pPr>
                      <a:r>
                        <a:rPr lang="de-DE" sz="1800" b="0" strike="noStrike" spc="-1">
                          <a:solidFill>
                            <a:srgbClr val="000000"/>
                          </a:solidFill>
                          <a:uFill>
                            <a:solidFill>
                              <a:srgbClr val="FFFFFF"/>
                            </a:solidFill>
                          </a:uFill>
                          <a:latin typeface="Calibri"/>
                        </a:rPr>
                        <a:t>Nov</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370800">
                <a:tc>
                  <a:txBody>
                    <a:bodyPr/>
                    <a:lstStyle/>
                    <a:p>
                      <a:pPr>
                        <a:lnSpc>
                          <a:spcPct val="100000"/>
                        </a:lnSpc>
                      </a:pPr>
                      <a:r>
                        <a:rPr lang="de-DE" sz="1800" b="0" strike="noStrike" spc="-1">
                          <a:solidFill>
                            <a:srgbClr val="000000"/>
                          </a:solidFill>
                          <a:uFill>
                            <a:solidFill>
                              <a:srgbClr val="FFFFFF"/>
                            </a:solidFill>
                          </a:uFill>
                          <a:latin typeface="Calibri"/>
                        </a:rPr>
                        <a:t>Dec</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bl>
          </a:graphicData>
        </a:graphic>
      </p:graphicFrame>
      <p:sp>
        <p:nvSpPr>
          <p:cNvPr id="1128" name="TextShape 3"/>
          <p:cNvSpPr txBox="1"/>
          <p:nvPr/>
        </p:nvSpPr>
        <p:spPr>
          <a:xfrm>
            <a:off x="6553080" y="6430680"/>
            <a:ext cx="2133360" cy="364680"/>
          </a:xfrm>
          <a:prstGeom prst="rect">
            <a:avLst/>
          </a:prstGeom>
          <a:noFill/>
          <a:ln>
            <a:noFill/>
          </a:ln>
        </p:spPr>
        <p:txBody>
          <a:bodyPr anchor="ctr"/>
          <a:lstStyle/>
          <a:p>
            <a:pPr algn="r">
              <a:lnSpc>
                <a:spcPct val="100000"/>
              </a:lnSpc>
            </a:pPr>
            <a:fld id="{C89CF985-7B26-426C-A0A8-21C4058691C4}" type="slidenum">
              <a:rPr lang="de-DE" sz="1200" b="0" strike="noStrike" spc="-1">
                <a:solidFill>
                  <a:srgbClr val="8B8B8B"/>
                </a:solidFill>
                <a:uFill>
                  <a:solidFill>
                    <a:srgbClr val="FFFFFF"/>
                  </a:solidFill>
                </a:uFill>
                <a:latin typeface="Calibri"/>
              </a:rPr>
              <a:t>133</a:t>
            </a:fld>
            <a:endParaRPr lang="de-DE" sz="1400" b="0" strike="noStrike" spc="-1">
              <a:solidFill>
                <a:srgbClr val="000000"/>
              </a:solidFill>
              <a:uFill>
                <a:solidFill>
                  <a:srgbClr val="FFFFFF"/>
                </a:solidFill>
              </a:uFill>
              <a:latin typeface="Times New Roman"/>
            </a:endParaRPr>
          </a:p>
        </p:txBody>
      </p:sp>
      <p:sp>
        <p:nvSpPr>
          <p:cNvPr id="1129" name="CustomShape 4"/>
          <p:cNvSpPr/>
          <p:nvPr/>
        </p:nvSpPr>
        <p:spPr>
          <a:xfrm>
            <a:off x="2764440" y="1774080"/>
            <a:ext cx="3290760" cy="3290760"/>
          </a:xfrm>
          <a:prstGeom prst="ellipse">
            <a:avLst/>
          </a:prstGeom>
          <a:ln>
            <a:rou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sp>
      <p:sp>
        <p:nvSpPr>
          <p:cNvPr id="1130" name="CustomShape 5"/>
          <p:cNvSpPr/>
          <p:nvPr/>
        </p:nvSpPr>
        <p:spPr>
          <a:xfrm>
            <a:off x="3246480" y="2255760"/>
            <a:ext cx="2326680" cy="2326680"/>
          </a:xfrm>
          <a:prstGeom prst="rect">
            <a:avLst/>
          </a:prstGeom>
          <a:noFill/>
          <a:ln>
            <a:noFill/>
          </a:ln>
        </p:spPr>
        <p:style>
          <a:lnRef idx="0">
            <a:scrgbClr r="0" g="0" b="0"/>
          </a:lnRef>
          <a:fillRef idx="0">
            <a:scrgbClr r="0" g="0" b="0"/>
          </a:fillRef>
          <a:effectRef idx="0">
            <a:scrgbClr r="0" g="0" b="0"/>
          </a:effectRef>
          <a:fontRef idx="minor"/>
        </p:style>
        <p:txBody>
          <a:bodyPr lIns="23040" tIns="23040" rIns="23040" bIns="23040" anchor="ctr"/>
          <a:lstStyle/>
          <a:p>
            <a:pPr algn="ctr">
              <a:lnSpc>
                <a:spcPct val="90000"/>
              </a:lnSpc>
            </a:pPr>
            <a:r>
              <a:rPr lang="de-DE" sz="1800" b="1" strike="noStrike" spc="-1">
                <a:solidFill>
                  <a:srgbClr val="000000"/>
                </a:solidFill>
                <a:uFill>
                  <a:solidFill>
                    <a:srgbClr val="FFFFFF"/>
                  </a:solidFill>
                </a:uFill>
                <a:latin typeface="Calibri"/>
              </a:rPr>
              <a:t>KPI:</a:t>
            </a:r>
            <a:r>
              <a:rPr lang="de-DE" sz="1800" b="0" strike="noStrike" spc="-1">
                <a:solidFill>
                  <a:srgbClr val="000000"/>
                </a:solidFill>
                <a:uFill>
                  <a:solidFill>
                    <a:srgbClr val="FFFFFF"/>
                  </a:solidFill>
                </a:uFill>
                <a:latin typeface="Calibri"/>
              </a:rPr>
              <a:t> Percentage of incidents where the time to resolution exceeded the maximum allowed resolution time according to SLAs (i.e. one or more SLAs have been violated).</a:t>
            </a:r>
            <a:endParaRPr lang="de-DE" sz="1800" b="0" strike="noStrike" spc="-1">
              <a:solidFill>
                <a:srgbClr val="000000"/>
              </a:solidFill>
              <a:uFill>
                <a:solidFill>
                  <a:srgbClr val="FFFFFF"/>
                </a:solidFill>
              </a:uFill>
              <a:latin typeface="Arial"/>
            </a:endParaRPr>
          </a:p>
        </p:txBody>
      </p:sp>
      <p:sp>
        <p:nvSpPr>
          <p:cNvPr id="1131" name="CustomShape 6"/>
          <p:cNvSpPr/>
          <p:nvPr/>
        </p:nvSpPr>
        <p:spPr>
          <a:xfrm>
            <a:off x="6200640" y="4759200"/>
            <a:ext cx="243792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0" strike="noStrike" spc="-1">
                <a:solidFill>
                  <a:srgbClr val="000000"/>
                </a:solidFill>
                <a:uFill>
                  <a:solidFill>
                    <a:srgbClr val="FFFFFF"/>
                  </a:solidFill>
                </a:uFill>
                <a:latin typeface="Calibri"/>
              </a:rPr>
              <a:t>Based on these numbers, what would be </a:t>
            </a:r>
            <a:r>
              <a:rPr lang="de-DE" sz="2400" b="1" strike="noStrike" spc="-1">
                <a:solidFill>
                  <a:srgbClr val="000000"/>
                </a:solidFill>
                <a:uFill>
                  <a:solidFill>
                    <a:srgbClr val="FFFFFF"/>
                  </a:solidFill>
                </a:uFill>
                <a:latin typeface="Calibri"/>
              </a:rPr>
              <a:t>valid conclusions?</a:t>
            </a:r>
            <a:endParaRPr lang="de-DE" sz="1800" b="0" strike="noStrike" spc="-1">
              <a:solidFill>
                <a:srgbClr val="000000"/>
              </a:solidFill>
              <a:uFill>
                <a:solidFill>
                  <a:srgbClr val="FFFFFF"/>
                </a:solidFill>
              </a:uFill>
              <a:latin typeface="Arial"/>
            </a:endParaRPr>
          </a:p>
        </p:txBody>
      </p:sp>
      <p:sp>
        <p:nvSpPr>
          <p:cNvPr id="1132" name="CustomShape 7"/>
          <p:cNvSpPr/>
          <p:nvPr/>
        </p:nvSpPr>
        <p:spPr>
          <a:xfrm>
            <a:off x="2764440" y="5367960"/>
            <a:ext cx="3328920" cy="352080"/>
          </a:xfrm>
          <a:prstGeom prst="right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Managing an audit programme and conducting audits</a:t>
            </a:r>
            <a:endParaRPr lang="en-US" sz="1800" b="0" strike="noStrike" spc="-1">
              <a:solidFill>
                <a:srgbClr val="000000"/>
              </a:solidFill>
              <a:uFill>
                <a:solidFill>
                  <a:srgbClr val="FFFFFF"/>
                </a:solidFill>
              </a:uFill>
              <a:latin typeface="Calibri"/>
            </a:endParaRPr>
          </a:p>
        </p:txBody>
      </p:sp>
      <p:sp>
        <p:nvSpPr>
          <p:cNvPr id="1134" name="TextShape 2"/>
          <p:cNvSpPr txBox="1"/>
          <p:nvPr/>
        </p:nvSpPr>
        <p:spPr>
          <a:xfrm>
            <a:off x="6553080" y="6430680"/>
            <a:ext cx="2133360" cy="364680"/>
          </a:xfrm>
          <a:prstGeom prst="rect">
            <a:avLst/>
          </a:prstGeom>
          <a:noFill/>
          <a:ln>
            <a:noFill/>
          </a:ln>
        </p:spPr>
        <p:txBody>
          <a:bodyPr anchor="ctr"/>
          <a:lstStyle/>
          <a:p>
            <a:pPr algn="r">
              <a:lnSpc>
                <a:spcPct val="100000"/>
              </a:lnSpc>
            </a:pPr>
            <a:fld id="{F240A700-DC82-4C5F-9FA7-3D2E5EB20F5D}" type="slidenum">
              <a:rPr lang="de-DE" sz="1200" b="0" strike="noStrike" spc="-1">
                <a:solidFill>
                  <a:srgbClr val="FFFFFF"/>
                </a:solidFill>
                <a:uFill>
                  <a:solidFill>
                    <a:srgbClr val="FFFFFF"/>
                  </a:solidFill>
                </a:uFill>
                <a:latin typeface="Calibri"/>
              </a:rPr>
              <a:t>134</a:t>
            </a:fld>
            <a:endParaRPr lang="de-DE" sz="1400" b="0" strike="noStrike" spc="-1">
              <a:solidFill>
                <a:srgbClr val="000000"/>
              </a:solidFill>
              <a:uFill>
                <a:solidFill>
                  <a:srgbClr val="FFFFFF"/>
                </a:solidFill>
              </a:uFill>
              <a:latin typeface="Times New Roman"/>
            </a:endParaRPr>
          </a:p>
        </p:txBody>
      </p:sp>
      <p:sp>
        <p:nvSpPr>
          <p:cNvPr id="1135"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136"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137"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Audit-related terminology, principles of auditing, audit types, internal vs. external audits, managing an audit programme, conducting an audit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What is an audit?</a:t>
            </a:r>
            <a:endParaRPr lang="en-US" sz="1800" b="0" strike="noStrike" spc="-1">
              <a:solidFill>
                <a:srgbClr val="000000"/>
              </a:solidFill>
              <a:uFill>
                <a:solidFill>
                  <a:srgbClr val="FFFFFF"/>
                </a:solidFill>
              </a:uFill>
              <a:latin typeface="Calibri"/>
            </a:endParaRPr>
          </a:p>
        </p:txBody>
      </p:sp>
      <p:sp>
        <p:nvSpPr>
          <p:cNvPr id="1139" name="TextShape 2"/>
          <p:cNvSpPr txBox="1"/>
          <p:nvPr/>
        </p:nvSpPr>
        <p:spPr>
          <a:xfrm>
            <a:off x="5056560" y="1801440"/>
            <a:ext cx="3801240" cy="4625640"/>
          </a:xfrm>
          <a:prstGeom prst="rect">
            <a:avLst/>
          </a:prstGeom>
          <a:noFill/>
          <a:ln>
            <a:noFill/>
          </a:ln>
        </p:spPr>
        <p:txBody>
          <a:bodyPr/>
          <a:lstStyle/>
          <a:p>
            <a:pPr>
              <a:lnSpc>
                <a:spcPct val="100000"/>
              </a:lnSpc>
            </a:pPr>
            <a:r>
              <a:rPr lang="en-US" sz="2800" b="0" strike="noStrike" spc="-1">
                <a:solidFill>
                  <a:srgbClr val="000000"/>
                </a:solidFill>
                <a:uFill>
                  <a:solidFill>
                    <a:srgbClr val="FFFFFF"/>
                  </a:solidFill>
                </a:uFill>
                <a:latin typeface="Calibri"/>
              </a:rPr>
              <a:t>Major points to be considered when preparing and conducting an audit: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Systematic = clear audit plan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Independent = auditor does not audit his/her own work</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Documented = defined process + records of audit activities performed</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Obtain audit evidence = documentation reviews + interviews + observation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Evaluate audit evidence = make findings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Determine the extent to which audit criteria are fulfilled = draw conclusions</a:t>
            </a:r>
            <a:endParaRPr lang="en-US" sz="20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p:txBody>
      </p:sp>
      <p:sp>
        <p:nvSpPr>
          <p:cNvPr id="1140" name="TextShape 3"/>
          <p:cNvSpPr txBox="1"/>
          <p:nvPr/>
        </p:nvSpPr>
        <p:spPr>
          <a:xfrm>
            <a:off x="6553080" y="6430680"/>
            <a:ext cx="2133360" cy="364680"/>
          </a:xfrm>
          <a:prstGeom prst="rect">
            <a:avLst/>
          </a:prstGeom>
          <a:noFill/>
          <a:ln>
            <a:noFill/>
          </a:ln>
        </p:spPr>
        <p:txBody>
          <a:bodyPr anchor="ctr"/>
          <a:lstStyle/>
          <a:p>
            <a:pPr algn="r">
              <a:lnSpc>
                <a:spcPct val="100000"/>
              </a:lnSpc>
            </a:pPr>
            <a:fld id="{BA9C59E1-38A1-4C20-84A9-0013383A9A25}" type="slidenum">
              <a:rPr lang="de-DE" sz="1200" b="0" strike="noStrike" spc="-1">
                <a:solidFill>
                  <a:srgbClr val="8B8B8B"/>
                </a:solidFill>
                <a:uFill>
                  <a:solidFill>
                    <a:srgbClr val="FFFFFF"/>
                  </a:solidFill>
                </a:uFill>
                <a:latin typeface="Calibri"/>
              </a:rPr>
              <a:t>135</a:t>
            </a:fld>
            <a:endParaRPr lang="de-DE" sz="1400" b="0" strike="noStrike" spc="-1">
              <a:solidFill>
                <a:srgbClr val="000000"/>
              </a:solidFill>
              <a:uFill>
                <a:solidFill>
                  <a:srgbClr val="FFFFFF"/>
                </a:solidFill>
              </a:uFill>
              <a:latin typeface="Times New Roman"/>
            </a:endParaRPr>
          </a:p>
        </p:txBody>
      </p:sp>
      <p:sp>
        <p:nvSpPr>
          <p:cNvPr id="1141" name="CustomShape 4"/>
          <p:cNvSpPr/>
          <p:nvPr/>
        </p:nvSpPr>
        <p:spPr>
          <a:xfrm>
            <a:off x="516240" y="1728720"/>
            <a:ext cx="4292640" cy="4704120"/>
          </a:xfrm>
          <a:prstGeom prst="rect">
            <a:avLst/>
          </a:prstGeom>
          <a:noFill/>
          <a:ln w="25560">
            <a:solidFill>
              <a:srgbClr val="8CB8FF"/>
            </a:solidFill>
            <a:miter/>
          </a:ln>
        </p:spPr>
        <p:style>
          <a:lnRef idx="0">
            <a:scrgbClr r="0" g="0" b="0"/>
          </a:lnRef>
          <a:fillRef idx="0">
            <a:scrgbClr r="0" g="0" b="0"/>
          </a:fillRef>
          <a:effectRef idx="0">
            <a:scrgbClr r="0" g="0" b="0"/>
          </a:effectRef>
          <a:fontRef idx="minor"/>
        </p:style>
      </p:sp>
      <p:sp>
        <p:nvSpPr>
          <p:cNvPr id="1142" name="CustomShape 5"/>
          <p:cNvSpPr/>
          <p:nvPr/>
        </p:nvSpPr>
        <p:spPr>
          <a:xfrm>
            <a:off x="4908240" y="1826640"/>
            <a:ext cx="297000" cy="4506840"/>
          </a:xfrm>
          <a:prstGeom prst="rightArrow">
            <a:avLst>
              <a:gd name="adj1" fmla="val 76094"/>
              <a:gd name="adj2" fmla="val 100000"/>
            </a:avLst>
          </a:prstGeom>
          <a:solidFill>
            <a:schemeClr val="bg2"/>
          </a:solidFill>
          <a:ln w="9360">
            <a:noFill/>
          </a:ln>
        </p:spPr>
        <p:style>
          <a:lnRef idx="0">
            <a:scrgbClr r="0" g="0" b="0"/>
          </a:lnRef>
          <a:fillRef idx="0">
            <a:scrgbClr r="0" g="0" b="0"/>
          </a:fillRef>
          <a:effectRef idx="0">
            <a:scrgbClr r="0" g="0" b="0"/>
          </a:effectRef>
          <a:fontRef idx="minor"/>
        </p:style>
      </p:sp>
      <p:sp>
        <p:nvSpPr>
          <p:cNvPr id="1143" name="CustomShape 6"/>
          <p:cNvSpPr/>
          <p:nvPr/>
        </p:nvSpPr>
        <p:spPr>
          <a:xfrm>
            <a:off x="616680" y="558252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sp>
      <p:sp>
        <p:nvSpPr>
          <p:cNvPr id="1144" name="CustomShape 7"/>
          <p:cNvSpPr/>
          <p:nvPr/>
        </p:nvSpPr>
        <p:spPr>
          <a:xfrm>
            <a:off x="631800" y="5591160"/>
            <a:ext cx="4026960" cy="693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determine the extent to which the</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audit criteria are fulfilled.</a:t>
            </a:r>
            <a:endParaRPr lang="de-DE" sz="1800" b="0" strike="noStrike" spc="-1">
              <a:solidFill>
                <a:srgbClr val="000000"/>
              </a:solidFill>
              <a:uFill>
                <a:solidFill>
                  <a:srgbClr val="FFFFFF"/>
                </a:solidFill>
              </a:uFill>
              <a:latin typeface="Arial"/>
            </a:endParaRPr>
          </a:p>
        </p:txBody>
      </p:sp>
      <p:sp>
        <p:nvSpPr>
          <p:cNvPr id="1145" name="CustomShape 8"/>
          <p:cNvSpPr/>
          <p:nvPr/>
        </p:nvSpPr>
        <p:spPr>
          <a:xfrm>
            <a:off x="616680" y="223236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sp>
      <p:sp>
        <p:nvSpPr>
          <p:cNvPr id="1146" name="CustomShape 9"/>
          <p:cNvSpPr/>
          <p:nvPr/>
        </p:nvSpPr>
        <p:spPr>
          <a:xfrm>
            <a:off x="636120" y="2223000"/>
            <a:ext cx="4061160" cy="693000"/>
          </a:xfrm>
          <a:prstGeom prst="roundRect">
            <a:avLst>
              <a:gd name="adj" fmla="val 12495"/>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nchorCtr="1"/>
          <a:lstStyle/>
          <a:p>
            <a:pPr algn="ctr">
              <a:lnSpc>
                <a:spcPct val="90000"/>
              </a:lnSpc>
            </a:pPr>
            <a:r>
              <a:rPr lang="de-DE" sz="1800" b="0" strike="noStrike" spc="-1">
                <a:solidFill>
                  <a:srgbClr val="000000"/>
                </a:solidFill>
                <a:uFill>
                  <a:solidFill>
                    <a:srgbClr val="FFFFFF"/>
                  </a:solidFill>
                </a:uFill>
                <a:latin typeface="Calibri"/>
              </a:rPr>
              <a:t>systematic, independent and</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documented process</a:t>
            </a:r>
            <a:endParaRPr lang="de-DE" sz="1800" b="0" strike="noStrike" spc="-1">
              <a:solidFill>
                <a:srgbClr val="000000"/>
              </a:solidFill>
              <a:uFill>
                <a:solidFill>
                  <a:srgbClr val="FFFFFF"/>
                </a:solidFill>
              </a:uFill>
              <a:latin typeface="Arial"/>
            </a:endParaRPr>
          </a:p>
        </p:txBody>
      </p:sp>
      <p:sp>
        <p:nvSpPr>
          <p:cNvPr id="1147" name="CustomShape 10"/>
          <p:cNvSpPr/>
          <p:nvPr/>
        </p:nvSpPr>
        <p:spPr>
          <a:xfrm>
            <a:off x="616680" y="3857400"/>
            <a:ext cx="4093200" cy="77328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sp>
      <p:sp>
        <p:nvSpPr>
          <p:cNvPr id="1148" name="CustomShape 11"/>
          <p:cNvSpPr/>
          <p:nvPr/>
        </p:nvSpPr>
        <p:spPr>
          <a:xfrm>
            <a:off x="636120" y="3868200"/>
            <a:ext cx="4061160" cy="774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obtaining audit evidence and</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evaluating it objectively</a:t>
            </a:r>
            <a:endParaRPr lang="de-DE" sz="1800" b="0" strike="noStrike" spc="-1">
              <a:solidFill>
                <a:srgbClr val="000000"/>
              </a:solidFill>
              <a:uFill>
                <a:solidFill>
                  <a:srgbClr val="FFFFFF"/>
                </a:solidFill>
              </a:uFill>
              <a:latin typeface="Arial"/>
            </a:endParaRPr>
          </a:p>
        </p:txBody>
      </p:sp>
      <p:sp>
        <p:nvSpPr>
          <p:cNvPr id="1149" name="CustomShape 12"/>
          <p:cNvSpPr/>
          <p:nvPr/>
        </p:nvSpPr>
        <p:spPr>
          <a:xfrm flipV="1">
            <a:off x="645840" y="3171600"/>
            <a:ext cx="4002840" cy="51696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sp>
      <p:sp>
        <p:nvSpPr>
          <p:cNvPr id="1150" name="CustomShape 13"/>
          <p:cNvSpPr/>
          <p:nvPr/>
        </p:nvSpPr>
        <p:spPr>
          <a:xfrm>
            <a:off x="2443320" y="3204720"/>
            <a:ext cx="40464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for</a:t>
            </a:r>
            <a:endParaRPr lang="de-DE" sz="1800" b="0" strike="noStrike" spc="-1">
              <a:solidFill>
                <a:srgbClr val="000000"/>
              </a:solidFill>
              <a:uFill>
                <a:solidFill>
                  <a:srgbClr val="FFFFFF"/>
                </a:solidFill>
              </a:uFill>
              <a:latin typeface="Arial"/>
            </a:endParaRPr>
          </a:p>
        </p:txBody>
      </p:sp>
      <p:sp>
        <p:nvSpPr>
          <p:cNvPr id="1151" name="CustomShape 14"/>
          <p:cNvSpPr/>
          <p:nvPr/>
        </p:nvSpPr>
        <p:spPr>
          <a:xfrm flipV="1">
            <a:off x="645840" y="4847400"/>
            <a:ext cx="4002840" cy="51588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sp>
      <p:sp>
        <p:nvSpPr>
          <p:cNvPr id="1152" name="CustomShape 15"/>
          <p:cNvSpPr/>
          <p:nvPr/>
        </p:nvSpPr>
        <p:spPr>
          <a:xfrm>
            <a:off x="1904040" y="4848120"/>
            <a:ext cx="148212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to</a:t>
            </a:r>
            <a:endParaRPr lang="de-DE" sz="1800" b="0" strike="noStrike" spc="-1">
              <a:solidFill>
                <a:srgbClr val="000000"/>
              </a:solidFill>
              <a:uFill>
                <a:solidFill>
                  <a:srgbClr val="FFFFFF"/>
                </a:solidFill>
              </a:uFill>
              <a:latin typeface="Arial"/>
            </a:endParaRPr>
          </a:p>
        </p:txBody>
      </p:sp>
      <p:sp>
        <p:nvSpPr>
          <p:cNvPr id="1153" name="CustomShape 16"/>
          <p:cNvSpPr/>
          <p:nvPr/>
        </p:nvSpPr>
        <p:spPr>
          <a:xfrm>
            <a:off x="659160" y="1878840"/>
            <a:ext cx="1440720" cy="31212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lstStyle/>
          <a:p>
            <a:pPr>
              <a:lnSpc>
                <a:spcPct val="90000"/>
              </a:lnSpc>
            </a:pPr>
            <a:r>
              <a:rPr lang="de-DE" sz="1800" b="0" strike="noStrike" spc="-1">
                <a:solidFill>
                  <a:srgbClr val="000000"/>
                </a:solidFill>
                <a:uFill>
                  <a:solidFill>
                    <a:srgbClr val="FFFFFF"/>
                  </a:solidFill>
                </a:uFill>
                <a:latin typeface="Calibri"/>
              </a:rPr>
              <a:t>An </a:t>
            </a:r>
            <a:r>
              <a:rPr lang="de-DE" sz="1800" b="1" strike="noStrike" spc="-1">
                <a:solidFill>
                  <a:srgbClr val="000000"/>
                </a:solidFill>
                <a:uFill>
                  <a:solidFill>
                    <a:srgbClr val="FFFFFF"/>
                  </a:solidFill>
                </a:uFill>
                <a:latin typeface="Calibri"/>
              </a:rPr>
              <a:t>audit</a:t>
            </a:r>
            <a:r>
              <a:rPr lang="de-DE" sz="1800" b="0" strike="noStrike" spc="-1">
                <a:solidFill>
                  <a:srgbClr val="000000"/>
                </a:solidFill>
                <a:uFill>
                  <a:solidFill>
                    <a:srgbClr val="FFFFFF"/>
                  </a:solidFill>
                </a:uFill>
                <a:latin typeface="Calibri"/>
              </a:rPr>
              <a:t> is a …</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Principles of auditing</a:t>
            </a:r>
            <a:endParaRPr lang="en-US" sz="1800" b="0" strike="noStrike" spc="-1">
              <a:solidFill>
                <a:srgbClr val="000000"/>
              </a:solidFill>
              <a:uFill>
                <a:solidFill>
                  <a:srgbClr val="FFFFFF"/>
                </a:solidFill>
              </a:uFill>
              <a:latin typeface="Calibri"/>
            </a:endParaRPr>
          </a:p>
        </p:txBody>
      </p:sp>
      <p:sp>
        <p:nvSpPr>
          <p:cNvPr id="1155" name="CustomShape 2"/>
          <p:cNvSpPr/>
          <p:nvPr/>
        </p:nvSpPr>
        <p:spPr>
          <a:xfrm>
            <a:off x="3858840" y="276156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56" name="CustomShape 3"/>
          <p:cNvSpPr/>
          <p:nvPr/>
        </p:nvSpPr>
        <p:spPr>
          <a:xfrm>
            <a:off x="3680280" y="1696680"/>
            <a:ext cx="1783080" cy="97128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2200" b="0" strike="noStrike" spc="-1">
                <a:solidFill>
                  <a:srgbClr val="000000"/>
                </a:solidFill>
                <a:uFill>
                  <a:solidFill>
                    <a:srgbClr val="FFFFFF"/>
                  </a:solidFill>
                </a:uFill>
                <a:latin typeface="Calibri"/>
              </a:rPr>
              <a:t>Integrity</a:t>
            </a:r>
            <a:endParaRPr lang="de-DE" sz="1800" b="0" strike="noStrike" spc="-1">
              <a:solidFill>
                <a:srgbClr val="000000"/>
              </a:solidFill>
              <a:uFill>
                <a:solidFill>
                  <a:srgbClr val="FFFFFF"/>
                </a:solidFill>
              </a:uFill>
              <a:latin typeface="Arial"/>
            </a:endParaRPr>
          </a:p>
        </p:txBody>
      </p:sp>
      <p:sp>
        <p:nvSpPr>
          <p:cNvPr id="1157" name="CustomShape 4"/>
          <p:cNvSpPr/>
          <p:nvPr/>
        </p:nvSpPr>
        <p:spPr>
          <a:xfrm>
            <a:off x="4321800" y="30290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58" name="CustomShape 5"/>
          <p:cNvSpPr/>
          <p:nvPr/>
        </p:nvSpPr>
        <p:spPr>
          <a:xfrm>
            <a:off x="5854320" y="2621880"/>
            <a:ext cx="1689480" cy="106380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2200" b="0" strike="noStrike" spc="-1">
                <a:solidFill>
                  <a:srgbClr val="000000"/>
                </a:solidFill>
                <a:uFill>
                  <a:solidFill>
                    <a:srgbClr val="FFFFFF"/>
                  </a:solidFill>
                </a:uFill>
                <a:latin typeface="Calibri"/>
              </a:rPr>
              <a:t>Fair presentation</a:t>
            </a:r>
            <a:endParaRPr lang="de-DE" sz="1800" b="0" strike="noStrike" spc="-1">
              <a:solidFill>
                <a:srgbClr val="000000"/>
              </a:solidFill>
              <a:uFill>
                <a:solidFill>
                  <a:srgbClr val="FFFFFF"/>
                </a:solidFill>
              </a:uFill>
              <a:latin typeface="Arial"/>
            </a:endParaRPr>
          </a:p>
        </p:txBody>
      </p:sp>
      <p:sp>
        <p:nvSpPr>
          <p:cNvPr id="1159" name="CustomShape 6"/>
          <p:cNvSpPr/>
          <p:nvPr/>
        </p:nvSpPr>
        <p:spPr>
          <a:xfrm>
            <a:off x="4321800" y="35636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60" name="CustomShape 7"/>
          <p:cNvSpPr/>
          <p:nvPr/>
        </p:nvSpPr>
        <p:spPr>
          <a:xfrm>
            <a:off x="5854320" y="4208400"/>
            <a:ext cx="1689480" cy="118836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2200" b="0" strike="noStrike" spc="-1">
                <a:solidFill>
                  <a:srgbClr val="000000"/>
                </a:solidFill>
                <a:uFill>
                  <a:solidFill>
                    <a:srgbClr val="FFFFFF"/>
                  </a:solidFill>
                </a:uFill>
                <a:latin typeface="Calibri"/>
              </a:rPr>
              <a:t>Due professional care</a:t>
            </a:r>
            <a:endParaRPr lang="de-DE" sz="1800" b="0" strike="noStrike" spc="-1">
              <a:solidFill>
                <a:srgbClr val="000000"/>
              </a:solidFill>
              <a:uFill>
                <a:solidFill>
                  <a:srgbClr val="FFFFFF"/>
                </a:solidFill>
              </a:uFill>
              <a:latin typeface="Arial"/>
            </a:endParaRPr>
          </a:p>
        </p:txBody>
      </p:sp>
      <p:sp>
        <p:nvSpPr>
          <p:cNvPr id="1161" name="CustomShape 8"/>
          <p:cNvSpPr/>
          <p:nvPr/>
        </p:nvSpPr>
        <p:spPr>
          <a:xfrm>
            <a:off x="3858840" y="383148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62" name="CustomShape 9"/>
          <p:cNvSpPr/>
          <p:nvPr/>
        </p:nvSpPr>
        <p:spPr>
          <a:xfrm>
            <a:off x="3680280" y="5351040"/>
            <a:ext cx="1783080" cy="97128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2200" b="0" strike="noStrike" spc="-1">
                <a:solidFill>
                  <a:srgbClr val="000000"/>
                </a:solidFill>
                <a:uFill>
                  <a:solidFill>
                    <a:srgbClr val="FFFFFF"/>
                  </a:solidFill>
                </a:uFill>
                <a:latin typeface="Calibri"/>
              </a:rPr>
              <a:t>Confidentiality</a:t>
            </a:r>
            <a:endParaRPr lang="de-DE" sz="1800" b="0" strike="noStrike" spc="-1">
              <a:solidFill>
                <a:srgbClr val="000000"/>
              </a:solidFill>
              <a:uFill>
                <a:solidFill>
                  <a:srgbClr val="FFFFFF"/>
                </a:solidFill>
              </a:uFill>
              <a:latin typeface="Arial"/>
            </a:endParaRPr>
          </a:p>
        </p:txBody>
      </p:sp>
      <p:sp>
        <p:nvSpPr>
          <p:cNvPr id="1163" name="CustomShape 10"/>
          <p:cNvSpPr/>
          <p:nvPr/>
        </p:nvSpPr>
        <p:spPr>
          <a:xfrm>
            <a:off x="3395520" y="35636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64" name="CustomShape 11"/>
          <p:cNvSpPr/>
          <p:nvPr/>
        </p:nvSpPr>
        <p:spPr>
          <a:xfrm>
            <a:off x="1599840" y="4208400"/>
            <a:ext cx="1689480" cy="118836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2200" b="0" strike="noStrike" spc="-1">
                <a:solidFill>
                  <a:srgbClr val="000000"/>
                </a:solidFill>
                <a:uFill>
                  <a:solidFill>
                    <a:srgbClr val="FFFFFF"/>
                  </a:solidFill>
                </a:uFill>
                <a:latin typeface="Calibri"/>
              </a:rPr>
              <a:t>Independence</a:t>
            </a:r>
            <a:endParaRPr lang="de-DE" sz="1800" b="0" strike="noStrike" spc="-1">
              <a:solidFill>
                <a:srgbClr val="000000"/>
              </a:solidFill>
              <a:uFill>
                <a:solidFill>
                  <a:srgbClr val="FFFFFF"/>
                </a:solidFill>
              </a:uFill>
              <a:latin typeface="Arial"/>
            </a:endParaRPr>
          </a:p>
        </p:txBody>
      </p:sp>
      <p:sp>
        <p:nvSpPr>
          <p:cNvPr id="1165" name="CustomShape 12"/>
          <p:cNvSpPr/>
          <p:nvPr/>
        </p:nvSpPr>
        <p:spPr>
          <a:xfrm>
            <a:off x="3395520" y="3029040"/>
            <a:ext cx="1426320" cy="1426320"/>
          </a:xfrm>
          <a:prstGeom prst="ellipse">
            <a:avLst/>
          </a:prstGeom>
          <a:solidFill>
            <a:schemeClr val="accent1">
              <a:alpha val="50000"/>
              <a:hueOff val="0"/>
              <a:satOff val="0"/>
              <a:lumOff val="0"/>
              <a:alphaOff val="0"/>
            </a:schemeClr>
          </a:solidFill>
          <a:ln>
            <a:noFill/>
          </a:ln>
          <a:scene3d>
            <a:camera prst="orthographicFront">
              <a:rot lat="0" lon="0" rev="0"/>
            </a:camera>
            <a:lightRig rig="contrasting" dir="t">
              <a:rot lat="0" lon="0" rev="1200000"/>
            </a:lightRig>
          </a:scene3d>
          <a:sp3d contourW="12700" prstMaterial="clear">
            <a:bevelT w="177800" h="254000"/>
            <a:bevelB w="152400"/>
          </a:sp3d>
        </p:spPr>
        <p:style>
          <a:lnRef idx="0">
            <a:scrgbClr r="0" g="0" b="0"/>
          </a:lnRef>
          <a:fillRef idx="0">
            <a:scrgbClr r="0" g="0" b="0"/>
          </a:fillRef>
          <a:effectRef idx="0">
            <a:scrgbClr r="0" g="0" b="0"/>
          </a:effectRef>
          <a:fontRef idx="minor"/>
        </p:style>
      </p:sp>
      <p:sp>
        <p:nvSpPr>
          <p:cNvPr id="1166" name="CustomShape 13"/>
          <p:cNvSpPr/>
          <p:nvPr/>
        </p:nvSpPr>
        <p:spPr>
          <a:xfrm>
            <a:off x="1599840" y="2621880"/>
            <a:ext cx="1689480" cy="1188360"/>
          </a:xfrm>
          <a:prstGeom prst="rect">
            <a:avLst/>
          </a:prstGeom>
          <a:noFill/>
          <a:ln>
            <a:noFill/>
          </a:ln>
        </p:spPr>
        <p:style>
          <a:lnRef idx="1">
            <a:scrgbClr r="0" g="0" b="0"/>
          </a:lnRef>
          <a:fillRef idx="0">
            <a:scrgbClr r="0" g="0" b="0"/>
          </a:fillRef>
          <a:effectRef idx="0">
            <a:scrgbClr r="0" g="0" b="0"/>
          </a:effectRef>
          <a:fontRef idx="minor"/>
        </p:style>
        <p:txBody>
          <a:bodyPr lIns="0" tIns="0" rIns="0" bIns="0" anchor="ctr"/>
          <a:lstStyle/>
          <a:p>
            <a:pPr algn="ctr">
              <a:lnSpc>
                <a:spcPct val="90000"/>
              </a:lnSpc>
            </a:pPr>
            <a:r>
              <a:rPr lang="de-DE" sz="2200" b="0" strike="noStrike" spc="-1">
                <a:solidFill>
                  <a:srgbClr val="000000"/>
                </a:solidFill>
                <a:uFill>
                  <a:solidFill>
                    <a:srgbClr val="FFFFFF"/>
                  </a:solidFill>
                </a:uFill>
                <a:latin typeface="Calibri"/>
              </a:rPr>
              <a:t>Evidence-based approach</a:t>
            </a:r>
            <a:endParaRPr lang="de-DE" sz="1800" b="0" strike="noStrike" spc="-1">
              <a:solidFill>
                <a:srgbClr val="000000"/>
              </a:solidFill>
              <a:uFill>
                <a:solidFill>
                  <a:srgbClr val="FFFFFF"/>
                </a:solidFill>
              </a:uFill>
              <a:latin typeface="Arial"/>
            </a:endParaRPr>
          </a:p>
        </p:txBody>
      </p:sp>
      <p:sp>
        <p:nvSpPr>
          <p:cNvPr id="1167" name="TextShape 14"/>
          <p:cNvSpPr txBox="1"/>
          <p:nvPr/>
        </p:nvSpPr>
        <p:spPr>
          <a:xfrm>
            <a:off x="6553080" y="6430680"/>
            <a:ext cx="2133360" cy="364680"/>
          </a:xfrm>
          <a:prstGeom prst="rect">
            <a:avLst/>
          </a:prstGeom>
          <a:noFill/>
          <a:ln>
            <a:noFill/>
          </a:ln>
        </p:spPr>
        <p:txBody>
          <a:bodyPr anchor="ctr"/>
          <a:lstStyle/>
          <a:p>
            <a:pPr algn="r">
              <a:lnSpc>
                <a:spcPct val="100000"/>
              </a:lnSpc>
            </a:pPr>
            <a:fld id="{9C28A548-C58E-408F-9084-3AF1FCE6721B}" type="slidenum">
              <a:rPr lang="de-DE" sz="1200" b="0" strike="noStrike" spc="-1">
                <a:solidFill>
                  <a:srgbClr val="8B8B8B"/>
                </a:solidFill>
                <a:uFill>
                  <a:solidFill>
                    <a:srgbClr val="FFFFFF"/>
                  </a:solidFill>
                </a:uFill>
                <a:latin typeface="Calibri"/>
              </a:rPr>
              <a:t>136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Audit types</a:t>
            </a:r>
            <a:endParaRPr lang="en-US" sz="1800" b="0" strike="noStrike" spc="-1">
              <a:solidFill>
                <a:srgbClr val="000000"/>
              </a:solidFill>
              <a:uFill>
                <a:solidFill>
                  <a:srgbClr val="FFFFFF"/>
                </a:solidFill>
              </a:uFill>
              <a:latin typeface="Calibri"/>
            </a:endParaRPr>
          </a:p>
        </p:txBody>
      </p:sp>
      <p:sp>
        <p:nvSpPr>
          <p:cNvPr id="116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System audit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Process audit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Product audit</a:t>
            </a:r>
          </a:p>
        </p:txBody>
      </p:sp>
      <p:sp>
        <p:nvSpPr>
          <p:cNvPr id="1170" name="TextShape 3"/>
          <p:cNvSpPr txBox="1"/>
          <p:nvPr/>
        </p:nvSpPr>
        <p:spPr>
          <a:xfrm>
            <a:off x="6553080" y="6430680"/>
            <a:ext cx="2133360" cy="364680"/>
          </a:xfrm>
          <a:prstGeom prst="rect">
            <a:avLst/>
          </a:prstGeom>
          <a:noFill/>
          <a:ln>
            <a:noFill/>
          </a:ln>
        </p:spPr>
        <p:txBody>
          <a:bodyPr anchor="ctr"/>
          <a:lstStyle/>
          <a:p>
            <a:pPr algn="r">
              <a:lnSpc>
                <a:spcPct val="100000"/>
              </a:lnSpc>
            </a:pPr>
            <a:fld id="{601690F9-2977-4F1B-89C9-D8116EBCDA71}" type="slidenum">
              <a:rPr lang="de-DE" sz="1200" b="0" strike="noStrike" spc="-1">
                <a:solidFill>
                  <a:srgbClr val="8B8B8B"/>
                </a:solidFill>
                <a:uFill>
                  <a:solidFill>
                    <a:srgbClr val="FFFFFF"/>
                  </a:solidFill>
                </a:uFill>
                <a:latin typeface="Calibri"/>
              </a:rPr>
              <a:t>137</a:t>
            </a:fld>
            <a:endParaRPr lang="de-DE" sz="1400" b="0" strike="noStrike" spc="-1">
              <a:solidFill>
                <a:srgbClr val="000000"/>
              </a:solidFill>
              <a:uFill>
                <a:solidFill>
                  <a:srgbClr val="FFFFFF"/>
                </a:solidFill>
              </a:uFill>
              <a:latin typeface="Times New Roman"/>
            </a:endParaRPr>
          </a:p>
        </p:txBody>
      </p:sp>
      <p:sp>
        <p:nvSpPr>
          <p:cNvPr id="1171" name="CustomShape 4"/>
          <p:cNvSpPr/>
          <p:nvPr/>
        </p:nvSpPr>
        <p:spPr>
          <a:xfrm>
            <a:off x="3811680" y="3112560"/>
            <a:ext cx="4017600" cy="2222640"/>
          </a:xfrm>
          <a:prstGeom prst="rect">
            <a:avLst/>
          </a:prstGeom>
          <a:solidFill>
            <a:srgbClr val="D3D3E3"/>
          </a:solidFill>
          <a:ln w="12600">
            <a:solidFill>
              <a:srgbClr val="000000"/>
            </a:solidFill>
            <a:miter/>
          </a:ln>
        </p:spPr>
        <p:style>
          <a:lnRef idx="0">
            <a:scrgbClr r="0" g="0" b="0"/>
          </a:lnRef>
          <a:fillRef idx="0">
            <a:scrgbClr r="0" g="0" b="0"/>
          </a:fillRef>
          <a:effectRef idx="0">
            <a:scrgbClr r="0" g="0" b="0"/>
          </a:effectRef>
          <a:fontRef idx="minor"/>
        </p:style>
      </p:sp>
      <p:sp>
        <p:nvSpPr>
          <p:cNvPr id="1172" name="CustomShape 5"/>
          <p:cNvSpPr/>
          <p:nvPr/>
        </p:nvSpPr>
        <p:spPr>
          <a:xfrm>
            <a:off x="3811680" y="3112560"/>
            <a:ext cx="3854520" cy="48276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sp>
      <p:sp>
        <p:nvSpPr>
          <p:cNvPr id="1173" name="CustomShape 6"/>
          <p:cNvSpPr/>
          <p:nvPr/>
        </p:nvSpPr>
        <p:spPr>
          <a:xfrm>
            <a:off x="5749920" y="3112560"/>
            <a:ext cx="1238400" cy="1586880"/>
          </a:xfrm>
          <a:prstGeom prst="rect">
            <a:avLst/>
          </a:prstGeom>
          <a:solidFill>
            <a:srgbClr val="91FF91"/>
          </a:solidFill>
          <a:ln w="12600">
            <a:solidFill>
              <a:srgbClr val="000000"/>
            </a:solidFill>
            <a:miter/>
          </a:ln>
        </p:spPr>
        <p:style>
          <a:lnRef idx="0">
            <a:scrgbClr r="0" g="0" b="0"/>
          </a:lnRef>
          <a:fillRef idx="0">
            <a:scrgbClr r="0" g="0" b="0"/>
          </a:fillRef>
          <a:effectRef idx="0">
            <a:scrgbClr r="0" g="0" b="0"/>
          </a:effectRef>
          <a:fontRef idx="minor"/>
        </p:style>
      </p:sp>
      <p:sp>
        <p:nvSpPr>
          <p:cNvPr id="1174" name="CustomShape 7"/>
          <p:cNvSpPr/>
          <p:nvPr/>
        </p:nvSpPr>
        <p:spPr>
          <a:xfrm>
            <a:off x="5857200" y="3112560"/>
            <a:ext cx="195840" cy="180684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175" name="CustomShape 8"/>
          <p:cNvSpPr/>
          <p:nvPr/>
        </p:nvSpPr>
        <p:spPr>
          <a:xfrm>
            <a:off x="3868920" y="4986720"/>
            <a:ext cx="2140560" cy="305640"/>
          </a:xfrm>
          <a:prstGeom prst="rect">
            <a:avLst/>
          </a:prstGeom>
          <a:noFill/>
          <a:ln w="9360">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de-DE" sz="1400" b="1" strike="noStrike" spc="-1">
                <a:solidFill>
                  <a:srgbClr val="000000"/>
                </a:solidFill>
                <a:uFill>
                  <a:solidFill>
                    <a:srgbClr val="FFFFFF"/>
                  </a:solidFill>
                </a:uFill>
                <a:latin typeface="Calibri"/>
              </a:rPr>
              <a:t>Organisation or federation</a:t>
            </a:r>
            <a:endParaRPr lang="de-DE" sz="1800" b="0" strike="noStrike" spc="-1">
              <a:solidFill>
                <a:srgbClr val="000000"/>
              </a:solidFill>
              <a:uFill>
                <a:solidFill>
                  <a:srgbClr val="FFFFFF"/>
                </a:solidFill>
              </a:uFill>
              <a:latin typeface="Arial"/>
            </a:endParaRPr>
          </a:p>
        </p:txBody>
      </p:sp>
      <p:sp>
        <p:nvSpPr>
          <p:cNvPr id="1176" name="CustomShape 9"/>
          <p:cNvSpPr/>
          <p:nvPr/>
        </p:nvSpPr>
        <p:spPr>
          <a:xfrm>
            <a:off x="5270400" y="2775600"/>
            <a:ext cx="243720" cy="572040"/>
          </a:xfrm>
          <a:custGeom>
            <a:avLst/>
            <a:gdLst/>
            <a:ahLst/>
            <a:cxnLst/>
            <a:rect l="l" t="t" r="r" b="b"/>
            <a:pathLst>
              <a:path w="230" h="1166">
                <a:moveTo>
                  <a:pt x="230" y="1166"/>
                </a:moveTo>
                <a:lnTo>
                  <a:pt x="113" y="0"/>
                </a:lnTo>
                <a:lnTo>
                  <a:pt x="0" y="0"/>
                </a:ln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177" name="Line 10"/>
          <p:cNvSpPr/>
          <p:nvPr/>
        </p:nvSpPr>
        <p:spPr>
          <a:xfrm>
            <a:off x="4651560" y="2633040"/>
            <a:ext cx="720" cy="27828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78" name="CustomShape 11"/>
          <p:cNvSpPr/>
          <p:nvPr/>
        </p:nvSpPr>
        <p:spPr>
          <a:xfrm>
            <a:off x="3992760" y="2633400"/>
            <a:ext cx="1323720" cy="27792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sp>
      <p:sp>
        <p:nvSpPr>
          <p:cNvPr id="1179" name="CustomShape 12"/>
          <p:cNvSpPr/>
          <p:nvPr/>
        </p:nvSpPr>
        <p:spPr>
          <a:xfrm>
            <a:off x="4035600" y="2656800"/>
            <a:ext cx="1238400" cy="2304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1400" b="1" strike="noStrike" spc="-1">
                <a:solidFill>
                  <a:srgbClr val="000000"/>
                </a:solidFill>
                <a:uFill>
                  <a:solidFill>
                    <a:srgbClr val="FFFFFF"/>
                  </a:solidFill>
                </a:uFill>
                <a:latin typeface="Calibri"/>
              </a:rPr>
              <a:t>System audit</a:t>
            </a:r>
            <a:endParaRPr lang="de-DE" sz="1800" b="0" strike="noStrike" spc="-1">
              <a:solidFill>
                <a:srgbClr val="000000"/>
              </a:solidFill>
              <a:uFill>
                <a:solidFill>
                  <a:srgbClr val="FFFFFF"/>
                </a:solidFill>
              </a:uFill>
              <a:latin typeface="Arial"/>
            </a:endParaRPr>
          </a:p>
        </p:txBody>
      </p:sp>
      <p:sp>
        <p:nvSpPr>
          <p:cNvPr id="1180" name="CustomShape 13"/>
          <p:cNvSpPr/>
          <p:nvPr/>
        </p:nvSpPr>
        <p:spPr>
          <a:xfrm>
            <a:off x="6522480" y="5491440"/>
            <a:ext cx="1229040" cy="367920"/>
          </a:xfrm>
          <a:prstGeom prst="rect">
            <a:avLst/>
          </a:prstGeom>
          <a:solidFill>
            <a:srgbClr val="FFFF99"/>
          </a:solidFill>
          <a:ln w="9360">
            <a:solidFill>
              <a:srgbClr val="000000"/>
            </a:solidFill>
            <a:miter/>
          </a:ln>
        </p:spPr>
        <p:style>
          <a:lnRef idx="0">
            <a:scrgbClr r="0" g="0" b="0"/>
          </a:lnRef>
          <a:fillRef idx="0">
            <a:scrgbClr r="0" g="0" b="0"/>
          </a:fillRef>
          <a:effectRef idx="0">
            <a:scrgbClr r="0" g="0" b="0"/>
          </a:effectRef>
          <a:fontRef idx="minor"/>
        </p:style>
      </p:sp>
      <p:sp>
        <p:nvSpPr>
          <p:cNvPr id="1181" name="CustomShape 14"/>
          <p:cNvSpPr/>
          <p:nvPr/>
        </p:nvSpPr>
        <p:spPr>
          <a:xfrm>
            <a:off x="5920560" y="4315320"/>
            <a:ext cx="560520" cy="1343880"/>
          </a:xfrm>
          <a:custGeom>
            <a:avLst/>
            <a:gdLst/>
            <a:ahLst/>
            <a:cxnLst/>
            <a:rect l="l" t="t" r="r" b="b"/>
            <a:pathLst>
              <a:path w="1057" h="2040">
                <a:moveTo>
                  <a:pt x="0" y="0"/>
                </a:moveTo>
                <a:lnTo>
                  <a:pt x="535" y="2040"/>
                </a:lnTo>
                <a:lnTo>
                  <a:pt x="1057" y="2040"/>
                </a:lnTo>
              </a:path>
            </a:pathLst>
          </a:custGeom>
          <a:noFill/>
          <a:ln w="7920">
            <a:solidFill>
              <a:srgbClr val="000000"/>
            </a:solidFill>
            <a:round/>
          </a:ln>
        </p:spPr>
        <p:style>
          <a:lnRef idx="0">
            <a:scrgbClr r="0" g="0" b="0"/>
          </a:lnRef>
          <a:fillRef idx="0">
            <a:scrgbClr r="0" g="0" b="0"/>
          </a:fillRef>
          <a:effectRef idx="0">
            <a:scrgbClr r="0" g="0" b="0"/>
          </a:effectRef>
          <a:fontRef idx="minor"/>
        </p:style>
      </p:sp>
      <p:sp>
        <p:nvSpPr>
          <p:cNvPr id="1182" name="Line 15"/>
          <p:cNvSpPr/>
          <p:nvPr/>
        </p:nvSpPr>
        <p:spPr>
          <a:xfrm>
            <a:off x="6481440" y="5497920"/>
            <a:ext cx="1080" cy="356040"/>
          </a:xfrm>
          <a:prstGeom prst="line">
            <a:avLst/>
          </a:prstGeom>
          <a:ln w="7920">
            <a:solidFill>
              <a:srgbClr val="000000"/>
            </a:solidFill>
            <a:round/>
          </a:ln>
        </p:spPr>
        <p:style>
          <a:lnRef idx="0">
            <a:scrgbClr r="0" g="0" b="0"/>
          </a:lnRef>
          <a:fillRef idx="0">
            <a:scrgbClr r="0" g="0" b="0"/>
          </a:fillRef>
          <a:effectRef idx="0">
            <a:scrgbClr r="0" g="0" b="0"/>
          </a:effectRef>
          <a:fontRef idx="minor"/>
        </p:style>
      </p:sp>
      <p:sp>
        <p:nvSpPr>
          <p:cNvPr id="1183" name="CustomShape 16"/>
          <p:cNvSpPr/>
          <p:nvPr/>
        </p:nvSpPr>
        <p:spPr>
          <a:xfrm>
            <a:off x="6537600" y="5556960"/>
            <a:ext cx="1213560" cy="2361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400" b="1" strike="noStrike" spc="-1">
                <a:solidFill>
                  <a:srgbClr val="000000"/>
                </a:solidFill>
                <a:uFill>
                  <a:solidFill>
                    <a:srgbClr val="FFFFFF"/>
                  </a:solidFill>
                </a:uFill>
                <a:latin typeface="Calibri"/>
              </a:rPr>
              <a:t>Product audit</a:t>
            </a:r>
            <a:endParaRPr lang="de-DE" sz="1800" b="0" strike="noStrike" spc="-1">
              <a:solidFill>
                <a:srgbClr val="000000"/>
              </a:solidFill>
              <a:uFill>
                <a:solidFill>
                  <a:srgbClr val="FFFFFF"/>
                </a:solidFill>
              </a:uFill>
              <a:latin typeface="Arial"/>
            </a:endParaRPr>
          </a:p>
        </p:txBody>
      </p:sp>
      <p:sp>
        <p:nvSpPr>
          <p:cNvPr id="1184" name="CustomShape 17"/>
          <p:cNvSpPr/>
          <p:nvPr/>
        </p:nvSpPr>
        <p:spPr>
          <a:xfrm>
            <a:off x="3038760" y="3419280"/>
            <a:ext cx="306360" cy="1985400"/>
          </a:xfrm>
          <a:custGeom>
            <a:avLst/>
            <a:gdLst/>
            <a:ahLst/>
            <a:cxnLst/>
            <a:rect l="l" t="t" r="r" b="b"/>
            <a:pathLst>
              <a:path w="289" h="1747">
                <a:moveTo>
                  <a:pt x="0" y="1458"/>
                </a:moveTo>
                <a:lnTo>
                  <a:pt x="107" y="1458"/>
                </a:lnTo>
                <a:lnTo>
                  <a:pt x="107" y="0"/>
                </a:lnTo>
                <a:lnTo>
                  <a:pt x="181" y="0"/>
                </a:lnTo>
                <a:lnTo>
                  <a:pt x="181" y="1458"/>
                </a:lnTo>
                <a:lnTo>
                  <a:pt x="288" y="1458"/>
                </a:lnTo>
                <a:lnTo>
                  <a:pt x="144" y="1746"/>
                </a:lnTo>
                <a:lnTo>
                  <a:pt x="0" y="1458"/>
                </a:lnTo>
              </a:path>
            </a:pathLst>
          </a:custGeom>
          <a:gradFill>
            <a:gsLst>
              <a:gs pos="0">
                <a:srgbClr val="656599"/>
              </a:gs>
              <a:gs pos="100000">
                <a:srgbClr val="D9D9E6"/>
              </a:gs>
            </a:gsLst>
            <a:lin ang="540000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sp>
      <p:sp>
        <p:nvSpPr>
          <p:cNvPr id="1185" name="CustomShape 18"/>
          <p:cNvSpPr/>
          <p:nvPr/>
        </p:nvSpPr>
        <p:spPr>
          <a:xfrm>
            <a:off x="3858840" y="5662080"/>
            <a:ext cx="1855440" cy="327960"/>
          </a:xfrm>
          <a:custGeom>
            <a:avLst/>
            <a:gdLst/>
            <a:ahLst/>
            <a:cxnLst/>
            <a:rect l="l" t="t" r="r" b="b"/>
            <a:pathLst>
              <a:path w="1747" h="289">
                <a:moveTo>
                  <a:pt x="1458" y="288"/>
                </a:moveTo>
                <a:lnTo>
                  <a:pt x="1458" y="181"/>
                </a:lnTo>
                <a:lnTo>
                  <a:pt x="0" y="181"/>
                </a:lnTo>
                <a:lnTo>
                  <a:pt x="0" y="107"/>
                </a:lnTo>
                <a:lnTo>
                  <a:pt x="1458" y="107"/>
                </a:lnTo>
                <a:lnTo>
                  <a:pt x="1458" y="0"/>
                </a:lnTo>
                <a:lnTo>
                  <a:pt x="1746" y="144"/>
                </a:lnTo>
                <a:lnTo>
                  <a:pt x="1458" y="288"/>
                </a:lnTo>
              </a:path>
            </a:pathLst>
          </a:custGeom>
          <a:gradFill>
            <a:gsLst>
              <a:gs pos="0">
                <a:srgbClr val="656599"/>
              </a:gs>
              <a:gs pos="100000">
                <a:srgbClr val="D0D0E0"/>
              </a:gs>
            </a:gsLst>
            <a:lin ang="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sp>
      <p:sp>
        <p:nvSpPr>
          <p:cNvPr id="1186" name="CustomShape 19"/>
          <p:cNvSpPr/>
          <p:nvPr/>
        </p:nvSpPr>
        <p:spPr>
          <a:xfrm>
            <a:off x="3765240" y="5479920"/>
            <a:ext cx="1964520" cy="3056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de-DE" sz="1400" b="1" strike="noStrike" spc="-1">
                <a:solidFill>
                  <a:srgbClr val="000000"/>
                </a:solidFill>
                <a:uFill>
                  <a:solidFill>
                    <a:srgbClr val="FFFFFF"/>
                  </a:solidFill>
                </a:uFill>
                <a:latin typeface="Calibri"/>
              </a:rPr>
              <a:t>Topics and functions</a:t>
            </a:r>
            <a:endParaRPr lang="de-DE" sz="1800" b="0" strike="noStrike" spc="-1">
              <a:solidFill>
                <a:srgbClr val="000000"/>
              </a:solidFill>
              <a:uFill>
                <a:solidFill>
                  <a:srgbClr val="FFFFFF"/>
                </a:solidFill>
              </a:uFill>
              <a:latin typeface="Arial"/>
            </a:endParaRPr>
          </a:p>
        </p:txBody>
      </p:sp>
      <p:sp>
        <p:nvSpPr>
          <p:cNvPr id="1187" name="CustomShape 20"/>
          <p:cNvSpPr/>
          <p:nvPr/>
        </p:nvSpPr>
        <p:spPr>
          <a:xfrm rot="16200000">
            <a:off x="2514240" y="4101840"/>
            <a:ext cx="2099160" cy="518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de-DE" sz="1400" b="1" strike="noStrike" spc="-1">
                <a:solidFill>
                  <a:srgbClr val="000000"/>
                </a:solidFill>
                <a:uFill>
                  <a:solidFill>
                    <a:srgbClr val="FFFFFF"/>
                  </a:solidFill>
                </a:uFill>
                <a:latin typeface="Calibri"/>
              </a:rPr>
              <a:t>Level of detail / intensity of sampling</a:t>
            </a:r>
            <a:endParaRPr lang="de-DE" sz="1800" b="0" strike="noStrike" spc="-1">
              <a:solidFill>
                <a:srgbClr val="000000"/>
              </a:solidFill>
              <a:uFill>
                <a:solidFill>
                  <a:srgbClr val="FFFFFF"/>
                </a:solidFill>
              </a:uFill>
              <a:latin typeface="Arial"/>
            </a:endParaRPr>
          </a:p>
        </p:txBody>
      </p:sp>
      <p:sp>
        <p:nvSpPr>
          <p:cNvPr id="1188" name="CustomShape 21"/>
          <p:cNvSpPr/>
          <p:nvPr/>
        </p:nvSpPr>
        <p:spPr>
          <a:xfrm>
            <a:off x="7196400" y="4699800"/>
            <a:ext cx="1305720" cy="305280"/>
          </a:xfrm>
          <a:prstGeom prst="accentBorderCallout2">
            <a:avLst>
              <a:gd name="adj1" fmla="val 25352"/>
              <a:gd name="adj2" fmla="val -3907"/>
              <a:gd name="adj3" fmla="val 25352"/>
              <a:gd name="adj4" fmla="val -35722"/>
              <a:gd name="adj5" fmla="val -79311"/>
              <a:gd name="adj6" fmla="val -83199"/>
            </a:avLst>
          </a:prstGeom>
          <a:solidFill>
            <a:srgbClr val="ABFFAB"/>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400" b="1" strike="noStrike" spc="-1">
                <a:solidFill>
                  <a:srgbClr val="000000"/>
                </a:solidFill>
                <a:uFill>
                  <a:solidFill>
                    <a:srgbClr val="FFFFFF"/>
                  </a:solidFill>
                </a:uFill>
                <a:latin typeface="Calibri"/>
              </a:rPr>
              <a:t>Process audit</a:t>
            </a:r>
            <a:endParaRPr lang="de-DE" sz="1800" b="0" strike="noStrike" spc="-1">
              <a:solidFill>
                <a:srgbClr val="000000"/>
              </a:solidFill>
              <a:uFill>
                <a:solidFill>
                  <a:srgbClr val="FFFFFF"/>
                </a:solidFill>
              </a:uFill>
              <a:latin typeface="Arial"/>
            </a:endParaRPr>
          </a:p>
        </p:txBody>
      </p:sp>
      <p:sp>
        <p:nvSpPr>
          <p:cNvPr id="1189" name="CustomShape 22"/>
          <p:cNvSpPr/>
          <p:nvPr/>
        </p:nvSpPr>
        <p:spPr>
          <a:xfrm>
            <a:off x="8619480" y="5893920"/>
            <a:ext cx="71640" cy="231120"/>
          </a:xfrm>
          <a:prstGeom prst="rect">
            <a:avLst/>
          </a:prstGeom>
          <a:noFill/>
          <a:ln w="12600">
            <a:solidFill>
              <a:srgbClr val="FFFFFF"/>
            </a:solidFill>
            <a:miter/>
          </a:ln>
        </p:spPr>
        <p:style>
          <a:lnRef idx="0">
            <a:scrgbClr r="0" g="0" b="0"/>
          </a:lnRef>
          <a:fillRef idx="0">
            <a:scrgbClr r="0" g="0" b="0"/>
          </a:fillRef>
          <a:effectRef idx="0">
            <a:scrgbClr r="0" g="0" b="0"/>
          </a:effectRef>
          <a:fontRef idx="minor"/>
        </p:style>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Internal and external audits</a:t>
            </a:r>
            <a:endParaRPr lang="en-US" sz="1800" b="0" strike="noStrike" spc="-1">
              <a:solidFill>
                <a:srgbClr val="000000"/>
              </a:solidFill>
              <a:uFill>
                <a:solidFill>
                  <a:srgbClr val="FFFFFF"/>
                </a:solidFill>
              </a:uFill>
              <a:latin typeface="Calibri"/>
            </a:endParaRPr>
          </a:p>
        </p:txBody>
      </p:sp>
      <p:sp>
        <p:nvSpPr>
          <p:cNvPr id="1191" name="TextShape 2"/>
          <p:cNvSpPr txBox="1"/>
          <p:nvPr/>
        </p:nvSpPr>
        <p:spPr>
          <a:xfrm>
            <a:off x="457200" y="1696680"/>
            <a:ext cx="41144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Internal audit:</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Conducted under the direct responsibility and control of an organisation or federation within their own boundaries</a:t>
            </a:r>
          </a:p>
        </p:txBody>
      </p:sp>
      <p:sp>
        <p:nvSpPr>
          <p:cNvPr id="1192" name="TextShape 3"/>
          <p:cNvSpPr txBox="1"/>
          <p:nvPr/>
        </p:nvSpPr>
        <p:spPr>
          <a:xfrm>
            <a:off x="6553080" y="6430680"/>
            <a:ext cx="2133360" cy="364680"/>
          </a:xfrm>
          <a:prstGeom prst="rect">
            <a:avLst/>
          </a:prstGeom>
          <a:noFill/>
          <a:ln>
            <a:noFill/>
          </a:ln>
        </p:spPr>
        <p:txBody>
          <a:bodyPr anchor="ctr"/>
          <a:lstStyle/>
          <a:p>
            <a:pPr algn="r">
              <a:lnSpc>
                <a:spcPct val="100000"/>
              </a:lnSpc>
            </a:pPr>
            <a:fld id="{C6A78607-5BA5-42E3-BB27-DED1AE538479}" type="slidenum">
              <a:rPr lang="de-DE" sz="1200" b="0" strike="noStrike" spc="-1">
                <a:solidFill>
                  <a:srgbClr val="8B8B8B"/>
                </a:solidFill>
                <a:uFill>
                  <a:solidFill>
                    <a:srgbClr val="FFFFFF"/>
                  </a:solidFill>
                </a:uFill>
                <a:latin typeface="Calibri"/>
              </a:rPr>
              <a:t>138</a:t>
            </a:fld>
            <a:endParaRPr lang="de-DE" sz="1400" b="0" strike="noStrike" spc="-1">
              <a:solidFill>
                <a:srgbClr val="000000"/>
              </a:solidFill>
              <a:uFill>
                <a:solidFill>
                  <a:srgbClr val="FFFFFF"/>
                </a:solidFill>
              </a:uFill>
              <a:latin typeface="Times New Roman"/>
            </a:endParaRPr>
          </a:p>
        </p:txBody>
      </p:sp>
      <p:sp>
        <p:nvSpPr>
          <p:cNvPr id="1193" name="CustomShape 4"/>
          <p:cNvSpPr/>
          <p:nvPr/>
        </p:nvSpPr>
        <p:spPr>
          <a:xfrm>
            <a:off x="1687320" y="3797640"/>
            <a:ext cx="631800" cy="6357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P</a:t>
            </a:r>
            <a:endParaRPr lang="de-DE" sz="1800" b="0" strike="noStrike" spc="-1">
              <a:solidFill>
                <a:srgbClr val="000000"/>
              </a:solidFill>
              <a:uFill>
                <a:solidFill>
                  <a:srgbClr val="FFFFFF"/>
                </a:solidFill>
              </a:uFill>
              <a:latin typeface="Arial"/>
            </a:endParaRPr>
          </a:p>
        </p:txBody>
      </p:sp>
      <p:sp>
        <p:nvSpPr>
          <p:cNvPr id="1194" name="CustomShape 5"/>
          <p:cNvSpPr/>
          <p:nvPr/>
        </p:nvSpPr>
        <p:spPr>
          <a:xfrm>
            <a:off x="2498040" y="4472280"/>
            <a:ext cx="631800" cy="6357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D</a:t>
            </a:r>
            <a:endParaRPr lang="de-DE" sz="1800" b="0" strike="noStrike" spc="-1">
              <a:solidFill>
                <a:srgbClr val="000000"/>
              </a:solidFill>
              <a:uFill>
                <a:solidFill>
                  <a:srgbClr val="FFFFFF"/>
                </a:solidFill>
              </a:uFill>
              <a:latin typeface="Arial"/>
            </a:endParaRPr>
          </a:p>
        </p:txBody>
      </p:sp>
      <p:sp>
        <p:nvSpPr>
          <p:cNvPr id="1195" name="CustomShape 6"/>
          <p:cNvSpPr/>
          <p:nvPr/>
        </p:nvSpPr>
        <p:spPr>
          <a:xfrm>
            <a:off x="1687320" y="5150520"/>
            <a:ext cx="631800" cy="635760"/>
          </a:xfrm>
          <a:prstGeom prst="rect">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p:txBody>
      </p:sp>
      <p:sp>
        <p:nvSpPr>
          <p:cNvPr id="1196" name="CustomShape 7"/>
          <p:cNvSpPr/>
          <p:nvPr/>
        </p:nvSpPr>
        <p:spPr>
          <a:xfrm>
            <a:off x="876240" y="4472280"/>
            <a:ext cx="631800" cy="635760"/>
          </a:xfrm>
          <a:prstGeom prst="rect">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p:txBody>
      </p:sp>
      <p:sp>
        <p:nvSpPr>
          <p:cNvPr id="1197" name="CustomShape 8"/>
          <p:cNvSpPr/>
          <p:nvPr/>
        </p:nvSpPr>
        <p:spPr>
          <a:xfrm>
            <a:off x="2319120" y="411732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198" name="CustomShape 9"/>
          <p:cNvSpPr/>
          <p:nvPr/>
        </p:nvSpPr>
        <p:spPr>
          <a:xfrm rot="5400000">
            <a:off x="2386800" y="504180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199" name="CustomShape 10"/>
          <p:cNvSpPr/>
          <p:nvPr/>
        </p:nvSpPr>
        <p:spPr>
          <a:xfrm rot="10800000">
            <a:off x="1687320" y="546660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00" name="CustomShape 11"/>
          <p:cNvSpPr/>
          <p:nvPr/>
        </p:nvSpPr>
        <p:spPr>
          <a:xfrm rot="5400000" flipH="1" flipV="1">
            <a:off x="1261800" y="404640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01" name="CustomShape 12"/>
          <p:cNvSpPr/>
          <p:nvPr/>
        </p:nvSpPr>
        <p:spPr>
          <a:xfrm>
            <a:off x="5552280" y="4663080"/>
            <a:ext cx="392040" cy="366120"/>
          </a:xfrm>
          <a:prstGeom prst="rightArrow">
            <a:avLst>
              <a:gd name="adj1" fmla="val 50000"/>
              <a:gd name="adj2" fmla="val 50000"/>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1202" name="CustomShape 13"/>
          <p:cNvSpPr/>
          <p:nvPr/>
        </p:nvSpPr>
        <p:spPr>
          <a:xfrm>
            <a:off x="6862680" y="379404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P</a:t>
            </a:r>
            <a:endParaRPr lang="de-DE" sz="1800" b="0" strike="noStrike" spc="-1">
              <a:solidFill>
                <a:srgbClr val="000000"/>
              </a:solidFill>
              <a:uFill>
                <a:solidFill>
                  <a:srgbClr val="FFFFFF"/>
                </a:solidFill>
              </a:uFill>
              <a:latin typeface="Arial"/>
            </a:endParaRPr>
          </a:p>
        </p:txBody>
      </p:sp>
      <p:sp>
        <p:nvSpPr>
          <p:cNvPr id="1203" name="CustomShape 14"/>
          <p:cNvSpPr/>
          <p:nvPr/>
        </p:nvSpPr>
        <p:spPr>
          <a:xfrm>
            <a:off x="7673760" y="446868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D</a:t>
            </a:r>
            <a:endParaRPr lang="de-DE" sz="1800" b="0" strike="noStrike" spc="-1">
              <a:solidFill>
                <a:srgbClr val="000000"/>
              </a:solidFill>
              <a:uFill>
                <a:solidFill>
                  <a:srgbClr val="FFFFFF"/>
                </a:solidFill>
              </a:uFill>
              <a:latin typeface="Arial"/>
            </a:endParaRPr>
          </a:p>
        </p:txBody>
      </p:sp>
      <p:sp>
        <p:nvSpPr>
          <p:cNvPr id="1204" name="CustomShape 15"/>
          <p:cNvSpPr/>
          <p:nvPr/>
        </p:nvSpPr>
        <p:spPr>
          <a:xfrm>
            <a:off x="6862680" y="514692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p:txBody>
      </p:sp>
      <p:sp>
        <p:nvSpPr>
          <p:cNvPr id="1205" name="CustomShape 16"/>
          <p:cNvSpPr/>
          <p:nvPr/>
        </p:nvSpPr>
        <p:spPr>
          <a:xfrm>
            <a:off x="6051960" y="4468680"/>
            <a:ext cx="631800" cy="635760"/>
          </a:xfrm>
          <a:prstGeom prst="rect">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8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p:txBody>
      </p:sp>
      <p:sp>
        <p:nvSpPr>
          <p:cNvPr id="1206" name="CustomShape 17"/>
          <p:cNvSpPr/>
          <p:nvPr/>
        </p:nvSpPr>
        <p:spPr>
          <a:xfrm>
            <a:off x="7494840" y="411408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07" name="CustomShape 18"/>
          <p:cNvSpPr/>
          <p:nvPr/>
        </p:nvSpPr>
        <p:spPr>
          <a:xfrm rot="5400000">
            <a:off x="7562160" y="503820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08" name="CustomShape 19"/>
          <p:cNvSpPr/>
          <p:nvPr/>
        </p:nvSpPr>
        <p:spPr>
          <a:xfrm rot="10800000">
            <a:off x="6862680" y="5463360"/>
            <a:ext cx="494640" cy="35820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09" name="CustomShape 20"/>
          <p:cNvSpPr/>
          <p:nvPr/>
        </p:nvSpPr>
        <p:spPr>
          <a:xfrm rot="5400000" flipH="1" flipV="1">
            <a:off x="6437160" y="4043160"/>
            <a:ext cx="358200" cy="494640"/>
          </a:xfrm>
          <a:prstGeom prst="bentConnector2">
            <a:avLst/>
          </a:prstGeom>
          <a:noFill/>
          <a:ln w="12600">
            <a:solidFill>
              <a:schemeClr val="tx1"/>
            </a:solidFill>
            <a:miter/>
            <a:tailEnd type="triangle" w="lg" len="med"/>
          </a:ln>
        </p:spPr>
        <p:style>
          <a:lnRef idx="0">
            <a:scrgbClr r="0" g="0" b="0"/>
          </a:lnRef>
          <a:fillRef idx="0">
            <a:scrgbClr r="0" g="0" b="0"/>
          </a:fillRef>
          <a:effectRef idx="0">
            <a:scrgbClr r="0" g="0" b="0"/>
          </a:effectRef>
          <a:fontRef idx="minor"/>
        </p:style>
      </p:sp>
      <p:sp>
        <p:nvSpPr>
          <p:cNvPr id="1210" name="CustomShape 21"/>
          <p:cNvSpPr/>
          <p:nvPr/>
        </p:nvSpPr>
        <p:spPr>
          <a:xfrm>
            <a:off x="4572000" y="1697760"/>
            <a:ext cx="4114440" cy="462564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de-DE" sz="2400" b="0" strike="noStrike" spc="-1">
                <a:solidFill>
                  <a:srgbClr val="000000"/>
                </a:solidFill>
                <a:uFill>
                  <a:solidFill>
                    <a:srgbClr val="FFFFFF"/>
                  </a:solidFill>
                </a:uFill>
                <a:latin typeface="Calibri"/>
              </a:rPr>
              <a:t>External audit:</a:t>
            </a:r>
            <a:endParaRPr lang="de-DE" sz="2800" b="0" strike="noStrike" spc="-1">
              <a:solidFill>
                <a:srgbClr val="000000"/>
              </a:solidFill>
              <a:uFill>
                <a:solidFill>
                  <a:srgbClr val="FFFFFF"/>
                </a:solidFill>
              </a:uFill>
              <a:latin typeface="Arial"/>
            </a:endParaRPr>
          </a:p>
          <a:p>
            <a:pPr marL="743040" lvl="1" indent="-285480">
              <a:lnSpc>
                <a:spcPct val="100000"/>
              </a:lnSpc>
              <a:buClr>
                <a:srgbClr val="000000"/>
              </a:buClr>
              <a:buFont typeface="Arial"/>
              <a:buChar char="–"/>
            </a:pPr>
            <a:r>
              <a:rPr lang="de-DE" sz="2000" b="0" strike="noStrike" spc="-1">
                <a:solidFill>
                  <a:srgbClr val="000000"/>
                </a:solidFill>
                <a:uFill>
                  <a:solidFill>
                    <a:srgbClr val="FFFFFF"/>
                  </a:solidFill>
                </a:uFill>
                <a:latin typeface="Calibri"/>
              </a:rPr>
              <a:t>Conducted under the responsibility and control of an external organisation</a:t>
            </a:r>
            <a:endParaRPr lang="de-DE" sz="2800" b="0" strike="noStrike" spc="-1">
              <a:solidFill>
                <a:srgbClr val="000000"/>
              </a:solidFill>
              <a:uFill>
                <a:solidFill>
                  <a:srgbClr val="FFFFFF"/>
                </a:solidFill>
              </a:uFill>
              <a:latin typeface="Arial"/>
            </a:endParaRPr>
          </a:p>
        </p:txBody>
      </p:sp>
      <p:pic>
        <p:nvPicPr>
          <p:cNvPr id="1211" name="Grafik 1210"/>
          <p:cNvPicPr/>
          <p:nvPr/>
        </p:nvPicPr>
        <p:blipFill>
          <a:blip r:embed="rId3"/>
          <a:stretch/>
        </p:blipFill>
        <p:spPr>
          <a:xfrm>
            <a:off x="1447920" y="4368960"/>
            <a:ext cx="1041480" cy="825480"/>
          </a:xfrm>
          <a:prstGeom prst="rect">
            <a:avLst/>
          </a:prstGeom>
          <a:ln>
            <a:noFill/>
          </a:ln>
        </p:spPr>
      </p:pic>
      <p:pic>
        <p:nvPicPr>
          <p:cNvPr id="1212" name="Grafik 1211"/>
          <p:cNvPicPr/>
          <p:nvPr/>
        </p:nvPicPr>
        <p:blipFill>
          <a:blip r:embed="rId4"/>
          <a:stretch/>
        </p:blipFill>
        <p:spPr>
          <a:xfrm>
            <a:off x="4191120" y="4483080"/>
            <a:ext cx="1206360" cy="723960"/>
          </a:xfrm>
          <a:prstGeom prst="rect">
            <a:avLst/>
          </a:prstGeom>
          <a:ln>
            <a:noFill/>
          </a:ln>
        </p:spPr>
      </p:pic>
      <p:pic>
        <p:nvPicPr>
          <p:cNvPr id="1213" name="Grafik 1212"/>
          <p:cNvPicPr/>
          <p:nvPr/>
        </p:nvPicPr>
        <p:blipFill>
          <a:blip r:embed="rId3"/>
          <a:stretch/>
        </p:blipFill>
        <p:spPr>
          <a:xfrm>
            <a:off x="6730920" y="4317840"/>
            <a:ext cx="1041480" cy="825480"/>
          </a:xfrm>
          <a:prstGeom prst="rect">
            <a:avLst/>
          </a:prstGeom>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19011: Overview and key facts</a:t>
            </a:r>
            <a:endParaRPr lang="en-US" sz="1800" b="0" strike="noStrike" spc="-1">
              <a:solidFill>
                <a:srgbClr val="000000"/>
              </a:solidFill>
              <a:uFill>
                <a:solidFill>
                  <a:srgbClr val="FFFFFF"/>
                </a:solidFill>
              </a:uFill>
              <a:latin typeface="Calibri"/>
            </a:endParaRPr>
          </a:p>
        </p:txBody>
      </p:sp>
      <p:sp>
        <p:nvSpPr>
          <p:cNvPr id="121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Guidelines for auditing management systems</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Subject: Principles and processes of managing an audit </a:t>
            </a:r>
            <a:r>
              <a:rPr lang="en-US" sz="2400" b="0" strike="noStrike" spc="-1" dirty="0" err="1">
                <a:solidFill>
                  <a:srgbClr val="000000"/>
                </a:solidFill>
                <a:uFill>
                  <a:solidFill>
                    <a:srgbClr val="FFFFFF"/>
                  </a:solidFill>
                </a:uFill>
                <a:latin typeface="Calibri"/>
              </a:rPr>
              <a:t>programme</a:t>
            </a:r>
            <a:r>
              <a:rPr lang="en-US" sz="2400" b="0" strike="noStrike" spc="-1" dirty="0">
                <a:solidFill>
                  <a:srgbClr val="000000"/>
                </a:solidFill>
                <a:uFill>
                  <a:solidFill>
                    <a:srgbClr val="FFFFFF"/>
                  </a:solidFill>
                </a:uFill>
                <a:latin typeface="Calibri"/>
              </a:rPr>
              <a:t> and conducting management systems audits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Editor: ISO (International Organization for Standardization)</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Application domain / recipients: Any </a:t>
            </a:r>
            <a:r>
              <a:rPr lang="en-US" sz="2400" b="0" strike="noStrike" spc="-1" dirty="0" err="1">
                <a:solidFill>
                  <a:srgbClr val="000000"/>
                </a:solidFill>
                <a:uFill>
                  <a:solidFill>
                    <a:srgbClr val="FFFFFF"/>
                  </a:solidFill>
                </a:uFill>
                <a:latin typeface="Calibri"/>
              </a:rPr>
              <a:t>organisation</a:t>
            </a:r>
            <a:r>
              <a:rPr lang="en-US" sz="2400" b="0" strike="noStrike" spc="-1" dirty="0">
                <a:solidFill>
                  <a:srgbClr val="000000"/>
                </a:solidFill>
                <a:uFill>
                  <a:solidFill>
                    <a:srgbClr val="FFFFFF"/>
                  </a:solidFill>
                </a:uFill>
                <a:latin typeface="Calibri"/>
              </a:rPr>
              <a:t> operating and maintaining a management system (including quality management systems, environmental management systems, service management systems and information security management systems)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Form of publication: Print, digital documents (PDF)</a:t>
            </a:r>
          </a:p>
        </p:txBody>
      </p:sp>
      <p:sp>
        <p:nvSpPr>
          <p:cNvPr id="1216" name="TextShape 3"/>
          <p:cNvSpPr txBox="1"/>
          <p:nvPr/>
        </p:nvSpPr>
        <p:spPr>
          <a:xfrm>
            <a:off x="6553080" y="6430680"/>
            <a:ext cx="2133360" cy="364680"/>
          </a:xfrm>
          <a:prstGeom prst="rect">
            <a:avLst/>
          </a:prstGeom>
          <a:noFill/>
          <a:ln>
            <a:noFill/>
          </a:ln>
        </p:spPr>
        <p:txBody>
          <a:bodyPr anchor="ctr"/>
          <a:lstStyle/>
          <a:p>
            <a:pPr algn="r">
              <a:lnSpc>
                <a:spcPct val="100000"/>
              </a:lnSpc>
            </a:pPr>
            <a:fld id="{FEAD6518-3A95-4E90-97EA-A195DEC69F75}" type="slidenum">
              <a:rPr lang="de-DE" sz="1200" b="0" strike="noStrike" spc="-1">
                <a:solidFill>
                  <a:srgbClr val="8B8B8B"/>
                </a:solidFill>
                <a:uFill>
                  <a:solidFill>
                    <a:srgbClr val="FFFFFF"/>
                  </a:solidFill>
                </a:uFill>
                <a:latin typeface="Calibri"/>
              </a:rPr>
              <a:t>139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ITSM-related frameworks and standards</a:t>
            </a:r>
            <a:endParaRPr lang="en-US" sz="1800" b="0" strike="noStrike" spc="-1">
              <a:solidFill>
                <a:srgbClr val="000000"/>
              </a:solidFill>
              <a:uFill>
                <a:solidFill>
                  <a:srgbClr val="FFFFFF"/>
                </a:solidFill>
              </a:uFill>
              <a:latin typeface="Calibri"/>
            </a:endParaRPr>
          </a:p>
        </p:txBody>
      </p:sp>
      <p:sp>
        <p:nvSpPr>
          <p:cNvPr id="175" name="TextShape 2"/>
          <p:cNvSpPr txBox="1"/>
          <p:nvPr/>
        </p:nvSpPr>
        <p:spPr>
          <a:xfrm>
            <a:off x="6553080" y="6430680"/>
            <a:ext cx="2133360" cy="364680"/>
          </a:xfrm>
          <a:prstGeom prst="rect">
            <a:avLst/>
          </a:prstGeom>
          <a:noFill/>
          <a:ln>
            <a:noFill/>
          </a:ln>
        </p:spPr>
        <p:txBody>
          <a:bodyPr anchor="ctr"/>
          <a:lstStyle/>
          <a:p>
            <a:pPr algn="r">
              <a:lnSpc>
                <a:spcPct val="100000"/>
              </a:lnSpc>
            </a:pPr>
            <a:fld id="{033C7901-5DDE-4EFB-AE38-1202BA8EC15D}" type="slidenum">
              <a:rPr lang="de-DE" sz="1200" b="0" strike="noStrike" spc="-1">
                <a:solidFill>
                  <a:srgbClr val="FFFFFF"/>
                </a:solidFill>
                <a:uFill>
                  <a:solidFill>
                    <a:srgbClr val="FFFFFF"/>
                  </a:solidFill>
                </a:uFill>
                <a:latin typeface="Calibri"/>
              </a:rPr>
              <a:t>14</a:t>
            </a:fld>
            <a:endParaRPr lang="de-DE" sz="1400" b="0" strike="noStrike" spc="-1">
              <a:solidFill>
                <a:srgbClr val="000000"/>
              </a:solidFill>
              <a:uFill>
                <a:solidFill>
                  <a:srgbClr val="FFFFFF"/>
                </a:solidFill>
              </a:uFill>
              <a:latin typeface="Times New Roman"/>
            </a:endParaRPr>
          </a:p>
        </p:txBody>
      </p:sp>
      <p:sp>
        <p:nvSpPr>
          <p:cNvPr id="176"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19011: Topics</a:t>
            </a:r>
            <a:endParaRPr lang="en-US" sz="1800" b="0" strike="noStrike" spc="-1">
              <a:solidFill>
                <a:srgbClr val="000000"/>
              </a:solidFill>
              <a:uFill>
                <a:solidFill>
                  <a:srgbClr val="FFFFFF"/>
                </a:solidFill>
              </a:uFill>
              <a:latin typeface="Calibri"/>
            </a:endParaRPr>
          </a:p>
        </p:txBody>
      </p:sp>
      <p:sp>
        <p:nvSpPr>
          <p:cNvPr id="1218"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Topics addressed:</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Terms and definitions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General audit principles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Managing an audit programme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Performing an audit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Competence and evaluation of auditors</a:t>
            </a:r>
            <a:endParaRPr lang="en-US" sz="2000" b="0" strike="noStrike" spc="-1">
              <a:solidFill>
                <a:srgbClr val="000000"/>
              </a:solidFill>
              <a:uFill>
                <a:solidFill>
                  <a:srgbClr val="FFFFFF"/>
                </a:solidFill>
              </a:uFill>
              <a:latin typeface="Calibri"/>
            </a:endParaRPr>
          </a:p>
        </p:txBody>
      </p:sp>
      <p:sp>
        <p:nvSpPr>
          <p:cNvPr id="1219" name="TextShape 3"/>
          <p:cNvSpPr txBox="1"/>
          <p:nvPr/>
        </p:nvSpPr>
        <p:spPr>
          <a:xfrm>
            <a:off x="6553080" y="6430680"/>
            <a:ext cx="2133360" cy="364680"/>
          </a:xfrm>
          <a:prstGeom prst="rect">
            <a:avLst/>
          </a:prstGeom>
          <a:noFill/>
          <a:ln>
            <a:noFill/>
          </a:ln>
        </p:spPr>
        <p:txBody>
          <a:bodyPr anchor="ctr"/>
          <a:lstStyle/>
          <a:p>
            <a:pPr algn="r">
              <a:lnSpc>
                <a:spcPct val="100000"/>
              </a:lnSpc>
            </a:pPr>
            <a:fld id="{703D6D66-A1F5-4073-8BE3-E2856428B50A}" type="slidenum">
              <a:rPr lang="de-DE" sz="1200" b="0" strike="noStrike" spc="-1">
                <a:solidFill>
                  <a:srgbClr val="8B8B8B"/>
                </a:solidFill>
                <a:uFill>
                  <a:solidFill>
                    <a:srgbClr val="FFFFFF"/>
                  </a:solidFill>
                </a:uFill>
                <a:latin typeface="Calibri"/>
              </a:rPr>
              <a:t>140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Terms defined in ISO 19011</a:t>
            </a:r>
            <a:endParaRPr lang="en-US" sz="1800" b="0" strike="noStrike" spc="-1">
              <a:solidFill>
                <a:srgbClr val="000000"/>
              </a:solidFill>
              <a:uFill>
                <a:solidFill>
                  <a:srgbClr val="FFFFFF"/>
                </a:solidFill>
              </a:uFill>
              <a:latin typeface="Calibri"/>
            </a:endParaRPr>
          </a:p>
        </p:txBody>
      </p:sp>
      <p:sp>
        <p:nvSpPr>
          <p:cNvPr id="1221"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 criteria</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 evidence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 findings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 conclusion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 client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Auditee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Auditor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Audit team</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Technical expert</a:t>
            </a:r>
          </a:p>
        </p:txBody>
      </p:sp>
      <p:sp>
        <p:nvSpPr>
          <p:cNvPr id="1222" name="TextShape 3"/>
          <p:cNvSpPr txBox="1"/>
          <p:nvPr/>
        </p:nvSpPr>
        <p:spPr>
          <a:xfrm>
            <a:off x="6553080" y="6430680"/>
            <a:ext cx="2133360" cy="364680"/>
          </a:xfrm>
          <a:prstGeom prst="rect">
            <a:avLst/>
          </a:prstGeom>
          <a:noFill/>
          <a:ln>
            <a:noFill/>
          </a:ln>
        </p:spPr>
        <p:txBody>
          <a:bodyPr anchor="ctr"/>
          <a:lstStyle/>
          <a:p>
            <a:pPr algn="r">
              <a:lnSpc>
                <a:spcPct val="100000"/>
              </a:lnSpc>
            </a:pPr>
            <a:fld id="{DA02CDE3-2C9C-4AE5-9ECE-6EF48A0339E6}" type="slidenum">
              <a:rPr lang="de-DE" sz="1200" b="0" strike="noStrike" spc="-1">
                <a:solidFill>
                  <a:srgbClr val="8B8B8B"/>
                </a:solidFill>
                <a:uFill>
                  <a:solidFill>
                    <a:srgbClr val="FFFFFF"/>
                  </a:solidFill>
                </a:uFill>
                <a:latin typeface="Calibri"/>
              </a:rPr>
              <a:t>141</a:t>
            </a:fld>
            <a:endParaRPr lang="de-DE" sz="1400" b="0" strike="noStrike" spc="-1">
              <a:solidFill>
                <a:srgbClr val="000000"/>
              </a:solidFill>
              <a:uFill>
                <a:solidFill>
                  <a:srgbClr val="FFFFFF"/>
                </a:solidFill>
              </a:uFill>
              <a:latin typeface="Times New Roman"/>
            </a:endParaRPr>
          </a:p>
        </p:txBody>
      </p:sp>
      <p:sp>
        <p:nvSpPr>
          <p:cNvPr id="1223" name="CustomShape 4"/>
          <p:cNvSpPr/>
          <p:nvPr/>
        </p:nvSpPr>
        <p:spPr>
          <a:xfrm>
            <a:off x="4572000" y="1696680"/>
            <a:ext cx="4114440" cy="462564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Observer</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Guide</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Audit programme</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Audit scope</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Audit plan</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Risk</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Competence</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Conformity</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Nonconformity</a:t>
            </a:r>
            <a:endParaRPr lang="de-DE" sz="2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de-DE" sz="2800" b="0" strike="noStrike" spc="-1">
                <a:solidFill>
                  <a:srgbClr val="000000"/>
                </a:solidFill>
                <a:uFill>
                  <a:solidFill>
                    <a:srgbClr val="FFFFFF"/>
                  </a:solidFill>
                </a:uFill>
                <a:latin typeface="Calibri"/>
              </a:rPr>
              <a:t>Management system</a:t>
            </a:r>
            <a:endParaRPr lang="de-DE" sz="2800" b="0" strike="noStrike" spc="-1">
              <a:solidFill>
                <a:srgbClr val="000000"/>
              </a:solidFill>
              <a:uFill>
                <a:solidFill>
                  <a:srgbClr val="FFFFFF"/>
                </a:solidFill>
              </a:uFill>
              <a:latin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Managing an audit programme
</a:t>
            </a:r>
            <a:r>
              <a:rPr lang="en-US" sz="2400" b="0" strike="noStrike" spc="-1">
                <a:solidFill>
                  <a:srgbClr val="205595"/>
                </a:solidFill>
                <a:uFill>
                  <a:solidFill>
                    <a:srgbClr val="FFFFFF"/>
                  </a:solidFill>
                </a:uFill>
                <a:latin typeface="Calibri"/>
              </a:rPr>
              <a:t>according to ISO 19011</a:t>
            </a:r>
            <a:endParaRPr lang="en-US" sz="1800" b="0" strike="noStrike" spc="-1">
              <a:solidFill>
                <a:srgbClr val="000000"/>
              </a:solidFill>
              <a:uFill>
                <a:solidFill>
                  <a:srgbClr val="FFFFFF"/>
                </a:solidFill>
              </a:uFill>
              <a:latin typeface="Calibri"/>
            </a:endParaRPr>
          </a:p>
        </p:txBody>
      </p:sp>
      <p:sp>
        <p:nvSpPr>
          <p:cNvPr id="1225" name="TextShape 2"/>
          <p:cNvSpPr txBox="1"/>
          <p:nvPr/>
        </p:nvSpPr>
        <p:spPr>
          <a:xfrm>
            <a:off x="6553080" y="6430680"/>
            <a:ext cx="2133360" cy="364680"/>
          </a:xfrm>
          <a:prstGeom prst="rect">
            <a:avLst/>
          </a:prstGeom>
          <a:noFill/>
          <a:ln>
            <a:noFill/>
          </a:ln>
        </p:spPr>
        <p:txBody>
          <a:bodyPr anchor="ctr"/>
          <a:lstStyle/>
          <a:p>
            <a:pPr algn="r">
              <a:lnSpc>
                <a:spcPct val="100000"/>
              </a:lnSpc>
            </a:pPr>
            <a:fld id="{42D64440-F1DE-4C8C-A380-2DAA6D1EEF31}" type="slidenum">
              <a:rPr lang="de-DE" sz="1200" b="0" strike="noStrike" spc="-1">
                <a:solidFill>
                  <a:srgbClr val="8B8B8B"/>
                </a:solidFill>
                <a:uFill>
                  <a:solidFill>
                    <a:srgbClr val="FFFFFF"/>
                  </a:solidFill>
                </a:uFill>
                <a:latin typeface="Calibri"/>
              </a:rPr>
              <a:t>142</a:t>
            </a:fld>
            <a:endParaRPr lang="de-DE" sz="1400" b="0" strike="noStrike" spc="-1">
              <a:solidFill>
                <a:srgbClr val="000000"/>
              </a:solidFill>
              <a:uFill>
                <a:solidFill>
                  <a:srgbClr val="FFFFFF"/>
                </a:solidFill>
              </a:uFill>
              <a:latin typeface="Times New Roman"/>
            </a:endParaRPr>
          </a:p>
        </p:txBody>
      </p:sp>
      <p:sp>
        <p:nvSpPr>
          <p:cNvPr id="1226" name="CustomShape 3"/>
          <p:cNvSpPr/>
          <p:nvPr/>
        </p:nvSpPr>
        <p:spPr>
          <a:xfrm>
            <a:off x="2477520" y="1705680"/>
            <a:ext cx="2808360" cy="4186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Establishing the audit programme objectives</a:t>
            </a:r>
            <a:endParaRPr lang="de-DE" sz="1800" b="0" strike="noStrike" spc="-1">
              <a:solidFill>
                <a:srgbClr val="000000"/>
              </a:solidFill>
              <a:uFill>
                <a:solidFill>
                  <a:srgbClr val="FFFFFF"/>
                </a:solidFill>
              </a:uFill>
              <a:latin typeface="Arial"/>
            </a:endParaRPr>
          </a:p>
        </p:txBody>
      </p:sp>
      <p:sp>
        <p:nvSpPr>
          <p:cNvPr id="1227" name="CustomShape 4"/>
          <p:cNvSpPr/>
          <p:nvPr/>
        </p:nvSpPr>
        <p:spPr>
          <a:xfrm>
            <a:off x="2477520" y="2408040"/>
            <a:ext cx="2806200" cy="12031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Establishing the audit programme</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Roles and responsibilities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Competence of the AP manager</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Extent</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Risks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Procedures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Resources</a:t>
            </a:r>
            <a:endParaRPr lang="de-DE" sz="1800" b="0" strike="noStrike" spc="-1">
              <a:solidFill>
                <a:srgbClr val="000000"/>
              </a:solidFill>
              <a:uFill>
                <a:solidFill>
                  <a:srgbClr val="FFFFFF"/>
                </a:solidFill>
              </a:uFill>
              <a:latin typeface="Arial"/>
            </a:endParaRPr>
          </a:p>
        </p:txBody>
      </p:sp>
      <p:sp>
        <p:nvSpPr>
          <p:cNvPr id="1228" name="CustomShape 5"/>
          <p:cNvSpPr/>
          <p:nvPr/>
        </p:nvSpPr>
        <p:spPr>
          <a:xfrm>
            <a:off x="2477520" y="3912840"/>
            <a:ext cx="2806200" cy="13039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Implementing the audit programme</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Objectives, scope and criteria for individual audits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Audit methods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Audit team members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a:solidFill>
                  <a:srgbClr val="000000"/>
                </a:solidFill>
                <a:uFill>
                  <a:solidFill>
                    <a:srgbClr val="FFFFFF"/>
                  </a:solidFill>
                </a:uFill>
                <a:latin typeface="Calibri"/>
              </a:rPr>
              <a:t>Records</a:t>
            </a:r>
            <a:endParaRPr lang="de-DE" sz="1800" b="0" strike="noStrike" spc="-1">
              <a:solidFill>
                <a:srgbClr val="000000"/>
              </a:solidFill>
              <a:uFill>
                <a:solidFill>
                  <a:srgbClr val="FFFFFF"/>
                </a:solidFill>
              </a:uFill>
              <a:latin typeface="Arial"/>
            </a:endParaRPr>
          </a:p>
        </p:txBody>
      </p:sp>
      <p:sp>
        <p:nvSpPr>
          <p:cNvPr id="1229" name="CustomShape 6"/>
          <p:cNvSpPr/>
          <p:nvPr/>
        </p:nvSpPr>
        <p:spPr>
          <a:xfrm>
            <a:off x="2412720" y="46134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30" name="CustomShape 7"/>
          <p:cNvSpPr/>
          <p:nvPr/>
        </p:nvSpPr>
        <p:spPr>
          <a:xfrm>
            <a:off x="2469600" y="5540400"/>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Monitoring the audit programme</a:t>
            </a:r>
            <a:endParaRPr lang="de-DE" sz="1800" b="0" strike="noStrike" spc="-1">
              <a:solidFill>
                <a:srgbClr val="000000"/>
              </a:solidFill>
              <a:uFill>
                <a:solidFill>
                  <a:srgbClr val="FFFFFF"/>
                </a:solidFill>
              </a:uFill>
              <a:latin typeface="Arial"/>
            </a:endParaRPr>
          </a:p>
        </p:txBody>
      </p:sp>
      <p:sp>
        <p:nvSpPr>
          <p:cNvPr id="1231" name="CustomShape 8"/>
          <p:cNvSpPr/>
          <p:nvPr/>
        </p:nvSpPr>
        <p:spPr>
          <a:xfrm rot="10800000">
            <a:off x="2445120" y="1911075"/>
            <a:ext cx="7560" cy="4461840"/>
          </a:xfrm>
          <a:prstGeom prst="bentConnector3">
            <a:avLst>
              <a:gd name="adj1" fmla="val 9572138"/>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2" name="CustomShape 9"/>
          <p:cNvSpPr/>
          <p:nvPr/>
        </p:nvSpPr>
        <p:spPr>
          <a:xfrm rot="5400000">
            <a:off x="3730680" y="3762000"/>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3" name="CustomShape 10"/>
          <p:cNvSpPr/>
          <p:nvPr/>
        </p:nvSpPr>
        <p:spPr>
          <a:xfrm rot="5400000">
            <a:off x="3740040" y="2265840"/>
            <a:ext cx="28296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4" name="CustomShape 11"/>
          <p:cNvSpPr/>
          <p:nvPr/>
        </p:nvSpPr>
        <p:spPr>
          <a:xfrm>
            <a:off x="5675040" y="180612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(ISO 19011, section 5.2)</a:t>
            </a:r>
            <a:endParaRPr lang="de-DE" sz="1800" b="0" strike="noStrike" spc="-1">
              <a:solidFill>
                <a:srgbClr val="000000"/>
              </a:solidFill>
              <a:uFill>
                <a:solidFill>
                  <a:srgbClr val="FFFFFF"/>
                </a:solidFill>
              </a:uFill>
              <a:latin typeface="Arial"/>
            </a:endParaRPr>
          </a:p>
        </p:txBody>
      </p:sp>
      <p:sp>
        <p:nvSpPr>
          <p:cNvPr id="1235" name="CustomShape 12"/>
          <p:cNvSpPr/>
          <p:nvPr/>
        </p:nvSpPr>
        <p:spPr>
          <a:xfrm>
            <a:off x="5675040" y="282204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5.3)</a:t>
            </a:r>
            <a:endParaRPr lang="de-DE" sz="1800" b="0" strike="noStrike" spc="-1">
              <a:solidFill>
                <a:srgbClr val="000000"/>
              </a:solidFill>
              <a:uFill>
                <a:solidFill>
                  <a:srgbClr val="FFFFFF"/>
                </a:solidFill>
              </a:uFill>
              <a:latin typeface="Arial"/>
            </a:endParaRPr>
          </a:p>
        </p:txBody>
      </p:sp>
      <p:sp>
        <p:nvSpPr>
          <p:cNvPr id="1236" name="CustomShape 13"/>
          <p:cNvSpPr/>
          <p:nvPr/>
        </p:nvSpPr>
        <p:spPr>
          <a:xfrm>
            <a:off x="5675040" y="444348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5.4)</a:t>
            </a:r>
            <a:endParaRPr lang="de-DE" sz="1800" b="0" strike="noStrike" spc="-1">
              <a:solidFill>
                <a:srgbClr val="000000"/>
              </a:solidFill>
              <a:uFill>
                <a:solidFill>
                  <a:srgbClr val="FFFFFF"/>
                </a:solidFill>
              </a:uFill>
              <a:latin typeface="Arial"/>
            </a:endParaRPr>
          </a:p>
        </p:txBody>
      </p:sp>
      <p:sp>
        <p:nvSpPr>
          <p:cNvPr id="1237" name="CustomShape 14"/>
          <p:cNvSpPr/>
          <p:nvPr/>
        </p:nvSpPr>
        <p:spPr>
          <a:xfrm>
            <a:off x="5675040" y="557172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5.5)</a:t>
            </a:r>
            <a:endParaRPr lang="de-DE" sz="1800" b="0" strike="noStrike" spc="-1">
              <a:solidFill>
                <a:srgbClr val="000000"/>
              </a:solidFill>
              <a:uFill>
                <a:solidFill>
                  <a:srgbClr val="FFFFFF"/>
                </a:solidFill>
              </a:uFill>
              <a:latin typeface="Arial"/>
            </a:endParaRPr>
          </a:p>
        </p:txBody>
      </p:sp>
      <p:sp>
        <p:nvSpPr>
          <p:cNvPr id="1238" name="CustomShape 15"/>
          <p:cNvSpPr/>
          <p:nvPr/>
        </p:nvSpPr>
        <p:spPr>
          <a:xfrm rot="5400000">
            <a:off x="3702240" y="5375160"/>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39" name="CustomShape 16"/>
          <p:cNvSpPr/>
          <p:nvPr/>
        </p:nvSpPr>
        <p:spPr>
          <a:xfrm>
            <a:off x="2485440" y="6202080"/>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Improving the audit programme</a:t>
            </a:r>
            <a:endParaRPr lang="de-DE" sz="1800" b="0" strike="noStrike" spc="-1">
              <a:solidFill>
                <a:srgbClr val="000000"/>
              </a:solidFill>
              <a:uFill>
                <a:solidFill>
                  <a:srgbClr val="FFFFFF"/>
                </a:solidFill>
              </a:uFill>
              <a:latin typeface="Arial"/>
            </a:endParaRPr>
          </a:p>
        </p:txBody>
      </p:sp>
      <p:sp>
        <p:nvSpPr>
          <p:cNvPr id="1240" name="CustomShape 17"/>
          <p:cNvSpPr/>
          <p:nvPr/>
        </p:nvSpPr>
        <p:spPr>
          <a:xfrm rot="5400000">
            <a:off x="3718080" y="6050160"/>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41" name="CustomShape 18"/>
          <p:cNvSpPr/>
          <p:nvPr/>
        </p:nvSpPr>
        <p:spPr>
          <a:xfrm>
            <a:off x="5681160" y="6216840"/>
            <a:ext cx="1968480" cy="250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5.6)</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Performing an audit
</a:t>
            </a:r>
            <a:r>
              <a:rPr lang="en-US" sz="2400" b="0" strike="noStrike" spc="-1">
                <a:solidFill>
                  <a:srgbClr val="205595"/>
                </a:solidFill>
                <a:uFill>
                  <a:solidFill>
                    <a:srgbClr val="FFFFFF"/>
                  </a:solidFill>
                </a:uFill>
                <a:latin typeface="Calibri"/>
              </a:rPr>
              <a:t>according to ISO 19011</a:t>
            </a:r>
            <a:endParaRPr lang="en-US" sz="1800" b="0" strike="noStrike" spc="-1">
              <a:solidFill>
                <a:srgbClr val="000000"/>
              </a:solidFill>
              <a:uFill>
                <a:solidFill>
                  <a:srgbClr val="FFFFFF"/>
                </a:solidFill>
              </a:uFill>
              <a:latin typeface="Calibri"/>
            </a:endParaRPr>
          </a:p>
        </p:txBody>
      </p:sp>
      <p:sp>
        <p:nvSpPr>
          <p:cNvPr id="1243" name="TextShape 2"/>
          <p:cNvSpPr txBox="1"/>
          <p:nvPr/>
        </p:nvSpPr>
        <p:spPr>
          <a:xfrm>
            <a:off x="6553080" y="6430680"/>
            <a:ext cx="2133360" cy="364680"/>
          </a:xfrm>
          <a:prstGeom prst="rect">
            <a:avLst/>
          </a:prstGeom>
          <a:noFill/>
          <a:ln>
            <a:noFill/>
          </a:ln>
        </p:spPr>
        <p:txBody>
          <a:bodyPr anchor="ctr"/>
          <a:lstStyle/>
          <a:p>
            <a:pPr algn="r">
              <a:lnSpc>
                <a:spcPct val="100000"/>
              </a:lnSpc>
            </a:pPr>
            <a:fld id="{2277B556-A85C-4115-8F19-D9A0BF8BBFBF}" type="slidenum">
              <a:rPr lang="de-DE" sz="1200" b="0" strike="noStrike" spc="-1">
                <a:solidFill>
                  <a:srgbClr val="8B8B8B"/>
                </a:solidFill>
                <a:uFill>
                  <a:solidFill>
                    <a:srgbClr val="FFFFFF"/>
                  </a:solidFill>
                </a:uFill>
                <a:latin typeface="Calibri"/>
              </a:rPr>
              <a:t>143</a:t>
            </a:fld>
            <a:endParaRPr lang="de-DE" sz="1400" b="0" strike="noStrike" spc="-1">
              <a:solidFill>
                <a:srgbClr val="000000"/>
              </a:solidFill>
              <a:uFill>
                <a:solidFill>
                  <a:srgbClr val="FFFFFF"/>
                </a:solidFill>
              </a:uFill>
              <a:latin typeface="Times New Roman"/>
            </a:endParaRPr>
          </a:p>
        </p:txBody>
      </p:sp>
      <p:sp>
        <p:nvSpPr>
          <p:cNvPr id="1244" name="CustomShape 3"/>
          <p:cNvSpPr/>
          <p:nvPr/>
        </p:nvSpPr>
        <p:spPr>
          <a:xfrm>
            <a:off x="1626120" y="195696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Initiating the audit</a:t>
            </a:r>
            <a:endParaRPr lang="de-DE" sz="1800" b="0" strike="noStrike" spc="-1">
              <a:solidFill>
                <a:srgbClr val="000000"/>
              </a:solidFill>
              <a:uFill>
                <a:solidFill>
                  <a:srgbClr val="FFFFFF"/>
                </a:solidFill>
              </a:uFill>
              <a:latin typeface="Arial"/>
            </a:endParaRPr>
          </a:p>
        </p:txBody>
      </p:sp>
      <p:sp>
        <p:nvSpPr>
          <p:cNvPr id="1245" name="CustomShape 4"/>
          <p:cNvSpPr/>
          <p:nvPr/>
        </p:nvSpPr>
        <p:spPr>
          <a:xfrm>
            <a:off x="1626120" y="342900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Conducting the audit activities</a:t>
            </a:r>
            <a:endParaRPr lang="de-DE" sz="1800" b="0" strike="noStrike" spc="-1">
              <a:solidFill>
                <a:srgbClr val="000000"/>
              </a:solidFill>
              <a:uFill>
                <a:solidFill>
                  <a:srgbClr val="FFFFFF"/>
                </a:solidFill>
              </a:uFill>
              <a:latin typeface="Arial"/>
            </a:endParaRPr>
          </a:p>
        </p:txBody>
      </p:sp>
      <p:sp>
        <p:nvSpPr>
          <p:cNvPr id="1246" name="CustomShape 5"/>
          <p:cNvSpPr/>
          <p:nvPr/>
        </p:nvSpPr>
        <p:spPr>
          <a:xfrm>
            <a:off x="1542960" y="41144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47" name="CustomShape 6"/>
          <p:cNvSpPr/>
          <p:nvPr/>
        </p:nvSpPr>
        <p:spPr>
          <a:xfrm>
            <a:off x="1626120" y="416520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Preparing and distributing the audit report</a:t>
            </a:r>
            <a:endParaRPr lang="de-DE" sz="1800" b="0" strike="noStrike" spc="-1">
              <a:solidFill>
                <a:srgbClr val="000000"/>
              </a:solidFill>
              <a:uFill>
                <a:solidFill>
                  <a:srgbClr val="FFFFFF"/>
                </a:solidFill>
              </a:uFill>
              <a:latin typeface="Arial"/>
            </a:endParaRPr>
          </a:p>
        </p:txBody>
      </p:sp>
      <p:sp>
        <p:nvSpPr>
          <p:cNvPr id="1248" name="CustomShape 7"/>
          <p:cNvSpPr/>
          <p:nvPr/>
        </p:nvSpPr>
        <p:spPr>
          <a:xfrm rot="16200000" flipH="1">
            <a:off x="3264480" y="472032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49" name="CustomShape 8"/>
          <p:cNvSpPr/>
          <p:nvPr/>
        </p:nvSpPr>
        <p:spPr>
          <a:xfrm rot="5400000">
            <a:off x="3256200" y="3993120"/>
            <a:ext cx="34308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50" name="CustomShape 9"/>
          <p:cNvSpPr/>
          <p:nvPr/>
        </p:nvSpPr>
        <p:spPr>
          <a:xfrm rot="5400000">
            <a:off x="3255840" y="325692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51" name="CustomShape 10"/>
          <p:cNvSpPr/>
          <p:nvPr/>
        </p:nvSpPr>
        <p:spPr>
          <a:xfrm>
            <a:off x="5730480" y="200592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(ISO 19011, section 6.2)</a:t>
            </a:r>
            <a:endParaRPr lang="de-DE" sz="1800" b="0" strike="noStrike" spc="-1">
              <a:solidFill>
                <a:srgbClr val="000000"/>
              </a:solidFill>
              <a:uFill>
                <a:solidFill>
                  <a:srgbClr val="FFFFFF"/>
                </a:solidFill>
              </a:uFill>
              <a:latin typeface="Arial"/>
            </a:endParaRPr>
          </a:p>
        </p:txBody>
      </p:sp>
      <p:sp>
        <p:nvSpPr>
          <p:cNvPr id="1252" name="CustomShape 11"/>
          <p:cNvSpPr/>
          <p:nvPr/>
        </p:nvSpPr>
        <p:spPr>
          <a:xfrm>
            <a:off x="5730480" y="347796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6.4)</a:t>
            </a:r>
            <a:endParaRPr lang="de-DE" sz="1800" b="0" strike="noStrike" spc="-1">
              <a:solidFill>
                <a:srgbClr val="000000"/>
              </a:solidFill>
              <a:uFill>
                <a:solidFill>
                  <a:srgbClr val="FFFFFF"/>
                </a:solidFill>
              </a:uFill>
              <a:latin typeface="Arial"/>
            </a:endParaRPr>
          </a:p>
        </p:txBody>
      </p:sp>
      <p:sp>
        <p:nvSpPr>
          <p:cNvPr id="1253" name="CustomShape 12"/>
          <p:cNvSpPr/>
          <p:nvPr/>
        </p:nvSpPr>
        <p:spPr>
          <a:xfrm>
            <a:off x="5730480" y="421416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6.5)</a:t>
            </a:r>
            <a:endParaRPr lang="de-DE" sz="1800" b="0" strike="noStrike" spc="-1">
              <a:solidFill>
                <a:srgbClr val="000000"/>
              </a:solidFill>
              <a:uFill>
                <a:solidFill>
                  <a:srgbClr val="FFFFFF"/>
                </a:solidFill>
              </a:uFill>
              <a:latin typeface="Arial"/>
            </a:endParaRPr>
          </a:p>
        </p:txBody>
      </p:sp>
      <p:sp>
        <p:nvSpPr>
          <p:cNvPr id="1254" name="CustomShape 13"/>
          <p:cNvSpPr/>
          <p:nvPr/>
        </p:nvSpPr>
        <p:spPr>
          <a:xfrm>
            <a:off x="5730480" y="495000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6.6)</a:t>
            </a:r>
            <a:endParaRPr lang="de-DE" sz="1800" b="0" strike="noStrike" spc="-1">
              <a:solidFill>
                <a:srgbClr val="000000"/>
              </a:solidFill>
              <a:uFill>
                <a:solidFill>
                  <a:srgbClr val="FFFFFF"/>
                </a:solidFill>
              </a:uFill>
              <a:latin typeface="Arial"/>
            </a:endParaRPr>
          </a:p>
        </p:txBody>
      </p:sp>
      <p:sp>
        <p:nvSpPr>
          <p:cNvPr id="1255" name="CustomShape 14"/>
          <p:cNvSpPr/>
          <p:nvPr/>
        </p:nvSpPr>
        <p:spPr>
          <a:xfrm>
            <a:off x="5730480" y="568620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6.7)</a:t>
            </a:r>
            <a:endParaRPr lang="de-DE" sz="1800" b="0" strike="noStrike" spc="-1">
              <a:solidFill>
                <a:srgbClr val="000000"/>
              </a:solidFill>
              <a:uFill>
                <a:solidFill>
                  <a:srgbClr val="FFFFFF"/>
                </a:solidFill>
              </a:uFill>
              <a:latin typeface="Arial"/>
            </a:endParaRPr>
          </a:p>
        </p:txBody>
      </p:sp>
      <p:sp>
        <p:nvSpPr>
          <p:cNvPr id="1256" name="CustomShape 15"/>
          <p:cNvSpPr/>
          <p:nvPr/>
        </p:nvSpPr>
        <p:spPr>
          <a:xfrm>
            <a:off x="1626120" y="269316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Preparing audit activities</a:t>
            </a:r>
            <a:endParaRPr lang="de-DE" sz="1800" b="0" strike="noStrike" spc="-1">
              <a:solidFill>
                <a:srgbClr val="000000"/>
              </a:solidFill>
              <a:uFill>
                <a:solidFill>
                  <a:srgbClr val="FFFFFF"/>
                </a:solidFill>
              </a:uFill>
              <a:latin typeface="Arial"/>
            </a:endParaRPr>
          </a:p>
        </p:txBody>
      </p:sp>
      <p:sp>
        <p:nvSpPr>
          <p:cNvPr id="1257" name="CustomShape 16"/>
          <p:cNvSpPr/>
          <p:nvPr/>
        </p:nvSpPr>
        <p:spPr>
          <a:xfrm rot="16200000" flipH="1">
            <a:off x="3255480" y="252144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58" name="CustomShape 17"/>
          <p:cNvSpPr/>
          <p:nvPr/>
        </p:nvSpPr>
        <p:spPr>
          <a:xfrm>
            <a:off x="1626120" y="4883760"/>
            <a:ext cx="3605400" cy="40932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Completing the audit</a:t>
            </a:r>
            <a:endParaRPr lang="de-DE" sz="1800" b="0" strike="noStrike" spc="-1">
              <a:solidFill>
                <a:srgbClr val="000000"/>
              </a:solidFill>
              <a:uFill>
                <a:solidFill>
                  <a:srgbClr val="FFFFFF"/>
                </a:solidFill>
              </a:uFill>
              <a:latin typeface="Arial"/>
            </a:endParaRPr>
          </a:p>
        </p:txBody>
      </p:sp>
      <p:sp>
        <p:nvSpPr>
          <p:cNvPr id="1259" name="CustomShape 18"/>
          <p:cNvSpPr/>
          <p:nvPr/>
        </p:nvSpPr>
        <p:spPr>
          <a:xfrm>
            <a:off x="1626120" y="5619960"/>
            <a:ext cx="3605400" cy="40932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Audit follow-up</a:t>
            </a:r>
            <a:endParaRPr lang="de-DE" sz="1800" b="0" strike="noStrike" spc="-1">
              <a:solidFill>
                <a:srgbClr val="000000"/>
              </a:solidFill>
              <a:uFill>
                <a:solidFill>
                  <a:srgbClr val="FFFFFF"/>
                </a:solidFill>
              </a:uFill>
              <a:latin typeface="Arial"/>
            </a:endParaRPr>
          </a:p>
        </p:txBody>
      </p:sp>
      <p:sp>
        <p:nvSpPr>
          <p:cNvPr id="1260" name="CustomShape 19"/>
          <p:cNvSpPr/>
          <p:nvPr/>
        </p:nvSpPr>
        <p:spPr>
          <a:xfrm>
            <a:off x="5730480" y="2742120"/>
            <a:ext cx="2527200" cy="24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0" strike="noStrike" spc="-1">
                <a:solidFill>
                  <a:srgbClr val="000000"/>
                </a:solidFill>
                <a:uFill>
                  <a:solidFill>
                    <a:srgbClr val="FFFFFF"/>
                  </a:solidFill>
                </a:uFill>
                <a:latin typeface="Calibri"/>
              </a:rPr>
              <a:t>(Section 6.3)</a:t>
            </a:r>
            <a:endParaRPr lang="de-DE" sz="1800" b="0" strike="noStrike" spc="-1">
              <a:solidFill>
                <a:srgbClr val="000000"/>
              </a:solidFill>
              <a:uFill>
                <a:solidFill>
                  <a:srgbClr val="FFFFFF"/>
                </a:solidFill>
              </a:uFill>
              <a:latin typeface="Arial"/>
            </a:endParaRPr>
          </a:p>
        </p:txBody>
      </p:sp>
      <p:sp>
        <p:nvSpPr>
          <p:cNvPr id="1261" name="CustomShape 20"/>
          <p:cNvSpPr/>
          <p:nvPr/>
        </p:nvSpPr>
        <p:spPr>
          <a:xfrm rot="5400000">
            <a:off x="3266280" y="545652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Initiating the audit</a:t>
            </a:r>
            <a:endParaRPr lang="en-US" sz="1800" b="0" strike="noStrike" spc="-1">
              <a:solidFill>
                <a:srgbClr val="000000"/>
              </a:solidFill>
              <a:uFill>
                <a:solidFill>
                  <a:srgbClr val="FFFFFF"/>
                </a:solidFill>
              </a:uFill>
              <a:latin typeface="Calibri"/>
            </a:endParaRPr>
          </a:p>
        </p:txBody>
      </p:sp>
      <p:sp>
        <p:nvSpPr>
          <p:cNvPr id="126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Establish initial contact with the auditee</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Contact may be formal or informal</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Responsible: lead auditor (audit team member)</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Determine the feasibility of the audit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Sufficient and appropriate information for planning and conducting the audit?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Adequate cooperation from the auditee?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Sufficient time and resources?</a:t>
            </a:r>
            <a:endParaRPr lang="en-US" sz="2000" b="0" strike="noStrike" spc="-1">
              <a:solidFill>
                <a:srgbClr val="000000"/>
              </a:solidFill>
              <a:uFill>
                <a:solidFill>
                  <a:srgbClr val="FFFFFF"/>
                </a:solidFill>
              </a:uFill>
              <a:latin typeface="Calibri"/>
            </a:endParaRPr>
          </a:p>
        </p:txBody>
      </p:sp>
      <p:sp>
        <p:nvSpPr>
          <p:cNvPr id="1264" name="TextShape 3"/>
          <p:cNvSpPr txBox="1"/>
          <p:nvPr/>
        </p:nvSpPr>
        <p:spPr>
          <a:xfrm>
            <a:off x="6553080" y="6430680"/>
            <a:ext cx="2133360" cy="364680"/>
          </a:xfrm>
          <a:prstGeom prst="rect">
            <a:avLst/>
          </a:prstGeom>
          <a:noFill/>
          <a:ln>
            <a:noFill/>
          </a:ln>
        </p:spPr>
        <p:txBody>
          <a:bodyPr anchor="ctr"/>
          <a:lstStyle/>
          <a:p>
            <a:pPr algn="r">
              <a:lnSpc>
                <a:spcPct val="100000"/>
              </a:lnSpc>
            </a:pPr>
            <a:fld id="{D7587743-1E87-45FF-91C3-6AB3015B8B73}" type="slidenum">
              <a:rPr lang="de-DE" sz="1200" b="0" strike="noStrike" spc="-1">
                <a:solidFill>
                  <a:srgbClr val="8B8B8B"/>
                </a:solidFill>
                <a:uFill>
                  <a:solidFill>
                    <a:srgbClr val="FFFFFF"/>
                  </a:solidFill>
                </a:uFill>
                <a:latin typeface="Calibri"/>
              </a:rPr>
              <a:t>144</a:t>
            </a:fld>
            <a:endParaRPr lang="de-DE" sz="1400" b="0" strike="noStrike" spc="-1">
              <a:solidFill>
                <a:srgbClr val="000000"/>
              </a:solidFill>
              <a:uFill>
                <a:solidFill>
                  <a:srgbClr val="FFFFFF"/>
                </a:solidFill>
              </a:uFill>
              <a:latin typeface="Times New Roman"/>
            </a:endParaRPr>
          </a:p>
        </p:txBody>
      </p:sp>
      <p:sp>
        <p:nvSpPr>
          <p:cNvPr id="1265" name="CustomShape 4"/>
          <p:cNvSpPr/>
          <p:nvPr/>
        </p:nvSpPr>
        <p:spPr>
          <a:xfrm>
            <a:off x="7113960" y="242100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266"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26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6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26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2"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27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74"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27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27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Preparing the audit activities</a:t>
            </a:r>
            <a:endParaRPr lang="en-US" sz="1800" b="0" strike="noStrike" spc="-1">
              <a:solidFill>
                <a:srgbClr val="000000"/>
              </a:solidFill>
              <a:uFill>
                <a:solidFill>
                  <a:srgbClr val="FFFFFF"/>
                </a:solidFill>
              </a:uFill>
              <a:latin typeface="Calibri"/>
            </a:endParaRPr>
          </a:p>
        </p:txBody>
      </p:sp>
      <p:sp>
        <p:nvSpPr>
          <p:cNvPr id="127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Perform document review in preparation for the audit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Documentation of the management system (e.g. policies, process descriptions)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Records of activities performed</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Assign work to the audit team</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Define and assign roles in the audit team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Consider the level of competence and experience of each auditor when assigning work</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Create an audit plan (see next slide)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Prepare working documents</a:t>
            </a:r>
          </a:p>
        </p:txBody>
      </p:sp>
      <p:sp>
        <p:nvSpPr>
          <p:cNvPr id="1279" name="TextShape 3"/>
          <p:cNvSpPr txBox="1"/>
          <p:nvPr/>
        </p:nvSpPr>
        <p:spPr>
          <a:xfrm>
            <a:off x="6553080" y="6430680"/>
            <a:ext cx="2133360" cy="364680"/>
          </a:xfrm>
          <a:prstGeom prst="rect">
            <a:avLst/>
          </a:prstGeom>
          <a:noFill/>
          <a:ln>
            <a:noFill/>
          </a:ln>
        </p:spPr>
        <p:txBody>
          <a:bodyPr anchor="ctr"/>
          <a:lstStyle/>
          <a:p>
            <a:pPr algn="r">
              <a:lnSpc>
                <a:spcPct val="100000"/>
              </a:lnSpc>
            </a:pPr>
            <a:fld id="{53108341-4957-4977-9534-EDDC22065C9E}" type="slidenum">
              <a:rPr lang="de-DE" sz="1200" b="0" strike="noStrike" spc="-1">
                <a:solidFill>
                  <a:srgbClr val="8B8B8B"/>
                </a:solidFill>
                <a:uFill>
                  <a:solidFill>
                    <a:srgbClr val="FFFFFF"/>
                  </a:solidFill>
                </a:uFill>
                <a:latin typeface="Calibri"/>
              </a:rPr>
              <a:t>145</a:t>
            </a:fld>
            <a:endParaRPr lang="de-DE" sz="1400" b="0" strike="noStrike" spc="-1">
              <a:solidFill>
                <a:srgbClr val="000000"/>
              </a:solidFill>
              <a:uFill>
                <a:solidFill>
                  <a:srgbClr val="FFFFFF"/>
                </a:solidFill>
              </a:uFill>
              <a:latin typeface="Times New Roman"/>
            </a:endParaRPr>
          </a:p>
        </p:txBody>
      </p:sp>
      <p:sp>
        <p:nvSpPr>
          <p:cNvPr id="1280"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281"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28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8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28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8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8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87" name="CustomShape 11"/>
          <p:cNvSpPr/>
          <p:nvPr/>
        </p:nvSpPr>
        <p:spPr>
          <a:xfrm>
            <a:off x="7113960"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28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289"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29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29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Preparing the audit activities</a:t>
            </a:r>
            <a:endParaRPr lang="en-US" sz="1800" b="0" strike="noStrike" spc="-1">
              <a:solidFill>
                <a:srgbClr val="000000"/>
              </a:solidFill>
              <a:uFill>
                <a:solidFill>
                  <a:srgbClr val="FFFFFF"/>
                </a:solidFill>
              </a:uFill>
              <a:latin typeface="Calibri"/>
            </a:endParaRPr>
          </a:p>
        </p:txBody>
      </p:sp>
      <p:sp>
        <p:nvSpPr>
          <p:cNvPr id="129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Roles in an audit team:</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(Lead) auditor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 auditor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Technical expert (person who provides specific knowledge or expertise to the audit team)</a:t>
            </a:r>
            <a:endParaRPr lang="en-US" sz="2000" b="0" strike="noStrike" spc="-1">
              <a:solidFill>
                <a:srgbClr val="000000"/>
              </a:solidFill>
              <a:uFill>
                <a:solidFill>
                  <a:srgbClr val="FFFFFF"/>
                </a:solidFill>
              </a:uFill>
              <a:latin typeface="Calibri"/>
            </a:endParaRPr>
          </a:p>
        </p:txBody>
      </p:sp>
      <p:sp>
        <p:nvSpPr>
          <p:cNvPr id="1294" name="TextShape 3"/>
          <p:cNvSpPr txBox="1"/>
          <p:nvPr/>
        </p:nvSpPr>
        <p:spPr>
          <a:xfrm>
            <a:off x="6553080" y="6430680"/>
            <a:ext cx="2133360" cy="364680"/>
          </a:xfrm>
          <a:prstGeom prst="rect">
            <a:avLst/>
          </a:prstGeom>
          <a:noFill/>
          <a:ln>
            <a:noFill/>
          </a:ln>
        </p:spPr>
        <p:txBody>
          <a:bodyPr anchor="ctr"/>
          <a:lstStyle/>
          <a:p>
            <a:pPr algn="r">
              <a:lnSpc>
                <a:spcPct val="100000"/>
              </a:lnSpc>
            </a:pPr>
            <a:fld id="{762EBC9E-4481-4121-8E6B-D651D75F96BE}" type="slidenum">
              <a:rPr lang="de-DE" sz="1200" b="0" strike="noStrike" spc="-1">
                <a:solidFill>
                  <a:srgbClr val="8B8B8B"/>
                </a:solidFill>
                <a:uFill>
                  <a:solidFill>
                    <a:srgbClr val="FFFFFF"/>
                  </a:solidFill>
                </a:uFill>
                <a:latin typeface="Calibri"/>
              </a:rPr>
              <a:t>146</a:t>
            </a:fld>
            <a:endParaRPr lang="de-DE" sz="1400" b="0" strike="noStrike" spc="-1">
              <a:solidFill>
                <a:srgbClr val="000000"/>
              </a:solidFill>
              <a:uFill>
                <a:solidFill>
                  <a:srgbClr val="FFFFFF"/>
                </a:solidFill>
              </a:uFill>
              <a:latin typeface="Times New Roman"/>
            </a:endParaRPr>
          </a:p>
        </p:txBody>
      </p:sp>
      <p:sp>
        <p:nvSpPr>
          <p:cNvPr id="1295"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296"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29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29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29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2" name="CustomShape 11"/>
          <p:cNvSpPr/>
          <p:nvPr/>
        </p:nvSpPr>
        <p:spPr>
          <a:xfrm>
            <a:off x="7113960"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0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04"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30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30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Preparing the audit activities</a:t>
            </a:r>
            <a:endParaRPr lang="en-US" sz="1800" b="0" strike="noStrike" spc="-1">
              <a:solidFill>
                <a:srgbClr val="000000"/>
              </a:solidFill>
              <a:uFill>
                <a:solidFill>
                  <a:srgbClr val="FFFFFF"/>
                </a:solidFill>
              </a:uFill>
              <a:latin typeface="Calibri"/>
            </a:endParaRPr>
          </a:p>
        </p:txBody>
      </p:sp>
      <p:sp>
        <p:nvSpPr>
          <p:cNvPr id="130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Typical contents of an audit plan:</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objectives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scope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criteria</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Logistics (locations, dates, times) of audit activities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methods to be used</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Roles and responsibilities of the audit team members</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Examples of working documents: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Checklists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Forms to record audit evidence (including minutes of interviews) and findings</a:t>
            </a:r>
            <a:endParaRPr lang="en-US" sz="2000" b="0" strike="noStrike" spc="-1">
              <a:solidFill>
                <a:srgbClr val="000000"/>
              </a:solidFill>
              <a:uFill>
                <a:solidFill>
                  <a:srgbClr val="FFFFFF"/>
                </a:solidFill>
              </a:uFill>
              <a:latin typeface="Calibri"/>
            </a:endParaRPr>
          </a:p>
        </p:txBody>
      </p:sp>
      <p:sp>
        <p:nvSpPr>
          <p:cNvPr id="1309" name="TextShape 3"/>
          <p:cNvSpPr txBox="1"/>
          <p:nvPr/>
        </p:nvSpPr>
        <p:spPr>
          <a:xfrm>
            <a:off x="6553080" y="6430680"/>
            <a:ext cx="2133360" cy="364680"/>
          </a:xfrm>
          <a:prstGeom prst="rect">
            <a:avLst/>
          </a:prstGeom>
          <a:noFill/>
          <a:ln>
            <a:noFill/>
          </a:ln>
        </p:spPr>
        <p:txBody>
          <a:bodyPr anchor="ctr"/>
          <a:lstStyle/>
          <a:p>
            <a:pPr algn="r">
              <a:lnSpc>
                <a:spcPct val="100000"/>
              </a:lnSpc>
            </a:pPr>
            <a:fld id="{F05967D5-4EF0-4B44-9570-7719C074B7AB}" type="slidenum">
              <a:rPr lang="de-DE" sz="1200" b="0" strike="noStrike" spc="-1">
                <a:solidFill>
                  <a:srgbClr val="8B8B8B"/>
                </a:solidFill>
                <a:uFill>
                  <a:solidFill>
                    <a:srgbClr val="FFFFFF"/>
                  </a:solidFill>
                </a:uFill>
                <a:latin typeface="Calibri"/>
              </a:rPr>
              <a:t>147</a:t>
            </a:fld>
            <a:endParaRPr lang="de-DE" sz="1400" b="0" strike="noStrike" spc="-1">
              <a:solidFill>
                <a:srgbClr val="000000"/>
              </a:solidFill>
              <a:uFill>
                <a:solidFill>
                  <a:srgbClr val="FFFFFF"/>
                </a:solidFill>
              </a:uFill>
              <a:latin typeface="Times New Roman"/>
            </a:endParaRPr>
          </a:p>
        </p:txBody>
      </p:sp>
      <p:sp>
        <p:nvSpPr>
          <p:cNvPr id="1310"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311"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31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1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31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1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1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17" name="CustomShape 11"/>
          <p:cNvSpPr/>
          <p:nvPr/>
        </p:nvSpPr>
        <p:spPr>
          <a:xfrm>
            <a:off x="7113960"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1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19"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32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32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Conducting the audit activities</a:t>
            </a:r>
            <a:endParaRPr lang="en-US" sz="1800" b="0" strike="noStrike" spc="-1">
              <a:solidFill>
                <a:srgbClr val="000000"/>
              </a:solidFill>
              <a:uFill>
                <a:solidFill>
                  <a:srgbClr val="FFFFFF"/>
                </a:solidFill>
              </a:uFill>
              <a:latin typeface="Calibri"/>
            </a:endParaRPr>
          </a:p>
        </p:txBody>
      </p:sp>
      <p:sp>
        <p:nvSpPr>
          <p:cNvPr id="132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Overview of audit activities: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Conduct the opening meeting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Assign roles of guides and observers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Collect and verify information / audit evidence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Generate audit findings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Prepare audit conclusions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Conduct the closing meeting</a:t>
            </a:r>
            <a:endParaRPr lang="en-US" sz="2000" b="0" strike="noStrike" spc="-1">
              <a:solidFill>
                <a:srgbClr val="000000"/>
              </a:solidFill>
              <a:uFill>
                <a:solidFill>
                  <a:srgbClr val="FFFFFF"/>
                </a:solidFill>
              </a:uFill>
              <a:latin typeface="Calibri"/>
            </a:endParaRPr>
          </a:p>
        </p:txBody>
      </p:sp>
      <p:sp>
        <p:nvSpPr>
          <p:cNvPr id="1324" name="TextShape 3"/>
          <p:cNvSpPr txBox="1"/>
          <p:nvPr/>
        </p:nvSpPr>
        <p:spPr>
          <a:xfrm>
            <a:off x="6553080" y="6430680"/>
            <a:ext cx="2133360" cy="364680"/>
          </a:xfrm>
          <a:prstGeom prst="rect">
            <a:avLst/>
          </a:prstGeom>
          <a:noFill/>
          <a:ln>
            <a:noFill/>
          </a:ln>
        </p:spPr>
        <p:txBody>
          <a:bodyPr anchor="ctr"/>
          <a:lstStyle/>
          <a:p>
            <a:pPr algn="r">
              <a:lnSpc>
                <a:spcPct val="100000"/>
              </a:lnSpc>
            </a:pPr>
            <a:fld id="{38579A44-F449-484F-BBA8-F97CBB7F5317}" type="slidenum">
              <a:rPr lang="de-DE" sz="1200" b="0" strike="noStrike" spc="-1">
                <a:solidFill>
                  <a:srgbClr val="8B8B8B"/>
                </a:solidFill>
                <a:uFill>
                  <a:solidFill>
                    <a:srgbClr val="FFFFFF"/>
                  </a:solidFill>
                </a:uFill>
                <a:latin typeface="Calibri"/>
              </a:rPr>
              <a:t>148</a:t>
            </a:fld>
            <a:endParaRPr lang="de-DE" sz="1400" b="0" strike="noStrike" spc="-1">
              <a:solidFill>
                <a:srgbClr val="000000"/>
              </a:solidFill>
              <a:uFill>
                <a:solidFill>
                  <a:srgbClr val="FFFFFF"/>
                </a:solidFill>
              </a:uFill>
              <a:latin typeface="Times New Roman"/>
            </a:endParaRPr>
          </a:p>
        </p:txBody>
      </p:sp>
      <p:sp>
        <p:nvSpPr>
          <p:cNvPr id="1325"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326" name="CustomShape 5"/>
          <p:cNvSpPr/>
          <p:nvPr/>
        </p:nvSpPr>
        <p:spPr>
          <a:xfrm>
            <a:off x="7113960" y="365508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327"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28"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329"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0"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1"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2"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33"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34"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335"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336"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Conducting the audit activities</a:t>
            </a:r>
            <a:endParaRPr lang="en-US" sz="1800" b="0" strike="noStrike" spc="-1">
              <a:solidFill>
                <a:srgbClr val="000000"/>
              </a:solidFill>
              <a:uFill>
                <a:solidFill>
                  <a:srgbClr val="FFFFFF"/>
                </a:solidFill>
              </a:uFill>
              <a:latin typeface="Calibri"/>
            </a:endParaRPr>
          </a:p>
        </p:txBody>
      </p:sp>
      <p:sp>
        <p:nvSpPr>
          <p:cNvPr id="133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Methods of collecting and verifying information / audit evidence:</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On-site document reviews</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Focus: Completeness, correctness, consistency and currentness of documentation</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Important: Adequate sampling</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Interviews</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Ensure availability of the “right” persons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Carefully select questioning techniques (e.g. open vs. closed questions)</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Observations of facts</a:t>
            </a:r>
            <a:endParaRPr lang="en-US" sz="2000" b="0" strike="noStrike" spc="-1">
              <a:solidFill>
                <a:srgbClr val="000000"/>
              </a:solidFill>
              <a:uFill>
                <a:solidFill>
                  <a:srgbClr val="FFFFFF"/>
                </a:solidFill>
              </a:uFill>
              <a:latin typeface="Calibri"/>
            </a:endParaRPr>
          </a:p>
        </p:txBody>
      </p:sp>
      <p:sp>
        <p:nvSpPr>
          <p:cNvPr id="1339" name="TextShape 3"/>
          <p:cNvSpPr txBox="1"/>
          <p:nvPr/>
        </p:nvSpPr>
        <p:spPr>
          <a:xfrm>
            <a:off x="6553080" y="6430680"/>
            <a:ext cx="2133360" cy="364680"/>
          </a:xfrm>
          <a:prstGeom prst="rect">
            <a:avLst/>
          </a:prstGeom>
          <a:noFill/>
          <a:ln>
            <a:noFill/>
          </a:ln>
        </p:spPr>
        <p:txBody>
          <a:bodyPr anchor="ctr"/>
          <a:lstStyle/>
          <a:p>
            <a:pPr algn="r">
              <a:lnSpc>
                <a:spcPct val="100000"/>
              </a:lnSpc>
            </a:pPr>
            <a:fld id="{86EB88C7-E95B-43CC-93E8-06512A1336CF}" type="slidenum">
              <a:rPr lang="de-DE" sz="1200" b="0" strike="noStrike" spc="-1">
                <a:solidFill>
                  <a:srgbClr val="8B8B8B"/>
                </a:solidFill>
                <a:uFill>
                  <a:solidFill>
                    <a:srgbClr val="FFFFFF"/>
                  </a:solidFill>
                </a:uFill>
                <a:latin typeface="Calibri"/>
              </a:rPr>
              <a:t>149</a:t>
            </a:fld>
            <a:endParaRPr lang="de-DE" sz="1400" b="0" strike="noStrike" spc="-1">
              <a:solidFill>
                <a:srgbClr val="000000"/>
              </a:solidFill>
              <a:uFill>
                <a:solidFill>
                  <a:srgbClr val="FFFFFF"/>
                </a:solidFill>
              </a:uFill>
              <a:latin typeface="Times New Roman"/>
            </a:endParaRPr>
          </a:p>
        </p:txBody>
      </p:sp>
      <p:sp>
        <p:nvSpPr>
          <p:cNvPr id="1340"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341" name="CustomShape 5"/>
          <p:cNvSpPr/>
          <p:nvPr/>
        </p:nvSpPr>
        <p:spPr>
          <a:xfrm>
            <a:off x="7113960" y="365508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34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4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34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4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4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47"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4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49" name="CustomShape 13"/>
          <p:cNvSpPr/>
          <p:nvPr/>
        </p:nvSpPr>
        <p:spPr>
          <a:xfrm>
            <a:off x="7113960" y="487476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35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35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Overview</a:t>
            </a:r>
            <a:endParaRPr lang="en-US" sz="1800" b="0" strike="noStrike" spc="-1">
              <a:solidFill>
                <a:srgbClr val="000000"/>
              </a:solidFill>
              <a:uFill>
                <a:solidFill>
                  <a:srgbClr val="FFFFFF"/>
                </a:solidFill>
              </a:uFill>
              <a:latin typeface="Calibri"/>
            </a:endParaRPr>
          </a:p>
        </p:txBody>
      </p:sp>
      <p:sp>
        <p:nvSpPr>
          <p:cNvPr id="178" name="TextShape 2"/>
          <p:cNvSpPr txBox="1"/>
          <p:nvPr/>
        </p:nvSpPr>
        <p:spPr>
          <a:xfrm>
            <a:off x="6553080" y="6430680"/>
            <a:ext cx="2133360" cy="364680"/>
          </a:xfrm>
          <a:prstGeom prst="rect">
            <a:avLst/>
          </a:prstGeom>
          <a:noFill/>
          <a:ln>
            <a:noFill/>
          </a:ln>
        </p:spPr>
        <p:txBody>
          <a:bodyPr anchor="ctr"/>
          <a:lstStyle/>
          <a:p>
            <a:pPr algn="r">
              <a:lnSpc>
                <a:spcPct val="100000"/>
              </a:lnSpc>
            </a:pPr>
            <a:fld id="{631E36C4-37F4-4ECC-885A-6DF58D93344D}" type="slidenum">
              <a:rPr lang="de-DE" sz="1200" b="0" strike="noStrike" spc="-1">
                <a:solidFill>
                  <a:srgbClr val="8B8B8B"/>
                </a:solidFill>
                <a:uFill>
                  <a:solidFill>
                    <a:srgbClr val="FFFFFF"/>
                  </a:solidFill>
                </a:uFill>
                <a:latin typeface="Calibri"/>
              </a:rPr>
              <a:t>15</a:t>
            </a:fld>
            <a:endParaRPr lang="de-DE" sz="1400" b="0" strike="noStrike" spc="-1">
              <a:solidFill>
                <a:srgbClr val="000000"/>
              </a:solidFill>
              <a:uFill>
                <a:solidFill>
                  <a:srgbClr val="FFFFFF"/>
                </a:solidFill>
              </a:uFill>
              <a:latin typeface="Times New Roman"/>
            </a:endParaRPr>
          </a:p>
        </p:txBody>
      </p:sp>
      <p:sp>
        <p:nvSpPr>
          <p:cNvPr id="179" name="CustomShape 3"/>
          <p:cNvSpPr/>
          <p:nvPr/>
        </p:nvSpPr>
        <p:spPr>
          <a:xfrm>
            <a:off x="5733720" y="3663360"/>
            <a:ext cx="1994400" cy="2235240"/>
          </a:xfrm>
          <a:prstGeom prst="rect">
            <a:avLst/>
          </a:prstGeom>
          <a:solidFill>
            <a:srgbClr val="EAEAEA"/>
          </a:solidFill>
          <a:ln w="12600">
            <a:noFill/>
          </a:ln>
        </p:spPr>
        <p:style>
          <a:lnRef idx="0">
            <a:scrgbClr r="0" g="0" b="0"/>
          </a:lnRef>
          <a:fillRef idx="0">
            <a:scrgbClr r="0" g="0" b="0"/>
          </a:fillRef>
          <a:effectRef idx="0">
            <a:scrgbClr r="0" g="0" b="0"/>
          </a:effectRef>
          <a:fontRef idx="minor"/>
        </p:style>
      </p:sp>
      <p:sp>
        <p:nvSpPr>
          <p:cNvPr id="180" name="CustomShape 4"/>
          <p:cNvSpPr/>
          <p:nvPr/>
        </p:nvSpPr>
        <p:spPr>
          <a:xfrm>
            <a:off x="1358280" y="41256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ITIL</a:t>
            </a:r>
            <a:endParaRPr lang="de-DE" sz="1800" b="0" strike="noStrike" spc="-1">
              <a:solidFill>
                <a:srgbClr val="000000"/>
              </a:solidFill>
              <a:uFill>
                <a:solidFill>
                  <a:srgbClr val="FFFFFF"/>
                </a:solidFill>
              </a:uFill>
              <a:latin typeface="Arial"/>
            </a:endParaRPr>
          </a:p>
        </p:txBody>
      </p:sp>
      <p:sp>
        <p:nvSpPr>
          <p:cNvPr id="181" name="CustomShape 5"/>
          <p:cNvSpPr/>
          <p:nvPr/>
        </p:nvSpPr>
        <p:spPr>
          <a:xfrm>
            <a:off x="1364760" y="50886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COBIT</a:t>
            </a:r>
            <a:endParaRPr lang="de-DE" sz="1800" b="0" strike="noStrike" spc="-1">
              <a:solidFill>
                <a:srgbClr val="000000"/>
              </a:solidFill>
              <a:uFill>
                <a:solidFill>
                  <a:srgbClr val="FFFFFF"/>
                </a:solidFill>
              </a:uFill>
              <a:latin typeface="Arial"/>
            </a:endParaRPr>
          </a:p>
        </p:txBody>
      </p:sp>
      <p:sp>
        <p:nvSpPr>
          <p:cNvPr id="182" name="CustomShape 6"/>
          <p:cNvSpPr/>
          <p:nvPr/>
        </p:nvSpPr>
        <p:spPr>
          <a:xfrm>
            <a:off x="2552040" y="219960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ISO 9000</a:t>
            </a:r>
            <a:endParaRPr lang="de-DE" sz="1800" b="0" strike="noStrike" spc="-1">
              <a:solidFill>
                <a:srgbClr val="000000"/>
              </a:solidFill>
              <a:uFill>
                <a:solidFill>
                  <a:srgbClr val="FFFFFF"/>
                </a:solidFill>
              </a:uFill>
              <a:latin typeface="Arial"/>
            </a:endParaRPr>
          </a:p>
        </p:txBody>
      </p:sp>
      <p:sp>
        <p:nvSpPr>
          <p:cNvPr id="183" name="CustomShape 7"/>
          <p:cNvSpPr/>
          <p:nvPr/>
        </p:nvSpPr>
        <p:spPr>
          <a:xfrm>
            <a:off x="5916600" y="406224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100" b="0" i="1" strike="noStrike" spc="-1">
                <a:solidFill>
                  <a:srgbClr val="FFFFFF"/>
                </a:solidFill>
                <a:uFill>
                  <a:solidFill>
                    <a:srgbClr val="FFFFFF"/>
                  </a:solidFill>
                </a:uFill>
                <a:latin typeface="Arial"/>
              </a:rPr>
              <a:t>IT (service) management 
standard / framework</a:t>
            </a:r>
            <a:endParaRPr lang="de-DE" sz="1800" b="0" strike="noStrike" spc="-1">
              <a:solidFill>
                <a:srgbClr val="000000"/>
              </a:solidFill>
              <a:uFill>
                <a:solidFill>
                  <a:srgbClr val="FFFFFF"/>
                </a:solidFill>
              </a:uFill>
              <a:latin typeface="Arial"/>
            </a:endParaRPr>
          </a:p>
        </p:txBody>
      </p:sp>
      <p:sp>
        <p:nvSpPr>
          <p:cNvPr id="184" name="CustomShape 8"/>
          <p:cNvSpPr/>
          <p:nvPr/>
        </p:nvSpPr>
        <p:spPr>
          <a:xfrm>
            <a:off x="5904000" y="458424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tIns="32040" rIns="64440" bIns="32040" anchor="ctr"/>
          <a:lstStyle/>
          <a:p>
            <a:pPr algn="ctr">
              <a:lnSpc>
                <a:spcPct val="100000"/>
              </a:lnSpc>
            </a:pPr>
            <a:r>
              <a:rPr lang="de-DE" sz="1100" b="0" i="1" strike="noStrike" spc="-1">
                <a:solidFill>
                  <a:srgbClr val="FFFFFF"/>
                </a:solidFill>
                <a:uFill>
                  <a:solidFill>
                    <a:srgbClr val="FFFFFF"/>
                  </a:solidFill>
                </a:uFill>
                <a:latin typeface="Arial"/>
              </a:rPr>
              <a:t>Quality management</a:t>
            </a:r>
            <a:endParaRPr lang="de-DE" sz="1800" b="0" strike="noStrike" spc="-1">
              <a:solidFill>
                <a:srgbClr val="000000"/>
              </a:solidFill>
              <a:uFill>
                <a:solidFill>
                  <a:srgbClr val="FFFFFF"/>
                </a:solidFill>
              </a:uFill>
              <a:latin typeface="Arial"/>
            </a:endParaRPr>
          </a:p>
          <a:p>
            <a:pPr algn="ctr">
              <a:lnSpc>
                <a:spcPct val="100000"/>
              </a:lnSpc>
            </a:pPr>
            <a:r>
              <a:rPr lang="de-DE" sz="1100" b="0" i="1" strike="noStrike" spc="-1">
                <a:solidFill>
                  <a:srgbClr val="FFFFFF"/>
                </a:solidFill>
                <a:uFill>
                  <a:solidFill>
                    <a:srgbClr val="FFFFFF"/>
                  </a:solidFill>
                </a:uFill>
                <a:latin typeface="Arial"/>
              </a:rPr>
              <a:t>standard</a:t>
            </a:r>
            <a:endParaRPr lang="de-DE" sz="1800" b="0" strike="noStrike" spc="-1">
              <a:solidFill>
                <a:srgbClr val="000000"/>
              </a:solidFill>
              <a:uFill>
                <a:solidFill>
                  <a:srgbClr val="FFFFFF"/>
                </a:solidFill>
              </a:uFill>
              <a:latin typeface="Arial"/>
            </a:endParaRPr>
          </a:p>
        </p:txBody>
      </p:sp>
      <p:sp>
        <p:nvSpPr>
          <p:cNvPr id="185" name="Line 9"/>
          <p:cNvSpPr/>
          <p:nvPr/>
        </p:nvSpPr>
        <p:spPr>
          <a:xfrm>
            <a:off x="5985720" y="5656680"/>
            <a:ext cx="1518120" cy="360"/>
          </a:xfrm>
          <a:prstGeom prst="line">
            <a:avLst/>
          </a:prstGeom>
          <a:ln w="25560">
            <a:solidFill>
              <a:schemeClr val="tx1">
                <a:lumMod val="65000"/>
                <a:lumOff val="35000"/>
              </a:schemeClr>
            </a:solidFill>
            <a:round/>
            <a:tailEnd type="arrow" w="lg" len="lg"/>
          </a:ln>
        </p:spPr>
        <p:style>
          <a:lnRef idx="0">
            <a:scrgbClr r="0" g="0" b="0"/>
          </a:lnRef>
          <a:fillRef idx="0">
            <a:scrgbClr r="0" g="0" b="0"/>
          </a:fillRef>
          <a:effectRef idx="0">
            <a:scrgbClr r="0" g="0" b="0"/>
          </a:effectRef>
          <a:fontRef idx="minor"/>
        </p:style>
      </p:sp>
      <p:sp>
        <p:nvSpPr>
          <p:cNvPr id="186" name="CustomShape 10"/>
          <p:cNvSpPr/>
          <p:nvPr/>
        </p:nvSpPr>
        <p:spPr>
          <a:xfrm>
            <a:off x="5733720" y="5672520"/>
            <a:ext cx="2074680" cy="216720"/>
          </a:xfrm>
          <a:prstGeom prst="rect">
            <a:avLst/>
          </a:prstGeom>
          <a:noFill/>
          <a:ln w="50760">
            <a:noFill/>
          </a:ln>
        </p:spPr>
        <p:style>
          <a:lnRef idx="0">
            <a:scrgbClr r="0" g="0" b="0"/>
          </a:lnRef>
          <a:fillRef idx="0">
            <a:scrgbClr r="0" g="0" b="0"/>
          </a:fillRef>
          <a:effectRef idx="0">
            <a:scrgbClr r="0" g="0" b="0"/>
          </a:effectRef>
          <a:fontRef idx="minor"/>
        </p:style>
        <p:txBody>
          <a:bodyPr lIns="64440" tIns="32040" rIns="64440" bIns="32040"/>
          <a:lstStyle/>
          <a:p>
            <a:pPr algn="ctr">
              <a:lnSpc>
                <a:spcPct val="100000"/>
              </a:lnSpc>
            </a:pPr>
            <a:r>
              <a:rPr lang="de-DE" sz="1000" b="1" i="1" strike="noStrike" spc="-1">
                <a:solidFill>
                  <a:srgbClr val="000000"/>
                </a:solidFill>
                <a:uFill>
                  <a:solidFill>
                    <a:srgbClr val="FFFFFF"/>
                  </a:solidFill>
                </a:uFill>
                <a:latin typeface="Arial"/>
              </a:rPr>
              <a:t>adoption of concepts</a:t>
            </a:r>
            <a:endParaRPr lang="de-DE" sz="1800" b="0" strike="noStrike" spc="-1">
              <a:solidFill>
                <a:srgbClr val="000000"/>
              </a:solidFill>
              <a:uFill>
                <a:solidFill>
                  <a:srgbClr val="FFFFFF"/>
                </a:solidFill>
              </a:uFill>
              <a:latin typeface="Arial"/>
            </a:endParaRPr>
          </a:p>
        </p:txBody>
      </p:sp>
      <p:sp>
        <p:nvSpPr>
          <p:cNvPr id="187" name="CustomShape 11"/>
          <p:cNvSpPr/>
          <p:nvPr/>
        </p:nvSpPr>
        <p:spPr>
          <a:xfrm>
            <a:off x="5819400" y="3710520"/>
            <a:ext cx="1807920" cy="216720"/>
          </a:xfrm>
          <a:prstGeom prst="rect">
            <a:avLst/>
          </a:prstGeom>
          <a:noFill/>
          <a:ln w="50760">
            <a:noFill/>
          </a:ln>
        </p:spPr>
        <p:style>
          <a:lnRef idx="0">
            <a:scrgbClr r="0" g="0" b="0"/>
          </a:lnRef>
          <a:fillRef idx="0">
            <a:scrgbClr r="0" g="0" b="0"/>
          </a:fillRef>
          <a:effectRef idx="0">
            <a:scrgbClr r="0" g="0" b="0"/>
          </a:effectRef>
          <a:fontRef idx="minor"/>
        </p:style>
        <p:txBody>
          <a:bodyPr lIns="64440" tIns="32040" rIns="64440" bIns="32040"/>
          <a:lstStyle/>
          <a:p>
            <a:pPr algn="ctr">
              <a:lnSpc>
                <a:spcPct val="100000"/>
              </a:lnSpc>
            </a:pPr>
            <a:r>
              <a:rPr lang="de-DE" sz="1000" b="1" i="1" strike="noStrike" spc="-1">
                <a:solidFill>
                  <a:srgbClr val="000000"/>
                </a:solidFill>
                <a:uFill>
                  <a:solidFill>
                    <a:srgbClr val="FFFFFF"/>
                  </a:solidFill>
                </a:uFill>
                <a:latin typeface="Arial"/>
              </a:rPr>
              <a:t>Legend</a:t>
            </a:r>
            <a:endParaRPr lang="de-DE" sz="1800" b="0" strike="noStrike" spc="-1">
              <a:solidFill>
                <a:srgbClr val="000000"/>
              </a:solidFill>
              <a:uFill>
                <a:solidFill>
                  <a:srgbClr val="FFFFFF"/>
                </a:solidFill>
              </a:uFill>
              <a:latin typeface="Arial"/>
            </a:endParaRPr>
          </a:p>
        </p:txBody>
      </p:sp>
      <p:sp>
        <p:nvSpPr>
          <p:cNvPr id="188" name="CustomShape 12"/>
          <p:cNvSpPr/>
          <p:nvPr/>
        </p:nvSpPr>
        <p:spPr>
          <a:xfrm>
            <a:off x="1335240" y="316260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ISO/IEC 27000</a:t>
            </a:r>
            <a:endParaRPr lang="de-DE" sz="1800" b="0" strike="noStrike" spc="-1">
              <a:solidFill>
                <a:srgbClr val="000000"/>
              </a:solidFill>
              <a:uFill>
                <a:solidFill>
                  <a:srgbClr val="FFFFFF"/>
                </a:solidFill>
              </a:uFill>
              <a:latin typeface="Arial"/>
            </a:endParaRPr>
          </a:p>
        </p:txBody>
      </p:sp>
      <p:sp>
        <p:nvSpPr>
          <p:cNvPr id="189" name="CustomShape 13"/>
          <p:cNvSpPr/>
          <p:nvPr/>
        </p:nvSpPr>
        <p:spPr>
          <a:xfrm>
            <a:off x="3594960" y="314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ISO/IEC 20000</a:t>
            </a:r>
            <a:endParaRPr lang="de-DE" sz="1800" b="0" strike="noStrike" spc="-1">
              <a:solidFill>
                <a:srgbClr val="000000"/>
              </a:solidFill>
              <a:uFill>
                <a:solidFill>
                  <a:srgbClr val="FFFFFF"/>
                </a:solidFill>
              </a:uFill>
              <a:latin typeface="Arial"/>
            </a:endParaRPr>
          </a:p>
        </p:txBody>
      </p:sp>
      <p:sp>
        <p:nvSpPr>
          <p:cNvPr id="190" name="CustomShape 14"/>
          <p:cNvSpPr/>
          <p:nvPr/>
        </p:nvSpPr>
        <p:spPr>
          <a:xfrm>
            <a:off x="3594960" y="40834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tIns="32040" rIns="64440" bIns="32040" anchor="ctr"/>
          <a:lstStyle/>
          <a:p>
            <a:pPr algn="ctr">
              <a:lnSpc>
                <a:spcPct val="100000"/>
              </a:lnSpc>
            </a:pPr>
            <a:r>
              <a:rPr lang="de-DE" sz="1400" b="0" strike="noStrike" spc="-1">
                <a:solidFill>
                  <a:srgbClr val="FFFFFF"/>
                </a:solidFill>
                <a:uFill>
                  <a:solidFill>
                    <a:srgbClr val="FFFFFF"/>
                  </a:solidFill>
                </a:uFill>
                <a:latin typeface="Calibri"/>
              </a:rPr>
              <a:t>FitSM</a:t>
            </a:r>
            <a:endParaRPr lang="de-DE" sz="1800" b="0" strike="noStrike" spc="-1">
              <a:solidFill>
                <a:srgbClr val="000000"/>
              </a:solidFill>
              <a:uFill>
                <a:solidFill>
                  <a:srgbClr val="FFFFFF"/>
                </a:solidFill>
              </a:uFill>
              <a:latin typeface="Arial"/>
            </a:endParaRPr>
          </a:p>
        </p:txBody>
      </p:sp>
      <p:sp>
        <p:nvSpPr>
          <p:cNvPr id="191" name="CustomShape 15"/>
          <p:cNvSpPr/>
          <p:nvPr/>
        </p:nvSpPr>
        <p:spPr>
          <a:xfrm flipV="1">
            <a:off x="3183840" y="4513320"/>
            <a:ext cx="1320480" cy="789840"/>
          </a:xfrm>
          <a:prstGeom prst="bentConnector2">
            <a:avLst/>
          </a:prstGeom>
          <a:noFill/>
          <a:ln w="25560">
            <a:solidFill>
              <a:schemeClr val="tx1">
                <a:lumMod val="75000"/>
                <a:lumOff val="25000"/>
              </a:schemeClr>
            </a:solidFill>
            <a:miter/>
            <a:tailEnd type="arrow" w="lg" len="lg"/>
          </a:ln>
        </p:spPr>
        <p:style>
          <a:lnRef idx="0">
            <a:scrgbClr r="0" g="0" b="0"/>
          </a:lnRef>
          <a:fillRef idx="0">
            <a:scrgbClr r="0" g="0" b="0"/>
          </a:fillRef>
          <a:effectRef idx="0">
            <a:scrgbClr r="0" g="0" b="0"/>
          </a:effectRef>
          <a:fontRef idx="minor"/>
        </p:style>
      </p:sp>
      <p:sp>
        <p:nvSpPr>
          <p:cNvPr id="192" name="Line 16"/>
          <p:cNvSpPr/>
          <p:nvPr/>
        </p:nvSpPr>
        <p:spPr>
          <a:xfrm>
            <a:off x="4504320" y="3578400"/>
            <a:ext cx="360" cy="50508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3" name="Line 17"/>
          <p:cNvSpPr/>
          <p:nvPr/>
        </p:nvSpPr>
        <p:spPr>
          <a:xfrm>
            <a:off x="2267640" y="4555080"/>
            <a:ext cx="0" cy="53316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4" name="Line 18"/>
          <p:cNvSpPr/>
          <p:nvPr/>
        </p:nvSpPr>
        <p:spPr>
          <a:xfrm flipV="1">
            <a:off x="3183480" y="3592080"/>
            <a:ext cx="411120" cy="533160"/>
          </a:xfrm>
          <a:prstGeom prst="line">
            <a:avLst/>
          </a:prstGeom>
          <a:ln w="25560">
            <a:solidFill>
              <a:schemeClr val="tx1">
                <a:lumMod val="75000"/>
                <a:lumOff val="25000"/>
              </a:schemeClr>
            </a:solidFill>
            <a:round/>
            <a:headEnd type="arrow" w="lg" len="lg"/>
            <a:tailEnd type="arrow" w="lg" len="lg"/>
          </a:ln>
        </p:spPr>
        <p:style>
          <a:lnRef idx="0">
            <a:scrgbClr r="0" g="0" b="0"/>
          </a:lnRef>
          <a:fillRef idx="0">
            <a:scrgbClr r="0" g="0" b="0"/>
          </a:fillRef>
          <a:effectRef idx="0">
            <a:scrgbClr r="0" g="0" b="0"/>
          </a:effectRef>
          <a:fontRef idx="minor"/>
        </p:style>
      </p:sp>
      <p:sp>
        <p:nvSpPr>
          <p:cNvPr id="195" name="Line 19"/>
          <p:cNvSpPr/>
          <p:nvPr/>
        </p:nvSpPr>
        <p:spPr>
          <a:xfrm>
            <a:off x="3177000" y="4298400"/>
            <a:ext cx="417600" cy="36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6" name="Line 20"/>
          <p:cNvSpPr/>
          <p:nvPr/>
        </p:nvSpPr>
        <p:spPr>
          <a:xfrm>
            <a:off x="3153960" y="3359160"/>
            <a:ext cx="440640" cy="360"/>
          </a:xfrm>
          <a:prstGeom prst="line">
            <a:avLst/>
          </a:prstGeom>
          <a:ln w="25560">
            <a:solidFill>
              <a:schemeClr val="tx1">
                <a:lumMod val="75000"/>
                <a:lumOff val="25000"/>
              </a:schemeClr>
            </a:solidFill>
            <a:round/>
            <a:headEnd type="arrow" w="lg" len="lg"/>
            <a:tailEnd type="arrow" w="lg" len="lg"/>
          </a:ln>
        </p:spPr>
        <p:style>
          <a:lnRef idx="0">
            <a:scrgbClr r="0" g="0" b="0"/>
          </a:lnRef>
          <a:fillRef idx="0">
            <a:scrgbClr r="0" g="0" b="0"/>
          </a:fillRef>
          <a:effectRef idx="0">
            <a:scrgbClr r="0" g="0" b="0"/>
          </a:effectRef>
          <a:fontRef idx="minor"/>
        </p:style>
      </p:sp>
      <p:sp>
        <p:nvSpPr>
          <p:cNvPr id="197" name="Line 21"/>
          <p:cNvSpPr/>
          <p:nvPr/>
        </p:nvSpPr>
        <p:spPr>
          <a:xfrm>
            <a:off x="3403080" y="2629080"/>
            <a:ext cx="1124280" cy="51948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8" name="Line 22"/>
          <p:cNvSpPr/>
          <p:nvPr/>
        </p:nvSpPr>
        <p:spPr>
          <a:xfrm flipH="1">
            <a:off x="2267640" y="2629080"/>
            <a:ext cx="1135440" cy="533160"/>
          </a:xfrm>
          <a:prstGeom prst="line">
            <a:avLst/>
          </a:prstGeom>
          <a:ln w="25560">
            <a:solidFill>
              <a:schemeClr val="tx1">
                <a:lumMod val="75000"/>
                <a:lumOff val="25000"/>
              </a:schemeClr>
            </a:solidFill>
            <a:round/>
            <a:tailEnd type="arrow" w="lg" len="lg"/>
          </a:ln>
        </p:spPr>
        <p:style>
          <a:lnRef idx="0">
            <a:scrgbClr r="0" g="0" b="0"/>
          </a:lnRef>
          <a:fillRef idx="0">
            <a:scrgbClr r="0" g="0" b="0"/>
          </a:fillRef>
          <a:effectRef idx="0">
            <a:scrgbClr r="0" g="0" b="0"/>
          </a:effectRef>
          <a:fontRef idx="minor"/>
        </p:style>
      </p:sp>
      <p:sp>
        <p:nvSpPr>
          <p:cNvPr id="199" name="CustomShape 23"/>
          <p:cNvSpPr/>
          <p:nvPr/>
        </p:nvSpPr>
        <p:spPr>
          <a:xfrm>
            <a:off x="5916600" y="510624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tIns="32040" rIns="64440" bIns="32040" anchor="ctr"/>
          <a:lstStyle/>
          <a:p>
            <a:pPr algn="ctr">
              <a:lnSpc>
                <a:spcPct val="100000"/>
              </a:lnSpc>
            </a:pPr>
            <a:r>
              <a:rPr lang="de-DE" sz="1100" b="0" i="1" strike="noStrike" spc="-1">
                <a:solidFill>
                  <a:srgbClr val="FFFFFF"/>
                </a:solidFill>
                <a:uFill>
                  <a:solidFill>
                    <a:srgbClr val="FFFFFF"/>
                  </a:solidFill>
                </a:uFill>
                <a:latin typeface="Arial"/>
              </a:rPr>
              <a:t>Information security 
management standard</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Conducting the audit activities</a:t>
            </a:r>
            <a:endParaRPr lang="en-US" sz="1800" b="0" strike="noStrike" spc="-1">
              <a:solidFill>
                <a:srgbClr val="000000"/>
              </a:solidFill>
              <a:uFill>
                <a:solidFill>
                  <a:srgbClr val="FFFFFF"/>
                </a:solidFill>
              </a:uFill>
              <a:latin typeface="Calibri"/>
            </a:endParaRPr>
          </a:p>
        </p:txBody>
      </p:sp>
      <p:sp>
        <p:nvSpPr>
          <p:cNvPr id="1359" name="TextShape 8"/>
          <p:cNvSpPr txBox="1"/>
          <p:nvPr/>
        </p:nvSpPr>
        <p:spPr>
          <a:xfrm>
            <a:off x="6553080" y="6430680"/>
            <a:ext cx="2133360" cy="364680"/>
          </a:xfrm>
          <a:prstGeom prst="rect">
            <a:avLst/>
          </a:prstGeom>
          <a:noFill/>
          <a:ln>
            <a:noFill/>
          </a:ln>
        </p:spPr>
        <p:txBody>
          <a:bodyPr anchor="ctr"/>
          <a:lstStyle/>
          <a:p>
            <a:pPr algn="r">
              <a:lnSpc>
                <a:spcPct val="100000"/>
              </a:lnSpc>
            </a:pPr>
            <a:fld id="{CE76069A-E057-4A15-BAF6-1E8E74001D7E}" type="slidenum">
              <a:rPr lang="de-DE" sz="1200" b="0" strike="noStrike" spc="-1">
                <a:solidFill>
                  <a:srgbClr val="8B8B8B"/>
                </a:solidFill>
                <a:uFill>
                  <a:solidFill>
                    <a:srgbClr val="FFFFFF"/>
                  </a:solidFill>
                </a:uFill>
                <a:latin typeface="Calibri"/>
              </a:rPr>
              <a:t>150</a:t>
            </a:fld>
            <a:endParaRPr lang="de-DE" sz="1400" b="0" strike="noStrike" spc="-1">
              <a:solidFill>
                <a:srgbClr val="000000"/>
              </a:solidFill>
              <a:uFill>
                <a:solidFill>
                  <a:srgbClr val="FFFFFF"/>
                </a:solidFill>
              </a:uFill>
              <a:latin typeface="Times New Roman"/>
            </a:endParaRPr>
          </a:p>
        </p:txBody>
      </p:sp>
      <p:graphicFrame>
        <p:nvGraphicFramePr>
          <p:cNvPr id="22" name="Inhaltsplatzhalter 17">
            <a:extLst>
              <a:ext uri="{FF2B5EF4-FFF2-40B4-BE49-F238E27FC236}">
                <a16:creationId xmlns:a16="http://schemas.microsoft.com/office/drawing/2014/main" id="{BF38285B-0458-6A42-B2DE-E6B724CEB0A9}"/>
              </a:ext>
            </a:extLst>
          </p:cNvPr>
          <p:cNvGraphicFramePr>
            <a:graphicFrameLocks/>
          </p:cNvGraphicFramePr>
          <p:nvPr>
            <p:extLst>
              <p:ext uri="{D42A27DB-BD31-4B8C-83A1-F6EECF244321}">
                <p14:modId xmlns:p14="http://schemas.microsoft.com/office/powerpoint/2010/main" val="97368143"/>
              </p:ext>
            </p:extLst>
          </p:nvPr>
        </p:nvGraphicFramePr>
        <p:xfrm>
          <a:off x="1009650" y="1781175"/>
          <a:ext cx="5305426" cy="454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uppieren 46">
            <a:extLst>
              <a:ext uri="{FF2B5EF4-FFF2-40B4-BE49-F238E27FC236}">
                <a16:creationId xmlns:a16="http://schemas.microsoft.com/office/drawing/2014/main" id="{B2B36718-2B3B-F141-A624-FF9AC5EAE9BC}"/>
              </a:ext>
            </a:extLst>
          </p:cNvPr>
          <p:cNvGrpSpPr/>
          <p:nvPr/>
        </p:nvGrpSpPr>
        <p:grpSpPr>
          <a:xfrm>
            <a:off x="7072330" y="2420888"/>
            <a:ext cx="1857387" cy="3414475"/>
            <a:chOff x="3052719" y="3305165"/>
            <a:chExt cx="4092623" cy="5929353"/>
          </a:xfrm>
        </p:grpSpPr>
        <p:sp>
          <p:nvSpPr>
            <p:cNvPr id="24" name="Rectangle 5">
              <a:extLst>
                <a:ext uri="{FF2B5EF4-FFF2-40B4-BE49-F238E27FC236}">
                  <a16:creationId xmlns:a16="http://schemas.microsoft.com/office/drawing/2014/main" id="{27682C03-F805-6A4A-92D4-2174F0B9E5AB}"/>
                </a:ext>
              </a:extLst>
            </p:cNvPr>
            <p:cNvSpPr>
              <a:spLocks noChangeArrowheads="1"/>
            </p:cNvSpPr>
            <p:nvPr/>
          </p:nvSpPr>
          <p:spPr bwMode="auto">
            <a:xfrm>
              <a:off x="3144793" y="3305165"/>
              <a:ext cx="3997325" cy="571504"/>
            </a:xfrm>
            <a:prstGeom prst="rect">
              <a:avLst/>
            </a:prstGeom>
            <a:solidFill>
              <a:srgbClr val="FFFFFF"/>
            </a:solidFill>
            <a:ln w="3175">
              <a:solidFill>
                <a:srgbClr val="000000"/>
              </a:solidFill>
              <a:miter lim="800000"/>
              <a:headEnd/>
              <a:tailEnd/>
            </a:ln>
          </p:spPr>
          <p:txBody>
            <a:bodyPr anchor="ctr" anchorCtr="0"/>
            <a:lstStyle/>
            <a:p>
              <a:pPr marL="184138" indent="-184138" algn="ctr">
                <a:lnSpc>
                  <a:spcPct val="90000"/>
                </a:lnSpc>
              </a:pPr>
              <a:r>
                <a:rPr lang="en-GB" sz="1200" b="1" kern="0" dirty="0">
                  <a:solidFill>
                    <a:srgbClr val="000000"/>
                  </a:solidFill>
                  <a:cs typeface="Arial" pitchFamily="34" charset="0"/>
                </a:rPr>
                <a:t>Initiation</a:t>
              </a:r>
            </a:p>
          </p:txBody>
        </p:sp>
        <p:sp>
          <p:nvSpPr>
            <p:cNvPr id="25" name="Rectangle 7">
              <a:extLst>
                <a:ext uri="{FF2B5EF4-FFF2-40B4-BE49-F238E27FC236}">
                  <a16:creationId xmlns:a16="http://schemas.microsoft.com/office/drawing/2014/main" id="{66C58E18-76CD-4D44-981D-4052AD16184B}"/>
                </a:ext>
              </a:extLst>
            </p:cNvPr>
            <p:cNvSpPr>
              <a:spLocks noChangeArrowheads="1"/>
            </p:cNvSpPr>
            <p:nvPr/>
          </p:nvSpPr>
          <p:spPr bwMode="auto">
            <a:xfrm>
              <a:off x="3144793" y="5448304"/>
              <a:ext cx="3997325" cy="571504"/>
            </a:xfrm>
            <a:prstGeom prst="rect">
              <a:avLst/>
            </a:prstGeom>
            <a:solidFill>
              <a:srgbClr val="8CB8FF"/>
            </a:solidFill>
            <a:ln w="12700">
              <a:solidFill>
                <a:srgbClr val="000000"/>
              </a:solidFill>
              <a:round/>
              <a:headEnd type="none" w="sm" len="sm"/>
              <a:tailEnd type="none" w="sm" len="sm"/>
            </a:ln>
          </p:spPr>
          <p:txBody>
            <a:bodyPr wrap="none" anchor="ctr" anchorCtr="1"/>
            <a:lstStyle/>
            <a:p>
              <a:r>
                <a:rPr lang="en-GB" sz="1200" b="1" kern="0" dirty="0">
                  <a:solidFill>
                    <a:schemeClr val="bg1"/>
                  </a:solidFill>
                  <a:cs typeface="Arial" pitchFamily="34" charset="0"/>
                </a:rPr>
                <a:t>Audit activities</a:t>
              </a:r>
            </a:p>
          </p:txBody>
        </p:sp>
        <p:sp>
          <p:nvSpPr>
            <p:cNvPr id="26" name="Rectangle 9">
              <a:extLst>
                <a:ext uri="{FF2B5EF4-FFF2-40B4-BE49-F238E27FC236}">
                  <a16:creationId xmlns:a16="http://schemas.microsoft.com/office/drawing/2014/main" id="{B8AC3702-E8FF-8945-9FA0-609B9CFF11D4}"/>
                </a:ext>
              </a:extLst>
            </p:cNvPr>
            <p:cNvSpPr>
              <a:spLocks noChangeArrowheads="1"/>
            </p:cNvSpPr>
            <p:nvPr/>
          </p:nvSpPr>
          <p:spPr bwMode="auto">
            <a:xfrm>
              <a:off x="3052719" y="6446068"/>
              <a:ext cx="77706" cy="320679"/>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a:solidFill>
                    <a:srgbClr val="000000"/>
                  </a:solidFill>
                  <a:cs typeface="Arial" pitchFamily="34" charset="0"/>
                </a:rPr>
                <a:t> </a:t>
              </a:r>
              <a:endParaRPr lang="en-GB" sz="1200" b="1" kern="0" dirty="0">
                <a:solidFill>
                  <a:sysClr val="windowText" lastClr="000000"/>
                </a:solidFill>
                <a:cs typeface="Arial" pitchFamily="34" charset="0"/>
              </a:endParaRPr>
            </a:p>
          </p:txBody>
        </p:sp>
        <p:sp>
          <p:nvSpPr>
            <p:cNvPr id="27" name="Rectangle 10">
              <a:extLst>
                <a:ext uri="{FF2B5EF4-FFF2-40B4-BE49-F238E27FC236}">
                  <a16:creationId xmlns:a16="http://schemas.microsoft.com/office/drawing/2014/main" id="{8A439461-B6F7-1446-80FF-6D44FF1C86B0}"/>
                </a:ext>
              </a:extLst>
            </p:cNvPr>
            <p:cNvSpPr>
              <a:spLocks noChangeArrowheads="1"/>
            </p:cNvSpPr>
            <p:nvPr/>
          </p:nvSpPr>
          <p:spPr bwMode="auto">
            <a:xfrm>
              <a:off x="3144793" y="6519874"/>
              <a:ext cx="3997325" cy="571504"/>
            </a:xfrm>
            <a:prstGeom prst="rect">
              <a:avLst/>
            </a:prstGeom>
            <a:solidFill>
              <a:srgbClr val="FFFFFF"/>
            </a:solidFill>
            <a:ln w="3175">
              <a:solidFill>
                <a:srgbClr val="000000"/>
              </a:solidFill>
              <a:miter lim="800000"/>
              <a:headEnd/>
              <a:tailEnd/>
            </a:ln>
          </p:spPr>
          <p:txBody>
            <a:bodyPr anchor="ctr" anchorCtr="0"/>
            <a:lstStyle/>
            <a:p>
              <a:pPr marL="184138" indent="-184138" algn="ctr" fontAlgn="auto">
                <a:lnSpc>
                  <a:spcPct val="80000"/>
                </a:lnSpc>
                <a:spcBef>
                  <a:spcPts val="0"/>
                </a:spcBef>
                <a:spcAft>
                  <a:spcPts val="0"/>
                </a:spcAft>
                <a:defRPr/>
              </a:pPr>
              <a:r>
                <a:rPr lang="en-GB" sz="1200" b="1" kern="0" dirty="0">
                  <a:solidFill>
                    <a:srgbClr val="000000"/>
                  </a:solidFill>
                  <a:cs typeface="Arial" pitchFamily="34" charset="0"/>
                </a:rPr>
                <a:t>Audit report</a:t>
              </a:r>
            </a:p>
          </p:txBody>
        </p:sp>
        <p:cxnSp>
          <p:nvCxnSpPr>
            <p:cNvPr id="28" name="AutoShape 30">
              <a:extLst>
                <a:ext uri="{FF2B5EF4-FFF2-40B4-BE49-F238E27FC236}">
                  <a16:creationId xmlns:a16="http://schemas.microsoft.com/office/drawing/2014/main" id="{BBC9B8B0-0BD6-7E49-BF2C-B50CD4FA0754}"/>
                </a:ext>
              </a:extLst>
            </p:cNvPr>
            <p:cNvCxnSpPr>
              <a:cxnSpLocks noChangeShapeType="1"/>
              <a:stCxn id="27" idx="2"/>
              <a:endCxn id="33" idx="0"/>
            </p:cNvCxnSpPr>
            <p:nvPr/>
          </p:nvCxnSpPr>
          <p:spPr bwMode="auto">
            <a:xfrm rot="16200000" flipH="1">
              <a:off x="4906762" y="7328072"/>
              <a:ext cx="475011" cy="1622"/>
            </a:xfrm>
            <a:prstGeom prst="bentConnector3">
              <a:avLst>
                <a:gd name="adj1" fmla="val 50000"/>
              </a:avLst>
            </a:prstGeom>
            <a:noFill/>
            <a:ln w="25400">
              <a:solidFill>
                <a:srgbClr val="000000"/>
              </a:solidFill>
              <a:miter lim="800000"/>
              <a:headEnd type="none" w="sm" len="sm"/>
              <a:tailEnd type="stealth" w="lg" len="lg"/>
            </a:ln>
          </p:spPr>
        </p:cxnSp>
        <p:cxnSp>
          <p:nvCxnSpPr>
            <p:cNvPr id="29" name="AutoShape 30">
              <a:extLst>
                <a:ext uri="{FF2B5EF4-FFF2-40B4-BE49-F238E27FC236}">
                  <a16:creationId xmlns:a16="http://schemas.microsoft.com/office/drawing/2014/main" id="{E660C9F8-91B0-654E-BBA6-C10F4960A76A}"/>
                </a:ext>
              </a:extLst>
            </p:cNvPr>
            <p:cNvCxnSpPr>
              <a:cxnSpLocks noChangeShapeType="1"/>
              <a:stCxn id="25" idx="2"/>
              <a:endCxn id="27" idx="0"/>
            </p:cNvCxnSpPr>
            <p:nvPr/>
          </p:nvCxnSpPr>
          <p:spPr bwMode="auto">
            <a:xfrm rot="5400000">
              <a:off x="4893423" y="6269841"/>
              <a:ext cx="500066" cy="1588"/>
            </a:xfrm>
            <a:prstGeom prst="bentConnector3">
              <a:avLst>
                <a:gd name="adj1" fmla="val 50000"/>
              </a:avLst>
            </a:prstGeom>
            <a:noFill/>
            <a:ln w="25400">
              <a:solidFill>
                <a:srgbClr val="000000"/>
              </a:solidFill>
              <a:miter lim="800000"/>
              <a:headEnd type="none" w="sm" len="sm"/>
              <a:tailEnd type="stealth" w="lg" len="lg"/>
            </a:ln>
          </p:spPr>
        </p:cxnSp>
        <p:cxnSp>
          <p:nvCxnSpPr>
            <p:cNvPr id="30" name="AutoShape 30">
              <a:extLst>
                <a:ext uri="{FF2B5EF4-FFF2-40B4-BE49-F238E27FC236}">
                  <a16:creationId xmlns:a16="http://schemas.microsoft.com/office/drawing/2014/main" id="{BF76F4D4-2E63-B04F-8D1F-AFFDC8901CC8}"/>
                </a:ext>
              </a:extLst>
            </p:cNvPr>
            <p:cNvCxnSpPr>
              <a:cxnSpLocks noChangeShapeType="1"/>
              <a:stCxn id="31" idx="2"/>
              <a:endCxn id="25" idx="0"/>
            </p:cNvCxnSpPr>
            <p:nvPr/>
          </p:nvCxnSpPr>
          <p:spPr bwMode="auto">
            <a:xfrm rot="5400000">
              <a:off x="4893434" y="5198261"/>
              <a:ext cx="500066" cy="21"/>
            </a:xfrm>
            <a:prstGeom prst="bentConnector3">
              <a:avLst>
                <a:gd name="adj1" fmla="val 50000"/>
              </a:avLst>
            </a:prstGeom>
            <a:noFill/>
            <a:ln w="25400">
              <a:solidFill>
                <a:srgbClr val="000000"/>
              </a:solidFill>
              <a:miter lim="800000"/>
              <a:headEnd type="none" w="sm" len="sm"/>
              <a:tailEnd type="stealth" w="lg" len="lg"/>
            </a:ln>
          </p:spPr>
        </p:cxnSp>
        <p:sp>
          <p:nvSpPr>
            <p:cNvPr id="31" name="Rectangle 5">
              <a:extLst>
                <a:ext uri="{FF2B5EF4-FFF2-40B4-BE49-F238E27FC236}">
                  <a16:creationId xmlns:a16="http://schemas.microsoft.com/office/drawing/2014/main" id="{C08CAF1D-103B-944B-90E4-1E09CB1722FA}"/>
                </a:ext>
              </a:extLst>
            </p:cNvPr>
            <p:cNvSpPr>
              <a:spLocks noChangeArrowheads="1"/>
            </p:cNvSpPr>
            <p:nvPr/>
          </p:nvSpPr>
          <p:spPr bwMode="auto">
            <a:xfrm>
              <a:off x="3144814" y="4376734"/>
              <a:ext cx="3997325" cy="571504"/>
            </a:xfrm>
            <a:prstGeom prst="rect">
              <a:avLst/>
            </a:prstGeom>
            <a:solidFill>
              <a:srgbClr val="FFFFFF"/>
            </a:solidFill>
            <a:ln w="3175">
              <a:solidFill>
                <a:srgbClr val="000000"/>
              </a:solidFill>
              <a:miter lim="800000"/>
              <a:headEnd/>
              <a:tailEnd/>
            </a:ln>
          </p:spPr>
          <p:txBody>
            <a:bodyPr anchor="ctr" anchorCtr="0"/>
            <a:lstStyle/>
            <a:p>
              <a:pPr marL="184138" indent="-184138" algn="ctr" fontAlgn="auto">
                <a:lnSpc>
                  <a:spcPct val="90000"/>
                </a:lnSpc>
                <a:spcBef>
                  <a:spcPts val="0"/>
                </a:spcBef>
                <a:spcAft>
                  <a:spcPts val="0"/>
                </a:spcAft>
                <a:defRPr/>
              </a:pPr>
              <a:r>
                <a:rPr lang="en-GB" sz="1200" b="1" kern="0" dirty="0">
                  <a:solidFill>
                    <a:srgbClr val="000000"/>
                  </a:solidFill>
                  <a:cs typeface="Arial" pitchFamily="34" charset="0"/>
                </a:rPr>
                <a:t>Preparation</a:t>
              </a:r>
              <a:endParaRPr lang="en-GB" sz="1200" b="1" kern="0" dirty="0">
                <a:solidFill>
                  <a:sysClr val="windowText" lastClr="000000"/>
                </a:solidFill>
                <a:cs typeface="Arial" pitchFamily="34" charset="0"/>
              </a:endParaRPr>
            </a:p>
          </p:txBody>
        </p:sp>
        <p:cxnSp>
          <p:nvCxnSpPr>
            <p:cNvPr id="32" name="AutoShape 30">
              <a:extLst>
                <a:ext uri="{FF2B5EF4-FFF2-40B4-BE49-F238E27FC236}">
                  <a16:creationId xmlns:a16="http://schemas.microsoft.com/office/drawing/2014/main" id="{ECCF734E-E94A-9F4C-866C-48EC82B6D694}"/>
                </a:ext>
              </a:extLst>
            </p:cNvPr>
            <p:cNvCxnSpPr>
              <a:cxnSpLocks noChangeShapeType="1"/>
              <a:stCxn id="24" idx="2"/>
              <a:endCxn id="31" idx="0"/>
            </p:cNvCxnSpPr>
            <p:nvPr/>
          </p:nvCxnSpPr>
          <p:spPr bwMode="auto">
            <a:xfrm rot="16200000" flipH="1">
              <a:off x="4893434" y="4126690"/>
              <a:ext cx="500065" cy="21"/>
            </a:xfrm>
            <a:prstGeom prst="bentConnector3">
              <a:avLst>
                <a:gd name="adj1" fmla="val 50000"/>
              </a:avLst>
            </a:prstGeom>
            <a:noFill/>
            <a:ln w="25400">
              <a:solidFill>
                <a:srgbClr val="000000"/>
              </a:solidFill>
              <a:miter lim="800000"/>
              <a:headEnd type="none" w="sm" len="sm"/>
              <a:tailEnd type="stealth" w="lg" len="lg"/>
            </a:ln>
          </p:spPr>
        </p:cxnSp>
        <p:sp>
          <p:nvSpPr>
            <p:cNvPr id="33" name="AutoShape 3">
              <a:extLst>
                <a:ext uri="{FF2B5EF4-FFF2-40B4-BE49-F238E27FC236}">
                  <a16:creationId xmlns:a16="http://schemas.microsoft.com/office/drawing/2014/main" id="{0D45FFC8-BF07-6B4C-B50D-F89DDBF5F192}"/>
                </a:ext>
              </a:extLst>
            </p:cNvPr>
            <p:cNvSpPr>
              <a:spLocks noChangeArrowheads="1"/>
            </p:cNvSpPr>
            <p:nvPr/>
          </p:nvSpPr>
          <p:spPr bwMode="auto">
            <a:xfrm>
              <a:off x="3144814" y="7566389"/>
              <a:ext cx="4000528" cy="596559"/>
            </a:xfrm>
            <a:prstGeom prst="roundRect">
              <a:avLst>
                <a:gd name="adj" fmla="val 16667"/>
              </a:avLst>
            </a:prstGeom>
            <a:solidFill>
              <a:srgbClr val="FFFFFF"/>
            </a:solidFill>
            <a:ln w="12700">
              <a:solidFill>
                <a:srgbClr val="000000"/>
              </a:solidFill>
              <a:round/>
              <a:headEnd type="none" w="sm" len="sm"/>
              <a:tailEnd type="none" w="sm" len="sm"/>
            </a:ln>
          </p:spPr>
          <p:txBody>
            <a:bodyPr wrap="none" anchor="ctr" anchorCtr="1"/>
            <a:lstStyle/>
            <a:p>
              <a:pPr fontAlgn="auto">
                <a:spcBef>
                  <a:spcPts val="0"/>
                </a:spcBef>
                <a:spcAft>
                  <a:spcPts val="0"/>
                </a:spcAft>
                <a:defRPr/>
              </a:pPr>
              <a:r>
                <a:rPr lang="en-GB" sz="1200" b="1" kern="0" dirty="0">
                  <a:solidFill>
                    <a:sysClr val="windowText" lastClr="000000"/>
                  </a:solidFill>
                  <a:cs typeface="Arial" pitchFamily="34" charset="0"/>
                </a:rPr>
                <a:t>Completion</a:t>
              </a:r>
            </a:p>
          </p:txBody>
        </p:sp>
        <p:sp>
          <p:nvSpPr>
            <p:cNvPr id="34" name="AutoShape 3">
              <a:extLst>
                <a:ext uri="{FF2B5EF4-FFF2-40B4-BE49-F238E27FC236}">
                  <a16:creationId xmlns:a16="http://schemas.microsoft.com/office/drawing/2014/main" id="{1FF41D3D-77BB-E049-9AD5-8903F2EF7252}"/>
                </a:ext>
              </a:extLst>
            </p:cNvPr>
            <p:cNvSpPr>
              <a:spLocks noChangeArrowheads="1"/>
            </p:cNvSpPr>
            <p:nvPr/>
          </p:nvSpPr>
          <p:spPr bwMode="auto">
            <a:xfrm>
              <a:off x="3144814" y="8637959"/>
              <a:ext cx="4000528" cy="596559"/>
            </a:xfrm>
            <a:prstGeom prst="roundRect">
              <a:avLst>
                <a:gd name="adj" fmla="val 16667"/>
              </a:avLst>
            </a:prstGeom>
            <a:solidFill>
              <a:srgbClr val="FFFFFF"/>
            </a:solidFill>
            <a:ln w="12700">
              <a:solidFill>
                <a:srgbClr val="000000"/>
              </a:solidFill>
              <a:prstDash val="dash"/>
              <a:round/>
              <a:headEnd type="none" w="sm" len="sm"/>
              <a:tailEnd type="none" w="sm" len="sm"/>
            </a:ln>
          </p:spPr>
          <p:txBody>
            <a:bodyPr wrap="square" anchor="ctr" anchorCtr="1"/>
            <a:lstStyle/>
            <a:p>
              <a:pPr algn="ctr" fontAlgn="auto">
                <a:spcBef>
                  <a:spcPts val="0"/>
                </a:spcBef>
                <a:spcAft>
                  <a:spcPts val="0"/>
                </a:spcAft>
                <a:defRPr/>
              </a:pPr>
              <a:r>
                <a:rPr lang="en-GB" sz="1200" b="1" kern="0" dirty="0">
                  <a:solidFill>
                    <a:sysClr val="windowText" lastClr="000000"/>
                  </a:solidFill>
                  <a:cs typeface="Arial" pitchFamily="34" charset="0"/>
                </a:rPr>
                <a:t>Follow-up actions</a:t>
              </a:r>
            </a:p>
          </p:txBody>
        </p:sp>
        <p:cxnSp>
          <p:nvCxnSpPr>
            <p:cNvPr id="35" name="AutoShape 30">
              <a:extLst>
                <a:ext uri="{FF2B5EF4-FFF2-40B4-BE49-F238E27FC236}">
                  <a16:creationId xmlns:a16="http://schemas.microsoft.com/office/drawing/2014/main" id="{C8A8B7F9-F26B-8D49-B6BE-358A204F58E2}"/>
                </a:ext>
              </a:extLst>
            </p:cNvPr>
            <p:cNvCxnSpPr>
              <a:cxnSpLocks noChangeShapeType="1"/>
              <a:stCxn id="33" idx="2"/>
              <a:endCxn id="34" idx="0"/>
            </p:cNvCxnSpPr>
            <p:nvPr/>
          </p:nvCxnSpPr>
          <p:spPr bwMode="auto">
            <a:xfrm rot="5400000">
              <a:off x="4907573" y="8400453"/>
              <a:ext cx="475011" cy="1588"/>
            </a:xfrm>
            <a:prstGeom prst="bentConnector3">
              <a:avLst>
                <a:gd name="adj1" fmla="val 50000"/>
              </a:avLst>
            </a:prstGeom>
            <a:noFill/>
            <a:ln w="25400">
              <a:solidFill>
                <a:srgbClr val="000000"/>
              </a:solidFill>
              <a:miter lim="800000"/>
              <a:headEnd type="none" w="sm" len="sm"/>
              <a:tailEnd type="stealth" w="lg" len="lg"/>
            </a:ln>
          </p:spPr>
        </p:cxn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Preparing and distributing the audit report</a:t>
            </a:r>
            <a:endParaRPr lang="en-US" sz="1800" b="0" strike="noStrike" spc="-1">
              <a:solidFill>
                <a:srgbClr val="000000"/>
              </a:solidFill>
              <a:uFill>
                <a:solidFill>
                  <a:srgbClr val="FFFFFF"/>
                </a:solidFill>
              </a:uFill>
              <a:latin typeface="Calibri"/>
            </a:endParaRPr>
          </a:p>
        </p:txBody>
      </p:sp>
      <p:sp>
        <p:nvSpPr>
          <p:cNvPr id="1373"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Typical contents of an audit report: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objectives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scope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criteria</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Identification of the audit client, audit team and auditees’s participants in the audit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Locations, dates and times of performed audit activities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findings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Audit conclusions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Statement on the degree to which audit criteria were fulfilled</a:t>
            </a:r>
            <a:endParaRPr lang="en-US" sz="20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p:txBody>
      </p:sp>
      <p:sp>
        <p:nvSpPr>
          <p:cNvPr id="1374" name="TextShape 3"/>
          <p:cNvSpPr txBox="1"/>
          <p:nvPr/>
        </p:nvSpPr>
        <p:spPr>
          <a:xfrm>
            <a:off x="6553080" y="6430680"/>
            <a:ext cx="2133360" cy="364680"/>
          </a:xfrm>
          <a:prstGeom prst="rect">
            <a:avLst/>
          </a:prstGeom>
          <a:noFill/>
          <a:ln>
            <a:noFill/>
          </a:ln>
        </p:spPr>
        <p:txBody>
          <a:bodyPr anchor="ctr"/>
          <a:lstStyle/>
          <a:p>
            <a:pPr algn="r">
              <a:lnSpc>
                <a:spcPct val="100000"/>
              </a:lnSpc>
            </a:pPr>
            <a:fld id="{D5FDF4CA-B1ED-4F98-A4C0-214D8C497A2B}" type="slidenum">
              <a:rPr lang="de-DE" sz="1200" b="0" strike="noStrike" spc="-1">
                <a:solidFill>
                  <a:srgbClr val="8B8B8B"/>
                </a:solidFill>
                <a:uFill>
                  <a:solidFill>
                    <a:srgbClr val="FFFFFF"/>
                  </a:solidFill>
                </a:uFill>
                <a:latin typeface="Calibri"/>
              </a:rPr>
              <a:t>151</a:t>
            </a:fld>
            <a:endParaRPr lang="de-DE" sz="1400" b="0" strike="noStrike" spc="-1">
              <a:solidFill>
                <a:srgbClr val="000000"/>
              </a:solidFill>
              <a:uFill>
                <a:solidFill>
                  <a:srgbClr val="FFFFFF"/>
                </a:solidFill>
              </a:uFill>
              <a:latin typeface="Times New Roman"/>
            </a:endParaRPr>
          </a:p>
        </p:txBody>
      </p:sp>
      <p:sp>
        <p:nvSpPr>
          <p:cNvPr id="1375" name="CustomShape 4"/>
          <p:cNvSpPr/>
          <p:nvPr/>
        </p:nvSpPr>
        <p:spPr>
          <a:xfrm>
            <a:off x="7113960" y="24019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376" name="CustomShape 5"/>
          <p:cNvSpPr/>
          <p:nvPr/>
        </p:nvSpPr>
        <p:spPr>
          <a:xfrm>
            <a:off x="7113960" y="3636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377" name="CustomShape 6"/>
          <p:cNvSpPr/>
          <p:nvPr/>
        </p:nvSpPr>
        <p:spPr>
          <a:xfrm>
            <a:off x="7072200" y="421056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78" name="CustomShape 7"/>
          <p:cNvSpPr/>
          <p:nvPr/>
        </p:nvSpPr>
        <p:spPr>
          <a:xfrm>
            <a:off x="7113960" y="4253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379" name="CustomShape 8"/>
          <p:cNvSpPr/>
          <p:nvPr/>
        </p:nvSpPr>
        <p:spPr>
          <a:xfrm rot="16200000" flipH="1">
            <a:off x="7884000" y="47188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0" name="CustomShape 9"/>
          <p:cNvSpPr/>
          <p:nvPr/>
        </p:nvSpPr>
        <p:spPr>
          <a:xfrm rot="5400000">
            <a:off x="7877520" y="4109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1" name="CustomShape 10"/>
          <p:cNvSpPr/>
          <p:nvPr/>
        </p:nvSpPr>
        <p:spPr>
          <a:xfrm rot="5400000">
            <a:off x="7877160" y="34916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2" name="CustomShape 11"/>
          <p:cNvSpPr/>
          <p:nvPr/>
        </p:nvSpPr>
        <p:spPr>
          <a:xfrm>
            <a:off x="7113960" y="3018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83" name="CustomShape 12"/>
          <p:cNvSpPr/>
          <p:nvPr/>
        </p:nvSpPr>
        <p:spPr>
          <a:xfrm rot="16200000" flipH="1">
            <a:off x="7876800" y="287496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84" name="CustomShape 13"/>
          <p:cNvSpPr/>
          <p:nvPr/>
        </p:nvSpPr>
        <p:spPr>
          <a:xfrm>
            <a:off x="7113960" y="485568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385" name="CustomShape 14"/>
          <p:cNvSpPr/>
          <p:nvPr/>
        </p:nvSpPr>
        <p:spPr>
          <a:xfrm>
            <a:off x="7113960" y="547272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386" name="CustomShape 15"/>
          <p:cNvSpPr/>
          <p:nvPr/>
        </p:nvSpPr>
        <p:spPr>
          <a:xfrm rot="5400000">
            <a:off x="7885440" y="53362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Completing the audit</a:t>
            </a:r>
            <a:endParaRPr lang="en-US" sz="1800" b="0" strike="noStrike" spc="-1">
              <a:solidFill>
                <a:srgbClr val="000000"/>
              </a:solidFill>
              <a:uFill>
                <a:solidFill>
                  <a:srgbClr val="FFFFFF"/>
                </a:solidFill>
              </a:uFill>
              <a:latin typeface="Calibri"/>
            </a:endParaRPr>
          </a:p>
        </p:txBody>
      </p:sp>
      <p:sp>
        <p:nvSpPr>
          <p:cNvPr id="1388" name="TextShape 2"/>
          <p:cNvSpPr txBox="1"/>
          <p:nvPr/>
        </p:nvSpPr>
        <p:spPr>
          <a:xfrm>
            <a:off x="457200" y="1696680"/>
            <a:ext cx="663228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The audit is completed after all planned audit activities have been carried out.</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Disclosure of documentation and information obtained during the audit remains a duty of the audit team</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In the case of audits conducted by external auditors, the audit report is “owned” by the audit client</a:t>
            </a:r>
          </a:p>
        </p:txBody>
      </p:sp>
      <p:sp>
        <p:nvSpPr>
          <p:cNvPr id="1389" name="TextShape 3"/>
          <p:cNvSpPr txBox="1"/>
          <p:nvPr/>
        </p:nvSpPr>
        <p:spPr>
          <a:xfrm>
            <a:off x="6553080" y="6430680"/>
            <a:ext cx="2133360" cy="364680"/>
          </a:xfrm>
          <a:prstGeom prst="rect">
            <a:avLst/>
          </a:prstGeom>
          <a:noFill/>
          <a:ln>
            <a:noFill/>
          </a:ln>
        </p:spPr>
        <p:txBody>
          <a:bodyPr anchor="ctr"/>
          <a:lstStyle/>
          <a:p>
            <a:pPr algn="r">
              <a:lnSpc>
                <a:spcPct val="100000"/>
              </a:lnSpc>
            </a:pPr>
            <a:fld id="{D402CD93-AD5C-4488-A73F-95931C382E2C}" type="slidenum">
              <a:rPr lang="de-DE" sz="1200" b="0" strike="noStrike" spc="-1">
                <a:solidFill>
                  <a:srgbClr val="8B8B8B"/>
                </a:solidFill>
                <a:uFill>
                  <a:solidFill>
                    <a:srgbClr val="FFFFFF"/>
                  </a:solidFill>
                </a:uFill>
                <a:latin typeface="Calibri"/>
              </a:rPr>
              <a:t>152</a:t>
            </a:fld>
            <a:endParaRPr lang="de-DE" sz="1400" b="0" strike="noStrike" spc="-1">
              <a:solidFill>
                <a:srgbClr val="000000"/>
              </a:solidFill>
              <a:uFill>
                <a:solidFill>
                  <a:srgbClr val="FFFFFF"/>
                </a:solidFill>
              </a:uFill>
              <a:latin typeface="Times New Roman"/>
            </a:endParaRPr>
          </a:p>
        </p:txBody>
      </p:sp>
      <p:sp>
        <p:nvSpPr>
          <p:cNvPr id="1390" name="CustomShape 4"/>
          <p:cNvSpPr/>
          <p:nvPr/>
        </p:nvSpPr>
        <p:spPr>
          <a:xfrm>
            <a:off x="7113960"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391" name="CustomShape 5"/>
          <p:cNvSpPr/>
          <p:nvPr/>
        </p:nvSpPr>
        <p:spPr>
          <a:xfrm>
            <a:off x="7113960"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392" name="CustomShape 6"/>
          <p:cNvSpPr/>
          <p:nvPr/>
        </p:nvSpPr>
        <p:spPr>
          <a:xfrm>
            <a:off x="7072200" y="422964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1393" name="CustomShape 7"/>
          <p:cNvSpPr/>
          <p:nvPr/>
        </p:nvSpPr>
        <p:spPr>
          <a:xfrm>
            <a:off x="7113960" y="42721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1394" name="CustomShape 8"/>
          <p:cNvSpPr/>
          <p:nvPr/>
        </p:nvSpPr>
        <p:spPr>
          <a:xfrm rot="16200000" flipH="1">
            <a:off x="7884000" y="47379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95" name="CustomShape 9"/>
          <p:cNvSpPr/>
          <p:nvPr/>
        </p:nvSpPr>
        <p:spPr>
          <a:xfrm rot="5400000">
            <a:off x="7877520" y="41281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96" name="CustomShape 10"/>
          <p:cNvSpPr/>
          <p:nvPr/>
        </p:nvSpPr>
        <p:spPr>
          <a:xfrm rot="5400000">
            <a:off x="7877160" y="351072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97" name="CustomShape 11"/>
          <p:cNvSpPr/>
          <p:nvPr/>
        </p:nvSpPr>
        <p:spPr>
          <a:xfrm>
            <a:off x="7113960" y="30380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98" name="CustomShape 12"/>
          <p:cNvSpPr/>
          <p:nvPr/>
        </p:nvSpPr>
        <p:spPr>
          <a:xfrm rot="16200000" flipH="1">
            <a:off x="7876800"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399" name="CustomShape 13"/>
          <p:cNvSpPr/>
          <p:nvPr/>
        </p:nvSpPr>
        <p:spPr>
          <a:xfrm>
            <a:off x="7113960" y="4874760"/>
            <a:ext cx="1815120" cy="343080"/>
          </a:xfrm>
          <a:prstGeom prst="roundRect">
            <a:avLst>
              <a:gd name="adj" fmla="val 16667"/>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400" name="CustomShape 14"/>
          <p:cNvSpPr/>
          <p:nvPr/>
        </p:nvSpPr>
        <p:spPr>
          <a:xfrm>
            <a:off x="7113960" y="549180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401" name="CustomShape 15"/>
          <p:cNvSpPr/>
          <p:nvPr/>
        </p:nvSpPr>
        <p:spPr>
          <a:xfrm rot="5400000">
            <a:off x="7885440" y="535536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Capability and maturity assessment</a:t>
            </a:r>
            <a:endParaRPr lang="en-US" sz="1800" b="0" strike="noStrike" spc="-1">
              <a:solidFill>
                <a:srgbClr val="000000"/>
              </a:solidFill>
              <a:uFill>
                <a:solidFill>
                  <a:srgbClr val="FFFFFF"/>
                </a:solidFill>
              </a:uFill>
              <a:latin typeface="Calibri"/>
            </a:endParaRPr>
          </a:p>
        </p:txBody>
      </p:sp>
      <p:sp>
        <p:nvSpPr>
          <p:cNvPr id="1403" name="TextShape 2"/>
          <p:cNvSpPr txBox="1"/>
          <p:nvPr/>
        </p:nvSpPr>
        <p:spPr>
          <a:xfrm>
            <a:off x="6553080" y="6430680"/>
            <a:ext cx="2133360" cy="364680"/>
          </a:xfrm>
          <a:prstGeom prst="rect">
            <a:avLst/>
          </a:prstGeom>
          <a:noFill/>
          <a:ln>
            <a:noFill/>
          </a:ln>
        </p:spPr>
        <p:txBody>
          <a:bodyPr anchor="ctr"/>
          <a:lstStyle/>
          <a:p>
            <a:pPr algn="r">
              <a:lnSpc>
                <a:spcPct val="100000"/>
              </a:lnSpc>
            </a:pPr>
            <a:fld id="{1E904D88-1DBF-496C-8EDD-2BECFE3E3A66}" type="slidenum">
              <a:rPr lang="de-DE" sz="1200" b="0" strike="noStrike" spc="-1">
                <a:solidFill>
                  <a:srgbClr val="FFFFFF"/>
                </a:solidFill>
                <a:uFill>
                  <a:solidFill>
                    <a:srgbClr val="FFFFFF"/>
                  </a:solidFill>
                </a:uFill>
                <a:latin typeface="Calibri"/>
              </a:rPr>
              <a:t>153</a:t>
            </a:fld>
            <a:endParaRPr lang="de-DE" sz="1400" b="0" strike="noStrike" spc="-1">
              <a:solidFill>
                <a:srgbClr val="000000"/>
              </a:solidFill>
              <a:uFill>
                <a:solidFill>
                  <a:srgbClr val="FFFFFF"/>
                </a:solidFill>
              </a:uFill>
              <a:latin typeface="Times New Roman"/>
            </a:endParaRPr>
          </a:p>
        </p:txBody>
      </p:sp>
      <p:sp>
        <p:nvSpPr>
          <p:cNvPr id="1404"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405"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406"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Capability and maturity levels, task- and output-related capabilities </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Capability vs. maturity</a:t>
            </a:r>
            <a:endParaRPr lang="en-US" sz="1800" b="0" strike="noStrike" spc="-1">
              <a:solidFill>
                <a:srgbClr val="000000"/>
              </a:solidFill>
              <a:uFill>
                <a:solidFill>
                  <a:srgbClr val="FFFFFF"/>
                </a:solidFill>
              </a:uFill>
              <a:latin typeface="Calibri"/>
            </a:endParaRPr>
          </a:p>
        </p:txBody>
      </p:sp>
      <p:sp>
        <p:nvSpPr>
          <p:cNvPr id="1408" name="CustomShape 2"/>
          <p:cNvSpPr/>
          <p:nvPr/>
        </p:nvSpPr>
        <p:spPr>
          <a:xfrm>
            <a:off x="458640" y="2723400"/>
            <a:ext cx="3427200" cy="2056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7600" tIns="147600" rIns="87480" bIns="147960"/>
          <a:lstStyle/>
          <a:p>
            <a:pPr>
              <a:lnSpc>
                <a:spcPct val="90000"/>
              </a:lnSpc>
            </a:pPr>
            <a:r>
              <a:rPr lang="de-DE" sz="2300" b="0" strike="noStrike" spc="-1">
                <a:solidFill>
                  <a:srgbClr val="FFFFFF"/>
                </a:solidFill>
                <a:uFill>
                  <a:solidFill>
                    <a:srgbClr val="FFFFFF"/>
                  </a:solidFill>
                </a:uFill>
                <a:latin typeface="Calibri"/>
              </a:rPr>
              <a:t>Capability: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800" b="0" strike="noStrike" spc="-1">
                <a:solidFill>
                  <a:srgbClr val="FFFFFF"/>
                </a:solidFill>
                <a:uFill>
                  <a:solidFill>
                    <a:srgbClr val="FFFFFF"/>
                  </a:solidFill>
                </a:uFill>
                <a:latin typeface="Calibri"/>
              </a:rPr>
              <a:t>How good / effective are you at a single process or activity?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800" b="0" strike="noStrike" spc="-1">
                <a:solidFill>
                  <a:srgbClr val="FFFFFF"/>
                </a:solidFill>
                <a:uFill>
                  <a:solidFill>
                    <a:srgbClr val="FFFFFF"/>
                  </a:solidFill>
                </a:uFill>
                <a:latin typeface="Calibri"/>
              </a:rPr>
              <a:t>How complete / consistent / well-maintained is a specific output?</a:t>
            </a:r>
            <a:endParaRPr lang="de-DE" sz="1800" b="0" strike="noStrike" spc="-1">
              <a:solidFill>
                <a:srgbClr val="000000"/>
              </a:solidFill>
              <a:uFill>
                <a:solidFill>
                  <a:srgbClr val="FFFFFF"/>
                </a:solidFill>
              </a:uFill>
              <a:latin typeface="Arial"/>
            </a:endParaRPr>
          </a:p>
        </p:txBody>
      </p:sp>
      <p:sp>
        <p:nvSpPr>
          <p:cNvPr id="1409" name="CustomShape 3"/>
          <p:cNvSpPr/>
          <p:nvPr/>
        </p:nvSpPr>
        <p:spPr>
          <a:xfrm>
            <a:off x="4229280" y="3326760"/>
            <a:ext cx="726480" cy="84960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410" name="CustomShape 4"/>
          <p:cNvSpPr/>
          <p:nvPr/>
        </p:nvSpPr>
        <p:spPr>
          <a:xfrm>
            <a:off x="5257440" y="2723400"/>
            <a:ext cx="3427200" cy="2056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7600" tIns="147600" rIns="87480" bIns="147960"/>
          <a:lstStyle/>
          <a:p>
            <a:pPr>
              <a:lnSpc>
                <a:spcPct val="90000"/>
              </a:lnSpc>
            </a:pPr>
            <a:r>
              <a:rPr lang="de-DE" sz="2300" b="0" strike="noStrike" spc="-1">
                <a:solidFill>
                  <a:srgbClr val="FFFFFF"/>
                </a:solidFill>
                <a:uFill>
                  <a:solidFill>
                    <a:srgbClr val="FFFFFF"/>
                  </a:solidFill>
                </a:uFill>
                <a:latin typeface="Calibri"/>
              </a:rPr>
              <a:t>Maturity: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800" b="0" strike="noStrike" spc="-1">
                <a:solidFill>
                  <a:srgbClr val="FFFFFF"/>
                </a:solidFill>
                <a:uFill>
                  <a:solidFill>
                    <a:srgbClr val="FFFFFF"/>
                  </a:solidFill>
                </a:uFill>
                <a:latin typeface="Calibri"/>
              </a:rPr>
              <a:t>How good / effective is your overall management system, based on the specific capabilities in each process?</a:t>
            </a:r>
            <a:endParaRPr lang="de-DE" sz="1800" b="0" strike="noStrike" spc="-1">
              <a:solidFill>
                <a:srgbClr val="000000"/>
              </a:solidFill>
              <a:uFill>
                <a:solidFill>
                  <a:srgbClr val="FFFFFF"/>
                </a:solidFill>
              </a:uFill>
              <a:latin typeface="Arial"/>
            </a:endParaRPr>
          </a:p>
        </p:txBody>
      </p:sp>
      <p:sp>
        <p:nvSpPr>
          <p:cNvPr id="1411" name="TextShape 5"/>
          <p:cNvSpPr txBox="1"/>
          <p:nvPr/>
        </p:nvSpPr>
        <p:spPr>
          <a:xfrm>
            <a:off x="6553080" y="6430680"/>
            <a:ext cx="2133360" cy="364680"/>
          </a:xfrm>
          <a:prstGeom prst="rect">
            <a:avLst/>
          </a:prstGeom>
          <a:noFill/>
          <a:ln>
            <a:noFill/>
          </a:ln>
        </p:spPr>
        <p:txBody>
          <a:bodyPr anchor="ctr"/>
          <a:lstStyle/>
          <a:p>
            <a:pPr algn="r">
              <a:lnSpc>
                <a:spcPct val="100000"/>
              </a:lnSpc>
            </a:pPr>
            <a:fld id="{49820D59-BB85-4B66-A6A4-1A1F70FC1D6A}" type="slidenum">
              <a:rPr lang="de-DE" sz="1200" b="0" strike="noStrike" spc="-1">
                <a:solidFill>
                  <a:srgbClr val="8B8B8B"/>
                </a:solidFill>
                <a:uFill>
                  <a:solidFill>
                    <a:srgbClr val="FFFFFF"/>
                  </a:solidFill>
                </a:uFill>
                <a:latin typeface="Calibri"/>
              </a:rPr>
              <a:t>154</a:t>
            </a:fld>
            <a:endParaRPr lang="de-DE" sz="1400" b="0" strike="noStrike" spc="-1">
              <a:solidFill>
                <a:srgbClr val="000000"/>
              </a:solidFill>
              <a:uFill>
                <a:solidFill>
                  <a:srgbClr val="FFFFFF"/>
                </a:solidFill>
              </a:uFill>
              <a:latin typeface="Times New Roman"/>
            </a:endParaRPr>
          </a:p>
        </p:txBody>
      </p:sp>
      <p:sp>
        <p:nvSpPr>
          <p:cNvPr id="1412" name="CustomShape 6"/>
          <p:cNvSpPr/>
          <p:nvPr/>
        </p:nvSpPr>
        <p:spPr>
          <a:xfrm>
            <a:off x="471960" y="5407920"/>
            <a:ext cx="532152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There are two different general categories of capability:</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800" b="0" strike="noStrike" spc="-1">
                <a:solidFill>
                  <a:srgbClr val="000000"/>
                </a:solidFill>
                <a:uFill>
                  <a:solidFill>
                    <a:srgbClr val="FFFFFF"/>
                  </a:solidFill>
                </a:uFill>
                <a:latin typeface="Calibri"/>
              </a:rPr>
              <a:t>Task capability</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800" b="0" strike="noStrike" spc="-1">
                <a:solidFill>
                  <a:srgbClr val="000000"/>
                </a:solidFill>
                <a:uFill>
                  <a:solidFill>
                    <a:srgbClr val="FFFFFF"/>
                  </a:solidFill>
                </a:uFill>
                <a:latin typeface="Calibri"/>
              </a:rPr>
              <a:t>Output capability</a:t>
            </a:r>
            <a:endParaRPr lang="de-DE" sz="1800" b="0" strike="noStrike" spc="-1">
              <a:solidFill>
                <a:srgbClr val="000000"/>
              </a:solidFill>
              <a:uFill>
                <a:solidFill>
                  <a:srgbClr val="FFFFFF"/>
                </a:solidFill>
              </a:uFill>
              <a:latin typeface="Arial"/>
            </a:endParaRPr>
          </a:p>
        </p:txBody>
      </p:sp>
      <p:sp>
        <p:nvSpPr>
          <p:cNvPr id="1413" name="CustomShape 7"/>
          <p:cNvSpPr/>
          <p:nvPr/>
        </p:nvSpPr>
        <p:spPr>
          <a:xfrm>
            <a:off x="1752480" y="4943520"/>
            <a:ext cx="618840" cy="352080"/>
          </a:xfrm>
          <a:prstGeom prst="down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 typical capability / maturity model</a:t>
            </a:r>
            <a:endParaRPr lang="en-US" sz="1800" b="0" strike="noStrike" spc="-1">
              <a:solidFill>
                <a:srgbClr val="000000"/>
              </a:solidFill>
              <a:uFill>
                <a:solidFill>
                  <a:srgbClr val="FFFFFF"/>
                </a:solidFill>
              </a:uFill>
              <a:latin typeface="Calibri"/>
            </a:endParaRPr>
          </a:p>
        </p:txBody>
      </p:sp>
      <p:sp>
        <p:nvSpPr>
          <p:cNvPr id="1415" name="TextShape 2"/>
          <p:cNvSpPr txBox="1"/>
          <p:nvPr/>
        </p:nvSpPr>
        <p:spPr>
          <a:xfrm>
            <a:off x="6553080" y="6430680"/>
            <a:ext cx="2133360" cy="364680"/>
          </a:xfrm>
          <a:prstGeom prst="rect">
            <a:avLst/>
          </a:prstGeom>
          <a:noFill/>
          <a:ln>
            <a:noFill/>
          </a:ln>
        </p:spPr>
        <p:txBody>
          <a:bodyPr anchor="ctr"/>
          <a:lstStyle/>
          <a:p>
            <a:pPr algn="r">
              <a:lnSpc>
                <a:spcPct val="100000"/>
              </a:lnSpc>
            </a:pPr>
            <a:fld id="{29AEB3B3-104E-47F5-9E8C-CCE5EEBFC79B}" type="slidenum">
              <a:rPr lang="de-DE" sz="1200" b="0" strike="noStrike" spc="-1">
                <a:solidFill>
                  <a:srgbClr val="8B8B8B"/>
                </a:solidFill>
                <a:uFill>
                  <a:solidFill>
                    <a:srgbClr val="FFFFFF"/>
                  </a:solidFill>
                </a:uFill>
                <a:latin typeface="Calibri"/>
              </a:rPr>
              <a:t>155</a:t>
            </a:fld>
            <a:endParaRPr lang="de-DE" sz="1400" b="0" strike="noStrike" spc="-1">
              <a:solidFill>
                <a:srgbClr val="000000"/>
              </a:solidFill>
              <a:uFill>
                <a:solidFill>
                  <a:srgbClr val="FFFFFF"/>
                </a:solidFill>
              </a:uFill>
              <a:latin typeface="Times New Roman"/>
            </a:endParaRPr>
          </a:p>
        </p:txBody>
      </p:sp>
      <p:sp>
        <p:nvSpPr>
          <p:cNvPr id="1416" name="CustomShape 3"/>
          <p:cNvSpPr/>
          <p:nvPr/>
        </p:nvSpPr>
        <p:spPr>
          <a:xfrm>
            <a:off x="1239840" y="2473560"/>
            <a:ext cx="6739920" cy="4212360"/>
          </a:xfrm>
          <a:prstGeom prst="swooshArrow">
            <a:avLst>
              <a:gd name="adj1" fmla="val 25000"/>
              <a:gd name="adj2" fmla="val 25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417" name="CustomShape 4"/>
          <p:cNvSpPr/>
          <p:nvPr/>
        </p:nvSpPr>
        <p:spPr>
          <a:xfrm>
            <a:off x="1903680" y="5606280"/>
            <a:ext cx="154800" cy="154800"/>
          </a:xfrm>
          <a:prstGeom prst="ellipse">
            <a:avLst/>
          </a:prstGeom>
          <a:solidFill>
            <a:schemeClr val="accent1">
              <a:alpha val="9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18" name="CustomShape 5"/>
          <p:cNvSpPr/>
          <p:nvPr/>
        </p:nvSpPr>
        <p:spPr>
          <a:xfrm>
            <a:off x="1981440" y="5683680"/>
            <a:ext cx="1152360" cy="1002240"/>
          </a:xfrm>
          <a:prstGeom prst="rect">
            <a:avLst/>
          </a:prstGeom>
          <a:noFill/>
          <a:ln>
            <a:noFill/>
          </a:ln>
        </p:spPr>
        <p:style>
          <a:lnRef idx="0">
            <a:scrgbClr r="0" g="0" b="0"/>
          </a:lnRef>
          <a:fillRef idx="0">
            <a:scrgbClr r="0" g="0" b="0"/>
          </a:fillRef>
          <a:effectRef idx="0">
            <a:scrgbClr r="0" g="0" b="0"/>
          </a:effectRef>
          <a:fontRef idx="minor"/>
        </p:style>
        <p:txBody>
          <a:bodyPr lIns="82080" tIns="0" rIns="0" bIns="0"/>
          <a:lstStyle/>
          <a:p>
            <a:pPr>
              <a:lnSpc>
                <a:spcPct val="90000"/>
              </a:lnSpc>
            </a:pPr>
            <a:r>
              <a:rPr lang="de-DE" sz="2000" b="0" strike="noStrike" spc="-1">
                <a:solidFill>
                  <a:srgbClr val="000000"/>
                </a:solidFill>
                <a:uFill>
                  <a:solidFill>
                    <a:srgbClr val="FFFFFF"/>
                  </a:solidFill>
                </a:uFill>
                <a:latin typeface="Calibri"/>
              </a:rPr>
              <a:t>Capability Level 1: </a:t>
            </a:r>
            <a:r>
              <a:rPr lang="de-DE" sz="2000" b="1" strike="noStrike" spc="-1">
                <a:solidFill>
                  <a:srgbClr val="000000"/>
                </a:solidFill>
                <a:uFill>
                  <a:solidFill>
                    <a:srgbClr val="FFFFFF"/>
                  </a:solidFill>
                </a:uFill>
                <a:latin typeface="Calibri"/>
              </a:rPr>
              <a:t>Ad-hoc</a:t>
            </a:r>
            <a:endParaRPr lang="de-DE" sz="1800" b="0" strike="noStrike" spc="-1">
              <a:solidFill>
                <a:srgbClr val="000000"/>
              </a:solidFill>
              <a:uFill>
                <a:solidFill>
                  <a:srgbClr val="FFFFFF"/>
                </a:solidFill>
              </a:uFill>
              <a:latin typeface="Arial"/>
            </a:endParaRPr>
          </a:p>
        </p:txBody>
      </p:sp>
      <p:sp>
        <p:nvSpPr>
          <p:cNvPr id="1419" name="CustomShape 6"/>
          <p:cNvSpPr/>
          <p:nvPr/>
        </p:nvSpPr>
        <p:spPr>
          <a:xfrm>
            <a:off x="2999160" y="4626360"/>
            <a:ext cx="269280" cy="269280"/>
          </a:xfrm>
          <a:prstGeom prst="ellipse">
            <a:avLst/>
          </a:prstGeom>
          <a:solidFill>
            <a:schemeClr val="accent1">
              <a:alpha val="90000"/>
              <a:hueOff val="0"/>
              <a:satOff val="0"/>
              <a:lumOff val="0"/>
              <a:alphaOff val="-13333"/>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0" name="CustomShape 7"/>
          <p:cNvSpPr/>
          <p:nvPr/>
        </p:nvSpPr>
        <p:spPr>
          <a:xfrm>
            <a:off x="3160440" y="4761000"/>
            <a:ext cx="1362240" cy="1924920"/>
          </a:xfrm>
          <a:prstGeom prst="rect">
            <a:avLst/>
          </a:prstGeom>
          <a:noFill/>
          <a:ln>
            <a:noFill/>
          </a:ln>
        </p:spPr>
        <p:style>
          <a:lnRef idx="0">
            <a:scrgbClr r="0" g="0" b="0"/>
          </a:lnRef>
          <a:fillRef idx="0">
            <a:scrgbClr r="0" g="0" b="0"/>
          </a:fillRef>
          <a:effectRef idx="0">
            <a:scrgbClr r="0" g="0" b="0"/>
          </a:effectRef>
          <a:fontRef idx="minor"/>
        </p:style>
        <p:txBody>
          <a:bodyPr lIns="142920" tIns="0" rIns="0" bIns="0"/>
          <a:lstStyle/>
          <a:p>
            <a:pPr>
              <a:lnSpc>
                <a:spcPct val="90000"/>
              </a:lnSpc>
            </a:pPr>
            <a:r>
              <a:rPr lang="de-DE" sz="2000" b="0" strike="noStrike" spc="-1">
                <a:solidFill>
                  <a:srgbClr val="000000"/>
                </a:solidFill>
                <a:uFill>
                  <a:solidFill>
                    <a:srgbClr val="FFFFFF"/>
                  </a:solidFill>
                </a:uFill>
                <a:latin typeface="Calibri"/>
              </a:rPr>
              <a:t>Capability Level 2:         </a:t>
            </a:r>
            <a:r>
              <a:rPr lang="de-DE" sz="2000" b="1" strike="noStrike" spc="-1">
                <a:solidFill>
                  <a:srgbClr val="000000"/>
                </a:solidFill>
                <a:uFill>
                  <a:solidFill>
                    <a:srgbClr val="FFFFFF"/>
                  </a:solidFill>
                </a:uFill>
                <a:latin typeface="Calibri"/>
              </a:rPr>
              <a:t>Repeatable</a:t>
            </a:r>
            <a:endParaRPr lang="de-DE" sz="1800" b="0" strike="noStrike" spc="-1">
              <a:solidFill>
                <a:srgbClr val="000000"/>
              </a:solidFill>
              <a:uFill>
                <a:solidFill>
                  <a:srgbClr val="FFFFFF"/>
                </a:solidFill>
              </a:uFill>
              <a:latin typeface="Arial"/>
            </a:endParaRPr>
          </a:p>
        </p:txBody>
      </p:sp>
      <p:sp>
        <p:nvSpPr>
          <p:cNvPr id="1421" name="CustomShape 8"/>
          <p:cNvSpPr/>
          <p:nvPr/>
        </p:nvSpPr>
        <p:spPr>
          <a:xfrm>
            <a:off x="4397760" y="3904200"/>
            <a:ext cx="356760" cy="356760"/>
          </a:xfrm>
          <a:prstGeom prst="ellipse">
            <a:avLst/>
          </a:prstGeom>
          <a:solidFill>
            <a:schemeClr val="accent1">
              <a:alpha val="90000"/>
              <a:hueOff val="0"/>
              <a:satOff val="0"/>
              <a:lumOff val="0"/>
              <a:alphaOff val="-26667"/>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2" name="CustomShape 9"/>
          <p:cNvSpPr/>
          <p:nvPr/>
        </p:nvSpPr>
        <p:spPr>
          <a:xfrm>
            <a:off x="4576320" y="4082760"/>
            <a:ext cx="1415160" cy="2603160"/>
          </a:xfrm>
          <a:prstGeom prst="rect">
            <a:avLst/>
          </a:prstGeom>
          <a:noFill/>
          <a:ln>
            <a:noFill/>
          </a:ln>
        </p:spPr>
        <p:style>
          <a:lnRef idx="0">
            <a:scrgbClr r="0" g="0" b="0"/>
          </a:lnRef>
          <a:fillRef idx="0">
            <a:scrgbClr r="0" g="0" b="0"/>
          </a:fillRef>
          <a:effectRef idx="0">
            <a:scrgbClr r="0" g="0" b="0"/>
          </a:effectRef>
          <a:fontRef idx="minor"/>
        </p:style>
        <p:txBody>
          <a:bodyPr lIns="189360" tIns="0" rIns="0" bIns="0"/>
          <a:lstStyle/>
          <a:p>
            <a:pPr>
              <a:lnSpc>
                <a:spcPct val="90000"/>
              </a:lnSpc>
            </a:pPr>
            <a:r>
              <a:rPr lang="de-DE" sz="2000" b="0" strike="noStrike" spc="-1">
                <a:solidFill>
                  <a:srgbClr val="000000"/>
                </a:solidFill>
                <a:uFill>
                  <a:solidFill>
                    <a:srgbClr val="FFFFFF"/>
                  </a:solidFill>
                </a:uFill>
                <a:latin typeface="Calibri"/>
              </a:rPr>
              <a:t>Capability Level 3: </a:t>
            </a:r>
            <a:r>
              <a:rPr lang="de-DE" sz="2000" b="1" strike="noStrike" spc="-1">
                <a:solidFill>
                  <a:srgbClr val="000000"/>
                </a:solidFill>
                <a:uFill>
                  <a:solidFill>
                    <a:srgbClr val="FFFFFF"/>
                  </a:solidFill>
                </a:uFill>
                <a:latin typeface="Calibri"/>
              </a:rPr>
              <a:t>Defined</a:t>
            </a:r>
            <a:endParaRPr lang="de-DE" sz="1800" b="0" strike="noStrike" spc="-1">
              <a:solidFill>
                <a:srgbClr val="000000"/>
              </a:solidFill>
              <a:uFill>
                <a:solidFill>
                  <a:srgbClr val="FFFFFF"/>
                </a:solidFill>
              </a:uFill>
              <a:latin typeface="Arial"/>
            </a:endParaRPr>
          </a:p>
        </p:txBody>
      </p:sp>
      <p:sp>
        <p:nvSpPr>
          <p:cNvPr id="1423" name="CustomShape 10"/>
          <p:cNvSpPr/>
          <p:nvPr/>
        </p:nvSpPr>
        <p:spPr>
          <a:xfrm>
            <a:off x="5921280" y="3426480"/>
            <a:ext cx="478080" cy="478080"/>
          </a:xfrm>
          <a:prstGeom prst="ellipse">
            <a:avLst/>
          </a:prstGeom>
          <a:solidFill>
            <a:schemeClr val="accent1">
              <a:alpha val="90000"/>
              <a:hueOff val="0"/>
              <a:satOff val="0"/>
              <a:lumOff val="0"/>
              <a:alphaOff val="-4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24" name="CustomShape 11"/>
          <p:cNvSpPr/>
          <p:nvPr/>
        </p:nvSpPr>
        <p:spPr>
          <a:xfrm>
            <a:off x="6160320" y="3665880"/>
            <a:ext cx="1415160" cy="3020040"/>
          </a:xfrm>
          <a:prstGeom prst="rect">
            <a:avLst/>
          </a:prstGeom>
          <a:noFill/>
          <a:ln>
            <a:noFill/>
          </a:ln>
        </p:spPr>
        <p:style>
          <a:lnRef idx="0">
            <a:scrgbClr r="0" g="0" b="0"/>
          </a:lnRef>
          <a:fillRef idx="0">
            <a:scrgbClr r="0" g="0" b="0"/>
          </a:fillRef>
          <a:effectRef idx="0">
            <a:scrgbClr r="0" g="0" b="0"/>
          </a:effectRef>
          <a:fontRef idx="minor"/>
        </p:style>
        <p:txBody>
          <a:bodyPr lIns="253440" tIns="0" rIns="0" bIns="0"/>
          <a:lstStyle/>
          <a:p>
            <a:pPr>
              <a:lnSpc>
                <a:spcPct val="90000"/>
              </a:lnSpc>
            </a:pPr>
            <a:r>
              <a:rPr lang="de-DE" sz="2000" b="0" strike="noStrike" spc="-1">
                <a:solidFill>
                  <a:srgbClr val="000000"/>
                </a:solidFill>
                <a:uFill>
                  <a:solidFill>
                    <a:srgbClr val="FFFFFF"/>
                  </a:solidFill>
                </a:uFill>
                <a:latin typeface="Calibri"/>
              </a:rPr>
              <a:t>Capability Level 4: </a:t>
            </a:r>
            <a:r>
              <a:rPr lang="de-DE" sz="2000" b="1" strike="noStrike" spc="-1">
                <a:solidFill>
                  <a:srgbClr val="000000"/>
                </a:solidFill>
                <a:uFill>
                  <a:solidFill>
                    <a:srgbClr val="FFFFFF"/>
                  </a:solidFill>
                </a:uFill>
                <a:latin typeface="Calibri"/>
              </a:rPr>
              <a:t>Managed</a:t>
            </a:r>
            <a:endParaRPr lang="de-DE" sz="1800" b="0" strike="noStrike" spc="-1">
              <a:solidFill>
                <a:srgbClr val="000000"/>
              </a:solidFill>
              <a:uFill>
                <a:solidFill>
                  <a:srgbClr val="FFFFFF"/>
                </a:solidFill>
              </a:uFill>
              <a:latin typeface="Arial"/>
            </a:endParaRPr>
          </a:p>
        </p:txBody>
      </p:sp>
      <p:pic>
        <p:nvPicPr>
          <p:cNvPr id="1425" name="Picture 2"/>
          <p:cNvPicPr/>
          <p:nvPr/>
        </p:nvPicPr>
        <p:blipFill>
          <a:blip r:embed="rId2"/>
          <a:stretch/>
        </p:blipFill>
        <p:spPr>
          <a:xfrm>
            <a:off x="2584800" y="1875600"/>
            <a:ext cx="2366640" cy="1653480"/>
          </a:xfrm>
          <a:prstGeom prst="rect">
            <a:avLst/>
          </a:prstGeom>
          <a:ln>
            <a:noFill/>
          </a:ln>
        </p:spPr>
      </p:pic>
      <p:sp>
        <p:nvSpPr>
          <p:cNvPr id="1426" name="CustomShape 12"/>
          <p:cNvSpPr/>
          <p:nvPr/>
        </p:nvSpPr>
        <p:spPr>
          <a:xfrm>
            <a:off x="2725920" y="3529440"/>
            <a:ext cx="2422080" cy="18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600" b="1" strike="noStrike" spc="-1">
                <a:solidFill>
                  <a:srgbClr val="000000"/>
                </a:solidFill>
                <a:uFill>
                  <a:solidFill>
                    <a:srgbClr val="FFFFFF"/>
                  </a:solidFill>
                </a:uFill>
                <a:latin typeface="Calibri"/>
              </a:rPr>
              <a:t>Bundesarchiv, Bild 183-1990-0321-031 / CC-BY-SA 3.0</a:t>
            </a:r>
            <a:endParaRPr lang="de-DE" sz="1800" b="0" strike="noStrike" spc="-1">
              <a:solidFill>
                <a:srgbClr val="000000"/>
              </a:solidFill>
              <a:uFill>
                <a:solidFill>
                  <a:srgbClr val="FFFFFF"/>
                </a:solidFill>
              </a:uFill>
              <a:latin typeface="Arial"/>
            </a:endParaRPr>
          </a:p>
        </p:txBody>
      </p:sp>
      <p:pic>
        <p:nvPicPr>
          <p:cNvPr id="1427" name="Picture 9"/>
          <p:cNvPicPr/>
          <p:nvPr/>
        </p:nvPicPr>
        <p:blipFill>
          <a:blip r:embed="rId3"/>
          <a:stretch/>
        </p:blipFill>
        <p:spPr>
          <a:xfrm>
            <a:off x="165240" y="3143880"/>
            <a:ext cx="2187360" cy="1460160"/>
          </a:xfrm>
          <a:prstGeom prst="rect">
            <a:avLst/>
          </a:prstGeom>
          <a:ln>
            <a:noFill/>
          </a:ln>
        </p:spPr>
      </p:pic>
      <p:sp>
        <p:nvSpPr>
          <p:cNvPr id="1428" name="CustomShape 13"/>
          <p:cNvSpPr/>
          <p:nvPr/>
        </p:nvSpPr>
        <p:spPr>
          <a:xfrm>
            <a:off x="495360" y="4579920"/>
            <a:ext cx="1857240" cy="18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600" b="1" strike="noStrike" spc="-1">
                <a:solidFill>
                  <a:srgbClr val="000000"/>
                </a:solidFill>
                <a:uFill>
                  <a:solidFill>
                    <a:srgbClr val="FFFFFF"/>
                  </a:solidFill>
                </a:uFill>
                <a:latin typeface="Calibri"/>
              </a:rPr>
              <a:t>Brendan Bush Photography</a:t>
            </a:r>
            <a:endParaRPr lang="de-DE" sz="1800" b="0" strike="noStrike" spc="-1">
              <a:solidFill>
                <a:srgbClr val="000000"/>
              </a:solidFill>
              <a:uFill>
                <a:solidFill>
                  <a:srgbClr val="FFFFFF"/>
                </a:solidFill>
              </a:uFill>
              <a:latin typeface="Arial"/>
            </a:endParaRPr>
          </a:p>
        </p:txBody>
      </p:sp>
      <p:pic>
        <p:nvPicPr>
          <p:cNvPr id="1429" name="Picture 11"/>
          <p:cNvPicPr/>
          <p:nvPr/>
        </p:nvPicPr>
        <p:blipFill>
          <a:blip r:embed="rId4"/>
          <a:stretch/>
        </p:blipFill>
        <p:spPr>
          <a:xfrm>
            <a:off x="5531040" y="1720800"/>
            <a:ext cx="2669760" cy="1504800"/>
          </a:xfrm>
          <a:prstGeom prst="rect">
            <a:avLst/>
          </a:prstGeom>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Capability levels for tasks</a:t>
            </a:r>
            <a:endParaRPr lang="en-US" sz="1800" b="0" strike="noStrike" spc="-1">
              <a:solidFill>
                <a:srgbClr val="000000"/>
              </a:solidFill>
              <a:uFill>
                <a:solidFill>
                  <a:srgbClr val="FFFFFF"/>
                </a:solidFill>
              </a:uFill>
              <a:latin typeface="Calibri"/>
            </a:endParaRPr>
          </a:p>
        </p:txBody>
      </p:sp>
      <p:sp>
        <p:nvSpPr>
          <p:cNvPr id="1431"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432" name="TextShape 3"/>
          <p:cNvSpPr txBox="1"/>
          <p:nvPr/>
        </p:nvSpPr>
        <p:spPr>
          <a:xfrm>
            <a:off x="6553080" y="6430680"/>
            <a:ext cx="2133360" cy="364680"/>
          </a:xfrm>
          <a:prstGeom prst="rect">
            <a:avLst/>
          </a:prstGeom>
          <a:noFill/>
          <a:ln>
            <a:noFill/>
          </a:ln>
        </p:spPr>
        <p:txBody>
          <a:bodyPr anchor="ctr"/>
          <a:lstStyle/>
          <a:p>
            <a:pPr algn="r">
              <a:lnSpc>
                <a:spcPct val="100000"/>
              </a:lnSpc>
            </a:pPr>
            <a:fld id="{92D0683E-4D1B-446F-8E4F-B6D073CC37DF}" type="slidenum">
              <a:rPr lang="de-DE" sz="1200" b="0" strike="noStrike" spc="-1">
                <a:solidFill>
                  <a:srgbClr val="8B8B8B"/>
                </a:solidFill>
                <a:uFill>
                  <a:solidFill>
                    <a:srgbClr val="FFFFFF"/>
                  </a:solidFill>
                </a:uFill>
                <a:latin typeface="Calibri"/>
              </a:rPr>
              <a:t>156</a:t>
            </a:fld>
            <a:endParaRPr lang="de-DE" sz="1400" b="0" strike="noStrike" spc="-1">
              <a:solidFill>
                <a:srgbClr val="000000"/>
              </a:solidFill>
              <a:uFill>
                <a:solidFill>
                  <a:srgbClr val="FFFFFF"/>
                </a:solidFill>
              </a:uFill>
              <a:latin typeface="Times New Roman"/>
            </a:endParaRPr>
          </a:p>
        </p:txBody>
      </p:sp>
      <p:graphicFrame>
        <p:nvGraphicFramePr>
          <p:cNvPr id="1433" name="Table 4"/>
          <p:cNvGraphicFramePr/>
          <p:nvPr/>
        </p:nvGraphicFramePr>
        <p:xfrm>
          <a:off x="457200" y="1699560"/>
          <a:ext cx="8229240" cy="4538160"/>
        </p:xfrm>
        <a:graphic>
          <a:graphicData uri="http://schemas.openxmlformats.org/drawingml/2006/table">
            <a:tbl>
              <a:tblPr/>
              <a:tblGrid>
                <a:gridCol w="1782360">
                  <a:extLst>
                    <a:ext uri="{9D8B030D-6E8A-4147-A177-3AD203B41FA5}">
                      <a16:colId xmlns:a16="http://schemas.microsoft.com/office/drawing/2014/main" val="20000"/>
                    </a:ext>
                  </a:extLst>
                </a:gridCol>
                <a:gridCol w="6446880">
                  <a:extLst>
                    <a:ext uri="{9D8B030D-6E8A-4147-A177-3AD203B41FA5}">
                      <a16:colId xmlns:a16="http://schemas.microsoft.com/office/drawing/2014/main" val="20001"/>
                    </a:ext>
                  </a:extLst>
                </a:gridCol>
              </a:tblGrid>
              <a:tr h="360000">
                <a:tc>
                  <a:txBody>
                    <a:bodyPr/>
                    <a:lstStyle/>
                    <a:p>
                      <a:pPr>
                        <a:lnSpc>
                          <a:spcPct val="100000"/>
                        </a:lnSpc>
                      </a:pPr>
                      <a:r>
                        <a:rPr lang="de-DE" sz="1400" b="1" strike="noStrike" spc="-1" dirty="0">
                          <a:solidFill>
                            <a:srgbClr val="000000"/>
                          </a:solidFill>
                          <a:uFill>
                            <a:solidFill>
                              <a:srgbClr val="FFFFFF"/>
                            </a:solidFill>
                          </a:uFill>
                          <a:latin typeface="Calibri"/>
                        </a:rPr>
                        <a:t>0 – </a:t>
                      </a:r>
                      <a:r>
                        <a:rPr lang="de-DE" sz="1400" b="1" strike="noStrike" spc="-1" dirty="0" err="1">
                          <a:solidFill>
                            <a:srgbClr val="000000"/>
                          </a:solidFill>
                          <a:uFill>
                            <a:solidFill>
                              <a:srgbClr val="FFFFFF"/>
                            </a:solidFill>
                          </a:uFill>
                          <a:latin typeface="Calibri"/>
                        </a:rPr>
                        <a:t>Unaware</a:t>
                      </a:r>
                      <a:endParaRPr lang="de-DE" sz="1800" b="0" strike="noStrike" spc="-1" dirty="0">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No awareness of the task, significant lack of understanding</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0"/>
                  </a:ext>
                </a:extLst>
              </a:tr>
              <a:tr h="576000">
                <a:tc>
                  <a:txBody>
                    <a:bodyPr/>
                    <a:lstStyle/>
                    <a:p>
                      <a:pPr>
                        <a:lnSpc>
                          <a:spcPct val="100000"/>
                        </a:lnSpc>
                      </a:pPr>
                      <a:r>
                        <a:rPr lang="de-DE" sz="1400" b="1" strike="noStrike" spc="-1">
                          <a:solidFill>
                            <a:srgbClr val="000000"/>
                          </a:solidFill>
                          <a:uFill>
                            <a:solidFill>
                              <a:srgbClr val="FFFFFF"/>
                            </a:solidFill>
                          </a:uFill>
                          <a:latin typeface="Calibri"/>
                        </a:rPr>
                        <a:t>1 – Ad-hoc</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Aware of the task, but execution is uncontrolled and reactive,  responsibilities are not always clear and outcome varies depending on individual efforts.</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1"/>
                  </a:ext>
                </a:extLst>
              </a:tr>
              <a:tr h="1260000">
                <a:tc>
                  <a:txBody>
                    <a:bodyPr/>
                    <a:lstStyle/>
                    <a:p>
                      <a:pPr>
                        <a:lnSpc>
                          <a:spcPct val="100000"/>
                        </a:lnSpc>
                      </a:pPr>
                      <a:r>
                        <a:rPr lang="de-DE" sz="1400" b="1" strike="noStrike" spc="-1">
                          <a:solidFill>
                            <a:srgbClr val="000000"/>
                          </a:solidFill>
                          <a:uFill>
                            <a:solidFill>
                              <a:srgbClr val="FFFFFF"/>
                            </a:solidFill>
                          </a:uFill>
                          <a:latin typeface="Calibri"/>
                        </a:rPr>
                        <a:t>2 – Repeatable</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The task is performed in a way that the intended outcomes are repeatedly achieved most of the time. Responsibilities are generally understood, and activities performed follow an intuitive understanding of how to fulfil them, but this may vary from individual to individual. There is insufficient documentation to support consistent achievement of desired goals, such as documented roles and procedures.</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2"/>
                  </a:ext>
                </a:extLst>
              </a:tr>
              <a:tr h="1260000">
                <a:tc>
                  <a:txBody>
                    <a:bodyPr/>
                    <a:lstStyle/>
                    <a:p>
                      <a:pPr>
                        <a:lnSpc>
                          <a:spcPct val="100000"/>
                        </a:lnSpc>
                      </a:pPr>
                      <a:r>
                        <a:rPr lang="de-DE" sz="1400" b="1" strike="noStrike" spc="-1">
                          <a:solidFill>
                            <a:srgbClr val="000000"/>
                          </a:solidFill>
                          <a:uFill>
                            <a:solidFill>
                              <a:srgbClr val="FFFFFF"/>
                            </a:solidFill>
                          </a:uFill>
                          <a:latin typeface="Calibri"/>
                        </a:rPr>
                        <a:t>3 – Defined</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Roles and responsibilities are clearly defined. Documentation, such as roles, procedures and templates is sufficient to support consistent achievement of desired goals. However, process compliance, effectiveness and efficiency are not comprehensively measured and audited to support a structured approach to continual improvement. </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3"/>
                  </a:ext>
                </a:extLst>
              </a:tr>
              <a:tr h="1082160">
                <a:tc>
                  <a:txBody>
                    <a:bodyPr/>
                    <a:lstStyle/>
                    <a:p>
                      <a:pPr>
                        <a:lnSpc>
                          <a:spcPct val="100000"/>
                        </a:lnSpc>
                      </a:pPr>
                      <a:r>
                        <a:rPr lang="de-DE" sz="1400" b="1" strike="noStrike" spc="-1">
                          <a:solidFill>
                            <a:srgbClr val="000000"/>
                          </a:solidFill>
                          <a:uFill>
                            <a:solidFill>
                              <a:srgbClr val="FFFFFF"/>
                            </a:solidFill>
                          </a:uFill>
                          <a:latin typeface="Calibri"/>
                        </a:rPr>
                        <a:t>4 – Managed</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dirty="0">
                          <a:solidFill>
                            <a:srgbClr val="000000"/>
                          </a:solidFill>
                          <a:uFill>
                            <a:solidFill>
                              <a:srgbClr val="FFFFFF"/>
                            </a:solidFill>
                          </a:uFill>
                          <a:latin typeface="Calibri"/>
                        </a:rPr>
                        <a:t>The </a:t>
                      </a:r>
                      <a:r>
                        <a:rPr lang="de-DE" sz="1400" b="0" strike="noStrike" spc="-1" dirty="0" err="1">
                          <a:solidFill>
                            <a:srgbClr val="000000"/>
                          </a:solidFill>
                          <a:uFill>
                            <a:solidFill>
                              <a:srgbClr val="FFFFFF"/>
                            </a:solidFill>
                          </a:uFill>
                          <a:latin typeface="Calibri"/>
                        </a:rPr>
                        <a:t>effectiveness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of</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the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service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management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activities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is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measured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and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monitored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based</a:t>
                      </a:r>
                      <a:r>
                        <a:rPr lang="de-DE" sz="1400" b="0" strike="noStrike" spc="-1" dirty="0">
                          <a:solidFill>
                            <a:srgbClr val="000000"/>
                          </a:solidFill>
                          <a:uFill>
                            <a:solidFill>
                              <a:srgbClr val="FFFFFF"/>
                            </a:solidFill>
                          </a:uFill>
                          <a:latin typeface="Calibri"/>
                        </a:rPr>
                        <a:t> on </a:t>
                      </a:r>
                      <a:r>
                        <a:rPr lang="de-DE" sz="1400" b="0" strike="noStrike" spc="-1" dirty="0" err="1">
                          <a:solidFill>
                            <a:srgbClr val="000000"/>
                          </a:solidFill>
                          <a:uFill>
                            <a:solidFill>
                              <a:srgbClr val="FFFFFF"/>
                            </a:solidFill>
                          </a:uFill>
                          <a:latin typeface="Calibri"/>
                        </a:rPr>
                        <a:t>meaningful</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performance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indicators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Nonconformities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are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detected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by</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regular</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reviews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and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audits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Any</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nonconformity</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or</a:t>
                      </a:r>
                      <a:r>
                        <a:rPr lang="de-DE" sz="1400" b="0" strike="noStrike" spc="-1" dirty="0">
                          <a:solidFill>
                            <a:srgbClr val="000000"/>
                          </a:solidFill>
                          <a:uFill>
                            <a:solidFill>
                              <a:srgbClr val="FFFFFF"/>
                            </a:solidFill>
                          </a:uFill>
                          <a:latin typeface="Calibri"/>
                        </a:rPr>
                        <a:t> lack </a:t>
                      </a:r>
                      <a:r>
                        <a:rPr lang="de-DE" sz="1400" b="0" strike="noStrike" spc="-1" dirty="0" err="1">
                          <a:solidFill>
                            <a:srgbClr val="000000"/>
                          </a:solidFill>
                          <a:uFill>
                            <a:solidFill>
                              <a:srgbClr val="FFFFFF"/>
                            </a:solidFill>
                          </a:uFill>
                          <a:latin typeface="Calibri"/>
                        </a:rPr>
                        <a:t>of</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effectiveness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is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evaluated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and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used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as</a:t>
                      </a:r>
                      <a:r>
                        <a:rPr lang="de-DE" sz="1400" b="0" strike="noStrike" spc="-1" dirty="0">
                          <a:solidFill>
                            <a:srgbClr val="000000"/>
                          </a:solidFill>
                          <a:uFill>
                            <a:solidFill>
                              <a:srgbClr val="FFFFFF"/>
                            </a:solidFill>
                          </a:uFill>
                          <a:latin typeface="Calibri"/>
                        </a:rPr>
                        <a:t> an </a:t>
                      </a:r>
                      <a:r>
                        <a:rPr lang="de-DE" sz="1400" b="0" strike="noStrike" spc="-1" dirty="0" err="1">
                          <a:solidFill>
                            <a:srgbClr val="000000"/>
                          </a:solidFill>
                          <a:uFill>
                            <a:solidFill>
                              <a:srgbClr val="FFFFFF"/>
                            </a:solidFill>
                          </a:uFill>
                          <a:latin typeface="Calibri"/>
                        </a:rPr>
                        <a:t>input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for</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continual</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improvement</a:t>
                      </a:r>
                      <a:r>
                        <a:rPr lang="de-DE" sz="14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Capability levels for outputs</a:t>
            </a:r>
            <a:endParaRPr lang="en-US" sz="1800" b="0" strike="noStrike" spc="-1">
              <a:solidFill>
                <a:srgbClr val="000000"/>
              </a:solidFill>
              <a:uFill>
                <a:solidFill>
                  <a:srgbClr val="FFFFFF"/>
                </a:solidFill>
              </a:uFill>
              <a:latin typeface="Calibri"/>
            </a:endParaRPr>
          </a:p>
        </p:txBody>
      </p:sp>
      <p:sp>
        <p:nvSpPr>
          <p:cNvPr id="1435"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436" name="TextShape 3"/>
          <p:cNvSpPr txBox="1"/>
          <p:nvPr/>
        </p:nvSpPr>
        <p:spPr>
          <a:xfrm>
            <a:off x="6553080" y="6430680"/>
            <a:ext cx="2133360" cy="364680"/>
          </a:xfrm>
          <a:prstGeom prst="rect">
            <a:avLst/>
          </a:prstGeom>
          <a:noFill/>
          <a:ln>
            <a:noFill/>
          </a:ln>
        </p:spPr>
        <p:txBody>
          <a:bodyPr anchor="ctr"/>
          <a:lstStyle/>
          <a:p>
            <a:pPr algn="r">
              <a:lnSpc>
                <a:spcPct val="100000"/>
              </a:lnSpc>
            </a:pPr>
            <a:fld id="{F7D68445-0A4E-4B07-9F15-78DAAEB6EE90}" type="slidenum">
              <a:rPr lang="de-DE" sz="1200" b="0" strike="noStrike" spc="-1">
                <a:solidFill>
                  <a:srgbClr val="8B8B8B"/>
                </a:solidFill>
                <a:uFill>
                  <a:solidFill>
                    <a:srgbClr val="FFFFFF"/>
                  </a:solidFill>
                </a:uFill>
                <a:latin typeface="Calibri"/>
              </a:rPr>
              <a:t>157</a:t>
            </a:fld>
            <a:endParaRPr lang="de-DE" sz="1400" b="0" strike="noStrike" spc="-1">
              <a:solidFill>
                <a:srgbClr val="000000"/>
              </a:solidFill>
              <a:uFill>
                <a:solidFill>
                  <a:srgbClr val="FFFFFF"/>
                </a:solidFill>
              </a:uFill>
              <a:latin typeface="Times New Roman"/>
            </a:endParaRPr>
          </a:p>
        </p:txBody>
      </p:sp>
      <p:graphicFrame>
        <p:nvGraphicFramePr>
          <p:cNvPr id="1437" name="Table 4"/>
          <p:cNvGraphicFramePr/>
          <p:nvPr/>
        </p:nvGraphicFramePr>
        <p:xfrm>
          <a:off x="457200" y="1699560"/>
          <a:ext cx="8229240" cy="3276000"/>
        </p:xfrm>
        <a:graphic>
          <a:graphicData uri="http://schemas.openxmlformats.org/drawingml/2006/table">
            <a:tbl>
              <a:tblPr/>
              <a:tblGrid>
                <a:gridCol w="1782360">
                  <a:extLst>
                    <a:ext uri="{9D8B030D-6E8A-4147-A177-3AD203B41FA5}">
                      <a16:colId xmlns:a16="http://schemas.microsoft.com/office/drawing/2014/main" val="20000"/>
                    </a:ext>
                  </a:extLst>
                </a:gridCol>
                <a:gridCol w="6446880">
                  <a:extLst>
                    <a:ext uri="{9D8B030D-6E8A-4147-A177-3AD203B41FA5}">
                      <a16:colId xmlns:a16="http://schemas.microsoft.com/office/drawing/2014/main" val="20001"/>
                    </a:ext>
                  </a:extLst>
                </a:gridCol>
              </a:tblGrid>
              <a:tr h="558360">
                <a:tc>
                  <a:txBody>
                    <a:bodyPr/>
                    <a:lstStyle/>
                    <a:p>
                      <a:pPr>
                        <a:lnSpc>
                          <a:spcPct val="100000"/>
                        </a:lnSpc>
                      </a:pPr>
                      <a:r>
                        <a:rPr lang="de-DE" sz="1400" b="1" strike="noStrike" spc="-1">
                          <a:solidFill>
                            <a:srgbClr val="000000"/>
                          </a:solidFill>
                          <a:uFill>
                            <a:solidFill>
                              <a:srgbClr val="FFFFFF"/>
                            </a:solidFill>
                          </a:uFill>
                          <a:latin typeface="Calibri"/>
                        </a:rPr>
                        <a:t>0 – Non-existent</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The required output (e.g. documentation) does not exist. / The intended achievement has not been reached.</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0"/>
                  </a:ext>
                </a:extLst>
              </a:tr>
              <a:tr h="558360">
                <a:tc>
                  <a:txBody>
                    <a:bodyPr/>
                    <a:lstStyle/>
                    <a:p>
                      <a:pPr>
                        <a:lnSpc>
                          <a:spcPct val="100000"/>
                        </a:lnSpc>
                      </a:pPr>
                      <a:r>
                        <a:rPr lang="de-DE" sz="1400" b="1" strike="noStrike" spc="-1">
                          <a:solidFill>
                            <a:srgbClr val="000000"/>
                          </a:solidFill>
                          <a:uFill>
                            <a:solidFill>
                              <a:srgbClr val="FFFFFF"/>
                            </a:solidFill>
                          </a:uFill>
                          <a:latin typeface="Calibri"/>
                        </a:rPr>
                        <a:t>1 – Initial</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Some parts of the required output / achievement have been produced / reached. However, core elements are missing.</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1"/>
                  </a:ext>
                </a:extLst>
              </a:tr>
              <a:tr h="663840">
                <a:tc>
                  <a:txBody>
                    <a:bodyPr/>
                    <a:lstStyle/>
                    <a:p>
                      <a:pPr>
                        <a:lnSpc>
                          <a:spcPct val="100000"/>
                        </a:lnSpc>
                      </a:pPr>
                      <a:r>
                        <a:rPr lang="de-DE" sz="1400" b="1" strike="noStrike" spc="-1">
                          <a:solidFill>
                            <a:srgbClr val="000000"/>
                          </a:solidFill>
                          <a:uFill>
                            <a:solidFill>
                              <a:srgbClr val="FFFFFF"/>
                            </a:solidFill>
                          </a:uFill>
                          <a:latin typeface="Calibri"/>
                        </a:rPr>
                        <a:t>2 – Partial</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Most of the core elements of the required output have been achieved, but still the output is not complete.</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2"/>
                  </a:ext>
                </a:extLst>
              </a:tr>
              <a:tr h="663840">
                <a:tc>
                  <a:txBody>
                    <a:bodyPr/>
                    <a:lstStyle/>
                    <a:p>
                      <a:pPr>
                        <a:lnSpc>
                          <a:spcPct val="100000"/>
                        </a:lnSpc>
                      </a:pPr>
                      <a:r>
                        <a:rPr lang="de-DE" sz="1400" b="1" strike="noStrike" spc="-1">
                          <a:solidFill>
                            <a:srgbClr val="000000"/>
                          </a:solidFill>
                          <a:uFill>
                            <a:solidFill>
                              <a:srgbClr val="FFFFFF"/>
                            </a:solidFill>
                          </a:uFill>
                          <a:latin typeface="Calibri"/>
                        </a:rPr>
                        <a:t>3 – Complete</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The required output has been achieved, and all required elements have been considered.</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3"/>
                  </a:ext>
                </a:extLst>
              </a:tr>
              <a:tr h="831600">
                <a:tc>
                  <a:txBody>
                    <a:bodyPr/>
                    <a:lstStyle/>
                    <a:p>
                      <a:pPr>
                        <a:lnSpc>
                          <a:spcPct val="100000"/>
                        </a:lnSpc>
                      </a:pPr>
                      <a:r>
                        <a:rPr lang="de-DE" sz="1400" b="1" strike="noStrike" spc="-1">
                          <a:solidFill>
                            <a:srgbClr val="000000"/>
                          </a:solidFill>
                          <a:uFill>
                            <a:solidFill>
                              <a:srgbClr val="FFFFFF"/>
                            </a:solidFill>
                          </a:uFill>
                          <a:latin typeface="Calibri"/>
                        </a:rPr>
                        <a:t>4 – Aligned</a:t>
                      </a:r>
                      <a:endParaRPr lang="de-DE" sz="1800" b="0" strike="noStrike" spc="-1">
                        <a:solidFill>
                          <a:srgbClr val="000000"/>
                        </a:solidFill>
                        <a:uFill>
                          <a:solidFill>
                            <a:srgbClr val="FFFFFF"/>
                          </a:solidFill>
                        </a:uFill>
                        <a:latin typeface="Arial"/>
                      </a:endParaRPr>
                    </a:p>
                  </a:txBody>
                  <a:tcPr marL="9360" marR="9360">
                    <a:noFill/>
                  </a:tcPr>
                </a:tc>
                <a:tc>
                  <a:txBody>
                    <a:bodyPr/>
                    <a:lstStyle/>
                    <a:p>
                      <a:pPr>
                        <a:lnSpc>
                          <a:spcPct val="100000"/>
                        </a:lnSpc>
                      </a:pPr>
                      <a:r>
                        <a:rPr lang="de-DE" sz="1400" b="0" strike="noStrike" spc="-1">
                          <a:solidFill>
                            <a:srgbClr val="000000"/>
                          </a:solidFill>
                          <a:uFill>
                            <a:solidFill>
                              <a:srgbClr val="FFFFFF"/>
                            </a:solidFill>
                          </a:uFill>
                          <a:latin typeface="Calibri"/>
                        </a:rPr>
                        <a:t>The required output is clearly and visibly aligned to other outputs / elements of the service management system, i.e. a high level of consistency and compatibility has been reached (e.g. documents contain references to other documented information).</a:t>
                      </a:r>
                      <a:endParaRPr lang="de-DE" sz="1800" b="0" strike="noStrike" spc="-1">
                        <a:solidFill>
                          <a:srgbClr val="000000"/>
                        </a:solidFill>
                        <a:uFill>
                          <a:solidFill>
                            <a:srgbClr val="FFFFFF"/>
                          </a:solidFill>
                        </a:uFill>
                        <a:latin typeface="Arial"/>
                      </a:endParaRPr>
                    </a:p>
                  </a:txBody>
                  <a:tcPr marL="9360" marR="9360">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FitSM-6: Maturity and capability assessment scheme</a:t>
            </a:r>
            <a:endParaRPr lang="en-US" sz="1800" b="0" strike="noStrike" spc="-1">
              <a:solidFill>
                <a:srgbClr val="000000"/>
              </a:solidFill>
              <a:uFill>
                <a:solidFill>
                  <a:srgbClr val="FFFFFF"/>
                </a:solidFill>
              </a:uFill>
              <a:latin typeface="Calibri"/>
            </a:endParaRPr>
          </a:p>
        </p:txBody>
      </p:sp>
      <p:sp>
        <p:nvSpPr>
          <p:cNvPr id="1439" name="TextShape 2"/>
          <p:cNvSpPr txBox="1"/>
          <p:nvPr/>
        </p:nvSpPr>
        <p:spPr>
          <a:xfrm>
            <a:off x="457200" y="1696680"/>
            <a:ext cx="8229240" cy="261792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FitSM-6 is an easy-to-use tool (Excel-based) to assess the capability levels of ITSM processes and derive the overall maturity level of the SMS in a specific context of application</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Per requirement in FitSM-1: State descriptions for each of the capability levels (except levels 0 and 4) – for the specific context of the given requirement</a:t>
            </a:r>
          </a:p>
        </p:txBody>
      </p:sp>
      <p:sp>
        <p:nvSpPr>
          <p:cNvPr id="1440" name="TextShape 3"/>
          <p:cNvSpPr txBox="1"/>
          <p:nvPr/>
        </p:nvSpPr>
        <p:spPr>
          <a:xfrm>
            <a:off x="6553080" y="6430680"/>
            <a:ext cx="2133360" cy="364680"/>
          </a:xfrm>
          <a:prstGeom prst="rect">
            <a:avLst/>
          </a:prstGeom>
          <a:noFill/>
          <a:ln>
            <a:noFill/>
          </a:ln>
        </p:spPr>
        <p:txBody>
          <a:bodyPr anchor="ctr"/>
          <a:lstStyle/>
          <a:p>
            <a:pPr algn="r">
              <a:lnSpc>
                <a:spcPct val="100000"/>
              </a:lnSpc>
            </a:pPr>
            <a:fld id="{53E5BA15-C3E9-4C09-9DD8-8025878026D1}" type="slidenum">
              <a:rPr lang="de-DE" sz="1200" b="0" strike="noStrike" spc="-1">
                <a:solidFill>
                  <a:srgbClr val="8B8B8B"/>
                </a:solidFill>
                <a:uFill>
                  <a:solidFill>
                    <a:srgbClr val="FFFFFF"/>
                  </a:solidFill>
                </a:uFill>
                <a:latin typeface="Calibri"/>
              </a:rPr>
              <a:t>158</a:t>
            </a:fld>
            <a:endParaRPr lang="de-DE" sz="1400" b="0" strike="noStrike" spc="-1">
              <a:solidFill>
                <a:srgbClr val="000000"/>
              </a:solidFill>
              <a:uFill>
                <a:solidFill>
                  <a:srgbClr val="FFFFFF"/>
                </a:solidFill>
              </a:uFill>
              <a:latin typeface="Times New Roman"/>
            </a:endParaRPr>
          </a:p>
        </p:txBody>
      </p:sp>
      <p:sp>
        <p:nvSpPr>
          <p:cNvPr id="1441" name="CustomShape 4"/>
          <p:cNvSpPr/>
          <p:nvPr/>
        </p:nvSpPr>
        <p:spPr>
          <a:xfrm>
            <a:off x="5548680" y="4543560"/>
            <a:ext cx="1686600" cy="1686960"/>
          </a:xfrm>
          <a:prstGeom prst="ellipse">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42" name="CustomShape 5"/>
          <p:cNvSpPr/>
          <p:nvPr/>
        </p:nvSpPr>
        <p:spPr>
          <a:xfrm>
            <a:off x="5604840" y="4599720"/>
            <a:ext cx="1574640" cy="1574640"/>
          </a:xfrm>
          <a:prstGeom prst="ellipse">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17640" tIns="17640" rIns="17640" bIns="17640" anchor="ctr"/>
          <a:lstStyle/>
          <a:p>
            <a:pPr algn="ctr">
              <a:lnSpc>
                <a:spcPct val="90000"/>
              </a:lnSpc>
            </a:pPr>
            <a:r>
              <a:rPr lang="de-DE" sz="1400" b="0" strike="noStrike" spc="-1">
                <a:solidFill>
                  <a:srgbClr val="000000"/>
                </a:solidFill>
                <a:uFill>
                  <a:solidFill>
                    <a:srgbClr val="FFFFFF"/>
                  </a:solidFill>
                </a:uFill>
                <a:latin typeface="Calibri"/>
              </a:rPr>
              <a:t>255 capability level state descriptions</a:t>
            </a:r>
            <a:endParaRPr lang="de-DE" sz="1800" b="0" strike="noStrike" spc="-1">
              <a:solidFill>
                <a:srgbClr val="000000"/>
              </a:solidFill>
              <a:uFill>
                <a:solidFill>
                  <a:srgbClr val="FFFFFF"/>
                </a:solidFill>
              </a:uFill>
              <a:latin typeface="Arial"/>
            </a:endParaRPr>
          </a:p>
          <a:p>
            <a:pPr algn="ctr">
              <a:lnSpc>
                <a:spcPct val="90000"/>
              </a:lnSpc>
            </a:pPr>
            <a:r>
              <a:rPr lang="de-DE" sz="1400" b="0" strike="noStrike" spc="-1">
                <a:solidFill>
                  <a:srgbClr val="000000"/>
                </a:solidFill>
                <a:uFill>
                  <a:solidFill>
                    <a:srgbClr val="FFFFFF"/>
                  </a:solidFill>
                </a:uFill>
                <a:latin typeface="Calibri"/>
              </a:rPr>
              <a:t>(3 per requirement)</a:t>
            </a:r>
            <a:endParaRPr lang="de-DE" sz="1800" b="0" strike="noStrike" spc="-1">
              <a:solidFill>
                <a:srgbClr val="000000"/>
              </a:solidFill>
              <a:uFill>
                <a:solidFill>
                  <a:srgbClr val="FFFFFF"/>
                </a:solidFill>
              </a:uFill>
              <a:latin typeface="Arial"/>
            </a:endParaRPr>
          </a:p>
        </p:txBody>
      </p:sp>
      <p:sp>
        <p:nvSpPr>
          <p:cNvPr id="1443" name="CustomShape 6"/>
          <p:cNvSpPr/>
          <p:nvPr/>
        </p:nvSpPr>
        <p:spPr>
          <a:xfrm rot="2700000">
            <a:off x="3807360" y="4545360"/>
            <a:ext cx="1682640" cy="1682640"/>
          </a:xfrm>
          <a:prstGeom prst="teardrop">
            <a:avLst>
              <a:gd name="adj" fmla="val 10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44" name="CustomShape 7"/>
          <p:cNvSpPr/>
          <p:nvPr/>
        </p:nvSpPr>
        <p:spPr>
          <a:xfrm>
            <a:off x="3861000" y="4599720"/>
            <a:ext cx="1574640" cy="1574640"/>
          </a:xfrm>
          <a:prstGeom prst="ellipse">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17640" tIns="17640" rIns="17640" bIns="17640" anchor="ctr"/>
          <a:lstStyle/>
          <a:p>
            <a:pPr algn="ctr">
              <a:lnSpc>
                <a:spcPct val="90000"/>
              </a:lnSpc>
            </a:pPr>
            <a:r>
              <a:rPr lang="de-DE" sz="1400" b="0" strike="noStrike" spc="-1">
                <a:solidFill>
                  <a:srgbClr val="000000"/>
                </a:solidFill>
                <a:uFill>
                  <a:solidFill>
                    <a:srgbClr val="FFFFFF"/>
                  </a:solidFill>
                </a:uFill>
                <a:latin typeface="Calibri"/>
              </a:rPr>
              <a:t>85 requirements</a:t>
            </a:r>
            <a:endParaRPr lang="de-DE" sz="1800" b="0" strike="noStrike" spc="-1">
              <a:solidFill>
                <a:srgbClr val="000000"/>
              </a:solidFill>
              <a:uFill>
                <a:solidFill>
                  <a:srgbClr val="FFFFFF"/>
                </a:solidFill>
              </a:uFill>
              <a:latin typeface="Arial"/>
            </a:endParaRPr>
          </a:p>
          <a:p>
            <a:pPr algn="ctr">
              <a:lnSpc>
                <a:spcPct val="90000"/>
              </a:lnSpc>
            </a:pPr>
            <a:r>
              <a:rPr lang="de-DE" sz="1400" b="0" strike="noStrike" spc="-1">
                <a:solidFill>
                  <a:srgbClr val="000000"/>
                </a:solidFill>
                <a:uFill>
                  <a:solidFill>
                    <a:srgbClr val="FFFFFF"/>
                  </a:solidFill>
                </a:uFill>
                <a:latin typeface="Calibri"/>
              </a:rPr>
              <a:t>(3 to 8 per process)</a:t>
            </a:r>
            <a:endParaRPr lang="de-DE" sz="1800" b="0" strike="noStrike" spc="-1">
              <a:solidFill>
                <a:srgbClr val="000000"/>
              </a:solidFill>
              <a:uFill>
                <a:solidFill>
                  <a:srgbClr val="FFFFFF"/>
                </a:solidFill>
              </a:uFill>
              <a:latin typeface="Arial"/>
            </a:endParaRPr>
          </a:p>
        </p:txBody>
      </p:sp>
      <p:sp>
        <p:nvSpPr>
          <p:cNvPr id="1445" name="CustomShape 8"/>
          <p:cNvSpPr/>
          <p:nvPr/>
        </p:nvSpPr>
        <p:spPr>
          <a:xfrm rot="2700000">
            <a:off x="2063160" y="4545360"/>
            <a:ext cx="1682640" cy="1682640"/>
          </a:xfrm>
          <a:prstGeom prst="teardrop">
            <a:avLst>
              <a:gd name="adj" fmla="val 10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1446" name="CustomShape 9"/>
          <p:cNvSpPr/>
          <p:nvPr/>
        </p:nvSpPr>
        <p:spPr>
          <a:xfrm>
            <a:off x="2117520" y="4599720"/>
            <a:ext cx="1574640" cy="1574640"/>
          </a:xfrm>
          <a:prstGeom prst="ellipse">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17640" tIns="17640" rIns="17640" bIns="17640" anchor="ctr"/>
          <a:lstStyle/>
          <a:p>
            <a:pPr algn="ctr">
              <a:lnSpc>
                <a:spcPct val="90000"/>
              </a:lnSpc>
            </a:pPr>
            <a:r>
              <a:rPr lang="de-DE" sz="1400" b="0" strike="noStrike" spc="-1">
                <a:solidFill>
                  <a:srgbClr val="000000"/>
                </a:solidFill>
                <a:uFill>
                  <a:solidFill>
                    <a:srgbClr val="FFFFFF"/>
                  </a:solidFill>
                </a:uFill>
                <a:latin typeface="Calibri"/>
              </a:rPr>
              <a:t>7 general aspects, 14 ITSM processes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Management reviews</a:t>
            </a:r>
            <a:endParaRPr lang="en-US" sz="1800" b="0" strike="noStrike" spc="-1">
              <a:solidFill>
                <a:srgbClr val="000000"/>
              </a:solidFill>
              <a:uFill>
                <a:solidFill>
                  <a:srgbClr val="FFFFFF"/>
                </a:solidFill>
              </a:uFill>
              <a:latin typeface="Calibri"/>
            </a:endParaRPr>
          </a:p>
        </p:txBody>
      </p:sp>
      <p:sp>
        <p:nvSpPr>
          <p:cNvPr id="1448" name="TextShape 2"/>
          <p:cNvSpPr txBox="1"/>
          <p:nvPr/>
        </p:nvSpPr>
        <p:spPr>
          <a:xfrm>
            <a:off x="6553080" y="6430680"/>
            <a:ext cx="2133360" cy="364680"/>
          </a:xfrm>
          <a:prstGeom prst="rect">
            <a:avLst/>
          </a:prstGeom>
          <a:noFill/>
          <a:ln>
            <a:noFill/>
          </a:ln>
        </p:spPr>
        <p:txBody>
          <a:bodyPr anchor="ctr"/>
          <a:lstStyle/>
          <a:p>
            <a:pPr algn="r">
              <a:lnSpc>
                <a:spcPct val="100000"/>
              </a:lnSpc>
            </a:pPr>
            <a:fld id="{51B4ECA6-E5F4-47BA-8AE4-94366AEDC008}" type="slidenum">
              <a:rPr lang="de-DE" sz="1200" b="0" strike="noStrike" spc="-1">
                <a:solidFill>
                  <a:srgbClr val="FFFFFF"/>
                </a:solidFill>
                <a:uFill>
                  <a:solidFill>
                    <a:srgbClr val="FFFFFF"/>
                  </a:solidFill>
                </a:uFill>
                <a:latin typeface="Calibri"/>
              </a:rPr>
              <a:t>159</a:t>
            </a:fld>
            <a:endParaRPr lang="de-DE" sz="1400" b="0" strike="noStrike" spc="-1">
              <a:solidFill>
                <a:srgbClr val="000000"/>
              </a:solidFill>
              <a:uFill>
                <a:solidFill>
                  <a:srgbClr val="FFFFFF"/>
                </a:solidFill>
              </a:uFill>
              <a:latin typeface="Times New Roman"/>
            </a:endParaRPr>
          </a:p>
        </p:txBody>
      </p:sp>
      <p:sp>
        <p:nvSpPr>
          <p:cNvPr id="1449"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450"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1451"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Reviewing the adequacy, conformity, effectiveness and efficiency of the service management system (SMS)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ITIL, COBIT</a:t>
            </a:r>
            <a:endParaRPr lang="en-US" sz="1800" b="0" strike="noStrike" spc="-1">
              <a:solidFill>
                <a:srgbClr val="000000"/>
              </a:solidFill>
              <a:uFill>
                <a:solidFill>
                  <a:srgbClr val="FFFFFF"/>
                </a:solidFill>
              </a:uFill>
              <a:latin typeface="Calibri"/>
            </a:endParaRPr>
          </a:p>
        </p:txBody>
      </p:sp>
      <p:sp>
        <p:nvSpPr>
          <p:cNvPr id="201" name="TextShape 2"/>
          <p:cNvSpPr txBox="1"/>
          <p:nvPr/>
        </p:nvSpPr>
        <p:spPr>
          <a:xfrm>
            <a:off x="6553080" y="6430680"/>
            <a:ext cx="2133360" cy="364680"/>
          </a:xfrm>
          <a:prstGeom prst="rect">
            <a:avLst/>
          </a:prstGeom>
          <a:noFill/>
          <a:ln>
            <a:noFill/>
          </a:ln>
        </p:spPr>
        <p:txBody>
          <a:bodyPr anchor="ctr"/>
          <a:lstStyle/>
          <a:p>
            <a:pPr algn="r">
              <a:lnSpc>
                <a:spcPct val="100000"/>
              </a:lnSpc>
            </a:pPr>
            <a:fld id="{FBE9B93E-B09A-4566-A14A-23221815BBE4}" type="slidenum">
              <a:rPr lang="de-DE" sz="1200" b="0" strike="noStrike" spc="-1">
                <a:solidFill>
                  <a:srgbClr val="8B8B8B"/>
                </a:solidFill>
                <a:uFill>
                  <a:solidFill>
                    <a:srgbClr val="FFFFFF"/>
                  </a:solidFill>
                </a:uFill>
                <a:latin typeface="Calibri"/>
              </a:rPr>
              <a:t>16</a:t>
            </a:fld>
            <a:endParaRPr lang="de-DE" sz="1400" b="0" strike="noStrike" spc="-1">
              <a:solidFill>
                <a:srgbClr val="000000"/>
              </a:solidFill>
              <a:uFill>
                <a:solidFill>
                  <a:srgbClr val="FFFFFF"/>
                </a:solidFill>
              </a:uFill>
              <a:latin typeface="Times New Roman"/>
            </a:endParaRPr>
          </a:p>
        </p:txBody>
      </p:sp>
      <p:pic>
        <p:nvPicPr>
          <p:cNvPr id="202" name="Picture 3"/>
          <p:cNvPicPr/>
          <p:nvPr/>
        </p:nvPicPr>
        <p:blipFill>
          <a:blip r:embed="rId2"/>
          <a:stretch/>
        </p:blipFill>
        <p:spPr>
          <a:xfrm>
            <a:off x="277920" y="3809160"/>
            <a:ext cx="1979280" cy="883800"/>
          </a:xfrm>
          <a:prstGeom prst="rect">
            <a:avLst/>
          </a:prstGeom>
          <a:ln w="9360">
            <a:noFill/>
          </a:ln>
        </p:spPr>
      </p:pic>
      <p:graphicFrame>
        <p:nvGraphicFramePr>
          <p:cNvPr id="203" name="Table 3"/>
          <p:cNvGraphicFramePr/>
          <p:nvPr>
            <p:extLst>
              <p:ext uri="{D42A27DB-BD31-4B8C-83A1-F6EECF244321}">
                <p14:modId xmlns:p14="http://schemas.microsoft.com/office/powerpoint/2010/main" val="1475947188"/>
              </p:ext>
            </p:extLst>
          </p:nvPr>
        </p:nvGraphicFramePr>
        <p:xfrm>
          <a:off x="2417760" y="1689840"/>
          <a:ext cx="6314760" cy="4907280"/>
        </p:xfrm>
        <a:graphic>
          <a:graphicData uri="http://schemas.openxmlformats.org/drawingml/2006/table">
            <a:tbl>
              <a:tblPr/>
              <a:tblGrid>
                <a:gridCol w="3541680">
                  <a:extLst>
                    <a:ext uri="{9D8B030D-6E8A-4147-A177-3AD203B41FA5}">
                      <a16:colId xmlns:a16="http://schemas.microsoft.com/office/drawing/2014/main" val="20000"/>
                    </a:ext>
                  </a:extLst>
                </a:gridCol>
                <a:gridCol w="2773080">
                  <a:extLst>
                    <a:ext uri="{9D8B030D-6E8A-4147-A177-3AD203B41FA5}">
                      <a16:colId xmlns:a16="http://schemas.microsoft.com/office/drawing/2014/main" val="20001"/>
                    </a:ext>
                  </a:extLst>
                </a:gridCol>
              </a:tblGrid>
              <a:tr h="1500480">
                <a:tc>
                  <a:txBody>
                    <a:bodyPr/>
                    <a:lstStyle/>
                    <a:p>
                      <a:pPr>
                        <a:lnSpc>
                          <a:spcPct val="100000"/>
                        </a:lnSpc>
                      </a:pPr>
                      <a:r>
                        <a:rPr lang="de-DE" sz="1600" b="1" strike="noStrike" spc="-1" dirty="0">
                          <a:solidFill>
                            <a:srgbClr val="000000"/>
                          </a:solidFill>
                          <a:uFill>
                            <a:solidFill>
                              <a:srgbClr val="FFFFFF"/>
                            </a:solidFill>
                          </a:uFill>
                          <a:latin typeface="Calibri"/>
                        </a:rPr>
                        <a:t>FitSM</a:t>
                      </a:r>
                      <a:endParaRPr lang="de-DE" sz="1800" b="0" strike="noStrike" spc="-1" dirty="0">
                        <a:solidFill>
                          <a:srgbClr val="000000"/>
                        </a:solidFill>
                        <a:uFill>
                          <a:solidFill>
                            <a:srgbClr val="FFFFFF"/>
                          </a:solidFill>
                        </a:uFill>
                        <a:latin typeface="Arial"/>
                      </a:endParaRPr>
                    </a:p>
                    <a:p>
                      <a:pPr marL="285750" indent="-285750">
                        <a:lnSpc>
                          <a:spcPct val="100000"/>
                        </a:lnSpc>
                        <a:buFont typeface="Arial" panose="020B0604020202020204" pitchFamily="34" charset="0"/>
                        <a:buChar char="•"/>
                      </a:pPr>
                      <a:r>
                        <a:rPr lang="de-DE" sz="1600" b="0" strike="noStrike" spc="-1" dirty="0">
                          <a:solidFill>
                            <a:srgbClr val="000000"/>
                          </a:solidFill>
                          <a:uFill>
                            <a:solidFill>
                              <a:srgbClr val="FFFFFF"/>
                            </a:solidFill>
                          </a:uFill>
                          <a:latin typeface="Calibri"/>
                        </a:rPr>
                        <a:t>Family </a:t>
                      </a:r>
                      <a:r>
                        <a:rPr lang="de-DE" sz="1600" b="0" strike="noStrike" spc="-1" dirty="0" err="1">
                          <a:solidFill>
                            <a:srgbClr val="000000"/>
                          </a:solidFill>
                          <a:uFill>
                            <a:solidFill>
                              <a:srgbClr val="FFFFFF"/>
                            </a:solidFill>
                          </a:uFill>
                          <a:latin typeface="Calibri"/>
                        </a:rPr>
                        <a:t>of</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standards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for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lightweight</a:t>
                      </a:r>
                      <a:r>
                        <a:rPr lang="de-DE" sz="1600" b="0" strike="noStrike" spc="-1" dirty="0">
                          <a:solidFill>
                            <a:srgbClr val="000000"/>
                          </a:solidFill>
                          <a:uFill>
                            <a:solidFill>
                              <a:srgbClr val="FFFFFF"/>
                            </a:solidFill>
                          </a:uFill>
                          <a:latin typeface="Calibri"/>
                        </a:rPr>
                        <a:t> IT </a:t>
                      </a:r>
                      <a:r>
                        <a:rPr lang="de-DE" sz="1600" b="0" strike="noStrike" spc="-1" dirty="0" err="1">
                          <a:solidFill>
                            <a:srgbClr val="000000"/>
                          </a:solidFill>
                          <a:uFill>
                            <a:solidFill>
                              <a:srgbClr val="FFFFFF"/>
                            </a:solidFill>
                          </a:uFill>
                          <a:latin typeface="Calibri"/>
                        </a:rPr>
                        <a:t>service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management</a:t>
                      </a:r>
                      <a:endParaRPr lang="de-DE" sz="1600" b="0" strike="noStrike" spc="-1" dirty="0">
                        <a:solidFill>
                          <a:srgbClr val="000000"/>
                        </a:solidFill>
                        <a:uFill>
                          <a:solidFill>
                            <a:srgbClr val="FFFFFF"/>
                          </a:solidFill>
                        </a:uFill>
                        <a:latin typeface="Calibri"/>
                      </a:endParaRPr>
                    </a:p>
                    <a:p>
                      <a:pPr marL="285750" indent="-285750">
                        <a:lnSpc>
                          <a:spcPct val="100000"/>
                        </a:lnSpc>
                        <a:buFont typeface="Arial" panose="020B0604020202020204" pitchFamily="34" charset="0"/>
                        <a:buChar char="•"/>
                      </a:pPr>
                      <a:r>
                        <a:rPr lang="de-DE" sz="1600" b="0" strike="noStrike" spc="-1" dirty="0">
                          <a:solidFill>
                            <a:srgbClr val="000000"/>
                          </a:solidFill>
                          <a:uFill>
                            <a:solidFill>
                              <a:srgbClr val="FFFFFF"/>
                            </a:solidFill>
                          </a:uFill>
                          <a:latin typeface="Calibri"/>
                        </a:rPr>
                        <a:t>Design </a:t>
                      </a:r>
                      <a:r>
                        <a:rPr lang="de-DE" sz="1600" b="0" strike="noStrike" spc="-1" dirty="0" err="1">
                          <a:solidFill>
                            <a:srgbClr val="000000"/>
                          </a:solidFill>
                          <a:uFill>
                            <a:solidFill>
                              <a:srgbClr val="FFFFFF"/>
                            </a:solidFill>
                          </a:uFill>
                          <a:latin typeface="Calibri"/>
                        </a:rPr>
                        <a:t>principle</a:t>
                      </a:r>
                      <a:r>
                        <a:rPr lang="de-DE" sz="1600" b="0" strike="noStrike" spc="-1" dirty="0">
                          <a:solidFill>
                            <a:srgbClr val="000000"/>
                          </a:solidFill>
                          <a:uFill>
                            <a:solidFill>
                              <a:srgbClr val="FFFFFF"/>
                            </a:solidFill>
                          </a:uFill>
                          <a:latin typeface="Calibri"/>
                        </a:rPr>
                        <a:t>: Keep </a:t>
                      </a:r>
                      <a:r>
                        <a:rPr lang="de-DE" sz="1600" b="0" strike="noStrike" spc="-1" dirty="0" err="1">
                          <a:solidFill>
                            <a:srgbClr val="000000"/>
                          </a:solidFill>
                          <a:uFill>
                            <a:solidFill>
                              <a:srgbClr val="FFFFFF"/>
                            </a:solidFill>
                          </a:uFill>
                          <a:latin typeface="Calibri"/>
                        </a:rPr>
                        <a:t>it</a:t>
                      </a:r>
                      <a:r>
                        <a:rPr lang="de-DE" sz="1600" b="0" strike="noStrike" spc="-1" dirty="0">
                          <a:solidFill>
                            <a:srgbClr val="000000"/>
                          </a:solidFill>
                          <a:uFill>
                            <a:solidFill>
                              <a:srgbClr val="FFFFFF"/>
                            </a:solidFill>
                          </a:uFill>
                          <a:latin typeface="Calibri"/>
                        </a:rPr>
                        <a:t> simple!</a:t>
                      </a:r>
                      <a:endParaRPr lang="de-DE" sz="1800" b="0" strike="noStrike" spc="-1" dirty="0">
                        <a:solidFill>
                          <a:srgbClr val="000000"/>
                        </a:solidFill>
                        <a:uFill>
                          <a:solidFill>
                            <a:srgbClr val="FFFFFF"/>
                          </a:solidFill>
                        </a:uFill>
                        <a:latin typeface="Arial"/>
                      </a:endParaRPr>
                    </a:p>
                    <a:p>
                      <a:pPr marL="285750" indent="-285750">
                        <a:lnSpc>
                          <a:spcPct val="100000"/>
                        </a:lnSpc>
                        <a:buFont typeface="Arial" panose="020B0604020202020204" pitchFamily="34" charset="0"/>
                        <a:buChar char="•"/>
                      </a:pPr>
                      <a:r>
                        <a:rPr lang="de-DE" sz="1600" b="0" strike="noStrike" spc="-1" dirty="0" err="1">
                          <a:solidFill>
                            <a:srgbClr val="000000"/>
                          </a:solidFill>
                          <a:uFill>
                            <a:solidFill>
                              <a:srgbClr val="FFFFFF"/>
                            </a:solidFill>
                          </a:uFill>
                          <a:latin typeface="Calibri"/>
                        </a:rPr>
                        <a:t>Provides</a:t>
                      </a:r>
                      <a:r>
                        <a:rPr lang="de-DE" sz="1600" b="0" strike="noStrike" spc="-1" dirty="0">
                          <a:solidFill>
                            <a:srgbClr val="000000"/>
                          </a:solidFill>
                          <a:uFill>
                            <a:solidFill>
                              <a:srgbClr val="FFFFFF"/>
                            </a:solidFill>
                          </a:uFill>
                          <a:latin typeface="Calibri"/>
                        </a:rPr>
                        <a:t> a </a:t>
                      </a:r>
                      <a:r>
                        <a:rPr lang="de-DE" sz="1600" b="0" strike="noStrike" spc="-1" dirty="0" err="1">
                          <a:solidFill>
                            <a:srgbClr val="000000"/>
                          </a:solidFill>
                          <a:uFill>
                            <a:solidFill>
                              <a:srgbClr val="FFFFFF"/>
                            </a:solidFill>
                          </a:uFill>
                          <a:latin typeface="Calibri"/>
                        </a:rPr>
                        <a:t>glossary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of</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terms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requirements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activities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roles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and</a:t>
                      </a:r>
                      <a:r>
                        <a:rPr lang="de-DE" sz="1600" b="0" strike="noStrike" spc="-1" dirty="0">
                          <a:solidFill>
                            <a:srgbClr val="000000"/>
                          </a:solidFill>
                          <a:uFill>
                            <a:solidFill>
                              <a:srgbClr val="FFFFFF"/>
                            </a:solidFill>
                          </a:uFill>
                          <a:latin typeface="Calibri"/>
                        </a:rPr>
                        <a:t> a </a:t>
                      </a:r>
                      <a:r>
                        <a:rPr lang="de-DE" sz="1600" b="0" strike="noStrike" spc="-1" dirty="0" err="1">
                          <a:solidFill>
                            <a:srgbClr val="000000"/>
                          </a:solidFill>
                          <a:uFill>
                            <a:solidFill>
                              <a:srgbClr val="FFFFFF"/>
                            </a:solidFill>
                          </a:uFill>
                          <a:latin typeface="Calibri"/>
                        </a:rPr>
                        <a:t>capability</a:t>
                      </a:r>
                      <a:r>
                        <a:rPr lang="de-DE" sz="1600" b="0" strike="noStrike" spc="-1" dirty="0">
                          <a:solidFill>
                            <a:srgbClr val="000000"/>
                          </a:solidFill>
                          <a:uFill>
                            <a:solidFill>
                              <a:srgbClr val="FFFFFF"/>
                            </a:solidFill>
                          </a:uFill>
                          <a:latin typeface="Calibri"/>
                        </a:rPr>
                        <a:t> / </a:t>
                      </a:r>
                      <a:r>
                        <a:rPr lang="de-DE" sz="1600" b="0" strike="noStrike" spc="-1" dirty="0" err="1">
                          <a:solidFill>
                            <a:srgbClr val="000000"/>
                          </a:solidFill>
                          <a:uFill>
                            <a:solidFill>
                              <a:srgbClr val="FFFFFF"/>
                            </a:solidFill>
                          </a:uFill>
                          <a:latin typeface="Calibri"/>
                        </a:rPr>
                        <a:t>maturity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assessment</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tool</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err="1">
                          <a:solidFill>
                            <a:srgbClr val="000000"/>
                          </a:solidFill>
                          <a:uFill>
                            <a:solidFill>
                              <a:srgbClr val="FFFFFF"/>
                            </a:solidFill>
                          </a:uFill>
                          <a:latin typeface="Calibri"/>
                        </a:rPr>
                        <a:t>Several</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parts</a:t>
                      </a:r>
                      <a:r>
                        <a:rPr lang="de-DE" sz="1600" b="0" strike="noStrike" spc="-1" dirty="0">
                          <a:solidFill>
                            <a:srgbClr val="000000"/>
                          </a:solidFill>
                          <a:uFill>
                            <a:solidFill>
                              <a:srgbClr val="FFFFFF"/>
                            </a:solidFill>
                          </a:uFill>
                          <a:latin typeface="Calibri"/>
                        </a:rPr>
                        <a:t> / </a:t>
                      </a:r>
                      <a:r>
                        <a:rPr lang="de-DE" sz="1600" b="0" strike="noStrike" spc="-1" dirty="0" err="1">
                          <a:solidFill>
                            <a:srgbClr val="000000"/>
                          </a:solidFill>
                          <a:uFill>
                            <a:solidFill>
                              <a:srgbClr val="FFFFFF"/>
                            </a:solidFill>
                          </a:uFill>
                          <a:latin typeface="Calibri"/>
                        </a:rPr>
                        <a:t>core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documents</a:t>
                      </a:r>
                      <a:r>
                        <a:rPr lang="de-DE" sz="1600" b="0" strike="noStrike" spc="-1" dirty="0">
                          <a:solidFill>
                            <a:srgbClr val="000000"/>
                          </a:solidFill>
                          <a:uFill>
                            <a:solidFill>
                              <a:srgbClr val="FFFFFF"/>
                            </a:solidFill>
                          </a:uFill>
                          <a:latin typeface="Calibri"/>
                        </a:rPr>
                        <a:t>, plus ITSM </a:t>
                      </a:r>
                      <a:r>
                        <a:rPr lang="de-DE" sz="1600" b="0" strike="noStrike" spc="-1" dirty="0" err="1">
                          <a:solidFill>
                            <a:srgbClr val="000000"/>
                          </a:solidFill>
                          <a:uFill>
                            <a:solidFill>
                              <a:srgbClr val="FFFFFF"/>
                            </a:solidFill>
                          </a:uFill>
                          <a:latin typeface="Calibri"/>
                        </a:rPr>
                        <a:t>templates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and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samples</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err="1">
                          <a:solidFill>
                            <a:srgbClr val="000000"/>
                          </a:solidFill>
                          <a:uFill>
                            <a:solidFill>
                              <a:srgbClr val="FFFFFF"/>
                            </a:solidFill>
                          </a:uFill>
                          <a:latin typeface="Calibri"/>
                        </a:rPr>
                        <a:t>Developed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part</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of</a:t>
                      </a:r>
                      <a:r>
                        <a:rPr lang="de-DE" sz="1600" b="0" strike="noStrike" spc="-1" dirty="0">
                          <a:solidFill>
                            <a:srgbClr val="000000"/>
                          </a:solidFill>
                          <a:uFill>
                            <a:solidFill>
                              <a:srgbClr val="FFFFFF"/>
                            </a:solidFill>
                          </a:uFill>
                          <a:latin typeface="Calibri"/>
                        </a:rPr>
                        <a:t> an initiative </a:t>
                      </a:r>
                      <a:r>
                        <a:rPr lang="de-DE" sz="1600" b="0" strike="noStrike" spc="-1" dirty="0" err="1">
                          <a:solidFill>
                            <a:srgbClr val="000000"/>
                          </a:solidFill>
                          <a:uFill>
                            <a:solidFill>
                              <a:srgbClr val="FFFFFF"/>
                            </a:solidFill>
                          </a:uFill>
                          <a:latin typeface="Calibri"/>
                        </a:rPr>
                        <a:t>funded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by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the</a:t>
                      </a:r>
                      <a:r>
                        <a:rPr lang="de-DE" sz="1600" b="0" strike="noStrike" spc="-1" dirty="0">
                          <a:solidFill>
                            <a:srgbClr val="000000"/>
                          </a:solidFill>
                          <a:uFill>
                            <a:solidFill>
                              <a:srgbClr val="FFFFFF"/>
                            </a:solidFill>
                          </a:uFill>
                          <a:latin typeface="Calibri"/>
                        </a:rPr>
                        <a:t> European </a:t>
                      </a:r>
                      <a:r>
                        <a:rPr lang="de-DE" sz="1600" b="0" strike="noStrike" spc="-1" dirty="0" err="1">
                          <a:solidFill>
                            <a:srgbClr val="000000"/>
                          </a:solidFill>
                          <a:uFill>
                            <a:solidFill>
                              <a:srgbClr val="FFFFFF"/>
                            </a:solidFill>
                          </a:uFill>
                          <a:latin typeface="Calibri"/>
                        </a:rPr>
                        <a:t>Commission</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1500480">
                <a:tc>
                  <a:txBody>
                    <a:bodyPr/>
                    <a:lstStyle/>
                    <a:p>
                      <a:pPr>
                        <a:lnSpc>
                          <a:spcPct val="100000"/>
                        </a:lnSpc>
                      </a:pPr>
                      <a:r>
                        <a:rPr lang="de-DE" sz="1600" b="1" strike="noStrike" spc="-1" dirty="0">
                          <a:solidFill>
                            <a:srgbClr val="000000"/>
                          </a:solidFill>
                          <a:uFill>
                            <a:solidFill>
                              <a:srgbClr val="FFFFFF"/>
                            </a:solidFill>
                          </a:uFill>
                          <a:latin typeface="Calibri"/>
                        </a:rPr>
                        <a:t>IT Infrastructure Library</a:t>
                      </a:r>
                      <a:endParaRPr lang="de-DE" sz="1800" b="0" strike="noStrike" spc="-1" dirty="0">
                        <a:solidFill>
                          <a:srgbClr val="000000"/>
                        </a:solidFill>
                        <a:uFill>
                          <a:solidFill>
                            <a:srgbClr val="FFFFFF"/>
                          </a:solidFill>
                        </a:uFill>
                        <a:latin typeface="Arial"/>
                      </a:endParaRPr>
                    </a:p>
                    <a:p>
                      <a:pPr marL="285750" indent="-285750">
                        <a:lnSpc>
                          <a:spcPct val="100000"/>
                        </a:lnSpc>
                        <a:buFont typeface="Arial" panose="020B0604020202020204" pitchFamily="34" charset="0"/>
                        <a:buChar char="•"/>
                      </a:pPr>
                      <a:r>
                        <a:rPr lang="de-DE" sz="1600" b="0" strike="noStrike" spc="-1" dirty="0" err="1">
                          <a:solidFill>
                            <a:srgbClr val="000000"/>
                          </a:solidFill>
                          <a:uFill>
                            <a:solidFill>
                              <a:srgbClr val="FFFFFF"/>
                            </a:solidFill>
                          </a:uFill>
                          <a:latin typeface="Calibri"/>
                        </a:rPr>
                        <a:t>Number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of</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books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with</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good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practice</a:t>
                      </a:r>
                      <a:r>
                        <a:rPr lang="de-DE" sz="1600" b="0" strike="noStrike" spc="-1" dirty="0">
                          <a:solidFill>
                            <a:srgbClr val="000000"/>
                          </a:solidFill>
                          <a:uFill>
                            <a:solidFill>
                              <a:srgbClr val="FFFFFF"/>
                            </a:solidFill>
                          </a:uFill>
                          <a:latin typeface="Calibri"/>
                        </a:rPr>
                        <a:t>" in IT </a:t>
                      </a:r>
                      <a:r>
                        <a:rPr lang="de-DE" sz="1600" b="0" strike="noStrike" spc="-1" dirty="0" err="1">
                          <a:solidFill>
                            <a:srgbClr val="000000"/>
                          </a:solidFill>
                          <a:uFill>
                            <a:solidFill>
                              <a:srgbClr val="FFFFFF"/>
                            </a:solidFill>
                          </a:uFill>
                          <a:latin typeface="Calibri"/>
                        </a:rPr>
                        <a:t>service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management</a:t>
                      </a:r>
                      <a:endParaRPr lang="de-DE" sz="1800" b="0" strike="noStrike" spc="-1" dirty="0">
                        <a:solidFill>
                          <a:srgbClr val="000000"/>
                        </a:solidFill>
                        <a:uFill>
                          <a:solidFill>
                            <a:srgbClr val="FFFFFF"/>
                          </a:solidFill>
                        </a:uFill>
                        <a:latin typeface="Arial"/>
                      </a:endParaRPr>
                    </a:p>
                    <a:p>
                      <a:pPr marL="285750" indent="-285750">
                        <a:lnSpc>
                          <a:spcPct val="100000"/>
                        </a:lnSpc>
                        <a:buFont typeface="Arial" panose="020B0604020202020204" pitchFamily="34" charset="0"/>
                        <a:buChar char="•"/>
                      </a:pPr>
                      <a:r>
                        <a:rPr lang="de-DE" sz="1600" b="0" strike="noStrike" spc="-1" dirty="0">
                          <a:solidFill>
                            <a:srgbClr val="000000"/>
                          </a:solidFill>
                          <a:uFill>
                            <a:solidFill>
                              <a:srgbClr val="FFFFFF"/>
                            </a:solidFill>
                          </a:uFill>
                          <a:latin typeface="Calibri"/>
                        </a:rPr>
                        <a:t>Slogan: "</a:t>
                      </a:r>
                      <a:r>
                        <a:rPr lang="de-DE" sz="1600" b="0" strike="noStrike" spc="-1" dirty="0" err="1">
                          <a:solidFill>
                            <a:srgbClr val="000000"/>
                          </a:solidFill>
                          <a:uFill>
                            <a:solidFill>
                              <a:srgbClr val="FFFFFF"/>
                            </a:solidFill>
                          </a:uFill>
                          <a:latin typeface="Calibri"/>
                        </a:rPr>
                        <a:t>the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key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to</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managing</a:t>
                      </a:r>
                      <a:r>
                        <a:rPr lang="de-DE" sz="1600" b="0" strike="noStrike" spc="-1" dirty="0">
                          <a:solidFill>
                            <a:srgbClr val="000000"/>
                          </a:solidFill>
                          <a:uFill>
                            <a:solidFill>
                              <a:srgbClr val="FFFFFF"/>
                            </a:solidFill>
                          </a:uFill>
                          <a:latin typeface="Calibri"/>
                        </a:rPr>
                        <a:t> IT </a:t>
                      </a:r>
                      <a:r>
                        <a:rPr lang="de-DE" sz="1600" b="0" strike="noStrike" spc="-1" dirty="0" err="1">
                          <a:solidFill>
                            <a:srgbClr val="000000"/>
                          </a:solidFill>
                          <a:uFill>
                            <a:solidFill>
                              <a:srgbClr val="FFFFFF"/>
                            </a:solidFill>
                          </a:uFill>
                          <a:latin typeface="Calibri"/>
                        </a:rPr>
                        <a:t>services</a:t>
                      </a:r>
                      <a:endParaRPr lang="de-DE" sz="1600" b="0" strike="noStrike" spc="-1" dirty="0">
                        <a:solidFill>
                          <a:srgbClr val="000000"/>
                        </a:solidFill>
                        <a:uFill>
                          <a:solidFill>
                            <a:srgbClr val="FFFFFF"/>
                          </a:solidFill>
                        </a:uFill>
                        <a:latin typeface="Calibri"/>
                      </a:endParaRPr>
                    </a:p>
                    <a:p>
                      <a:pPr marL="285750" indent="-285750">
                        <a:lnSpc>
                          <a:spcPct val="100000"/>
                        </a:lnSpc>
                        <a:buFont typeface="Arial" panose="020B0604020202020204" pitchFamily="34" charset="0"/>
                        <a:buChar char="•"/>
                      </a:pPr>
                      <a:r>
                        <a:rPr lang="de-DE" sz="1600" b="0" strike="noStrike" spc="-1" dirty="0" err="1">
                          <a:solidFill>
                            <a:srgbClr val="000000"/>
                          </a:solidFill>
                          <a:uFill>
                            <a:solidFill>
                              <a:srgbClr val="FFFFFF"/>
                            </a:solidFill>
                          </a:uFill>
                          <a:latin typeface="Calibri"/>
                        </a:rPr>
                        <a:t>Descriptions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of</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key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principles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concepts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and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processes</a:t>
                      </a:r>
                      <a:r>
                        <a:rPr lang="de-DE" sz="1600" b="0" strike="noStrike" spc="-1" dirty="0">
                          <a:solidFill>
                            <a:srgbClr val="000000"/>
                          </a:solidFill>
                          <a:uFill>
                            <a:solidFill>
                              <a:srgbClr val="FFFFFF"/>
                            </a:solidFill>
                          </a:uFill>
                          <a:latin typeface="Calibri"/>
                        </a:rPr>
                        <a:t> in ITSM</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err="1">
                          <a:solidFill>
                            <a:srgbClr val="000000"/>
                          </a:solidFill>
                          <a:uFill>
                            <a:solidFill>
                              <a:srgbClr val="FFFFFF"/>
                            </a:solidFill>
                          </a:uFill>
                          <a:latin typeface="Calibri"/>
                        </a:rPr>
                        <a:t>Popular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and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wide-spread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framework</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 5 </a:t>
                      </a:r>
                      <a:r>
                        <a:rPr lang="de-DE" sz="1600" b="0" strike="noStrike" spc="-1" dirty="0" err="1">
                          <a:solidFill>
                            <a:srgbClr val="000000"/>
                          </a:solidFill>
                          <a:uFill>
                            <a:solidFill>
                              <a:srgbClr val="FFFFFF"/>
                            </a:solidFill>
                          </a:uFill>
                          <a:latin typeface="Calibri"/>
                        </a:rPr>
                        <a:t>core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books</a:t>
                      </a:r>
                      <a:r>
                        <a:rPr lang="de-DE" sz="1600" b="0" strike="noStrike" spc="-1" dirty="0">
                          <a:solidFill>
                            <a:srgbClr val="000000"/>
                          </a:solidFill>
                          <a:uFill>
                            <a:solidFill>
                              <a:srgbClr val="FFFFFF"/>
                            </a:solidFill>
                          </a:uFill>
                          <a:latin typeface="Calibri"/>
                        </a:rPr>
                        <a:t> (ITIL V3), </a:t>
                      </a:r>
                      <a:r>
                        <a:rPr lang="de-DE" sz="1600" b="0" strike="noStrike" spc="-1" dirty="0" err="1">
                          <a:solidFill>
                            <a:srgbClr val="000000"/>
                          </a:solidFill>
                          <a:uFill>
                            <a:solidFill>
                              <a:srgbClr val="FFFFFF"/>
                            </a:solidFill>
                          </a:uFill>
                          <a:latin typeface="Calibri"/>
                        </a:rPr>
                        <a:t>one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for</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each</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phase</a:t>
                      </a:r>
                      <a:r>
                        <a:rPr lang="de-DE" sz="1600" b="0" strike="noStrike" spc="-1" dirty="0">
                          <a:solidFill>
                            <a:srgbClr val="000000"/>
                          </a:solidFill>
                          <a:uFill>
                            <a:solidFill>
                              <a:srgbClr val="FFFFFF"/>
                            </a:solidFill>
                          </a:uFill>
                          <a:latin typeface="Calibri"/>
                        </a:rPr>
                        <a:t> in a “</a:t>
                      </a:r>
                      <a:r>
                        <a:rPr lang="de-DE" sz="1600" b="0" strike="noStrike" spc="-1" dirty="0" err="1">
                          <a:solidFill>
                            <a:srgbClr val="000000"/>
                          </a:solidFill>
                          <a:uFill>
                            <a:solidFill>
                              <a:srgbClr val="FFFFFF"/>
                            </a:solidFill>
                          </a:uFill>
                          <a:latin typeface="Calibri"/>
                        </a:rPr>
                        <a:t>service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lifecycle</a:t>
                      </a:r>
                      <a:r>
                        <a:rPr lang="de-DE" sz="16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98000">
                <a:tc>
                  <a:txBody>
                    <a:bodyPr/>
                    <a:lstStyle/>
                    <a:p>
                      <a:pPr>
                        <a:lnSpc>
                          <a:spcPct val="100000"/>
                        </a:lnSpc>
                      </a:pPr>
                      <a:r>
                        <a:rPr lang="de-DE" sz="1600" b="1" strike="noStrike" spc="-1" dirty="0">
                          <a:solidFill>
                            <a:srgbClr val="000000"/>
                          </a:solidFill>
                          <a:uFill>
                            <a:solidFill>
                              <a:srgbClr val="FFFFFF"/>
                            </a:solidFill>
                          </a:uFill>
                          <a:latin typeface="Calibri"/>
                        </a:rPr>
                        <a:t>Control </a:t>
                      </a:r>
                      <a:r>
                        <a:rPr lang="de-DE" sz="1600" b="1" strike="noStrike" spc="-1" dirty="0" err="1">
                          <a:solidFill>
                            <a:srgbClr val="000000"/>
                          </a:solidFill>
                          <a:uFill>
                            <a:solidFill>
                              <a:srgbClr val="FFFFFF"/>
                            </a:solidFill>
                          </a:uFill>
                          <a:latin typeface="Calibri"/>
                        </a:rPr>
                        <a:t>Objectives</a:t>
                      </a:r>
                      <a:r>
                        <a:rPr lang="de-DE" sz="1600" b="1" strike="noStrike" spc="-1" dirty="0">
                          <a:solidFill>
                            <a:srgbClr val="000000"/>
                          </a:solidFill>
                          <a:uFill>
                            <a:solidFill>
                              <a:srgbClr val="FFFFFF"/>
                            </a:solidFill>
                          </a:uFill>
                          <a:latin typeface="Calibri"/>
                        </a:rPr>
                        <a:t> </a:t>
                      </a:r>
                      <a:r>
                        <a:rPr lang="de-DE" sz="1600" b="1" strike="noStrike" spc="-1" dirty="0" err="1">
                          <a:solidFill>
                            <a:srgbClr val="000000"/>
                          </a:solidFill>
                          <a:uFill>
                            <a:solidFill>
                              <a:srgbClr val="FFFFFF"/>
                            </a:solidFill>
                          </a:uFill>
                          <a:latin typeface="Calibri"/>
                        </a:rPr>
                        <a:t>for</a:t>
                      </a:r>
                      <a:r>
                        <a:rPr lang="de-DE" sz="1600" b="1" strike="noStrike" spc="-1" dirty="0">
                          <a:solidFill>
                            <a:srgbClr val="000000"/>
                          </a:solidFill>
                          <a:uFill>
                            <a:solidFill>
                              <a:srgbClr val="FFFFFF"/>
                            </a:solidFill>
                          </a:uFill>
                          <a:latin typeface="Calibri"/>
                        </a:rPr>
                        <a:t> Information </a:t>
                      </a:r>
                      <a:r>
                        <a:rPr lang="de-DE" sz="1600" b="1" strike="noStrike" spc="-1" dirty="0" err="1">
                          <a:solidFill>
                            <a:srgbClr val="000000"/>
                          </a:solidFill>
                          <a:uFill>
                            <a:solidFill>
                              <a:srgbClr val="FFFFFF"/>
                            </a:solidFill>
                          </a:uFill>
                          <a:latin typeface="Calibri"/>
                        </a:rPr>
                        <a:t>and</a:t>
                      </a:r>
                      <a:r>
                        <a:rPr lang="de-DE" sz="1600" b="1" strike="noStrike" spc="-1" dirty="0">
                          <a:solidFill>
                            <a:srgbClr val="000000"/>
                          </a:solidFill>
                          <a:uFill>
                            <a:solidFill>
                              <a:srgbClr val="FFFFFF"/>
                            </a:solidFill>
                          </a:uFill>
                          <a:latin typeface="Calibri"/>
                        </a:rPr>
                        <a:t> </a:t>
                      </a:r>
                      <a:r>
                        <a:rPr lang="de-DE" sz="1600" b="1" strike="noStrike" spc="-1" dirty="0" err="1">
                          <a:solidFill>
                            <a:srgbClr val="000000"/>
                          </a:solidFill>
                          <a:uFill>
                            <a:solidFill>
                              <a:srgbClr val="FFFFFF"/>
                            </a:solidFill>
                          </a:uFill>
                          <a:latin typeface="Calibri"/>
                        </a:rPr>
                        <a:t>Related</a:t>
                      </a:r>
                      <a:r>
                        <a:rPr lang="de-DE" sz="1600" b="1" strike="noStrike" spc="-1" dirty="0">
                          <a:solidFill>
                            <a:srgbClr val="000000"/>
                          </a:solidFill>
                          <a:uFill>
                            <a:solidFill>
                              <a:srgbClr val="FFFFFF"/>
                            </a:solidFill>
                          </a:uFill>
                          <a:latin typeface="Calibri"/>
                        </a:rPr>
                        <a:t> Technologies</a:t>
                      </a:r>
                      <a:endParaRPr lang="de-DE" sz="1800" b="0" strike="noStrike" spc="-1" dirty="0">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dirty="0">
                          <a:solidFill>
                            <a:srgbClr val="000000"/>
                          </a:solidFill>
                          <a:uFill>
                            <a:solidFill>
                              <a:srgbClr val="FFFFFF"/>
                            </a:solidFill>
                          </a:uFill>
                          <a:latin typeface="Calibri"/>
                        </a:rPr>
                        <a:t> IT </a:t>
                      </a:r>
                      <a:r>
                        <a:rPr lang="de-DE" sz="1600" b="0" strike="noStrike" spc="-1" dirty="0" err="1">
                          <a:solidFill>
                            <a:srgbClr val="000000"/>
                          </a:solidFill>
                          <a:uFill>
                            <a:solidFill>
                              <a:srgbClr val="FFFFFF"/>
                            </a:solidFill>
                          </a:uFill>
                          <a:latin typeface="Calibri"/>
                        </a:rPr>
                        <a:t>Governance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framework</a:t>
                      </a:r>
                      <a:endParaRPr lang="de-DE" sz="1800" b="0" strike="noStrike" spc="-1" dirty="0">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Specifies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control</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objectives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metrics</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maturity</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models</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750" indent="-285750">
                        <a:lnSpc>
                          <a:spcPct val="100000"/>
                        </a:lnSpc>
                        <a:buClr>
                          <a:srgbClr val="000000"/>
                        </a:buClr>
                        <a:buFont typeface="Arial" panose="020B0604020202020204" pitchFamily="34" charset="0"/>
                        <a:buChar char="•"/>
                      </a:pPr>
                      <a:r>
                        <a:rPr lang="de-DE" sz="1600" b="0" strike="noStrike" spc="-1" dirty="0" err="1">
                          <a:solidFill>
                            <a:srgbClr val="000000"/>
                          </a:solidFill>
                          <a:uFill>
                            <a:solidFill>
                              <a:srgbClr val="FFFFFF"/>
                            </a:solidFill>
                          </a:uFill>
                          <a:latin typeface="Calibri"/>
                        </a:rPr>
                        <a:t>Developed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by</a:t>
                      </a:r>
                      <a:r>
                        <a:rPr lang="de-DE" sz="1600" b="0" strike="noStrike" spc="-1" dirty="0">
                          <a:solidFill>
                            <a:srgbClr val="000000"/>
                          </a:solidFill>
                          <a:uFill>
                            <a:solidFill>
                              <a:srgbClr val="FFFFFF"/>
                            </a:solidFill>
                          </a:uFill>
                          <a:latin typeface="Calibri"/>
                        </a:rPr>
                        <a:t> ISACA</a:t>
                      </a:r>
                      <a:endParaRPr lang="de-DE" sz="1800" b="0" strike="noStrike" spc="-1" dirty="0">
                        <a:solidFill>
                          <a:srgbClr val="000000"/>
                        </a:solidFill>
                        <a:uFill>
                          <a:solidFill>
                            <a:srgbClr val="FFFFFF"/>
                          </a:solidFill>
                        </a:uFill>
                        <a:latin typeface="Arial"/>
                      </a:endParaRPr>
                    </a:p>
                    <a:p>
                      <a:pPr marL="285750" indent="-285750">
                        <a:lnSpc>
                          <a:spcPct val="100000"/>
                        </a:lnSpc>
                        <a:buClr>
                          <a:srgbClr val="000000"/>
                        </a:buClr>
                        <a:buFont typeface="Arial" panose="020B0604020202020204" pitchFamily="34" charset="0"/>
                        <a:buChar char="•"/>
                      </a:pPr>
                      <a:r>
                        <a:rPr lang="de-DE" sz="1600" b="0" strike="noStrike" spc="-1" dirty="0">
                          <a:solidFill>
                            <a:srgbClr val="000000"/>
                          </a:solidFill>
                          <a:uFill>
                            <a:solidFill>
                              <a:srgbClr val="FFFFFF"/>
                            </a:solidFill>
                          </a:uFill>
                          <a:latin typeface="Calibri"/>
                        </a:rPr>
                        <a:t>Can </a:t>
                      </a:r>
                      <a:r>
                        <a:rPr lang="de-DE" sz="1600" b="0" strike="noStrike" spc="-1" dirty="0" err="1">
                          <a:solidFill>
                            <a:srgbClr val="000000"/>
                          </a:solidFill>
                          <a:uFill>
                            <a:solidFill>
                              <a:srgbClr val="FFFFFF"/>
                            </a:solidFill>
                          </a:uFill>
                          <a:latin typeface="Calibri"/>
                        </a:rPr>
                        <a:t>be</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combined</a:t>
                      </a:r>
                      <a:r>
                        <a:rPr lang="de-DE" sz="1600" b="0" strike="noStrike" spc="-1" dirty="0">
                          <a:solidFill>
                            <a:srgbClr val="000000"/>
                          </a:solidFill>
                          <a:uFill>
                            <a:solidFill>
                              <a:srgbClr val="FFFFFF"/>
                            </a:solidFill>
                          </a:uFill>
                          <a:latin typeface="Calibri"/>
                        </a:rPr>
                        <a:t> </a:t>
                      </a:r>
                      <a:r>
                        <a:rPr lang="de-DE" sz="1600" b="0" strike="noStrike" spc="-1" dirty="0" err="1">
                          <a:solidFill>
                            <a:srgbClr val="000000"/>
                          </a:solidFill>
                          <a:uFill>
                            <a:solidFill>
                              <a:srgbClr val="FFFFFF"/>
                            </a:solidFill>
                          </a:uFill>
                          <a:latin typeface="Calibri"/>
                        </a:rPr>
                        <a:t>with</a:t>
                      </a:r>
                      <a:r>
                        <a:rPr lang="de-DE" sz="1600" b="0" strike="noStrike" spc="-1" dirty="0">
                          <a:solidFill>
                            <a:srgbClr val="000000"/>
                          </a:solidFill>
                          <a:uFill>
                            <a:solidFill>
                              <a:srgbClr val="FFFFFF"/>
                            </a:solidFill>
                          </a:uFill>
                          <a:latin typeface="Calibri"/>
                        </a:rPr>
                        <a:t> ITIL, ISO/IEC 20000 </a:t>
                      </a:r>
                      <a:r>
                        <a:rPr lang="de-DE" sz="1600" b="0" strike="noStrike" spc="-1" dirty="0" err="1">
                          <a:solidFill>
                            <a:srgbClr val="000000"/>
                          </a:solidFill>
                          <a:uFill>
                            <a:solidFill>
                              <a:srgbClr val="FFFFFF"/>
                            </a:solidFill>
                          </a:uFill>
                          <a:latin typeface="Calibri"/>
                        </a:rPr>
                        <a:t>and</a:t>
                      </a:r>
                      <a:r>
                        <a:rPr lang="de-DE" sz="1600" b="0" strike="noStrike" spc="-1" dirty="0">
                          <a:solidFill>
                            <a:srgbClr val="000000"/>
                          </a:solidFill>
                          <a:uFill>
                            <a:solidFill>
                              <a:srgbClr val="FFFFFF"/>
                            </a:solidFill>
                          </a:uFill>
                          <a:latin typeface="Calibri"/>
                        </a:rPr>
                        <a:t> FitSM</a:t>
                      </a:r>
                      <a:endParaRPr lang="de-DE" sz="18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pic>
        <p:nvPicPr>
          <p:cNvPr id="204" name="Picture 2"/>
          <p:cNvPicPr/>
          <p:nvPr/>
        </p:nvPicPr>
        <p:blipFill>
          <a:blip r:embed="rId3"/>
          <a:srcRect t="7158" r="9677" b="7158"/>
          <a:stretch/>
        </p:blipFill>
        <p:spPr>
          <a:xfrm>
            <a:off x="263520" y="5496840"/>
            <a:ext cx="2007720" cy="875880"/>
          </a:xfrm>
          <a:prstGeom prst="rect">
            <a:avLst/>
          </a:prstGeom>
          <a:ln w="9360">
            <a:noFill/>
          </a:ln>
        </p:spPr>
      </p:pic>
      <p:pic>
        <p:nvPicPr>
          <p:cNvPr id="205" name="Picture 13"/>
          <p:cNvPicPr/>
          <p:nvPr/>
        </p:nvPicPr>
        <p:blipFill>
          <a:blip r:embed="rId4"/>
          <a:stretch/>
        </p:blipFill>
        <p:spPr>
          <a:xfrm>
            <a:off x="635040" y="1893960"/>
            <a:ext cx="1264680" cy="1264680"/>
          </a:xfrm>
          <a:prstGeom prst="rect">
            <a:avLst/>
          </a:prstGeom>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reviews: Requirements according to FitSM-1</a:t>
            </a:r>
            <a:endParaRPr lang="en-US" sz="1800" b="0" strike="noStrike" spc="-1">
              <a:solidFill>
                <a:srgbClr val="000000"/>
              </a:solidFill>
              <a:uFill>
                <a:solidFill>
                  <a:srgbClr val="FFFFFF"/>
                </a:solidFill>
              </a:uFill>
              <a:latin typeface="Calibri"/>
            </a:endParaRPr>
          </a:p>
        </p:txBody>
      </p:sp>
      <p:sp>
        <p:nvSpPr>
          <p:cNvPr id="1453" name="TextShape 2"/>
          <p:cNvSpPr txBox="1"/>
          <p:nvPr/>
        </p:nvSpPr>
        <p:spPr>
          <a:xfrm>
            <a:off x="457200" y="4276800"/>
            <a:ext cx="8229240" cy="204552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What is a management review?</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Regular (often annual) review of the SMS by the SMS owner or another member of top management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Key questions:</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Are policies and processes adequate and purposeful?</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Which level of conformity has been achieved?</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Is the SMS effective and efficient in its practical application?</a:t>
            </a:r>
            <a:endParaRPr lang="en-US" sz="1600" b="0" strike="noStrike" spc="-1" dirty="0">
              <a:solidFill>
                <a:srgbClr val="000000"/>
              </a:solidFill>
              <a:uFill>
                <a:solidFill>
                  <a:srgbClr val="FFFFFF"/>
                </a:solidFill>
              </a:uFill>
              <a:latin typeface="Calibri"/>
            </a:endParaRPr>
          </a:p>
        </p:txBody>
      </p:sp>
      <p:sp>
        <p:nvSpPr>
          <p:cNvPr id="1454" name="TextShape 3"/>
          <p:cNvSpPr txBox="1"/>
          <p:nvPr/>
        </p:nvSpPr>
        <p:spPr>
          <a:xfrm>
            <a:off x="6553080" y="6430680"/>
            <a:ext cx="2133360" cy="364680"/>
          </a:xfrm>
          <a:prstGeom prst="rect">
            <a:avLst/>
          </a:prstGeom>
          <a:noFill/>
          <a:ln>
            <a:noFill/>
          </a:ln>
        </p:spPr>
        <p:txBody>
          <a:bodyPr anchor="ctr"/>
          <a:lstStyle/>
          <a:p>
            <a:pPr algn="r">
              <a:lnSpc>
                <a:spcPct val="100000"/>
              </a:lnSpc>
            </a:pPr>
            <a:fld id="{9CF2CDBE-8F42-4676-B6EF-83379BFF737C}" type="slidenum">
              <a:rPr lang="de-DE" sz="1200" b="0" strike="noStrike" spc="-1">
                <a:solidFill>
                  <a:srgbClr val="8B8B8B"/>
                </a:solidFill>
                <a:uFill>
                  <a:solidFill>
                    <a:srgbClr val="FFFFFF"/>
                  </a:solidFill>
                </a:uFill>
                <a:latin typeface="Calibri"/>
              </a:rPr>
              <a:t>160</a:t>
            </a:fld>
            <a:endParaRPr lang="de-DE" sz="1400" b="0" strike="noStrike" spc="-1">
              <a:solidFill>
                <a:srgbClr val="000000"/>
              </a:solidFill>
              <a:uFill>
                <a:solidFill>
                  <a:srgbClr val="FFFFFF"/>
                </a:solidFill>
              </a:uFill>
              <a:latin typeface="Times New Roman"/>
            </a:endParaRPr>
          </a:p>
        </p:txBody>
      </p:sp>
      <p:graphicFrame>
        <p:nvGraphicFramePr>
          <p:cNvPr id="1455" name="Table 4"/>
          <p:cNvGraphicFramePr/>
          <p:nvPr/>
        </p:nvGraphicFramePr>
        <p:xfrm>
          <a:off x="457200" y="177696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GR1 Top Management Commitment &amp; Responsibility</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66068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GR1.1 Top management of the organisation(s) involved in the delivery of services shall show evidence that they are committed to planning, implementing, operating, monitoring, reviewing, and improving the service management system (SMS) and services. They shall:</a:t>
                      </a:r>
                      <a:endParaRPr lang="de-DE" sz="1800" b="0" strike="noStrike" spc="-1">
                        <a:solidFill>
                          <a:srgbClr val="000000"/>
                        </a:solidFill>
                        <a:uFill>
                          <a:solidFill>
                            <a:srgbClr val="FFFFFF"/>
                          </a:solidFill>
                        </a:uFill>
                        <a:latin typeface="Arial"/>
                      </a:endParaRPr>
                    </a:p>
                    <a:p>
                      <a:pPr marL="743040" lvl="1" indent="-285480">
                        <a:lnSpc>
                          <a:spcPct val="115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p>
                      <a:pPr marL="743040" lvl="1" indent="-285480">
                        <a:lnSpc>
                          <a:spcPct val="115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Conduct management reviews at planned intervals</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reviews: Inputs</a:t>
            </a:r>
            <a:endParaRPr lang="en-US" sz="1800" b="0" strike="noStrike" spc="-1">
              <a:solidFill>
                <a:srgbClr val="000000"/>
              </a:solidFill>
              <a:uFill>
                <a:solidFill>
                  <a:srgbClr val="FFFFFF"/>
                </a:solidFill>
              </a:uFill>
              <a:latin typeface="Calibri"/>
            </a:endParaRPr>
          </a:p>
        </p:txBody>
      </p:sp>
      <p:sp>
        <p:nvSpPr>
          <p:cNvPr id="145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Customer feedback</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Information on service performance and process conformity</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Current and forecast demand of resources and capabilities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Results from recent risk assessments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Results and follow-up actions from audits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Results from a recent maturity assessment</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Results and follow-up actions from previous management reviews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Information on changes that could potentially affect the SMS and the services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Already identified opportunities for improvement</a:t>
            </a:r>
          </a:p>
        </p:txBody>
      </p:sp>
      <p:sp>
        <p:nvSpPr>
          <p:cNvPr id="1458" name="TextShape 3"/>
          <p:cNvSpPr txBox="1"/>
          <p:nvPr/>
        </p:nvSpPr>
        <p:spPr>
          <a:xfrm>
            <a:off x="6553080" y="6430680"/>
            <a:ext cx="2133360" cy="364680"/>
          </a:xfrm>
          <a:prstGeom prst="rect">
            <a:avLst/>
          </a:prstGeom>
          <a:noFill/>
          <a:ln>
            <a:noFill/>
          </a:ln>
        </p:spPr>
        <p:txBody>
          <a:bodyPr anchor="ctr"/>
          <a:lstStyle/>
          <a:p>
            <a:pPr algn="r">
              <a:lnSpc>
                <a:spcPct val="100000"/>
              </a:lnSpc>
            </a:pPr>
            <a:fld id="{7E0CA6C7-A074-4691-AE86-157731439442}" type="slidenum">
              <a:rPr lang="de-DE" sz="1200" b="0" strike="noStrike" spc="-1">
                <a:solidFill>
                  <a:srgbClr val="8B8B8B"/>
                </a:solidFill>
                <a:uFill>
                  <a:solidFill>
                    <a:srgbClr val="FFFFFF"/>
                  </a:solidFill>
                </a:uFill>
                <a:latin typeface="Calibri"/>
              </a:rPr>
              <a:t>161</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Management reviews: Outputs</a:t>
            </a:r>
            <a:endParaRPr lang="en-US" sz="1800" b="0" strike="noStrike" spc="-1">
              <a:solidFill>
                <a:srgbClr val="000000"/>
              </a:solidFill>
              <a:uFill>
                <a:solidFill>
                  <a:srgbClr val="FFFFFF"/>
                </a:solidFill>
              </a:uFill>
              <a:latin typeface="Calibri"/>
            </a:endParaRPr>
          </a:p>
        </p:txBody>
      </p:sp>
      <p:sp>
        <p:nvSpPr>
          <p:cNvPr id="146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Record / report of the management review, including:</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Overall assessment of the SMS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Identification of focal areas for improvement</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Plan(s) of follow-up actions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Changes on the governance level, including:</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New or changed policies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Changes in the provision / allocation of resources</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Changes to the audit programme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Communication plan(s)</a:t>
            </a:r>
          </a:p>
        </p:txBody>
      </p:sp>
      <p:sp>
        <p:nvSpPr>
          <p:cNvPr id="1461" name="TextShape 3"/>
          <p:cNvSpPr txBox="1"/>
          <p:nvPr/>
        </p:nvSpPr>
        <p:spPr>
          <a:xfrm>
            <a:off x="6553080" y="6430680"/>
            <a:ext cx="2133360" cy="364680"/>
          </a:xfrm>
          <a:prstGeom prst="rect">
            <a:avLst/>
          </a:prstGeom>
          <a:noFill/>
          <a:ln>
            <a:noFill/>
          </a:ln>
        </p:spPr>
        <p:txBody>
          <a:bodyPr anchor="ctr"/>
          <a:lstStyle/>
          <a:p>
            <a:pPr algn="r">
              <a:lnSpc>
                <a:spcPct val="100000"/>
              </a:lnSpc>
            </a:pPr>
            <a:fld id="{6BA923D6-FDD9-4545-807C-B7548CCDA79D}" type="slidenum">
              <a:rPr lang="de-DE" sz="1200" b="0" strike="noStrike" spc="-1">
                <a:solidFill>
                  <a:srgbClr val="8B8B8B"/>
                </a:solidFill>
                <a:uFill>
                  <a:solidFill>
                    <a:srgbClr val="FFFFFF"/>
                  </a:solidFill>
                </a:uFill>
                <a:latin typeface="Calibri"/>
              </a:rPr>
              <a:t>162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9000, ISO/IEC 20000, ISO/IEC 27000</a:t>
            </a:r>
            <a:endParaRPr lang="en-US" sz="1800" b="0" strike="noStrike" spc="-1">
              <a:solidFill>
                <a:srgbClr val="000000"/>
              </a:solidFill>
              <a:uFill>
                <a:solidFill>
                  <a:srgbClr val="FFFFFF"/>
                </a:solidFill>
              </a:uFill>
              <a:latin typeface="Calibri"/>
            </a:endParaRPr>
          </a:p>
        </p:txBody>
      </p:sp>
      <p:sp>
        <p:nvSpPr>
          <p:cNvPr id="207" name="TextShape 2"/>
          <p:cNvSpPr txBox="1"/>
          <p:nvPr/>
        </p:nvSpPr>
        <p:spPr>
          <a:xfrm>
            <a:off x="6553080" y="6430680"/>
            <a:ext cx="2133360" cy="364680"/>
          </a:xfrm>
          <a:prstGeom prst="rect">
            <a:avLst/>
          </a:prstGeom>
          <a:noFill/>
          <a:ln>
            <a:noFill/>
          </a:ln>
        </p:spPr>
        <p:txBody>
          <a:bodyPr anchor="ctr"/>
          <a:lstStyle/>
          <a:p>
            <a:pPr algn="r">
              <a:lnSpc>
                <a:spcPct val="100000"/>
              </a:lnSpc>
            </a:pPr>
            <a:fld id="{AE2CBD83-7D1E-4A9D-A372-0EDFC4DC2141}" type="slidenum">
              <a:rPr lang="de-DE" sz="1200" b="0" strike="noStrike" spc="-1">
                <a:solidFill>
                  <a:srgbClr val="8B8B8B"/>
                </a:solidFill>
                <a:uFill>
                  <a:solidFill>
                    <a:srgbClr val="FFFFFF"/>
                  </a:solidFill>
                </a:uFill>
                <a:latin typeface="Calibri"/>
              </a:rPr>
              <a:t>17</a:t>
            </a:fld>
            <a:endParaRPr lang="de-DE" sz="1400" b="0" strike="noStrike" spc="-1">
              <a:solidFill>
                <a:srgbClr val="000000"/>
              </a:solidFill>
              <a:uFill>
                <a:solidFill>
                  <a:srgbClr val="FFFFFF"/>
                </a:solidFill>
              </a:uFill>
              <a:latin typeface="Times New Roman"/>
            </a:endParaRPr>
          </a:p>
        </p:txBody>
      </p:sp>
      <p:pic>
        <p:nvPicPr>
          <p:cNvPr id="208" name="Picture 2"/>
          <p:cNvPicPr/>
          <p:nvPr/>
        </p:nvPicPr>
        <p:blipFill>
          <a:blip r:embed="rId2"/>
          <a:stretch/>
        </p:blipFill>
        <p:spPr>
          <a:xfrm>
            <a:off x="817920" y="4892400"/>
            <a:ext cx="805680" cy="1059120"/>
          </a:xfrm>
          <a:prstGeom prst="rect">
            <a:avLst/>
          </a:prstGeom>
          <a:ln w="9360">
            <a:noFill/>
          </a:ln>
        </p:spPr>
      </p:pic>
      <p:pic>
        <p:nvPicPr>
          <p:cNvPr id="209" name="Picture 2"/>
          <p:cNvPicPr/>
          <p:nvPr/>
        </p:nvPicPr>
        <p:blipFill>
          <a:blip r:embed="rId3"/>
          <a:stretch/>
        </p:blipFill>
        <p:spPr>
          <a:xfrm>
            <a:off x="802080" y="4908240"/>
            <a:ext cx="805680" cy="1058400"/>
          </a:xfrm>
          <a:prstGeom prst="rect">
            <a:avLst/>
          </a:prstGeom>
          <a:ln w="9360">
            <a:noFill/>
          </a:ln>
        </p:spPr>
      </p:pic>
      <p:pic>
        <p:nvPicPr>
          <p:cNvPr id="210" name="Picture 2"/>
          <p:cNvPicPr/>
          <p:nvPr/>
        </p:nvPicPr>
        <p:blipFill>
          <a:blip r:embed="rId3"/>
          <a:stretch/>
        </p:blipFill>
        <p:spPr>
          <a:xfrm>
            <a:off x="784080" y="4928760"/>
            <a:ext cx="805680" cy="1058400"/>
          </a:xfrm>
          <a:prstGeom prst="rect">
            <a:avLst/>
          </a:prstGeom>
          <a:ln w="9360">
            <a:noFill/>
          </a:ln>
        </p:spPr>
      </p:pic>
      <p:sp>
        <p:nvSpPr>
          <p:cNvPr id="211" name="CustomShape 3"/>
          <p:cNvSpPr/>
          <p:nvPr/>
        </p:nvSpPr>
        <p:spPr>
          <a:xfrm>
            <a:off x="285840" y="5233680"/>
            <a:ext cx="186192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1" strike="noStrike" spc="-1">
                <a:solidFill>
                  <a:srgbClr val="000000"/>
                </a:solidFill>
                <a:uFill>
                  <a:solidFill>
                    <a:srgbClr val="FFFFFF"/>
                  </a:solidFill>
                </a:uFill>
                <a:latin typeface="Arial Narrow"/>
              </a:rPr>
              <a:t>ISO/IEC 27000</a:t>
            </a:r>
            <a:endParaRPr lang="de-DE" sz="1800" b="0" strike="noStrike" spc="-1">
              <a:solidFill>
                <a:srgbClr val="000000"/>
              </a:solidFill>
              <a:uFill>
                <a:solidFill>
                  <a:srgbClr val="FFFFFF"/>
                </a:solidFill>
              </a:uFill>
              <a:latin typeface="Arial"/>
            </a:endParaRPr>
          </a:p>
        </p:txBody>
      </p:sp>
      <p:graphicFrame>
        <p:nvGraphicFramePr>
          <p:cNvPr id="212" name="Table 4"/>
          <p:cNvGraphicFramePr/>
          <p:nvPr/>
        </p:nvGraphicFramePr>
        <p:xfrm>
          <a:off x="2417760" y="1689840"/>
          <a:ext cx="6314760" cy="4693920"/>
        </p:xfrm>
        <a:graphic>
          <a:graphicData uri="http://schemas.openxmlformats.org/drawingml/2006/table">
            <a:tbl>
              <a:tblPr/>
              <a:tblGrid>
                <a:gridCol w="3541680">
                  <a:extLst>
                    <a:ext uri="{9D8B030D-6E8A-4147-A177-3AD203B41FA5}">
                      <a16:colId xmlns:a16="http://schemas.microsoft.com/office/drawing/2014/main" val="20000"/>
                    </a:ext>
                  </a:extLst>
                </a:gridCol>
                <a:gridCol w="2773080">
                  <a:extLst>
                    <a:ext uri="{9D8B030D-6E8A-4147-A177-3AD203B41FA5}">
                      <a16:colId xmlns:a16="http://schemas.microsoft.com/office/drawing/2014/main" val="20001"/>
                    </a:ext>
                  </a:extLst>
                </a:gridCol>
              </a:tblGrid>
              <a:tr h="1551960">
                <a:tc>
                  <a:txBody>
                    <a:bodyPr/>
                    <a:lstStyle/>
                    <a:p>
                      <a:pPr>
                        <a:lnSpc>
                          <a:spcPct val="100000"/>
                        </a:lnSpc>
                      </a:pPr>
                      <a:r>
                        <a:rPr lang="de-DE" sz="1600" b="1" strike="noStrike" spc="-1">
                          <a:solidFill>
                            <a:srgbClr val="000000"/>
                          </a:solidFill>
                          <a:uFill>
                            <a:solidFill>
                              <a:srgbClr val="FFFFFF"/>
                            </a:solidFill>
                          </a:uFill>
                          <a:latin typeface="Calibri"/>
                        </a:rPr>
                        <a:t>ISO 9000</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International standard for quality management</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Quality management principles</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Minimum requirements for a quality management system</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Applicable to all organizations and branches</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Auditable, certifiable</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Several documents</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1308600">
                <a:tc>
                  <a:txBody>
                    <a:bodyPr/>
                    <a:lstStyle/>
                    <a:p>
                      <a:pPr>
                        <a:lnSpc>
                          <a:spcPct val="100000"/>
                        </a:lnSpc>
                      </a:pPr>
                      <a:r>
                        <a:rPr lang="de-DE" sz="1600" b="1" strike="noStrike" spc="-1">
                          <a:solidFill>
                            <a:srgbClr val="000000"/>
                          </a:solidFill>
                          <a:uFill>
                            <a:solidFill>
                              <a:srgbClr val="FFFFFF"/>
                            </a:solidFill>
                          </a:uFill>
                          <a:latin typeface="Calibri"/>
                        </a:rPr>
                        <a:t>ISO/IEC 20000</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International standard for managing and delivering IT services</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Defines the minimum requirements on ITSM</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Developed by a joint committee (JTC) of ISO and IEC</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Based on ITIL, BS 15000</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Auditable, certifiable</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795320">
                <a:tc>
                  <a:txBody>
                    <a:bodyPr/>
                    <a:lstStyle/>
                    <a:p>
                      <a:pPr>
                        <a:lnSpc>
                          <a:spcPct val="100000"/>
                        </a:lnSpc>
                      </a:pPr>
                      <a:r>
                        <a:rPr lang="de-DE" sz="1600" b="1" strike="noStrike" spc="-1">
                          <a:solidFill>
                            <a:srgbClr val="000000"/>
                          </a:solidFill>
                          <a:uFill>
                            <a:solidFill>
                              <a:srgbClr val="FFFFFF"/>
                            </a:solidFill>
                          </a:uFill>
                          <a:latin typeface="Calibri"/>
                        </a:rPr>
                        <a:t>ISO/IEC 27000</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International standard for information security management</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Minimum requirements for an information security management system (ISMS)</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More than 100 security controls</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Applicable to all organizations and branches</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Based on BS 7799</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Auditable, certifiable</a:t>
                      </a:r>
                      <a:endParaRPr lang="de-DE" sz="1800" b="0" strike="noStrike" spc="-1">
                        <a:solidFill>
                          <a:srgbClr val="000000"/>
                        </a:solidFill>
                        <a:uFill>
                          <a:solidFill>
                            <a:srgbClr val="FFFFFF"/>
                          </a:solidFill>
                        </a:uFill>
                        <a:latin typeface="Arial"/>
                      </a:endParaRPr>
                    </a:p>
                    <a:p>
                      <a:pPr indent="-216000">
                        <a:lnSpc>
                          <a:spcPct val="100000"/>
                        </a:lnSpc>
                        <a:buClr>
                          <a:srgbClr val="000000"/>
                        </a:buClr>
                        <a:buFont typeface="Arial"/>
                        <a:buChar char="•"/>
                      </a:pPr>
                      <a:r>
                        <a:rPr lang="de-DE" sz="1600" b="0" strike="noStrike" spc="-1">
                          <a:solidFill>
                            <a:srgbClr val="000000"/>
                          </a:solidFill>
                          <a:uFill>
                            <a:solidFill>
                              <a:srgbClr val="FFFFFF"/>
                            </a:solidFill>
                          </a:uFill>
                          <a:latin typeface="Calibri"/>
                        </a:rPr>
                        <a:t> Several documents</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pic>
        <p:nvPicPr>
          <p:cNvPr id="213" name="Picture 2"/>
          <p:cNvPicPr/>
          <p:nvPr/>
        </p:nvPicPr>
        <p:blipFill>
          <a:blip r:embed="rId2"/>
          <a:stretch/>
        </p:blipFill>
        <p:spPr>
          <a:xfrm>
            <a:off x="816120" y="1914840"/>
            <a:ext cx="805680" cy="1059120"/>
          </a:xfrm>
          <a:prstGeom prst="rect">
            <a:avLst/>
          </a:prstGeom>
          <a:ln w="9360">
            <a:noFill/>
          </a:ln>
        </p:spPr>
      </p:pic>
      <p:pic>
        <p:nvPicPr>
          <p:cNvPr id="214" name="Picture 2"/>
          <p:cNvPicPr/>
          <p:nvPr/>
        </p:nvPicPr>
        <p:blipFill>
          <a:blip r:embed="rId3"/>
          <a:stretch/>
        </p:blipFill>
        <p:spPr>
          <a:xfrm>
            <a:off x="800280" y="1930680"/>
            <a:ext cx="805680" cy="1058400"/>
          </a:xfrm>
          <a:prstGeom prst="rect">
            <a:avLst/>
          </a:prstGeom>
          <a:ln w="9360">
            <a:noFill/>
          </a:ln>
        </p:spPr>
      </p:pic>
      <p:pic>
        <p:nvPicPr>
          <p:cNvPr id="215" name="Picture 2"/>
          <p:cNvPicPr/>
          <p:nvPr/>
        </p:nvPicPr>
        <p:blipFill>
          <a:blip r:embed="rId3"/>
          <a:stretch/>
        </p:blipFill>
        <p:spPr>
          <a:xfrm>
            <a:off x="782280" y="1951200"/>
            <a:ext cx="805680" cy="1058400"/>
          </a:xfrm>
          <a:prstGeom prst="rect">
            <a:avLst/>
          </a:prstGeom>
          <a:ln w="9360">
            <a:noFill/>
          </a:ln>
        </p:spPr>
      </p:pic>
      <p:sp>
        <p:nvSpPr>
          <p:cNvPr id="216" name="CustomShape 5"/>
          <p:cNvSpPr/>
          <p:nvPr/>
        </p:nvSpPr>
        <p:spPr>
          <a:xfrm>
            <a:off x="555120" y="2256120"/>
            <a:ext cx="123732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1" strike="noStrike" spc="-1">
                <a:solidFill>
                  <a:srgbClr val="000000"/>
                </a:solidFill>
                <a:uFill>
                  <a:solidFill>
                    <a:srgbClr val="FFFFFF"/>
                  </a:solidFill>
                </a:uFill>
                <a:latin typeface="Arial Narrow"/>
              </a:rPr>
              <a:t>ISO 9000</a:t>
            </a:r>
            <a:endParaRPr lang="de-DE" sz="1800" b="0" strike="noStrike" spc="-1">
              <a:solidFill>
                <a:srgbClr val="000000"/>
              </a:solidFill>
              <a:uFill>
                <a:solidFill>
                  <a:srgbClr val="FFFFFF"/>
                </a:solidFill>
              </a:uFill>
              <a:latin typeface="Arial"/>
            </a:endParaRPr>
          </a:p>
        </p:txBody>
      </p:sp>
      <p:pic>
        <p:nvPicPr>
          <p:cNvPr id="217" name="Picture 2"/>
          <p:cNvPicPr/>
          <p:nvPr/>
        </p:nvPicPr>
        <p:blipFill>
          <a:blip r:embed="rId2"/>
          <a:stretch/>
        </p:blipFill>
        <p:spPr>
          <a:xfrm>
            <a:off x="817920" y="3311280"/>
            <a:ext cx="805680" cy="1059120"/>
          </a:xfrm>
          <a:prstGeom prst="rect">
            <a:avLst/>
          </a:prstGeom>
          <a:ln w="9360">
            <a:noFill/>
          </a:ln>
        </p:spPr>
      </p:pic>
      <p:pic>
        <p:nvPicPr>
          <p:cNvPr id="218" name="Picture 2"/>
          <p:cNvPicPr/>
          <p:nvPr/>
        </p:nvPicPr>
        <p:blipFill>
          <a:blip r:embed="rId3"/>
          <a:stretch/>
        </p:blipFill>
        <p:spPr>
          <a:xfrm>
            <a:off x="802080" y="3327120"/>
            <a:ext cx="805680" cy="1058400"/>
          </a:xfrm>
          <a:prstGeom prst="rect">
            <a:avLst/>
          </a:prstGeom>
          <a:ln w="9360">
            <a:noFill/>
          </a:ln>
        </p:spPr>
      </p:pic>
      <p:pic>
        <p:nvPicPr>
          <p:cNvPr id="219" name="Picture 2"/>
          <p:cNvPicPr/>
          <p:nvPr/>
        </p:nvPicPr>
        <p:blipFill>
          <a:blip r:embed="rId3"/>
          <a:stretch/>
        </p:blipFill>
        <p:spPr>
          <a:xfrm>
            <a:off x="784080" y="3347640"/>
            <a:ext cx="805680" cy="1058400"/>
          </a:xfrm>
          <a:prstGeom prst="rect">
            <a:avLst/>
          </a:prstGeom>
          <a:ln w="9360">
            <a:noFill/>
          </a:ln>
        </p:spPr>
      </p:pic>
      <p:sp>
        <p:nvSpPr>
          <p:cNvPr id="220" name="CustomShape 6"/>
          <p:cNvSpPr/>
          <p:nvPr/>
        </p:nvSpPr>
        <p:spPr>
          <a:xfrm>
            <a:off x="285840" y="3652560"/>
            <a:ext cx="1861920" cy="456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1" strike="noStrike" spc="-1">
                <a:solidFill>
                  <a:srgbClr val="000000"/>
                </a:solidFill>
                <a:uFill>
                  <a:solidFill>
                    <a:srgbClr val="FFFFFF"/>
                  </a:solidFill>
                </a:uFill>
                <a:latin typeface="Arial Narrow"/>
              </a:rPr>
              <a:t>ISO/IEC 20000</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FitSM</a:t>
            </a:r>
            <a:endParaRPr lang="en-US" sz="1800" b="0" strike="noStrike" spc="-1">
              <a:solidFill>
                <a:srgbClr val="000000"/>
              </a:solidFill>
              <a:uFill>
                <a:solidFill>
                  <a:srgbClr val="FFFFFF"/>
                </a:solidFill>
              </a:uFill>
              <a:latin typeface="Calibri"/>
            </a:endParaRPr>
          </a:p>
        </p:txBody>
      </p:sp>
      <p:sp>
        <p:nvSpPr>
          <p:cNvPr id="222" name="TextShape 2"/>
          <p:cNvSpPr txBox="1"/>
          <p:nvPr/>
        </p:nvSpPr>
        <p:spPr>
          <a:xfrm>
            <a:off x="6553080" y="6430680"/>
            <a:ext cx="2133360" cy="364680"/>
          </a:xfrm>
          <a:prstGeom prst="rect">
            <a:avLst/>
          </a:prstGeom>
          <a:noFill/>
          <a:ln>
            <a:noFill/>
          </a:ln>
        </p:spPr>
        <p:txBody>
          <a:bodyPr anchor="ctr"/>
          <a:lstStyle/>
          <a:p>
            <a:pPr algn="r">
              <a:lnSpc>
                <a:spcPct val="100000"/>
              </a:lnSpc>
            </a:pPr>
            <a:fld id="{955B1792-A30A-4F0E-B152-DAD9A470AA86}" type="slidenum">
              <a:rPr lang="de-DE" sz="1200" b="0" strike="noStrike" spc="-1">
                <a:solidFill>
                  <a:srgbClr val="FFFFFF"/>
                </a:solidFill>
                <a:uFill>
                  <a:solidFill>
                    <a:srgbClr val="FFFFFF"/>
                  </a:solidFill>
                </a:uFill>
                <a:latin typeface="Calibri"/>
              </a:rPr>
              <a:t>18</a:t>
            </a:fld>
            <a:endParaRPr lang="de-DE" sz="1400" b="0" strike="noStrike" spc="-1">
              <a:solidFill>
                <a:srgbClr val="000000"/>
              </a:solidFill>
              <a:uFill>
                <a:solidFill>
                  <a:srgbClr val="FFFFFF"/>
                </a:solidFill>
              </a:uFill>
              <a:latin typeface="Times New Roman"/>
            </a:endParaRPr>
          </a:p>
        </p:txBody>
      </p:sp>
      <p:sp>
        <p:nvSpPr>
          <p:cNvPr id="223"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224"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225" name="CustomShape 5"/>
          <p:cNvSpPr/>
          <p:nvPr/>
        </p:nvSpPr>
        <p:spPr>
          <a:xfrm>
            <a:off x="1445760" y="4448520"/>
            <a:ext cx="6232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Family of standards for lightweight ITSM; all parts freely available; main design principle: keep it simple; focus on core ITSM processes; applicable to federated service provisioning scenarios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Overview and key facts</a:t>
            </a:r>
            <a:endParaRPr lang="en-US" sz="1800" b="0" strike="noStrike" spc="-1">
              <a:solidFill>
                <a:srgbClr val="000000"/>
              </a:solidFill>
              <a:uFill>
                <a:solidFill>
                  <a:srgbClr val="FFFFFF"/>
                </a:solidFill>
              </a:uFill>
              <a:latin typeface="Calibri"/>
            </a:endParaRPr>
          </a:p>
        </p:txBody>
      </p:sp>
      <p:sp>
        <p:nvSpPr>
          <p:cNvPr id="227" name="TextShape 2"/>
          <p:cNvSpPr txBox="1"/>
          <p:nvPr/>
        </p:nvSpPr>
        <p:spPr>
          <a:xfrm>
            <a:off x="457200" y="1696680"/>
            <a:ext cx="8229240" cy="4733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A family of standards for lightweight IT service management</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Suitable for IT service providers of any type and scale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Main design principle: Keep it simple!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All parts (and this training material) freely available under Creative Commons licenses:</a:t>
            </a:r>
          </a:p>
          <a:p>
            <a:pPr algn="ctr">
              <a:lnSpc>
                <a:spcPct val="100000"/>
              </a:lnSpc>
            </a:pPr>
            <a:endParaRPr lang="en-US" sz="2800" b="0" strike="noStrike" spc="-1">
              <a:solidFill>
                <a:srgbClr val="000000"/>
              </a:solidFill>
              <a:uFill>
                <a:solidFill>
                  <a:srgbClr val="FFFFFF"/>
                </a:solidFill>
              </a:uFill>
              <a:latin typeface="Calibri"/>
            </a:endParaRPr>
          </a:p>
          <a:p>
            <a:pPr algn="ctr">
              <a:lnSpc>
                <a:spcPct val="100000"/>
              </a:lnSpc>
            </a:pPr>
            <a:r>
              <a:rPr lang="en-US" sz="2800" b="0" strike="noStrike" spc="-1">
                <a:solidFill>
                  <a:srgbClr val="000000"/>
                </a:solidFill>
                <a:uFill>
                  <a:solidFill>
                    <a:srgbClr val="FFFFFF"/>
                  </a:solidFill>
                </a:uFill>
                <a:latin typeface="Calibri"/>
              </a:rPr>
              <a:t>www.fitsm.eu</a:t>
            </a:r>
          </a:p>
          <a:p>
            <a:pPr algn="ctr">
              <a:lnSpc>
                <a:spcPct val="100000"/>
              </a:lnSpc>
            </a:pPr>
            <a:endParaRPr lang="en-US" sz="2800" b="0" strike="noStrike" spc="-1">
              <a:solidFill>
                <a:srgbClr val="000000"/>
              </a:solidFill>
              <a:uFill>
                <a:solidFill>
                  <a:srgbClr val="FFFFFF"/>
                </a:solidFill>
              </a:uFill>
              <a:latin typeface="Calibri"/>
            </a:endParaRPr>
          </a:p>
          <a:p>
            <a:pPr algn="ctr">
              <a:lnSpc>
                <a:spcPct val="100000"/>
              </a:lnSpc>
            </a:pPr>
            <a:r>
              <a:rPr lang="en-US" sz="1800" b="0" i="1" strike="noStrike" spc="-1">
                <a:solidFill>
                  <a:srgbClr val="000000"/>
                </a:solidFill>
                <a:uFill>
                  <a:solidFill>
                    <a:srgbClr val="FFFFFF"/>
                  </a:solidFill>
                </a:uFill>
                <a:latin typeface="Calibri"/>
              </a:rPr>
              <a:t>The development of the FitSM standards was supported and funded by the European Commission through the EC-FP7 project “FedSM”.</a:t>
            </a:r>
            <a:endParaRPr lang="en-US" sz="2800" b="0" strike="noStrike" spc="-1">
              <a:solidFill>
                <a:srgbClr val="000000"/>
              </a:solidFill>
              <a:uFill>
                <a:solidFill>
                  <a:srgbClr val="FFFFFF"/>
                </a:solidFill>
              </a:uFill>
              <a:latin typeface="Calibri"/>
            </a:endParaRPr>
          </a:p>
        </p:txBody>
      </p:sp>
      <p:sp>
        <p:nvSpPr>
          <p:cNvPr id="228" name="TextShape 3"/>
          <p:cNvSpPr txBox="1"/>
          <p:nvPr/>
        </p:nvSpPr>
        <p:spPr>
          <a:xfrm>
            <a:off x="6553080" y="6430680"/>
            <a:ext cx="2133360" cy="364680"/>
          </a:xfrm>
          <a:prstGeom prst="rect">
            <a:avLst/>
          </a:prstGeom>
          <a:noFill/>
          <a:ln>
            <a:noFill/>
          </a:ln>
        </p:spPr>
        <p:txBody>
          <a:bodyPr anchor="ctr"/>
          <a:lstStyle/>
          <a:p>
            <a:pPr algn="r">
              <a:lnSpc>
                <a:spcPct val="100000"/>
              </a:lnSpc>
            </a:pPr>
            <a:fld id="{4CD389A0-4A7E-49B6-B6E2-DEC557E228DA}" type="slidenum">
              <a:rPr lang="de-DE" sz="1200" b="0" strike="noStrike" spc="-1">
                <a:solidFill>
                  <a:srgbClr val="8B8B8B"/>
                </a:solidFill>
                <a:uFill>
                  <a:solidFill>
                    <a:srgbClr val="FFFFFF"/>
                  </a:solidFill>
                </a:uFill>
                <a:latin typeface="Calibri"/>
              </a:rPr>
              <a:t>19</a:t>
            </a:fld>
            <a:endParaRPr lang="de-DE" sz="1400" b="0" strike="noStrike" spc="-1">
              <a:solidFill>
                <a:srgbClr val="000000"/>
              </a:solidFill>
              <a:uFill>
                <a:solidFill>
                  <a:srgbClr val="FFFFFF"/>
                </a:solidFill>
              </a:uFill>
              <a:latin typeface="Times New Roman"/>
            </a:endParaRPr>
          </a:p>
        </p:txBody>
      </p:sp>
      <p:pic>
        <p:nvPicPr>
          <p:cNvPr id="229" name="pasted-image.png"/>
          <p:cNvPicPr/>
          <p:nvPr/>
        </p:nvPicPr>
        <p:blipFill>
          <a:blip r:embed="rId3"/>
          <a:stretch/>
        </p:blipFill>
        <p:spPr>
          <a:xfrm>
            <a:off x="6196320" y="4879800"/>
            <a:ext cx="1423440" cy="339480"/>
          </a:xfrm>
          <a:prstGeom prst="rect">
            <a:avLst/>
          </a:prstGeom>
          <a:ln w="12600">
            <a:noFill/>
          </a:ln>
        </p:spPr>
      </p:pic>
      <p:pic>
        <p:nvPicPr>
          <p:cNvPr id="230" name="Picture 1"/>
          <p:cNvPicPr/>
          <p:nvPr/>
        </p:nvPicPr>
        <p:blipFill>
          <a:blip r:embed="rId4"/>
          <a:stretch/>
        </p:blipFill>
        <p:spPr>
          <a:xfrm>
            <a:off x="2059920" y="4772880"/>
            <a:ext cx="813600" cy="55332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Purpose of this training</a:t>
            </a:r>
            <a:endParaRPr lang="en-US" sz="1800" b="0" strike="noStrike" spc="-1">
              <a:solidFill>
                <a:srgbClr val="000000"/>
              </a:solidFill>
              <a:uFill>
                <a:solidFill>
                  <a:srgbClr val="FFFFFF"/>
                </a:solidFill>
              </a:uFill>
              <a:latin typeface="Calibri"/>
            </a:endParaRPr>
          </a:p>
        </p:txBody>
      </p:sp>
      <p:sp>
        <p:nvSpPr>
          <p:cNvPr id="10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Become familiar with …</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ITSM-related frameworks and standards;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understanding the organisational context of delivering and managing services;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leadership and governance;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planning and implementing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monitoring, reviewing and improving ITSM.</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Achieve the </a:t>
            </a:r>
            <a:r>
              <a:rPr lang="en-US" sz="2800" b="0" i="1" strike="noStrike" spc="-1">
                <a:solidFill>
                  <a:srgbClr val="000000"/>
                </a:solidFill>
                <a:uFill>
                  <a:solidFill>
                    <a:srgbClr val="FFFFFF"/>
                  </a:solidFill>
                </a:uFill>
                <a:latin typeface="Calibri"/>
              </a:rPr>
              <a:t>Expert level certificate in IT service management according to FitSM </a:t>
            </a:r>
            <a:r>
              <a:rPr lang="en-US" sz="2800" b="0" strike="noStrike" spc="-1">
                <a:solidFill>
                  <a:srgbClr val="000000"/>
                </a:solidFill>
                <a:uFill>
                  <a:solidFill>
                    <a:srgbClr val="FFFFFF"/>
                  </a:solidFill>
                </a:uFill>
                <a:latin typeface="Calibri"/>
              </a:rPr>
              <a:t>issued by a registered Examination Institute</a:t>
            </a:r>
          </a:p>
          <a:p>
            <a:endParaRPr lang="en-US" sz="2800" b="0" strike="noStrike" spc="-1">
              <a:solidFill>
                <a:srgbClr val="000000"/>
              </a:solidFill>
              <a:uFill>
                <a:solidFill>
                  <a:srgbClr val="FFFFFF"/>
                </a:solidFill>
              </a:uFill>
              <a:latin typeface="Calibri"/>
            </a:endParaRPr>
          </a:p>
        </p:txBody>
      </p:sp>
      <p:sp>
        <p:nvSpPr>
          <p:cNvPr id="104" name="TextShape 3"/>
          <p:cNvSpPr txBox="1"/>
          <p:nvPr/>
        </p:nvSpPr>
        <p:spPr>
          <a:xfrm>
            <a:off x="6553080" y="6430680"/>
            <a:ext cx="2133360" cy="364680"/>
          </a:xfrm>
          <a:prstGeom prst="rect">
            <a:avLst/>
          </a:prstGeom>
          <a:noFill/>
          <a:ln>
            <a:noFill/>
          </a:ln>
        </p:spPr>
        <p:txBody>
          <a:bodyPr anchor="ctr"/>
          <a:lstStyle/>
          <a:p>
            <a:pPr algn="r">
              <a:lnSpc>
                <a:spcPct val="100000"/>
              </a:lnSpc>
            </a:pPr>
            <a:fld id="{8DC6EF7B-4B71-4F0D-8594-DA1DF1E0D07B}" type="slidenum">
              <a:rPr lang="de-DE" sz="1200" b="0" strike="noStrike" spc="-1">
                <a:solidFill>
                  <a:srgbClr val="8B8B8B"/>
                </a:solidFill>
                <a:uFill>
                  <a:solidFill>
                    <a:srgbClr val="FFFFFF"/>
                  </a:solidFill>
                </a:uFill>
                <a:latin typeface="Calibri"/>
              </a:rPr>
              <a:t>2</a:t>
            </a:fld>
            <a:endParaRPr lang="de-DE" sz="1400" b="0" strike="noStrike" spc="-1">
              <a:solidFill>
                <a:srgbClr val="000000"/>
              </a:solidFill>
              <a:uFill>
                <a:solidFill>
                  <a:srgbClr val="FFFFFF"/>
                </a:solidFill>
              </a:uFill>
              <a:latin typeface="Times New Roman"/>
            </a:endParaRPr>
          </a:p>
        </p:txBody>
      </p:sp>
      <p:pic>
        <p:nvPicPr>
          <p:cNvPr id="105" name="Picture 2"/>
          <p:cNvPicPr/>
          <p:nvPr/>
        </p:nvPicPr>
        <p:blipFill>
          <a:blip r:embed="rId2"/>
          <a:stretch/>
        </p:blipFill>
        <p:spPr>
          <a:xfrm>
            <a:off x="5660726" y="5326440"/>
            <a:ext cx="2293560" cy="993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Parts</a:t>
            </a:r>
            <a:endParaRPr lang="en-US" sz="1800" b="0" strike="noStrike" spc="-1">
              <a:solidFill>
                <a:srgbClr val="000000"/>
              </a:solidFill>
              <a:uFill>
                <a:solidFill>
                  <a:srgbClr val="FFFFFF"/>
                </a:solidFill>
              </a:uFill>
              <a:latin typeface="Calibri"/>
            </a:endParaRPr>
          </a:p>
        </p:txBody>
      </p:sp>
      <p:sp>
        <p:nvSpPr>
          <p:cNvPr id="232" name="TextShape 2"/>
          <p:cNvSpPr txBox="1"/>
          <p:nvPr/>
        </p:nvSpPr>
        <p:spPr>
          <a:xfrm>
            <a:off x="6553080" y="6430680"/>
            <a:ext cx="2133360" cy="364680"/>
          </a:xfrm>
          <a:prstGeom prst="rect">
            <a:avLst/>
          </a:prstGeom>
          <a:noFill/>
          <a:ln>
            <a:noFill/>
          </a:ln>
        </p:spPr>
        <p:txBody>
          <a:bodyPr anchor="ctr"/>
          <a:lstStyle/>
          <a:p>
            <a:pPr algn="r">
              <a:lnSpc>
                <a:spcPct val="100000"/>
              </a:lnSpc>
            </a:pPr>
            <a:fld id="{1804A4D1-82F5-43CE-97B2-E50FB8277E5C}" type="slidenum">
              <a:rPr lang="de-DE" sz="1200" b="0" strike="noStrike" spc="-1">
                <a:solidFill>
                  <a:srgbClr val="8B8B8B"/>
                </a:solidFill>
                <a:uFill>
                  <a:solidFill>
                    <a:srgbClr val="FFFFFF"/>
                  </a:solidFill>
                </a:uFill>
                <a:latin typeface="Calibri"/>
              </a:rPr>
              <a:t>20</a:t>
            </a:fld>
            <a:endParaRPr lang="de-DE" sz="1400" b="0" strike="noStrike" spc="-1">
              <a:solidFill>
                <a:srgbClr val="000000"/>
              </a:solidFill>
              <a:uFill>
                <a:solidFill>
                  <a:srgbClr val="FFFFFF"/>
                </a:solidFill>
              </a:uFill>
              <a:latin typeface="Times New Roman"/>
            </a:endParaRPr>
          </a:p>
        </p:txBody>
      </p:sp>
      <p:sp>
        <p:nvSpPr>
          <p:cNvPr id="233" name="CustomShape 3"/>
          <p:cNvSpPr/>
          <p:nvPr/>
        </p:nvSpPr>
        <p:spPr>
          <a:xfrm>
            <a:off x="928800" y="4648320"/>
            <a:ext cx="7284960" cy="1871640"/>
          </a:xfrm>
          <a:prstGeom prst="upArrowCallout">
            <a:avLst>
              <a:gd name="adj1" fmla="val 30626"/>
              <a:gd name="adj2" fmla="val 25000"/>
              <a:gd name="adj3" fmla="val 18308"/>
              <a:gd name="adj4" fmla="val 76340"/>
            </a:avLst>
          </a:prstGeom>
          <a:ln>
            <a:round/>
          </a:ln>
        </p:spPr>
        <p:style>
          <a:lnRef idx="2">
            <a:schemeClr val="accent1"/>
          </a:lnRef>
          <a:fillRef idx="1">
            <a:schemeClr val="lt1"/>
          </a:fillRef>
          <a:effectRef idx="0">
            <a:schemeClr val="accent1"/>
          </a:effectRef>
          <a:fontRef idx="minor"/>
        </p:style>
      </p:sp>
      <p:sp>
        <p:nvSpPr>
          <p:cNvPr id="234" name="CustomShape 4"/>
          <p:cNvSpPr/>
          <p:nvPr/>
        </p:nvSpPr>
        <p:spPr>
          <a:xfrm>
            <a:off x="911160" y="1727280"/>
            <a:ext cx="7302600" cy="2839320"/>
          </a:xfrm>
          <a:prstGeom prst="rect">
            <a:avLst/>
          </a:prstGeom>
          <a:ln>
            <a:round/>
          </a:ln>
        </p:spPr>
        <p:style>
          <a:lnRef idx="2">
            <a:schemeClr val="accent1"/>
          </a:lnRef>
          <a:fillRef idx="1">
            <a:schemeClr val="lt1"/>
          </a:fillRef>
          <a:effectRef idx="0">
            <a:schemeClr val="accent1"/>
          </a:effectRef>
          <a:fontRef idx="minor"/>
        </p:style>
      </p:sp>
      <p:sp>
        <p:nvSpPr>
          <p:cNvPr id="235" name="CustomShape 5"/>
          <p:cNvSpPr/>
          <p:nvPr/>
        </p:nvSpPr>
        <p:spPr>
          <a:xfrm>
            <a:off x="3182400" y="289080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FitSM-1</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Requirements</a:t>
            </a:r>
            <a:endParaRPr lang="de-DE" sz="1800" b="0" strike="noStrike" spc="-1">
              <a:solidFill>
                <a:srgbClr val="000000"/>
              </a:solidFill>
              <a:uFill>
                <a:solidFill>
                  <a:srgbClr val="FFFFFF"/>
                </a:solidFill>
              </a:uFill>
              <a:latin typeface="Arial"/>
            </a:endParaRPr>
          </a:p>
        </p:txBody>
      </p:sp>
      <p:sp>
        <p:nvSpPr>
          <p:cNvPr id="236" name="CustomShape 6"/>
          <p:cNvSpPr/>
          <p:nvPr/>
        </p:nvSpPr>
        <p:spPr>
          <a:xfrm>
            <a:off x="1378440" y="381564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FitSM-2</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Objectives and activities</a:t>
            </a:r>
            <a:endParaRPr lang="de-DE" sz="1800" b="0" strike="noStrike" spc="-1">
              <a:solidFill>
                <a:srgbClr val="000000"/>
              </a:solidFill>
              <a:uFill>
                <a:solidFill>
                  <a:srgbClr val="FFFFFF"/>
                </a:solidFill>
              </a:uFill>
              <a:latin typeface="Arial"/>
            </a:endParaRPr>
          </a:p>
        </p:txBody>
      </p:sp>
      <p:sp>
        <p:nvSpPr>
          <p:cNvPr id="237" name="CustomShape 7"/>
          <p:cNvSpPr/>
          <p:nvPr/>
        </p:nvSpPr>
        <p:spPr>
          <a:xfrm>
            <a:off x="4995000" y="381564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FitSM-3</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Role model</a:t>
            </a:r>
            <a:endParaRPr lang="de-DE" sz="1800" b="0" strike="noStrike" spc="-1">
              <a:solidFill>
                <a:srgbClr val="000000"/>
              </a:solidFill>
              <a:uFill>
                <a:solidFill>
                  <a:srgbClr val="FFFFFF"/>
                </a:solidFill>
              </a:uFill>
              <a:latin typeface="Arial"/>
            </a:endParaRPr>
          </a:p>
        </p:txBody>
      </p:sp>
      <p:sp>
        <p:nvSpPr>
          <p:cNvPr id="238" name="CustomShape 8"/>
          <p:cNvSpPr/>
          <p:nvPr/>
        </p:nvSpPr>
        <p:spPr>
          <a:xfrm>
            <a:off x="3539880" y="547632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de-DE" sz="1400" b="1" strike="noStrike" spc="-1">
                <a:solidFill>
                  <a:srgbClr val="FFFFFF"/>
                </a:solidFill>
                <a:uFill>
                  <a:solidFill>
                    <a:srgbClr val="FFFFFF"/>
                  </a:solidFill>
                </a:uFill>
                <a:latin typeface="Helvetica Neue"/>
              </a:rPr>
              <a:t>FitSM-5</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Selected implementation guides</a:t>
            </a:r>
            <a:endParaRPr lang="de-DE" sz="1800" b="0" strike="noStrike" spc="-1">
              <a:solidFill>
                <a:srgbClr val="000000"/>
              </a:solidFill>
              <a:uFill>
                <a:solidFill>
                  <a:srgbClr val="FFFFFF"/>
                </a:solidFill>
              </a:uFill>
              <a:latin typeface="Arial"/>
            </a:endParaRPr>
          </a:p>
        </p:txBody>
      </p:sp>
      <p:sp>
        <p:nvSpPr>
          <p:cNvPr id="239" name="CustomShape 9"/>
          <p:cNvSpPr/>
          <p:nvPr/>
        </p:nvSpPr>
        <p:spPr>
          <a:xfrm rot="5400000" flipH="1" flipV="1">
            <a:off x="3531240" y="2734920"/>
            <a:ext cx="355320" cy="1803960"/>
          </a:xfrm>
          <a:prstGeom prst="bentConnector3">
            <a:avLst>
              <a:gd name="adj1" fmla="val 50000"/>
            </a:avLst>
          </a:prstGeom>
          <a:noFill/>
          <a:ln w="12600">
            <a:solidFill>
              <a:schemeClr val="tx1"/>
            </a:solidFill>
            <a:round/>
            <a:tailEnd type="arrow" w="med" len="med"/>
          </a:ln>
        </p:spPr>
        <p:style>
          <a:lnRef idx="1">
            <a:schemeClr val="accent1"/>
          </a:lnRef>
          <a:fillRef idx="0">
            <a:schemeClr val="accent1"/>
          </a:fillRef>
          <a:effectRef idx="0">
            <a:schemeClr val="accent1"/>
          </a:effectRef>
          <a:fontRef idx="minor"/>
        </p:style>
      </p:sp>
      <p:sp>
        <p:nvSpPr>
          <p:cNvPr id="240" name="CustomShape 10"/>
          <p:cNvSpPr/>
          <p:nvPr/>
        </p:nvSpPr>
        <p:spPr>
          <a:xfrm rot="16200000" flipV="1">
            <a:off x="5339880" y="2730960"/>
            <a:ext cx="355320" cy="1812240"/>
          </a:xfrm>
          <a:prstGeom prst="bentConnector3">
            <a:avLst>
              <a:gd name="adj1" fmla="val 50000"/>
            </a:avLst>
          </a:prstGeom>
          <a:noFill/>
          <a:ln w="12600">
            <a:solidFill>
              <a:schemeClr val="tx1"/>
            </a:solidFill>
            <a:round/>
            <a:tailEnd type="arrow" w="med" len="med"/>
          </a:ln>
        </p:spPr>
        <p:style>
          <a:lnRef idx="1">
            <a:schemeClr val="accent1"/>
          </a:lnRef>
          <a:fillRef idx="0">
            <a:schemeClr val="accent1"/>
          </a:fillRef>
          <a:effectRef idx="0">
            <a:schemeClr val="accent1"/>
          </a:effectRef>
          <a:fontRef idx="minor"/>
        </p:style>
      </p:sp>
      <p:sp>
        <p:nvSpPr>
          <p:cNvPr id="241" name="CustomShape 11"/>
          <p:cNvSpPr/>
          <p:nvPr/>
        </p:nvSpPr>
        <p:spPr>
          <a:xfrm>
            <a:off x="3182400" y="196632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400" b="1" strike="noStrike" spc="-1">
                <a:solidFill>
                  <a:srgbClr val="FFFFFF"/>
                </a:solidFill>
                <a:uFill>
                  <a:solidFill>
                    <a:srgbClr val="FFFFFF"/>
                  </a:solidFill>
                </a:uFill>
                <a:latin typeface="Helvetica Neue"/>
              </a:rPr>
              <a:t>FitSM-0</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Overview &amp; vocabulary</a:t>
            </a:r>
            <a:endParaRPr lang="de-DE" sz="1800" b="0" strike="noStrike" spc="-1">
              <a:solidFill>
                <a:srgbClr val="000000"/>
              </a:solidFill>
              <a:uFill>
                <a:solidFill>
                  <a:srgbClr val="FFFFFF"/>
                </a:solidFill>
              </a:uFill>
              <a:latin typeface="Arial"/>
            </a:endParaRPr>
          </a:p>
        </p:txBody>
      </p:sp>
      <p:sp>
        <p:nvSpPr>
          <p:cNvPr id="242" name="CustomShape 12"/>
          <p:cNvSpPr/>
          <p:nvPr/>
        </p:nvSpPr>
        <p:spPr>
          <a:xfrm>
            <a:off x="1072800" y="547272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de-DE" sz="1400" b="1" strike="noStrike" spc="-1">
                <a:solidFill>
                  <a:srgbClr val="FFFFFF"/>
                </a:solidFill>
                <a:uFill>
                  <a:solidFill>
                    <a:srgbClr val="FFFFFF"/>
                  </a:solidFill>
                </a:uFill>
                <a:latin typeface="Helvetica Neue"/>
              </a:rPr>
              <a:t>FitSM-4</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Selected templates and samples</a:t>
            </a:r>
            <a:endParaRPr lang="de-DE" sz="1800" b="0" strike="noStrike" spc="-1">
              <a:solidFill>
                <a:srgbClr val="000000"/>
              </a:solidFill>
              <a:uFill>
                <a:solidFill>
                  <a:srgbClr val="FFFFFF"/>
                </a:solidFill>
              </a:uFill>
              <a:latin typeface="Arial"/>
            </a:endParaRPr>
          </a:p>
        </p:txBody>
      </p:sp>
      <p:sp>
        <p:nvSpPr>
          <p:cNvPr id="243" name="CustomShape 13"/>
          <p:cNvSpPr/>
          <p:nvPr/>
        </p:nvSpPr>
        <p:spPr>
          <a:xfrm>
            <a:off x="5956920" y="547632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de-DE" sz="1400" b="1" strike="noStrike" spc="-1">
                <a:solidFill>
                  <a:srgbClr val="FFFFFF"/>
                </a:solidFill>
                <a:uFill>
                  <a:solidFill>
                    <a:srgbClr val="FFFFFF"/>
                  </a:solidFill>
                </a:uFill>
                <a:latin typeface="Helvetica Neue"/>
              </a:rPr>
              <a:t>FitSM-6</a:t>
            </a: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FFFFFF"/>
                </a:solidFill>
                <a:uFill>
                  <a:solidFill>
                    <a:srgbClr val="FFFFFF"/>
                  </a:solidFill>
                </a:uFill>
                <a:latin typeface="Helvetica Neue"/>
              </a:rPr>
              <a:t>Maturity and capability assessment scheme</a:t>
            </a:r>
            <a:endParaRPr lang="de-DE" sz="1800" b="0" strike="noStrike" spc="-1">
              <a:solidFill>
                <a:srgbClr val="000000"/>
              </a:solidFill>
              <a:uFill>
                <a:solidFill>
                  <a:srgbClr val="FFFFFF"/>
                </a:solidFill>
              </a:uFill>
              <a:latin typeface="Arial"/>
            </a:endParaRPr>
          </a:p>
        </p:txBody>
      </p:sp>
      <p:sp>
        <p:nvSpPr>
          <p:cNvPr id="244" name="CustomShape 14"/>
          <p:cNvSpPr/>
          <p:nvPr/>
        </p:nvSpPr>
        <p:spPr>
          <a:xfrm rot="5400000">
            <a:off x="4433760" y="2712600"/>
            <a:ext cx="355320" cy="360"/>
          </a:xfrm>
          <a:prstGeom prst="bentConnector3">
            <a:avLst>
              <a:gd name="adj1" fmla="val 50000"/>
            </a:avLst>
          </a:prstGeom>
          <a:noFill/>
          <a:ln w="12600">
            <a:solidFill>
              <a:schemeClr val="tx1"/>
            </a:solidFill>
            <a:round/>
            <a:tailEnd type="arrow" w="med" len="med"/>
          </a:ln>
        </p:spPr>
        <p:style>
          <a:lnRef idx="1">
            <a:schemeClr val="accent1"/>
          </a:lnRef>
          <a:fillRef idx="0">
            <a:schemeClr val="accent1"/>
          </a:fillRef>
          <a:effectRef idx="0">
            <a:schemeClr val="accent1"/>
          </a:effectRef>
          <a:fontRef idx="minor"/>
        </p:style>
      </p:sp>
      <p:sp>
        <p:nvSpPr>
          <p:cNvPr id="245" name="CustomShape 15"/>
          <p:cNvSpPr/>
          <p:nvPr/>
        </p:nvSpPr>
        <p:spPr>
          <a:xfrm>
            <a:off x="1004400" y="5112000"/>
            <a:ext cx="20250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1" i="1" strike="noStrike" spc="-1">
                <a:solidFill>
                  <a:srgbClr val="12447E"/>
                </a:solidFill>
                <a:uFill>
                  <a:solidFill>
                    <a:srgbClr val="FFFFFF"/>
                  </a:solidFill>
                </a:uFill>
                <a:latin typeface="Helvetica Neue"/>
              </a:rPr>
              <a:t>Implementation aids</a:t>
            </a:r>
            <a:endParaRPr lang="de-DE" sz="1800" b="0" strike="noStrike" spc="-1">
              <a:solidFill>
                <a:srgbClr val="000000"/>
              </a:solidFill>
              <a:uFill>
                <a:solidFill>
                  <a:srgbClr val="FFFFFF"/>
                </a:solidFill>
              </a:uFill>
              <a:latin typeface="Arial"/>
            </a:endParaRPr>
          </a:p>
        </p:txBody>
      </p:sp>
      <p:sp>
        <p:nvSpPr>
          <p:cNvPr id="246" name="CustomShape 16"/>
          <p:cNvSpPr/>
          <p:nvPr/>
        </p:nvSpPr>
        <p:spPr>
          <a:xfrm>
            <a:off x="999720" y="1741680"/>
            <a:ext cx="14324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1" i="1" strike="noStrike" spc="-1">
                <a:solidFill>
                  <a:srgbClr val="12447E"/>
                </a:solidFill>
                <a:uFill>
                  <a:solidFill>
                    <a:srgbClr val="FFFFFF"/>
                  </a:solidFill>
                </a:uFill>
                <a:latin typeface="Helvetica Neue"/>
              </a:rPr>
              <a:t>Core standard</a:t>
            </a:r>
            <a:endParaRPr lang="de-DE" sz="1800" b="0" strike="noStrike" spc="-1">
              <a:solidFill>
                <a:srgbClr val="000000"/>
              </a:solidFill>
              <a:uFill>
                <a:solidFill>
                  <a:srgbClr val="FFFFFF"/>
                </a:solidFill>
              </a:uFill>
              <a:latin typeface="Arial"/>
            </a:endParaRPr>
          </a:p>
        </p:txBody>
      </p:sp>
      <p:pic>
        <p:nvPicPr>
          <p:cNvPr id="247" name="Grafik 5"/>
          <p:cNvPicPr/>
          <p:nvPr/>
        </p:nvPicPr>
        <p:blipFill>
          <a:blip r:embed="rId3"/>
          <a:stretch/>
        </p:blipFill>
        <p:spPr>
          <a:xfrm>
            <a:off x="5846760" y="3146760"/>
            <a:ext cx="1131480" cy="395640"/>
          </a:xfrm>
          <a:prstGeom prst="rect">
            <a:avLst/>
          </a:prstGeom>
          <a:ln>
            <a:noFill/>
          </a:ln>
        </p:spPr>
      </p:pic>
      <p:pic>
        <p:nvPicPr>
          <p:cNvPr id="248" name="Grafik 5"/>
          <p:cNvPicPr/>
          <p:nvPr/>
        </p:nvPicPr>
        <p:blipFill>
          <a:blip r:embed="rId3"/>
          <a:stretch/>
        </p:blipFill>
        <p:spPr>
          <a:xfrm>
            <a:off x="6597360" y="6248160"/>
            <a:ext cx="1131480" cy="395640"/>
          </a:xfrm>
          <a:prstGeom prst="rect">
            <a:avLst/>
          </a:prstGeom>
          <a:ln>
            <a:noFill/>
          </a:ln>
        </p:spPr>
      </p:pic>
      <p:pic>
        <p:nvPicPr>
          <p:cNvPr id="249" name="Inhaltsplatzhalter 4"/>
          <p:cNvPicPr/>
          <p:nvPr/>
        </p:nvPicPr>
        <p:blipFill>
          <a:blip r:embed="rId4"/>
          <a:stretch/>
        </p:blipFill>
        <p:spPr>
          <a:xfrm>
            <a:off x="5882400" y="2289600"/>
            <a:ext cx="1131480" cy="395640"/>
          </a:xfrm>
          <a:prstGeom prst="rect">
            <a:avLst/>
          </a:prstGeom>
          <a:ln>
            <a:noFill/>
          </a:ln>
        </p:spPr>
      </p:pic>
      <p:pic>
        <p:nvPicPr>
          <p:cNvPr id="250" name="Inhaltsplatzhalter 4"/>
          <p:cNvPicPr/>
          <p:nvPr/>
        </p:nvPicPr>
        <p:blipFill>
          <a:blip r:embed="rId4"/>
          <a:stretch/>
        </p:blipFill>
        <p:spPr>
          <a:xfrm>
            <a:off x="4122360" y="6232680"/>
            <a:ext cx="1131480" cy="395640"/>
          </a:xfrm>
          <a:prstGeom prst="rect">
            <a:avLst/>
          </a:prstGeom>
          <a:ln>
            <a:noFill/>
          </a:ln>
        </p:spPr>
      </p:pic>
      <p:pic>
        <p:nvPicPr>
          <p:cNvPr id="251" name="Inhaltsplatzhalter 4"/>
          <p:cNvPicPr/>
          <p:nvPr/>
        </p:nvPicPr>
        <p:blipFill>
          <a:blip r:embed="rId4"/>
          <a:stretch/>
        </p:blipFill>
        <p:spPr>
          <a:xfrm>
            <a:off x="1702440" y="6242040"/>
            <a:ext cx="1131480" cy="395640"/>
          </a:xfrm>
          <a:prstGeom prst="rect">
            <a:avLst/>
          </a:prstGeom>
          <a:ln>
            <a:noFill/>
          </a:ln>
        </p:spPr>
      </p:pic>
      <p:pic>
        <p:nvPicPr>
          <p:cNvPr id="252" name="Inhaltsplatzhalter 4"/>
          <p:cNvPicPr/>
          <p:nvPr/>
        </p:nvPicPr>
        <p:blipFill>
          <a:blip r:embed="rId4"/>
          <a:stretch/>
        </p:blipFill>
        <p:spPr>
          <a:xfrm>
            <a:off x="2268360" y="4355280"/>
            <a:ext cx="1131480" cy="395640"/>
          </a:xfrm>
          <a:prstGeom prst="rect">
            <a:avLst/>
          </a:prstGeom>
          <a:ln>
            <a:noFill/>
          </a:ln>
        </p:spPr>
      </p:pic>
      <p:pic>
        <p:nvPicPr>
          <p:cNvPr id="253" name="Inhaltsplatzhalter 4"/>
          <p:cNvPicPr/>
          <p:nvPr/>
        </p:nvPicPr>
        <p:blipFill>
          <a:blip r:embed="rId4"/>
          <a:stretch/>
        </p:blipFill>
        <p:spPr>
          <a:xfrm>
            <a:off x="5882400" y="4341960"/>
            <a:ext cx="1131480" cy="39564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Logic</a:t>
            </a:r>
            <a:endParaRPr lang="en-US" sz="1800" b="0" strike="noStrike" spc="-1">
              <a:solidFill>
                <a:srgbClr val="000000"/>
              </a:solidFill>
              <a:uFill>
                <a:solidFill>
                  <a:srgbClr val="FFFFFF"/>
                </a:solidFill>
              </a:uFill>
              <a:latin typeface="Calibri"/>
            </a:endParaRPr>
          </a:p>
        </p:txBody>
      </p:sp>
      <p:sp>
        <p:nvSpPr>
          <p:cNvPr id="255" name="TextShape 2"/>
          <p:cNvSpPr txBox="1"/>
          <p:nvPr/>
        </p:nvSpPr>
        <p:spPr>
          <a:xfrm>
            <a:off x="6553080" y="6430680"/>
            <a:ext cx="2133360" cy="364680"/>
          </a:xfrm>
          <a:prstGeom prst="rect">
            <a:avLst/>
          </a:prstGeom>
          <a:noFill/>
          <a:ln>
            <a:noFill/>
          </a:ln>
        </p:spPr>
        <p:txBody>
          <a:bodyPr anchor="ctr"/>
          <a:lstStyle/>
          <a:p>
            <a:pPr algn="r">
              <a:lnSpc>
                <a:spcPct val="100000"/>
              </a:lnSpc>
            </a:pPr>
            <a:fld id="{ACDC3B1A-A148-48AA-9165-7FCA71F1F345}" type="slidenum">
              <a:rPr lang="de-DE" sz="1200" b="0" strike="noStrike" spc="-1">
                <a:solidFill>
                  <a:srgbClr val="8B8B8B"/>
                </a:solidFill>
                <a:uFill>
                  <a:solidFill>
                    <a:srgbClr val="FFFFFF"/>
                  </a:solidFill>
                </a:uFill>
                <a:latin typeface="Calibri"/>
              </a:rPr>
              <a:t>21</a:t>
            </a:fld>
            <a:endParaRPr lang="de-DE" sz="1400" b="0" strike="noStrike" spc="-1">
              <a:solidFill>
                <a:srgbClr val="000000"/>
              </a:solidFill>
              <a:uFill>
                <a:solidFill>
                  <a:srgbClr val="FFFFFF"/>
                </a:solidFill>
              </a:uFill>
              <a:latin typeface="Times New Roman"/>
            </a:endParaRPr>
          </a:p>
        </p:txBody>
      </p:sp>
      <p:pic>
        <p:nvPicPr>
          <p:cNvPr id="256" name="Grafik 4"/>
          <p:cNvPicPr/>
          <p:nvPr/>
        </p:nvPicPr>
        <p:blipFill>
          <a:blip r:embed="rId2"/>
          <a:stretch/>
        </p:blipFill>
        <p:spPr>
          <a:xfrm>
            <a:off x="727560" y="1683720"/>
            <a:ext cx="7733520" cy="464868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Process model</a:t>
            </a:r>
            <a:endParaRPr lang="en-US" sz="1800" b="0" strike="noStrike" spc="-1">
              <a:solidFill>
                <a:srgbClr val="000000"/>
              </a:solidFill>
              <a:uFill>
                <a:solidFill>
                  <a:srgbClr val="FFFFFF"/>
                </a:solidFill>
              </a:uFill>
              <a:latin typeface="Calibri"/>
            </a:endParaRPr>
          </a:p>
        </p:txBody>
      </p:sp>
      <p:sp>
        <p:nvSpPr>
          <p:cNvPr id="258" name="TextShape 2"/>
          <p:cNvSpPr txBox="1"/>
          <p:nvPr/>
        </p:nvSpPr>
        <p:spPr>
          <a:xfrm>
            <a:off x="457200" y="1696680"/>
            <a:ext cx="8229240" cy="4625640"/>
          </a:xfrm>
          <a:prstGeom prst="rect">
            <a:avLst/>
          </a:prstGeom>
          <a:noFill/>
          <a:ln>
            <a:noFill/>
          </a:ln>
        </p:spPr>
        <p:txBody>
          <a:bodyPr/>
          <a:lstStyle/>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portfolio management (SPM)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level management (SLM)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reporting management (SRM)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Service availability &amp; continuity management (SACM)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Capacity management (CAPM)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Information security management (ISM)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Customer relationship management (CRM)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Supplier relationship management (SUPPM)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Incident &amp; service request management (ISRM)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Problem management (PM)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Configuration management (CONFM)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Change management (CHM)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Release &amp; deployment management (RDM)</a:t>
            </a:r>
          </a:p>
          <a:p>
            <a:pPr marL="514440" indent="-51408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Continual service improvement management (CSI)</a:t>
            </a:r>
          </a:p>
        </p:txBody>
      </p:sp>
      <p:sp>
        <p:nvSpPr>
          <p:cNvPr id="259" name="TextShape 3"/>
          <p:cNvSpPr txBox="1"/>
          <p:nvPr/>
        </p:nvSpPr>
        <p:spPr>
          <a:xfrm>
            <a:off x="6553080" y="6430680"/>
            <a:ext cx="2133360" cy="364680"/>
          </a:xfrm>
          <a:prstGeom prst="rect">
            <a:avLst/>
          </a:prstGeom>
          <a:noFill/>
          <a:ln>
            <a:noFill/>
          </a:ln>
        </p:spPr>
        <p:txBody>
          <a:bodyPr anchor="ctr"/>
          <a:lstStyle/>
          <a:p>
            <a:pPr algn="r">
              <a:lnSpc>
                <a:spcPct val="100000"/>
              </a:lnSpc>
            </a:pPr>
            <a:fld id="{438B7DA3-9B1A-43F3-8332-2339699A6246}" type="slidenum">
              <a:rPr lang="de-DE" sz="1200" b="0" strike="noStrike" spc="-1">
                <a:solidFill>
                  <a:srgbClr val="8B8B8B"/>
                </a:solidFill>
                <a:uFill>
                  <a:solidFill>
                    <a:srgbClr val="FFFFFF"/>
                  </a:solidFill>
                </a:uFill>
                <a:latin typeface="Calibri"/>
              </a:rPr>
              <a:t>22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A possible process grouping</a:t>
            </a:r>
            <a:endParaRPr lang="en-US" sz="1800" b="0" strike="noStrike" spc="-1">
              <a:solidFill>
                <a:srgbClr val="000000"/>
              </a:solidFill>
              <a:uFill>
                <a:solidFill>
                  <a:srgbClr val="FFFFFF"/>
                </a:solidFill>
              </a:uFill>
              <a:latin typeface="Calibri"/>
            </a:endParaRPr>
          </a:p>
        </p:txBody>
      </p:sp>
      <p:sp>
        <p:nvSpPr>
          <p:cNvPr id="261" name="TextShape 2"/>
          <p:cNvSpPr txBox="1"/>
          <p:nvPr/>
        </p:nvSpPr>
        <p:spPr>
          <a:xfrm>
            <a:off x="457200" y="1696680"/>
            <a:ext cx="8229240" cy="4625640"/>
          </a:xfrm>
          <a:prstGeom prst="rect">
            <a:avLst/>
          </a:prstGeom>
          <a:noFill/>
          <a:ln>
            <a:noFill/>
          </a:ln>
        </p:spPr>
        <p:txBody>
          <a:bodyPr/>
          <a:lstStyle/>
          <a:p>
            <a:pPr>
              <a:lnSpc>
                <a:spcPct val="100000"/>
              </a:lnSpc>
            </a:pPr>
            <a:r>
              <a:rPr lang="en-US" sz="2800" b="0" strike="noStrike" spc="-1">
                <a:solidFill>
                  <a:srgbClr val="000000"/>
                </a:solidFill>
                <a:uFill>
                  <a:solidFill>
                    <a:srgbClr val="FFFFFF"/>
                  </a:solidFill>
                </a:uFill>
                <a:latin typeface="Calibri"/>
              </a:rPr>
              <a:t>Six main topic areas:</a:t>
            </a:r>
          </a:p>
        </p:txBody>
      </p:sp>
      <p:sp>
        <p:nvSpPr>
          <p:cNvPr id="262" name="TextShape 3"/>
          <p:cNvSpPr txBox="1"/>
          <p:nvPr/>
        </p:nvSpPr>
        <p:spPr>
          <a:xfrm>
            <a:off x="6553080" y="6430680"/>
            <a:ext cx="2133360" cy="364680"/>
          </a:xfrm>
          <a:prstGeom prst="rect">
            <a:avLst/>
          </a:prstGeom>
          <a:noFill/>
          <a:ln>
            <a:noFill/>
          </a:ln>
        </p:spPr>
        <p:txBody>
          <a:bodyPr anchor="ctr"/>
          <a:lstStyle/>
          <a:p>
            <a:pPr algn="r">
              <a:lnSpc>
                <a:spcPct val="100000"/>
              </a:lnSpc>
            </a:pPr>
            <a:fld id="{21E7A46C-BB96-4217-B042-76520B39AB92}" type="slidenum">
              <a:rPr lang="de-DE" sz="1200" b="0" strike="noStrike" spc="-1">
                <a:solidFill>
                  <a:srgbClr val="8B8B8B"/>
                </a:solidFill>
                <a:uFill>
                  <a:solidFill>
                    <a:srgbClr val="FFFFFF"/>
                  </a:solidFill>
                </a:uFill>
                <a:latin typeface="Calibri"/>
              </a:rPr>
              <a:t>23</a:t>
            </a:fld>
            <a:endParaRPr lang="de-DE" sz="1400" b="0" strike="noStrike" spc="-1">
              <a:solidFill>
                <a:srgbClr val="000000"/>
              </a:solidFill>
              <a:uFill>
                <a:solidFill>
                  <a:srgbClr val="FFFFFF"/>
                </a:solidFill>
              </a:uFill>
              <a:latin typeface="Times New Roman"/>
            </a:endParaRPr>
          </a:p>
        </p:txBody>
      </p:sp>
      <p:sp>
        <p:nvSpPr>
          <p:cNvPr id="263" name="CustomShape 4"/>
          <p:cNvSpPr/>
          <p:nvPr/>
        </p:nvSpPr>
        <p:spPr>
          <a:xfrm rot="16200000">
            <a:off x="-552600" y="3570120"/>
            <a:ext cx="3316320" cy="1289520"/>
          </a:xfrm>
          <a:prstGeom prst="flowChartManualOperation">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Offer &amp; Agree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SPM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SLM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CRM</a:t>
            </a:r>
            <a:endParaRPr lang="de-DE" sz="1800" b="0" strike="noStrike" spc="-1">
              <a:solidFill>
                <a:srgbClr val="000000"/>
              </a:solidFill>
              <a:uFill>
                <a:solidFill>
                  <a:srgbClr val="FFFFFF"/>
                </a:solidFill>
              </a:uFill>
              <a:latin typeface="Arial"/>
            </a:endParaRPr>
          </a:p>
        </p:txBody>
      </p:sp>
      <p:sp>
        <p:nvSpPr>
          <p:cNvPr id="264" name="CustomShape 5"/>
          <p:cNvSpPr/>
          <p:nvPr/>
        </p:nvSpPr>
        <p:spPr>
          <a:xfrm rot="16200000">
            <a:off x="833760" y="3570120"/>
            <a:ext cx="3316320" cy="1289520"/>
          </a:xfrm>
          <a:prstGeom prst="flowChartManualOperation">
            <a:avLst/>
          </a:prstGeom>
          <a:solidFill>
            <a:schemeClr val="accent2">
              <a:hueOff val="936304"/>
              <a:satOff val="-1168"/>
              <a:lumOff val="275"/>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Plan &amp; Ensure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SUPPM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SACM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CAPM</a:t>
            </a:r>
            <a:endParaRPr lang="de-DE" sz="1800" b="0" strike="noStrike" spc="-1">
              <a:solidFill>
                <a:srgbClr val="000000"/>
              </a:solidFill>
              <a:uFill>
                <a:solidFill>
                  <a:srgbClr val="FFFFFF"/>
                </a:solidFill>
              </a:uFill>
              <a:latin typeface="Arial"/>
            </a:endParaRPr>
          </a:p>
        </p:txBody>
      </p:sp>
      <p:sp>
        <p:nvSpPr>
          <p:cNvPr id="265" name="CustomShape 6"/>
          <p:cNvSpPr/>
          <p:nvPr/>
        </p:nvSpPr>
        <p:spPr>
          <a:xfrm rot="16200000">
            <a:off x="2220480" y="3570120"/>
            <a:ext cx="3316320" cy="1289520"/>
          </a:xfrm>
          <a:prstGeom prst="flowChartManualOperation">
            <a:avLst/>
          </a:prstGeom>
          <a:solidFill>
            <a:schemeClr val="accent2">
              <a:hueOff val="1872608"/>
              <a:satOff val="-2336"/>
              <a:lumOff val="549"/>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Control &amp; Deploy</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CONFM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CHM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RDM</a:t>
            </a:r>
            <a:endParaRPr lang="de-DE" sz="1800" b="0" strike="noStrike" spc="-1">
              <a:solidFill>
                <a:srgbClr val="000000"/>
              </a:solidFill>
              <a:uFill>
                <a:solidFill>
                  <a:srgbClr val="FFFFFF"/>
                </a:solidFill>
              </a:uFill>
              <a:latin typeface="Arial"/>
            </a:endParaRPr>
          </a:p>
        </p:txBody>
      </p:sp>
      <p:sp>
        <p:nvSpPr>
          <p:cNvPr id="266" name="CustomShape 7"/>
          <p:cNvSpPr/>
          <p:nvPr/>
        </p:nvSpPr>
        <p:spPr>
          <a:xfrm rot="16200000">
            <a:off x="3606840" y="3570120"/>
            <a:ext cx="3316320" cy="1289520"/>
          </a:xfrm>
          <a:prstGeom prst="flowChartManualOperation">
            <a:avLst/>
          </a:prstGeom>
          <a:solidFill>
            <a:schemeClr val="accent2">
              <a:hueOff val="2808912"/>
              <a:satOff val="-3503"/>
              <a:lumOff val="824"/>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Resolve &amp; Prevent</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ISRM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PM</a:t>
            </a:r>
            <a:endParaRPr lang="de-DE" sz="1800" b="0" strike="noStrike" spc="-1">
              <a:solidFill>
                <a:srgbClr val="000000"/>
              </a:solidFill>
              <a:uFill>
                <a:solidFill>
                  <a:srgbClr val="FFFFFF"/>
                </a:solidFill>
              </a:uFill>
              <a:latin typeface="Arial"/>
            </a:endParaRPr>
          </a:p>
        </p:txBody>
      </p:sp>
      <p:sp>
        <p:nvSpPr>
          <p:cNvPr id="267" name="CustomShape 8"/>
          <p:cNvSpPr/>
          <p:nvPr/>
        </p:nvSpPr>
        <p:spPr>
          <a:xfrm rot="16200000">
            <a:off x="4993560" y="3570120"/>
            <a:ext cx="3316320" cy="1289520"/>
          </a:xfrm>
          <a:prstGeom prst="flowChartManualOperation">
            <a:avLst/>
          </a:prstGeom>
          <a:solidFill>
            <a:schemeClr val="accent2">
              <a:hueOff val="3745216"/>
              <a:satOff val="-4671"/>
              <a:lumOff val="1098"/>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Report &amp; Improve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SRM</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CSI</a:t>
            </a:r>
            <a:endParaRPr lang="de-DE" sz="1800" b="0" strike="noStrike" spc="-1">
              <a:solidFill>
                <a:srgbClr val="000000"/>
              </a:solidFill>
              <a:uFill>
                <a:solidFill>
                  <a:srgbClr val="FFFFFF"/>
                </a:solidFill>
              </a:uFill>
              <a:latin typeface="Arial"/>
            </a:endParaRPr>
          </a:p>
        </p:txBody>
      </p:sp>
      <p:sp>
        <p:nvSpPr>
          <p:cNvPr id="268" name="CustomShape 9"/>
          <p:cNvSpPr/>
          <p:nvPr/>
        </p:nvSpPr>
        <p:spPr>
          <a:xfrm rot="16200000">
            <a:off x="6380280" y="3570120"/>
            <a:ext cx="3316320" cy="1289520"/>
          </a:xfrm>
          <a:prstGeom prst="flowChartManualOperation">
            <a:avLst/>
          </a:prstGeom>
          <a:solidFill>
            <a:schemeClr val="accent2">
              <a:hueOff val="4681520"/>
              <a:satOff val="-5839"/>
              <a:lumOff val="1373"/>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vert="vert" lIns="0" tIns="127080" rIns="0" bIns="127080"/>
          <a:lstStyle/>
          <a:p>
            <a:pPr>
              <a:lnSpc>
                <a:spcPct val="90000"/>
              </a:lnSpc>
            </a:pPr>
            <a:r>
              <a:rPr lang="de-DE" sz="2000" b="0" strike="noStrike" spc="-1">
                <a:solidFill>
                  <a:srgbClr val="FFFFFF"/>
                </a:solidFill>
                <a:uFill>
                  <a:solidFill>
                    <a:srgbClr val="FFFFFF"/>
                  </a:solidFill>
                </a:uFill>
                <a:latin typeface="Calibri"/>
              </a:rPr>
              <a:t>Protect &amp; Secure</a:t>
            </a:r>
            <a:endParaRPr lang="de-DE" sz="1800" b="0" strike="noStrike" spc="-1">
              <a:solidFill>
                <a:srgbClr val="000000"/>
              </a:solidFill>
              <a:uFill>
                <a:solidFill>
                  <a:srgbClr val="FFFFFF"/>
                </a:solidFill>
              </a:uFill>
              <a:latin typeface="Arial"/>
            </a:endParaRPr>
          </a:p>
          <a:p>
            <a:pPr marL="171360" lvl="1" indent="-171000">
              <a:lnSpc>
                <a:spcPct val="90000"/>
              </a:lnSpc>
              <a:buClr>
                <a:srgbClr val="FFFFFF"/>
              </a:buClr>
              <a:buFont typeface="Symbol" charset="2"/>
              <a:buChar char=""/>
            </a:pPr>
            <a:r>
              <a:rPr lang="de-DE" sz="1600" b="0" strike="noStrike" spc="-1">
                <a:solidFill>
                  <a:srgbClr val="FFFFFF"/>
                </a:solidFill>
                <a:uFill>
                  <a:solidFill>
                    <a:srgbClr val="FFFFFF"/>
                  </a:solidFill>
                </a:uFill>
                <a:latin typeface="Calibri"/>
              </a:rPr>
              <a:t>ISM</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ITIL</a:t>
            </a:r>
            <a:endParaRPr lang="en-US" sz="1800" b="0" strike="noStrike" spc="-1">
              <a:solidFill>
                <a:srgbClr val="000000"/>
              </a:solidFill>
              <a:uFill>
                <a:solidFill>
                  <a:srgbClr val="FFFFFF"/>
                </a:solidFill>
              </a:uFill>
              <a:latin typeface="Calibri"/>
            </a:endParaRPr>
          </a:p>
        </p:txBody>
      </p:sp>
      <p:sp>
        <p:nvSpPr>
          <p:cNvPr id="270" name="TextShape 2"/>
          <p:cNvSpPr txBox="1"/>
          <p:nvPr/>
        </p:nvSpPr>
        <p:spPr>
          <a:xfrm>
            <a:off x="6553080" y="6430680"/>
            <a:ext cx="2133360" cy="364680"/>
          </a:xfrm>
          <a:prstGeom prst="rect">
            <a:avLst/>
          </a:prstGeom>
          <a:noFill/>
          <a:ln>
            <a:noFill/>
          </a:ln>
        </p:spPr>
        <p:txBody>
          <a:bodyPr anchor="ctr"/>
          <a:lstStyle/>
          <a:p>
            <a:pPr algn="r">
              <a:lnSpc>
                <a:spcPct val="100000"/>
              </a:lnSpc>
            </a:pPr>
            <a:fld id="{6121F422-1D5C-4898-807B-FCD3921BFBFB}" type="slidenum">
              <a:rPr lang="de-DE" sz="1200" b="0" strike="noStrike" spc="-1">
                <a:solidFill>
                  <a:srgbClr val="FFFFFF"/>
                </a:solidFill>
                <a:uFill>
                  <a:solidFill>
                    <a:srgbClr val="FFFFFF"/>
                  </a:solidFill>
                </a:uFill>
                <a:latin typeface="Calibri"/>
              </a:rPr>
              <a:t>24</a:t>
            </a:fld>
            <a:endParaRPr lang="de-DE" sz="1400" b="0" strike="noStrike" spc="-1">
              <a:solidFill>
                <a:srgbClr val="000000"/>
              </a:solidFill>
              <a:uFill>
                <a:solidFill>
                  <a:srgbClr val="FFFFFF"/>
                </a:solidFill>
              </a:uFill>
              <a:latin typeface="Times New Roman"/>
            </a:endParaRPr>
          </a:p>
        </p:txBody>
      </p:sp>
      <p:sp>
        <p:nvSpPr>
          <p:cNvPr id="271"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272"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273" name="CustomShape 5"/>
          <p:cNvSpPr/>
          <p:nvPr/>
        </p:nvSpPr>
        <p:spPr>
          <a:xfrm>
            <a:off x="1445760" y="4448520"/>
            <a:ext cx="6232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Collection of books; good practices for ITSM; service lifecycle-based approach – 5 phases: service strategy, service design, service transition, service operation, continual service improvement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ITIL: Overview and key facts</a:t>
            </a:r>
            <a:endParaRPr lang="en-US" sz="1800" b="0" strike="noStrike" spc="-1">
              <a:solidFill>
                <a:srgbClr val="000000"/>
              </a:solidFill>
              <a:uFill>
                <a:solidFill>
                  <a:srgbClr val="FFFFFF"/>
                </a:solidFill>
              </a:uFill>
              <a:latin typeface="Calibri"/>
            </a:endParaRPr>
          </a:p>
        </p:txBody>
      </p:sp>
      <p:sp>
        <p:nvSpPr>
          <p:cNvPr id="27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A number of books with “good practices” for IT service management (ITSM)</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Slogan: “the key to managing IT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Descriptions of ITSM processes and supporting concepts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Form of publication: books</a:t>
            </a:r>
          </a:p>
          <a:p>
            <a:pPr>
              <a:lnSpc>
                <a:spcPct val="100000"/>
              </a:lnSpc>
            </a:pPr>
            <a:endParaRPr lang="en-US" sz="2800" b="0" strike="noStrike" spc="-1">
              <a:solidFill>
                <a:srgbClr val="000000"/>
              </a:solidFill>
              <a:uFill>
                <a:solidFill>
                  <a:srgbClr val="FFFFFF"/>
                </a:solidFill>
              </a:uFill>
              <a:latin typeface="Calibri"/>
            </a:endParaRPr>
          </a:p>
        </p:txBody>
      </p:sp>
      <p:sp>
        <p:nvSpPr>
          <p:cNvPr id="276" name="TextShape 3"/>
          <p:cNvSpPr txBox="1"/>
          <p:nvPr/>
        </p:nvSpPr>
        <p:spPr>
          <a:xfrm>
            <a:off x="6553080" y="6430680"/>
            <a:ext cx="2133360" cy="364680"/>
          </a:xfrm>
          <a:prstGeom prst="rect">
            <a:avLst/>
          </a:prstGeom>
          <a:noFill/>
          <a:ln>
            <a:noFill/>
          </a:ln>
        </p:spPr>
        <p:txBody>
          <a:bodyPr anchor="ctr"/>
          <a:lstStyle/>
          <a:p>
            <a:pPr algn="r">
              <a:lnSpc>
                <a:spcPct val="100000"/>
              </a:lnSpc>
            </a:pPr>
            <a:fld id="{6B321F9A-84AE-4E78-B054-BF4F583F0BCD}" type="slidenum">
              <a:rPr lang="de-DE" sz="1200" b="0" strike="noStrike" spc="-1">
                <a:solidFill>
                  <a:srgbClr val="8B8B8B"/>
                </a:solidFill>
                <a:uFill>
                  <a:solidFill>
                    <a:srgbClr val="FFFFFF"/>
                  </a:solidFill>
                </a:uFill>
                <a:latin typeface="Calibri"/>
              </a:rPr>
              <a:t>25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ITIL: Structure</a:t>
            </a:r>
            <a:endParaRPr lang="en-US" sz="1800" b="0" strike="noStrike" spc="-1">
              <a:solidFill>
                <a:srgbClr val="000000"/>
              </a:solidFill>
              <a:uFill>
                <a:solidFill>
                  <a:srgbClr val="FFFFFF"/>
                </a:solidFill>
              </a:uFill>
              <a:latin typeface="Calibri"/>
            </a:endParaRPr>
          </a:p>
        </p:txBody>
      </p:sp>
      <p:sp>
        <p:nvSpPr>
          <p:cNvPr id="278"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spc="-1" dirty="0">
                <a:solidFill>
                  <a:srgbClr val="000000"/>
                </a:solidFill>
                <a:uFill>
                  <a:solidFill>
                    <a:srgbClr val="FFFFFF"/>
                  </a:solidFill>
                </a:uFill>
                <a:latin typeface="Calibri"/>
              </a:rPr>
              <a:t>Five</a:t>
            </a:r>
            <a:r>
              <a:rPr lang="en-US" sz="2800" b="0" strike="noStrike" spc="-1" dirty="0">
                <a:solidFill>
                  <a:srgbClr val="000000"/>
                </a:solidFill>
                <a:uFill>
                  <a:solidFill>
                    <a:srgbClr val="FFFFFF"/>
                  </a:solidFill>
                </a:uFill>
                <a:latin typeface="Calibri"/>
              </a:rPr>
              <a:t> lifecycle phases (for each stage: one identically named core publication):</a:t>
            </a: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strategy</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design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transition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Service operation</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Continual service improvement</a:t>
            </a:r>
            <a:endParaRPr lang="en-US"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Process model consisting of 26 ITSM processes and 4 ‘functions’</a:t>
            </a:r>
            <a:br>
              <a:rPr lang="en-US" sz="2800" b="0" strike="noStrike" spc="-1" dirty="0">
                <a:solidFill>
                  <a:srgbClr val="000000"/>
                </a:solidFill>
                <a:uFill>
                  <a:solidFill>
                    <a:srgbClr val="FFFFFF"/>
                  </a:solidFill>
                </a:uFill>
                <a:latin typeface="Calibri"/>
              </a:rPr>
            </a:br>
            <a:r>
              <a:rPr lang="en-US" sz="2800" b="0" strike="noStrike" spc="-1" dirty="0">
                <a:solidFill>
                  <a:srgbClr val="000000"/>
                </a:solidFill>
                <a:uFill>
                  <a:solidFill>
                    <a:srgbClr val="FFFFFF"/>
                  </a:solidFill>
                </a:uFill>
                <a:latin typeface="Calibri"/>
              </a:rPr>
              <a:t>(ITIL V3 / 2011)</a:t>
            </a:r>
          </a:p>
        </p:txBody>
      </p:sp>
      <p:sp>
        <p:nvSpPr>
          <p:cNvPr id="279" name="TextShape 3"/>
          <p:cNvSpPr txBox="1"/>
          <p:nvPr/>
        </p:nvSpPr>
        <p:spPr>
          <a:xfrm>
            <a:off x="6553080" y="6430680"/>
            <a:ext cx="2133360" cy="364680"/>
          </a:xfrm>
          <a:prstGeom prst="rect">
            <a:avLst/>
          </a:prstGeom>
          <a:noFill/>
          <a:ln>
            <a:noFill/>
          </a:ln>
        </p:spPr>
        <p:txBody>
          <a:bodyPr anchor="ctr"/>
          <a:lstStyle/>
          <a:p>
            <a:pPr algn="r">
              <a:lnSpc>
                <a:spcPct val="100000"/>
              </a:lnSpc>
            </a:pPr>
            <a:fld id="{4CA92394-E1CA-467C-A20B-B722104A29FE}" type="slidenum">
              <a:rPr lang="de-DE" sz="1200" b="0" strike="noStrike" spc="-1">
                <a:solidFill>
                  <a:srgbClr val="8B8B8B"/>
                </a:solidFill>
                <a:uFill>
                  <a:solidFill>
                    <a:srgbClr val="FFFFFF"/>
                  </a:solidFill>
                </a:uFill>
                <a:latin typeface="Calibri"/>
              </a:rPr>
              <a:t>26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ITIL V3 / 2011: Process model</a:t>
            </a:r>
            <a:endParaRPr lang="en-US" sz="1800" b="0" strike="noStrike" spc="-1" dirty="0">
              <a:solidFill>
                <a:srgbClr val="000000"/>
              </a:solidFill>
              <a:uFill>
                <a:solidFill>
                  <a:srgbClr val="FFFFFF"/>
                </a:solidFill>
              </a:uFill>
              <a:latin typeface="Calibri"/>
            </a:endParaRPr>
          </a:p>
        </p:txBody>
      </p:sp>
      <p:graphicFrame>
        <p:nvGraphicFramePr>
          <p:cNvPr id="14" name="Inhaltsplatzhalter 2">
            <a:extLst>
              <a:ext uri="{FF2B5EF4-FFF2-40B4-BE49-F238E27FC236}">
                <a16:creationId xmlns:a16="http://schemas.microsoft.com/office/drawing/2014/main" id="{D7482594-0CF5-FE47-8D7E-7624A8252359}"/>
              </a:ext>
            </a:extLst>
          </p:cNvPr>
          <p:cNvGraphicFramePr>
            <a:graphicFrameLocks/>
          </p:cNvGraphicFramePr>
          <p:nvPr/>
        </p:nvGraphicFramePr>
        <p:xfrm>
          <a:off x="628650" y="1797844"/>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867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ITIL V3 / 2011: Process model (2)</a:t>
            </a:r>
            <a:endParaRPr lang="en-US" sz="1800" b="0" strike="noStrike" spc="-1" dirty="0">
              <a:solidFill>
                <a:srgbClr val="000000"/>
              </a:solidFill>
              <a:uFill>
                <a:solidFill>
                  <a:srgbClr val="FFFFFF"/>
                </a:solidFill>
              </a:uFill>
              <a:latin typeface="Calibri"/>
            </a:endParaRPr>
          </a:p>
        </p:txBody>
      </p:sp>
      <p:graphicFrame>
        <p:nvGraphicFramePr>
          <p:cNvPr id="7" name="Inhaltsplatzhalter 2">
            <a:extLst>
              <a:ext uri="{FF2B5EF4-FFF2-40B4-BE49-F238E27FC236}">
                <a16:creationId xmlns:a16="http://schemas.microsoft.com/office/drawing/2014/main" id="{849823AF-0015-3344-9188-0F8B86C5EDF2}"/>
              </a:ext>
            </a:extLst>
          </p:cNvPr>
          <p:cNvGraphicFramePr>
            <a:graphicFrameLocks/>
          </p:cNvGraphicFramePr>
          <p:nvPr>
            <p:extLst>
              <p:ext uri="{D42A27DB-BD31-4B8C-83A1-F6EECF244321}">
                <p14:modId xmlns:p14="http://schemas.microsoft.com/office/powerpoint/2010/main" val="1887753446"/>
              </p:ext>
            </p:extLst>
          </p:nvPr>
        </p:nvGraphicFramePr>
        <p:xfrm>
          <a:off x="555171" y="1725115"/>
          <a:ext cx="8098972" cy="485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547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COBIT</a:t>
            </a:r>
            <a:endParaRPr lang="en-US" sz="1800" b="0" strike="noStrike" spc="-1">
              <a:solidFill>
                <a:srgbClr val="000000"/>
              </a:solidFill>
              <a:uFill>
                <a:solidFill>
                  <a:srgbClr val="FFFFFF"/>
                </a:solidFill>
              </a:uFill>
              <a:latin typeface="Calibri"/>
            </a:endParaRPr>
          </a:p>
        </p:txBody>
      </p:sp>
      <p:sp>
        <p:nvSpPr>
          <p:cNvPr id="305" name="TextShape 2"/>
          <p:cNvSpPr txBox="1"/>
          <p:nvPr/>
        </p:nvSpPr>
        <p:spPr>
          <a:xfrm>
            <a:off x="6553080" y="6430680"/>
            <a:ext cx="2133360" cy="364680"/>
          </a:xfrm>
          <a:prstGeom prst="rect">
            <a:avLst/>
          </a:prstGeom>
          <a:noFill/>
          <a:ln>
            <a:noFill/>
          </a:ln>
        </p:spPr>
        <p:txBody>
          <a:bodyPr anchor="ctr"/>
          <a:lstStyle/>
          <a:p>
            <a:pPr algn="r">
              <a:lnSpc>
                <a:spcPct val="100000"/>
              </a:lnSpc>
            </a:pPr>
            <a:fld id="{1CBFC032-D891-48AB-BE8F-66F2C78F328B}" type="slidenum">
              <a:rPr lang="de-DE" sz="1200" b="0" strike="noStrike" spc="-1">
                <a:solidFill>
                  <a:srgbClr val="FFFFFF"/>
                </a:solidFill>
                <a:uFill>
                  <a:solidFill>
                    <a:srgbClr val="FFFFFF"/>
                  </a:solidFill>
                </a:uFill>
                <a:latin typeface="Calibri"/>
              </a:rPr>
              <a:t>29</a:t>
            </a:fld>
            <a:endParaRPr lang="de-DE" sz="1400" b="0" strike="noStrike" spc="-1">
              <a:solidFill>
                <a:srgbClr val="000000"/>
              </a:solidFill>
              <a:uFill>
                <a:solidFill>
                  <a:srgbClr val="FFFFFF"/>
                </a:solidFill>
              </a:uFill>
              <a:latin typeface="Times New Roman"/>
            </a:endParaRPr>
          </a:p>
        </p:txBody>
      </p:sp>
      <p:sp>
        <p:nvSpPr>
          <p:cNvPr id="306"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07"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308" name="CustomShape 5"/>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Framework for governing and managing enterprise IT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Expert exam</a:t>
            </a:r>
            <a:endParaRPr lang="en-US" sz="1800" b="0" strike="noStrike" spc="-1">
              <a:solidFill>
                <a:srgbClr val="000000"/>
              </a:solidFill>
              <a:uFill>
                <a:solidFill>
                  <a:srgbClr val="FFFFFF"/>
                </a:solidFill>
              </a:uFill>
              <a:latin typeface="Calibri"/>
            </a:endParaRPr>
          </a:p>
        </p:txBody>
      </p:sp>
      <p:sp>
        <p:nvSpPr>
          <p:cNvPr id="10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At the end of this training</a:t>
            </a: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Closed book, i.e. no aids are allowed</a:t>
            </a: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Duration: 75 minutes</a:t>
            </a:r>
          </a:p>
          <a:p>
            <a:pPr marL="343080" indent="-342720">
              <a:lnSpc>
                <a:spcPct val="100000"/>
              </a:lnSpc>
              <a:buClr>
                <a:srgbClr val="000000"/>
              </a:buClr>
              <a:buFont typeface="Arial"/>
              <a:buChar char="•"/>
            </a:pPr>
            <a:r>
              <a:rPr lang="en-US" sz="2800" spc="-1" dirty="0">
                <a:solidFill>
                  <a:srgbClr val="000000"/>
                </a:solidFill>
                <a:uFill>
                  <a:solidFill>
                    <a:srgbClr val="FFFFFF"/>
                  </a:solidFill>
                </a:uFill>
                <a:latin typeface="Calibri"/>
              </a:rPr>
              <a:t>40</a:t>
            </a:r>
            <a:r>
              <a:rPr lang="en-US" sz="2800" b="0" strike="noStrike" spc="-1" dirty="0">
                <a:solidFill>
                  <a:srgbClr val="000000"/>
                </a:solidFill>
                <a:uFill>
                  <a:solidFill>
                    <a:srgbClr val="FFFFFF"/>
                  </a:solidFill>
                </a:uFill>
                <a:latin typeface="Calibri"/>
              </a:rPr>
              <a:t> multiple choice questions:</a:t>
            </a: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Test knowledge and application of knowledge to typical service management </a:t>
            </a:r>
            <a:r>
              <a:rPr lang="en-US" sz="2400" b="0" strike="noStrike" spc="-1" dirty="0" err="1">
                <a:solidFill>
                  <a:srgbClr val="000000"/>
                </a:solidFill>
                <a:uFill>
                  <a:solidFill>
                    <a:srgbClr val="FFFFFF"/>
                  </a:solidFill>
                </a:uFill>
                <a:latin typeface="Calibri"/>
              </a:rPr>
              <a:t>szenarios</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Four possible answers for each question: A, B, C and D</a:t>
            </a:r>
            <a:endParaRPr lang="en-US"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spc="-1" dirty="0">
                <a:solidFill>
                  <a:srgbClr val="000000"/>
                </a:solidFill>
                <a:uFill>
                  <a:solidFill>
                    <a:srgbClr val="FFFFFF"/>
                  </a:solidFill>
                </a:uFill>
                <a:latin typeface="Calibri"/>
              </a:rPr>
              <a:t>One </a:t>
            </a:r>
            <a:r>
              <a:rPr lang="en-US" sz="2400" b="0" strike="noStrike" spc="-1" dirty="0">
                <a:solidFill>
                  <a:srgbClr val="000000"/>
                </a:solidFill>
                <a:uFill>
                  <a:solidFill>
                    <a:srgbClr val="FFFFFF"/>
                  </a:solidFill>
                </a:uFill>
                <a:latin typeface="Calibri"/>
              </a:rPr>
              <a:t>correct answer per question</a:t>
            </a:r>
            <a:endParaRPr lang="en-US" sz="20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At least 75% correct answers (30 out of 40) required to pass the examination</a:t>
            </a:r>
          </a:p>
        </p:txBody>
      </p:sp>
      <p:sp>
        <p:nvSpPr>
          <p:cNvPr id="108" name="TextShape 3"/>
          <p:cNvSpPr txBox="1"/>
          <p:nvPr/>
        </p:nvSpPr>
        <p:spPr>
          <a:xfrm>
            <a:off x="6553080" y="6430680"/>
            <a:ext cx="2133360" cy="364680"/>
          </a:xfrm>
          <a:prstGeom prst="rect">
            <a:avLst/>
          </a:prstGeom>
          <a:noFill/>
          <a:ln>
            <a:noFill/>
          </a:ln>
        </p:spPr>
        <p:txBody>
          <a:bodyPr anchor="ctr"/>
          <a:lstStyle/>
          <a:p>
            <a:pPr algn="r">
              <a:lnSpc>
                <a:spcPct val="100000"/>
              </a:lnSpc>
            </a:pPr>
            <a:fld id="{769B15FB-7D29-49CE-885D-13F21DAE66C9}" type="slidenum">
              <a:rPr lang="de-DE" sz="1200" b="0" strike="noStrike" spc="-1">
                <a:solidFill>
                  <a:srgbClr val="8B8B8B"/>
                </a:solidFill>
                <a:uFill>
                  <a:solidFill>
                    <a:srgbClr val="FFFFFF"/>
                  </a:solidFill>
                </a:uFill>
                <a:latin typeface="Calibri"/>
              </a:rPr>
              <a:t>3</a:t>
            </a:fld>
            <a:endParaRPr lang="de-DE"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COBIT: Overview and key facts</a:t>
            </a:r>
            <a:endParaRPr lang="en-US" sz="1800" b="0" strike="noStrike" spc="-1">
              <a:solidFill>
                <a:srgbClr val="000000"/>
              </a:solidFill>
              <a:uFill>
                <a:solidFill>
                  <a:srgbClr val="FFFFFF"/>
                </a:solidFill>
              </a:uFill>
              <a:latin typeface="Calibri"/>
            </a:endParaRPr>
          </a:p>
        </p:txBody>
      </p:sp>
      <p:sp>
        <p:nvSpPr>
          <p:cNvPr id="31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Framework for governing and managing enterprise IT</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Developed and published by ISACA (Information Systems Audit and Control Association)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Several documents, including “Enabling Processes” based on a process reference model of 37 governance and management processes in 5 groups (COBIT 5)</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Form of publication: digital documents (PDF), free to members</a:t>
            </a:r>
          </a:p>
        </p:txBody>
      </p:sp>
      <p:sp>
        <p:nvSpPr>
          <p:cNvPr id="311" name="TextShape 3"/>
          <p:cNvSpPr txBox="1"/>
          <p:nvPr/>
        </p:nvSpPr>
        <p:spPr>
          <a:xfrm>
            <a:off x="6553080" y="6430680"/>
            <a:ext cx="2133360" cy="364680"/>
          </a:xfrm>
          <a:prstGeom prst="rect">
            <a:avLst/>
          </a:prstGeom>
          <a:noFill/>
          <a:ln>
            <a:noFill/>
          </a:ln>
        </p:spPr>
        <p:txBody>
          <a:bodyPr anchor="ctr"/>
          <a:lstStyle/>
          <a:p>
            <a:pPr algn="r">
              <a:lnSpc>
                <a:spcPct val="100000"/>
              </a:lnSpc>
            </a:pPr>
            <a:fld id="{A0B444C8-682C-4B4D-8BEC-997F24E7207C}" type="slidenum">
              <a:rPr lang="de-DE" sz="1200" b="0" strike="noStrike" spc="-1">
                <a:solidFill>
                  <a:srgbClr val="8B8B8B"/>
                </a:solidFill>
                <a:uFill>
                  <a:solidFill>
                    <a:srgbClr val="FFFFFF"/>
                  </a:solidFill>
                </a:uFill>
                <a:latin typeface="Calibri"/>
              </a:rPr>
              <a:t>30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Key principles</a:t>
            </a:r>
            <a:endParaRPr lang="en-US" sz="1800" b="0" strike="noStrike" spc="-1" dirty="0">
              <a:solidFill>
                <a:srgbClr val="000000"/>
              </a:solidFill>
              <a:uFill>
                <a:solidFill>
                  <a:srgbClr val="FFFFFF"/>
                </a:solidFill>
              </a:uFill>
              <a:latin typeface="Calibri"/>
            </a:endParaRPr>
          </a:p>
        </p:txBody>
      </p:sp>
      <p:sp>
        <p:nvSpPr>
          <p:cNvPr id="323" name="TextShape 12"/>
          <p:cNvSpPr txBox="1"/>
          <p:nvPr/>
        </p:nvSpPr>
        <p:spPr>
          <a:xfrm>
            <a:off x="6553080" y="6430680"/>
            <a:ext cx="2133360" cy="364680"/>
          </a:xfrm>
          <a:prstGeom prst="rect">
            <a:avLst/>
          </a:prstGeom>
          <a:noFill/>
          <a:ln>
            <a:noFill/>
          </a:ln>
        </p:spPr>
        <p:txBody>
          <a:bodyPr anchor="ctr"/>
          <a:lstStyle/>
          <a:p>
            <a:pPr algn="r">
              <a:lnSpc>
                <a:spcPct val="100000"/>
              </a:lnSpc>
            </a:pPr>
            <a:fld id="{C70BDD29-0E1F-47D9-91A9-04CC3FD37771}" type="slidenum">
              <a:rPr lang="de-DE" sz="1200" b="0" strike="noStrike" spc="-1">
                <a:solidFill>
                  <a:srgbClr val="8B8B8B"/>
                </a:solidFill>
                <a:uFill>
                  <a:solidFill>
                    <a:srgbClr val="FFFFFF"/>
                  </a:solidFill>
                </a:uFill>
                <a:latin typeface="Calibri"/>
              </a:rPr>
              <a:t>31</a:t>
            </a:fld>
            <a:endParaRPr lang="de-DE" sz="1400" b="0" strike="noStrike" spc="-1">
              <a:solidFill>
                <a:srgbClr val="000000"/>
              </a:solidFill>
              <a:uFill>
                <a:solidFill>
                  <a:srgbClr val="FFFFFF"/>
                </a:solidFill>
              </a:uFill>
              <a:latin typeface="Times New Roman"/>
            </a:endParaRPr>
          </a:p>
        </p:txBody>
      </p:sp>
      <p:graphicFrame>
        <p:nvGraphicFramePr>
          <p:cNvPr id="14" name="Inhaltsplatzhalter 3">
            <a:extLst>
              <a:ext uri="{FF2B5EF4-FFF2-40B4-BE49-F238E27FC236}">
                <a16:creationId xmlns:a16="http://schemas.microsoft.com/office/drawing/2014/main" id="{400A2A83-3C5E-0B4B-ADE3-90ECB7D4BCEE}"/>
              </a:ext>
            </a:extLst>
          </p:cNvPr>
          <p:cNvGraphicFramePr>
            <a:graphicFrameLocks/>
          </p:cNvGraphicFramePr>
          <p:nvPr>
            <p:extLst>
              <p:ext uri="{D42A27DB-BD31-4B8C-83A1-F6EECF244321}">
                <p14:modId xmlns:p14="http://schemas.microsoft.com/office/powerpoint/2010/main" val="95108836"/>
              </p:ext>
            </p:extLst>
          </p:nvPr>
        </p:nvGraphicFramePr>
        <p:xfrm>
          <a:off x="-685800" y="188005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COBIT: Governance vs. management</a:t>
            </a:r>
            <a:endParaRPr lang="en-US" sz="1800" b="0" strike="noStrike" spc="-1">
              <a:solidFill>
                <a:srgbClr val="000000"/>
              </a:solidFill>
              <a:uFill>
                <a:solidFill>
                  <a:srgbClr val="FFFFFF"/>
                </a:solidFill>
              </a:uFill>
              <a:latin typeface="Calibri"/>
            </a:endParaRPr>
          </a:p>
        </p:txBody>
      </p:sp>
      <p:sp>
        <p:nvSpPr>
          <p:cNvPr id="325" name="TextShape 2"/>
          <p:cNvSpPr txBox="1"/>
          <p:nvPr/>
        </p:nvSpPr>
        <p:spPr>
          <a:xfrm>
            <a:off x="457200" y="1696680"/>
            <a:ext cx="8229240" cy="462564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326" name="TextShape 3"/>
          <p:cNvSpPr txBox="1"/>
          <p:nvPr/>
        </p:nvSpPr>
        <p:spPr>
          <a:xfrm>
            <a:off x="6553080" y="6430680"/>
            <a:ext cx="2133360" cy="364680"/>
          </a:xfrm>
          <a:prstGeom prst="rect">
            <a:avLst/>
          </a:prstGeom>
          <a:noFill/>
          <a:ln>
            <a:noFill/>
          </a:ln>
        </p:spPr>
        <p:txBody>
          <a:bodyPr anchor="ctr"/>
          <a:lstStyle/>
          <a:p>
            <a:pPr algn="r">
              <a:lnSpc>
                <a:spcPct val="100000"/>
              </a:lnSpc>
            </a:pPr>
            <a:fld id="{2E35F423-ABDF-4262-A010-0D4A478C41E0}" type="slidenum">
              <a:rPr lang="de-DE" sz="1200" b="0" strike="noStrike" spc="-1">
                <a:solidFill>
                  <a:srgbClr val="8B8B8B"/>
                </a:solidFill>
                <a:uFill>
                  <a:solidFill>
                    <a:srgbClr val="FFFFFF"/>
                  </a:solidFill>
                </a:uFill>
                <a:latin typeface="Calibri"/>
              </a:rPr>
              <a:t>32</a:t>
            </a:fld>
            <a:endParaRPr lang="de-DE" sz="1400" b="0" strike="noStrike" spc="-1">
              <a:solidFill>
                <a:srgbClr val="000000"/>
              </a:solidFill>
              <a:uFill>
                <a:solidFill>
                  <a:srgbClr val="FFFFFF"/>
                </a:solidFill>
              </a:uFill>
              <a:latin typeface="Times New Roman"/>
            </a:endParaRPr>
          </a:p>
        </p:txBody>
      </p:sp>
      <p:graphicFrame>
        <p:nvGraphicFramePr>
          <p:cNvPr id="327" name="Table 4"/>
          <p:cNvGraphicFramePr/>
          <p:nvPr/>
        </p:nvGraphicFramePr>
        <p:xfrm>
          <a:off x="457200" y="1696680"/>
          <a:ext cx="8229600" cy="179832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COBIT:</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C0504D"/>
                    </a:solidFill>
                  </a:tcPr>
                </a:tc>
                <a:extLst>
                  <a:ext uri="{0D108BD9-81ED-4DB2-BD59-A6C34878D82A}">
                    <a16:rowId xmlns:a16="http://schemas.microsoft.com/office/drawing/2014/main" val="10000"/>
                  </a:ext>
                </a:extLst>
              </a:tr>
              <a:tr h="1162080">
                <a:tc>
                  <a:txBody>
                    <a:bodyPr/>
                    <a:lstStyle/>
                    <a:p>
                      <a:pPr>
                        <a:lnSpc>
                          <a:spcPct val="100000"/>
                        </a:lnSpc>
                      </a:pPr>
                      <a:r>
                        <a:rPr lang="de-DE" sz="2000" b="1" strike="noStrike" spc="-1">
                          <a:solidFill>
                            <a:srgbClr val="000000"/>
                          </a:solidFill>
                          <a:uFill>
                            <a:solidFill>
                              <a:srgbClr val="FFFFFF"/>
                            </a:solidFill>
                          </a:uFill>
                          <a:latin typeface="Calibri"/>
                        </a:rPr>
                        <a:t>Governance: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Governance ensures that stakeholder needs, conditions and options are evaluated to determine balanced, agreed-on enterprise objectives to be achieved; setting direction through prioritisation and decision making; and monitoring performance and compliance against agreed-on direction and objectives.</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328" name="Table 5"/>
          <p:cNvGraphicFramePr/>
          <p:nvPr/>
        </p:nvGraphicFramePr>
        <p:xfrm>
          <a:off x="457200" y="3552120"/>
          <a:ext cx="8229600" cy="207264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COBIT:</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C0504D"/>
                    </a:solidFill>
                  </a:tcPr>
                </a:tc>
                <a:extLst>
                  <a:ext uri="{0D108BD9-81ED-4DB2-BD59-A6C34878D82A}">
                    <a16:rowId xmlns:a16="http://schemas.microsoft.com/office/drawing/2014/main" val="10000"/>
                  </a:ext>
                </a:extLst>
              </a:tr>
              <a:tr h="1389240">
                <a:tc>
                  <a:txBody>
                    <a:bodyPr/>
                    <a:lstStyle/>
                    <a:p>
                      <a:pPr>
                        <a:lnSpc>
                          <a:spcPct val="100000"/>
                        </a:lnSpc>
                      </a:pPr>
                      <a:r>
                        <a:rPr lang="de-DE" sz="2000" b="1" strike="noStrike" spc="-1">
                          <a:solidFill>
                            <a:srgbClr val="000000"/>
                          </a:solidFill>
                          <a:uFill>
                            <a:solidFill>
                              <a:srgbClr val="FFFFFF"/>
                            </a:solidFill>
                          </a:uFill>
                          <a:latin typeface="Calibri"/>
                        </a:rPr>
                        <a:t>Management:</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Management plans, builds, runs and monitors activities in alignment with the direction set by the governance body to achieve the enterprise objectives.</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This definition refers to “management” as a discipline, not as a function, person or group of persons.</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Goals cascade to meet stakeholder needs</a:t>
            </a:r>
            <a:endParaRPr lang="en-US" sz="1800" b="0" strike="noStrike" spc="-1" dirty="0">
              <a:solidFill>
                <a:srgbClr val="000000"/>
              </a:solidFill>
              <a:uFill>
                <a:solidFill>
                  <a:srgbClr val="FFFFFF"/>
                </a:solidFill>
              </a:uFill>
              <a:latin typeface="Calibri"/>
            </a:endParaRPr>
          </a:p>
        </p:txBody>
      </p:sp>
      <p:sp>
        <p:nvSpPr>
          <p:cNvPr id="330" name="CustomShape 2"/>
          <p:cNvSpPr/>
          <p:nvPr/>
        </p:nvSpPr>
        <p:spPr>
          <a:xfrm>
            <a:off x="457200" y="169668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Stakeholder drivers</a:t>
            </a:r>
            <a:endParaRPr lang="de-DE" sz="1800" b="0" strike="noStrike" spc="-1">
              <a:solidFill>
                <a:srgbClr val="000000"/>
              </a:solidFill>
              <a:uFill>
                <a:solidFill>
                  <a:srgbClr val="FFFFFF"/>
                </a:solidFill>
              </a:uFill>
              <a:latin typeface="Arial"/>
            </a:endParaRPr>
          </a:p>
        </p:txBody>
      </p:sp>
      <p:sp>
        <p:nvSpPr>
          <p:cNvPr id="331" name="CustomShape 3"/>
          <p:cNvSpPr/>
          <p:nvPr/>
        </p:nvSpPr>
        <p:spPr>
          <a:xfrm>
            <a:off x="930240" y="264492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Stakeholder needs</a:t>
            </a:r>
            <a:endParaRPr lang="de-DE" sz="1800" b="0" strike="noStrike" spc="-1">
              <a:solidFill>
                <a:srgbClr val="000000"/>
              </a:solidFill>
              <a:uFill>
                <a:solidFill>
                  <a:srgbClr val="FFFFFF"/>
                </a:solidFill>
              </a:uFill>
              <a:latin typeface="Arial"/>
            </a:endParaRPr>
          </a:p>
        </p:txBody>
      </p:sp>
      <p:sp>
        <p:nvSpPr>
          <p:cNvPr id="332" name="CustomShape 4"/>
          <p:cNvSpPr/>
          <p:nvPr/>
        </p:nvSpPr>
        <p:spPr>
          <a:xfrm>
            <a:off x="1403640" y="359316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Enterprise goals</a:t>
            </a:r>
            <a:endParaRPr lang="de-DE" sz="1800" b="0" strike="noStrike" spc="-1">
              <a:solidFill>
                <a:srgbClr val="000000"/>
              </a:solidFill>
              <a:uFill>
                <a:solidFill>
                  <a:srgbClr val="FFFFFF"/>
                </a:solidFill>
              </a:uFill>
              <a:latin typeface="Arial"/>
            </a:endParaRPr>
          </a:p>
        </p:txBody>
      </p:sp>
      <p:sp>
        <p:nvSpPr>
          <p:cNvPr id="333" name="CustomShape 5"/>
          <p:cNvSpPr/>
          <p:nvPr/>
        </p:nvSpPr>
        <p:spPr>
          <a:xfrm>
            <a:off x="1876680" y="454176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IT-related goals</a:t>
            </a:r>
            <a:endParaRPr lang="de-DE" sz="1800" b="0" strike="noStrike" spc="-1">
              <a:solidFill>
                <a:srgbClr val="000000"/>
              </a:solidFill>
              <a:uFill>
                <a:solidFill>
                  <a:srgbClr val="FFFFFF"/>
                </a:solidFill>
              </a:uFill>
              <a:latin typeface="Arial"/>
            </a:endParaRPr>
          </a:p>
        </p:txBody>
      </p:sp>
      <p:sp>
        <p:nvSpPr>
          <p:cNvPr id="334" name="CustomShape 6"/>
          <p:cNvSpPr/>
          <p:nvPr/>
        </p:nvSpPr>
        <p:spPr>
          <a:xfrm>
            <a:off x="2350080" y="5490000"/>
            <a:ext cx="6336360" cy="8323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1640" tIns="161640" rIns="137160" bIns="161280" anchor="ctr"/>
          <a:lstStyle/>
          <a:p>
            <a:pPr>
              <a:lnSpc>
                <a:spcPct val="90000"/>
              </a:lnSpc>
            </a:pPr>
            <a:r>
              <a:rPr lang="de-DE" sz="3600" b="0" strike="noStrike" spc="-1">
                <a:solidFill>
                  <a:srgbClr val="FFFFFF"/>
                </a:solidFill>
                <a:uFill>
                  <a:solidFill>
                    <a:srgbClr val="FFFFFF"/>
                  </a:solidFill>
                </a:uFill>
                <a:latin typeface="Calibri"/>
              </a:rPr>
              <a:t>Enabler goals</a:t>
            </a:r>
            <a:endParaRPr lang="de-DE" sz="1800" b="0" strike="noStrike" spc="-1">
              <a:solidFill>
                <a:srgbClr val="000000"/>
              </a:solidFill>
              <a:uFill>
                <a:solidFill>
                  <a:srgbClr val="FFFFFF"/>
                </a:solidFill>
              </a:uFill>
              <a:latin typeface="Arial"/>
            </a:endParaRPr>
          </a:p>
        </p:txBody>
      </p:sp>
      <p:sp>
        <p:nvSpPr>
          <p:cNvPr id="335" name="CustomShape 7"/>
          <p:cNvSpPr/>
          <p:nvPr/>
        </p:nvSpPr>
        <p:spPr>
          <a:xfrm>
            <a:off x="6252840" y="230508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36" name="CustomShape 8"/>
          <p:cNvSpPr/>
          <p:nvPr/>
        </p:nvSpPr>
        <p:spPr>
          <a:xfrm>
            <a:off x="6725880" y="325332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37" name="CustomShape 9"/>
          <p:cNvSpPr/>
          <p:nvPr/>
        </p:nvSpPr>
        <p:spPr>
          <a:xfrm>
            <a:off x="7199280" y="418788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38" name="CustomShape 10"/>
          <p:cNvSpPr/>
          <p:nvPr/>
        </p:nvSpPr>
        <p:spPr>
          <a:xfrm>
            <a:off x="7672320" y="5145120"/>
            <a:ext cx="540720" cy="540720"/>
          </a:xfrm>
          <a:prstGeom prst="downArrow">
            <a:avLst>
              <a:gd name="adj1" fmla="val 55000"/>
              <a:gd name="adj2" fmla="val 45000"/>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339" name="TextShape 11"/>
          <p:cNvSpPr txBox="1"/>
          <p:nvPr/>
        </p:nvSpPr>
        <p:spPr>
          <a:xfrm>
            <a:off x="6553080" y="6430680"/>
            <a:ext cx="2133360" cy="364680"/>
          </a:xfrm>
          <a:prstGeom prst="rect">
            <a:avLst/>
          </a:prstGeom>
          <a:noFill/>
          <a:ln>
            <a:noFill/>
          </a:ln>
        </p:spPr>
        <p:txBody>
          <a:bodyPr anchor="ctr"/>
          <a:lstStyle/>
          <a:p>
            <a:pPr algn="r">
              <a:lnSpc>
                <a:spcPct val="100000"/>
              </a:lnSpc>
            </a:pPr>
            <a:fld id="{C9A06631-C7C6-409C-9984-1CB316E85470}" type="slidenum">
              <a:rPr lang="de-DE" sz="1200" b="0" strike="noStrike" spc="-1">
                <a:solidFill>
                  <a:srgbClr val="8B8B8B"/>
                </a:solidFill>
                <a:uFill>
                  <a:solidFill>
                    <a:srgbClr val="FFFFFF"/>
                  </a:solidFill>
                </a:uFill>
                <a:latin typeface="Calibri"/>
              </a:rPr>
              <a:t>33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Enabler</a:t>
            </a:r>
            <a:endParaRPr lang="en-US" sz="1800" b="0" strike="noStrike" spc="-1" dirty="0">
              <a:solidFill>
                <a:srgbClr val="000000"/>
              </a:solidFill>
              <a:uFill>
                <a:solidFill>
                  <a:srgbClr val="FFFFFF"/>
                </a:solidFill>
              </a:uFill>
              <a:latin typeface="Calibri"/>
            </a:endParaRPr>
          </a:p>
        </p:txBody>
      </p:sp>
      <p:sp>
        <p:nvSpPr>
          <p:cNvPr id="341" name="TextShape 2"/>
          <p:cNvSpPr txBox="1"/>
          <p:nvPr/>
        </p:nvSpPr>
        <p:spPr>
          <a:xfrm>
            <a:off x="457200" y="3171960"/>
            <a:ext cx="8229240" cy="315036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Typical enabler categories: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Principles and policies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Processes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Organisational structures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Culture and behaviour</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Information</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Services, infrastructure and applications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People, skills and competencies</a:t>
            </a:r>
            <a:endParaRPr lang="en-US" sz="2000" b="0" strike="noStrike" spc="-1">
              <a:solidFill>
                <a:srgbClr val="000000"/>
              </a:solidFill>
              <a:uFill>
                <a:solidFill>
                  <a:srgbClr val="FFFFFF"/>
                </a:solidFill>
              </a:uFill>
              <a:latin typeface="Calibri"/>
            </a:endParaRPr>
          </a:p>
        </p:txBody>
      </p:sp>
      <p:sp>
        <p:nvSpPr>
          <p:cNvPr id="342" name="TextShape 3"/>
          <p:cNvSpPr txBox="1"/>
          <p:nvPr/>
        </p:nvSpPr>
        <p:spPr>
          <a:xfrm>
            <a:off x="6553080" y="6430680"/>
            <a:ext cx="2133360" cy="364680"/>
          </a:xfrm>
          <a:prstGeom prst="rect">
            <a:avLst/>
          </a:prstGeom>
          <a:noFill/>
          <a:ln>
            <a:noFill/>
          </a:ln>
        </p:spPr>
        <p:txBody>
          <a:bodyPr anchor="ctr"/>
          <a:lstStyle/>
          <a:p>
            <a:pPr algn="r">
              <a:lnSpc>
                <a:spcPct val="100000"/>
              </a:lnSpc>
            </a:pPr>
            <a:fld id="{D2BDA6E3-194C-4FEE-B646-59772DE4A1F5}" type="slidenum">
              <a:rPr lang="de-DE" sz="1200" b="0" strike="noStrike" spc="-1">
                <a:solidFill>
                  <a:srgbClr val="8B8B8B"/>
                </a:solidFill>
                <a:uFill>
                  <a:solidFill>
                    <a:srgbClr val="FFFFFF"/>
                  </a:solidFill>
                </a:uFill>
                <a:latin typeface="Calibri"/>
              </a:rPr>
              <a:t>34</a:t>
            </a:fld>
            <a:endParaRPr lang="de-DE" sz="1400" b="0" strike="noStrike" spc="-1">
              <a:solidFill>
                <a:srgbClr val="000000"/>
              </a:solidFill>
              <a:uFill>
                <a:solidFill>
                  <a:srgbClr val="FFFFFF"/>
                </a:solidFill>
              </a:uFill>
              <a:latin typeface="Times New Roman"/>
            </a:endParaRPr>
          </a:p>
        </p:txBody>
      </p:sp>
      <p:graphicFrame>
        <p:nvGraphicFramePr>
          <p:cNvPr id="343" name="Table 4"/>
          <p:cNvGraphicFramePr/>
          <p:nvPr/>
        </p:nvGraphicFramePr>
        <p:xfrm>
          <a:off x="457200" y="1696680"/>
          <a:ext cx="8229600" cy="152400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COBIT:</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C0504D"/>
                    </a:solidFill>
                  </a:tcPr>
                </a:tc>
                <a:extLst>
                  <a:ext uri="{0D108BD9-81ED-4DB2-BD59-A6C34878D82A}">
                    <a16:rowId xmlns:a16="http://schemas.microsoft.com/office/drawing/2014/main" val="10000"/>
                  </a:ext>
                </a:extLst>
              </a:tr>
              <a:tr h="934920">
                <a:tc>
                  <a:txBody>
                    <a:bodyPr/>
                    <a:lstStyle/>
                    <a:p>
                      <a:pPr>
                        <a:lnSpc>
                          <a:spcPct val="100000"/>
                        </a:lnSpc>
                      </a:pPr>
                      <a:r>
                        <a:rPr lang="de-DE" sz="2000" b="1" strike="noStrike" spc="-1">
                          <a:solidFill>
                            <a:srgbClr val="000000"/>
                          </a:solidFill>
                          <a:uFill>
                            <a:solidFill>
                              <a:srgbClr val="FFFFFF"/>
                            </a:solidFill>
                          </a:uFill>
                          <a:latin typeface="Calibri"/>
                        </a:rPr>
                        <a:t>Enabler:</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Enablers are factors that influence whether something works or not. Enablers are driven by the goals cascade, which means that IT-related goals define what the different enablers should achieve.</a:t>
                      </a:r>
                      <a:endParaRPr lang="de-DE" sz="18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COBIT 5: Process reference model</a:t>
            </a:r>
            <a:endParaRPr lang="en-US" sz="1800" b="0" strike="noStrike" spc="-1" dirty="0">
              <a:solidFill>
                <a:srgbClr val="000000"/>
              </a:solidFill>
              <a:uFill>
                <a:solidFill>
                  <a:srgbClr val="FFFFFF"/>
                </a:solidFill>
              </a:uFill>
              <a:latin typeface="Calibri"/>
            </a:endParaRPr>
          </a:p>
        </p:txBody>
      </p:sp>
      <p:sp>
        <p:nvSpPr>
          <p:cNvPr id="345" name="CustomShape 2"/>
          <p:cNvSpPr/>
          <p:nvPr/>
        </p:nvSpPr>
        <p:spPr>
          <a:xfrm>
            <a:off x="5040" y="1696680"/>
            <a:ext cx="1722960" cy="5160960"/>
          </a:xfrm>
          <a:prstGeom prst="roundRect">
            <a:avLst>
              <a:gd name="adj" fmla="val 10000"/>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Evaluate, direct and monitor</a:t>
            </a:r>
            <a:endParaRPr lang="de-DE" sz="1800" b="0" strike="noStrike" spc="-1">
              <a:solidFill>
                <a:srgbClr val="000000"/>
              </a:solidFill>
              <a:uFill>
                <a:solidFill>
                  <a:srgbClr val="FFFFFF"/>
                </a:solidFill>
              </a:uFill>
              <a:latin typeface="Arial"/>
            </a:endParaRPr>
          </a:p>
        </p:txBody>
      </p:sp>
      <p:sp>
        <p:nvSpPr>
          <p:cNvPr id="346" name="CustomShape 3"/>
          <p:cNvSpPr/>
          <p:nvPr/>
        </p:nvSpPr>
        <p:spPr>
          <a:xfrm>
            <a:off x="177120" y="324612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ea typeface="Arial Narrow"/>
              </a:rPr>
              <a:t>Ensure governance framework setting and maintenance</a:t>
            </a:r>
            <a:endParaRPr lang="de-DE" sz="1800" b="0" strike="noStrike" spc="-1">
              <a:solidFill>
                <a:srgbClr val="000000"/>
              </a:solidFill>
              <a:uFill>
                <a:solidFill>
                  <a:srgbClr val="FFFFFF"/>
                </a:solidFill>
              </a:uFill>
              <a:latin typeface="Arial"/>
            </a:endParaRPr>
          </a:p>
        </p:txBody>
      </p:sp>
      <p:sp>
        <p:nvSpPr>
          <p:cNvPr id="347" name="CustomShape 4"/>
          <p:cNvSpPr/>
          <p:nvPr/>
        </p:nvSpPr>
        <p:spPr>
          <a:xfrm>
            <a:off x="177120" y="393480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ea typeface="Arial Narrow"/>
              </a:rPr>
              <a:t>Ensure benefits delivery</a:t>
            </a:r>
            <a:endParaRPr lang="de-DE" sz="1800" b="0" strike="noStrike" spc="-1">
              <a:solidFill>
                <a:srgbClr val="000000"/>
              </a:solidFill>
              <a:uFill>
                <a:solidFill>
                  <a:srgbClr val="FFFFFF"/>
                </a:solidFill>
              </a:uFill>
              <a:latin typeface="Arial"/>
            </a:endParaRPr>
          </a:p>
        </p:txBody>
      </p:sp>
      <p:sp>
        <p:nvSpPr>
          <p:cNvPr id="348" name="CustomShape 5"/>
          <p:cNvSpPr/>
          <p:nvPr/>
        </p:nvSpPr>
        <p:spPr>
          <a:xfrm>
            <a:off x="177120" y="462384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ea typeface="Arial Narrow"/>
              </a:rPr>
              <a:t>Ensure risk optimisation</a:t>
            </a:r>
            <a:endParaRPr lang="de-DE" sz="1800" b="0" strike="noStrike" spc="-1">
              <a:solidFill>
                <a:srgbClr val="000000"/>
              </a:solidFill>
              <a:uFill>
                <a:solidFill>
                  <a:srgbClr val="FFFFFF"/>
                </a:solidFill>
              </a:uFill>
              <a:latin typeface="Arial"/>
            </a:endParaRPr>
          </a:p>
        </p:txBody>
      </p:sp>
      <p:sp>
        <p:nvSpPr>
          <p:cNvPr id="349" name="CustomShape 6"/>
          <p:cNvSpPr/>
          <p:nvPr/>
        </p:nvSpPr>
        <p:spPr>
          <a:xfrm>
            <a:off x="177120" y="531288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rPr>
              <a:t>Ensure resource optimisation</a:t>
            </a:r>
            <a:endParaRPr lang="de-DE" sz="1800" b="0" strike="noStrike" spc="-1">
              <a:solidFill>
                <a:srgbClr val="000000"/>
              </a:solidFill>
              <a:uFill>
                <a:solidFill>
                  <a:srgbClr val="FFFFFF"/>
                </a:solidFill>
              </a:uFill>
              <a:latin typeface="Arial"/>
            </a:endParaRPr>
          </a:p>
        </p:txBody>
      </p:sp>
      <p:sp>
        <p:nvSpPr>
          <p:cNvPr id="350" name="CustomShape 7"/>
          <p:cNvSpPr/>
          <p:nvPr/>
        </p:nvSpPr>
        <p:spPr>
          <a:xfrm>
            <a:off x="177120" y="6001920"/>
            <a:ext cx="1378440" cy="59688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40680" tIns="34920" rIns="23040" bIns="34560" anchor="ctr"/>
          <a:lstStyle/>
          <a:p>
            <a:pPr algn="ctr">
              <a:lnSpc>
                <a:spcPct val="90000"/>
              </a:lnSpc>
            </a:pPr>
            <a:r>
              <a:rPr lang="de-DE" sz="900" b="0" strike="noStrike" spc="-1">
                <a:solidFill>
                  <a:srgbClr val="FFFFFF"/>
                </a:solidFill>
                <a:uFill>
                  <a:solidFill>
                    <a:srgbClr val="FFFFFF"/>
                  </a:solidFill>
                </a:uFill>
                <a:latin typeface="Calibri"/>
              </a:rPr>
              <a:t>Ensure stakeholder transparency</a:t>
            </a:r>
            <a:endParaRPr lang="de-DE" sz="1800" b="0" strike="noStrike" spc="-1">
              <a:solidFill>
                <a:srgbClr val="000000"/>
              </a:solidFill>
              <a:uFill>
                <a:solidFill>
                  <a:srgbClr val="FFFFFF"/>
                </a:solidFill>
              </a:uFill>
              <a:latin typeface="Arial"/>
            </a:endParaRPr>
          </a:p>
        </p:txBody>
      </p:sp>
      <p:sp>
        <p:nvSpPr>
          <p:cNvPr id="351" name="CustomShape 8"/>
          <p:cNvSpPr/>
          <p:nvPr/>
        </p:nvSpPr>
        <p:spPr>
          <a:xfrm>
            <a:off x="185760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Align, plan and organise</a:t>
            </a:r>
            <a:endParaRPr lang="de-DE" sz="1800" b="0" strike="noStrike" spc="-1">
              <a:solidFill>
                <a:srgbClr val="000000"/>
              </a:solidFill>
              <a:uFill>
                <a:solidFill>
                  <a:srgbClr val="FFFFFF"/>
                </a:solidFill>
              </a:uFill>
              <a:latin typeface="Arial"/>
            </a:endParaRPr>
          </a:p>
        </p:txBody>
      </p:sp>
      <p:sp>
        <p:nvSpPr>
          <p:cNvPr id="352" name="CustomShape 9"/>
          <p:cNvSpPr/>
          <p:nvPr/>
        </p:nvSpPr>
        <p:spPr>
          <a:xfrm>
            <a:off x="2030040" y="324756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the IT management framework</a:t>
            </a:r>
            <a:endParaRPr lang="de-DE" sz="1800" b="0" strike="noStrike" spc="-1">
              <a:solidFill>
                <a:srgbClr val="000000"/>
              </a:solidFill>
              <a:uFill>
                <a:solidFill>
                  <a:srgbClr val="FFFFFF"/>
                </a:solidFill>
              </a:uFill>
              <a:latin typeface="Arial"/>
            </a:endParaRPr>
          </a:p>
        </p:txBody>
      </p:sp>
      <p:sp>
        <p:nvSpPr>
          <p:cNvPr id="353" name="CustomShape 10"/>
          <p:cNvSpPr/>
          <p:nvPr/>
        </p:nvSpPr>
        <p:spPr>
          <a:xfrm>
            <a:off x="2030040" y="350784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strategy</a:t>
            </a:r>
            <a:endParaRPr lang="de-DE" sz="1800" b="0" strike="noStrike" spc="-1">
              <a:solidFill>
                <a:srgbClr val="000000"/>
              </a:solidFill>
              <a:uFill>
                <a:solidFill>
                  <a:srgbClr val="FFFFFF"/>
                </a:solidFill>
              </a:uFill>
              <a:latin typeface="Arial"/>
            </a:endParaRPr>
          </a:p>
        </p:txBody>
      </p:sp>
      <p:sp>
        <p:nvSpPr>
          <p:cNvPr id="354" name="CustomShape 11"/>
          <p:cNvSpPr/>
          <p:nvPr/>
        </p:nvSpPr>
        <p:spPr>
          <a:xfrm>
            <a:off x="2030040" y="376812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enterprise architecture</a:t>
            </a:r>
            <a:endParaRPr lang="de-DE" sz="1800" b="0" strike="noStrike" spc="-1">
              <a:solidFill>
                <a:srgbClr val="000000"/>
              </a:solidFill>
              <a:uFill>
                <a:solidFill>
                  <a:srgbClr val="FFFFFF"/>
                </a:solidFill>
              </a:uFill>
              <a:latin typeface="Arial"/>
            </a:endParaRPr>
          </a:p>
        </p:txBody>
      </p:sp>
      <p:sp>
        <p:nvSpPr>
          <p:cNvPr id="355" name="CustomShape 12"/>
          <p:cNvSpPr/>
          <p:nvPr/>
        </p:nvSpPr>
        <p:spPr>
          <a:xfrm>
            <a:off x="2030040" y="40284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innovation</a:t>
            </a:r>
            <a:endParaRPr lang="de-DE" sz="1800" b="0" strike="noStrike" spc="-1">
              <a:solidFill>
                <a:srgbClr val="000000"/>
              </a:solidFill>
              <a:uFill>
                <a:solidFill>
                  <a:srgbClr val="FFFFFF"/>
                </a:solidFill>
              </a:uFill>
              <a:latin typeface="Arial"/>
            </a:endParaRPr>
          </a:p>
        </p:txBody>
      </p:sp>
      <p:sp>
        <p:nvSpPr>
          <p:cNvPr id="356" name="CustomShape 13"/>
          <p:cNvSpPr/>
          <p:nvPr/>
        </p:nvSpPr>
        <p:spPr>
          <a:xfrm>
            <a:off x="2030040" y="428904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portfolio</a:t>
            </a:r>
            <a:endParaRPr lang="de-DE" sz="1800" b="0" strike="noStrike" spc="-1">
              <a:solidFill>
                <a:srgbClr val="000000"/>
              </a:solidFill>
              <a:uFill>
                <a:solidFill>
                  <a:srgbClr val="FFFFFF"/>
                </a:solidFill>
              </a:uFill>
              <a:latin typeface="Arial"/>
            </a:endParaRPr>
          </a:p>
        </p:txBody>
      </p:sp>
      <p:sp>
        <p:nvSpPr>
          <p:cNvPr id="357" name="CustomShape 14"/>
          <p:cNvSpPr/>
          <p:nvPr/>
        </p:nvSpPr>
        <p:spPr>
          <a:xfrm>
            <a:off x="2030040" y="454932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budget and costs</a:t>
            </a:r>
            <a:endParaRPr lang="de-DE" sz="1800" b="0" strike="noStrike" spc="-1">
              <a:solidFill>
                <a:srgbClr val="000000"/>
              </a:solidFill>
              <a:uFill>
                <a:solidFill>
                  <a:srgbClr val="FFFFFF"/>
                </a:solidFill>
              </a:uFill>
              <a:latin typeface="Arial"/>
            </a:endParaRPr>
          </a:p>
        </p:txBody>
      </p:sp>
      <p:sp>
        <p:nvSpPr>
          <p:cNvPr id="358" name="CustomShape 15"/>
          <p:cNvSpPr/>
          <p:nvPr/>
        </p:nvSpPr>
        <p:spPr>
          <a:xfrm>
            <a:off x="2030040" y="48096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human resources</a:t>
            </a:r>
            <a:endParaRPr lang="de-DE" sz="1800" b="0" strike="noStrike" spc="-1">
              <a:solidFill>
                <a:srgbClr val="000000"/>
              </a:solidFill>
              <a:uFill>
                <a:solidFill>
                  <a:srgbClr val="FFFFFF"/>
                </a:solidFill>
              </a:uFill>
              <a:latin typeface="Arial"/>
            </a:endParaRPr>
          </a:p>
        </p:txBody>
      </p:sp>
      <p:sp>
        <p:nvSpPr>
          <p:cNvPr id="359" name="CustomShape 16"/>
          <p:cNvSpPr/>
          <p:nvPr/>
        </p:nvSpPr>
        <p:spPr>
          <a:xfrm>
            <a:off x="2030040" y="506988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relationships</a:t>
            </a:r>
            <a:endParaRPr lang="de-DE" sz="1800" b="0" strike="noStrike" spc="-1">
              <a:solidFill>
                <a:srgbClr val="000000"/>
              </a:solidFill>
              <a:uFill>
                <a:solidFill>
                  <a:srgbClr val="FFFFFF"/>
                </a:solidFill>
              </a:uFill>
              <a:latin typeface="Arial"/>
            </a:endParaRPr>
          </a:p>
        </p:txBody>
      </p:sp>
      <p:sp>
        <p:nvSpPr>
          <p:cNvPr id="360" name="CustomShape 17"/>
          <p:cNvSpPr/>
          <p:nvPr/>
        </p:nvSpPr>
        <p:spPr>
          <a:xfrm>
            <a:off x="2030040" y="533052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service agreements</a:t>
            </a:r>
            <a:endParaRPr lang="de-DE" sz="1800" b="0" strike="noStrike" spc="-1">
              <a:solidFill>
                <a:srgbClr val="000000"/>
              </a:solidFill>
              <a:uFill>
                <a:solidFill>
                  <a:srgbClr val="FFFFFF"/>
                </a:solidFill>
              </a:uFill>
              <a:latin typeface="Arial"/>
            </a:endParaRPr>
          </a:p>
        </p:txBody>
      </p:sp>
      <p:sp>
        <p:nvSpPr>
          <p:cNvPr id="361" name="CustomShape 18"/>
          <p:cNvSpPr/>
          <p:nvPr/>
        </p:nvSpPr>
        <p:spPr>
          <a:xfrm>
            <a:off x="2030040" y="55908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suppliers</a:t>
            </a:r>
            <a:endParaRPr lang="de-DE" sz="1800" b="0" strike="noStrike" spc="-1">
              <a:solidFill>
                <a:srgbClr val="000000"/>
              </a:solidFill>
              <a:uFill>
                <a:solidFill>
                  <a:srgbClr val="FFFFFF"/>
                </a:solidFill>
              </a:uFill>
              <a:latin typeface="Arial"/>
            </a:endParaRPr>
          </a:p>
        </p:txBody>
      </p:sp>
      <p:sp>
        <p:nvSpPr>
          <p:cNvPr id="362" name="CustomShape 19"/>
          <p:cNvSpPr/>
          <p:nvPr/>
        </p:nvSpPr>
        <p:spPr>
          <a:xfrm>
            <a:off x="2030040" y="585108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quality</a:t>
            </a:r>
            <a:endParaRPr lang="de-DE" sz="1800" b="0" strike="noStrike" spc="-1">
              <a:solidFill>
                <a:srgbClr val="000000"/>
              </a:solidFill>
              <a:uFill>
                <a:solidFill>
                  <a:srgbClr val="FFFFFF"/>
                </a:solidFill>
              </a:uFill>
              <a:latin typeface="Arial"/>
            </a:endParaRPr>
          </a:p>
        </p:txBody>
      </p:sp>
      <p:sp>
        <p:nvSpPr>
          <p:cNvPr id="363" name="CustomShape 20"/>
          <p:cNvSpPr/>
          <p:nvPr/>
        </p:nvSpPr>
        <p:spPr>
          <a:xfrm>
            <a:off x="2030040" y="611136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risks</a:t>
            </a:r>
            <a:endParaRPr lang="de-DE" sz="1800" b="0" strike="noStrike" spc="-1">
              <a:solidFill>
                <a:srgbClr val="000000"/>
              </a:solidFill>
              <a:uFill>
                <a:solidFill>
                  <a:srgbClr val="FFFFFF"/>
                </a:solidFill>
              </a:uFill>
              <a:latin typeface="Arial"/>
            </a:endParaRPr>
          </a:p>
        </p:txBody>
      </p:sp>
      <p:sp>
        <p:nvSpPr>
          <p:cNvPr id="364" name="CustomShape 21"/>
          <p:cNvSpPr/>
          <p:nvPr/>
        </p:nvSpPr>
        <p:spPr>
          <a:xfrm>
            <a:off x="2030040" y="6372000"/>
            <a:ext cx="1378440" cy="2253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9520" tIns="23760" rIns="23040" bIns="241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security</a:t>
            </a:r>
            <a:endParaRPr lang="de-DE" sz="1800" b="0" strike="noStrike" spc="-1">
              <a:solidFill>
                <a:srgbClr val="000000"/>
              </a:solidFill>
              <a:uFill>
                <a:solidFill>
                  <a:srgbClr val="FFFFFF"/>
                </a:solidFill>
              </a:uFill>
              <a:latin typeface="Arial"/>
            </a:endParaRPr>
          </a:p>
        </p:txBody>
      </p:sp>
      <p:sp>
        <p:nvSpPr>
          <p:cNvPr id="365" name="CustomShape 22"/>
          <p:cNvSpPr/>
          <p:nvPr/>
        </p:nvSpPr>
        <p:spPr>
          <a:xfrm>
            <a:off x="371016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ea typeface="Arial Narrow"/>
              </a:rPr>
              <a:t>Build, acquire and implement</a:t>
            </a:r>
            <a:endParaRPr lang="de-DE" sz="1800" b="0" strike="noStrike" spc="-1">
              <a:solidFill>
                <a:srgbClr val="000000"/>
              </a:solidFill>
              <a:uFill>
                <a:solidFill>
                  <a:srgbClr val="FFFFFF"/>
                </a:solidFill>
              </a:uFill>
              <a:latin typeface="Arial"/>
            </a:endParaRPr>
          </a:p>
        </p:txBody>
      </p:sp>
      <p:sp>
        <p:nvSpPr>
          <p:cNvPr id="366" name="CustomShape 23"/>
          <p:cNvSpPr/>
          <p:nvPr/>
        </p:nvSpPr>
        <p:spPr>
          <a:xfrm>
            <a:off x="3882600" y="324648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programme and projects</a:t>
            </a:r>
            <a:endParaRPr lang="de-DE" sz="1800" b="0" strike="noStrike" spc="-1">
              <a:solidFill>
                <a:srgbClr val="000000"/>
              </a:solidFill>
              <a:uFill>
                <a:solidFill>
                  <a:srgbClr val="FFFFFF"/>
                </a:solidFill>
              </a:uFill>
              <a:latin typeface="Arial"/>
            </a:endParaRPr>
          </a:p>
        </p:txBody>
      </p:sp>
      <p:sp>
        <p:nvSpPr>
          <p:cNvPr id="367" name="CustomShape 24"/>
          <p:cNvSpPr/>
          <p:nvPr/>
        </p:nvSpPr>
        <p:spPr>
          <a:xfrm>
            <a:off x="3882600" y="358596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requirements definition</a:t>
            </a:r>
            <a:endParaRPr lang="de-DE" sz="1800" b="0" strike="noStrike" spc="-1">
              <a:solidFill>
                <a:srgbClr val="000000"/>
              </a:solidFill>
              <a:uFill>
                <a:solidFill>
                  <a:srgbClr val="FFFFFF"/>
                </a:solidFill>
              </a:uFill>
              <a:latin typeface="Arial"/>
            </a:endParaRPr>
          </a:p>
        </p:txBody>
      </p:sp>
      <p:sp>
        <p:nvSpPr>
          <p:cNvPr id="368" name="CustomShape 25"/>
          <p:cNvSpPr/>
          <p:nvPr/>
        </p:nvSpPr>
        <p:spPr>
          <a:xfrm>
            <a:off x="3882600" y="392580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solutions identification and build</a:t>
            </a:r>
            <a:endParaRPr lang="de-DE" sz="1800" b="0" strike="noStrike" spc="-1">
              <a:solidFill>
                <a:srgbClr val="000000"/>
              </a:solidFill>
              <a:uFill>
                <a:solidFill>
                  <a:srgbClr val="FFFFFF"/>
                </a:solidFill>
              </a:uFill>
              <a:latin typeface="Arial"/>
            </a:endParaRPr>
          </a:p>
        </p:txBody>
      </p:sp>
      <p:sp>
        <p:nvSpPr>
          <p:cNvPr id="369" name="CustomShape 26"/>
          <p:cNvSpPr/>
          <p:nvPr/>
        </p:nvSpPr>
        <p:spPr>
          <a:xfrm>
            <a:off x="3882600" y="426564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rPr>
              <a:t>Manage availability and capacity</a:t>
            </a:r>
            <a:endParaRPr lang="de-DE" sz="1800" b="0" strike="noStrike" spc="-1">
              <a:solidFill>
                <a:srgbClr val="000000"/>
              </a:solidFill>
              <a:uFill>
                <a:solidFill>
                  <a:srgbClr val="FFFFFF"/>
                </a:solidFill>
              </a:uFill>
              <a:latin typeface="Arial"/>
            </a:endParaRPr>
          </a:p>
        </p:txBody>
      </p:sp>
      <p:sp>
        <p:nvSpPr>
          <p:cNvPr id="370" name="CustomShape 27"/>
          <p:cNvSpPr/>
          <p:nvPr/>
        </p:nvSpPr>
        <p:spPr>
          <a:xfrm>
            <a:off x="3882600" y="460548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organisational change enablement</a:t>
            </a:r>
            <a:endParaRPr lang="de-DE" sz="1800" b="0" strike="noStrike" spc="-1">
              <a:solidFill>
                <a:srgbClr val="000000"/>
              </a:solidFill>
              <a:uFill>
                <a:solidFill>
                  <a:srgbClr val="FFFFFF"/>
                </a:solidFill>
              </a:uFill>
              <a:latin typeface="Arial"/>
            </a:endParaRPr>
          </a:p>
        </p:txBody>
      </p:sp>
      <p:sp>
        <p:nvSpPr>
          <p:cNvPr id="371" name="CustomShape 28"/>
          <p:cNvSpPr/>
          <p:nvPr/>
        </p:nvSpPr>
        <p:spPr>
          <a:xfrm>
            <a:off x="3882600" y="494496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changes</a:t>
            </a:r>
            <a:endParaRPr lang="de-DE" sz="1800" b="0" strike="noStrike" spc="-1">
              <a:solidFill>
                <a:srgbClr val="000000"/>
              </a:solidFill>
              <a:uFill>
                <a:solidFill>
                  <a:srgbClr val="FFFFFF"/>
                </a:solidFill>
              </a:uFill>
              <a:latin typeface="Arial"/>
            </a:endParaRPr>
          </a:p>
        </p:txBody>
      </p:sp>
      <p:sp>
        <p:nvSpPr>
          <p:cNvPr id="372" name="CustomShape 29"/>
          <p:cNvSpPr/>
          <p:nvPr/>
        </p:nvSpPr>
        <p:spPr>
          <a:xfrm>
            <a:off x="3882600" y="528480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change acceptance and transitioning</a:t>
            </a:r>
            <a:endParaRPr lang="de-DE" sz="1800" b="0" strike="noStrike" spc="-1">
              <a:solidFill>
                <a:srgbClr val="000000"/>
              </a:solidFill>
              <a:uFill>
                <a:solidFill>
                  <a:srgbClr val="FFFFFF"/>
                </a:solidFill>
              </a:uFill>
              <a:latin typeface="Arial"/>
            </a:endParaRPr>
          </a:p>
        </p:txBody>
      </p:sp>
      <p:sp>
        <p:nvSpPr>
          <p:cNvPr id="373" name="CustomShape 30"/>
          <p:cNvSpPr/>
          <p:nvPr/>
        </p:nvSpPr>
        <p:spPr>
          <a:xfrm>
            <a:off x="3882600" y="562464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knowledge</a:t>
            </a:r>
            <a:endParaRPr lang="de-DE" sz="1800" b="0" strike="noStrike" spc="-1">
              <a:solidFill>
                <a:srgbClr val="000000"/>
              </a:solidFill>
              <a:uFill>
                <a:solidFill>
                  <a:srgbClr val="FFFFFF"/>
                </a:solidFill>
              </a:uFill>
              <a:latin typeface="Arial"/>
            </a:endParaRPr>
          </a:p>
        </p:txBody>
      </p:sp>
      <p:sp>
        <p:nvSpPr>
          <p:cNvPr id="374" name="CustomShape 31"/>
          <p:cNvSpPr/>
          <p:nvPr/>
        </p:nvSpPr>
        <p:spPr>
          <a:xfrm>
            <a:off x="3882600" y="596448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assets</a:t>
            </a:r>
            <a:endParaRPr lang="de-DE" sz="1800" b="0" strike="noStrike" spc="-1">
              <a:solidFill>
                <a:srgbClr val="000000"/>
              </a:solidFill>
              <a:uFill>
                <a:solidFill>
                  <a:srgbClr val="FFFFFF"/>
                </a:solidFill>
              </a:uFill>
              <a:latin typeface="Arial"/>
            </a:endParaRPr>
          </a:p>
        </p:txBody>
      </p:sp>
      <p:sp>
        <p:nvSpPr>
          <p:cNvPr id="375" name="CustomShape 32"/>
          <p:cNvSpPr/>
          <p:nvPr/>
        </p:nvSpPr>
        <p:spPr>
          <a:xfrm>
            <a:off x="3882600" y="6304320"/>
            <a:ext cx="1378440" cy="29412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1680" tIns="25920" rIns="23040" bIns="25920" anchor="ctr"/>
          <a:lstStyle/>
          <a:p>
            <a:pPr algn="ctr">
              <a:lnSpc>
                <a:spcPct val="90000"/>
              </a:lnSpc>
            </a:pPr>
            <a:r>
              <a:rPr lang="de-DE" sz="900" b="0" strike="noStrike" spc="-1">
                <a:solidFill>
                  <a:srgbClr val="FFFFFF"/>
                </a:solidFill>
                <a:uFill>
                  <a:solidFill>
                    <a:srgbClr val="FFFFFF"/>
                  </a:solidFill>
                </a:uFill>
                <a:latin typeface="Calibri"/>
                <a:ea typeface="Arial Narrow"/>
              </a:rPr>
              <a:t>Manage configuration</a:t>
            </a:r>
            <a:endParaRPr lang="de-DE" sz="1800" b="0" strike="noStrike" spc="-1">
              <a:solidFill>
                <a:srgbClr val="000000"/>
              </a:solidFill>
              <a:uFill>
                <a:solidFill>
                  <a:srgbClr val="FFFFFF"/>
                </a:solidFill>
              </a:uFill>
              <a:latin typeface="Arial"/>
            </a:endParaRPr>
          </a:p>
        </p:txBody>
      </p:sp>
      <p:sp>
        <p:nvSpPr>
          <p:cNvPr id="376" name="CustomShape 33"/>
          <p:cNvSpPr/>
          <p:nvPr/>
        </p:nvSpPr>
        <p:spPr>
          <a:xfrm>
            <a:off x="556308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Deliver, service and support</a:t>
            </a:r>
            <a:endParaRPr lang="de-DE" sz="1800" b="0" strike="noStrike" spc="-1">
              <a:solidFill>
                <a:srgbClr val="000000"/>
              </a:solidFill>
              <a:uFill>
                <a:solidFill>
                  <a:srgbClr val="FFFFFF"/>
                </a:solidFill>
              </a:uFill>
              <a:latin typeface="Arial"/>
            </a:endParaRPr>
          </a:p>
        </p:txBody>
      </p:sp>
      <p:sp>
        <p:nvSpPr>
          <p:cNvPr id="377" name="CustomShape 34"/>
          <p:cNvSpPr/>
          <p:nvPr/>
        </p:nvSpPr>
        <p:spPr>
          <a:xfrm>
            <a:off x="5735160" y="324540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operations</a:t>
            </a:r>
            <a:endParaRPr lang="de-DE" sz="1800" b="0" strike="noStrike" spc="-1">
              <a:solidFill>
                <a:srgbClr val="000000"/>
              </a:solidFill>
              <a:uFill>
                <a:solidFill>
                  <a:srgbClr val="FFFFFF"/>
                </a:solidFill>
              </a:uFill>
              <a:latin typeface="Arial"/>
            </a:endParaRPr>
          </a:p>
        </p:txBody>
      </p:sp>
      <p:sp>
        <p:nvSpPr>
          <p:cNvPr id="378" name="CustomShape 35"/>
          <p:cNvSpPr/>
          <p:nvPr/>
        </p:nvSpPr>
        <p:spPr>
          <a:xfrm>
            <a:off x="5735160" y="381708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service requests and incidents</a:t>
            </a:r>
            <a:endParaRPr lang="de-DE" sz="1800" b="0" strike="noStrike" spc="-1">
              <a:solidFill>
                <a:srgbClr val="000000"/>
              </a:solidFill>
              <a:uFill>
                <a:solidFill>
                  <a:srgbClr val="FFFFFF"/>
                </a:solidFill>
              </a:uFill>
              <a:latin typeface="Arial"/>
            </a:endParaRPr>
          </a:p>
        </p:txBody>
      </p:sp>
      <p:sp>
        <p:nvSpPr>
          <p:cNvPr id="379" name="CustomShape 36"/>
          <p:cNvSpPr/>
          <p:nvPr/>
        </p:nvSpPr>
        <p:spPr>
          <a:xfrm>
            <a:off x="5735160" y="438876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problems</a:t>
            </a:r>
            <a:endParaRPr lang="de-DE" sz="1800" b="0" strike="noStrike" spc="-1">
              <a:solidFill>
                <a:srgbClr val="000000"/>
              </a:solidFill>
              <a:uFill>
                <a:solidFill>
                  <a:srgbClr val="FFFFFF"/>
                </a:solidFill>
              </a:uFill>
              <a:latin typeface="Arial"/>
            </a:endParaRPr>
          </a:p>
        </p:txBody>
      </p:sp>
      <p:sp>
        <p:nvSpPr>
          <p:cNvPr id="380" name="CustomShape 37"/>
          <p:cNvSpPr/>
          <p:nvPr/>
        </p:nvSpPr>
        <p:spPr>
          <a:xfrm>
            <a:off x="5735160" y="496044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continuity</a:t>
            </a:r>
            <a:endParaRPr lang="de-DE" sz="1800" b="0" strike="noStrike" spc="-1">
              <a:solidFill>
                <a:srgbClr val="000000"/>
              </a:solidFill>
              <a:uFill>
                <a:solidFill>
                  <a:srgbClr val="FFFFFF"/>
                </a:solidFill>
              </a:uFill>
              <a:latin typeface="Arial"/>
            </a:endParaRPr>
          </a:p>
        </p:txBody>
      </p:sp>
      <p:sp>
        <p:nvSpPr>
          <p:cNvPr id="381" name="CustomShape 38"/>
          <p:cNvSpPr/>
          <p:nvPr/>
        </p:nvSpPr>
        <p:spPr>
          <a:xfrm>
            <a:off x="5735160" y="553248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security services</a:t>
            </a:r>
            <a:endParaRPr lang="de-DE" sz="1800" b="0" strike="noStrike" spc="-1">
              <a:solidFill>
                <a:srgbClr val="000000"/>
              </a:solidFill>
              <a:uFill>
                <a:solidFill>
                  <a:srgbClr val="FFFFFF"/>
                </a:solidFill>
              </a:uFill>
              <a:latin typeface="Arial"/>
            </a:endParaRPr>
          </a:p>
        </p:txBody>
      </p:sp>
      <p:sp>
        <p:nvSpPr>
          <p:cNvPr id="382" name="CustomShape 39"/>
          <p:cNvSpPr/>
          <p:nvPr/>
        </p:nvSpPr>
        <p:spPr>
          <a:xfrm>
            <a:off x="5735160" y="6104160"/>
            <a:ext cx="1378440" cy="49500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7440" tIns="31680" rIns="23040" bIns="32040" anchor="ctr"/>
          <a:lstStyle/>
          <a:p>
            <a:pPr algn="ctr">
              <a:lnSpc>
                <a:spcPct val="90000"/>
              </a:lnSpc>
            </a:pPr>
            <a:r>
              <a:rPr lang="de-DE" sz="900" b="0" strike="noStrike" spc="-1">
                <a:solidFill>
                  <a:srgbClr val="FFFFFF"/>
                </a:solidFill>
                <a:uFill>
                  <a:solidFill>
                    <a:srgbClr val="FFFFFF"/>
                  </a:solidFill>
                </a:uFill>
                <a:latin typeface="Calibri"/>
                <a:ea typeface="Arial Narrow"/>
              </a:rPr>
              <a:t>Manage business process controls</a:t>
            </a:r>
            <a:endParaRPr lang="de-DE" sz="1800" b="0" strike="noStrike" spc="-1">
              <a:solidFill>
                <a:srgbClr val="000000"/>
              </a:solidFill>
              <a:uFill>
                <a:solidFill>
                  <a:srgbClr val="FFFFFF"/>
                </a:solidFill>
              </a:uFill>
              <a:latin typeface="Arial"/>
            </a:endParaRPr>
          </a:p>
        </p:txBody>
      </p:sp>
      <p:sp>
        <p:nvSpPr>
          <p:cNvPr id="383" name="CustomShape 40"/>
          <p:cNvSpPr/>
          <p:nvPr/>
        </p:nvSpPr>
        <p:spPr>
          <a:xfrm>
            <a:off x="7415640" y="1696680"/>
            <a:ext cx="1722960" cy="5160960"/>
          </a:xfrm>
          <a:prstGeom prst="roundRect">
            <a:avLst>
              <a:gd name="adj" fmla="val 10000"/>
            </a:avLst>
          </a:prstGeom>
          <a:solidFill>
            <a:schemeClr val="accent1">
              <a:tint val="40000"/>
              <a:hueOff val="0"/>
              <a:satOff val="0"/>
              <a:lumOff val="0"/>
              <a:alphaOff val="0"/>
            </a:schemeClr>
          </a:solidFill>
          <a:ln>
            <a:noFill/>
          </a:ln>
        </p:spPr>
        <p:style>
          <a:lnRef idx="0">
            <a:scrgbClr r="0" g="0" b="0"/>
          </a:lnRef>
          <a:fillRef idx="0">
            <a:scrgbClr r="0" g="0" b="0"/>
          </a:fillRef>
          <a:effectRef idx="0">
            <a:scrgbClr r="0" g="0" b="0"/>
          </a:effectRef>
          <a:fontRef idx="minor"/>
        </p:style>
        <p:txBody>
          <a:bodyPr lIns="76320" tIns="76320" rIns="76320" bIns="3689280" anchor="ctr"/>
          <a:lstStyle/>
          <a:p>
            <a:pPr algn="ctr">
              <a:lnSpc>
                <a:spcPct val="90000"/>
              </a:lnSpc>
            </a:pPr>
            <a:r>
              <a:rPr lang="de-DE" sz="2000" b="0" strike="noStrike" spc="-1">
                <a:solidFill>
                  <a:srgbClr val="000000"/>
                </a:solidFill>
                <a:uFill>
                  <a:solidFill>
                    <a:srgbClr val="FFFFFF"/>
                  </a:solidFill>
                </a:uFill>
                <a:latin typeface="Calibri"/>
              </a:rPr>
              <a:t>Monitor, evaluate and assess</a:t>
            </a:r>
            <a:endParaRPr lang="de-DE" sz="1800" b="0" strike="noStrike" spc="-1">
              <a:solidFill>
                <a:srgbClr val="000000"/>
              </a:solidFill>
              <a:uFill>
                <a:solidFill>
                  <a:srgbClr val="FFFFFF"/>
                </a:solidFill>
              </a:uFill>
              <a:latin typeface="Arial"/>
            </a:endParaRPr>
          </a:p>
        </p:txBody>
      </p:sp>
      <p:sp>
        <p:nvSpPr>
          <p:cNvPr id="384" name="CustomShape 41"/>
          <p:cNvSpPr/>
          <p:nvPr/>
        </p:nvSpPr>
        <p:spPr>
          <a:xfrm>
            <a:off x="7588080" y="3245400"/>
            <a:ext cx="1378440" cy="10137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2560" tIns="46800" rIns="23040" bIns="47160" anchor="ctr"/>
          <a:lstStyle/>
          <a:p>
            <a:pPr algn="ctr">
              <a:lnSpc>
                <a:spcPct val="90000"/>
              </a:lnSpc>
            </a:pPr>
            <a:r>
              <a:rPr lang="de-DE" sz="900" b="0" strike="noStrike" spc="-1">
                <a:solidFill>
                  <a:srgbClr val="FFFFFF"/>
                </a:solidFill>
                <a:uFill>
                  <a:solidFill>
                    <a:srgbClr val="FFFFFF"/>
                  </a:solidFill>
                </a:uFill>
                <a:latin typeface="Calibri"/>
                <a:ea typeface="Arial Narrow"/>
              </a:rPr>
              <a:t>Monitor, evaluate and assess performance and conformance</a:t>
            </a:r>
            <a:endParaRPr lang="de-DE" sz="1800" b="0" strike="noStrike" spc="-1">
              <a:solidFill>
                <a:srgbClr val="000000"/>
              </a:solidFill>
              <a:uFill>
                <a:solidFill>
                  <a:srgbClr val="FFFFFF"/>
                </a:solidFill>
              </a:uFill>
              <a:latin typeface="Arial"/>
            </a:endParaRPr>
          </a:p>
        </p:txBody>
      </p:sp>
      <p:sp>
        <p:nvSpPr>
          <p:cNvPr id="385" name="CustomShape 42"/>
          <p:cNvSpPr/>
          <p:nvPr/>
        </p:nvSpPr>
        <p:spPr>
          <a:xfrm>
            <a:off x="7588080" y="4415400"/>
            <a:ext cx="1378440" cy="10137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2560" tIns="46800" rIns="23040" bIns="47160" anchor="ctr"/>
          <a:lstStyle/>
          <a:p>
            <a:pPr algn="ctr">
              <a:lnSpc>
                <a:spcPct val="90000"/>
              </a:lnSpc>
            </a:pPr>
            <a:r>
              <a:rPr lang="de-DE" sz="900" b="0" strike="noStrike" spc="-1">
                <a:solidFill>
                  <a:srgbClr val="FFFFFF"/>
                </a:solidFill>
                <a:uFill>
                  <a:solidFill>
                    <a:srgbClr val="FFFFFF"/>
                  </a:solidFill>
                </a:uFill>
                <a:latin typeface="Calibri"/>
                <a:ea typeface="Arial Narrow"/>
              </a:rPr>
              <a:t>Monitor, evaluate and assess the system of internal control</a:t>
            </a:r>
            <a:endParaRPr lang="de-DE" sz="1800" b="0" strike="noStrike" spc="-1">
              <a:solidFill>
                <a:srgbClr val="000000"/>
              </a:solidFill>
              <a:uFill>
                <a:solidFill>
                  <a:srgbClr val="FFFFFF"/>
                </a:solidFill>
              </a:uFill>
              <a:latin typeface="Arial"/>
            </a:endParaRPr>
          </a:p>
        </p:txBody>
      </p:sp>
      <p:sp>
        <p:nvSpPr>
          <p:cNvPr id="386" name="CustomShape 43"/>
          <p:cNvSpPr/>
          <p:nvPr/>
        </p:nvSpPr>
        <p:spPr>
          <a:xfrm>
            <a:off x="7588080" y="5585400"/>
            <a:ext cx="1378440" cy="1013760"/>
          </a:xfrm>
          <a:prstGeom prst="roundRect">
            <a:avLst>
              <a:gd name="adj" fmla="val 1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52560" tIns="46800" rIns="23040" bIns="47160" anchor="ctr"/>
          <a:lstStyle/>
          <a:p>
            <a:pPr algn="ctr">
              <a:lnSpc>
                <a:spcPct val="90000"/>
              </a:lnSpc>
            </a:pPr>
            <a:r>
              <a:rPr lang="de-DE" sz="900" b="0" strike="noStrike" spc="-1">
                <a:solidFill>
                  <a:srgbClr val="FFFFFF"/>
                </a:solidFill>
                <a:uFill>
                  <a:solidFill>
                    <a:srgbClr val="FFFFFF"/>
                  </a:solidFill>
                </a:uFill>
                <a:latin typeface="Calibri"/>
                <a:ea typeface="Arial Narrow"/>
              </a:rPr>
              <a:t>Monitor, evaluate and assess compliance with external requirements</a:t>
            </a:r>
            <a:endParaRPr lang="de-DE" sz="1800" b="0" strike="noStrike" spc="-1">
              <a:solidFill>
                <a:srgbClr val="000000"/>
              </a:solidFill>
              <a:uFill>
                <a:solidFill>
                  <a:srgbClr val="FFFFFF"/>
                </a:solidFill>
              </a:uFill>
              <a:latin typeface="Arial"/>
            </a:endParaRPr>
          </a:p>
        </p:txBody>
      </p:sp>
      <p:sp>
        <p:nvSpPr>
          <p:cNvPr id="387" name="TextShape 44"/>
          <p:cNvSpPr txBox="1"/>
          <p:nvPr/>
        </p:nvSpPr>
        <p:spPr>
          <a:xfrm>
            <a:off x="6553080" y="6430680"/>
            <a:ext cx="2133360" cy="364680"/>
          </a:xfrm>
          <a:prstGeom prst="rect">
            <a:avLst/>
          </a:prstGeom>
          <a:noFill/>
          <a:ln>
            <a:noFill/>
          </a:ln>
        </p:spPr>
        <p:txBody>
          <a:bodyPr anchor="ctr"/>
          <a:lstStyle/>
          <a:p>
            <a:pPr algn="r">
              <a:lnSpc>
                <a:spcPct val="100000"/>
              </a:lnSpc>
            </a:pPr>
            <a:fld id="{662B4D50-DB85-4BBD-8910-19606FE143E1}" type="slidenum">
              <a:rPr lang="de-DE" sz="1200" b="0" strike="noStrike" spc="-1">
                <a:solidFill>
                  <a:srgbClr val="8B8B8B"/>
                </a:solidFill>
                <a:uFill>
                  <a:solidFill>
                    <a:srgbClr val="FFFFFF"/>
                  </a:solidFill>
                </a:uFill>
                <a:latin typeface="Calibri"/>
              </a:rPr>
              <a:t>35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ISO 9000</a:t>
            </a:r>
            <a:endParaRPr lang="en-US" sz="1800" b="0" strike="noStrike" spc="-1">
              <a:solidFill>
                <a:srgbClr val="000000"/>
              </a:solidFill>
              <a:uFill>
                <a:solidFill>
                  <a:srgbClr val="FFFFFF"/>
                </a:solidFill>
              </a:uFill>
              <a:latin typeface="Calibri"/>
            </a:endParaRPr>
          </a:p>
        </p:txBody>
      </p:sp>
      <p:sp>
        <p:nvSpPr>
          <p:cNvPr id="389" name="TextShape 2"/>
          <p:cNvSpPr txBox="1"/>
          <p:nvPr/>
        </p:nvSpPr>
        <p:spPr>
          <a:xfrm>
            <a:off x="6553080" y="6430680"/>
            <a:ext cx="2133360" cy="364680"/>
          </a:xfrm>
          <a:prstGeom prst="rect">
            <a:avLst/>
          </a:prstGeom>
          <a:noFill/>
          <a:ln>
            <a:noFill/>
          </a:ln>
        </p:spPr>
        <p:txBody>
          <a:bodyPr anchor="ctr"/>
          <a:lstStyle/>
          <a:p>
            <a:pPr algn="r">
              <a:lnSpc>
                <a:spcPct val="100000"/>
              </a:lnSpc>
            </a:pPr>
            <a:fld id="{BBD3562B-01ED-4580-B70B-C2700D1FD2CC}" type="slidenum">
              <a:rPr lang="de-DE" sz="1200" b="0" strike="noStrike" spc="-1">
                <a:solidFill>
                  <a:srgbClr val="FFFFFF"/>
                </a:solidFill>
                <a:uFill>
                  <a:solidFill>
                    <a:srgbClr val="FFFFFF"/>
                  </a:solidFill>
                </a:uFill>
                <a:latin typeface="Calibri"/>
              </a:rPr>
              <a:t>36</a:t>
            </a:fld>
            <a:endParaRPr lang="de-DE" sz="1400" b="0" strike="noStrike" spc="-1">
              <a:solidFill>
                <a:srgbClr val="000000"/>
              </a:solidFill>
              <a:uFill>
                <a:solidFill>
                  <a:srgbClr val="FFFFFF"/>
                </a:solidFill>
              </a:uFill>
              <a:latin typeface="Times New Roman"/>
            </a:endParaRPr>
          </a:p>
        </p:txBody>
      </p:sp>
      <p:sp>
        <p:nvSpPr>
          <p:cNvPr id="390"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91"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392"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Requirements for quality management systems, quality management principles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 9000: Overview and key facts</a:t>
            </a:r>
            <a:endParaRPr lang="en-US" sz="1800" b="0" strike="noStrike" spc="-1">
              <a:solidFill>
                <a:srgbClr val="000000"/>
              </a:solidFill>
              <a:uFill>
                <a:solidFill>
                  <a:srgbClr val="FFFFFF"/>
                </a:solidFill>
              </a:uFill>
              <a:latin typeface="Calibri"/>
            </a:endParaRPr>
          </a:p>
        </p:txBody>
      </p:sp>
      <p:sp>
        <p:nvSpPr>
          <p:cNvPr id="39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International standard for quality management</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Subject: Development of a quality management system</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Editor: ISO (International Organization for Standardization)</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Application domain / recipients:</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Manufacturing industry and service providers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Every form of industry and </a:t>
            </a:r>
            <a:r>
              <a:rPr lang="en-US" sz="2000" b="0" strike="noStrike" spc="-1" dirty="0" err="1">
                <a:solidFill>
                  <a:srgbClr val="000000"/>
                </a:solidFill>
                <a:uFill>
                  <a:solidFill>
                    <a:srgbClr val="FFFFFF"/>
                  </a:solidFill>
                </a:uFill>
                <a:latin typeface="Calibri"/>
              </a:rPr>
              <a:t>organisation</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Form of publication: Print, digital documents (PDF)</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Several parts:</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9000: Overview and vocabulary</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9001 (normative): Requirements for quality management systems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9004: Managing for the sustained success of an </a:t>
            </a:r>
            <a:r>
              <a:rPr lang="en-US" sz="2000" b="0" strike="noStrike" spc="-1" dirty="0" err="1">
                <a:solidFill>
                  <a:srgbClr val="000000"/>
                </a:solidFill>
                <a:uFill>
                  <a:solidFill>
                    <a:srgbClr val="FFFFFF"/>
                  </a:solidFill>
                </a:uFill>
                <a:latin typeface="Calibri"/>
              </a:rPr>
              <a:t>organisation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 19011: Guidelines for auditing management systems (covered in later section on auditing)</a:t>
            </a:r>
            <a:endParaRPr lang="en-US"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37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9000: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Quality management principles</a:t>
            </a:r>
            <a:endParaRPr lang="en-US" sz="1800" b="0" strike="noStrike" spc="-1" dirty="0">
              <a:solidFill>
                <a:srgbClr val="000000"/>
              </a:solidFill>
              <a:uFill>
                <a:solidFill>
                  <a:srgbClr val="FFFFFF"/>
                </a:solidFill>
              </a:uFill>
              <a:latin typeface="Calibri"/>
            </a:endParaRPr>
          </a:p>
        </p:txBody>
      </p:sp>
      <p:sp>
        <p:nvSpPr>
          <p:cNvPr id="413" name="TextShape 18"/>
          <p:cNvSpPr txBox="1"/>
          <p:nvPr/>
        </p:nvSpPr>
        <p:spPr>
          <a:xfrm>
            <a:off x="6553080" y="6430680"/>
            <a:ext cx="2133360" cy="364680"/>
          </a:xfrm>
          <a:prstGeom prst="rect">
            <a:avLst/>
          </a:prstGeom>
          <a:noFill/>
          <a:ln>
            <a:noFill/>
          </a:ln>
        </p:spPr>
        <p:txBody>
          <a:bodyPr anchor="ctr"/>
          <a:lstStyle/>
          <a:p>
            <a:pPr algn="r">
              <a:lnSpc>
                <a:spcPct val="100000"/>
              </a:lnSpc>
            </a:pPr>
            <a:fld id="{8CC6FC55-9A95-4F59-98EC-60E91313402F}" type="slidenum">
              <a:rPr lang="de-DE" sz="1200" b="0" strike="noStrike" spc="-1">
                <a:solidFill>
                  <a:srgbClr val="8B8B8B"/>
                </a:solidFill>
                <a:uFill>
                  <a:solidFill>
                    <a:srgbClr val="FFFFFF"/>
                  </a:solidFill>
                </a:uFill>
                <a:latin typeface="Calibri"/>
              </a:rPr>
              <a:t>38</a:t>
            </a:fld>
            <a:endParaRPr lang="de-DE" sz="1400" b="0" strike="noStrike" spc="-1">
              <a:solidFill>
                <a:srgbClr val="000000"/>
              </a:solidFill>
              <a:uFill>
                <a:solidFill>
                  <a:srgbClr val="FFFFFF"/>
                </a:solidFill>
              </a:uFill>
              <a:latin typeface="Times New Roman"/>
            </a:endParaRPr>
          </a:p>
        </p:txBody>
      </p:sp>
      <p:graphicFrame>
        <p:nvGraphicFramePr>
          <p:cNvPr id="21" name="Inhaltsplatzhalter 3">
            <a:extLst>
              <a:ext uri="{FF2B5EF4-FFF2-40B4-BE49-F238E27FC236}">
                <a16:creationId xmlns:a16="http://schemas.microsoft.com/office/drawing/2014/main" id="{327CDC48-AD86-A14A-8CB8-9B3C3C4BC767}"/>
              </a:ext>
            </a:extLst>
          </p:cNvPr>
          <p:cNvGraphicFramePr>
            <a:graphicFrameLocks/>
          </p:cNvGraphicFramePr>
          <p:nvPr>
            <p:extLst>
              <p:ext uri="{D42A27DB-BD31-4B8C-83A1-F6EECF244321}">
                <p14:modId xmlns:p14="http://schemas.microsoft.com/office/powerpoint/2010/main" val="1733044465"/>
              </p:ext>
            </p:extLst>
          </p:nvPr>
        </p:nvGraphicFramePr>
        <p:xfrm>
          <a:off x="344572" y="1782082"/>
          <a:ext cx="85272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9000: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Quality management principles (2)</a:t>
            </a:r>
            <a:endParaRPr lang="en-US" sz="1800" b="0" strike="noStrike" spc="-1" dirty="0">
              <a:solidFill>
                <a:srgbClr val="000000"/>
              </a:solidFill>
              <a:uFill>
                <a:solidFill>
                  <a:srgbClr val="FFFFFF"/>
                </a:solidFill>
              </a:uFill>
              <a:latin typeface="Calibri"/>
            </a:endParaRPr>
          </a:p>
        </p:txBody>
      </p:sp>
      <p:sp>
        <p:nvSpPr>
          <p:cNvPr id="432" name="TextShape 18"/>
          <p:cNvSpPr txBox="1"/>
          <p:nvPr/>
        </p:nvSpPr>
        <p:spPr>
          <a:xfrm>
            <a:off x="6553080" y="6430680"/>
            <a:ext cx="2133360" cy="364680"/>
          </a:xfrm>
          <a:prstGeom prst="rect">
            <a:avLst/>
          </a:prstGeom>
          <a:noFill/>
          <a:ln>
            <a:noFill/>
          </a:ln>
        </p:spPr>
        <p:txBody>
          <a:bodyPr anchor="ctr"/>
          <a:lstStyle/>
          <a:p>
            <a:pPr algn="r">
              <a:lnSpc>
                <a:spcPct val="100000"/>
              </a:lnSpc>
            </a:pPr>
            <a:fld id="{6C75576E-FC60-468D-9031-6CF5B2196F4F}" type="slidenum">
              <a:rPr lang="de-DE" sz="1200" b="0" strike="noStrike" spc="-1">
                <a:solidFill>
                  <a:srgbClr val="8B8B8B"/>
                </a:solidFill>
                <a:uFill>
                  <a:solidFill>
                    <a:srgbClr val="FFFFFF"/>
                  </a:solidFill>
                </a:uFill>
                <a:latin typeface="Calibri"/>
              </a:rPr>
              <a:t>39</a:t>
            </a:fld>
            <a:endParaRPr lang="de-DE" sz="1400" b="0" strike="noStrike" spc="-1">
              <a:solidFill>
                <a:srgbClr val="000000"/>
              </a:solidFill>
              <a:uFill>
                <a:solidFill>
                  <a:srgbClr val="FFFFFF"/>
                </a:solidFill>
              </a:uFill>
              <a:latin typeface="Times New Roman"/>
            </a:endParaRPr>
          </a:p>
        </p:txBody>
      </p:sp>
      <p:graphicFrame>
        <p:nvGraphicFramePr>
          <p:cNvPr id="21" name="Diagramm 20">
            <a:extLst>
              <a:ext uri="{FF2B5EF4-FFF2-40B4-BE49-F238E27FC236}">
                <a16:creationId xmlns:a16="http://schemas.microsoft.com/office/drawing/2014/main" id="{4893840A-90C8-7649-96DB-8A81DC35CA54}"/>
              </a:ext>
            </a:extLst>
          </p:cNvPr>
          <p:cNvGraphicFramePr/>
          <p:nvPr>
            <p:extLst>
              <p:ext uri="{D42A27DB-BD31-4B8C-83A1-F6EECF244321}">
                <p14:modId xmlns:p14="http://schemas.microsoft.com/office/powerpoint/2010/main" val="2721308478"/>
              </p:ext>
            </p:extLst>
          </p:nvPr>
        </p:nvGraphicFramePr>
        <p:xfrm>
          <a:off x="457199" y="1696680"/>
          <a:ext cx="8262257" cy="3060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CustomShape 19">
            <a:extLst>
              <a:ext uri="{FF2B5EF4-FFF2-40B4-BE49-F238E27FC236}">
                <a16:creationId xmlns:a16="http://schemas.microsoft.com/office/drawing/2014/main" id="{1E167DA0-B1DB-7F45-BD89-EA084C4D8B58}"/>
              </a:ext>
            </a:extLst>
          </p:cNvPr>
          <p:cNvSpPr/>
          <p:nvPr/>
        </p:nvSpPr>
        <p:spPr>
          <a:xfrm>
            <a:off x="475200" y="6346080"/>
            <a:ext cx="327960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0" strike="noStrike" spc="-1" dirty="0">
                <a:solidFill>
                  <a:srgbClr val="000000"/>
                </a:solidFill>
                <a:uFill>
                  <a:solidFill>
                    <a:srgbClr val="FFFFFF"/>
                  </a:solidFill>
                </a:uFill>
                <a:latin typeface="Calibri"/>
              </a:rPr>
              <a:t>See </a:t>
            </a:r>
            <a:r>
              <a:rPr lang="de-DE" sz="1400" spc="-1" dirty="0">
                <a:solidFill>
                  <a:srgbClr val="000000"/>
                </a:solidFill>
                <a:uFill>
                  <a:solidFill>
                    <a:srgbClr val="FFFFFF"/>
                  </a:solidFill>
                </a:uFill>
                <a:latin typeface="Calibri"/>
              </a:rPr>
              <a:t>https://</a:t>
            </a:r>
            <a:r>
              <a:rPr lang="de-DE" sz="1400" spc="-1" dirty="0" err="1">
                <a:solidFill>
                  <a:srgbClr val="000000"/>
                </a:solidFill>
                <a:uFill>
                  <a:solidFill>
                    <a:srgbClr val="FFFFFF"/>
                  </a:solidFill>
                </a:uFill>
                <a:latin typeface="Calibri"/>
              </a:rPr>
              <a:t>www.iso.org</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files</a:t>
            </a:r>
            <a:r>
              <a:rPr lang="de-DE" sz="1400" spc="-1" dirty="0">
                <a:solidFill>
                  <a:srgbClr val="000000"/>
                </a:solidFill>
                <a:uFill>
                  <a:solidFill>
                    <a:srgbClr val="FFFFFF"/>
                  </a:solidFill>
                </a:uFill>
                <a:latin typeface="Calibri"/>
              </a:rPr>
              <a:t>/live/</a:t>
            </a:r>
            <a:r>
              <a:rPr lang="de-DE" sz="1400" spc="-1" dirty="0" err="1">
                <a:solidFill>
                  <a:srgbClr val="000000"/>
                </a:solidFill>
                <a:uFill>
                  <a:solidFill>
                    <a:srgbClr val="FFFFFF"/>
                  </a:solidFill>
                </a:uFill>
                <a:latin typeface="Calibri"/>
              </a:rPr>
              <a:t>sites</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isoorg</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files</a:t>
            </a:r>
            <a:r>
              <a:rPr lang="de-DE" sz="1400" spc="-1" dirty="0">
                <a:solidFill>
                  <a:srgbClr val="000000"/>
                </a:solidFill>
                <a:uFill>
                  <a:solidFill>
                    <a:srgbClr val="FFFFFF"/>
                  </a:solidFill>
                </a:uFill>
                <a:latin typeface="Calibri"/>
              </a:rPr>
              <a:t>/</a:t>
            </a:r>
            <a:r>
              <a:rPr lang="de-DE" sz="1400" spc="-1" dirty="0" err="1">
                <a:solidFill>
                  <a:srgbClr val="000000"/>
                </a:solidFill>
                <a:uFill>
                  <a:solidFill>
                    <a:srgbClr val="FFFFFF"/>
                  </a:solidFill>
                </a:uFill>
                <a:latin typeface="Calibri"/>
              </a:rPr>
              <a:t>store</a:t>
            </a:r>
            <a:r>
              <a:rPr lang="de-DE" sz="1400" spc="-1" dirty="0">
                <a:solidFill>
                  <a:srgbClr val="000000"/>
                </a:solidFill>
                <a:uFill>
                  <a:solidFill>
                    <a:srgbClr val="FFFFFF"/>
                  </a:solidFill>
                </a:uFill>
                <a:latin typeface="Calibri"/>
              </a:rPr>
              <a:t>/en/PUB100080.pdf</a:t>
            </a:r>
            <a:endParaRPr lang="de-DE" sz="1800" b="0" strike="noStrike" spc="-1" dirty="0">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FitSM qualification program</a:t>
            </a:r>
            <a:endParaRPr lang="en-US" sz="1800" b="0" strike="noStrike" spc="-1">
              <a:solidFill>
                <a:srgbClr val="000000"/>
              </a:solidFill>
              <a:uFill>
                <a:solidFill>
                  <a:srgbClr val="FFFFFF"/>
                </a:solidFill>
              </a:uFill>
              <a:latin typeface="Calibri"/>
            </a:endParaRPr>
          </a:p>
        </p:txBody>
      </p:sp>
      <p:sp>
        <p:nvSpPr>
          <p:cNvPr id="110" name="TextShape 2"/>
          <p:cNvSpPr txBox="1"/>
          <p:nvPr/>
        </p:nvSpPr>
        <p:spPr>
          <a:xfrm>
            <a:off x="6553080" y="6430680"/>
            <a:ext cx="2133360" cy="364680"/>
          </a:xfrm>
          <a:prstGeom prst="rect">
            <a:avLst/>
          </a:prstGeom>
          <a:noFill/>
          <a:ln>
            <a:noFill/>
          </a:ln>
        </p:spPr>
        <p:txBody>
          <a:bodyPr anchor="ctr"/>
          <a:lstStyle/>
          <a:p>
            <a:pPr algn="r">
              <a:lnSpc>
                <a:spcPct val="100000"/>
              </a:lnSpc>
            </a:pPr>
            <a:fld id="{BB6BB9C2-6572-45F7-B4C3-D2B342DA86D4}" type="slidenum">
              <a:rPr lang="de-DE" sz="1200" b="0" strike="noStrike" spc="-1">
                <a:solidFill>
                  <a:srgbClr val="8B8B8B"/>
                </a:solidFill>
                <a:uFill>
                  <a:solidFill>
                    <a:srgbClr val="FFFFFF"/>
                  </a:solidFill>
                </a:uFill>
                <a:latin typeface="Calibri"/>
              </a:rPr>
              <a:t>4</a:t>
            </a:fld>
            <a:endParaRPr lang="de-DE" sz="1400" b="0" strike="noStrike" spc="-1">
              <a:solidFill>
                <a:srgbClr val="000000"/>
              </a:solidFill>
              <a:uFill>
                <a:solidFill>
                  <a:srgbClr val="FFFFFF"/>
                </a:solidFill>
              </a:uFill>
              <a:latin typeface="Times New Roman"/>
            </a:endParaRPr>
          </a:p>
        </p:txBody>
      </p:sp>
      <p:graphicFrame>
        <p:nvGraphicFramePr>
          <p:cNvPr id="111" name="Table 3"/>
          <p:cNvGraphicFramePr/>
          <p:nvPr/>
        </p:nvGraphicFramePr>
        <p:xfrm>
          <a:off x="457200" y="506772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pPr>
                      <a:r>
                        <a:rPr lang="de-DE" sz="1400" b="1" strike="noStrike" spc="-1">
                          <a:solidFill>
                            <a:srgbClr val="FFFFFF"/>
                          </a:solidFill>
                          <a:uFill>
                            <a:solidFill>
                              <a:srgbClr val="FFFFFF"/>
                            </a:solidFill>
                          </a:uFill>
                          <a:latin typeface="Calibri"/>
                        </a:rPr>
                        <a:t>Foundation Level</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040400">
                <a:tc>
                  <a:txBody>
                    <a:bodyPr/>
                    <a:lstStyle/>
                    <a:p>
                      <a:endParaRPr lang="de-DE" dirty="0"/>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12"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Foundation training in IT service management</a:t>
            </a:r>
            <a:endParaRPr lang="de-DE" sz="1800" b="0" strike="noStrike" spc="-1">
              <a:solidFill>
                <a:srgbClr val="000000"/>
              </a:solidFill>
              <a:uFill>
                <a:solidFill>
                  <a:srgbClr val="FFFFFF"/>
                </a:solidFill>
              </a:uFill>
              <a:latin typeface="Arial"/>
            </a:endParaRPr>
          </a:p>
        </p:txBody>
      </p:sp>
      <p:graphicFrame>
        <p:nvGraphicFramePr>
          <p:cNvPr id="113" name="Table 5"/>
          <p:cNvGraphicFramePr/>
          <p:nvPr/>
        </p:nvGraphicFramePr>
        <p:xfrm>
          <a:off x="457200" y="340488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pPr>
                      <a:r>
                        <a:rPr lang="de-DE" sz="1400" b="1" strike="noStrike" spc="-1">
                          <a:solidFill>
                            <a:srgbClr val="FFFFFF"/>
                          </a:solidFill>
                          <a:uFill>
                            <a:solidFill>
                              <a:srgbClr val="FFFFFF"/>
                            </a:solidFill>
                          </a:uFill>
                          <a:latin typeface="Calibri"/>
                        </a:rPr>
                        <a:t>Advanced Level</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040400">
                <a:tc>
                  <a:txBody>
                    <a:bodyPr/>
                    <a:lstStyle/>
                    <a:p>
                      <a:endParaRPr lang="de-DE" dirty="0"/>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14" name="Table 6"/>
          <p:cNvGraphicFramePr/>
          <p:nvPr/>
        </p:nvGraphicFramePr>
        <p:xfrm>
          <a:off x="457200" y="174204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pPr>
                      <a:r>
                        <a:rPr lang="de-DE" sz="1400" b="1" strike="noStrike" spc="-1">
                          <a:solidFill>
                            <a:srgbClr val="FFFFFF"/>
                          </a:solidFill>
                          <a:uFill>
                            <a:solidFill>
                              <a:srgbClr val="FFFFFF"/>
                            </a:solidFill>
                          </a:uFill>
                          <a:latin typeface="Calibri"/>
                        </a:rPr>
                        <a:t>Expert Level</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040400">
                <a:tc>
                  <a:txBody>
                    <a:bodyPr/>
                    <a:lstStyle/>
                    <a:p>
                      <a:endParaRPr lang="de-DE"/>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15"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Expert training in IT service management</a:t>
            </a:r>
            <a:endParaRPr lang="de-DE" sz="1800" b="0" strike="noStrike" spc="-1">
              <a:solidFill>
                <a:srgbClr val="000000"/>
              </a:solidFill>
              <a:uFill>
                <a:solidFill>
                  <a:srgbClr val="FFFFFF"/>
                </a:solidFill>
              </a:uFill>
              <a:latin typeface="Arial"/>
            </a:endParaRPr>
          </a:p>
        </p:txBody>
      </p:sp>
      <p:sp>
        <p:nvSpPr>
          <p:cNvPr id="116"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Advanced training in</a:t>
            </a:r>
            <a:endParaRPr lang="de-DE" sz="1800" b="0" strike="noStrike" spc="-1">
              <a:solidFill>
                <a:srgbClr val="000000"/>
              </a:solidFill>
              <a:uFill>
                <a:solidFill>
                  <a:srgbClr val="FFFFFF"/>
                </a:solidFill>
              </a:uFill>
              <a:latin typeface="Arial"/>
            </a:endParaRPr>
          </a:p>
          <a:p>
            <a:pPr algn="ctr">
              <a:lnSpc>
                <a:spcPct val="100000"/>
              </a:lnSpc>
            </a:pPr>
            <a:r>
              <a:rPr lang="de-DE" sz="1800" b="1" strike="noStrike" spc="-1">
                <a:solidFill>
                  <a:srgbClr val="FFFFFF"/>
                </a:solidFill>
                <a:uFill>
                  <a:solidFill>
                    <a:srgbClr val="FFFFFF"/>
                  </a:solidFill>
                </a:uFill>
                <a:latin typeface="Calibri"/>
              </a:rPr>
              <a:t>service planning and delivery</a:t>
            </a:r>
            <a:endParaRPr lang="de-DE" sz="1800" b="0" strike="noStrike" spc="-1">
              <a:solidFill>
                <a:srgbClr val="000000"/>
              </a:solidFill>
              <a:uFill>
                <a:solidFill>
                  <a:srgbClr val="FFFFFF"/>
                </a:solidFill>
              </a:uFill>
              <a:latin typeface="Arial"/>
            </a:endParaRPr>
          </a:p>
        </p:txBody>
      </p:sp>
      <p:sp>
        <p:nvSpPr>
          <p:cNvPr id="117"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Calibri"/>
              </a:rPr>
              <a:t>Advanced training in</a:t>
            </a:r>
            <a:endParaRPr lang="de-DE" sz="1800" b="0" strike="noStrike" spc="-1">
              <a:solidFill>
                <a:srgbClr val="000000"/>
              </a:solidFill>
              <a:uFill>
                <a:solidFill>
                  <a:srgbClr val="FFFFFF"/>
                </a:solidFill>
              </a:uFill>
              <a:latin typeface="Arial"/>
            </a:endParaRPr>
          </a:p>
          <a:p>
            <a:pPr algn="ctr">
              <a:lnSpc>
                <a:spcPct val="100000"/>
              </a:lnSpc>
            </a:pPr>
            <a:r>
              <a:rPr lang="de-DE" sz="1800" b="1" strike="noStrike" spc="-1">
                <a:solidFill>
                  <a:srgbClr val="FFFFFF"/>
                </a:solidFill>
                <a:uFill>
                  <a:solidFill>
                    <a:srgbClr val="FFFFFF"/>
                  </a:solidFill>
                </a:uFill>
                <a:latin typeface="Calibri"/>
              </a:rPr>
              <a:t>service operation and control</a:t>
            </a:r>
            <a:endParaRPr lang="de-DE" sz="1800" b="0" strike="noStrike" spc="-1">
              <a:solidFill>
                <a:srgbClr val="000000"/>
              </a:solidFill>
              <a:uFill>
                <a:solidFill>
                  <a:srgbClr val="FFFFFF"/>
                </a:solidFill>
              </a:uFill>
              <a:latin typeface="Arial"/>
            </a:endParaRPr>
          </a:p>
        </p:txBody>
      </p:sp>
      <p:sp>
        <p:nvSpPr>
          <p:cNvPr id="118" name="CustomShape 10"/>
          <p:cNvSpPr/>
          <p:nvPr/>
        </p:nvSpPr>
        <p:spPr>
          <a:xfrm rot="10800000">
            <a:off x="4759200" y="4774486"/>
            <a:ext cx="373680" cy="215640"/>
          </a:xfrm>
          <a:prstGeom prst="down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11"/>
          <p:cNvSpPr/>
          <p:nvPr/>
        </p:nvSpPr>
        <p:spPr>
          <a:xfrm rot="10800000">
            <a:off x="4743720" y="3128926"/>
            <a:ext cx="373680" cy="215640"/>
          </a:xfrm>
          <a:prstGeom prst="down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0"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1 day</a:t>
            </a:r>
            <a:endParaRPr lang="de-DE" sz="1800" b="0" strike="noStrike" spc="-1">
              <a:solidFill>
                <a:srgbClr val="000000"/>
              </a:solidFill>
              <a:uFill>
                <a:solidFill>
                  <a:srgbClr val="FFFFFF"/>
                </a:solidFill>
              </a:uFill>
              <a:latin typeface="Arial"/>
            </a:endParaRPr>
          </a:p>
        </p:txBody>
      </p:sp>
      <p:sp>
        <p:nvSpPr>
          <p:cNvPr id="121"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2 days</a:t>
            </a:r>
            <a:endParaRPr lang="de-DE" sz="1800" b="0" strike="noStrike" spc="-1">
              <a:solidFill>
                <a:srgbClr val="000000"/>
              </a:solidFill>
              <a:uFill>
                <a:solidFill>
                  <a:srgbClr val="FFFFFF"/>
                </a:solidFill>
              </a:uFill>
              <a:latin typeface="Arial"/>
            </a:endParaRPr>
          </a:p>
        </p:txBody>
      </p:sp>
      <p:sp>
        <p:nvSpPr>
          <p:cNvPr id="122"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2 days</a:t>
            </a:r>
            <a:endParaRPr lang="de-DE" sz="1800" b="0" strike="noStrike" spc="-1">
              <a:solidFill>
                <a:srgbClr val="000000"/>
              </a:solidFill>
              <a:uFill>
                <a:solidFill>
                  <a:srgbClr val="FFFFFF"/>
                </a:solidFill>
              </a:uFill>
              <a:latin typeface="Arial"/>
            </a:endParaRPr>
          </a:p>
        </p:txBody>
      </p:sp>
      <p:sp>
        <p:nvSpPr>
          <p:cNvPr id="123"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tIns="32040" rIns="64440" bIns="32040" anchor="ctr"/>
          <a:lstStyle/>
          <a:p>
            <a:pPr algn="ctr">
              <a:lnSpc>
                <a:spcPct val="100000"/>
              </a:lnSpc>
            </a:pPr>
            <a:r>
              <a:rPr lang="de-DE" sz="1400" b="1" strike="noStrike" spc="-1">
                <a:solidFill>
                  <a:srgbClr val="000000"/>
                </a:solidFill>
                <a:uFill>
                  <a:solidFill>
                    <a:srgbClr val="FFFFFF"/>
                  </a:solidFill>
                </a:uFill>
                <a:latin typeface="Calibri"/>
              </a:rPr>
              <a:t>2 days</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9001: High Level Structure</a:t>
            </a:r>
            <a:endParaRPr lang="en-US" sz="1800" b="0" strike="noStrike" spc="-1" dirty="0">
              <a:solidFill>
                <a:srgbClr val="000000"/>
              </a:solidFill>
              <a:uFill>
                <a:solidFill>
                  <a:srgbClr val="FFFFFF"/>
                </a:solidFill>
              </a:uFill>
              <a:latin typeface="Calibri"/>
            </a:endParaRPr>
          </a:p>
        </p:txBody>
      </p:sp>
      <p:sp>
        <p:nvSpPr>
          <p:cNvPr id="394" name="TextShape 2"/>
          <p:cNvSpPr txBox="1"/>
          <p:nvPr/>
        </p:nvSpPr>
        <p:spPr>
          <a:xfrm>
            <a:off x="6162260" y="1833830"/>
            <a:ext cx="2524179" cy="4488489"/>
          </a:xfrm>
          <a:prstGeom prst="rect">
            <a:avLst/>
          </a:prstGeom>
          <a:noFill/>
          <a:ln>
            <a:noFill/>
          </a:ln>
        </p:spPr>
        <p:txBody>
          <a:bodyPr/>
          <a:lstStyle/>
          <a:p>
            <a:pPr marL="286110" indent="-285750">
              <a:lnSpc>
                <a:spcPct val="100000"/>
              </a:lnSpc>
              <a:buClr>
                <a:srgbClr val="000000"/>
              </a:buClr>
              <a:buFont typeface="Arial" panose="020B0604020202020204" pitchFamily="34" charset="0"/>
              <a:buChar char="•"/>
            </a:pPr>
            <a:r>
              <a:rPr lang="en-US" b="0" strike="noStrike" spc="-1" dirty="0">
                <a:solidFill>
                  <a:srgbClr val="000000"/>
                </a:solidFill>
                <a:uFill>
                  <a:solidFill>
                    <a:srgbClr val="FFFFFF"/>
                  </a:solidFill>
                </a:uFill>
                <a:latin typeface="Calibri"/>
              </a:rPr>
              <a:t>Common structure of all ISO and ISO/IEC management system standards published or updated since 2013</a:t>
            </a:r>
          </a:p>
          <a:p>
            <a:pPr marL="286110" indent="-285750">
              <a:lnSpc>
                <a:spcPct val="100000"/>
              </a:lnSpc>
              <a:buClr>
                <a:srgbClr val="000000"/>
              </a:buClr>
              <a:buFont typeface="Arial" panose="020B0604020202020204" pitchFamily="34" charset="0"/>
              <a:buChar char="•"/>
            </a:pPr>
            <a:r>
              <a:rPr lang="en-US" spc="-1" dirty="0">
                <a:solidFill>
                  <a:srgbClr val="000000"/>
                </a:solidFill>
                <a:uFill>
                  <a:solidFill>
                    <a:srgbClr val="FFFFFF"/>
                  </a:solidFill>
                </a:uFill>
                <a:latin typeface="Calibri"/>
              </a:rPr>
              <a:t>Identical names for clauses, s</a:t>
            </a:r>
            <a:r>
              <a:rPr lang="en-US" b="0" strike="noStrike" spc="-1" dirty="0">
                <a:solidFill>
                  <a:srgbClr val="000000"/>
                </a:solidFill>
                <a:uFill>
                  <a:solidFill>
                    <a:srgbClr val="FFFFFF"/>
                  </a:solidFill>
                </a:uFill>
                <a:latin typeface="Calibri"/>
              </a:rPr>
              <a:t>imilar names for sub-clauses across all standards</a:t>
            </a:r>
          </a:p>
          <a:p>
            <a:pPr marL="286110" indent="-285750">
              <a:lnSpc>
                <a:spcPct val="100000"/>
              </a:lnSpc>
              <a:buClr>
                <a:srgbClr val="000000"/>
              </a:buClr>
              <a:buFont typeface="Arial" panose="020B0604020202020204" pitchFamily="34" charset="0"/>
              <a:buChar char="•"/>
            </a:pPr>
            <a:r>
              <a:rPr lang="en-US" spc="-1" dirty="0">
                <a:solidFill>
                  <a:srgbClr val="000000"/>
                </a:solidFill>
                <a:uFill>
                  <a:solidFill>
                    <a:srgbClr val="FFFFFF"/>
                  </a:solidFill>
                </a:uFill>
                <a:latin typeface="Calibri"/>
              </a:rPr>
              <a:t>Use of common terminology and shared definitions of key terms</a:t>
            </a:r>
            <a:endParaRPr lang="en-US"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40</a:t>
            </a:fld>
            <a:endParaRPr lang="de-DE" sz="1400" b="0" strike="noStrike" spc="-1">
              <a:solidFill>
                <a:srgbClr val="000000"/>
              </a:solidFill>
              <a:uFill>
                <a:solidFill>
                  <a:srgbClr val="FFFFFF"/>
                </a:solidFill>
              </a:uFill>
              <a:latin typeface="Times New Roman"/>
            </a:endParaRPr>
          </a:p>
        </p:txBody>
      </p:sp>
      <p:graphicFrame>
        <p:nvGraphicFramePr>
          <p:cNvPr id="5" name="Inhaltsplatzhalter 3">
            <a:extLst>
              <a:ext uri="{FF2B5EF4-FFF2-40B4-BE49-F238E27FC236}">
                <a16:creationId xmlns:a16="http://schemas.microsoft.com/office/drawing/2014/main" id="{D4234AAD-7684-7E4B-BF92-334F3FF5B72D}"/>
              </a:ext>
            </a:extLst>
          </p:cNvPr>
          <p:cNvGraphicFramePr>
            <a:graphicFrameLocks/>
          </p:cNvGraphicFramePr>
          <p:nvPr>
            <p:extLst>
              <p:ext uri="{D42A27DB-BD31-4B8C-83A1-F6EECF244321}">
                <p14:modId xmlns:p14="http://schemas.microsoft.com/office/powerpoint/2010/main" val="3377216501"/>
              </p:ext>
            </p:extLst>
          </p:nvPr>
        </p:nvGraphicFramePr>
        <p:xfrm>
          <a:off x="548640" y="1833831"/>
          <a:ext cx="529556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424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ISO/IEC 20000</a:t>
            </a:r>
            <a:endParaRPr lang="en-US" sz="1800" b="0" strike="noStrike" spc="-1">
              <a:solidFill>
                <a:srgbClr val="000000"/>
              </a:solidFill>
              <a:uFill>
                <a:solidFill>
                  <a:srgbClr val="FFFFFF"/>
                </a:solidFill>
              </a:uFill>
              <a:latin typeface="Calibri"/>
            </a:endParaRPr>
          </a:p>
        </p:txBody>
      </p:sp>
      <p:sp>
        <p:nvSpPr>
          <p:cNvPr id="434" name="TextShape 2"/>
          <p:cNvSpPr txBox="1"/>
          <p:nvPr/>
        </p:nvSpPr>
        <p:spPr>
          <a:xfrm>
            <a:off x="6553080" y="6430680"/>
            <a:ext cx="2133360" cy="364680"/>
          </a:xfrm>
          <a:prstGeom prst="rect">
            <a:avLst/>
          </a:prstGeom>
          <a:noFill/>
          <a:ln>
            <a:noFill/>
          </a:ln>
        </p:spPr>
        <p:txBody>
          <a:bodyPr anchor="ctr"/>
          <a:lstStyle/>
          <a:p>
            <a:pPr algn="r">
              <a:lnSpc>
                <a:spcPct val="100000"/>
              </a:lnSpc>
            </a:pPr>
            <a:fld id="{0984F66D-6498-4CC8-91D9-1A45290190A7}" type="slidenum">
              <a:rPr lang="de-DE" sz="1200" b="0" strike="noStrike" spc="-1">
                <a:solidFill>
                  <a:srgbClr val="FFFFFF"/>
                </a:solidFill>
                <a:uFill>
                  <a:solidFill>
                    <a:srgbClr val="FFFFFF"/>
                  </a:solidFill>
                </a:uFill>
                <a:latin typeface="Calibri"/>
              </a:rPr>
              <a:t>41</a:t>
            </a:fld>
            <a:endParaRPr lang="de-DE" sz="1400" b="0" strike="noStrike" spc="-1">
              <a:solidFill>
                <a:srgbClr val="000000"/>
              </a:solidFill>
              <a:uFill>
                <a:solidFill>
                  <a:srgbClr val="FFFFFF"/>
                </a:solidFill>
              </a:uFill>
              <a:latin typeface="Times New Roman"/>
            </a:endParaRPr>
          </a:p>
        </p:txBody>
      </p:sp>
      <p:sp>
        <p:nvSpPr>
          <p:cNvPr id="435"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36"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437"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Requirements and guidance on the implementation of service management systems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ISO/IEC 20000: Overview and key facts</a:t>
            </a:r>
            <a:endParaRPr lang="en-US" sz="1800" b="0" strike="noStrike" spc="-1" dirty="0">
              <a:solidFill>
                <a:srgbClr val="000000"/>
              </a:solidFill>
              <a:uFill>
                <a:solidFill>
                  <a:srgbClr val="FFFFFF"/>
                </a:solidFill>
              </a:uFill>
              <a:latin typeface="Calibri"/>
            </a:endParaRPr>
          </a:p>
        </p:txBody>
      </p:sp>
      <p:sp>
        <p:nvSpPr>
          <p:cNvPr id="43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International standard for IT service management</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Subject: Development of a service management system (SMS)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Editor: ISO (International Organization for Standardization) and IEC (International Electrotechnical Commission)</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Application domain / recipients: Internal and external IT service providers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Form of publication: Print, digital documents (PDF)</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Several parts:</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20000-1 (normative): Requirements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20000-2: Guidance on the application of service management systems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20000-3: Guidance on scope definition and applicability</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20000-4: Process reference model</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ISO/IEC 20000-5: Exemplar implementation plan</a:t>
            </a:r>
            <a:endParaRPr lang="en-US" b="0" strike="noStrike" spc="-1" dirty="0">
              <a:solidFill>
                <a:srgbClr val="000000"/>
              </a:solidFill>
              <a:uFill>
                <a:solidFill>
                  <a:srgbClr val="FFFFFF"/>
                </a:solidFill>
              </a:uFill>
              <a:latin typeface="Calibri"/>
            </a:endParaRPr>
          </a:p>
        </p:txBody>
      </p:sp>
      <p:sp>
        <p:nvSpPr>
          <p:cNvPr id="440" name="TextShape 3"/>
          <p:cNvSpPr txBox="1"/>
          <p:nvPr/>
        </p:nvSpPr>
        <p:spPr>
          <a:xfrm>
            <a:off x="6553080" y="6430680"/>
            <a:ext cx="2133360" cy="364680"/>
          </a:xfrm>
          <a:prstGeom prst="rect">
            <a:avLst/>
          </a:prstGeom>
          <a:noFill/>
          <a:ln>
            <a:noFill/>
          </a:ln>
        </p:spPr>
        <p:txBody>
          <a:bodyPr anchor="ctr"/>
          <a:lstStyle/>
          <a:p>
            <a:pPr algn="r">
              <a:lnSpc>
                <a:spcPct val="100000"/>
              </a:lnSpc>
            </a:pPr>
            <a:fld id="{C4FF0024-1603-4588-A393-1EF95FF24978}" type="slidenum">
              <a:rPr lang="de-DE" sz="1200" b="0" strike="noStrike" spc="-1">
                <a:solidFill>
                  <a:srgbClr val="8B8B8B"/>
                </a:solidFill>
                <a:uFill>
                  <a:solidFill>
                    <a:srgbClr val="FFFFFF"/>
                  </a:solidFill>
                </a:uFill>
                <a:latin typeface="Calibri"/>
              </a:rPr>
              <a:t>42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ISO/IEC 20000-1: Overview</a:t>
            </a:r>
            <a:endParaRPr lang="en-US" sz="1800" b="0" strike="noStrike" spc="-1" dirty="0">
              <a:solidFill>
                <a:srgbClr val="000000"/>
              </a:solidFill>
              <a:uFill>
                <a:solidFill>
                  <a:srgbClr val="FFFFFF"/>
                </a:solidFill>
              </a:uFill>
              <a:latin typeface="Calibri"/>
            </a:endParaRPr>
          </a:p>
        </p:txBody>
      </p:sp>
      <p:sp>
        <p:nvSpPr>
          <p:cNvPr id="39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000" spc="-1" dirty="0">
                <a:solidFill>
                  <a:srgbClr val="000000"/>
                </a:solidFill>
                <a:uFill>
                  <a:solidFill>
                    <a:srgbClr val="FFFFFF"/>
                  </a:solidFill>
                </a:uFill>
                <a:latin typeface="Calibri"/>
              </a:rPr>
              <a:t>Normative part of the standard</a:t>
            </a:r>
          </a:p>
          <a:p>
            <a:pPr marL="800280" lvl="1" indent="-342720">
              <a:buClr>
                <a:srgbClr val="000000"/>
              </a:buClr>
              <a:buFont typeface="Arial"/>
              <a:buChar char="•"/>
            </a:pPr>
            <a:r>
              <a:rPr lang="en-US" spc="-1" dirty="0">
                <a:solidFill>
                  <a:srgbClr val="000000"/>
                </a:solidFill>
                <a:uFill>
                  <a:solidFill>
                    <a:srgbClr val="FFFFFF"/>
                  </a:solidFill>
                </a:uFill>
                <a:latin typeface="Calibri"/>
              </a:rPr>
              <a:t>Contains auditable requirements for a service management system (SMS)</a:t>
            </a:r>
          </a:p>
          <a:p>
            <a:pPr marL="800280" lvl="1" indent="-342720">
              <a:buClr>
                <a:srgbClr val="000000"/>
              </a:buClr>
              <a:buFont typeface="Arial"/>
              <a:buChar char="•"/>
            </a:pPr>
            <a:r>
              <a:rPr lang="en-US" spc="-1" dirty="0">
                <a:solidFill>
                  <a:srgbClr val="000000"/>
                </a:solidFill>
                <a:uFill>
                  <a:solidFill>
                    <a:srgbClr val="FFFFFF"/>
                  </a:solidFill>
                </a:uFill>
                <a:latin typeface="Calibri"/>
              </a:rPr>
              <a:t>Follows ISO high level structure  </a:t>
            </a:r>
          </a:p>
          <a:p>
            <a:pPr marL="800280" lvl="1" indent="-342720">
              <a:buClr>
                <a:srgbClr val="000000"/>
              </a:buClr>
              <a:buFont typeface="Arial"/>
              <a:buChar char="•"/>
            </a:pPr>
            <a:r>
              <a:rPr lang="en-US" spc="-1" dirty="0">
                <a:solidFill>
                  <a:srgbClr val="000000"/>
                </a:solidFill>
                <a:uFill>
                  <a:solidFill>
                    <a:srgbClr val="FFFFFF"/>
                  </a:solidFill>
                </a:uFill>
                <a:latin typeface="Calibri"/>
              </a:rPr>
              <a:t>Most service management specific requirements in clause 8 (Operation)</a:t>
            </a:r>
          </a:p>
          <a:p>
            <a:pPr marL="343080" indent="-342720">
              <a:buClr>
                <a:srgbClr val="000000"/>
              </a:buClr>
              <a:buFont typeface="Arial"/>
              <a:buChar char="•"/>
            </a:pPr>
            <a:r>
              <a:rPr lang="en-US" sz="2000" spc="-1" dirty="0">
                <a:solidFill>
                  <a:srgbClr val="000000"/>
                </a:solidFill>
                <a:uFill>
                  <a:solidFill>
                    <a:srgbClr val="FFFFFF"/>
                  </a:solidFill>
                </a:uFill>
                <a:latin typeface="Calibri"/>
              </a:rPr>
              <a:t>ITSM process requirements in sub-clauses 8.2 to 8.7</a:t>
            </a:r>
            <a:endParaRPr lang="en-US" sz="2000" b="0" strike="noStrike" spc="-1" dirty="0">
              <a:solidFill>
                <a:srgbClr val="000000"/>
              </a:solidFill>
              <a:uFill>
                <a:solidFill>
                  <a:srgbClr val="FFFFFF"/>
                </a:solidFill>
              </a:uFill>
              <a:latin typeface="Calibri"/>
            </a:endParaRPr>
          </a:p>
          <a:p>
            <a:pPr marL="800280" lvl="1" indent="-342720">
              <a:buClr>
                <a:srgbClr val="000000"/>
              </a:buClr>
              <a:buFont typeface="Arial"/>
              <a:buChar char="•"/>
            </a:pPr>
            <a:r>
              <a:rPr lang="en-US" b="0" strike="noStrike" spc="-1" dirty="0">
                <a:solidFill>
                  <a:srgbClr val="000000"/>
                </a:solidFill>
                <a:uFill>
                  <a:solidFill>
                    <a:srgbClr val="FFFFFF"/>
                  </a:solidFill>
                </a:uFill>
                <a:latin typeface="Calibri"/>
              </a:rPr>
              <a:t>Service portfolio</a:t>
            </a:r>
          </a:p>
          <a:p>
            <a:pPr marL="800280" lvl="1" indent="-342720">
              <a:buClr>
                <a:srgbClr val="000000"/>
              </a:buClr>
              <a:buFont typeface="Arial"/>
              <a:buChar char="•"/>
            </a:pPr>
            <a:r>
              <a:rPr lang="en-US" b="0" strike="noStrike" spc="-1" dirty="0">
                <a:solidFill>
                  <a:srgbClr val="000000"/>
                </a:solidFill>
                <a:uFill>
                  <a:solidFill>
                    <a:srgbClr val="FFFFFF"/>
                  </a:solidFill>
                </a:uFill>
                <a:latin typeface="Calibri"/>
              </a:rPr>
              <a:t>Relationship and agreement</a:t>
            </a:r>
          </a:p>
          <a:p>
            <a:pPr marL="800280" lvl="1" indent="-342720">
              <a:buClr>
                <a:srgbClr val="000000"/>
              </a:buClr>
              <a:buFont typeface="Arial"/>
              <a:buChar char="•"/>
            </a:pPr>
            <a:r>
              <a:rPr lang="en-US" b="0" strike="noStrike" spc="-1" dirty="0">
                <a:solidFill>
                  <a:srgbClr val="000000"/>
                </a:solidFill>
                <a:uFill>
                  <a:solidFill>
                    <a:srgbClr val="FFFFFF"/>
                  </a:solidFill>
                </a:uFill>
                <a:latin typeface="Calibri"/>
              </a:rPr>
              <a:t>Supply and demand</a:t>
            </a:r>
          </a:p>
          <a:p>
            <a:pPr marL="800280" lvl="1" indent="-342720">
              <a:buClr>
                <a:srgbClr val="000000"/>
              </a:buClr>
              <a:buFont typeface="Arial"/>
              <a:buChar char="•"/>
            </a:pPr>
            <a:r>
              <a:rPr lang="en-US" b="0" strike="noStrike" spc="-1" dirty="0">
                <a:solidFill>
                  <a:srgbClr val="000000"/>
                </a:solidFill>
                <a:uFill>
                  <a:solidFill>
                    <a:srgbClr val="FFFFFF"/>
                  </a:solidFill>
                </a:uFill>
                <a:latin typeface="Calibri"/>
              </a:rPr>
              <a:t>Service design, build and transition</a:t>
            </a:r>
          </a:p>
          <a:p>
            <a:pPr marL="800280" lvl="1" indent="-342720">
              <a:buClr>
                <a:srgbClr val="000000"/>
              </a:buClr>
              <a:buFont typeface="Arial"/>
              <a:buChar char="•"/>
            </a:pPr>
            <a:r>
              <a:rPr lang="en-US" b="0" strike="noStrike" spc="-1" dirty="0">
                <a:solidFill>
                  <a:srgbClr val="000000"/>
                </a:solidFill>
                <a:uFill>
                  <a:solidFill>
                    <a:srgbClr val="FFFFFF"/>
                  </a:solidFill>
                </a:uFill>
                <a:latin typeface="Calibri"/>
              </a:rPr>
              <a:t>Resolution and fulfilment</a:t>
            </a:r>
          </a:p>
          <a:p>
            <a:pPr marL="800280" lvl="1" indent="-342720">
              <a:buClr>
                <a:srgbClr val="000000"/>
              </a:buClr>
              <a:buFont typeface="Arial"/>
              <a:buChar char="•"/>
            </a:pPr>
            <a:r>
              <a:rPr lang="en-US" b="0" strike="noStrike" spc="-1" dirty="0">
                <a:solidFill>
                  <a:srgbClr val="000000"/>
                </a:solidFill>
                <a:uFill>
                  <a:solidFill>
                    <a:srgbClr val="FFFFFF"/>
                  </a:solidFill>
                </a:uFill>
                <a:latin typeface="Calibri"/>
              </a:rPr>
              <a:t>Service assurance</a:t>
            </a:r>
          </a:p>
          <a:p>
            <a:pPr marL="343080" indent="-342720">
              <a:buClr>
                <a:srgbClr val="000000"/>
              </a:buClr>
              <a:buFont typeface="Arial"/>
              <a:buChar char="•"/>
            </a:pPr>
            <a:r>
              <a:rPr lang="en-US" sz="2000" spc="-1" dirty="0">
                <a:solidFill>
                  <a:srgbClr val="000000"/>
                </a:solidFill>
                <a:uFill>
                  <a:solidFill>
                    <a:srgbClr val="FFFFFF"/>
                  </a:solidFill>
                </a:uFill>
                <a:latin typeface="Calibri"/>
              </a:rPr>
              <a:t>20 sub-sub-clauses (to 8.2 through 8.7)</a:t>
            </a:r>
          </a:p>
          <a:p>
            <a:pPr marL="800280" lvl="1" indent="-342720">
              <a:buClr>
                <a:srgbClr val="000000"/>
              </a:buClr>
              <a:buFont typeface="Arial"/>
              <a:buChar char="•"/>
            </a:pPr>
            <a:r>
              <a:rPr lang="en-US" spc="-1" dirty="0">
                <a:solidFill>
                  <a:srgbClr val="000000"/>
                </a:solidFill>
                <a:uFill>
                  <a:solidFill>
                    <a:srgbClr val="FFFFFF"/>
                  </a:solidFill>
                </a:uFill>
                <a:latin typeface="Calibri"/>
              </a:rPr>
              <a:t>E.g. “8.2.2 Service catalogue management” is part of “8.2 Service Portfolio”</a:t>
            </a:r>
          </a:p>
          <a:p>
            <a:pPr marL="800280" lvl="1" indent="-342720">
              <a:buClr>
                <a:srgbClr val="000000"/>
              </a:buClr>
              <a:buFont typeface="Arial"/>
              <a:buChar char="•"/>
            </a:pPr>
            <a:r>
              <a:rPr lang="en-US" spc="-1" dirty="0">
                <a:solidFill>
                  <a:srgbClr val="000000"/>
                </a:solidFill>
                <a:uFill>
                  <a:solidFill>
                    <a:srgbClr val="FFFFFF"/>
                  </a:solidFill>
                </a:uFill>
                <a:latin typeface="Calibri"/>
              </a:rPr>
              <a:t>Fulfillment of each sub-sub-clause’s requirements is, in most cases, best achieved by implementing one corresponding service management process.</a:t>
            </a:r>
            <a:endParaRPr lang="en-US"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43</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26389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20000-1: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ITSM process topics (8.2 to 8.4)</a:t>
            </a:r>
            <a:endParaRPr lang="en-US" sz="1800"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44</a:t>
            </a:fld>
            <a:endParaRPr lang="de-DE" sz="1400" b="0" strike="noStrike" spc="-1">
              <a:solidFill>
                <a:srgbClr val="000000"/>
              </a:solidFill>
              <a:uFill>
                <a:solidFill>
                  <a:srgbClr val="FFFFFF"/>
                </a:solidFill>
              </a:uFill>
              <a:latin typeface="Times New Roman"/>
            </a:endParaRPr>
          </a:p>
        </p:txBody>
      </p:sp>
      <p:graphicFrame>
        <p:nvGraphicFramePr>
          <p:cNvPr id="5" name="Inhaltsplatzhalter 2">
            <a:extLst>
              <a:ext uri="{FF2B5EF4-FFF2-40B4-BE49-F238E27FC236}">
                <a16:creationId xmlns:a16="http://schemas.microsoft.com/office/drawing/2014/main" id="{46FA2B51-857E-C647-A50B-C82A58D4EF6F}"/>
              </a:ext>
            </a:extLst>
          </p:cNvPr>
          <p:cNvGraphicFramePr>
            <a:graphicFrameLocks/>
          </p:cNvGraphicFramePr>
          <p:nvPr>
            <p:extLst>
              <p:ext uri="{D42A27DB-BD31-4B8C-83A1-F6EECF244321}">
                <p14:modId xmlns:p14="http://schemas.microsoft.com/office/powerpoint/2010/main" val="3201170792"/>
              </p:ext>
            </p:extLst>
          </p:nvPr>
        </p:nvGraphicFramePr>
        <p:xfrm>
          <a:off x="0" y="1979876"/>
          <a:ext cx="9144000" cy="3885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36186A70-4C3A-954A-B8DD-4D816650A7DE}"/>
              </a:ext>
            </a:extLst>
          </p:cNvPr>
          <p:cNvSpPr txBox="1"/>
          <p:nvPr/>
        </p:nvSpPr>
        <p:spPr>
          <a:xfrm>
            <a:off x="457199" y="5477939"/>
            <a:ext cx="7969045" cy="1200329"/>
          </a:xfrm>
          <a:prstGeom prst="rect">
            <a:avLst/>
          </a:prstGeom>
          <a:noFill/>
        </p:spPr>
        <p:txBody>
          <a:bodyPr wrap="square" rtlCol="0">
            <a:spAutoFit/>
          </a:bodyPr>
          <a:lstStyle/>
          <a:p>
            <a:r>
              <a:rPr lang="de-DE" sz="1200" dirty="0"/>
              <a:t>Note: </a:t>
            </a:r>
          </a:p>
          <a:p>
            <a:r>
              <a:rPr lang="de-DE" sz="1200" dirty="0"/>
              <a:t>ISO/IEC 20000-1 </a:t>
            </a:r>
            <a:r>
              <a:rPr lang="de-DE" sz="1200" dirty="0" err="1"/>
              <a:t>does</a:t>
            </a:r>
            <a:r>
              <a:rPr lang="de-DE" sz="1200" dirty="0"/>
              <a:t> not </a:t>
            </a:r>
            <a:r>
              <a:rPr lang="de-DE" sz="1200" dirty="0" err="1"/>
              <a:t>explicitly</a:t>
            </a:r>
            <a:r>
              <a:rPr lang="de-DE" sz="1200" dirty="0"/>
              <a:t> </a:t>
            </a:r>
            <a:r>
              <a:rPr lang="de-DE" sz="1200" dirty="0" err="1"/>
              <a:t>speak</a:t>
            </a:r>
            <a:r>
              <a:rPr lang="de-DE" sz="1200" dirty="0"/>
              <a:t> </a:t>
            </a:r>
            <a:r>
              <a:rPr lang="de-DE" sz="1200" dirty="0" err="1"/>
              <a:t>of</a:t>
            </a:r>
            <a:r>
              <a:rPr lang="de-DE" sz="1200" dirty="0"/>
              <a:t> </a:t>
            </a:r>
            <a:r>
              <a:rPr lang="de-DE" sz="1200" dirty="0" err="1"/>
              <a:t>processes</a:t>
            </a:r>
            <a:r>
              <a:rPr lang="de-DE" sz="1200" dirty="0"/>
              <a:t> </a:t>
            </a:r>
            <a:r>
              <a:rPr lang="de-DE" sz="1200" dirty="0" err="1"/>
              <a:t>here</a:t>
            </a:r>
            <a:r>
              <a:rPr lang="de-DE" sz="1200" dirty="0"/>
              <a:t>. </a:t>
            </a:r>
          </a:p>
          <a:p>
            <a:r>
              <a:rPr lang="de-DE" sz="1200" dirty="0"/>
              <a:t>In </a:t>
            </a:r>
            <a:r>
              <a:rPr lang="de-DE" sz="1200" dirty="0" err="1"/>
              <a:t>most</a:t>
            </a:r>
            <a:r>
              <a:rPr lang="de-DE" sz="1200" dirty="0"/>
              <a:t> </a:t>
            </a:r>
            <a:r>
              <a:rPr lang="de-DE" sz="1200" dirty="0" err="1"/>
              <a:t>cases</a:t>
            </a:r>
            <a:r>
              <a:rPr lang="de-DE" sz="1200" dirty="0"/>
              <a:t>, </a:t>
            </a:r>
            <a:r>
              <a:rPr lang="de-DE" sz="1200" dirty="0" err="1"/>
              <a:t>meeting</a:t>
            </a:r>
            <a:r>
              <a:rPr lang="de-DE" sz="1200" dirty="0"/>
              <a:t> </a:t>
            </a:r>
            <a:r>
              <a:rPr lang="de-DE" sz="1200" dirty="0" err="1"/>
              <a:t>the</a:t>
            </a:r>
            <a:r>
              <a:rPr lang="de-DE" sz="1200" dirty="0"/>
              <a:t> </a:t>
            </a:r>
            <a:r>
              <a:rPr lang="de-DE" sz="1200" dirty="0" err="1"/>
              <a:t>requirements</a:t>
            </a:r>
            <a:r>
              <a:rPr lang="de-DE" sz="1200" dirty="0"/>
              <a:t> </a:t>
            </a:r>
            <a:r>
              <a:rPr lang="de-DE" sz="1200" dirty="0" err="1"/>
              <a:t>of</a:t>
            </a:r>
            <a:r>
              <a:rPr lang="de-DE" sz="1200" dirty="0"/>
              <a:t> </a:t>
            </a:r>
            <a:r>
              <a:rPr lang="de-DE" sz="1200" dirty="0" err="1"/>
              <a:t>the</a:t>
            </a:r>
            <a:r>
              <a:rPr lang="de-DE" sz="1200" dirty="0"/>
              <a:t> individual sub-</a:t>
            </a:r>
            <a:r>
              <a:rPr lang="de-DE" sz="1200" dirty="0" err="1"/>
              <a:t>subclauses</a:t>
            </a:r>
            <a:r>
              <a:rPr lang="de-DE" sz="1200" dirty="0"/>
              <a:t> </a:t>
            </a:r>
            <a:r>
              <a:rPr lang="de-DE" sz="1200" dirty="0" err="1"/>
              <a:t>can</a:t>
            </a:r>
            <a:r>
              <a:rPr lang="de-DE" sz="1200" dirty="0"/>
              <a:t> </a:t>
            </a:r>
            <a:r>
              <a:rPr lang="de-DE" sz="1200" dirty="0" err="1"/>
              <a:t>best</a:t>
            </a:r>
            <a:r>
              <a:rPr lang="de-DE" sz="1200" dirty="0"/>
              <a:t> </a:t>
            </a:r>
            <a:r>
              <a:rPr lang="de-DE" sz="1200" dirty="0" err="1"/>
              <a:t>be</a:t>
            </a:r>
            <a:r>
              <a:rPr lang="de-DE" sz="1200" dirty="0"/>
              <a:t> </a:t>
            </a:r>
            <a:r>
              <a:rPr lang="de-DE" sz="1200" dirty="0" err="1"/>
              <a:t>achieved</a:t>
            </a:r>
            <a:r>
              <a:rPr lang="de-DE" sz="1200" dirty="0"/>
              <a:t> </a:t>
            </a:r>
            <a:r>
              <a:rPr lang="de-DE" sz="1200" dirty="0" err="1"/>
              <a:t>by</a:t>
            </a:r>
            <a:r>
              <a:rPr lang="de-DE" sz="1200" dirty="0"/>
              <a:t> </a:t>
            </a:r>
            <a:r>
              <a:rPr lang="de-DE" sz="1200" dirty="0" err="1"/>
              <a:t>implementing</a:t>
            </a:r>
            <a:r>
              <a:rPr lang="de-DE" sz="1200" dirty="0"/>
              <a:t> a </a:t>
            </a:r>
            <a:r>
              <a:rPr lang="de-DE" sz="1200" dirty="0" err="1"/>
              <a:t>corresponding</a:t>
            </a:r>
            <a:r>
              <a:rPr lang="de-DE" sz="1200" dirty="0"/>
              <a:t> </a:t>
            </a:r>
            <a:r>
              <a:rPr lang="de-DE" sz="1200" dirty="0" err="1"/>
              <a:t>service</a:t>
            </a:r>
            <a:r>
              <a:rPr lang="de-DE" sz="1200" dirty="0"/>
              <a:t> </a:t>
            </a:r>
            <a:r>
              <a:rPr lang="de-DE" sz="1200" dirty="0" err="1"/>
              <a:t>management</a:t>
            </a:r>
            <a:r>
              <a:rPr lang="de-DE" sz="1200" dirty="0"/>
              <a:t> </a:t>
            </a:r>
            <a:r>
              <a:rPr lang="de-DE" sz="1200" dirty="0" err="1"/>
              <a:t>process</a:t>
            </a:r>
            <a:r>
              <a:rPr lang="de-DE" sz="1200" dirty="0"/>
              <a:t>.</a:t>
            </a:r>
          </a:p>
          <a:p>
            <a:r>
              <a:rPr lang="de-DE" sz="1200" dirty="0" err="1"/>
              <a:t>However</a:t>
            </a:r>
            <a:r>
              <a:rPr lang="de-DE" sz="1200" dirty="0"/>
              <a:t>, </a:t>
            </a:r>
            <a:r>
              <a:rPr lang="de-DE" sz="1200" dirty="0" err="1"/>
              <a:t>there</a:t>
            </a:r>
            <a:r>
              <a:rPr lang="de-DE" sz="1200" dirty="0"/>
              <a:t> </a:t>
            </a:r>
            <a:r>
              <a:rPr lang="de-DE" sz="1200" dirty="0" err="1"/>
              <a:t>is</a:t>
            </a:r>
            <a:r>
              <a:rPr lang="de-DE" sz="1200" dirty="0"/>
              <a:t> </a:t>
            </a:r>
            <a:r>
              <a:rPr lang="de-DE" sz="1200" dirty="0" err="1"/>
              <a:t>no</a:t>
            </a:r>
            <a:r>
              <a:rPr lang="de-DE" sz="1200" dirty="0"/>
              <a:t> </a:t>
            </a:r>
            <a:r>
              <a:rPr lang="de-DE" sz="1200" dirty="0" err="1"/>
              <a:t>mandatory</a:t>
            </a:r>
            <a:r>
              <a:rPr lang="de-DE" sz="1200" dirty="0"/>
              <a:t> </a:t>
            </a:r>
            <a:r>
              <a:rPr lang="de-DE" sz="1200" dirty="0" err="1"/>
              <a:t>process</a:t>
            </a:r>
            <a:r>
              <a:rPr lang="de-DE" sz="1200" dirty="0"/>
              <a:t> </a:t>
            </a:r>
            <a:r>
              <a:rPr lang="de-DE" sz="1200" dirty="0" err="1"/>
              <a:t>model</a:t>
            </a:r>
            <a:r>
              <a:rPr lang="de-DE" sz="1200" dirty="0"/>
              <a:t>. </a:t>
            </a:r>
            <a:r>
              <a:rPr lang="de-DE" sz="1200" dirty="0" err="1"/>
              <a:t>It</a:t>
            </a:r>
            <a:r>
              <a:rPr lang="de-DE" sz="1200" dirty="0"/>
              <a:t> </a:t>
            </a:r>
            <a:r>
              <a:rPr lang="de-DE" sz="1200" dirty="0" err="1"/>
              <a:t>is</a:t>
            </a:r>
            <a:r>
              <a:rPr lang="de-DE" sz="1200" dirty="0"/>
              <a:t> </a:t>
            </a:r>
            <a:r>
              <a:rPr lang="de-DE" sz="1200" dirty="0" err="1"/>
              <a:t>permissible</a:t>
            </a:r>
            <a:r>
              <a:rPr lang="de-DE" sz="1200" dirty="0"/>
              <a:t> </a:t>
            </a:r>
            <a:r>
              <a:rPr lang="de-DE" sz="1200" dirty="0" err="1"/>
              <a:t>to</a:t>
            </a:r>
            <a:r>
              <a:rPr lang="de-DE" sz="1200" dirty="0"/>
              <a:t> </a:t>
            </a:r>
            <a:r>
              <a:rPr lang="de-DE" sz="1200" dirty="0" err="1"/>
              <a:t>establish</a:t>
            </a:r>
            <a:r>
              <a:rPr lang="de-DE" sz="1200" dirty="0"/>
              <a:t> </a:t>
            </a:r>
            <a:r>
              <a:rPr lang="de-DE" sz="1200" dirty="0" err="1"/>
              <a:t>more</a:t>
            </a:r>
            <a:r>
              <a:rPr lang="de-DE" sz="1200" dirty="0"/>
              <a:t> </a:t>
            </a:r>
            <a:r>
              <a:rPr lang="de-DE" sz="1200" dirty="0" err="1"/>
              <a:t>or</a:t>
            </a:r>
            <a:r>
              <a:rPr lang="de-DE" sz="1200" dirty="0"/>
              <a:t> </a:t>
            </a:r>
            <a:r>
              <a:rPr lang="de-DE" sz="1200" dirty="0" err="1"/>
              <a:t>fewer</a:t>
            </a:r>
            <a:r>
              <a:rPr lang="de-DE" sz="1200" dirty="0"/>
              <a:t> </a:t>
            </a:r>
            <a:r>
              <a:rPr lang="de-DE" sz="1200" dirty="0" err="1"/>
              <a:t>processes</a:t>
            </a:r>
            <a:r>
              <a:rPr lang="de-DE" sz="1200" dirty="0"/>
              <a:t> </a:t>
            </a:r>
            <a:r>
              <a:rPr lang="de-DE" sz="1200" dirty="0" err="1"/>
              <a:t>or</a:t>
            </a:r>
            <a:r>
              <a:rPr lang="de-DE" sz="1200" dirty="0"/>
              <a:t> </a:t>
            </a:r>
            <a:r>
              <a:rPr lang="de-DE" sz="1200" dirty="0" err="1"/>
              <a:t>to</a:t>
            </a:r>
            <a:r>
              <a:rPr lang="de-DE" sz="1200" dirty="0"/>
              <a:t> </a:t>
            </a:r>
            <a:r>
              <a:rPr lang="de-DE" sz="1200" dirty="0" err="1"/>
              <a:t>scope</a:t>
            </a:r>
            <a:r>
              <a:rPr lang="de-DE" sz="1200" dirty="0"/>
              <a:t> </a:t>
            </a:r>
            <a:r>
              <a:rPr lang="de-DE" sz="1200" dirty="0" err="1"/>
              <a:t>the</a:t>
            </a:r>
            <a:r>
              <a:rPr lang="de-DE" sz="1200" dirty="0"/>
              <a:t> </a:t>
            </a:r>
            <a:r>
              <a:rPr lang="de-DE" sz="1200" dirty="0" err="1"/>
              <a:t>processes</a:t>
            </a:r>
            <a:r>
              <a:rPr lang="de-DE" sz="1200" dirty="0"/>
              <a:t> </a:t>
            </a:r>
            <a:r>
              <a:rPr lang="de-DE" sz="1200" dirty="0" err="1"/>
              <a:t>differently</a:t>
            </a:r>
            <a:r>
              <a:rPr lang="de-DE" sz="1200" dirty="0"/>
              <a:t>, </a:t>
            </a:r>
            <a:r>
              <a:rPr lang="de-DE" sz="1200" dirty="0" err="1"/>
              <a:t>as</a:t>
            </a:r>
            <a:r>
              <a:rPr lang="de-DE" sz="1200" dirty="0"/>
              <a:t> </a:t>
            </a:r>
            <a:r>
              <a:rPr lang="de-DE" sz="1200" dirty="0" err="1"/>
              <a:t>long</a:t>
            </a:r>
            <a:r>
              <a:rPr lang="de-DE" sz="1200" dirty="0"/>
              <a:t> </a:t>
            </a:r>
            <a:r>
              <a:rPr lang="de-DE" sz="1200" dirty="0" err="1"/>
              <a:t>as</a:t>
            </a:r>
            <a:r>
              <a:rPr lang="de-DE" sz="1200" dirty="0"/>
              <a:t> all </a:t>
            </a:r>
            <a:r>
              <a:rPr lang="de-DE" sz="1200" dirty="0" err="1"/>
              <a:t>requirements</a:t>
            </a:r>
            <a:r>
              <a:rPr lang="de-DE" sz="1200" dirty="0"/>
              <a:t> </a:t>
            </a:r>
            <a:r>
              <a:rPr lang="de-DE" sz="1200" dirty="0" err="1"/>
              <a:t>are</a:t>
            </a:r>
            <a:r>
              <a:rPr lang="de-DE" sz="1200" dirty="0"/>
              <a:t> </a:t>
            </a:r>
            <a:r>
              <a:rPr lang="de-DE" sz="1200" dirty="0" err="1"/>
              <a:t>fulfilled</a:t>
            </a:r>
            <a:r>
              <a:rPr lang="de-DE" sz="1200" dirty="0"/>
              <a:t>.</a:t>
            </a:r>
          </a:p>
        </p:txBody>
      </p:sp>
    </p:spTree>
    <p:extLst>
      <p:ext uri="{BB962C8B-B14F-4D97-AF65-F5344CB8AC3E}">
        <p14:creationId xmlns:p14="http://schemas.microsoft.com/office/powerpoint/2010/main" val="380956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 20000-1: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ITSM process topics (8.5 to 8.7)</a:t>
            </a:r>
            <a:endParaRPr lang="en-US" sz="1800" b="0" strike="noStrike" spc="-1" dirty="0">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lstStyle/>
          <a:p>
            <a:pPr algn="r">
              <a:lnSpc>
                <a:spcPct val="100000"/>
              </a:lnSpc>
            </a:pPr>
            <a:fld id="{69217029-0D91-4725-8DC5-4694FED153C2}" type="slidenum">
              <a:rPr lang="de-DE" sz="1200" b="0" strike="noStrike" spc="-1">
                <a:solidFill>
                  <a:srgbClr val="8B8B8B"/>
                </a:solidFill>
                <a:uFill>
                  <a:solidFill>
                    <a:srgbClr val="FFFFFF"/>
                  </a:solidFill>
                </a:uFill>
                <a:latin typeface="Calibri"/>
              </a:rPr>
              <a:t>45</a:t>
            </a:fld>
            <a:endParaRPr lang="de-DE" sz="1400" b="0" strike="noStrike" spc="-1">
              <a:solidFill>
                <a:srgbClr val="000000"/>
              </a:solidFill>
              <a:uFill>
                <a:solidFill>
                  <a:srgbClr val="FFFFFF"/>
                </a:solidFill>
              </a:uFill>
              <a:latin typeface="Times New Roman"/>
            </a:endParaRPr>
          </a:p>
        </p:txBody>
      </p:sp>
      <p:graphicFrame>
        <p:nvGraphicFramePr>
          <p:cNvPr id="7" name="Inhaltsplatzhalter 2">
            <a:extLst>
              <a:ext uri="{FF2B5EF4-FFF2-40B4-BE49-F238E27FC236}">
                <a16:creationId xmlns:a16="http://schemas.microsoft.com/office/drawing/2014/main" id="{1724157F-30C0-C34A-9F10-EA422D2BDA5A}"/>
              </a:ext>
            </a:extLst>
          </p:cNvPr>
          <p:cNvGraphicFramePr>
            <a:graphicFrameLocks/>
          </p:cNvGraphicFramePr>
          <p:nvPr>
            <p:extLst>
              <p:ext uri="{D42A27DB-BD31-4B8C-83A1-F6EECF244321}">
                <p14:modId xmlns:p14="http://schemas.microsoft.com/office/powerpoint/2010/main" val="1448134731"/>
              </p:ext>
            </p:extLst>
          </p:nvPr>
        </p:nvGraphicFramePr>
        <p:xfrm>
          <a:off x="80176" y="2155623"/>
          <a:ext cx="9063824" cy="34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528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ISO/IEC 27000</a:t>
            </a:r>
            <a:endParaRPr lang="en-US" sz="1800" b="0" strike="noStrike" spc="-1">
              <a:solidFill>
                <a:srgbClr val="000000"/>
              </a:solidFill>
              <a:uFill>
                <a:solidFill>
                  <a:srgbClr val="FFFFFF"/>
                </a:solidFill>
              </a:uFill>
              <a:latin typeface="Calibri"/>
            </a:endParaRPr>
          </a:p>
        </p:txBody>
      </p:sp>
      <p:sp>
        <p:nvSpPr>
          <p:cNvPr id="467" name="TextShape 2"/>
          <p:cNvSpPr txBox="1"/>
          <p:nvPr/>
        </p:nvSpPr>
        <p:spPr>
          <a:xfrm>
            <a:off x="6553080" y="6430680"/>
            <a:ext cx="2133360" cy="364680"/>
          </a:xfrm>
          <a:prstGeom prst="rect">
            <a:avLst/>
          </a:prstGeom>
          <a:noFill/>
          <a:ln>
            <a:noFill/>
          </a:ln>
        </p:spPr>
        <p:txBody>
          <a:bodyPr anchor="ctr"/>
          <a:lstStyle/>
          <a:p>
            <a:pPr algn="r">
              <a:lnSpc>
                <a:spcPct val="100000"/>
              </a:lnSpc>
            </a:pPr>
            <a:fld id="{7ED7E2E5-86C4-44A2-B0F7-3EC1D29BF1B2}" type="slidenum">
              <a:rPr lang="de-DE" sz="1200" b="0" strike="noStrike" spc="-1">
                <a:solidFill>
                  <a:srgbClr val="FFFFFF"/>
                </a:solidFill>
                <a:uFill>
                  <a:solidFill>
                    <a:srgbClr val="FFFFFF"/>
                  </a:solidFill>
                </a:uFill>
                <a:latin typeface="Calibri"/>
              </a:rPr>
              <a:t>46</a:t>
            </a:fld>
            <a:endParaRPr lang="de-DE" sz="1400" b="0" strike="noStrike" spc="-1">
              <a:solidFill>
                <a:srgbClr val="000000"/>
              </a:solidFill>
              <a:uFill>
                <a:solidFill>
                  <a:srgbClr val="FFFFFF"/>
                </a:solidFill>
              </a:uFill>
              <a:latin typeface="Times New Roman"/>
            </a:endParaRPr>
          </a:p>
        </p:txBody>
      </p:sp>
      <p:sp>
        <p:nvSpPr>
          <p:cNvPr id="468"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69"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470"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Requirements and guidance on the implementation of information security management systems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ISO/IEC 27000: Overview and key facts</a:t>
            </a:r>
            <a:endParaRPr lang="en-US" sz="1800" b="0" strike="noStrike" spc="-1" dirty="0">
              <a:solidFill>
                <a:srgbClr val="000000"/>
              </a:solidFill>
              <a:uFill>
                <a:solidFill>
                  <a:srgbClr val="FFFFFF"/>
                </a:solidFill>
              </a:uFill>
              <a:latin typeface="Calibri"/>
            </a:endParaRPr>
          </a:p>
        </p:txBody>
      </p:sp>
      <p:sp>
        <p:nvSpPr>
          <p:cNvPr id="47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International standard for information security management</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Subject: Development of an information security management system (ISMS)</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Editor: ISO (International Organization for Standardization) and IEC (International Electrotechnical Commission)</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Application domain / recipients:</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Manufacturing industry and service providers</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Every form of industry and </a:t>
            </a:r>
            <a:r>
              <a:rPr lang="en-US" sz="2000" b="0" strike="noStrike" spc="-1" dirty="0" err="1">
                <a:solidFill>
                  <a:srgbClr val="000000"/>
                </a:solidFill>
                <a:uFill>
                  <a:solidFill>
                    <a:srgbClr val="FFFFFF"/>
                  </a:solidFill>
                </a:uFill>
                <a:latin typeface="Calibri"/>
              </a:rPr>
              <a:t>organisation</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Form of publication: Print, digital documents (PDF)</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Several parts (see next slide)</a:t>
            </a:r>
          </a:p>
        </p:txBody>
      </p:sp>
      <p:sp>
        <p:nvSpPr>
          <p:cNvPr id="473" name="TextShape 3"/>
          <p:cNvSpPr txBox="1"/>
          <p:nvPr/>
        </p:nvSpPr>
        <p:spPr>
          <a:xfrm>
            <a:off x="6553080" y="6430680"/>
            <a:ext cx="2133360" cy="364680"/>
          </a:xfrm>
          <a:prstGeom prst="rect">
            <a:avLst/>
          </a:prstGeom>
          <a:noFill/>
          <a:ln>
            <a:noFill/>
          </a:ln>
        </p:spPr>
        <p:txBody>
          <a:bodyPr anchor="ctr"/>
          <a:lstStyle/>
          <a:p>
            <a:pPr algn="r">
              <a:lnSpc>
                <a:spcPct val="100000"/>
              </a:lnSpc>
            </a:pPr>
            <a:fld id="{C7BF567A-77CC-4485-9B50-F4070F60FB06}" type="slidenum">
              <a:rPr lang="de-DE" sz="1200" b="0" strike="noStrike" spc="-1">
                <a:solidFill>
                  <a:srgbClr val="8B8B8B"/>
                </a:solidFill>
                <a:uFill>
                  <a:solidFill>
                    <a:srgbClr val="FFFFFF"/>
                  </a:solidFill>
                </a:uFill>
                <a:latin typeface="Calibri"/>
              </a:rPr>
              <a:t>47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ISO/IEC 27000: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The family of ISMS standards</a:t>
            </a:r>
            <a:endParaRPr lang="en-US" sz="1800" b="0" strike="noStrike" spc="-1" dirty="0">
              <a:solidFill>
                <a:srgbClr val="000000"/>
              </a:solidFill>
              <a:uFill>
                <a:solidFill>
                  <a:srgbClr val="FFFFFF"/>
                </a:solidFill>
              </a:uFill>
              <a:latin typeface="Calibri"/>
            </a:endParaRPr>
          </a:p>
        </p:txBody>
      </p:sp>
      <p:sp>
        <p:nvSpPr>
          <p:cNvPr id="475" name="TextShape 2"/>
          <p:cNvSpPr txBox="1"/>
          <p:nvPr/>
        </p:nvSpPr>
        <p:spPr>
          <a:xfrm>
            <a:off x="6553080" y="6430680"/>
            <a:ext cx="2133360" cy="364680"/>
          </a:xfrm>
          <a:prstGeom prst="rect">
            <a:avLst/>
          </a:prstGeom>
          <a:noFill/>
          <a:ln>
            <a:noFill/>
          </a:ln>
        </p:spPr>
        <p:txBody>
          <a:bodyPr anchor="ctr"/>
          <a:lstStyle/>
          <a:p>
            <a:pPr algn="r">
              <a:lnSpc>
                <a:spcPct val="100000"/>
              </a:lnSpc>
            </a:pPr>
            <a:fld id="{6A0382BB-D84E-425B-9A6E-3AE5184242F8}" type="slidenum">
              <a:rPr lang="de-DE" sz="1200" b="0" strike="noStrike" spc="-1">
                <a:solidFill>
                  <a:srgbClr val="8B8B8B"/>
                </a:solidFill>
                <a:uFill>
                  <a:solidFill>
                    <a:srgbClr val="FFFFFF"/>
                  </a:solidFill>
                </a:uFill>
                <a:latin typeface="Calibri"/>
              </a:rPr>
              <a:t>48</a:t>
            </a:fld>
            <a:endParaRPr lang="de-DE" sz="1400" b="0" strike="noStrike" spc="-1">
              <a:solidFill>
                <a:srgbClr val="000000"/>
              </a:solidFill>
              <a:uFill>
                <a:solidFill>
                  <a:srgbClr val="FFFFFF"/>
                </a:solidFill>
              </a:uFill>
              <a:latin typeface="Times New Roman"/>
            </a:endParaRPr>
          </a:p>
        </p:txBody>
      </p:sp>
      <p:cxnSp>
        <p:nvCxnSpPr>
          <p:cNvPr id="29" name="Gerade Verbindung 28">
            <a:extLst>
              <a:ext uri="{FF2B5EF4-FFF2-40B4-BE49-F238E27FC236}">
                <a16:creationId xmlns:a16="http://schemas.microsoft.com/office/drawing/2014/main" id="{0B694925-F213-A840-9933-552242109AC1}"/>
              </a:ext>
            </a:extLst>
          </p:cNvPr>
          <p:cNvCxnSpPr/>
          <p:nvPr/>
        </p:nvCxnSpPr>
        <p:spPr>
          <a:xfrm>
            <a:off x="1179375" y="3658249"/>
            <a:ext cx="6841504" cy="301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4219B539-A296-3B4C-A518-7FFB1507EABB}"/>
              </a:ext>
            </a:extLst>
          </p:cNvPr>
          <p:cNvSpPr/>
          <p:nvPr/>
        </p:nvSpPr>
        <p:spPr>
          <a:xfrm>
            <a:off x="2758689" y="2794153"/>
            <a:ext cx="1490662" cy="50006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27001</a:t>
            </a:r>
          </a:p>
          <a:p>
            <a:pPr algn="ctr" fontAlgn="auto">
              <a:spcBef>
                <a:spcPts val="0"/>
              </a:spcBef>
              <a:spcAft>
                <a:spcPts val="0"/>
              </a:spcAft>
              <a:defRPr/>
            </a:pPr>
            <a:r>
              <a:rPr lang="de-DE" sz="1000" b="1" dirty="0">
                <a:solidFill>
                  <a:schemeClr val="bg1"/>
                </a:solidFill>
                <a:latin typeface="Arial" pitchFamily="34" charset="0"/>
                <a:cs typeface="Arial" pitchFamily="34" charset="0"/>
              </a:rPr>
              <a:t>ISMS</a:t>
            </a:r>
          </a:p>
        </p:txBody>
      </p:sp>
      <p:sp>
        <p:nvSpPr>
          <p:cNvPr id="31" name="Rechteck 30">
            <a:extLst>
              <a:ext uri="{FF2B5EF4-FFF2-40B4-BE49-F238E27FC236}">
                <a16:creationId xmlns:a16="http://schemas.microsoft.com/office/drawing/2014/main" id="{F9872E36-C7E7-1F48-92B2-0AF19F205A02}"/>
              </a:ext>
            </a:extLst>
          </p:cNvPr>
          <p:cNvSpPr/>
          <p:nvPr/>
        </p:nvSpPr>
        <p:spPr>
          <a:xfrm>
            <a:off x="4457631" y="2794153"/>
            <a:ext cx="1490663" cy="50006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27006</a:t>
            </a:r>
          </a:p>
          <a:p>
            <a:pPr algn="ctr" fontAlgn="auto">
              <a:spcBef>
                <a:spcPts val="0"/>
              </a:spcBef>
              <a:spcAft>
                <a:spcPts val="0"/>
              </a:spcAft>
              <a:defRPr/>
            </a:pPr>
            <a:r>
              <a:rPr lang="de-DE" sz="1000" b="1" dirty="0" err="1">
                <a:solidFill>
                  <a:schemeClr val="bg1"/>
                </a:solidFill>
                <a:latin typeface="Arial" pitchFamily="34" charset="0"/>
                <a:cs typeface="Arial" pitchFamily="34" charset="0"/>
              </a:rPr>
              <a:t>Certification</a:t>
            </a:r>
            <a:r>
              <a:rPr lang="de-DE" sz="1000" b="1" dirty="0">
                <a:solidFill>
                  <a:schemeClr val="bg1"/>
                </a:solidFill>
                <a:latin typeface="Arial" pitchFamily="34" charset="0"/>
                <a:cs typeface="Arial" pitchFamily="34" charset="0"/>
              </a:rPr>
              <a:t> </a:t>
            </a:r>
            <a:r>
              <a:rPr lang="de-DE" sz="1000" b="1" dirty="0" err="1">
                <a:solidFill>
                  <a:schemeClr val="bg1"/>
                </a:solidFill>
                <a:latin typeface="Arial" pitchFamily="34" charset="0"/>
                <a:cs typeface="Arial" pitchFamily="34" charset="0"/>
              </a:rPr>
              <a:t>bodies</a:t>
            </a:r>
            <a:endParaRPr lang="de-DE" sz="1000" b="1" dirty="0">
              <a:solidFill>
                <a:schemeClr val="bg1"/>
              </a:solidFill>
              <a:latin typeface="Arial" pitchFamily="34" charset="0"/>
              <a:cs typeface="Arial" pitchFamily="34" charset="0"/>
            </a:endParaRPr>
          </a:p>
        </p:txBody>
      </p:sp>
      <p:sp>
        <p:nvSpPr>
          <p:cNvPr id="32" name="Rechteck 31">
            <a:extLst>
              <a:ext uri="{FF2B5EF4-FFF2-40B4-BE49-F238E27FC236}">
                <a16:creationId xmlns:a16="http://schemas.microsoft.com/office/drawing/2014/main" id="{A7B03B40-FE56-414E-B2E4-8EC402BD4205}"/>
              </a:ext>
            </a:extLst>
          </p:cNvPr>
          <p:cNvSpPr/>
          <p:nvPr/>
        </p:nvSpPr>
        <p:spPr>
          <a:xfrm>
            <a:off x="1684175" y="3822707"/>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27002</a:t>
            </a:r>
          </a:p>
          <a:p>
            <a:pPr algn="ctr" fontAlgn="auto">
              <a:spcBef>
                <a:spcPts val="0"/>
              </a:spcBef>
              <a:spcAft>
                <a:spcPts val="0"/>
              </a:spcAft>
              <a:defRPr/>
            </a:pPr>
            <a:r>
              <a:rPr lang="de-DE" sz="1000" dirty="0" err="1">
                <a:solidFill>
                  <a:schemeClr val="tx1"/>
                </a:solidFill>
                <a:latin typeface="Arial" pitchFamily="34" charset="0"/>
                <a:cs typeface="Arial" pitchFamily="34" charset="0"/>
              </a:rPr>
              <a:t>Application</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of</a:t>
            </a:r>
            <a:r>
              <a:rPr lang="de-DE" sz="1000" dirty="0">
                <a:solidFill>
                  <a:schemeClr val="tx1"/>
                </a:solidFill>
                <a:latin typeface="Arial" pitchFamily="34" charset="0"/>
                <a:cs typeface="Arial" pitchFamily="34" charset="0"/>
              </a:rPr>
              <a:t> Controls</a:t>
            </a:r>
          </a:p>
        </p:txBody>
      </p:sp>
      <p:sp>
        <p:nvSpPr>
          <p:cNvPr id="33" name="Rechteck 32">
            <a:extLst>
              <a:ext uri="{FF2B5EF4-FFF2-40B4-BE49-F238E27FC236}">
                <a16:creationId xmlns:a16="http://schemas.microsoft.com/office/drawing/2014/main" id="{2669B8C0-9C9B-0D4F-9659-767510FC929F}"/>
              </a:ext>
            </a:extLst>
          </p:cNvPr>
          <p:cNvSpPr/>
          <p:nvPr/>
        </p:nvSpPr>
        <p:spPr>
          <a:xfrm>
            <a:off x="3278069" y="3822707"/>
            <a:ext cx="1490662" cy="500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27003</a:t>
            </a:r>
          </a:p>
          <a:p>
            <a:pPr algn="ctr" fontAlgn="auto">
              <a:spcBef>
                <a:spcPts val="0"/>
              </a:spcBef>
              <a:spcAft>
                <a:spcPts val="0"/>
              </a:spcAft>
              <a:defRPr/>
            </a:pPr>
            <a:r>
              <a:rPr lang="de-DE" sz="1000" dirty="0">
                <a:solidFill>
                  <a:schemeClr val="tx1"/>
                </a:solidFill>
                <a:latin typeface="Arial" pitchFamily="34" charset="0"/>
                <a:cs typeface="Arial" pitchFamily="34" charset="0"/>
              </a:rPr>
              <a:t>Implementation </a:t>
            </a:r>
            <a:r>
              <a:rPr lang="de-DE" sz="1000" dirty="0" err="1">
                <a:solidFill>
                  <a:schemeClr val="tx1"/>
                </a:solidFill>
                <a:latin typeface="Arial" pitchFamily="34" charset="0"/>
                <a:cs typeface="Arial" pitchFamily="34" charset="0"/>
              </a:rPr>
              <a:t>of</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management</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system</a:t>
            </a:r>
            <a:endParaRPr lang="de-DE" sz="1000" dirty="0">
              <a:solidFill>
                <a:schemeClr val="tx1"/>
              </a:solidFill>
              <a:latin typeface="Arial" pitchFamily="34" charset="0"/>
              <a:cs typeface="Arial" pitchFamily="34" charset="0"/>
            </a:endParaRPr>
          </a:p>
        </p:txBody>
      </p:sp>
      <p:sp>
        <p:nvSpPr>
          <p:cNvPr id="34" name="Rechteck 33">
            <a:extLst>
              <a:ext uri="{FF2B5EF4-FFF2-40B4-BE49-F238E27FC236}">
                <a16:creationId xmlns:a16="http://schemas.microsoft.com/office/drawing/2014/main" id="{E8E29E75-0E7A-B943-A7FF-32AD662797FA}"/>
              </a:ext>
            </a:extLst>
          </p:cNvPr>
          <p:cNvSpPr/>
          <p:nvPr/>
        </p:nvSpPr>
        <p:spPr>
          <a:xfrm>
            <a:off x="6465854" y="3822707"/>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27005</a:t>
            </a:r>
          </a:p>
          <a:p>
            <a:pPr algn="ctr" fontAlgn="auto">
              <a:spcBef>
                <a:spcPts val="0"/>
              </a:spcBef>
              <a:spcAft>
                <a:spcPts val="0"/>
              </a:spcAft>
              <a:defRPr/>
            </a:pPr>
            <a:r>
              <a:rPr lang="de-DE" sz="1000" dirty="0" err="1">
                <a:solidFill>
                  <a:schemeClr val="tx1"/>
                </a:solidFill>
                <a:latin typeface="Arial" pitchFamily="34" charset="0"/>
                <a:cs typeface="Arial" pitchFamily="34" charset="0"/>
              </a:rPr>
              <a:t>Risk</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management</a:t>
            </a:r>
            <a:endParaRPr lang="de-DE" sz="1000" dirty="0">
              <a:solidFill>
                <a:schemeClr val="tx1"/>
              </a:solidFill>
              <a:latin typeface="Arial" pitchFamily="34" charset="0"/>
              <a:cs typeface="Arial" pitchFamily="34" charset="0"/>
            </a:endParaRPr>
          </a:p>
        </p:txBody>
      </p:sp>
      <p:sp>
        <p:nvSpPr>
          <p:cNvPr id="35" name="Rechteck 34">
            <a:extLst>
              <a:ext uri="{FF2B5EF4-FFF2-40B4-BE49-F238E27FC236}">
                <a16:creationId xmlns:a16="http://schemas.microsoft.com/office/drawing/2014/main" id="{3F670DD7-3923-F940-B31A-EB19709B642D}"/>
              </a:ext>
            </a:extLst>
          </p:cNvPr>
          <p:cNvSpPr/>
          <p:nvPr/>
        </p:nvSpPr>
        <p:spPr>
          <a:xfrm>
            <a:off x="4871962" y="3822707"/>
            <a:ext cx="1490662" cy="500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27004</a:t>
            </a:r>
          </a:p>
          <a:p>
            <a:pPr algn="ctr" fontAlgn="auto">
              <a:spcBef>
                <a:spcPts val="0"/>
              </a:spcBef>
              <a:spcAft>
                <a:spcPts val="0"/>
              </a:spcAft>
              <a:defRPr/>
            </a:pPr>
            <a:r>
              <a:rPr lang="de-DE" sz="1000" dirty="0" err="1">
                <a:solidFill>
                  <a:schemeClr val="tx1"/>
                </a:solidFill>
                <a:latin typeface="Arial" pitchFamily="34" charset="0"/>
                <a:cs typeface="Arial" pitchFamily="34" charset="0"/>
              </a:rPr>
              <a:t>Measurements</a:t>
            </a:r>
            <a:endParaRPr lang="de-DE" sz="1000" dirty="0">
              <a:solidFill>
                <a:schemeClr val="tx1"/>
              </a:solidFill>
              <a:latin typeface="Arial" pitchFamily="34" charset="0"/>
              <a:cs typeface="Arial" pitchFamily="34" charset="0"/>
            </a:endParaRPr>
          </a:p>
        </p:txBody>
      </p:sp>
      <p:sp>
        <p:nvSpPr>
          <p:cNvPr id="36" name="Rechteck 35">
            <a:extLst>
              <a:ext uri="{FF2B5EF4-FFF2-40B4-BE49-F238E27FC236}">
                <a16:creationId xmlns:a16="http://schemas.microsoft.com/office/drawing/2014/main" id="{3D97AAD9-52B3-7846-87FE-DB1C90E08A65}"/>
              </a:ext>
            </a:extLst>
          </p:cNvPr>
          <p:cNvSpPr/>
          <p:nvPr/>
        </p:nvSpPr>
        <p:spPr>
          <a:xfrm>
            <a:off x="1684175" y="4670355"/>
            <a:ext cx="1490662"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27008</a:t>
            </a:r>
          </a:p>
          <a:p>
            <a:pPr algn="ctr" fontAlgn="auto">
              <a:spcBef>
                <a:spcPts val="0"/>
              </a:spcBef>
              <a:spcAft>
                <a:spcPts val="0"/>
              </a:spcAft>
              <a:defRPr/>
            </a:pPr>
            <a:r>
              <a:rPr lang="de-DE" sz="1000" dirty="0">
                <a:solidFill>
                  <a:schemeClr val="tx1"/>
                </a:solidFill>
                <a:latin typeface="Arial" pitchFamily="34" charset="0"/>
                <a:cs typeface="Arial" pitchFamily="34" charset="0"/>
              </a:rPr>
              <a:t>Audit </a:t>
            </a:r>
            <a:r>
              <a:rPr lang="de-DE" sz="1000" dirty="0" err="1">
                <a:solidFill>
                  <a:schemeClr val="tx1"/>
                </a:solidFill>
                <a:latin typeface="Arial" pitchFamily="34" charset="0"/>
                <a:cs typeface="Arial" pitchFamily="34" charset="0"/>
              </a:rPr>
              <a:t>of</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controls</a:t>
            </a:r>
            <a:endParaRPr lang="de-DE" sz="1000" dirty="0">
              <a:solidFill>
                <a:schemeClr val="tx1"/>
              </a:solidFill>
              <a:latin typeface="Arial" pitchFamily="34" charset="0"/>
              <a:cs typeface="Arial" pitchFamily="34" charset="0"/>
            </a:endParaRPr>
          </a:p>
        </p:txBody>
      </p:sp>
      <p:sp>
        <p:nvSpPr>
          <p:cNvPr id="37" name="Rechteck 36">
            <a:extLst>
              <a:ext uri="{FF2B5EF4-FFF2-40B4-BE49-F238E27FC236}">
                <a16:creationId xmlns:a16="http://schemas.microsoft.com/office/drawing/2014/main" id="{908A344E-D282-1A48-9E85-AF29FA84CA4E}"/>
              </a:ext>
            </a:extLst>
          </p:cNvPr>
          <p:cNvSpPr/>
          <p:nvPr/>
        </p:nvSpPr>
        <p:spPr>
          <a:xfrm>
            <a:off x="2133301" y="5564462"/>
            <a:ext cx="1490662" cy="500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27011</a:t>
            </a:r>
          </a:p>
          <a:p>
            <a:pPr algn="ctr" fontAlgn="auto">
              <a:spcBef>
                <a:spcPts val="0"/>
              </a:spcBef>
              <a:spcAft>
                <a:spcPts val="0"/>
              </a:spcAft>
              <a:defRPr/>
            </a:pPr>
            <a:r>
              <a:rPr lang="de-DE" sz="1000" i="1" dirty="0" err="1">
                <a:solidFill>
                  <a:schemeClr val="tx1"/>
                </a:solidFill>
                <a:latin typeface="Arial" pitchFamily="34" charset="0"/>
                <a:cs typeface="Arial" pitchFamily="34" charset="0"/>
              </a:rPr>
              <a:t>Telecommunication</a:t>
            </a:r>
            <a:r>
              <a:rPr lang="de-DE" sz="1000" i="1" dirty="0">
                <a:solidFill>
                  <a:schemeClr val="tx1"/>
                </a:solidFill>
                <a:latin typeface="Arial" pitchFamily="34" charset="0"/>
                <a:cs typeface="Arial" pitchFamily="34" charset="0"/>
              </a:rPr>
              <a:t> </a:t>
            </a:r>
            <a:r>
              <a:rPr lang="de-DE" sz="1000" i="1" dirty="0" err="1">
                <a:solidFill>
                  <a:schemeClr val="tx1"/>
                </a:solidFill>
                <a:latin typeface="Arial" pitchFamily="34" charset="0"/>
                <a:cs typeface="Arial" pitchFamily="34" charset="0"/>
              </a:rPr>
              <a:t>providers</a:t>
            </a:r>
            <a:endParaRPr lang="de-DE" sz="1000" i="1" dirty="0">
              <a:solidFill>
                <a:schemeClr val="tx1"/>
              </a:solidFill>
              <a:latin typeface="Arial" pitchFamily="34" charset="0"/>
              <a:cs typeface="Arial" pitchFamily="34" charset="0"/>
            </a:endParaRPr>
          </a:p>
        </p:txBody>
      </p:sp>
      <p:sp>
        <p:nvSpPr>
          <p:cNvPr id="38" name="Rechteck 37">
            <a:extLst>
              <a:ext uri="{FF2B5EF4-FFF2-40B4-BE49-F238E27FC236}">
                <a16:creationId xmlns:a16="http://schemas.microsoft.com/office/drawing/2014/main" id="{E0974370-4AE9-4D44-B9CD-30A005B79CDC}"/>
              </a:ext>
            </a:extLst>
          </p:cNvPr>
          <p:cNvSpPr/>
          <p:nvPr/>
        </p:nvSpPr>
        <p:spPr>
          <a:xfrm>
            <a:off x="3838970" y="6164298"/>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27033</a:t>
            </a:r>
          </a:p>
          <a:p>
            <a:pPr algn="ctr" fontAlgn="auto">
              <a:spcBef>
                <a:spcPts val="0"/>
              </a:spcBef>
              <a:spcAft>
                <a:spcPts val="0"/>
              </a:spcAft>
              <a:defRPr/>
            </a:pPr>
            <a:r>
              <a:rPr lang="de-DE" sz="1000" i="1" dirty="0">
                <a:solidFill>
                  <a:schemeClr val="tx1"/>
                </a:solidFill>
                <a:latin typeface="Arial" pitchFamily="34" charset="0"/>
                <a:cs typeface="Arial" pitchFamily="34" charset="0"/>
              </a:rPr>
              <a:t>Network Security</a:t>
            </a:r>
          </a:p>
        </p:txBody>
      </p:sp>
      <p:cxnSp>
        <p:nvCxnSpPr>
          <p:cNvPr id="39" name="Gewinkelte Verbindung 38">
            <a:extLst>
              <a:ext uri="{FF2B5EF4-FFF2-40B4-BE49-F238E27FC236}">
                <a16:creationId xmlns:a16="http://schemas.microsoft.com/office/drawing/2014/main" id="{C7CB652C-1656-ED45-BE28-4C901CEF0A96}"/>
              </a:ext>
            </a:extLst>
          </p:cNvPr>
          <p:cNvCxnSpPr>
            <a:stCxn id="32" idx="0"/>
            <a:endCxn id="30" idx="2"/>
          </p:cNvCxnSpPr>
          <p:nvPr/>
        </p:nvCxnSpPr>
        <p:spPr>
          <a:xfrm rot="5400000" flipH="1" flipV="1">
            <a:off x="2702518" y="3021206"/>
            <a:ext cx="528491" cy="107451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Gewinkelte Verbindung 39">
            <a:extLst>
              <a:ext uri="{FF2B5EF4-FFF2-40B4-BE49-F238E27FC236}">
                <a16:creationId xmlns:a16="http://schemas.microsoft.com/office/drawing/2014/main" id="{3FE76B01-1851-D94D-A04E-4052A849C86B}"/>
              </a:ext>
            </a:extLst>
          </p:cNvPr>
          <p:cNvCxnSpPr>
            <a:stCxn id="33" idx="0"/>
            <a:endCxn id="30" idx="2"/>
          </p:cNvCxnSpPr>
          <p:nvPr/>
        </p:nvCxnSpPr>
        <p:spPr>
          <a:xfrm rot="16200000" flipV="1">
            <a:off x="3499465" y="3298772"/>
            <a:ext cx="528491" cy="519380"/>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Gewinkelte Verbindung 40">
            <a:extLst>
              <a:ext uri="{FF2B5EF4-FFF2-40B4-BE49-F238E27FC236}">
                <a16:creationId xmlns:a16="http://schemas.microsoft.com/office/drawing/2014/main" id="{CD8BFAEA-31AF-A547-81AD-39931A427925}"/>
              </a:ext>
            </a:extLst>
          </p:cNvPr>
          <p:cNvCxnSpPr>
            <a:stCxn id="34" idx="0"/>
            <a:endCxn id="30" idx="2"/>
          </p:cNvCxnSpPr>
          <p:nvPr/>
        </p:nvCxnSpPr>
        <p:spPr>
          <a:xfrm rot="16200000" flipV="1">
            <a:off x="5093358" y="1704879"/>
            <a:ext cx="528491" cy="3707166"/>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Gewinkelte Verbindung 41">
            <a:extLst>
              <a:ext uri="{FF2B5EF4-FFF2-40B4-BE49-F238E27FC236}">
                <a16:creationId xmlns:a16="http://schemas.microsoft.com/office/drawing/2014/main" id="{ED5240F9-EC36-874B-890B-8E0580F6D9FA}"/>
              </a:ext>
            </a:extLst>
          </p:cNvPr>
          <p:cNvCxnSpPr>
            <a:stCxn id="35" idx="0"/>
            <a:endCxn id="30" idx="2"/>
          </p:cNvCxnSpPr>
          <p:nvPr/>
        </p:nvCxnSpPr>
        <p:spPr>
          <a:xfrm rot="16200000" flipV="1">
            <a:off x="4296412" y="2501825"/>
            <a:ext cx="528491" cy="211327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Gewinkelte Verbindung 42">
            <a:extLst>
              <a:ext uri="{FF2B5EF4-FFF2-40B4-BE49-F238E27FC236}">
                <a16:creationId xmlns:a16="http://schemas.microsoft.com/office/drawing/2014/main" id="{A42C9542-FD39-6B4C-B6E1-37D278460833}"/>
              </a:ext>
            </a:extLst>
          </p:cNvPr>
          <p:cNvCxnSpPr>
            <a:stCxn id="36" idx="0"/>
            <a:endCxn id="32" idx="2"/>
          </p:cNvCxnSpPr>
          <p:nvPr/>
        </p:nvCxnSpPr>
        <p:spPr>
          <a:xfrm rot="5400000" flipH="1" flipV="1">
            <a:off x="2255713" y="4496562"/>
            <a:ext cx="347586" cy="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hteck 43">
            <a:extLst>
              <a:ext uri="{FF2B5EF4-FFF2-40B4-BE49-F238E27FC236}">
                <a16:creationId xmlns:a16="http://schemas.microsoft.com/office/drawing/2014/main" id="{3E7A2B0B-5019-9F43-9267-D8F3A52CBED2}"/>
              </a:ext>
            </a:extLst>
          </p:cNvPr>
          <p:cNvSpPr/>
          <p:nvPr/>
        </p:nvSpPr>
        <p:spPr>
          <a:xfrm>
            <a:off x="5860069" y="5521949"/>
            <a:ext cx="928687" cy="50006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Normative</a:t>
            </a:r>
            <a:br>
              <a:rPr lang="de-DE" sz="1000" b="1" dirty="0">
                <a:solidFill>
                  <a:schemeClr val="bg1"/>
                </a:solidFill>
                <a:latin typeface="Arial" pitchFamily="34" charset="0"/>
                <a:cs typeface="Arial" pitchFamily="34" charset="0"/>
              </a:rPr>
            </a:br>
            <a:r>
              <a:rPr lang="de-DE" sz="1000" b="1" dirty="0">
                <a:solidFill>
                  <a:schemeClr val="bg1"/>
                </a:solidFill>
                <a:latin typeface="Arial" pitchFamily="34" charset="0"/>
                <a:cs typeface="Arial" pitchFamily="34" charset="0"/>
              </a:rPr>
              <a:t>(„</a:t>
            </a:r>
            <a:r>
              <a:rPr lang="de-DE" sz="1000" b="1" dirty="0" err="1">
                <a:solidFill>
                  <a:schemeClr val="bg1"/>
                </a:solidFill>
                <a:latin typeface="Arial" pitchFamily="34" charset="0"/>
                <a:cs typeface="Arial" pitchFamily="34" charset="0"/>
              </a:rPr>
              <a:t>shall</a:t>
            </a:r>
            <a:r>
              <a:rPr lang="de-DE" sz="1000" b="1" dirty="0">
                <a:solidFill>
                  <a:schemeClr val="bg1"/>
                </a:solidFill>
                <a:latin typeface="Arial" pitchFamily="34" charset="0"/>
                <a:cs typeface="Arial" pitchFamily="34" charset="0"/>
              </a:rPr>
              <a:t>“)</a:t>
            </a:r>
          </a:p>
        </p:txBody>
      </p:sp>
      <p:sp>
        <p:nvSpPr>
          <p:cNvPr id="45" name="Rechteck 44">
            <a:extLst>
              <a:ext uri="{FF2B5EF4-FFF2-40B4-BE49-F238E27FC236}">
                <a16:creationId xmlns:a16="http://schemas.microsoft.com/office/drawing/2014/main" id="{19109052-1E2A-4240-A4C4-959CABB2A635}"/>
              </a:ext>
            </a:extLst>
          </p:cNvPr>
          <p:cNvSpPr/>
          <p:nvPr/>
        </p:nvSpPr>
        <p:spPr>
          <a:xfrm>
            <a:off x="6931631" y="5521949"/>
            <a:ext cx="928688"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informative</a:t>
            </a:r>
          </a:p>
          <a:p>
            <a:pPr algn="ctr" fontAlgn="auto">
              <a:spcBef>
                <a:spcPts val="0"/>
              </a:spcBef>
              <a:spcAft>
                <a:spcPts val="0"/>
              </a:spcAft>
              <a:defRPr/>
            </a:pPr>
            <a:r>
              <a:rPr lang="de-DE" sz="1000" dirty="0">
                <a:solidFill>
                  <a:schemeClr val="tx1"/>
                </a:solidFill>
                <a:latin typeface="Arial" pitchFamily="34" charset="0"/>
                <a:cs typeface="Arial" pitchFamily="34" charset="0"/>
              </a:rPr>
              <a:t>(„</a:t>
            </a:r>
            <a:r>
              <a:rPr lang="de-DE" sz="1000" dirty="0" err="1">
                <a:solidFill>
                  <a:schemeClr val="tx1"/>
                </a:solidFill>
                <a:latin typeface="Arial" pitchFamily="34" charset="0"/>
                <a:cs typeface="Arial" pitchFamily="34" charset="0"/>
              </a:rPr>
              <a:t>should</a:t>
            </a:r>
            <a:r>
              <a:rPr lang="de-DE" sz="1000" dirty="0">
                <a:solidFill>
                  <a:schemeClr val="tx1"/>
                </a:solidFill>
                <a:latin typeface="Arial" pitchFamily="34" charset="0"/>
                <a:cs typeface="Arial" pitchFamily="34" charset="0"/>
              </a:rPr>
              <a:t>“)</a:t>
            </a:r>
          </a:p>
        </p:txBody>
      </p:sp>
      <p:cxnSp>
        <p:nvCxnSpPr>
          <p:cNvPr id="46" name="Gewinkelte Verbindung 45">
            <a:extLst>
              <a:ext uri="{FF2B5EF4-FFF2-40B4-BE49-F238E27FC236}">
                <a16:creationId xmlns:a16="http://schemas.microsoft.com/office/drawing/2014/main" id="{0F962F4B-B359-0948-8312-92BF837C3075}"/>
              </a:ext>
            </a:extLst>
          </p:cNvPr>
          <p:cNvCxnSpPr/>
          <p:nvPr/>
        </p:nvCxnSpPr>
        <p:spPr>
          <a:xfrm rot="16200000" flipV="1">
            <a:off x="6227935" y="6225647"/>
            <a:ext cx="335831" cy="21431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feld 69">
            <a:extLst>
              <a:ext uri="{FF2B5EF4-FFF2-40B4-BE49-F238E27FC236}">
                <a16:creationId xmlns:a16="http://schemas.microsoft.com/office/drawing/2014/main" id="{BBCDCA6C-A6E9-3749-B1EC-508C99B0ABD3}"/>
              </a:ext>
            </a:extLst>
          </p:cNvPr>
          <p:cNvSpPr txBox="1">
            <a:spLocks noChangeArrowheads="1"/>
          </p:cNvSpPr>
          <p:nvPr/>
        </p:nvSpPr>
        <p:spPr bwMode="auto">
          <a:xfrm>
            <a:off x="6553080" y="6099147"/>
            <a:ext cx="981359" cy="400110"/>
          </a:xfrm>
          <a:prstGeom prst="rect">
            <a:avLst/>
          </a:prstGeom>
          <a:noFill/>
          <a:ln w="9525">
            <a:noFill/>
            <a:miter lim="800000"/>
            <a:headEnd/>
            <a:tailEnd/>
          </a:ln>
        </p:spPr>
        <p:txBody>
          <a:bodyPr wrap="none">
            <a:spAutoFit/>
          </a:bodyPr>
          <a:lstStyle/>
          <a:p>
            <a:r>
              <a:rPr lang="de-DE" sz="1000" dirty="0" err="1">
                <a:cs typeface="Arial" charset="0"/>
              </a:rPr>
              <a:t>supports</a:t>
            </a:r>
            <a:r>
              <a:rPr lang="de-DE" sz="1000" dirty="0">
                <a:cs typeface="Arial" charset="0"/>
              </a:rPr>
              <a:t> / </a:t>
            </a:r>
            <a:br>
              <a:rPr lang="de-DE" sz="1000" dirty="0">
                <a:cs typeface="Arial" charset="0"/>
              </a:rPr>
            </a:br>
            <a:r>
              <a:rPr lang="de-DE" sz="1000" dirty="0" err="1">
                <a:cs typeface="Arial" charset="0"/>
              </a:rPr>
              <a:t>complememts</a:t>
            </a:r>
            <a:endParaRPr lang="de-DE" sz="1000" dirty="0">
              <a:cs typeface="Arial" charset="0"/>
            </a:endParaRPr>
          </a:p>
        </p:txBody>
      </p:sp>
      <p:sp>
        <p:nvSpPr>
          <p:cNvPr id="48" name="Rechteck 47">
            <a:extLst>
              <a:ext uri="{FF2B5EF4-FFF2-40B4-BE49-F238E27FC236}">
                <a16:creationId xmlns:a16="http://schemas.microsoft.com/office/drawing/2014/main" id="{A1451811-2C91-C744-B1CA-5A8B5D3DEF7A}"/>
              </a:ext>
            </a:extLst>
          </p:cNvPr>
          <p:cNvSpPr/>
          <p:nvPr/>
        </p:nvSpPr>
        <p:spPr>
          <a:xfrm>
            <a:off x="5788631" y="5458450"/>
            <a:ext cx="2143125" cy="11179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000" dirty="0">
              <a:solidFill>
                <a:schemeClr val="tx1"/>
              </a:solidFill>
              <a:latin typeface="Arial" pitchFamily="34" charset="0"/>
              <a:cs typeface="Arial" pitchFamily="34" charset="0"/>
            </a:endParaRPr>
          </a:p>
        </p:txBody>
      </p:sp>
      <p:sp>
        <p:nvSpPr>
          <p:cNvPr id="49" name="Textfeld 72">
            <a:extLst>
              <a:ext uri="{FF2B5EF4-FFF2-40B4-BE49-F238E27FC236}">
                <a16:creationId xmlns:a16="http://schemas.microsoft.com/office/drawing/2014/main" id="{8B5F75C2-F838-3C41-86CA-F192672C1999}"/>
              </a:ext>
            </a:extLst>
          </p:cNvPr>
          <p:cNvSpPr txBox="1">
            <a:spLocks noChangeArrowheads="1"/>
          </p:cNvSpPr>
          <p:nvPr/>
        </p:nvSpPr>
        <p:spPr bwMode="auto">
          <a:xfrm rot="-5400000">
            <a:off x="708293" y="3020716"/>
            <a:ext cx="1224136" cy="246221"/>
          </a:xfrm>
          <a:prstGeom prst="rect">
            <a:avLst/>
          </a:prstGeom>
          <a:noFill/>
          <a:ln w="9525">
            <a:noFill/>
            <a:miter lim="800000"/>
            <a:headEnd/>
            <a:tailEnd/>
          </a:ln>
        </p:spPr>
        <p:txBody>
          <a:bodyPr wrap="square">
            <a:spAutoFit/>
          </a:bodyPr>
          <a:lstStyle/>
          <a:p>
            <a:pPr algn="ctr"/>
            <a:r>
              <a:rPr lang="de-DE" sz="1000" b="1" dirty="0" err="1">
                <a:cs typeface="Arial" charset="0"/>
              </a:rPr>
              <a:t>Requirements</a:t>
            </a:r>
            <a:endParaRPr lang="de-DE" sz="1000" b="1" dirty="0">
              <a:cs typeface="Arial" charset="0"/>
            </a:endParaRPr>
          </a:p>
        </p:txBody>
      </p:sp>
      <p:sp>
        <p:nvSpPr>
          <p:cNvPr id="50" name="Textfeld 73">
            <a:extLst>
              <a:ext uri="{FF2B5EF4-FFF2-40B4-BE49-F238E27FC236}">
                <a16:creationId xmlns:a16="http://schemas.microsoft.com/office/drawing/2014/main" id="{B15BDF9C-9F94-7247-89C1-2ECEEDF8F49B}"/>
              </a:ext>
            </a:extLst>
          </p:cNvPr>
          <p:cNvSpPr txBox="1">
            <a:spLocks noChangeArrowheads="1"/>
          </p:cNvSpPr>
          <p:nvPr/>
        </p:nvSpPr>
        <p:spPr bwMode="auto">
          <a:xfrm rot="-5400000">
            <a:off x="483773" y="4371726"/>
            <a:ext cx="1673175" cy="246221"/>
          </a:xfrm>
          <a:prstGeom prst="rect">
            <a:avLst/>
          </a:prstGeom>
          <a:noFill/>
          <a:ln w="9525">
            <a:noFill/>
            <a:miter lim="800000"/>
            <a:headEnd/>
            <a:tailEnd/>
          </a:ln>
        </p:spPr>
        <p:txBody>
          <a:bodyPr wrap="square">
            <a:spAutoFit/>
          </a:bodyPr>
          <a:lstStyle/>
          <a:p>
            <a:pPr algn="ctr"/>
            <a:r>
              <a:rPr lang="de-DE" sz="1000" b="1" dirty="0">
                <a:cs typeface="Arial" charset="0"/>
              </a:rPr>
              <a:t>General Guidelines</a:t>
            </a:r>
          </a:p>
        </p:txBody>
      </p:sp>
      <p:sp>
        <p:nvSpPr>
          <p:cNvPr id="51" name="Rechteck 4">
            <a:extLst>
              <a:ext uri="{FF2B5EF4-FFF2-40B4-BE49-F238E27FC236}">
                <a16:creationId xmlns:a16="http://schemas.microsoft.com/office/drawing/2014/main" id="{C890D2A7-3148-274B-8403-4B1DE3702598}"/>
              </a:ext>
            </a:extLst>
          </p:cNvPr>
          <p:cNvSpPr/>
          <p:nvPr/>
        </p:nvSpPr>
        <p:spPr>
          <a:xfrm>
            <a:off x="6156574" y="2794153"/>
            <a:ext cx="1490662" cy="50006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b="1" dirty="0">
                <a:solidFill>
                  <a:schemeClr val="bg1"/>
                </a:solidFill>
                <a:latin typeface="Arial" pitchFamily="34" charset="0"/>
                <a:cs typeface="Arial" pitchFamily="34" charset="0"/>
              </a:rPr>
              <a:t>27009 </a:t>
            </a:r>
            <a:br>
              <a:rPr lang="de-DE" sz="1000" b="1" dirty="0">
                <a:solidFill>
                  <a:schemeClr val="bg1"/>
                </a:solidFill>
                <a:latin typeface="Arial" pitchFamily="34" charset="0"/>
                <a:cs typeface="Arial" pitchFamily="34" charset="0"/>
              </a:rPr>
            </a:br>
            <a:r>
              <a:rPr lang="de-DE" sz="1000" b="1" dirty="0" err="1">
                <a:solidFill>
                  <a:schemeClr val="bg1"/>
                </a:solidFill>
                <a:latin typeface="Arial" pitchFamily="34" charset="0"/>
                <a:cs typeface="Arial" pitchFamily="34" charset="0"/>
              </a:rPr>
              <a:t>Sector-specific</a:t>
            </a:r>
            <a:r>
              <a:rPr lang="de-DE" sz="1000" b="1" dirty="0">
                <a:solidFill>
                  <a:schemeClr val="bg1"/>
                </a:solidFill>
                <a:latin typeface="Arial" pitchFamily="34" charset="0"/>
                <a:cs typeface="Arial" pitchFamily="34" charset="0"/>
              </a:rPr>
              <a:t> Standards</a:t>
            </a:r>
          </a:p>
        </p:txBody>
      </p:sp>
      <p:sp>
        <p:nvSpPr>
          <p:cNvPr id="52" name="Rechteck 11">
            <a:extLst>
              <a:ext uri="{FF2B5EF4-FFF2-40B4-BE49-F238E27FC236}">
                <a16:creationId xmlns:a16="http://schemas.microsoft.com/office/drawing/2014/main" id="{8C6FE2C7-FCDF-3B48-9E74-8B7BF3D2706E}"/>
              </a:ext>
            </a:extLst>
          </p:cNvPr>
          <p:cNvSpPr/>
          <p:nvPr/>
        </p:nvSpPr>
        <p:spPr>
          <a:xfrm>
            <a:off x="3278068" y="4665095"/>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27007</a:t>
            </a:r>
          </a:p>
          <a:p>
            <a:pPr algn="ctr" fontAlgn="auto">
              <a:spcBef>
                <a:spcPts val="0"/>
              </a:spcBef>
              <a:spcAft>
                <a:spcPts val="0"/>
              </a:spcAft>
              <a:defRPr/>
            </a:pPr>
            <a:r>
              <a:rPr lang="de-DE" sz="1000" dirty="0">
                <a:solidFill>
                  <a:schemeClr val="tx1"/>
                </a:solidFill>
                <a:latin typeface="Arial" pitchFamily="34" charset="0"/>
                <a:cs typeface="Arial" pitchFamily="34" charset="0"/>
              </a:rPr>
              <a:t>Audit </a:t>
            </a:r>
            <a:r>
              <a:rPr lang="de-DE" sz="1000" dirty="0" err="1">
                <a:solidFill>
                  <a:schemeClr val="tx1"/>
                </a:solidFill>
                <a:latin typeface="Arial" pitchFamily="34" charset="0"/>
                <a:cs typeface="Arial" pitchFamily="34" charset="0"/>
              </a:rPr>
              <a:t>of</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management</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system</a:t>
            </a:r>
            <a:endParaRPr lang="de-DE" sz="1000" dirty="0">
              <a:solidFill>
                <a:schemeClr val="tx1"/>
              </a:solidFill>
              <a:latin typeface="Arial" pitchFamily="34" charset="0"/>
              <a:cs typeface="Arial" pitchFamily="34" charset="0"/>
            </a:endParaRPr>
          </a:p>
        </p:txBody>
      </p:sp>
      <p:cxnSp>
        <p:nvCxnSpPr>
          <p:cNvPr id="53" name="Gewinkelte Verbindung 44">
            <a:extLst>
              <a:ext uri="{FF2B5EF4-FFF2-40B4-BE49-F238E27FC236}">
                <a16:creationId xmlns:a16="http://schemas.microsoft.com/office/drawing/2014/main" id="{E5518ECF-5D05-FF4E-B65F-A367F8EF94C0}"/>
              </a:ext>
            </a:extLst>
          </p:cNvPr>
          <p:cNvCxnSpPr>
            <a:stCxn id="52" idx="0"/>
            <a:endCxn id="33" idx="2"/>
          </p:cNvCxnSpPr>
          <p:nvPr/>
        </p:nvCxnSpPr>
        <p:spPr>
          <a:xfrm flipV="1">
            <a:off x="4023400" y="4322770"/>
            <a:ext cx="0" cy="3423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C6A493CA-A234-3747-BA45-BD3148CD5992}"/>
              </a:ext>
            </a:extLst>
          </p:cNvPr>
          <p:cNvSpPr/>
          <p:nvPr/>
        </p:nvSpPr>
        <p:spPr>
          <a:xfrm>
            <a:off x="2236529" y="6164298"/>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27035</a:t>
            </a:r>
          </a:p>
          <a:p>
            <a:pPr algn="ctr" fontAlgn="auto">
              <a:spcBef>
                <a:spcPts val="0"/>
              </a:spcBef>
              <a:spcAft>
                <a:spcPts val="0"/>
              </a:spcAft>
              <a:defRPr/>
            </a:pPr>
            <a:r>
              <a:rPr lang="de-DE" sz="1000" i="1" dirty="0">
                <a:solidFill>
                  <a:schemeClr val="tx1"/>
                </a:solidFill>
                <a:latin typeface="Arial" pitchFamily="34" charset="0"/>
                <a:cs typeface="Arial" pitchFamily="34" charset="0"/>
              </a:rPr>
              <a:t>Sec</a:t>
            </a:r>
            <a:r>
              <a:rPr lang="en-US" sz="1000" i="1" dirty="0" err="1">
                <a:solidFill>
                  <a:schemeClr val="tx1"/>
                </a:solidFill>
                <a:latin typeface="Arial" pitchFamily="34" charset="0"/>
                <a:cs typeface="Arial" pitchFamily="34" charset="0"/>
              </a:rPr>
              <a:t>urity</a:t>
            </a:r>
            <a:r>
              <a:rPr lang="en-US" sz="1000" i="1" dirty="0">
                <a:solidFill>
                  <a:schemeClr val="tx1"/>
                </a:solidFill>
                <a:latin typeface="Arial" pitchFamily="34" charset="0"/>
                <a:cs typeface="Arial" pitchFamily="34" charset="0"/>
              </a:rPr>
              <a:t> </a:t>
            </a:r>
            <a:r>
              <a:rPr lang="de-DE" sz="1000" i="1" dirty="0" err="1">
                <a:solidFill>
                  <a:schemeClr val="tx1"/>
                </a:solidFill>
                <a:latin typeface="Arial" pitchFamily="34" charset="0"/>
                <a:cs typeface="Arial" pitchFamily="34" charset="0"/>
              </a:rPr>
              <a:t>Incident</a:t>
            </a:r>
            <a:r>
              <a:rPr lang="de-DE" sz="1000" i="1" dirty="0">
                <a:solidFill>
                  <a:schemeClr val="tx1"/>
                </a:solidFill>
                <a:latin typeface="Arial" pitchFamily="34" charset="0"/>
                <a:cs typeface="Arial" pitchFamily="34" charset="0"/>
              </a:rPr>
              <a:t> Management</a:t>
            </a:r>
          </a:p>
        </p:txBody>
      </p:sp>
      <p:sp>
        <p:nvSpPr>
          <p:cNvPr id="55" name="Rechteck 11">
            <a:extLst>
              <a:ext uri="{FF2B5EF4-FFF2-40B4-BE49-F238E27FC236}">
                <a16:creationId xmlns:a16="http://schemas.microsoft.com/office/drawing/2014/main" id="{1F435F0B-A8B5-EE4D-A655-7F7978F940CE}"/>
              </a:ext>
            </a:extLst>
          </p:cNvPr>
          <p:cNvSpPr/>
          <p:nvPr/>
        </p:nvSpPr>
        <p:spPr>
          <a:xfrm>
            <a:off x="2758688" y="1824042"/>
            <a:ext cx="1490663" cy="5000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dirty="0">
                <a:solidFill>
                  <a:schemeClr val="tx1"/>
                </a:solidFill>
                <a:latin typeface="Arial" pitchFamily="34" charset="0"/>
                <a:cs typeface="Arial" pitchFamily="34" charset="0"/>
              </a:rPr>
              <a:t>27000</a:t>
            </a:r>
          </a:p>
          <a:p>
            <a:pPr algn="ctr" fontAlgn="auto">
              <a:spcBef>
                <a:spcPts val="0"/>
              </a:spcBef>
              <a:spcAft>
                <a:spcPts val="0"/>
              </a:spcAft>
              <a:defRPr/>
            </a:pPr>
            <a:r>
              <a:rPr lang="de-DE" sz="1000" dirty="0" err="1">
                <a:solidFill>
                  <a:schemeClr val="tx1"/>
                </a:solidFill>
                <a:latin typeface="Arial" pitchFamily="34" charset="0"/>
                <a:cs typeface="Arial" pitchFamily="34" charset="0"/>
              </a:rPr>
              <a:t>Overview</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and</a:t>
            </a:r>
            <a:r>
              <a:rPr lang="de-DE" sz="1000" dirty="0">
                <a:solidFill>
                  <a:schemeClr val="tx1"/>
                </a:solidFill>
                <a:latin typeface="Arial" pitchFamily="34" charset="0"/>
                <a:cs typeface="Arial" pitchFamily="34" charset="0"/>
              </a:rPr>
              <a:t> </a:t>
            </a:r>
            <a:r>
              <a:rPr lang="de-DE" sz="1000" dirty="0" err="1">
                <a:solidFill>
                  <a:schemeClr val="tx1"/>
                </a:solidFill>
                <a:latin typeface="Arial" pitchFamily="34" charset="0"/>
                <a:cs typeface="Arial" pitchFamily="34" charset="0"/>
              </a:rPr>
              <a:t>Terminology</a:t>
            </a:r>
            <a:endParaRPr lang="de-DE" sz="1000" dirty="0">
              <a:solidFill>
                <a:schemeClr val="tx1"/>
              </a:solidFill>
              <a:latin typeface="Arial" pitchFamily="34" charset="0"/>
              <a:cs typeface="Arial" pitchFamily="34" charset="0"/>
            </a:endParaRPr>
          </a:p>
        </p:txBody>
      </p:sp>
      <p:cxnSp>
        <p:nvCxnSpPr>
          <p:cNvPr id="56" name="Gewinkelte Verbindung 44">
            <a:extLst>
              <a:ext uri="{FF2B5EF4-FFF2-40B4-BE49-F238E27FC236}">
                <a16:creationId xmlns:a16="http://schemas.microsoft.com/office/drawing/2014/main" id="{0192A58C-8C48-1D4D-BECA-0CEFF4A5EB42}"/>
              </a:ext>
            </a:extLst>
          </p:cNvPr>
          <p:cNvCxnSpPr>
            <a:stCxn id="55" idx="2"/>
            <a:endCxn id="30" idx="0"/>
          </p:cNvCxnSpPr>
          <p:nvPr/>
        </p:nvCxnSpPr>
        <p:spPr>
          <a:xfrm>
            <a:off x="3504020" y="2324104"/>
            <a:ext cx="0" cy="4700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hteck 56">
            <a:extLst>
              <a:ext uri="{FF2B5EF4-FFF2-40B4-BE49-F238E27FC236}">
                <a16:creationId xmlns:a16="http://schemas.microsoft.com/office/drawing/2014/main" id="{BCB563D7-AECA-CE41-829F-E04B2C43E995}"/>
              </a:ext>
            </a:extLst>
          </p:cNvPr>
          <p:cNvSpPr/>
          <p:nvPr/>
        </p:nvSpPr>
        <p:spPr>
          <a:xfrm>
            <a:off x="3727194" y="5564462"/>
            <a:ext cx="1490662" cy="4936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000" i="1" dirty="0">
                <a:solidFill>
                  <a:schemeClr val="tx1"/>
                </a:solidFill>
                <a:latin typeface="Arial" pitchFamily="34" charset="0"/>
                <a:cs typeface="Arial" pitchFamily="34" charset="0"/>
              </a:rPr>
              <a:t>z.B. 27019</a:t>
            </a:r>
          </a:p>
          <a:p>
            <a:pPr algn="ctr" fontAlgn="auto">
              <a:spcBef>
                <a:spcPts val="0"/>
              </a:spcBef>
              <a:spcAft>
                <a:spcPts val="0"/>
              </a:spcAft>
              <a:defRPr/>
            </a:pPr>
            <a:r>
              <a:rPr lang="de-DE" sz="1000" i="1" dirty="0" err="1">
                <a:solidFill>
                  <a:schemeClr val="tx1"/>
                </a:solidFill>
                <a:latin typeface="Arial" pitchFamily="34" charset="0"/>
                <a:cs typeface="Arial" pitchFamily="34" charset="0"/>
              </a:rPr>
              <a:t>Energy</a:t>
            </a:r>
            <a:r>
              <a:rPr lang="de-DE" sz="1000" i="1" dirty="0">
                <a:solidFill>
                  <a:schemeClr val="tx1"/>
                </a:solidFill>
                <a:latin typeface="Arial" pitchFamily="34" charset="0"/>
                <a:cs typeface="Arial" pitchFamily="34" charset="0"/>
              </a:rPr>
              <a:t> </a:t>
            </a:r>
            <a:r>
              <a:rPr lang="de-DE" sz="1000" i="1" dirty="0" err="1">
                <a:solidFill>
                  <a:schemeClr val="tx1"/>
                </a:solidFill>
                <a:latin typeface="Arial" pitchFamily="34" charset="0"/>
                <a:cs typeface="Arial" pitchFamily="34" charset="0"/>
              </a:rPr>
              <a:t>Sector</a:t>
            </a:r>
            <a:endParaRPr lang="de-DE" sz="1000" i="1" dirty="0">
              <a:solidFill>
                <a:schemeClr val="tx1"/>
              </a:solidFill>
              <a:latin typeface="Arial" pitchFamily="34" charset="0"/>
              <a:cs typeface="Arial" pitchFamily="34" charset="0"/>
            </a:endParaRPr>
          </a:p>
        </p:txBody>
      </p:sp>
      <p:cxnSp>
        <p:nvCxnSpPr>
          <p:cNvPr id="58" name="Gerade Verbindung 57">
            <a:extLst>
              <a:ext uri="{FF2B5EF4-FFF2-40B4-BE49-F238E27FC236}">
                <a16:creationId xmlns:a16="http://schemas.microsoft.com/office/drawing/2014/main" id="{FF2CADD1-420B-914D-BA49-568E1456E40F}"/>
              </a:ext>
            </a:extLst>
          </p:cNvPr>
          <p:cNvCxnSpPr/>
          <p:nvPr/>
        </p:nvCxnSpPr>
        <p:spPr>
          <a:xfrm>
            <a:off x="1180119" y="2578129"/>
            <a:ext cx="6841504" cy="301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B2F6808B-7F92-EB46-AC4D-4AA5461EE215}"/>
              </a:ext>
            </a:extLst>
          </p:cNvPr>
          <p:cNvCxnSpPr/>
          <p:nvPr/>
        </p:nvCxnSpPr>
        <p:spPr>
          <a:xfrm>
            <a:off x="1180119" y="5314433"/>
            <a:ext cx="6841504" cy="301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ISO/IEC 27001 and ISO/IEC 27002</a:t>
            </a:r>
            <a:endParaRPr lang="en-US" sz="1800" b="0" strike="noStrike" spc="-1">
              <a:solidFill>
                <a:srgbClr val="000000"/>
              </a:solidFill>
              <a:uFill>
                <a:solidFill>
                  <a:srgbClr val="FFFFFF"/>
                </a:solidFill>
              </a:uFill>
              <a:latin typeface="Calibri"/>
            </a:endParaRPr>
          </a:p>
        </p:txBody>
      </p:sp>
      <p:sp>
        <p:nvSpPr>
          <p:cNvPr id="502" name="TextShape 2"/>
          <p:cNvSpPr txBox="1"/>
          <p:nvPr/>
        </p:nvSpPr>
        <p:spPr>
          <a:xfrm>
            <a:off x="6553080" y="6430680"/>
            <a:ext cx="2133360" cy="364680"/>
          </a:xfrm>
          <a:prstGeom prst="rect">
            <a:avLst/>
          </a:prstGeom>
          <a:noFill/>
          <a:ln>
            <a:noFill/>
          </a:ln>
        </p:spPr>
        <p:txBody>
          <a:bodyPr anchor="ctr"/>
          <a:lstStyle/>
          <a:p>
            <a:pPr algn="r">
              <a:lnSpc>
                <a:spcPct val="100000"/>
              </a:lnSpc>
            </a:pPr>
            <a:fld id="{EE889C2A-6965-407A-9AFB-291C002107EE}" type="slidenum">
              <a:rPr lang="de-DE" sz="1200" b="0" strike="noStrike" spc="-1">
                <a:solidFill>
                  <a:srgbClr val="8B8B8B"/>
                </a:solidFill>
                <a:uFill>
                  <a:solidFill>
                    <a:srgbClr val="FFFFFF"/>
                  </a:solidFill>
                </a:uFill>
                <a:latin typeface="Calibri"/>
              </a:rPr>
              <a:t>49</a:t>
            </a:fld>
            <a:endParaRPr lang="de-DE" sz="1400" b="0" strike="noStrike" spc="-1">
              <a:solidFill>
                <a:srgbClr val="000000"/>
              </a:solidFill>
              <a:uFill>
                <a:solidFill>
                  <a:srgbClr val="FFFFFF"/>
                </a:solidFill>
              </a:uFill>
              <a:latin typeface="Times New Roman"/>
            </a:endParaRPr>
          </a:p>
        </p:txBody>
      </p:sp>
      <p:sp>
        <p:nvSpPr>
          <p:cNvPr id="503" name="CustomShape 3"/>
          <p:cNvSpPr/>
          <p:nvPr/>
        </p:nvSpPr>
        <p:spPr>
          <a:xfrm>
            <a:off x="503640" y="2095200"/>
            <a:ext cx="3129120" cy="3129120"/>
          </a:xfrm>
          <a:prstGeom prst="ellipse">
            <a:avLst/>
          </a:prstGeom>
          <a:solidFill>
            <a:schemeClr val="lt1">
              <a:hueOff val="0"/>
              <a:satOff val="0"/>
              <a:lumOff val="0"/>
              <a:alphaOff val="0"/>
            </a:schemeClr>
          </a:solidFill>
          <a:ln>
            <a:solidFill>
              <a:schemeClr val="dk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30600" tIns="30600" rIns="30600" bIns="30600" anchor="ctr"/>
          <a:lstStyle/>
          <a:p>
            <a:pPr>
              <a:lnSpc>
                <a:spcPct val="90000"/>
              </a:lnSpc>
            </a:pPr>
            <a:r>
              <a:rPr lang="de-DE" sz="2400" b="0" strike="noStrike" spc="-1">
                <a:solidFill>
                  <a:srgbClr val="000000"/>
                </a:solidFill>
                <a:uFill>
                  <a:solidFill>
                    <a:srgbClr val="FFFFFF"/>
                  </a:solidFill>
                </a:uFill>
                <a:latin typeface="Calibri"/>
              </a:rPr>
              <a:t>ISO/IEC 27001</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Requirements for an ISMS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Specification of reference control objectives and controls (Annex A)</a:t>
            </a:r>
            <a:endParaRPr lang="de-DE" sz="1800" b="0" strike="noStrike" spc="-1">
              <a:solidFill>
                <a:srgbClr val="000000"/>
              </a:solidFill>
              <a:uFill>
                <a:solidFill>
                  <a:srgbClr val="FFFFFF"/>
                </a:solidFill>
              </a:uFill>
              <a:latin typeface="Arial"/>
            </a:endParaRPr>
          </a:p>
        </p:txBody>
      </p:sp>
      <p:sp>
        <p:nvSpPr>
          <p:cNvPr id="504" name="CustomShape 4"/>
          <p:cNvSpPr/>
          <p:nvPr/>
        </p:nvSpPr>
        <p:spPr>
          <a:xfrm>
            <a:off x="4102560" y="3078000"/>
            <a:ext cx="994680" cy="1163880"/>
          </a:xfrm>
          <a:prstGeom prst="rightArrow">
            <a:avLst>
              <a:gd name="adj1" fmla="val 60000"/>
              <a:gd name="adj2" fmla="val 50000"/>
            </a:avLst>
          </a:prstGeom>
          <a:solidFill>
            <a:schemeClr val="dk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505" name="CustomShape 5"/>
          <p:cNvSpPr/>
          <p:nvPr/>
        </p:nvSpPr>
        <p:spPr>
          <a:xfrm>
            <a:off x="5510880" y="2095200"/>
            <a:ext cx="3129120" cy="3129120"/>
          </a:xfrm>
          <a:prstGeom prst="ellipse">
            <a:avLst/>
          </a:prstGeom>
          <a:solidFill>
            <a:schemeClr val="lt1">
              <a:hueOff val="0"/>
              <a:satOff val="0"/>
              <a:lumOff val="0"/>
              <a:alphaOff val="0"/>
            </a:schemeClr>
          </a:solidFill>
          <a:ln>
            <a:solidFill>
              <a:schemeClr val="dk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30600" tIns="30600" rIns="30600" bIns="30600" anchor="ctr"/>
          <a:lstStyle/>
          <a:p>
            <a:pPr>
              <a:lnSpc>
                <a:spcPct val="90000"/>
              </a:lnSpc>
            </a:pPr>
            <a:r>
              <a:rPr lang="de-DE" sz="2400" b="0" strike="noStrike" spc="-1">
                <a:solidFill>
                  <a:srgbClr val="000000"/>
                </a:solidFill>
                <a:uFill>
                  <a:solidFill>
                    <a:srgbClr val="FFFFFF"/>
                  </a:solidFill>
                </a:uFill>
                <a:latin typeface="Calibri"/>
              </a:rPr>
              <a:t>ISO/IEC 27002</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Guidance on the application of security controls</a:t>
            </a:r>
            <a:endParaRPr lang="de-DE" sz="1800" b="0" strike="noStrike" spc="-1">
              <a:solidFill>
                <a:srgbClr val="000000"/>
              </a:solidFill>
              <a:uFill>
                <a:solidFill>
                  <a:srgbClr val="FFFFFF"/>
                </a:solidFill>
              </a:uFill>
              <a:latin typeface="Arial"/>
            </a:endParaRPr>
          </a:p>
          <a:p>
            <a:pPr marL="171360" lvl="1" indent="-171000">
              <a:lnSpc>
                <a:spcPct val="90000"/>
              </a:lnSpc>
              <a:buClr>
                <a:srgbClr val="000000"/>
              </a:buClr>
              <a:buFont typeface="Symbol" charset="2"/>
              <a:buChar char=""/>
            </a:pPr>
            <a:r>
              <a:rPr lang="de-DE" sz="1900" b="0" strike="noStrike" spc="-1">
                <a:solidFill>
                  <a:srgbClr val="000000"/>
                </a:solidFill>
                <a:uFill>
                  <a:solidFill>
                    <a:srgbClr val="FFFFFF"/>
                  </a:solidFill>
                </a:uFill>
                <a:latin typeface="Calibri"/>
              </a:rPr>
              <a:t>Implementation guidelines on all reference controls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of this training</a:t>
            </a:r>
            <a:endParaRPr lang="en-US" sz="1800" b="0" strike="noStrike" spc="-1">
              <a:solidFill>
                <a:srgbClr val="000000"/>
              </a:solidFill>
              <a:uFill>
                <a:solidFill>
                  <a:srgbClr val="FFFFFF"/>
                </a:solidFill>
              </a:uFill>
              <a:latin typeface="Calibri"/>
            </a:endParaRPr>
          </a:p>
        </p:txBody>
      </p:sp>
      <p:sp>
        <p:nvSpPr>
          <p:cNvPr id="12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wrap-up</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ITSM-related frameworks and standards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Understanding the organisational context of managing and delivering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and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Planning and implementing services and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Monitoring, reviewing and improving services and ITSM (CHECK, ACT)</a:t>
            </a:r>
          </a:p>
        </p:txBody>
      </p:sp>
      <p:sp>
        <p:nvSpPr>
          <p:cNvPr id="126" name="TextShape 3"/>
          <p:cNvSpPr txBox="1"/>
          <p:nvPr/>
        </p:nvSpPr>
        <p:spPr>
          <a:xfrm>
            <a:off x="6553080" y="6430680"/>
            <a:ext cx="2133360" cy="364680"/>
          </a:xfrm>
          <a:prstGeom prst="rect">
            <a:avLst/>
          </a:prstGeom>
          <a:noFill/>
          <a:ln>
            <a:noFill/>
          </a:ln>
        </p:spPr>
        <p:txBody>
          <a:bodyPr anchor="ctr"/>
          <a:lstStyle/>
          <a:p>
            <a:pPr algn="r">
              <a:lnSpc>
                <a:spcPct val="100000"/>
              </a:lnSpc>
            </a:pPr>
            <a:fld id="{EC18CDE9-FB26-474A-98A5-C5F78A15A2FB}" type="slidenum">
              <a:rPr lang="de-DE" sz="1200" b="0" strike="noStrike" spc="-1">
                <a:solidFill>
                  <a:srgbClr val="8B8B8B"/>
                </a:solidFill>
                <a:uFill>
                  <a:solidFill>
                    <a:srgbClr val="FFFFFF"/>
                  </a:solidFill>
                </a:uFill>
                <a:latin typeface="Calibri"/>
              </a:rPr>
              <a:t>5</a:t>
            </a:fld>
            <a:endParaRPr lang="de-DE"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of this training</a:t>
            </a:r>
            <a:endParaRPr lang="en-US" sz="1800" b="0" strike="noStrike" spc="-1">
              <a:solidFill>
                <a:srgbClr val="000000"/>
              </a:solidFill>
              <a:uFill>
                <a:solidFill>
                  <a:srgbClr val="FFFFFF"/>
                </a:solidFill>
              </a:uFill>
              <a:latin typeface="Calibri"/>
            </a:endParaRPr>
          </a:p>
        </p:txBody>
      </p:sp>
      <p:sp>
        <p:nvSpPr>
          <p:cNvPr id="50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wrap-up</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ITSM-related frameworks and standards</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Understanding the organisational context of managing and delivering services</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and governance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Planning and implementing services and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Monitoring, reviewing and improving services and ITSM (CHECK, ACT)</a:t>
            </a:r>
          </a:p>
        </p:txBody>
      </p:sp>
      <p:sp>
        <p:nvSpPr>
          <p:cNvPr id="508" name="TextShape 3"/>
          <p:cNvSpPr txBox="1"/>
          <p:nvPr/>
        </p:nvSpPr>
        <p:spPr>
          <a:xfrm>
            <a:off x="6553080" y="6430680"/>
            <a:ext cx="2133360" cy="364680"/>
          </a:xfrm>
          <a:prstGeom prst="rect">
            <a:avLst/>
          </a:prstGeom>
          <a:noFill/>
          <a:ln>
            <a:noFill/>
          </a:ln>
        </p:spPr>
        <p:txBody>
          <a:bodyPr anchor="ctr"/>
          <a:lstStyle/>
          <a:p>
            <a:pPr algn="r">
              <a:lnSpc>
                <a:spcPct val="100000"/>
              </a:lnSpc>
            </a:pPr>
            <a:fld id="{48EABAC0-C7A4-42D2-9020-FF7CF7F9B674}" type="slidenum">
              <a:rPr lang="de-DE" sz="1200" b="0" strike="noStrike" spc="-1">
                <a:solidFill>
                  <a:srgbClr val="8B8B8B"/>
                </a:solidFill>
                <a:uFill>
                  <a:solidFill>
                    <a:srgbClr val="FFFFFF"/>
                  </a:solidFill>
                </a:uFill>
                <a:latin typeface="Calibri"/>
              </a:rPr>
              <a:t>50</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Understanding the organisational context of managing and delivering services</a:t>
            </a:r>
            <a:endParaRPr lang="en-US" sz="1800" b="0" strike="noStrike" spc="-1">
              <a:solidFill>
                <a:srgbClr val="000000"/>
              </a:solidFill>
              <a:uFill>
                <a:solidFill>
                  <a:srgbClr val="FFFFFF"/>
                </a:solidFill>
              </a:uFill>
              <a:latin typeface="Calibri"/>
            </a:endParaRPr>
          </a:p>
        </p:txBody>
      </p:sp>
      <p:sp>
        <p:nvSpPr>
          <p:cNvPr id="510" name="TextShape 2"/>
          <p:cNvSpPr txBox="1"/>
          <p:nvPr/>
        </p:nvSpPr>
        <p:spPr>
          <a:xfrm>
            <a:off x="6553080" y="6430680"/>
            <a:ext cx="2133360" cy="364680"/>
          </a:xfrm>
          <a:prstGeom prst="rect">
            <a:avLst/>
          </a:prstGeom>
          <a:noFill/>
          <a:ln>
            <a:noFill/>
          </a:ln>
        </p:spPr>
        <p:txBody>
          <a:bodyPr anchor="ctr"/>
          <a:lstStyle/>
          <a:p>
            <a:pPr algn="r">
              <a:lnSpc>
                <a:spcPct val="100000"/>
              </a:lnSpc>
            </a:pPr>
            <a:fld id="{47299C62-CB23-42AA-A3E8-22EE402D6782}" type="slidenum">
              <a:rPr lang="de-DE" sz="1200" b="0" strike="noStrike" spc="-1">
                <a:solidFill>
                  <a:srgbClr val="FFFFFF"/>
                </a:solidFill>
                <a:uFill>
                  <a:solidFill>
                    <a:srgbClr val="FFFFFF"/>
                  </a:solidFill>
                </a:uFill>
                <a:latin typeface="Calibri"/>
              </a:rPr>
              <a:t>51</a:t>
            </a:fld>
            <a:endParaRPr lang="de-DE" sz="1400" b="0" strike="noStrike" spc="-1">
              <a:solidFill>
                <a:srgbClr val="000000"/>
              </a:solidFill>
              <a:uFill>
                <a:solidFill>
                  <a:srgbClr val="FFFFFF"/>
                </a:solidFill>
              </a:uFill>
              <a:latin typeface="Times New Roman"/>
            </a:endParaRPr>
          </a:p>
        </p:txBody>
      </p:sp>
      <p:sp>
        <p:nvSpPr>
          <p:cNvPr id="511"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Challenges in federated IT service provisioning</a:t>
            </a:r>
            <a:endParaRPr lang="en-US" sz="1800" b="0" strike="noStrike" spc="-1">
              <a:solidFill>
                <a:srgbClr val="000000"/>
              </a:solidFill>
              <a:uFill>
                <a:solidFill>
                  <a:srgbClr val="FFFFFF"/>
                </a:solidFill>
              </a:uFill>
              <a:latin typeface="Calibri"/>
            </a:endParaRPr>
          </a:p>
        </p:txBody>
      </p:sp>
      <p:sp>
        <p:nvSpPr>
          <p:cNvPr id="51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Traditional IT service management (ITSM) practices …</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assume single central control over all service management processes by one </a:t>
            </a:r>
            <a:r>
              <a:rPr lang="en-US" sz="2000" b="0" strike="noStrike" spc="-1" dirty="0" err="1">
                <a:solidFill>
                  <a:srgbClr val="000000"/>
                </a:solidFill>
                <a:uFill>
                  <a:solidFill>
                    <a:srgbClr val="FFFFFF"/>
                  </a:solidFill>
                </a:uFill>
                <a:latin typeface="Calibri"/>
              </a:rPr>
              <a:t>organisation</a:t>
            </a:r>
            <a:r>
              <a:rPr lang="en-US" sz="2000" b="0" strike="noStrike" spc="-1" dirty="0">
                <a:solidFill>
                  <a:srgbClr val="000000"/>
                </a:solidFill>
                <a:uFill>
                  <a:solidFill>
                    <a:srgbClr val="FFFFFF"/>
                  </a:solidFill>
                </a:uFill>
                <a:latin typeface="Calibri"/>
              </a:rPr>
              <a:t> acting as the service provider;</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hardly address collaborative approaches to service delivery.</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As a result: Applying ITSM in federated environments may be more difficult, and not all concepts / ideas will work.</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Important in a federated environment:</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Understanding the needs of different types of federations with respect to (federation-wide) ITSM</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Understanding the roles of the federation members (including the roles or “business models” of the federators involved)</a:t>
            </a:r>
            <a:endParaRPr lang="en-US" b="0" strike="noStrike" spc="-1" dirty="0">
              <a:solidFill>
                <a:srgbClr val="000000"/>
              </a:solidFill>
              <a:uFill>
                <a:solidFill>
                  <a:srgbClr val="FFFFFF"/>
                </a:solidFill>
              </a:uFill>
              <a:latin typeface="Calibri"/>
            </a:endParaRPr>
          </a:p>
        </p:txBody>
      </p:sp>
      <p:sp>
        <p:nvSpPr>
          <p:cNvPr id="514" name="TextShape 3"/>
          <p:cNvSpPr txBox="1"/>
          <p:nvPr/>
        </p:nvSpPr>
        <p:spPr>
          <a:xfrm>
            <a:off x="6553080" y="6430680"/>
            <a:ext cx="2133360" cy="364680"/>
          </a:xfrm>
          <a:prstGeom prst="rect">
            <a:avLst/>
          </a:prstGeom>
          <a:noFill/>
          <a:ln>
            <a:noFill/>
          </a:ln>
        </p:spPr>
        <p:txBody>
          <a:bodyPr anchor="ctr"/>
          <a:lstStyle/>
          <a:p>
            <a:pPr algn="r">
              <a:lnSpc>
                <a:spcPct val="100000"/>
              </a:lnSpc>
            </a:pPr>
            <a:fld id="{16541730-00EE-4592-9ECD-F1BE78F1C998}" type="slidenum">
              <a:rPr lang="de-DE" sz="1200" b="0" strike="noStrike" spc="-1">
                <a:solidFill>
                  <a:srgbClr val="8B8B8B"/>
                </a:solidFill>
                <a:uFill>
                  <a:solidFill>
                    <a:srgbClr val="FFFFFF"/>
                  </a:solidFill>
                </a:uFill>
                <a:latin typeface="Calibri"/>
              </a:rPr>
              <a:t>52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Examples of types of federation</a:t>
            </a:r>
            <a:endParaRPr lang="en-US" sz="1800" b="0" strike="noStrike" spc="-1">
              <a:solidFill>
                <a:srgbClr val="000000"/>
              </a:solidFill>
              <a:uFill>
                <a:solidFill>
                  <a:srgbClr val="FFFFFF"/>
                </a:solidFill>
              </a:uFill>
              <a:latin typeface="Calibri"/>
            </a:endParaRPr>
          </a:p>
        </p:txBody>
      </p:sp>
      <p:sp>
        <p:nvSpPr>
          <p:cNvPr id="526" name="TextShape 12"/>
          <p:cNvSpPr txBox="1"/>
          <p:nvPr/>
        </p:nvSpPr>
        <p:spPr>
          <a:xfrm>
            <a:off x="6553080" y="6430680"/>
            <a:ext cx="2133360" cy="364680"/>
          </a:xfrm>
          <a:prstGeom prst="rect">
            <a:avLst/>
          </a:prstGeom>
          <a:noFill/>
          <a:ln>
            <a:noFill/>
          </a:ln>
        </p:spPr>
        <p:txBody>
          <a:bodyPr anchor="ctr"/>
          <a:lstStyle/>
          <a:p>
            <a:pPr algn="r">
              <a:lnSpc>
                <a:spcPct val="100000"/>
              </a:lnSpc>
            </a:pPr>
            <a:fld id="{50C7A4CB-CC17-4930-A191-B944E5384B4B}" type="slidenum">
              <a:rPr lang="de-DE" sz="1200" b="0" strike="noStrike" spc="-1">
                <a:solidFill>
                  <a:srgbClr val="8B8B8B"/>
                </a:solidFill>
                <a:uFill>
                  <a:solidFill>
                    <a:srgbClr val="FFFFFF"/>
                  </a:solidFill>
                </a:uFill>
                <a:latin typeface="Calibri"/>
              </a:rPr>
              <a:t>53</a:t>
            </a:fld>
            <a:endParaRPr lang="de-DE" sz="1400" b="0" strike="noStrike" spc="-1">
              <a:solidFill>
                <a:srgbClr val="000000"/>
              </a:solidFill>
              <a:uFill>
                <a:solidFill>
                  <a:srgbClr val="FFFFFF"/>
                </a:solidFill>
              </a:uFill>
              <a:latin typeface="Times New Roman"/>
            </a:endParaRPr>
          </a:p>
        </p:txBody>
      </p:sp>
      <p:graphicFrame>
        <p:nvGraphicFramePr>
          <p:cNvPr id="14" name="Inhaltsplatzhalter 4">
            <a:extLst>
              <a:ext uri="{FF2B5EF4-FFF2-40B4-BE49-F238E27FC236}">
                <a16:creationId xmlns:a16="http://schemas.microsoft.com/office/drawing/2014/main" id="{097CA019-4EE7-C947-BA04-CE9B9AC1CE74}"/>
              </a:ext>
            </a:extLst>
          </p:cNvPr>
          <p:cNvGraphicFramePr>
            <a:graphicFrameLocks/>
          </p:cNvGraphicFramePr>
          <p:nvPr>
            <p:extLst>
              <p:ext uri="{D42A27DB-BD31-4B8C-83A1-F6EECF244321}">
                <p14:modId xmlns:p14="http://schemas.microsoft.com/office/powerpoint/2010/main" val="1610593789"/>
              </p:ext>
            </p:extLst>
          </p:nvPr>
        </p:nvGraphicFramePr>
        <p:xfrm>
          <a:off x="228600" y="1680302"/>
          <a:ext cx="8686800" cy="490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Examples of types of federation</a:t>
            </a:r>
            <a:endParaRPr lang="en-US" sz="1800" b="0" strike="noStrike" spc="-1">
              <a:solidFill>
                <a:srgbClr val="000000"/>
              </a:solidFill>
              <a:uFill>
                <a:solidFill>
                  <a:srgbClr val="FFFFFF"/>
                </a:solidFill>
              </a:uFill>
              <a:latin typeface="Calibri"/>
            </a:endParaRPr>
          </a:p>
        </p:txBody>
      </p:sp>
      <p:sp>
        <p:nvSpPr>
          <p:cNvPr id="528" name="CustomShape 2"/>
          <p:cNvSpPr/>
          <p:nvPr/>
        </p:nvSpPr>
        <p:spPr>
          <a:xfrm>
            <a:off x="460692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Invisible coordination</a:t>
            </a:r>
            <a:endParaRPr lang="de-DE" sz="1800" b="0" strike="noStrike" spc="-1">
              <a:solidFill>
                <a:srgbClr val="000000"/>
              </a:solidFill>
              <a:uFill>
                <a:solidFill>
                  <a:srgbClr val="FFFFFF"/>
                </a:solidFill>
              </a:uFill>
              <a:latin typeface="Arial"/>
            </a:endParaRPr>
          </a:p>
        </p:txBody>
      </p:sp>
      <p:sp>
        <p:nvSpPr>
          <p:cNvPr id="529" name="CustomShape 3"/>
          <p:cNvSpPr/>
          <p:nvPr/>
        </p:nvSpPr>
        <p:spPr>
          <a:xfrm>
            <a:off x="460692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Advisory</a:t>
            </a:r>
            <a:endParaRPr lang="de-DE" sz="1800" b="0" strike="noStrike" spc="-1">
              <a:solidFill>
                <a:srgbClr val="000000"/>
              </a:solidFill>
              <a:uFill>
                <a:solidFill>
                  <a:srgbClr val="FFFFFF"/>
                </a:solidFill>
              </a:uFill>
              <a:latin typeface="Arial"/>
            </a:endParaRPr>
          </a:p>
        </p:txBody>
      </p:sp>
      <p:sp>
        <p:nvSpPr>
          <p:cNvPr id="530" name="CustomShape 4"/>
          <p:cNvSpPr/>
          <p:nvPr/>
        </p:nvSpPr>
        <p:spPr>
          <a:xfrm>
            <a:off x="460692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Matchmaking</a:t>
            </a:r>
            <a:endParaRPr lang="de-DE" sz="1800" b="0" strike="noStrike" spc="-1">
              <a:solidFill>
                <a:srgbClr val="000000"/>
              </a:solidFill>
              <a:uFill>
                <a:solidFill>
                  <a:srgbClr val="FFFFFF"/>
                </a:solidFill>
              </a:uFill>
              <a:latin typeface="Arial"/>
            </a:endParaRPr>
          </a:p>
        </p:txBody>
      </p:sp>
      <p:sp>
        <p:nvSpPr>
          <p:cNvPr id="531" name="CustomShape 5"/>
          <p:cNvSpPr/>
          <p:nvPr/>
        </p:nvSpPr>
        <p:spPr>
          <a:xfrm>
            <a:off x="460692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One stop shop offering</a:t>
            </a:r>
            <a:endParaRPr lang="de-DE" sz="1800" b="0" strike="noStrike" spc="-1">
              <a:solidFill>
                <a:srgbClr val="000000"/>
              </a:solidFill>
              <a:uFill>
                <a:solidFill>
                  <a:srgbClr val="FFFFFF"/>
                </a:solidFill>
              </a:uFill>
              <a:latin typeface="Arial"/>
            </a:endParaRPr>
          </a:p>
        </p:txBody>
      </p:sp>
      <p:sp>
        <p:nvSpPr>
          <p:cNvPr id="532" name="CustomShape 6"/>
          <p:cNvSpPr/>
          <p:nvPr/>
        </p:nvSpPr>
        <p:spPr>
          <a:xfrm>
            <a:off x="460692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137520" tIns="91800" bIns="91440" anchor="ctr"/>
          <a:lstStyle/>
          <a:p>
            <a:pPr algn="ctr">
              <a:lnSpc>
                <a:spcPct val="90000"/>
              </a:lnSpc>
            </a:pPr>
            <a:r>
              <a:rPr lang="de-DE" sz="2400" b="0" strike="noStrike" spc="-1">
                <a:solidFill>
                  <a:srgbClr val="FFFFFF"/>
                </a:solidFill>
                <a:uFill>
                  <a:solidFill>
                    <a:srgbClr val="FFFFFF"/>
                  </a:solidFill>
                </a:uFill>
                <a:latin typeface="Calibri"/>
              </a:rPr>
              <a:t>Full service integration</a:t>
            </a:r>
            <a:endParaRPr lang="de-DE" sz="1800" b="0" strike="noStrike" spc="-1">
              <a:solidFill>
                <a:srgbClr val="000000"/>
              </a:solidFill>
              <a:uFill>
                <a:solidFill>
                  <a:srgbClr val="FFFFFF"/>
                </a:solidFill>
              </a:uFill>
              <a:latin typeface="Arial"/>
            </a:endParaRPr>
          </a:p>
        </p:txBody>
      </p:sp>
      <p:sp>
        <p:nvSpPr>
          <p:cNvPr id="533" name="TextShape 7"/>
          <p:cNvSpPr txBox="1"/>
          <p:nvPr/>
        </p:nvSpPr>
        <p:spPr>
          <a:xfrm>
            <a:off x="6553080" y="6430680"/>
            <a:ext cx="2133360" cy="364680"/>
          </a:xfrm>
          <a:prstGeom prst="rect">
            <a:avLst/>
          </a:prstGeom>
          <a:noFill/>
          <a:ln>
            <a:noFill/>
          </a:ln>
        </p:spPr>
        <p:txBody>
          <a:bodyPr anchor="ctr"/>
          <a:lstStyle/>
          <a:p>
            <a:pPr algn="r">
              <a:lnSpc>
                <a:spcPct val="100000"/>
              </a:lnSpc>
            </a:pPr>
            <a:fld id="{2B8403DA-9CDB-40CE-89A1-114EDB3B6A1D}" type="slidenum">
              <a:rPr lang="de-DE" sz="1200" b="0" strike="noStrike" spc="-1">
                <a:solidFill>
                  <a:srgbClr val="8B8B8B"/>
                </a:solidFill>
                <a:uFill>
                  <a:solidFill>
                    <a:srgbClr val="FFFFFF"/>
                  </a:solidFill>
                </a:uFill>
                <a:latin typeface="Calibri"/>
              </a:rPr>
              <a:t>54</a:t>
            </a:fld>
            <a:endParaRPr lang="de-DE" sz="1400" b="0" strike="noStrike" spc="-1">
              <a:solidFill>
                <a:srgbClr val="000000"/>
              </a:solidFill>
              <a:uFill>
                <a:solidFill>
                  <a:srgbClr val="FFFFFF"/>
                </a:solidFill>
              </a:uFill>
              <a:latin typeface="Times New Roman"/>
            </a:endParaRPr>
          </a:p>
        </p:txBody>
      </p:sp>
      <p:sp>
        <p:nvSpPr>
          <p:cNvPr id="534" name="CustomShape 8"/>
          <p:cNvSpPr/>
          <p:nvPr/>
        </p:nvSpPr>
        <p:spPr>
          <a:xfrm>
            <a:off x="177156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535" name="CustomShape 9"/>
          <p:cNvSpPr/>
          <p:nvPr/>
        </p:nvSpPr>
        <p:spPr>
          <a:xfrm>
            <a:off x="164520" y="1791360"/>
            <a:ext cx="422604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600" b="1" strike="noStrike" spc="-1">
                <a:solidFill>
                  <a:srgbClr val="000000"/>
                </a:solidFill>
                <a:uFill>
                  <a:solidFill>
                    <a:srgbClr val="FFFFFF"/>
                  </a:solidFill>
                </a:uFill>
                <a:latin typeface="Calibri"/>
              </a:rPr>
              <a:t>In looser federations:</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Individual federation members are responsible for delivering services to their customers largely on their own</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Wingdings"/>
              </a:rPr>
              <a:t></a:t>
            </a:r>
            <a:r>
              <a:rPr lang="de-DE" sz="1600" b="0" strike="noStrike" spc="-1">
                <a:solidFill>
                  <a:srgbClr val="000000"/>
                </a:solidFill>
                <a:uFill>
                  <a:solidFill>
                    <a:srgbClr val="FFFFFF"/>
                  </a:solidFill>
                </a:uFill>
                <a:latin typeface="Calibri"/>
              </a:rPr>
              <a:t> Few, if any, federation-wide ITSM processes</a:t>
            </a:r>
            <a:endParaRPr lang="de-DE" sz="1800" b="0" strike="noStrike" spc="-1">
              <a:solidFill>
                <a:srgbClr val="000000"/>
              </a:solidFill>
              <a:uFill>
                <a:solidFill>
                  <a:srgbClr val="FFFFFF"/>
                </a:solidFill>
              </a:uFill>
              <a:latin typeface="Arial"/>
            </a:endParaRPr>
          </a:p>
        </p:txBody>
      </p:sp>
      <p:sp>
        <p:nvSpPr>
          <p:cNvPr id="536" name="CustomShape 10"/>
          <p:cNvSpPr/>
          <p:nvPr/>
        </p:nvSpPr>
        <p:spPr>
          <a:xfrm>
            <a:off x="164520" y="5432040"/>
            <a:ext cx="422604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600" b="1" strike="noStrike" spc="-1">
                <a:solidFill>
                  <a:srgbClr val="000000"/>
                </a:solidFill>
                <a:uFill>
                  <a:solidFill>
                    <a:srgbClr val="FFFFFF"/>
                  </a:solidFill>
                </a:uFill>
                <a:latin typeface="Calibri"/>
              </a:rPr>
              <a:t>In more tightly integrated federations:</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Service delivery to customers requires joint effort from multiple federation members</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Wingdings"/>
              </a:rPr>
              <a:t></a:t>
            </a:r>
            <a:r>
              <a:rPr lang="de-DE" sz="1600" b="0" strike="noStrike" spc="-1">
                <a:solidFill>
                  <a:srgbClr val="000000"/>
                </a:solidFill>
                <a:uFill>
                  <a:solidFill>
                    <a:srgbClr val="FFFFFF"/>
                  </a:solidFill>
                </a:uFill>
                <a:latin typeface="Calibri"/>
              </a:rPr>
              <a:t> Many, if not all, ITSM processes are federation-wide</a:t>
            </a:r>
            <a:endParaRPr lang="de-DE" sz="1800" b="0" strike="noStrike" spc="-1">
              <a:solidFill>
                <a:srgbClr val="000000"/>
              </a:solidFill>
              <a:uFill>
                <a:solidFill>
                  <a:srgbClr val="FFFFFF"/>
                </a:solidFill>
              </a:uFill>
              <a:latin typeface="Arial"/>
            </a:endParaRPr>
          </a:p>
        </p:txBody>
      </p:sp>
      <p:sp>
        <p:nvSpPr>
          <p:cNvPr id="537" name="CustomShape 11"/>
          <p:cNvSpPr/>
          <p:nvPr/>
        </p:nvSpPr>
        <p:spPr>
          <a:xfrm rot="16200000">
            <a:off x="-744480" y="4086360"/>
            <a:ext cx="230220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2400" b="0" strike="noStrike" spc="-1">
                <a:solidFill>
                  <a:srgbClr val="000000"/>
                </a:solidFill>
                <a:uFill>
                  <a:solidFill>
                    <a:srgbClr val="FFFFFF"/>
                  </a:solidFill>
                </a:uFill>
                <a:latin typeface="Calibri"/>
              </a:rPr>
              <a:t>ITSM perspective</a:t>
            </a:r>
            <a:endParaRPr lang="de-DE" sz="1800" b="0" strike="noStrike" spc="-1">
              <a:solidFill>
                <a:srgbClr val="000000"/>
              </a:solidFill>
              <a:uFill>
                <a:solidFill>
                  <a:srgbClr val="FFFFFF"/>
                </a:solidFill>
              </a:uFill>
              <a:latin typeface="Arial"/>
            </a:endParaRPr>
          </a:p>
        </p:txBody>
      </p:sp>
      <p:sp>
        <p:nvSpPr>
          <p:cNvPr id="538" name="CustomShape 12"/>
          <p:cNvSpPr/>
          <p:nvPr/>
        </p:nvSpPr>
        <p:spPr>
          <a:xfrm>
            <a:off x="7194960" y="1954800"/>
            <a:ext cx="154800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Hotel industry </a:t>
            </a:r>
            <a:endParaRPr lang="de-DE" sz="1800" b="0" strike="noStrike" spc="-1">
              <a:solidFill>
                <a:srgbClr val="000000"/>
              </a:solidFill>
              <a:uFill>
                <a:solidFill>
                  <a:srgbClr val="FFFFFF"/>
                </a:solidFill>
              </a:uFill>
              <a:latin typeface="Arial"/>
            </a:endParaRPr>
          </a:p>
          <a:p>
            <a:pPr>
              <a:lnSpc>
                <a:spcPct val="100000"/>
              </a:lnSpc>
            </a:pPr>
            <a:r>
              <a:rPr lang="de-DE" sz="1800" b="0" strike="noStrike" spc="-1">
                <a:solidFill>
                  <a:srgbClr val="000000"/>
                </a:solidFill>
                <a:uFill>
                  <a:solidFill>
                    <a:srgbClr val="FFFFFF"/>
                  </a:solidFill>
                </a:uFill>
                <a:latin typeface="Calibri"/>
              </a:rPr>
              <a:t>association</a:t>
            </a:r>
            <a:endParaRPr lang="de-DE" sz="1800" b="0" strike="noStrike" spc="-1">
              <a:solidFill>
                <a:srgbClr val="000000"/>
              </a:solidFill>
              <a:uFill>
                <a:solidFill>
                  <a:srgbClr val="FFFFFF"/>
                </a:solidFill>
              </a:uFill>
              <a:latin typeface="Arial"/>
            </a:endParaRPr>
          </a:p>
        </p:txBody>
      </p:sp>
      <p:sp>
        <p:nvSpPr>
          <p:cNvPr id="539" name="CustomShape 13"/>
          <p:cNvSpPr/>
          <p:nvPr/>
        </p:nvSpPr>
        <p:spPr>
          <a:xfrm>
            <a:off x="7209720" y="3908880"/>
            <a:ext cx="1532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Travel agent,</a:t>
            </a:r>
            <a:endParaRPr lang="de-DE" sz="1800" b="0" strike="noStrike" spc="-1">
              <a:solidFill>
                <a:srgbClr val="000000"/>
              </a:solidFill>
              <a:uFill>
                <a:solidFill>
                  <a:srgbClr val="FFFFFF"/>
                </a:solidFill>
              </a:uFill>
              <a:latin typeface="Arial"/>
            </a:endParaRPr>
          </a:p>
          <a:p>
            <a:pPr>
              <a:lnSpc>
                <a:spcPct val="100000"/>
              </a:lnSpc>
            </a:pPr>
            <a:r>
              <a:rPr lang="de-DE" sz="1800" b="0" strike="noStrike" spc="-1">
                <a:solidFill>
                  <a:srgbClr val="000000"/>
                </a:solidFill>
                <a:uFill>
                  <a:solidFill>
                    <a:srgbClr val="FFFFFF"/>
                  </a:solidFill>
                </a:uFill>
                <a:latin typeface="Calibri"/>
              </a:rPr>
              <a:t>booking portal</a:t>
            </a:r>
            <a:endParaRPr lang="de-DE" sz="1800" b="0" strike="noStrike" spc="-1">
              <a:solidFill>
                <a:srgbClr val="000000"/>
              </a:solidFill>
              <a:uFill>
                <a:solidFill>
                  <a:srgbClr val="FFFFFF"/>
                </a:solidFill>
              </a:uFill>
              <a:latin typeface="Arial"/>
            </a:endParaRPr>
          </a:p>
        </p:txBody>
      </p:sp>
      <p:sp>
        <p:nvSpPr>
          <p:cNvPr id="540" name="CustomShape 14"/>
          <p:cNvSpPr/>
          <p:nvPr/>
        </p:nvSpPr>
        <p:spPr>
          <a:xfrm>
            <a:off x="7208280" y="4923000"/>
            <a:ext cx="13622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Airline with 
code sharing</a:t>
            </a:r>
            <a:endParaRPr lang="de-DE" sz="1800" b="0" strike="noStrike" spc="-1">
              <a:solidFill>
                <a:srgbClr val="000000"/>
              </a:solidFill>
              <a:uFill>
                <a:solidFill>
                  <a:srgbClr val="FFFFFF"/>
                </a:solidFill>
              </a:uFill>
              <a:latin typeface="Arial"/>
            </a:endParaRPr>
          </a:p>
        </p:txBody>
      </p:sp>
      <p:sp>
        <p:nvSpPr>
          <p:cNvPr id="541" name="CustomShape 15"/>
          <p:cNvSpPr/>
          <p:nvPr/>
        </p:nvSpPr>
        <p:spPr>
          <a:xfrm>
            <a:off x="7201800" y="5862960"/>
            <a:ext cx="16394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Virtual mobile</a:t>
            </a:r>
            <a:endParaRPr lang="de-DE" sz="1800" b="0" strike="noStrike" spc="-1">
              <a:solidFill>
                <a:srgbClr val="000000"/>
              </a:solidFill>
              <a:uFill>
                <a:solidFill>
                  <a:srgbClr val="FFFFFF"/>
                </a:solidFill>
              </a:uFill>
              <a:latin typeface="Arial"/>
            </a:endParaRPr>
          </a:p>
          <a:p>
            <a:pPr>
              <a:lnSpc>
                <a:spcPct val="100000"/>
              </a:lnSpc>
            </a:pPr>
            <a:r>
              <a:rPr lang="de-DE" sz="1800" b="0" strike="noStrike" spc="-1">
                <a:solidFill>
                  <a:srgbClr val="000000"/>
                </a:solidFill>
                <a:uFill>
                  <a:solidFill>
                    <a:srgbClr val="FFFFFF"/>
                  </a:solidFill>
                </a:uFill>
                <a:latin typeface="Calibri"/>
              </a:rPr>
              <a:t>phone operator</a:t>
            </a:r>
            <a:endParaRPr lang="de-DE" sz="1800" b="0" strike="noStrike" spc="-1">
              <a:solidFill>
                <a:srgbClr val="000000"/>
              </a:solidFill>
              <a:uFill>
                <a:solidFill>
                  <a:srgbClr val="FFFFFF"/>
                </a:solidFill>
              </a:uFill>
              <a:latin typeface="Arial"/>
            </a:endParaRPr>
          </a:p>
        </p:txBody>
      </p:sp>
      <p:sp>
        <p:nvSpPr>
          <p:cNvPr id="542" name="CustomShape 16"/>
          <p:cNvSpPr/>
          <p:nvPr/>
        </p:nvSpPr>
        <p:spPr>
          <a:xfrm>
            <a:off x="7192800" y="2894760"/>
            <a:ext cx="13255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Hotel guide,</a:t>
            </a:r>
            <a:endParaRPr lang="de-DE" sz="1800" b="0" strike="noStrike" spc="-1">
              <a:solidFill>
                <a:srgbClr val="000000"/>
              </a:solidFill>
              <a:uFill>
                <a:solidFill>
                  <a:srgbClr val="FFFFFF"/>
                </a:solidFill>
              </a:uFill>
              <a:latin typeface="Arial"/>
            </a:endParaRPr>
          </a:p>
          <a:p>
            <a:pPr>
              <a:lnSpc>
                <a:spcPct val="100000"/>
              </a:lnSpc>
            </a:pPr>
            <a:r>
              <a:rPr lang="de-DE" sz="1800" b="0" strike="noStrike" spc="-1">
                <a:solidFill>
                  <a:srgbClr val="000000"/>
                </a:solidFill>
                <a:uFill>
                  <a:solidFill>
                    <a:srgbClr val="FFFFFF"/>
                  </a:solidFill>
                </a:uFill>
                <a:latin typeface="Calibri"/>
              </a:rPr>
              <a:t>rating portal</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Defining the scope of service management</a:t>
            </a:r>
            <a:endParaRPr lang="en-US" sz="1800" b="0" strike="noStrike" spc="-1">
              <a:solidFill>
                <a:srgbClr val="000000"/>
              </a:solidFill>
              <a:uFill>
                <a:solidFill>
                  <a:srgbClr val="FFFFFF"/>
                </a:solidFill>
              </a:uFill>
              <a:latin typeface="Calibri"/>
            </a:endParaRPr>
          </a:p>
        </p:txBody>
      </p:sp>
      <p:sp>
        <p:nvSpPr>
          <p:cNvPr id="544" name="TextShape 2"/>
          <p:cNvSpPr txBox="1"/>
          <p:nvPr/>
        </p:nvSpPr>
        <p:spPr>
          <a:xfrm>
            <a:off x="457200" y="1696680"/>
            <a:ext cx="8229240" cy="4625640"/>
          </a:xfrm>
          <a:prstGeom prst="rect">
            <a:avLst/>
          </a:prstGeom>
          <a:noFill/>
          <a:ln>
            <a:noFill/>
          </a:ln>
        </p:spPr>
        <p:txBody>
          <a:bodyPr/>
          <a:lstStyle/>
          <a:p>
            <a:pP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The scope of the SMS may be limited to …</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certain services or service catalogues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certain technologies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certain (geographical) locations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certain organisations or parts of organisations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certain parts of a federation (in a federated environment)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service provision for specific (groups of) customers / users</a:t>
            </a:r>
            <a:endParaRPr lang="en-US" sz="2000" b="0" strike="noStrike" spc="-1">
              <a:solidFill>
                <a:srgbClr val="000000"/>
              </a:solidFill>
              <a:uFill>
                <a:solidFill>
                  <a:srgbClr val="FFFFFF"/>
                </a:solidFill>
              </a:uFill>
              <a:latin typeface="Calibri"/>
            </a:endParaRPr>
          </a:p>
        </p:txBody>
      </p:sp>
      <p:sp>
        <p:nvSpPr>
          <p:cNvPr id="545" name="TextShape 3"/>
          <p:cNvSpPr txBox="1"/>
          <p:nvPr/>
        </p:nvSpPr>
        <p:spPr>
          <a:xfrm>
            <a:off x="6553080" y="6430680"/>
            <a:ext cx="2133360" cy="364680"/>
          </a:xfrm>
          <a:prstGeom prst="rect">
            <a:avLst/>
          </a:prstGeom>
          <a:noFill/>
          <a:ln>
            <a:noFill/>
          </a:ln>
        </p:spPr>
        <p:txBody>
          <a:bodyPr anchor="ctr"/>
          <a:lstStyle/>
          <a:p>
            <a:pPr algn="r">
              <a:lnSpc>
                <a:spcPct val="100000"/>
              </a:lnSpc>
            </a:pPr>
            <a:fld id="{C950E08A-798D-4F18-857B-8AB0633125C1}" type="slidenum">
              <a:rPr lang="de-DE" sz="1200" b="0" strike="noStrike" spc="-1">
                <a:solidFill>
                  <a:srgbClr val="8B8B8B"/>
                </a:solidFill>
                <a:uFill>
                  <a:solidFill>
                    <a:srgbClr val="FFFFFF"/>
                  </a:solidFill>
                </a:uFill>
                <a:latin typeface="Calibri"/>
              </a:rPr>
              <a:t>55</a:t>
            </a:fld>
            <a:endParaRPr lang="de-DE" sz="1400" b="0" strike="noStrike" spc="-1">
              <a:solidFill>
                <a:srgbClr val="000000"/>
              </a:solidFill>
              <a:uFill>
                <a:solidFill>
                  <a:srgbClr val="FFFFFF"/>
                </a:solidFill>
              </a:uFill>
              <a:latin typeface="Times New Roman"/>
            </a:endParaRPr>
          </a:p>
        </p:txBody>
      </p:sp>
      <p:graphicFrame>
        <p:nvGraphicFramePr>
          <p:cNvPr id="546" name="Table 4"/>
          <p:cNvGraphicFramePr/>
          <p:nvPr/>
        </p:nvGraphicFramePr>
        <p:xfrm>
          <a:off x="457200" y="1774080"/>
          <a:ext cx="8229600" cy="1059960"/>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GR3 Defining The Scope Of Service Management</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35892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GR3.1 The scope of the SMS shall be defined and a scope statement created.</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Defining the scope of service management: Examples of scope statements</a:t>
            </a:r>
            <a:endParaRPr lang="en-US" sz="1800" b="0" strike="noStrike" spc="-1">
              <a:solidFill>
                <a:srgbClr val="000000"/>
              </a:solidFill>
              <a:uFill>
                <a:solidFill>
                  <a:srgbClr val="FFFFFF"/>
                </a:solidFill>
              </a:uFill>
              <a:latin typeface="Calibri"/>
            </a:endParaRPr>
          </a:p>
        </p:txBody>
      </p:sp>
      <p:sp>
        <p:nvSpPr>
          <p:cNvPr id="548"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Generic scope statement:</a:t>
            </a:r>
          </a:p>
          <a:p>
            <a:r>
              <a:rPr lang="en-US" sz="2400" b="0" i="1" strike="noStrike" spc="-1">
                <a:solidFill>
                  <a:srgbClr val="000000"/>
                </a:solidFill>
                <a:uFill>
                  <a:solidFill>
                    <a:srgbClr val="FFFFFF"/>
                  </a:solidFill>
                </a:uFill>
                <a:latin typeface="Calibri"/>
              </a:rPr>
              <a:t>The SMS of [name of the service provider or federation] that delivers [technology] [service(s)] from [service provider location(s)] to [customer(s)] at [customer(s’) location(s)]</a:t>
            </a: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Example:</a:t>
            </a:r>
          </a:p>
          <a:p>
            <a:r>
              <a:rPr lang="en-US" sz="2400" b="0" i="1" strike="noStrike" spc="-1">
                <a:solidFill>
                  <a:srgbClr val="000000"/>
                </a:solidFill>
                <a:uFill>
                  <a:solidFill>
                    <a:srgbClr val="FFFFFF"/>
                  </a:solidFill>
                </a:uFill>
                <a:latin typeface="Calibri"/>
              </a:rPr>
              <a:t>The SMS of the ACME IT service unit that delivers Microsoft Windows-based desktop and communication services from their data center site in Amsterdam to all ACME business units at locations in The Netherlands</a:t>
            </a:r>
            <a:endParaRPr lang="en-US" sz="28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p:txBody>
      </p:sp>
      <p:sp>
        <p:nvSpPr>
          <p:cNvPr id="549" name="TextShape 3"/>
          <p:cNvSpPr txBox="1"/>
          <p:nvPr/>
        </p:nvSpPr>
        <p:spPr>
          <a:xfrm>
            <a:off x="6553080" y="6430680"/>
            <a:ext cx="2133360" cy="364680"/>
          </a:xfrm>
          <a:prstGeom prst="rect">
            <a:avLst/>
          </a:prstGeom>
          <a:noFill/>
          <a:ln>
            <a:noFill/>
          </a:ln>
        </p:spPr>
        <p:txBody>
          <a:bodyPr anchor="ctr"/>
          <a:lstStyle/>
          <a:p>
            <a:pPr algn="r">
              <a:lnSpc>
                <a:spcPct val="100000"/>
              </a:lnSpc>
            </a:pPr>
            <a:fld id="{668D7C77-2404-4CDC-BEB8-D9E448D02623}" type="slidenum">
              <a:rPr lang="de-DE" sz="1200" b="0" strike="noStrike" spc="-1">
                <a:solidFill>
                  <a:srgbClr val="8B8B8B"/>
                </a:solidFill>
                <a:uFill>
                  <a:solidFill>
                    <a:srgbClr val="FFFFFF"/>
                  </a:solidFill>
                </a:uFill>
                <a:latin typeface="Calibri"/>
              </a:rPr>
              <a:t>56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of this training</a:t>
            </a:r>
            <a:endParaRPr lang="en-US" sz="1800" b="0" strike="noStrike" spc="-1">
              <a:solidFill>
                <a:srgbClr val="000000"/>
              </a:solidFill>
              <a:uFill>
                <a:solidFill>
                  <a:srgbClr val="FFFFFF"/>
                </a:solidFill>
              </a:uFill>
              <a:latin typeface="Calibri"/>
            </a:endParaRPr>
          </a:p>
        </p:txBody>
      </p:sp>
      <p:sp>
        <p:nvSpPr>
          <p:cNvPr id="551"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wrap-up</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ITSM-related frameworks and standards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Understanding the organisational context of managing and delivering services</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Leadership and governance</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Planning and implementing services and ITSM (PLAN, DO)</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Monitoring, reviewing and improving services and ITSM (CHECK, ACT)</a:t>
            </a:r>
          </a:p>
        </p:txBody>
      </p:sp>
      <p:sp>
        <p:nvSpPr>
          <p:cNvPr id="552" name="TextShape 3"/>
          <p:cNvSpPr txBox="1"/>
          <p:nvPr/>
        </p:nvSpPr>
        <p:spPr>
          <a:xfrm>
            <a:off x="6553080" y="6430680"/>
            <a:ext cx="2133360" cy="364680"/>
          </a:xfrm>
          <a:prstGeom prst="rect">
            <a:avLst/>
          </a:prstGeom>
          <a:noFill/>
          <a:ln>
            <a:noFill/>
          </a:ln>
        </p:spPr>
        <p:txBody>
          <a:bodyPr anchor="ctr"/>
          <a:lstStyle/>
          <a:p>
            <a:pPr algn="r">
              <a:lnSpc>
                <a:spcPct val="100000"/>
              </a:lnSpc>
            </a:pPr>
            <a:fld id="{25DDC0DF-161A-44C1-A14B-4F871A793555}" type="slidenum">
              <a:rPr lang="de-DE" sz="1200" b="0" strike="noStrike" spc="-1">
                <a:solidFill>
                  <a:srgbClr val="8B8B8B"/>
                </a:solidFill>
                <a:uFill>
                  <a:solidFill>
                    <a:srgbClr val="FFFFFF"/>
                  </a:solidFill>
                </a:uFill>
                <a:latin typeface="Calibri"/>
              </a:rPr>
              <a:t>57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Leadership and governance</a:t>
            </a:r>
            <a:endParaRPr lang="en-US" sz="1800" b="0" strike="noStrike" spc="-1">
              <a:solidFill>
                <a:srgbClr val="000000"/>
              </a:solidFill>
              <a:uFill>
                <a:solidFill>
                  <a:srgbClr val="FFFFFF"/>
                </a:solidFill>
              </a:uFill>
              <a:latin typeface="Calibri"/>
            </a:endParaRPr>
          </a:p>
        </p:txBody>
      </p:sp>
      <p:sp>
        <p:nvSpPr>
          <p:cNvPr id="554" name="TextShape 2"/>
          <p:cNvSpPr txBox="1"/>
          <p:nvPr/>
        </p:nvSpPr>
        <p:spPr>
          <a:xfrm>
            <a:off x="6553080" y="6430680"/>
            <a:ext cx="2133360" cy="364680"/>
          </a:xfrm>
          <a:prstGeom prst="rect">
            <a:avLst/>
          </a:prstGeom>
          <a:noFill/>
          <a:ln>
            <a:noFill/>
          </a:ln>
        </p:spPr>
        <p:txBody>
          <a:bodyPr anchor="ctr"/>
          <a:lstStyle/>
          <a:p>
            <a:pPr algn="r">
              <a:lnSpc>
                <a:spcPct val="100000"/>
              </a:lnSpc>
            </a:pPr>
            <a:fld id="{398A48B6-4243-485F-AE91-0487BCB6293E}" type="slidenum">
              <a:rPr lang="de-DE" sz="1200" b="0" strike="noStrike" spc="-1">
                <a:solidFill>
                  <a:srgbClr val="FFFFFF"/>
                </a:solidFill>
                <a:uFill>
                  <a:solidFill>
                    <a:srgbClr val="FFFFFF"/>
                  </a:solidFill>
                </a:uFill>
                <a:latin typeface="Calibri"/>
              </a:rPr>
              <a:t>58</a:t>
            </a:fld>
            <a:endParaRPr lang="de-DE" sz="1400" b="0" strike="noStrike" spc="-1">
              <a:solidFill>
                <a:srgbClr val="000000"/>
              </a:solidFill>
              <a:uFill>
                <a:solidFill>
                  <a:srgbClr val="FFFFFF"/>
                </a:solidFill>
              </a:uFill>
              <a:latin typeface="Times New Roman"/>
            </a:endParaRPr>
          </a:p>
        </p:txBody>
      </p:sp>
      <p:sp>
        <p:nvSpPr>
          <p:cNvPr id="555"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Leadership and governance: Overview</a:t>
            </a:r>
            <a:endParaRPr lang="en-US" sz="1800" b="0" strike="noStrike" spc="-1">
              <a:solidFill>
                <a:srgbClr val="000000"/>
              </a:solidFill>
              <a:uFill>
                <a:solidFill>
                  <a:srgbClr val="FFFFFF"/>
                </a:solidFill>
              </a:uFill>
              <a:latin typeface="Calibri"/>
            </a:endParaRPr>
          </a:p>
        </p:txBody>
      </p:sp>
      <p:sp>
        <p:nvSpPr>
          <p:cNvPr id="55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Effective policies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Effective communication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Governing value-generation through IT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Governing risk in ITSM</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Other governance disciplines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Governing transparency in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Governing the use of resources for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Governing processes operated by third parties</a:t>
            </a:r>
            <a:endParaRPr lang="en-US" sz="2000" b="0" strike="noStrike" spc="-1">
              <a:solidFill>
                <a:srgbClr val="000000"/>
              </a:solidFill>
              <a:uFill>
                <a:solidFill>
                  <a:srgbClr val="FFFFFF"/>
                </a:solidFill>
              </a:uFill>
              <a:latin typeface="Calibri"/>
            </a:endParaRPr>
          </a:p>
        </p:txBody>
      </p:sp>
      <p:sp>
        <p:nvSpPr>
          <p:cNvPr id="558" name="TextShape 3"/>
          <p:cNvSpPr txBox="1"/>
          <p:nvPr/>
        </p:nvSpPr>
        <p:spPr>
          <a:xfrm>
            <a:off x="6553080" y="6430680"/>
            <a:ext cx="2133360" cy="364680"/>
          </a:xfrm>
          <a:prstGeom prst="rect">
            <a:avLst/>
          </a:prstGeom>
          <a:noFill/>
          <a:ln>
            <a:noFill/>
          </a:ln>
        </p:spPr>
        <p:txBody>
          <a:bodyPr anchor="ctr"/>
          <a:lstStyle/>
          <a:p>
            <a:pPr algn="r">
              <a:lnSpc>
                <a:spcPct val="100000"/>
              </a:lnSpc>
            </a:pPr>
            <a:fld id="{21727734-32F3-48F8-BC9C-FC9310754148}" type="slidenum">
              <a:rPr lang="de-DE" sz="1200" b="0" strike="noStrike" spc="-1">
                <a:solidFill>
                  <a:srgbClr val="8B8B8B"/>
                </a:solidFill>
                <a:uFill>
                  <a:solidFill>
                    <a:srgbClr val="FFFFFF"/>
                  </a:solidFill>
                </a:uFill>
                <a:latin typeface="Calibri"/>
              </a:rPr>
              <a:t>59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FitSM Foundation &amp; Advanced Wrap-Up</a:t>
            </a:r>
            <a:endParaRPr lang="en-US" sz="1800" b="0" strike="noStrike" spc="-1">
              <a:solidFill>
                <a:srgbClr val="000000"/>
              </a:solidFill>
              <a:uFill>
                <a:solidFill>
                  <a:srgbClr val="FFFFFF"/>
                </a:solidFill>
              </a:uFill>
              <a:latin typeface="Calibri"/>
            </a:endParaRPr>
          </a:p>
        </p:txBody>
      </p:sp>
      <p:sp>
        <p:nvSpPr>
          <p:cNvPr id="128" name="TextShape 2"/>
          <p:cNvSpPr txBox="1"/>
          <p:nvPr/>
        </p:nvSpPr>
        <p:spPr>
          <a:xfrm>
            <a:off x="6553080" y="6430680"/>
            <a:ext cx="2133360" cy="364680"/>
          </a:xfrm>
          <a:prstGeom prst="rect">
            <a:avLst/>
          </a:prstGeom>
          <a:noFill/>
          <a:ln>
            <a:noFill/>
          </a:ln>
        </p:spPr>
        <p:txBody>
          <a:bodyPr anchor="ctr"/>
          <a:lstStyle/>
          <a:p>
            <a:pPr algn="r">
              <a:lnSpc>
                <a:spcPct val="100000"/>
              </a:lnSpc>
            </a:pPr>
            <a:fld id="{7990055F-9B21-4C60-83B9-59B5462D655E}" type="slidenum">
              <a:rPr lang="de-DE" sz="1200" b="0" strike="noStrike" spc="-1">
                <a:solidFill>
                  <a:srgbClr val="FFFFFF"/>
                </a:solidFill>
                <a:uFill>
                  <a:solidFill>
                    <a:srgbClr val="FFFFFF"/>
                  </a:solidFill>
                </a:uFill>
                <a:latin typeface="Calibri"/>
              </a:rPr>
              <a:t>6</a:t>
            </a:fld>
            <a:endParaRPr lang="de-DE" sz="1400" b="0" strike="noStrike" spc="-1">
              <a:solidFill>
                <a:srgbClr val="000000"/>
              </a:solidFill>
              <a:uFill>
                <a:solidFill>
                  <a:srgbClr val="FFFFFF"/>
                </a:solidFill>
              </a:uFill>
              <a:latin typeface="Times New Roman"/>
            </a:endParaRPr>
          </a:p>
        </p:txBody>
      </p:sp>
      <p:sp>
        <p:nvSpPr>
          <p:cNvPr id="129" name="TextShape 3"/>
          <p:cNvSpPr txBox="1"/>
          <p:nvPr/>
        </p:nvSpPr>
        <p:spPr>
          <a:xfrm>
            <a:off x="1371600" y="3886200"/>
            <a:ext cx="6400440" cy="1752120"/>
          </a:xfrm>
          <a:prstGeom prst="rect">
            <a:avLst/>
          </a:prstGeom>
          <a:noFill/>
          <a:ln>
            <a:noFill/>
          </a:ln>
        </p:spPr>
        <p:txBody>
          <a:bodyPr/>
          <a:lstStyle/>
          <a:p>
            <a:pPr algn="ctr"/>
            <a:endParaRPr lang="de-DE"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Effective policies</a:t>
            </a:r>
            <a:endParaRPr lang="en-US" sz="1800" b="0" strike="noStrike" spc="-1">
              <a:solidFill>
                <a:srgbClr val="000000"/>
              </a:solidFill>
              <a:uFill>
                <a:solidFill>
                  <a:srgbClr val="FFFFFF"/>
                </a:solidFill>
              </a:uFill>
              <a:latin typeface="Calibri"/>
            </a:endParaRPr>
          </a:p>
        </p:txBody>
      </p:sp>
      <p:sp>
        <p:nvSpPr>
          <p:cNvPr id="560" name="TextShape 2"/>
          <p:cNvSpPr txBox="1"/>
          <p:nvPr/>
        </p:nvSpPr>
        <p:spPr>
          <a:xfrm>
            <a:off x="6553080" y="6430680"/>
            <a:ext cx="2133360" cy="364680"/>
          </a:xfrm>
          <a:prstGeom prst="rect">
            <a:avLst/>
          </a:prstGeom>
          <a:noFill/>
          <a:ln>
            <a:noFill/>
          </a:ln>
        </p:spPr>
        <p:txBody>
          <a:bodyPr anchor="ctr"/>
          <a:lstStyle/>
          <a:p>
            <a:pPr algn="r">
              <a:lnSpc>
                <a:spcPct val="100000"/>
              </a:lnSpc>
            </a:pPr>
            <a:fld id="{3FFB1DB6-6F4A-40F1-B308-A8F0B8FACF69}" type="slidenum">
              <a:rPr lang="de-DE" sz="1200" b="0" strike="noStrike" spc="-1">
                <a:solidFill>
                  <a:srgbClr val="FFFFFF"/>
                </a:solidFill>
                <a:uFill>
                  <a:solidFill>
                    <a:srgbClr val="FFFFFF"/>
                  </a:solidFill>
                </a:uFill>
                <a:latin typeface="Calibri"/>
              </a:rPr>
              <a:t>60</a:t>
            </a:fld>
            <a:endParaRPr lang="de-DE" sz="1400" b="0" strike="noStrike" spc="-1">
              <a:solidFill>
                <a:srgbClr val="000000"/>
              </a:solidFill>
              <a:uFill>
                <a:solidFill>
                  <a:srgbClr val="FFFFFF"/>
                </a:solidFill>
              </a:uFill>
              <a:latin typeface="Times New Roman"/>
            </a:endParaRPr>
          </a:p>
        </p:txBody>
      </p:sp>
      <p:sp>
        <p:nvSpPr>
          <p:cNvPr id="561"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62"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Why?</a:t>
            </a:r>
            <a:endParaRPr lang="de-DE" sz="1800" b="0" strike="noStrike" spc="-1">
              <a:solidFill>
                <a:srgbClr val="000000"/>
              </a:solidFill>
              <a:uFill>
                <a:solidFill>
                  <a:srgbClr val="FFFFFF"/>
                </a:solidFill>
              </a:uFill>
              <a:latin typeface="Arial"/>
            </a:endParaRPr>
          </a:p>
        </p:txBody>
      </p:sp>
      <p:sp>
        <p:nvSpPr>
          <p:cNvPr id="563" name="CustomShape 5"/>
          <p:cNvSpPr/>
          <p:nvPr/>
        </p:nvSpPr>
        <p:spPr>
          <a:xfrm>
            <a:off x="1445760" y="4448520"/>
            <a:ext cx="62326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Ensure that policies are effective in providing direction and enforced</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The role of policies in an SMS</a:t>
            </a:r>
            <a:endParaRPr lang="en-US" sz="1800" b="0" strike="noStrike" spc="-1">
              <a:solidFill>
                <a:srgbClr val="000000"/>
              </a:solidFill>
              <a:uFill>
                <a:solidFill>
                  <a:srgbClr val="FFFFFF"/>
                </a:solidFill>
              </a:uFill>
              <a:latin typeface="Calibri"/>
            </a:endParaRPr>
          </a:p>
        </p:txBody>
      </p:sp>
      <p:sp>
        <p:nvSpPr>
          <p:cNvPr id="565" name="TextShape 2"/>
          <p:cNvSpPr txBox="1"/>
          <p:nvPr/>
        </p:nvSpPr>
        <p:spPr>
          <a:xfrm>
            <a:off x="6553080" y="6430680"/>
            <a:ext cx="2133360" cy="364680"/>
          </a:xfrm>
          <a:prstGeom prst="rect">
            <a:avLst/>
          </a:prstGeom>
          <a:noFill/>
          <a:ln>
            <a:noFill/>
          </a:ln>
        </p:spPr>
        <p:txBody>
          <a:bodyPr anchor="ctr"/>
          <a:lstStyle/>
          <a:p>
            <a:pPr algn="r">
              <a:lnSpc>
                <a:spcPct val="100000"/>
              </a:lnSpc>
            </a:pPr>
            <a:fld id="{DE8A9DAE-388B-41FA-BC22-95348F8AD311}" type="slidenum">
              <a:rPr lang="de-DE" sz="1200" b="0" strike="noStrike" spc="-1">
                <a:solidFill>
                  <a:srgbClr val="8B8B8B"/>
                </a:solidFill>
                <a:uFill>
                  <a:solidFill>
                    <a:srgbClr val="FFFFFF"/>
                  </a:solidFill>
                </a:uFill>
                <a:latin typeface="Calibri"/>
              </a:rPr>
              <a:t>61</a:t>
            </a:fld>
            <a:endParaRPr lang="de-DE" sz="1400" b="0" strike="noStrike" spc="-1">
              <a:solidFill>
                <a:srgbClr val="000000"/>
              </a:solidFill>
              <a:uFill>
                <a:solidFill>
                  <a:srgbClr val="FFFFFF"/>
                </a:solidFill>
              </a:uFill>
              <a:latin typeface="Times New Roman"/>
            </a:endParaRPr>
          </a:p>
        </p:txBody>
      </p:sp>
      <p:sp>
        <p:nvSpPr>
          <p:cNvPr id="566"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sp>
      <p:sp>
        <p:nvSpPr>
          <p:cNvPr id="567" name="CustomShape 4"/>
          <p:cNvSpPr/>
          <p:nvPr/>
        </p:nvSpPr>
        <p:spPr>
          <a:xfrm>
            <a:off x="314316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68" name="CustomShape 5"/>
          <p:cNvSpPr/>
          <p:nvPr/>
        </p:nvSpPr>
        <p:spPr>
          <a:xfrm>
            <a:off x="385776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69" name="CustomShape 6"/>
          <p:cNvSpPr/>
          <p:nvPr/>
        </p:nvSpPr>
        <p:spPr>
          <a:xfrm>
            <a:off x="457200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70" name="CustomShape 7"/>
          <p:cNvSpPr/>
          <p:nvPr/>
        </p:nvSpPr>
        <p:spPr>
          <a:xfrm>
            <a:off x="5286240" y="4166280"/>
            <a:ext cx="856800" cy="42840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71"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1" strike="noStrike" spc="-1">
                <a:solidFill>
                  <a:srgbClr val="000000"/>
                </a:solidFill>
                <a:uFill>
                  <a:solidFill>
                    <a:srgbClr val="FFFFFF"/>
                  </a:solidFill>
                </a:uFill>
                <a:latin typeface="Arial"/>
              </a:rPr>
              <a:t>Policy</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1. Abc def ghijk.</a:t>
            </a: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2. Abc def ghijk.</a:t>
            </a: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3. Abc def ghijk.</a:t>
            </a:r>
            <a:endParaRPr lang="de-DE" sz="1800" b="0" strike="noStrike" spc="-1">
              <a:solidFill>
                <a:srgbClr val="000000"/>
              </a:solidFill>
              <a:uFill>
                <a:solidFill>
                  <a:srgbClr val="FFFFFF"/>
                </a:solidFill>
              </a:uFill>
              <a:latin typeface="Arial"/>
            </a:endParaRPr>
          </a:p>
          <a:p>
            <a:pPr algn="ctr">
              <a:lnSpc>
                <a:spcPct val="100000"/>
              </a:lnSpc>
            </a:pPr>
            <a:r>
              <a:rPr lang="de-DE" sz="700" b="0" strike="noStrike" spc="-1">
                <a:solidFill>
                  <a:srgbClr val="000000"/>
                </a:solidFill>
                <a:uFill>
                  <a:solidFill>
                    <a:srgbClr val="FFFFFF"/>
                  </a:solidFill>
                </a:uFill>
                <a:latin typeface="Arial"/>
              </a:rPr>
              <a:t>4. Abc def ghijk.</a:t>
            </a:r>
            <a:endParaRPr lang="de-DE" sz="1800" b="0" strike="noStrike" spc="-1">
              <a:solidFill>
                <a:srgbClr val="000000"/>
              </a:solidFill>
              <a:uFill>
                <a:solidFill>
                  <a:srgbClr val="FFFFFF"/>
                </a:solidFill>
              </a:uFill>
              <a:latin typeface="Arial"/>
            </a:endParaRPr>
          </a:p>
        </p:txBody>
      </p:sp>
      <p:sp>
        <p:nvSpPr>
          <p:cNvPr id="572"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sp>
      <p:sp>
        <p:nvSpPr>
          <p:cNvPr id="573"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1" strike="noStrike" spc="-1">
                <a:solidFill>
                  <a:srgbClr val="000000"/>
                </a:solidFill>
                <a:uFill>
                  <a:solidFill>
                    <a:srgbClr val="FFFFFF"/>
                  </a:solidFill>
                </a:uFill>
                <a:latin typeface="Arial"/>
              </a:rPr>
              <a:t>Proce-</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000000"/>
                </a:solidFill>
                <a:uFill>
                  <a:solidFill>
                    <a:srgbClr val="FFFFFF"/>
                  </a:solidFill>
                </a:uFill>
                <a:latin typeface="Arial"/>
              </a:rPr>
              <a:t>dures</a:t>
            </a:r>
            <a:endParaRPr lang="de-DE" sz="1800" b="0" strike="noStrike" spc="-1">
              <a:solidFill>
                <a:srgbClr val="000000"/>
              </a:solidFill>
              <a:uFill>
                <a:solidFill>
                  <a:srgbClr val="FFFFFF"/>
                </a:solidFill>
              </a:uFill>
              <a:latin typeface="Arial"/>
            </a:endParaRPr>
          </a:p>
        </p:txBody>
      </p:sp>
      <p:sp>
        <p:nvSpPr>
          <p:cNvPr id="574" name="CustomShape 11"/>
          <p:cNvSpPr/>
          <p:nvPr/>
        </p:nvSpPr>
        <p:spPr>
          <a:xfrm>
            <a:off x="646560" y="3501000"/>
            <a:ext cx="93384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1" strike="noStrike" spc="-1">
                <a:solidFill>
                  <a:srgbClr val="000000"/>
                </a:solidFill>
                <a:uFill>
                  <a:solidFill>
                    <a:srgbClr val="FFFFFF"/>
                  </a:solidFill>
                </a:uFill>
                <a:latin typeface="Arial"/>
              </a:rPr>
              <a:t>Process:</a:t>
            </a:r>
            <a:endParaRPr lang="de-DE" sz="1800" b="0" strike="noStrike" spc="-1">
              <a:solidFill>
                <a:srgbClr val="000000"/>
              </a:solidFill>
              <a:uFill>
                <a:solidFill>
                  <a:srgbClr val="FFFFFF"/>
                </a:solidFill>
              </a:uFill>
              <a:latin typeface="Arial"/>
            </a:endParaRPr>
          </a:p>
        </p:txBody>
      </p:sp>
      <p:sp>
        <p:nvSpPr>
          <p:cNvPr id="575"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0" strike="noStrike" spc="-1">
                <a:solidFill>
                  <a:srgbClr val="000000"/>
                </a:solidFill>
                <a:uFill>
                  <a:solidFill>
                    <a:srgbClr val="FFFFFF"/>
                  </a:solidFill>
                </a:uFill>
                <a:latin typeface="Arial"/>
              </a:rPr>
              <a:t>Inputs</a:t>
            </a:r>
            <a:endParaRPr lang="de-DE" sz="1800" b="0" strike="noStrike" spc="-1">
              <a:solidFill>
                <a:srgbClr val="000000"/>
              </a:solidFill>
              <a:uFill>
                <a:solidFill>
                  <a:srgbClr val="FFFFFF"/>
                </a:solidFill>
              </a:uFill>
              <a:latin typeface="Arial"/>
            </a:endParaRPr>
          </a:p>
        </p:txBody>
      </p:sp>
      <p:sp>
        <p:nvSpPr>
          <p:cNvPr id="576"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b="0" strike="noStrike" spc="-1">
                <a:solidFill>
                  <a:srgbClr val="000000"/>
                </a:solidFill>
                <a:uFill>
                  <a:solidFill>
                    <a:srgbClr val="FFFFFF"/>
                  </a:solidFill>
                </a:uFill>
                <a:latin typeface="Arial"/>
              </a:rPr>
              <a:t>Outputs</a:t>
            </a:r>
            <a:endParaRPr lang="de-DE" sz="1800" b="0" strike="noStrike" spc="-1">
              <a:solidFill>
                <a:srgbClr val="000000"/>
              </a:solidFill>
              <a:uFill>
                <a:solidFill>
                  <a:srgbClr val="FFFFFF"/>
                </a:solidFill>
              </a:uFill>
              <a:latin typeface="Arial"/>
            </a:endParaRPr>
          </a:p>
        </p:txBody>
      </p:sp>
      <p:sp>
        <p:nvSpPr>
          <p:cNvPr id="577" name="CustomShape 14"/>
          <p:cNvSpPr/>
          <p:nvPr/>
        </p:nvSpPr>
        <p:spPr>
          <a:xfrm rot="16200000" flipH="1">
            <a:off x="2824920" y="3527640"/>
            <a:ext cx="313920" cy="963360"/>
          </a:xfrm>
          <a:prstGeom prst="bentConnector3">
            <a:avLst>
              <a:gd name="adj1" fmla="val 50000"/>
            </a:avLst>
          </a:prstGeom>
          <a:no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578" name="CustomShape 15"/>
          <p:cNvSpPr/>
          <p:nvPr/>
        </p:nvSpPr>
        <p:spPr>
          <a:xfrm>
            <a:off x="6143760" y="4380480"/>
            <a:ext cx="428400" cy="1080"/>
          </a:xfrm>
          <a:prstGeom prst="bentConnector3">
            <a:avLst>
              <a:gd name="adj1" fmla="val 50000"/>
            </a:avLst>
          </a:prstGeom>
          <a:no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579" name="Line 16"/>
          <p:cNvSpPr/>
          <p:nvPr/>
        </p:nvSpPr>
        <p:spPr>
          <a:xfrm flipH="1">
            <a:off x="4178160" y="4594680"/>
            <a:ext cx="1440" cy="50004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580"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581" name="Line 18"/>
          <p:cNvSpPr/>
          <p:nvPr/>
        </p:nvSpPr>
        <p:spPr>
          <a:xfrm>
            <a:off x="714240" y="3166200"/>
            <a:ext cx="771516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82" name="CustomShape 19"/>
          <p:cNvSpPr/>
          <p:nvPr/>
        </p:nvSpPr>
        <p:spPr>
          <a:xfrm>
            <a:off x="6357960" y="1666080"/>
            <a:ext cx="2142720" cy="851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1" strike="noStrike" spc="-1">
                <a:solidFill>
                  <a:srgbClr val="0060A9"/>
                </a:solidFill>
                <a:uFill>
                  <a:solidFill>
                    <a:srgbClr val="FFFFFF"/>
                  </a:solidFill>
                </a:uFill>
                <a:latin typeface="Arial"/>
              </a:rPr>
              <a:t>Governance level</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Top management</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Process owners</a:t>
            </a:r>
            <a:endParaRPr lang="de-DE" sz="1800" b="0" strike="noStrike" spc="-1">
              <a:solidFill>
                <a:srgbClr val="000000"/>
              </a:solidFill>
              <a:uFill>
                <a:solidFill>
                  <a:srgbClr val="FFFFFF"/>
                </a:solidFill>
              </a:uFill>
              <a:latin typeface="Arial"/>
            </a:endParaRPr>
          </a:p>
        </p:txBody>
      </p:sp>
      <p:sp>
        <p:nvSpPr>
          <p:cNvPr id="583" name="Line 20"/>
          <p:cNvSpPr/>
          <p:nvPr/>
        </p:nvSpPr>
        <p:spPr>
          <a:xfrm>
            <a:off x="4929120" y="4809240"/>
            <a:ext cx="350028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84" name="CustomShape 21"/>
          <p:cNvSpPr/>
          <p:nvPr/>
        </p:nvSpPr>
        <p:spPr>
          <a:xfrm>
            <a:off x="6357960" y="3193200"/>
            <a:ext cx="2142720" cy="851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1" strike="noStrike" spc="-1">
                <a:solidFill>
                  <a:srgbClr val="0060A9"/>
                </a:solidFill>
                <a:uFill>
                  <a:solidFill>
                    <a:srgbClr val="FFFFFF"/>
                  </a:solidFill>
                </a:uFill>
                <a:latin typeface="Arial"/>
              </a:rPr>
              <a:t>Control level</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Process managers</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Process teams</a:t>
            </a:r>
            <a:endParaRPr lang="de-DE" sz="1800" b="0" strike="noStrike" spc="-1">
              <a:solidFill>
                <a:srgbClr val="000000"/>
              </a:solidFill>
              <a:uFill>
                <a:solidFill>
                  <a:srgbClr val="FFFFFF"/>
                </a:solidFill>
              </a:uFill>
              <a:latin typeface="Arial"/>
            </a:endParaRPr>
          </a:p>
        </p:txBody>
      </p:sp>
      <p:sp>
        <p:nvSpPr>
          <p:cNvPr id="585" name="CustomShape 22"/>
          <p:cNvSpPr/>
          <p:nvPr/>
        </p:nvSpPr>
        <p:spPr>
          <a:xfrm>
            <a:off x="5857920" y="4836240"/>
            <a:ext cx="2642760" cy="109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1" strike="noStrike" spc="-1">
                <a:solidFill>
                  <a:srgbClr val="0060A9"/>
                </a:solidFill>
                <a:uFill>
                  <a:solidFill>
                    <a:srgbClr val="FFFFFF"/>
                  </a:solidFill>
                </a:uFill>
                <a:latin typeface="Arial"/>
              </a:rPr>
              <a:t>Operational level </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Departments</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Functions</a:t>
            </a:r>
            <a:endParaRPr lang="de-DE" sz="1800" b="0" strike="noStrike" spc="-1">
              <a:solidFill>
                <a:srgbClr val="000000"/>
              </a:solidFill>
              <a:uFill>
                <a:solidFill>
                  <a:srgbClr val="FFFFFF"/>
                </a:solidFill>
              </a:uFill>
              <a:latin typeface="Arial"/>
            </a:endParaRPr>
          </a:p>
          <a:p>
            <a:pPr algn="r">
              <a:lnSpc>
                <a:spcPct val="100000"/>
              </a:lnSpc>
            </a:pPr>
            <a:r>
              <a:rPr lang="de-DE" sz="1600" b="0" strike="noStrike" spc="-1">
                <a:solidFill>
                  <a:srgbClr val="0060A9"/>
                </a:solidFill>
                <a:uFill>
                  <a:solidFill>
                    <a:srgbClr val="FFFFFF"/>
                  </a:solidFill>
                </a:uFill>
                <a:latin typeface="Arial"/>
              </a:rPr>
              <a:t>Persons </a:t>
            </a:r>
            <a:endParaRPr lang="de-DE" sz="1800" b="0" strike="noStrike" spc="-1">
              <a:solidFill>
                <a:srgbClr val="000000"/>
              </a:solidFill>
              <a:uFill>
                <a:solidFill>
                  <a:srgbClr val="FFFFFF"/>
                </a:solidFill>
              </a:uFill>
              <a:latin typeface="Arial"/>
            </a:endParaRPr>
          </a:p>
        </p:txBody>
      </p:sp>
      <p:pic>
        <p:nvPicPr>
          <p:cNvPr id="586" name="Picture 112"/>
          <p:cNvPicPr/>
          <p:nvPr/>
        </p:nvPicPr>
        <p:blipFill>
          <a:blip r:embed="rId2"/>
          <a:stretch/>
        </p:blipFill>
        <p:spPr>
          <a:xfrm>
            <a:off x="4357800" y="4178880"/>
            <a:ext cx="215640" cy="306000"/>
          </a:xfrm>
          <a:prstGeom prst="rect">
            <a:avLst/>
          </a:prstGeom>
          <a:ln w="9360">
            <a:noFill/>
          </a:ln>
        </p:spPr>
      </p:pic>
      <p:pic>
        <p:nvPicPr>
          <p:cNvPr id="587" name="Picture 109"/>
          <p:cNvPicPr/>
          <p:nvPr/>
        </p:nvPicPr>
        <p:blipFill>
          <a:blip r:embed="rId3"/>
          <a:stretch/>
        </p:blipFill>
        <p:spPr>
          <a:xfrm>
            <a:off x="3627360" y="4193280"/>
            <a:ext cx="202680" cy="282240"/>
          </a:xfrm>
          <a:prstGeom prst="rect">
            <a:avLst/>
          </a:prstGeom>
          <a:ln w="9360">
            <a:noFill/>
          </a:ln>
        </p:spPr>
      </p:pic>
      <p:pic>
        <p:nvPicPr>
          <p:cNvPr id="588" name="Picture 109"/>
          <p:cNvPicPr/>
          <p:nvPr/>
        </p:nvPicPr>
        <p:blipFill>
          <a:blip r:embed="rId3"/>
          <a:stretch/>
        </p:blipFill>
        <p:spPr>
          <a:xfrm>
            <a:off x="5083200" y="4193280"/>
            <a:ext cx="202680" cy="282240"/>
          </a:xfrm>
          <a:prstGeom prst="rect">
            <a:avLst/>
          </a:prstGeom>
          <a:ln w="9360">
            <a:noFill/>
          </a:ln>
        </p:spPr>
      </p:pic>
      <p:pic>
        <p:nvPicPr>
          <p:cNvPr id="589" name="Picture 112"/>
          <p:cNvPicPr/>
          <p:nvPr/>
        </p:nvPicPr>
        <p:blipFill>
          <a:blip r:embed="rId2"/>
          <a:stretch/>
        </p:blipFill>
        <p:spPr>
          <a:xfrm>
            <a:off x="5799240" y="4193280"/>
            <a:ext cx="217080" cy="306000"/>
          </a:xfrm>
          <a:prstGeom prst="rect">
            <a:avLst/>
          </a:prstGeom>
          <a:ln w="9360">
            <a:noFill/>
          </a:ln>
        </p:spPr>
      </p:pic>
      <p:pic>
        <p:nvPicPr>
          <p:cNvPr id="590" name="Picture 112"/>
          <p:cNvPicPr/>
          <p:nvPr/>
        </p:nvPicPr>
        <p:blipFill>
          <a:blip r:embed="rId2"/>
          <a:stretch/>
        </p:blipFill>
        <p:spPr>
          <a:xfrm>
            <a:off x="3000240" y="5388840"/>
            <a:ext cx="499680" cy="705960"/>
          </a:xfrm>
          <a:prstGeom prst="rect">
            <a:avLst/>
          </a:prstGeom>
          <a:ln w="9360">
            <a:noFill/>
          </a:ln>
        </p:spPr>
      </p:pic>
      <p:sp>
        <p:nvSpPr>
          <p:cNvPr id="591" name="CustomShape 23"/>
          <p:cNvSpPr/>
          <p:nvPr/>
        </p:nvSpPr>
        <p:spPr>
          <a:xfrm>
            <a:off x="3645360" y="3858480"/>
            <a:ext cx="167292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0" strike="noStrike" spc="-1">
                <a:solidFill>
                  <a:srgbClr val="000000"/>
                </a:solidFill>
                <a:uFill>
                  <a:solidFill>
                    <a:srgbClr val="FFFFFF"/>
                  </a:solidFill>
                </a:uFill>
                <a:latin typeface="Arial"/>
              </a:rPr>
              <a:t>Activities and roles</a:t>
            </a:r>
            <a:endParaRPr lang="de-DE" sz="1800" b="0" strike="noStrike" spc="-1">
              <a:solidFill>
                <a:srgbClr val="000000"/>
              </a:solidFill>
              <a:uFill>
                <a:solidFill>
                  <a:srgbClr val="FFFFFF"/>
                </a:solidFill>
              </a:uFill>
              <a:latin typeface="Arial"/>
            </a:endParaRPr>
          </a:p>
        </p:txBody>
      </p:sp>
      <p:sp>
        <p:nvSpPr>
          <p:cNvPr id="592" name="CustomShape 24"/>
          <p:cNvSpPr/>
          <p:nvPr/>
        </p:nvSpPr>
        <p:spPr>
          <a:xfrm>
            <a:off x="1410840" y="5358600"/>
            <a:ext cx="155124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400" b="0" strike="noStrike" spc="-1">
                <a:solidFill>
                  <a:srgbClr val="000000"/>
                </a:solidFill>
                <a:uFill>
                  <a:solidFill>
                    <a:srgbClr val="FFFFFF"/>
                  </a:solidFill>
                </a:uFill>
                <a:latin typeface="Arial"/>
              </a:rPr>
              <a:t>Person (in a role)</a:t>
            </a:r>
            <a:endParaRPr lang="de-DE" sz="1800" b="0" strike="noStrike" spc="-1">
              <a:solidFill>
                <a:srgbClr val="000000"/>
              </a:solidFill>
              <a:uFill>
                <a:solidFill>
                  <a:srgbClr val="FFFFFF"/>
                </a:solidFill>
              </a:uFill>
              <a:latin typeface="Arial"/>
            </a:endParaRPr>
          </a:p>
        </p:txBody>
      </p:sp>
      <p:sp>
        <p:nvSpPr>
          <p:cNvPr id="593" name="Line 25"/>
          <p:cNvSpPr/>
          <p:nvPr/>
        </p:nvSpPr>
        <p:spPr>
          <a:xfrm flipH="1">
            <a:off x="4927320" y="4809240"/>
            <a:ext cx="1800" cy="1144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94" name="Line 26"/>
          <p:cNvSpPr/>
          <p:nvPr/>
        </p:nvSpPr>
        <p:spPr>
          <a:xfrm>
            <a:off x="714240" y="4809240"/>
            <a:ext cx="285732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95" name="Line 27"/>
          <p:cNvSpPr/>
          <p:nvPr/>
        </p:nvSpPr>
        <p:spPr>
          <a:xfrm flipH="1">
            <a:off x="3570120" y="4809240"/>
            <a:ext cx="1440" cy="114300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96" name="Line 28"/>
          <p:cNvSpPr/>
          <p:nvPr/>
        </p:nvSpPr>
        <p:spPr>
          <a:xfrm>
            <a:off x="3571560" y="5952240"/>
            <a:ext cx="1357560" cy="1440"/>
          </a:xfrm>
          <a:prstGeom prst="line">
            <a:avLst/>
          </a:prstGeom>
          <a:ln w="9360" cap="rnd">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597" name="CustomShape 29"/>
          <p:cNvSpPr/>
          <p:nvPr/>
        </p:nvSpPr>
        <p:spPr>
          <a:xfrm>
            <a:off x="2714760" y="6072840"/>
            <a:ext cx="1071360" cy="30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a:solidFill>
                  <a:srgbClr val="0060A9"/>
                </a:solidFill>
                <a:uFill>
                  <a:solidFill>
                    <a:srgbClr val="FFFFFF"/>
                  </a:solidFill>
                </a:uFill>
                <a:latin typeface="Arial"/>
              </a:rPr>
              <a:t>applies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Policies for ITSM</a:t>
            </a:r>
            <a:endParaRPr lang="en-US" sz="1800" b="0" strike="noStrike" spc="-1">
              <a:solidFill>
                <a:srgbClr val="000000"/>
              </a:solidFill>
              <a:uFill>
                <a:solidFill>
                  <a:srgbClr val="FFFFFF"/>
                </a:solidFill>
              </a:uFill>
              <a:latin typeface="Calibri"/>
            </a:endParaRPr>
          </a:p>
        </p:txBody>
      </p:sp>
      <p:sp>
        <p:nvSpPr>
          <p:cNvPr id="59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General policies, e.g.:</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Overall service management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Policy on continual improvement</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Process-specific policies, e.g.:</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Configuration management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Change management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Release policy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Information security policies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t>
            </a:r>
            <a:endParaRPr lang="en-US" sz="2000" b="0" strike="noStrike" spc="-1">
              <a:solidFill>
                <a:srgbClr val="000000"/>
              </a:solidFill>
              <a:uFill>
                <a:solidFill>
                  <a:srgbClr val="FFFFFF"/>
                </a:solidFill>
              </a:uFill>
              <a:latin typeface="Calibri"/>
            </a:endParaRPr>
          </a:p>
        </p:txBody>
      </p:sp>
      <p:sp>
        <p:nvSpPr>
          <p:cNvPr id="600" name="TextShape 3"/>
          <p:cNvSpPr txBox="1"/>
          <p:nvPr/>
        </p:nvSpPr>
        <p:spPr>
          <a:xfrm>
            <a:off x="6553080" y="6430680"/>
            <a:ext cx="2133360" cy="364680"/>
          </a:xfrm>
          <a:prstGeom prst="rect">
            <a:avLst/>
          </a:prstGeom>
          <a:noFill/>
          <a:ln>
            <a:noFill/>
          </a:ln>
        </p:spPr>
        <p:txBody>
          <a:bodyPr anchor="ctr"/>
          <a:lstStyle/>
          <a:p>
            <a:pPr algn="r">
              <a:lnSpc>
                <a:spcPct val="100000"/>
              </a:lnSpc>
            </a:pPr>
            <a:fld id="{178B75F2-99CC-45F8-81CA-A34573E64743}" type="slidenum">
              <a:rPr lang="de-DE" sz="1200" b="0" strike="noStrike" spc="-1">
                <a:solidFill>
                  <a:srgbClr val="8B8B8B"/>
                </a:solidFill>
                <a:uFill>
                  <a:solidFill>
                    <a:srgbClr val="FFFFFF"/>
                  </a:solidFill>
                </a:uFill>
                <a:latin typeface="Calibri"/>
              </a:rPr>
              <a:t>62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Policies for ITSM</a:t>
            </a:r>
            <a:endParaRPr lang="en-US" sz="1800" b="0" strike="noStrike" spc="-1">
              <a:solidFill>
                <a:srgbClr val="000000"/>
              </a:solidFill>
              <a:uFill>
                <a:solidFill>
                  <a:srgbClr val="FFFFFF"/>
                </a:solidFill>
              </a:uFill>
              <a:latin typeface="Calibri"/>
            </a:endParaRPr>
          </a:p>
        </p:txBody>
      </p:sp>
      <p:sp>
        <p:nvSpPr>
          <p:cNvPr id="602"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Policies are one of the most important mechanisms for exerting governance (in an organisation / federation and over a management system).</a:t>
            </a:r>
          </a:p>
          <a:p>
            <a:pPr marL="343080" indent="-342720">
              <a:lnSpc>
                <a:spcPct val="100000"/>
              </a:lnSpc>
              <a:buClr>
                <a:srgbClr val="000000"/>
              </a:buClr>
              <a:buFont typeface="Arial"/>
              <a:buChar char="•"/>
            </a:pPr>
            <a:r>
              <a:rPr lang="en-US" sz="2800" b="1" strike="noStrike" spc="-1">
                <a:solidFill>
                  <a:srgbClr val="000000"/>
                </a:solidFill>
                <a:uFill>
                  <a:solidFill>
                    <a:srgbClr val="FFFFFF"/>
                  </a:solidFill>
                </a:uFill>
                <a:latin typeface="Calibri"/>
              </a:rPr>
              <a:t>The 5 Cs towards effective policies:</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Clear: Avoid too generic or ambiguous formulations!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Concise: Keep policies as brief as possible!</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Consistent: Different policies must not contradict each other!</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Communicated: Policies should be communicated effectively and to relevant target groups!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Committed: Those who approve and release policies (e.g. SMS owner, process owners) must be committed to their contents themselves, and enforce adherence to the policies!</a:t>
            </a:r>
            <a:endParaRPr lang="en-US" sz="1800" b="0" strike="noStrike" spc="-1">
              <a:solidFill>
                <a:srgbClr val="000000"/>
              </a:solidFill>
              <a:uFill>
                <a:solidFill>
                  <a:srgbClr val="FFFFFF"/>
                </a:solidFill>
              </a:uFill>
              <a:latin typeface="Calibri"/>
            </a:endParaRPr>
          </a:p>
        </p:txBody>
      </p:sp>
      <p:sp>
        <p:nvSpPr>
          <p:cNvPr id="603" name="TextShape 3"/>
          <p:cNvSpPr txBox="1"/>
          <p:nvPr/>
        </p:nvSpPr>
        <p:spPr>
          <a:xfrm>
            <a:off x="6553080" y="6430680"/>
            <a:ext cx="2133360" cy="364680"/>
          </a:xfrm>
          <a:prstGeom prst="rect">
            <a:avLst/>
          </a:prstGeom>
          <a:noFill/>
          <a:ln>
            <a:noFill/>
          </a:ln>
        </p:spPr>
        <p:txBody>
          <a:bodyPr anchor="ctr"/>
          <a:lstStyle/>
          <a:p>
            <a:pPr algn="r">
              <a:lnSpc>
                <a:spcPct val="100000"/>
              </a:lnSpc>
            </a:pPr>
            <a:fld id="{4C4E399D-7CED-4A9A-AE96-0B8C81641DE7}" type="slidenum">
              <a:rPr lang="de-DE" sz="1200" b="0" strike="noStrike" spc="-1">
                <a:solidFill>
                  <a:srgbClr val="8B8B8B"/>
                </a:solidFill>
                <a:uFill>
                  <a:solidFill>
                    <a:srgbClr val="FFFFFF"/>
                  </a:solidFill>
                </a:uFill>
                <a:latin typeface="Calibri"/>
              </a:rPr>
              <a:t>63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Policy enforcement</a:t>
            </a:r>
            <a:endParaRPr lang="en-US" sz="1800" b="0" strike="noStrike" spc="-1">
              <a:solidFill>
                <a:srgbClr val="000000"/>
              </a:solidFill>
              <a:uFill>
                <a:solidFill>
                  <a:srgbClr val="FFFFFF"/>
                </a:solidFill>
              </a:uFill>
              <a:latin typeface="Calibri"/>
            </a:endParaRPr>
          </a:p>
        </p:txBody>
      </p:sp>
      <p:sp>
        <p:nvSpPr>
          <p:cNvPr id="605"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Create awareness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Enable the organisation / federation and its people to act on the policy</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Transfer of knowledge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Provision of resources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Motivation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Monitor conformity</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Detect and follow-up on nonconformity</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Reasons for nonconformity?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Decide on disciplinary measures</a:t>
            </a:r>
            <a:endParaRPr lang="en-US" sz="2000" b="0" strike="noStrike" spc="-1">
              <a:solidFill>
                <a:srgbClr val="000000"/>
              </a:solidFill>
              <a:uFill>
                <a:solidFill>
                  <a:srgbClr val="FFFFFF"/>
                </a:solidFill>
              </a:uFill>
              <a:latin typeface="Calibri"/>
            </a:endParaRPr>
          </a:p>
        </p:txBody>
      </p:sp>
      <p:sp>
        <p:nvSpPr>
          <p:cNvPr id="606" name="TextShape 3"/>
          <p:cNvSpPr txBox="1"/>
          <p:nvPr/>
        </p:nvSpPr>
        <p:spPr>
          <a:xfrm>
            <a:off x="6553080" y="6430680"/>
            <a:ext cx="2133360" cy="364680"/>
          </a:xfrm>
          <a:prstGeom prst="rect">
            <a:avLst/>
          </a:prstGeom>
          <a:noFill/>
          <a:ln>
            <a:noFill/>
          </a:ln>
        </p:spPr>
        <p:txBody>
          <a:bodyPr anchor="ctr"/>
          <a:lstStyle/>
          <a:p>
            <a:pPr algn="r">
              <a:lnSpc>
                <a:spcPct val="100000"/>
              </a:lnSpc>
            </a:pPr>
            <a:fld id="{D4C1E053-74AB-4388-A8A6-A463A00E7A11}" type="slidenum">
              <a:rPr lang="de-DE" sz="1200" b="0" strike="noStrike" spc="-1">
                <a:solidFill>
                  <a:srgbClr val="8B8B8B"/>
                </a:solidFill>
                <a:uFill>
                  <a:solidFill>
                    <a:srgbClr val="FFFFFF"/>
                  </a:solidFill>
                </a:uFill>
                <a:latin typeface="Calibri"/>
              </a:rPr>
              <a:t>64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Policy enforcement: Exemplary disciplinary measures</a:t>
            </a:r>
            <a:endParaRPr lang="en-US" sz="1800" b="0" strike="noStrike" spc="-1">
              <a:solidFill>
                <a:srgbClr val="000000"/>
              </a:solidFill>
              <a:uFill>
                <a:solidFill>
                  <a:srgbClr val="FFFFFF"/>
                </a:solidFill>
              </a:uFill>
              <a:latin typeface="Calibri"/>
            </a:endParaRPr>
          </a:p>
        </p:txBody>
      </p:sp>
      <p:graphicFrame>
        <p:nvGraphicFramePr>
          <p:cNvPr id="608" name="Table 2"/>
          <p:cNvGraphicFramePr/>
          <p:nvPr/>
        </p:nvGraphicFramePr>
        <p:xfrm>
          <a:off x="457200" y="1697040"/>
          <a:ext cx="8229600" cy="417576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45320">
                <a:tc>
                  <a:txBody>
                    <a:bodyPr/>
                    <a:lstStyle/>
                    <a:p>
                      <a:endParaRPr lang="de-DE"/>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Unintentional, first time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Unintentional, repeated</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Deliberately, first time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400" b="1" strike="noStrike" spc="-1">
                          <a:solidFill>
                            <a:srgbClr val="FFFFFF"/>
                          </a:solidFill>
                          <a:uFill>
                            <a:solidFill>
                              <a:srgbClr val="FFFFFF"/>
                            </a:solidFill>
                          </a:uFill>
                          <a:latin typeface="Calibri"/>
                        </a:rPr>
                        <a:t>Deliberately, repeated</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329120">
                <a:tc>
                  <a:txBody>
                    <a:bodyPr/>
                    <a:lstStyle/>
                    <a:p>
                      <a:pPr>
                        <a:lnSpc>
                          <a:spcPct val="100000"/>
                        </a:lnSpc>
                      </a:pPr>
                      <a:r>
                        <a:rPr lang="de-DE" sz="1400" b="1" strike="noStrike" spc="-1">
                          <a:solidFill>
                            <a:srgbClr val="FFFFFF"/>
                          </a:solidFill>
                          <a:uFill>
                            <a:solidFill>
                              <a:srgbClr val="FFFFFF"/>
                            </a:solidFill>
                          </a:uFill>
                          <a:latin typeface="Calibri"/>
                        </a:rPr>
                        <a:t>Minor nonconformity (low impact on effectiveness of ITSM)</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nSpc>
                          <a:spcPct val="100000"/>
                        </a:lnSpc>
                      </a:pPr>
                      <a:r>
                        <a:rPr lang="de-DE" sz="1400" b="0" strike="noStrike" spc="-1">
                          <a:solidFill>
                            <a:srgbClr val="000000"/>
                          </a:solidFill>
                          <a:uFill>
                            <a:solidFill>
                              <a:srgbClr val="FFFFFF"/>
                            </a:solidFill>
                          </a:uFill>
                          <a:latin typeface="Calibri"/>
                        </a:rPr>
                        <a:t>Message / conversation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400" b="0" strike="noStrike" spc="-1">
                          <a:solidFill>
                            <a:srgbClr val="000000"/>
                          </a:solidFill>
                          <a:uFill>
                            <a:solidFill>
                              <a:srgbClr val="FFFFFF"/>
                            </a:solidFill>
                          </a:uFill>
                          <a:latin typeface="Calibri"/>
                        </a:rPr>
                        <a:t>Message / conversation; consider topic-related training</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400" b="0" strike="noStrike" spc="-1">
                          <a:solidFill>
                            <a:srgbClr val="000000"/>
                          </a:solidFill>
                          <a:uFill>
                            <a:solidFill>
                              <a:srgbClr val="FFFFFF"/>
                            </a:solidFill>
                          </a:uFill>
                          <a:latin typeface="Calibri"/>
                        </a:rPr>
                        <a:t>Message / conversation; consider motivational measures</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400" b="0" strike="noStrike" spc="-1">
                          <a:solidFill>
                            <a:srgbClr val="000000"/>
                          </a:solidFill>
                          <a:uFill>
                            <a:solidFill>
                              <a:srgbClr val="FFFFFF"/>
                            </a:solidFill>
                          </a:uFill>
                          <a:latin typeface="Calibri"/>
                        </a:rPr>
                        <a:t>Written warning; consider:</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motivational measures</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re-assignment of responsibilities</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682640">
                <a:tc>
                  <a:txBody>
                    <a:bodyPr/>
                    <a:lstStyle/>
                    <a:p>
                      <a:pPr>
                        <a:lnSpc>
                          <a:spcPct val="100000"/>
                        </a:lnSpc>
                      </a:pPr>
                      <a:r>
                        <a:rPr lang="de-DE" sz="1400" b="1" strike="noStrike" spc="-1">
                          <a:solidFill>
                            <a:srgbClr val="FFFFFF"/>
                          </a:solidFill>
                          <a:uFill>
                            <a:solidFill>
                              <a:srgbClr val="FFFFFF"/>
                            </a:solidFill>
                          </a:uFill>
                          <a:latin typeface="Calibri"/>
                        </a:rPr>
                        <a:t>Significant nonconformity (significant impact on effectiveness of ITSM)</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0000"/>
                        </a:lnSpc>
                      </a:pPr>
                      <a:r>
                        <a:rPr lang="de-DE" sz="1400" b="0" strike="noStrike" spc="-1">
                          <a:solidFill>
                            <a:srgbClr val="000000"/>
                          </a:solidFill>
                          <a:uFill>
                            <a:solidFill>
                              <a:srgbClr val="FFFFFF"/>
                            </a:solidFill>
                          </a:uFill>
                          <a:latin typeface="Calibri"/>
                        </a:rPr>
                        <a:t>Message / conversation, consider topic-related training</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400" b="0" strike="noStrike" spc="-1">
                          <a:solidFill>
                            <a:srgbClr val="000000"/>
                          </a:solidFill>
                          <a:uFill>
                            <a:solidFill>
                              <a:srgbClr val="FFFFFF"/>
                            </a:solidFill>
                          </a:uFill>
                          <a:latin typeface="Calibri"/>
                        </a:rPr>
                        <a:t>Message / conversation; consider:</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topic-related training</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written warning</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re-assignment of responsibilities</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400" b="0" strike="noStrike" spc="-1">
                          <a:solidFill>
                            <a:srgbClr val="000000"/>
                          </a:solidFill>
                          <a:uFill>
                            <a:solidFill>
                              <a:srgbClr val="FFFFFF"/>
                            </a:solidFill>
                          </a:uFill>
                          <a:latin typeface="Calibri"/>
                        </a:rPr>
                        <a:t>Written warning; consider:</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motivational measures</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re-assignment of responsibilities</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400" b="0" strike="noStrike" spc="-1">
                          <a:solidFill>
                            <a:srgbClr val="000000"/>
                          </a:solidFill>
                          <a:uFill>
                            <a:solidFill>
                              <a:srgbClr val="FFFFFF"/>
                            </a:solidFill>
                          </a:uFill>
                          <a:latin typeface="Calibri"/>
                        </a:rPr>
                        <a:t>Written warning; consider:</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motivational measures</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re-assignment of responsibilities</a:t>
                      </a:r>
                      <a:endParaRPr lang="de-DE"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de-DE" sz="1400" b="0" strike="noStrike" spc="-1">
                          <a:solidFill>
                            <a:srgbClr val="000000"/>
                          </a:solidFill>
                          <a:uFill>
                            <a:solidFill>
                              <a:srgbClr val="FFFFFF"/>
                            </a:solidFill>
                          </a:uFill>
                          <a:latin typeface="Calibri"/>
                        </a:rPr>
                        <a:t>Further action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
        <p:nvSpPr>
          <p:cNvPr id="609" name="TextShape 3"/>
          <p:cNvSpPr txBox="1"/>
          <p:nvPr/>
        </p:nvSpPr>
        <p:spPr>
          <a:xfrm>
            <a:off x="6553080" y="6430680"/>
            <a:ext cx="2133360" cy="364680"/>
          </a:xfrm>
          <a:prstGeom prst="rect">
            <a:avLst/>
          </a:prstGeom>
          <a:noFill/>
          <a:ln>
            <a:noFill/>
          </a:ln>
        </p:spPr>
        <p:txBody>
          <a:bodyPr anchor="ctr"/>
          <a:lstStyle/>
          <a:p>
            <a:pPr algn="r">
              <a:lnSpc>
                <a:spcPct val="100000"/>
              </a:lnSpc>
            </a:pPr>
            <a:fld id="{90079193-8064-4195-BC79-0B7FBD5AD678}" type="slidenum">
              <a:rPr lang="de-DE" sz="1200" b="0" strike="noStrike" spc="-1">
                <a:solidFill>
                  <a:srgbClr val="8B8B8B"/>
                </a:solidFill>
                <a:uFill>
                  <a:solidFill>
                    <a:srgbClr val="FFFFFF"/>
                  </a:solidFill>
                </a:uFill>
                <a:latin typeface="Calibri"/>
              </a:rPr>
              <a:t>65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Effective communication</a:t>
            </a:r>
            <a:endParaRPr lang="en-US" sz="1800" b="0" strike="noStrike" spc="-1">
              <a:solidFill>
                <a:srgbClr val="000000"/>
              </a:solidFill>
              <a:uFill>
                <a:solidFill>
                  <a:srgbClr val="FFFFFF"/>
                </a:solidFill>
              </a:uFill>
              <a:latin typeface="Calibri"/>
            </a:endParaRPr>
          </a:p>
        </p:txBody>
      </p:sp>
      <p:sp>
        <p:nvSpPr>
          <p:cNvPr id="611" name="TextShape 2"/>
          <p:cNvSpPr txBox="1"/>
          <p:nvPr/>
        </p:nvSpPr>
        <p:spPr>
          <a:xfrm>
            <a:off x="6553080" y="6430680"/>
            <a:ext cx="2133360" cy="364680"/>
          </a:xfrm>
          <a:prstGeom prst="rect">
            <a:avLst/>
          </a:prstGeom>
          <a:noFill/>
          <a:ln>
            <a:noFill/>
          </a:ln>
        </p:spPr>
        <p:txBody>
          <a:bodyPr anchor="ctr"/>
          <a:lstStyle/>
          <a:p>
            <a:pPr algn="r">
              <a:lnSpc>
                <a:spcPct val="100000"/>
              </a:lnSpc>
            </a:pPr>
            <a:fld id="{C583075A-C874-4886-A1F7-5D6224524670}" type="slidenum">
              <a:rPr lang="de-DE" sz="1200" b="0" strike="noStrike" spc="-1">
                <a:solidFill>
                  <a:srgbClr val="FFFFFF"/>
                </a:solidFill>
                <a:uFill>
                  <a:solidFill>
                    <a:srgbClr val="FFFFFF"/>
                  </a:solidFill>
                </a:uFill>
                <a:latin typeface="Calibri"/>
              </a:rPr>
              <a:t>66</a:t>
            </a:fld>
            <a:endParaRPr lang="de-DE" sz="1400" b="0" strike="noStrike" spc="-1">
              <a:solidFill>
                <a:srgbClr val="000000"/>
              </a:solidFill>
              <a:uFill>
                <a:solidFill>
                  <a:srgbClr val="FFFFFF"/>
                </a:solidFill>
              </a:uFill>
              <a:latin typeface="Times New Roman"/>
            </a:endParaRPr>
          </a:p>
        </p:txBody>
      </p:sp>
      <p:sp>
        <p:nvSpPr>
          <p:cNvPr id="612"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13"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Why?</a:t>
            </a:r>
            <a:endParaRPr lang="de-DE" sz="1800" b="0" strike="noStrike" spc="-1">
              <a:solidFill>
                <a:srgbClr val="000000"/>
              </a:solidFill>
              <a:uFill>
                <a:solidFill>
                  <a:srgbClr val="FFFFFF"/>
                </a:solidFill>
              </a:uFill>
              <a:latin typeface="Arial"/>
            </a:endParaRPr>
          </a:p>
        </p:txBody>
      </p:sp>
      <p:sp>
        <p:nvSpPr>
          <p:cNvPr id="614"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dirty="0" err="1">
                <a:solidFill>
                  <a:srgbClr val="000000"/>
                </a:solidFill>
                <a:uFill>
                  <a:solidFill>
                    <a:srgbClr val="FFFFFF"/>
                  </a:solidFill>
                </a:uFill>
                <a:latin typeface="Calibri"/>
              </a:rPr>
              <a:t>Ensure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that</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communication</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is</a:t>
            </a:r>
            <a:r>
              <a:rPr lang="de-DE" sz="1800" b="0" strike="noStrike" spc="-1" dirty="0">
                <a:solidFill>
                  <a:srgbClr val="000000"/>
                </a:solidFill>
                <a:uFill>
                  <a:solidFill>
                    <a:srgbClr val="FFFFFF"/>
                  </a:solidFill>
                </a:uFill>
                <a:latin typeface="Calibri"/>
              </a:rPr>
              <a:t> well-</a:t>
            </a:r>
            <a:r>
              <a:rPr lang="de-DE" sz="1800" b="0" strike="noStrike" spc="-1" dirty="0" err="1">
                <a:solidFill>
                  <a:srgbClr val="000000"/>
                </a:solidFill>
                <a:uFill>
                  <a:solidFill>
                    <a:srgbClr val="FFFFFF"/>
                  </a:solidFill>
                </a:uFill>
                <a:latin typeface="Calibri"/>
              </a:rPr>
              <a:t>planned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and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carried</a:t>
            </a:r>
            <a:r>
              <a:rPr lang="de-DE" sz="1800" b="0" strike="noStrike" spc="-1" dirty="0">
                <a:solidFill>
                  <a:srgbClr val="000000"/>
                </a:solidFill>
                <a:uFill>
                  <a:solidFill>
                    <a:srgbClr val="FFFFFF"/>
                  </a:solidFill>
                </a:uFill>
                <a:latin typeface="Calibri"/>
              </a:rPr>
              <a:t> out, </a:t>
            </a:r>
            <a:r>
              <a:rPr lang="de-DE" sz="1800" b="0" strike="noStrike" spc="-1" dirty="0" err="1">
                <a:solidFill>
                  <a:srgbClr val="000000"/>
                </a:solidFill>
                <a:uFill>
                  <a:solidFill>
                    <a:srgbClr val="FFFFFF"/>
                  </a:solidFill>
                </a:uFill>
                <a:latin typeface="Calibri"/>
              </a:rPr>
              <a:t>adequate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means</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of</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communication</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are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chosen</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and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meetings</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are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used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effectively</a:t>
            </a:r>
            <a:endParaRPr lang="de-DE" sz="1800" b="0" strike="noStrike" spc="-1" dirty="0">
              <a:solidFill>
                <a:srgbClr val="000000"/>
              </a:solidFill>
              <a:uFill>
                <a:solidFill>
                  <a:srgbClr val="FFFFFF"/>
                </a:solidFill>
              </a:uFill>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Effective communication</a:t>
            </a:r>
            <a:endParaRPr lang="en-US" sz="1800" b="0" strike="noStrike" spc="-1">
              <a:solidFill>
                <a:srgbClr val="000000"/>
              </a:solidFill>
              <a:uFill>
                <a:solidFill>
                  <a:srgbClr val="FFFFFF"/>
                </a:solidFill>
              </a:uFill>
              <a:latin typeface="Calibri"/>
            </a:endParaRPr>
          </a:p>
        </p:txBody>
      </p:sp>
      <p:sp>
        <p:nvSpPr>
          <p:cNvPr id="616"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Create a communication plan for communicating one or more changes regarding the SMS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Typical aspects to be considered in communication planning:</a:t>
            </a: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Who informs?</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Who is informed?</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About what? (What is the message / content?)</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When and how often? (Timing, frequency)</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By which means? (Communication medium)</a:t>
            </a:r>
            <a:endParaRPr lang="en-US" sz="2000" b="0" strike="noStrike" spc="-1">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Calibri"/>
              </a:rPr>
              <a:t>How is the success of the communication measured?</a:t>
            </a:r>
            <a:endParaRPr lang="en-US" sz="2000" b="0" strike="noStrike" spc="-1">
              <a:solidFill>
                <a:srgbClr val="000000"/>
              </a:solidFill>
              <a:uFill>
                <a:solidFill>
                  <a:srgbClr val="FFFFFF"/>
                </a:solidFill>
              </a:uFill>
              <a:latin typeface="Calibri"/>
            </a:endParaRPr>
          </a:p>
        </p:txBody>
      </p:sp>
      <p:sp>
        <p:nvSpPr>
          <p:cNvPr id="617" name="TextShape 3"/>
          <p:cNvSpPr txBox="1"/>
          <p:nvPr/>
        </p:nvSpPr>
        <p:spPr>
          <a:xfrm>
            <a:off x="6553080" y="6430680"/>
            <a:ext cx="2133360" cy="364680"/>
          </a:xfrm>
          <a:prstGeom prst="rect">
            <a:avLst/>
          </a:prstGeom>
          <a:noFill/>
          <a:ln>
            <a:noFill/>
          </a:ln>
        </p:spPr>
        <p:txBody>
          <a:bodyPr anchor="ctr"/>
          <a:lstStyle/>
          <a:p>
            <a:pPr algn="r">
              <a:lnSpc>
                <a:spcPct val="100000"/>
              </a:lnSpc>
            </a:pPr>
            <a:fld id="{28BE1211-D02B-4BDF-A9B4-1E31792FCA44}" type="slidenum">
              <a:rPr lang="de-DE" sz="1200" b="0" strike="noStrike" spc="-1">
                <a:solidFill>
                  <a:srgbClr val="8B8B8B"/>
                </a:solidFill>
                <a:uFill>
                  <a:solidFill>
                    <a:srgbClr val="FFFFFF"/>
                  </a:solidFill>
                </a:uFill>
                <a:latin typeface="Calibri"/>
              </a:rPr>
              <a:t>67</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Choosing adequate means of communication</a:t>
            </a:r>
            <a:endParaRPr lang="en-US" sz="1800" b="0" strike="noStrike" spc="-1">
              <a:solidFill>
                <a:srgbClr val="000000"/>
              </a:solidFill>
              <a:uFill>
                <a:solidFill>
                  <a:srgbClr val="FFFFFF"/>
                </a:solidFill>
              </a:uFill>
              <a:latin typeface="Calibri"/>
            </a:endParaRPr>
          </a:p>
        </p:txBody>
      </p:sp>
      <p:sp>
        <p:nvSpPr>
          <p:cNvPr id="619"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ＭＳ Ｐゴシック"/>
              </a:rPr>
              <a:t>Examples of categories of communication media:</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Mailing, memo</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Meeting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Social event</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ＭＳ Ｐゴシック"/>
              </a:rPr>
              <a:t>Examples of communication channels:</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Broadcast communication (all)</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Group communication (some)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Individual communication (exactly one)</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ＭＳ Ｐゴシック"/>
              </a:rPr>
              <a:t>Examples of variations of acknowledgment:</a:t>
            </a:r>
            <a:endParaRPr lang="en-US" sz="2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No acknowledgment required</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Acknowledged / approved, if no veto</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ＭＳ Ｐゴシック"/>
              </a:rPr>
              <a:t>Explicit acknowledgment / approval</a:t>
            </a:r>
            <a:endParaRPr lang="en-US" sz="2000" b="0" strike="noStrike" spc="-1">
              <a:solidFill>
                <a:srgbClr val="000000"/>
              </a:solidFill>
              <a:uFill>
                <a:solidFill>
                  <a:srgbClr val="FFFFFF"/>
                </a:solidFill>
              </a:uFill>
              <a:latin typeface="Calibri"/>
            </a:endParaRPr>
          </a:p>
        </p:txBody>
      </p:sp>
      <p:sp>
        <p:nvSpPr>
          <p:cNvPr id="620" name="TextShape 3"/>
          <p:cNvSpPr txBox="1"/>
          <p:nvPr/>
        </p:nvSpPr>
        <p:spPr>
          <a:xfrm>
            <a:off x="6553080" y="6430680"/>
            <a:ext cx="2133360" cy="364680"/>
          </a:xfrm>
          <a:prstGeom prst="rect">
            <a:avLst/>
          </a:prstGeom>
          <a:noFill/>
          <a:ln>
            <a:noFill/>
          </a:ln>
        </p:spPr>
        <p:txBody>
          <a:bodyPr anchor="ctr"/>
          <a:lstStyle/>
          <a:p>
            <a:pPr algn="r">
              <a:lnSpc>
                <a:spcPct val="100000"/>
              </a:lnSpc>
            </a:pPr>
            <a:fld id="{7C89F6ED-82E3-4E52-BCDA-C8D2EFDA16B0}" type="slidenum">
              <a:rPr lang="de-DE" sz="1200" b="0" strike="noStrike" spc="-1">
                <a:solidFill>
                  <a:srgbClr val="8B8B8B"/>
                </a:solidFill>
                <a:uFill>
                  <a:solidFill>
                    <a:srgbClr val="FFFFFF"/>
                  </a:solidFill>
                </a:uFill>
                <a:latin typeface="Calibri"/>
              </a:rPr>
              <a:t>68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Effective use of meetings</a:t>
            </a:r>
            <a:endParaRPr lang="en-US" sz="1800" b="0" strike="noStrike" spc="-1">
              <a:solidFill>
                <a:srgbClr val="000000"/>
              </a:solidFill>
              <a:uFill>
                <a:solidFill>
                  <a:srgbClr val="FFFFFF"/>
                </a:solidFill>
              </a:uFill>
              <a:latin typeface="Calibri"/>
            </a:endParaRPr>
          </a:p>
        </p:txBody>
      </p:sp>
      <p:sp>
        <p:nvSpPr>
          <p:cNvPr id="622" name="TextShape 2"/>
          <p:cNvSpPr txBox="1"/>
          <p:nvPr/>
        </p:nvSpPr>
        <p:spPr>
          <a:xfrm>
            <a:off x="457200" y="1696680"/>
            <a:ext cx="6095880" cy="4625640"/>
          </a:xfrm>
          <a:prstGeom prst="rect">
            <a:avLst/>
          </a:prstGeom>
          <a:noFill/>
          <a:ln>
            <a:noFill/>
          </a:ln>
        </p:spPr>
        <p:txBody>
          <a:bodyPr/>
          <a:lstStyle/>
          <a:p>
            <a:pPr marL="360">
              <a:lnSpc>
                <a:spcPct val="100000"/>
              </a:lnSpc>
              <a:buClr>
                <a:srgbClr val="000000"/>
              </a:buClr>
            </a:pPr>
            <a:r>
              <a:rPr lang="en-US" sz="2400" b="0" strike="noStrike" spc="-1" dirty="0">
                <a:solidFill>
                  <a:srgbClr val="000000"/>
                </a:solidFill>
                <a:uFill>
                  <a:solidFill>
                    <a:srgbClr val="FFFFFF"/>
                  </a:solidFill>
                </a:uFill>
                <a:latin typeface="Calibri"/>
                <a:ea typeface="ＭＳ Ｐゴシック"/>
              </a:rPr>
              <a:t>Good meetings …</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ea typeface="ＭＳ Ｐゴシック"/>
              </a:rPr>
              <a:t>… are planned in advance </a:t>
            </a:r>
          </a:p>
          <a:p>
            <a:pPr marL="343080" indent="-342720">
              <a:lnSpc>
                <a:spcPct val="100000"/>
              </a:lnSpc>
              <a:buClr>
                <a:srgbClr val="000000"/>
              </a:buClr>
              <a:buFont typeface="Arial"/>
              <a:buChar char="•"/>
            </a:pPr>
            <a:r>
              <a:rPr lang="en-US" sz="2400" spc="-1" dirty="0">
                <a:solidFill>
                  <a:srgbClr val="000000"/>
                </a:solidFill>
                <a:uFill>
                  <a:solidFill>
                    <a:srgbClr val="FFFFFF"/>
                  </a:solidFill>
                </a:uFill>
                <a:latin typeface="Calibri"/>
                <a:ea typeface="ＭＳ Ｐゴシック"/>
              </a:rPr>
              <a:t>… have </a:t>
            </a:r>
            <a:r>
              <a:rPr lang="en-US" sz="2400" b="0" strike="noStrike" spc="-1" dirty="0">
                <a:solidFill>
                  <a:srgbClr val="000000"/>
                </a:solidFill>
                <a:uFill>
                  <a:solidFill>
                    <a:srgbClr val="FFFFFF"/>
                  </a:solidFill>
                </a:uFill>
                <a:latin typeface="Calibri"/>
                <a:ea typeface="ＭＳ Ｐゴシック"/>
              </a:rPr>
              <a:t>a defined </a:t>
            </a:r>
            <a:r>
              <a:rPr lang="en-US" sz="2400" spc="-1" dirty="0">
                <a:solidFill>
                  <a:srgbClr val="000000"/>
                </a:solidFill>
                <a:uFill>
                  <a:solidFill>
                    <a:srgbClr val="FFFFFF"/>
                  </a:solidFill>
                </a:uFill>
                <a:latin typeface="Calibri"/>
                <a:ea typeface="ＭＳ Ｐゴシック"/>
              </a:rPr>
              <a:t>purpose and agenda</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ea typeface="ＭＳ Ｐゴシック"/>
              </a:rPr>
              <a:t>… start on time</a:t>
            </a:r>
          </a:p>
          <a:p>
            <a:pPr marL="343080" indent="-342720">
              <a:lnSpc>
                <a:spcPct val="100000"/>
              </a:lnSpc>
              <a:buClr>
                <a:srgbClr val="000000"/>
              </a:buClr>
              <a:buFont typeface="Arial"/>
              <a:buChar char="•"/>
            </a:pPr>
            <a:r>
              <a:rPr lang="en-US" sz="2400" spc="-1" dirty="0">
                <a:solidFill>
                  <a:srgbClr val="000000"/>
                </a:solidFill>
                <a:uFill>
                  <a:solidFill>
                    <a:srgbClr val="FFFFFF"/>
                  </a:solidFill>
                </a:uFill>
                <a:latin typeface="Calibri"/>
                <a:ea typeface="ＭＳ Ｐゴシック"/>
              </a:rPr>
              <a:t>… have all participants follow common ground rules (e.g. “cell-phones are turned off”)</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ea typeface="ＭＳ Ｐゴシック"/>
              </a:rPr>
              <a:t>… are moderated with respect for every participant, but also respect for the agenda and timing </a:t>
            </a:r>
          </a:p>
          <a:p>
            <a:pPr marL="343080" indent="-342720">
              <a:lnSpc>
                <a:spcPct val="100000"/>
              </a:lnSpc>
              <a:buClr>
                <a:srgbClr val="000000"/>
              </a:buClr>
              <a:buFont typeface="Arial"/>
              <a:buChar char="•"/>
            </a:pPr>
            <a:r>
              <a:rPr lang="en-US" sz="2400" spc="-1" dirty="0">
                <a:solidFill>
                  <a:srgbClr val="000000"/>
                </a:solidFill>
                <a:uFill>
                  <a:solidFill>
                    <a:srgbClr val="FFFFFF"/>
                  </a:solidFill>
                </a:uFill>
                <a:latin typeface="Calibri"/>
                <a:ea typeface="ＭＳ Ｐゴシック"/>
              </a:rPr>
              <a:t>… end with the discussion follow-up actions (“Who will do what by when?”)</a:t>
            </a:r>
            <a:endParaRPr lang="en-US" sz="2400" b="0" strike="noStrike" spc="-1" dirty="0">
              <a:solidFill>
                <a:srgbClr val="000000"/>
              </a:solidFill>
              <a:uFill>
                <a:solidFill>
                  <a:srgbClr val="FFFFFF"/>
                </a:solidFill>
              </a:uFill>
              <a:latin typeface="Calibri"/>
              <a:ea typeface="ＭＳ Ｐゴシック"/>
            </a:endParaRPr>
          </a:p>
          <a:p>
            <a:pPr marL="343080" indent="-342720">
              <a:lnSpc>
                <a:spcPct val="100000"/>
              </a:lnSpc>
              <a:buClr>
                <a:srgbClr val="000000"/>
              </a:buClr>
              <a:buFont typeface="Arial"/>
              <a:buChar char="•"/>
            </a:pPr>
            <a:r>
              <a:rPr lang="en-US" sz="2400" spc="-1" dirty="0">
                <a:solidFill>
                  <a:srgbClr val="000000"/>
                </a:solidFill>
                <a:uFill>
                  <a:solidFill>
                    <a:srgbClr val="FFFFFF"/>
                  </a:solidFill>
                </a:uFill>
                <a:latin typeface="Calibri"/>
                <a:ea typeface="ＭＳ Ｐゴシック"/>
              </a:rPr>
              <a:t>… end on time</a:t>
            </a:r>
            <a:r>
              <a:rPr lang="en-US" sz="2400" b="0" strike="noStrike" spc="-1" dirty="0">
                <a:solidFill>
                  <a:srgbClr val="000000"/>
                </a:solidFill>
                <a:uFill>
                  <a:solidFill>
                    <a:srgbClr val="FFFFFF"/>
                  </a:solidFill>
                </a:uFill>
                <a:latin typeface="Calibri"/>
                <a:ea typeface="ＭＳ Ｐゴシック"/>
              </a:rPr>
              <a:t> </a:t>
            </a:r>
            <a:endParaRPr lang="en-US" sz="2400" b="0" strike="noStrike" spc="-1" dirty="0">
              <a:solidFill>
                <a:srgbClr val="000000"/>
              </a:solidFill>
              <a:uFill>
                <a:solidFill>
                  <a:srgbClr val="FFFFFF"/>
                </a:solidFill>
              </a:uFill>
              <a:latin typeface="Calibri"/>
            </a:endParaRPr>
          </a:p>
        </p:txBody>
      </p:sp>
      <p:sp>
        <p:nvSpPr>
          <p:cNvPr id="623" name="TextShape 3"/>
          <p:cNvSpPr txBox="1"/>
          <p:nvPr/>
        </p:nvSpPr>
        <p:spPr>
          <a:xfrm>
            <a:off x="6553080" y="6430680"/>
            <a:ext cx="2133360" cy="364680"/>
          </a:xfrm>
          <a:prstGeom prst="rect">
            <a:avLst/>
          </a:prstGeom>
          <a:noFill/>
          <a:ln>
            <a:noFill/>
          </a:ln>
        </p:spPr>
        <p:txBody>
          <a:bodyPr anchor="ctr"/>
          <a:lstStyle/>
          <a:p>
            <a:pPr algn="r">
              <a:lnSpc>
                <a:spcPct val="100000"/>
              </a:lnSpc>
            </a:pPr>
            <a:fld id="{9A9A0DE6-EFEA-4000-9020-C7D7E4859E9F}" type="slidenum">
              <a:rPr lang="de-DE" sz="1200" b="0" strike="noStrike" spc="-1">
                <a:solidFill>
                  <a:srgbClr val="8B8B8B"/>
                </a:solidFill>
                <a:uFill>
                  <a:solidFill>
                    <a:srgbClr val="FFFFFF"/>
                  </a:solidFill>
                </a:uFill>
                <a:latin typeface="Calibri"/>
              </a:rPr>
              <a:t>69</a:t>
            </a:fld>
            <a:endParaRPr lang="de-DE" sz="1400" b="0" strike="noStrike" spc="-1">
              <a:solidFill>
                <a:srgbClr val="000000"/>
              </a:solidFill>
              <a:uFill>
                <a:solidFill>
                  <a:srgbClr val="FFFFFF"/>
                </a:solidFill>
              </a:uFill>
              <a:latin typeface="Times New Roman"/>
            </a:endParaRPr>
          </a:p>
        </p:txBody>
      </p:sp>
      <p:sp>
        <p:nvSpPr>
          <p:cNvPr id="624" name="CustomShape 4"/>
          <p:cNvSpPr/>
          <p:nvPr/>
        </p:nvSpPr>
        <p:spPr>
          <a:xfrm>
            <a:off x="6453360" y="1844640"/>
            <a:ext cx="2353756" cy="3994686"/>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p:style>
        <p:txBody>
          <a:bodyPr wrap="none" lIns="64440" tIns="32040" rIns="64440" bIns="32040"/>
          <a:lstStyle/>
          <a:p>
            <a:pPr algn="ctr">
              <a:lnSpc>
                <a:spcPct val="100000"/>
              </a:lnSpc>
            </a:pPr>
            <a:r>
              <a:rPr lang="de-DE" sz="1400" b="0" strike="noStrike" spc="-1" dirty="0">
                <a:solidFill>
                  <a:srgbClr val="000000"/>
                </a:solidFill>
                <a:uFill>
                  <a:solidFill>
                    <a:srgbClr val="FFFFFF"/>
                  </a:solidFill>
                </a:uFill>
                <a:latin typeface="Calibri"/>
              </a:rPr>
              <a:t>Are </a:t>
            </a:r>
            <a:r>
              <a:rPr lang="de-DE" sz="1400" b="0" strike="noStrike" spc="-1" dirty="0" err="1">
                <a:solidFill>
                  <a:srgbClr val="000000"/>
                </a:solidFill>
                <a:uFill>
                  <a:solidFill>
                    <a:srgbClr val="FFFFFF"/>
                  </a:solidFill>
                </a:uFill>
                <a:latin typeface="Calibri"/>
              </a:rPr>
              <a:t>you</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lonely</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a:solidFill>
                  <a:srgbClr val="000000"/>
                </a:solidFill>
                <a:uFill>
                  <a:solidFill>
                    <a:srgbClr val="FFFFFF"/>
                  </a:solidFill>
                </a:uFill>
                <a:latin typeface="Calibri"/>
              </a:rPr>
              <a:t>Work on </a:t>
            </a:r>
            <a:r>
              <a:rPr lang="de-DE" sz="1400" b="0" strike="noStrike" spc="-1" dirty="0" err="1">
                <a:solidFill>
                  <a:srgbClr val="000000"/>
                </a:solidFill>
                <a:uFill>
                  <a:solidFill>
                    <a:srgbClr val="FFFFFF"/>
                  </a:solidFill>
                </a:uFill>
                <a:latin typeface="Calibri"/>
              </a:rPr>
              <a:t>your</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own</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Hate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to</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make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decisions</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Rather</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talk</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about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it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than</a:t>
            </a:r>
            <a:r>
              <a:rPr lang="de-DE" sz="1400" b="0" strike="noStrike" spc="-1" dirty="0">
                <a:solidFill>
                  <a:srgbClr val="000000"/>
                </a:solidFill>
                <a:uFill>
                  <a:solidFill>
                    <a:srgbClr val="FFFFFF"/>
                  </a:solidFill>
                </a:uFill>
                <a:latin typeface="Calibri"/>
              </a:rPr>
              <a:t> do </a:t>
            </a:r>
            <a:r>
              <a:rPr lang="de-DE" sz="1400" b="0" strike="noStrike" spc="-1" dirty="0" err="1">
                <a:solidFill>
                  <a:srgbClr val="000000"/>
                </a:solidFill>
                <a:uFill>
                  <a:solidFill>
                    <a:srgbClr val="FFFFFF"/>
                  </a:solidFill>
                </a:uFill>
                <a:latin typeface="Calibri"/>
              </a:rPr>
              <a:t>it</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Then</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why</a:t>
            </a:r>
            <a:r>
              <a:rPr lang="de-DE" sz="1400" b="0" strike="noStrike" spc="-1" dirty="0">
                <a:solidFill>
                  <a:srgbClr val="000000"/>
                </a:solidFill>
                <a:uFill>
                  <a:solidFill>
                    <a:srgbClr val="FFFFFF"/>
                  </a:solidFill>
                </a:uFill>
                <a:latin typeface="Calibri"/>
              </a:rPr>
              <a:t> not</a:t>
            </a:r>
            <a:endParaRPr lang="de-DE" b="0" strike="noStrike" spc="-1" dirty="0">
              <a:solidFill>
                <a:srgbClr val="000000"/>
              </a:solidFill>
              <a:uFill>
                <a:solidFill>
                  <a:srgbClr val="FFFFFF"/>
                </a:solidFill>
              </a:uFill>
              <a:latin typeface="Arial"/>
            </a:endParaRPr>
          </a:p>
          <a:p>
            <a:pPr algn="ctr">
              <a:lnSpc>
                <a:spcPct val="100000"/>
              </a:lnSpc>
            </a:pPr>
            <a:r>
              <a:rPr lang="de-DE" sz="1400" b="1" strike="noStrike" spc="-1" dirty="0">
                <a:solidFill>
                  <a:srgbClr val="000000"/>
                </a:solidFill>
                <a:uFill>
                  <a:solidFill>
                    <a:srgbClr val="FFFFFF"/>
                  </a:solidFill>
                </a:uFill>
                <a:latin typeface="Calibri"/>
              </a:rPr>
              <a:t>HOLD A MEETING!</a:t>
            </a:r>
            <a:endParaRPr lang="de-DE" b="0" strike="noStrike" spc="-1" dirty="0">
              <a:solidFill>
                <a:srgbClr val="000000"/>
              </a:solidFill>
              <a:uFill>
                <a:solidFill>
                  <a:srgbClr val="FFFFFF"/>
                </a:solidFill>
              </a:uFill>
              <a:latin typeface="Arial"/>
            </a:endParaRPr>
          </a:p>
          <a:p>
            <a:pPr algn="ctr">
              <a:lnSpc>
                <a:spcPct val="100000"/>
              </a:lnSpc>
            </a:pP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You</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can</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get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to</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see</a:t>
            </a:r>
            <a:r>
              <a:rPr lang="de-DE" sz="1400" b="0" strike="noStrike" spc="-1" dirty="0">
                <a:solidFill>
                  <a:srgbClr val="000000"/>
                </a:solidFill>
                <a:uFill>
                  <a:solidFill>
                    <a:srgbClr val="FFFFFF"/>
                  </a:solidFill>
                </a:uFill>
                <a:latin typeface="Calibri"/>
              </a:rPr>
              <a:t> </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other</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people</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offload</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decisions</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feel</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important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and</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err="1">
                <a:solidFill>
                  <a:srgbClr val="000000"/>
                </a:solidFill>
                <a:uFill>
                  <a:solidFill>
                    <a:srgbClr val="FFFFFF"/>
                  </a:solidFill>
                </a:uFill>
                <a:latin typeface="Calibri"/>
              </a:rPr>
              <a:t>impress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your</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colleagues</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a:p>
            <a:pPr algn="ctr">
              <a:lnSpc>
                <a:spcPct val="100000"/>
              </a:lnSpc>
            </a:pP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a:solidFill>
                  <a:srgbClr val="000000"/>
                </a:solidFill>
                <a:uFill>
                  <a:solidFill>
                    <a:srgbClr val="FFFFFF"/>
                  </a:solidFill>
                </a:uFill>
                <a:latin typeface="Calibri"/>
              </a:rPr>
              <a:t>MEETINGS</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the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practical</a:t>
            </a:r>
            <a:endParaRPr lang="de-DE" b="0" strike="noStrike" spc="-1" dirty="0">
              <a:solidFill>
                <a:srgbClr val="000000"/>
              </a:solidFill>
              <a:uFill>
                <a:solidFill>
                  <a:srgbClr val="FFFFFF"/>
                </a:solidFill>
              </a:uFill>
              <a:latin typeface="Arial"/>
            </a:endParaRPr>
          </a:p>
          <a:p>
            <a:pPr algn="ctr">
              <a:lnSpc>
                <a:spcPct val="100000"/>
              </a:lnSpc>
            </a:pPr>
            <a:r>
              <a:rPr lang="de-DE" sz="1400" b="0" strike="noStrike" spc="-1" dirty="0">
                <a:solidFill>
                  <a:srgbClr val="000000"/>
                </a:solidFill>
                <a:uFill>
                  <a:solidFill>
                    <a:srgbClr val="FFFFFF"/>
                  </a:solidFill>
                </a:uFill>
                <a:latin typeface="Calibri"/>
              </a:rPr>
              <a:t>alternative </a:t>
            </a:r>
            <a:r>
              <a:rPr lang="de-DE" sz="1400" b="0" strike="noStrike" spc="-1" dirty="0" err="1">
                <a:solidFill>
                  <a:srgbClr val="000000"/>
                </a:solidFill>
                <a:uFill>
                  <a:solidFill>
                    <a:srgbClr val="FFFFFF"/>
                  </a:solidFill>
                </a:uFill>
                <a:latin typeface="Calibri"/>
              </a:rPr>
              <a:t>to</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work</a:t>
            </a:r>
            <a:r>
              <a:rPr lang="de-DE" sz="1400" b="0" strike="noStrike" spc="-1" dirty="0">
                <a:solidFill>
                  <a:srgbClr val="000000"/>
                </a:solidFill>
                <a:uFill>
                  <a:solidFill>
                    <a:srgbClr val="FFFFFF"/>
                  </a:solidFill>
                </a:uFill>
                <a:latin typeface="Calibri"/>
              </a:rPr>
              <a:t>!</a:t>
            </a:r>
            <a:endParaRPr lang="de-DE" b="0" strike="noStrike" spc="-1" dirty="0">
              <a:solidFill>
                <a:srgbClr val="000000"/>
              </a:solidFill>
              <a:uFill>
                <a:solidFill>
                  <a:srgbClr val="FFFFFF"/>
                </a:solidFill>
              </a:u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What is a service?</a:t>
            </a:r>
            <a:endParaRPr lang="en-US" sz="1800" b="0" strike="noStrike" spc="-1">
              <a:solidFill>
                <a:srgbClr val="000000"/>
              </a:solidFill>
              <a:uFill>
                <a:solidFill>
                  <a:srgbClr val="FFFFFF"/>
                </a:solidFill>
              </a:uFill>
              <a:latin typeface="Calibri"/>
            </a:endParaRPr>
          </a:p>
        </p:txBody>
      </p:sp>
      <p:sp>
        <p:nvSpPr>
          <p:cNvPr id="131" name="TextShape 2"/>
          <p:cNvSpPr txBox="1"/>
          <p:nvPr/>
        </p:nvSpPr>
        <p:spPr>
          <a:xfrm>
            <a:off x="6553080" y="6430680"/>
            <a:ext cx="2133360" cy="364680"/>
          </a:xfrm>
          <a:prstGeom prst="rect">
            <a:avLst/>
          </a:prstGeom>
          <a:noFill/>
          <a:ln>
            <a:noFill/>
          </a:ln>
        </p:spPr>
        <p:txBody>
          <a:bodyPr anchor="ctr"/>
          <a:lstStyle/>
          <a:p>
            <a:pPr algn="r">
              <a:lnSpc>
                <a:spcPct val="100000"/>
              </a:lnSpc>
            </a:pPr>
            <a:fld id="{BF6A4FAC-4010-4808-8B26-58A15773CA27}" type="slidenum">
              <a:rPr lang="de-DE" sz="1200" b="0" strike="noStrike" spc="-1">
                <a:solidFill>
                  <a:srgbClr val="8B8B8B"/>
                </a:solidFill>
                <a:uFill>
                  <a:solidFill>
                    <a:srgbClr val="FFFFFF"/>
                  </a:solidFill>
                </a:uFill>
                <a:latin typeface="Calibri"/>
              </a:rPr>
              <a:t>7</a:t>
            </a:fld>
            <a:endParaRPr lang="de-DE" sz="1400" b="0" strike="noStrike" spc="-1">
              <a:solidFill>
                <a:srgbClr val="000000"/>
              </a:solidFill>
              <a:uFill>
                <a:solidFill>
                  <a:srgbClr val="FFFFFF"/>
                </a:solidFill>
              </a:uFill>
              <a:latin typeface="Times New Roman"/>
            </a:endParaRPr>
          </a:p>
        </p:txBody>
      </p:sp>
      <p:graphicFrame>
        <p:nvGraphicFramePr>
          <p:cNvPr id="132" name="Table 3"/>
          <p:cNvGraphicFramePr/>
          <p:nvPr/>
        </p:nvGraphicFramePr>
        <p:xfrm>
          <a:off x="457200" y="1696680"/>
          <a:ext cx="8229240" cy="1249680"/>
        </p:xfrm>
        <a:graphic>
          <a:graphicData uri="http://schemas.openxmlformats.org/drawingml/2006/table">
            <a:tbl>
              <a:tblPr/>
              <a:tblGrid>
                <a:gridCol w="8229240">
                  <a:extLst>
                    <a:ext uri="{9D8B030D-6E8A-4147-A177-3AD203B41FA5}">
                      <a16:colId xmlns:a16="http://schemas.microsoft.com/office/drawing/2014/main" val="20000"/>
                    </a:ext>
                  </a:extLst>
                </a:gridCol>
              </a:tblGrid>
              <a:tr h="20664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937440">
                <a:tc>
                  <a:txBody>
                    <a:bodyPr/>
                    <a:lstStyle/>
                    <a:p>
                      <a:pPr>
                        <a:lnSpc>
                          <a:spcPct val="100000"/>
                        </a:lnSpc>
                      </a:pPr>
                      <a:r>
                        <a:rPr lang="de-DE" sz="2000" b="0" strike="noStrike" spc="-1">
                          <a:solidFill>
                            <a:srgbClr val="000000"/>
                          </a:solidFill>
                          <a:uFill>
                            <a:solidFill>
                              <a:srgbClr val="FFFFFF"/>
                            </a:solidFill>
                          </a:uFill>
                          <a:latin typeface="Calibri"/>
                        </a:rPr>
                        <a:t>Service: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Way to provide </a:t>
                      </a:r>
                      <a:r>
                        <a:rPr lang="de-DE" sz="1800" b="0" i="1" strike="noStrike" spc="-1">
                          <a:solidFill>
                            <a:srgbClr val="000000"/>
                          </a:solidFill>
                          <a:uFill>
                            <a:solidFill>
                              <a:srgbClr val="FFFFFF"/>
                            </a:solidFill>
                          </a:uFill>
                          <a:latin typeface="Calibri"/>
                        </a:rPr>
                        <a:t>value</a:t>
                      </a:r>
                      <a:r>
                        <a:rPr lang="de-DE" sz="1800" b="0" strike="noStrike" spc="-1">
                          <a:solidFill>
                            <a:srgbClr val="000000"/>
                          </a:solidFill>
                          <a:uFill>
                            <a:solidFill>
                              <a:srgbClr val="FFFFFF"/>
                            </a:solidFill>
                          </a:uFill>
                          <a:latin typeface="Calibri"/>
                        </a:rPr>
                        <a:t> to </a:t>
                      </a:r>
                      <a:r>
                        <a:rPr lang="de-DE" sz="1800" b="0" i="1" strike="noStrike" spc="-1">
                          <a:solidFill>
                            <a:srgbClr val="000000"/>
                          </a:solidFill>
                          <a:uFill>
                            <a:solidFill>
                              <a:srgbClr val="FFFFFF"/>
                            </a:solidFill>
                          </a:uFill>
                          <a:latin typeface="Calibri"/>
                        </a:rPr>
                        <a:t>customers</a:t>
                      </a:r>
                      <a:r>
                        <a:rPr lang="de-DE" sz="1800" b="0" strike="noStrike" spc="-1">
                          <a:solidFill>
                            <a:srgbClr val="000000"/>
                          </a:solidFill>
                          <a:uFill>
                            <a:solidFill>
                              <a:srgbClr val="FFFFFF"/>
                            </a:solidFill>
                          </a:uFill>
                          <a:latin typeface="Calibri"/>
                        </a:rPr>
                        <a:t> through bringing about results that they want to achieve</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33" name="CustomShape 4"/>
          <p:cNvSpPr/>
          <p:nvPr/>
        </p:nvSpPr>
        <p:spPr>
          <a:xfrm>
            <a:off x="1067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5560" tIns="25560" rIns="25560" bIns="25560" anchor="ctr"/>
          <a:lstStyle/>
          <a:p>
            <a:pPr algn="ctr">
              <a:lnSpc>
                <a:spcPct val="90000"/>
              </a:lnSpc>
            </a:pPr>
            <a:r>
              <a:rPr lang="de-DE" sz="2000" b="1" spc="-1" dirty="0" err="1">
                <a:solidFill>
                  <a:srgbClr val="000000"/>
                </a:solidFill>
                <a:uFill>
                  <a:solidFill>
                    <a:srgbClr val="FFFFFF"/>
                  </a:solidFill>
                </a:uFill>
                <a:latin typeface="Calibri"/>
              </a:rPr>
              <a:t>Function</a:t>
            </a:r>
            <a:endParaRPr lang="de-DE" sz="1800" b="0" strike="noStrike" spc="-1" dirty="0">
              <a:solidFill>
                <a:srgbClr val="000000"/>
              </a:solidFill>
              <a:uFill>
                <a:solidFill>
                  <a:srgbClr val="FFFFFF"/>
                </a:solidFill>
              </a:uFill>
              <a:latin typeface="Arial"/>
            </a:endParaRPr>
          </a:p>
        </p:txBody>
      </p:sp>
      <p:sp>
        <p:nvSpPr>
          <p:cNvPr id="134" name="CustomShape 5"/>
          <p:cNvSpPr/>
          <p:nvPr/>
        </p:nvSpPr>
        <p:spPr>
          <a:xfrm>
            <a:off x="2704320" y="451692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35" name="CustomShape 6"/>
          <p:cNvSpPr/>
          <p:nvPr/>
        </p:nvSpPr>
        <p:spPr>
          <a:xfrm>
            <a:off x="3704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5560" tIns="25560" rIns="25560" bIns="25560" anchor="ctr"/>
          <a:lstStyle/>
          <a:p>
            <a:pPr algn="ctr">
              <a:lnSpc>
                <a:spcPct val="90000"/>
              </a:lnSpc>
            </a:pPr>
            <a:r>
              <a:rPr lang="de-DE" sz="2000" b="1" strike="noStrike" spc="-1" dirty="0">
                <a:solidFill>
                  <a:srgbClr val="000000"/>
                </a:solidFill>
                <a:uFill>
                  <a:solidFill>
                    <a:srgbClr val="FFFFFF"/>
                  </a:solidFill>
                </a:uFill>
                <a:latin typeface="Calibri"/>
              </a:rPr>
              <a:t>Quality</a:t>
            </a:r>
            <a:endParaRPr lang="de-DE" sz="1800" b="0" strike="noStrike" spc="-1" dirty="0">
              <a:solidFill>
                <a:srgbClr val="000000"/>
              </a:solidFill>
              <a:uFill>
                <a:solidFill>
                  <a:srgbClr val="FFFFFF"/>
                </a:solidFill>
              </a:uFill>
              <a:latin typeface="Arial"/>
            </a:endParaRPr>
          </a:p>
        </p:txBody>
      </p:sp>
      <p:sp>
        <p:nvSpPr>
          <p:cNvPr id="136" name="CustomShape 7"/>
          <p:cNvSpPr/>
          <p:nvPr/>
        </p:nvSpPr>
        <p:spPr>
          <a:xfrm>
            <a:off x="5341320" y="451692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37" name="CustomShape 8"/>
          <p:cNvSpPr/>
          <p:nvPr/>
        </p:nvSpPr>
        <p:spPr>
          <a:xfrm>
            <a:off x="6341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5560" tIns="25560" rIns="25560" bIns="25560" anchor="ctr"/>
          <a:lstStyle/>
          <a:p>
            <a:pPr algn="ctr">
              <a:lnSpc>
                <a:spcPct val="90000"/>
              </a:lnSpc>
            </a:pPr>
            <a:r>
              <a:rPr lang="de-DE" sz="2000" b="1" strike="noStrike" spc="-1">
                <a:solidFill>
                  <a:srgbClr val="000000"/>
                </a:solidFill>
                <a:uFill>
                  <a:solidFill>
                    <a:srgbClr val="FFFFFF"/>
                  </a:solidFill>
                </a:uFill>
                <a:latin typeface="Calibri"/>
              </a:rPr>
              <a:t>Value</a:t>
            </a:r>
            <a:endParaRPr lang="de-DE" sz="1800" b="0" strike="noStrike" spc="-1">
              <a:solidFill>
                <a:srgbClr val="000000"/>
              </a:solidFill>
              <a:uFill>
                <a:solidFill>
                  <a:srgbClr val="FFFFFF"/>
                </a:solidFill>
              </a:uFill>
              <a:latin typeface="Arial"/>
            </a:endParaRPr>
          </a:p>
        </p:txBody>
      </p:sp>
      <p:sp>
        <p:nvSpPr>
          <p:cNvPr id="138" name="CustomShape 9"/>
          <p:cNvSpPr/>
          <p:nvPr/>
        </p:nvSpPr>
        <p:spPr>
          <a:xfrm>
            <a:off x="577800" y="5742360"/>
            <a:ext cx="2533320" cy="516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a:solidFill>
                  <a:srgbClr val="000000"/>
                </a:solidFill>
                <a:uFill>
                  <a:solidFill>
                    <a:srgbClr val="FFFFFF"/>
                  </a:solidFill>
                </a:uFill>
                <a:latin typeface="Calibri"/>
              </a:rPr>
              <a:t>What is the </a:t>
            </a:r>
            <a:r>
              <a:rPr lang="de-DE" sz="1400" b="1" strike="noStrike" spc="-1">
                <a:solidFill>
                  <a:srgbClr val="000000"/>
                </a:solidFill>
                <a:uFill>
                  <a:solidFill>
                    <a:srgbClr val="FFFFFF"/>
                  </a:solidFill>
                </a:uFill>
                <a:latin typeface="Calibri"/>
              </a:rPr>
              <a:t>key purpose</a:t>
            </a:r>
            <a:r>
              <a:rPr lang="de-DE" sz="1400" b="0" strike="noStrike" spc="-1">
                <a:solidFill>
                  <a:srgbClr val="000000"/>
                </a:solidFill>
                <a:uFill>
                  <a:solidFill>
                    <a:srgbClr val="FFFFFF"/>
                  </a:solidFill>
                </a:uFill>
                <a:latin typeface="Calibri"/>
              </a:rPr>
              <a:t> of the service?</a:t>
            </a:r>
            <a:endParaRPr lang="de-DE" sz="1800" b="0" strike="noStrike" spc="-1">
              <a:solidFill>
                <a:srgbClr val="000000"/>
              </a:solidFill>
              <a:uFill>
                <a:solidFill>
                  <a:srgbClr val="FFFFFF"/>
                </a:solidFill>
              </a:uFill>
              <a:latin typeface="Arial"/>
            </a:endParaRPr>
          </a:p>
        </p:txBody>
      </p:sp>
      <p:sp>
        <p:nvSpPr>
          <p:cNvPr id="139" name="CustomShape 10"/>
          <p:cNvSpPr/>
          <p:nvPr/>
        </p:nvSpPr>
        <p:spPr>
          <a:xfrm>
            <a:off x="3073320" y="5742360"/>
            <a:ext cx="2831760" cy="729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dirty="0" err="1">
                <a:solidFill>
                  <a:srgbClr val="000000"/>
                </a:solidFill>
                <a:uFill>
                  <a:solidFill>
                    <a:srgbClr val="FFFFFF"/>
                  </a:solidFill>
                </a:uFill>
                <a:latin typeface="Calibri"/>
              </a:rPr>
              <a:t>Which</a:t>
            </a:r>
            <a:r>
              <a:rPr lang="de-DE" sz="1400" b="0" strike="noStrike" spc="-1" dirty="0">
                <a:solidFill>
                  <a:srgbClr val="000000"/>
                </a:solidFill>
                <a:uFill>
                  <a:solidFill>
                    <a:srgbClr val="FFFFFF"/>
                  </a:solidFill>
                </a:uFill>
                <a:latin typeface="Calibri"/>
              </a:rPr>
              <a:t> additional </a:t>
            </a:r>
            <a:r>
              <a:rPr lang="de-DE" sz="1400" b="0" strike="noStrike" spc="-1" dirty="0" err="1">
                <a:solidFill>
                  <a:srgbClr val="000000"/>
                </a:solidFill>
                <a:uFill>
                  <a:solidFill>
                    <a:srgbClr val="FFFFFF"/>
                  </a:solidFill>
                </a:uFill>
                <a:latin typeface="Calibri"/>
              </a:rPr>
              <a:t>factors</a:t>
            </a:r>
            <a:r>
              <a:rPr lang="de-DE" sz="1400" b="0" strike="noStrike" spc="-1" dirty="0">
                <a:solidFill>
                  <a:srgbClr val="000000"/>
                </a:solidFill>
                <a:uFill>
                  <a:solidFill>
                    <a:srgbClr val="FFFFFF"/>
                  </a:solidFill>
                </a:uFill>
                <a:latin typeface="Calibri"/>
              </a:rPr>
              <a:t> will </a:t>
            </a:r>
            <a:r>
              <a:rPr lang="de-DE" sz="1400" b="0" strike="noStrike" spc="-1" dirty="0" err="1">
                <a:solidFill>
                  <a:srgbClr val="000000"/>
                </a:solidFill>
                <a:uFill>
                  <a:solidFill>
                    <a:srgbClr val="FFFFFF"/>
                  </a:solidFill>
                </a:uFill>
                <a:latin typeface="Calibri"/>
              </a:rPr>
              <a:t>impact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the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customers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service</a:t>
            </a:r>
            <a:r>
              <a:rPr lang="de-DE" sz="1400" b="0" strike="noStrike" spc="-1" dirty="0">
                <a:solidFill>
                  <a:srgbClr val="000000"/>
                </a:solidFill>
                <a:uFill>
                  <a:solidFill>
                    <a:srgbClr val="FFFFFF"/>
                  </a:solidFill>
                </a:uFill>
                <a:latin typeface="Calibri"/>
              </a:rPr>
              <a:t> </a:t>
            </a:r>
            <a:r>
              <a:rPr lang="de-DE" sz="1400" b="1" strike="noStrike" spc="-1" dirty="0" err="1">
                <a:solidFill>
                  <a:srgbClr val="000000"/>
                </a:solidFill>
                <a:uFill>
                  <a:solidFill>
                    <a:srgbClr val="FFFFFF"/>
                  </a:solidFill>
                </a:uFill>
                <a:latin typeface="Calibri"/>
              </a:rPr>
              <a:t>quality</a:t>
            </a:r>
            <a:r>
              <a:rPr lang="de-DE" sz="1400" b="1" strike="noStrike" spc="-1" dirty="0">
                <a:solidFill>
                  <a:srgbClr val="000000"/>
                </a:solidFill>
                <a:uFill>
                  <a:solidFill>
                    <a:srgbClr val="FFFFFF"/>
                  </a:solidFill>
                </a:uFill>
                <a:latin typeface="Calibri"/>
              </a:rPr>
              <a:t> / </a:t>
            </a:r>
            <a:r>
              <a:rPr lang="de-DE" sz="1400" b="1" strike="noStrike" spc="-1" dirty="0" err="1">
                <a:solidFill>
                  <a:srgbClr val="000000"/>
                </a:solidFill>
                <a:uFill>
                  <a:solidFill>
                    <a:srgbClr val="FFFFFF"/>
                  </a:solidFill>
                </a:uFill>
                <a:latin typeface="Calibri"/>
              </a:rPr>
              <a:t>performance</a:t>
            </a:r>
            <a:r>
              <a:rPr lang="de-DE" sz="1400" b="1" strike="noStrike" spc="-1" dirty="0">
                <a:solidFill>
                  <a:srgbClr val="000000"/>
                </a:solidFill>
                <a:uFill>
                  <a:solidFill>
                    <a:srgbClr val="FFFFFF"/>
                  </a:solidFill>
                </a:uFill>
                <a:latin typeface="Calibri"/>
              </a:rPr>
              <a:t> </a:t>
            </a:r>
            <a:r>
              <a:rPr lang="de-DE" sz="1400" b="1" strike="noStrike" spc="-1" dirty="0" err="1">
                <a:solidFill>
                  <a:srgbClr val="000000"/>
                </a:solidFill>
                <a:uFill>
                  <a:solidFill>
                    <a:srgbClr val="FFFFFF"/>
                  </a:solidFill>
                </a:uFill>
                <a:latin typeface="Calibri"/>
              </a:rPr>
              <a:t>perception</a:t>
            </a:r>
            <a:r>
              <a:rPr lang="de-DE" sz="14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p:txBody>
      </p:sp>
      <p:graphicFrame>
        <p:nvGraphicFramePr>
          <p:cNvPr id="140" name="Table 11"/>
          <p:cNvGraphicFramePr/>
          <p:nvPr/>
        </p:nvGraphicFramePr>
        <p:xfrm>
          <a:off x="457200" y="3077640"/>
          <a:ext cx="8229240" cy="975360"/>
        </p:xfrm>
        <a:graphic>
          <a:graphicData uri="http://schemas.openxmlformats.org/drawingml/2006/table">
            <a:tbl>
              <a:tblPr/>
              <a:tblGrid>
                <a:gridCol w="8229240">
                  <a:extLst>
                    <a:ext uri="{9D8B030D-6E8A-4147-A177-3AD203B41FA5}">
                      <a16:colId xmlns:a16="http://schemas.microsoft.com/office/drawing/2014/main" val="20000"/>
                    </a:ext>
                  </a:extLst>
                </a:gridCol>
              </a:tblGrid>
              <a:tr h="21348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579600">
                <a:tc>
                  <a:txBody>
                    <a:bodyPr/>
                    <a:lstStyle/>
                    <a:p>
                      <a:pPr>
                        <a:lnSpc>
                          <a:spcPct val="100000"/>
                        </a:lnSpc>
                      </a:pPr>
                      <a:r>
                        <a:rPr lang="de-DE" sz="2000" b="0" strike="noStrike" spc="-1">
                          <a:solidFill>
                            <a:srgbClr val="000000"/>
                          </a:solidFill>
                          <a:uFill>
                            <a:solidFill>
                              <a:srgbClr val="FFFFFF"/>
                            </a:solidFill>
                          </a:uFill>
                          <a:latin typeface="Calibri"/>
                        </a:rPr>
                        <a:t>IT service:</a:t>
                      </a: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Service</a:t>
                      </a:r>
                      <a:r>
                        <a:rPr lang="de-DE" sz="1800" b="0" strike="noStrike" spc="-1">
                          <a:solidFill>
                            <a:srgbClr val="000000"/>
                          </a:solidFill>
                          <a:uFill>
                            <a:solidFill>
                              <a:srgbClr val="FFFFFF"/>
                            </a:solidFill>
                          </a:uFill>
                          <a:latin typeface="Calibri"/>
                        </a:rPr>
                        <a:t> that is enabled by the use of information technology (IT)</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Effective use of meetings</a:t>
            </a:r>
            <a:endParaRPr lang="en-US" sz="1800" b="0" strike="noStrike" spc="-1">
              <a:solidFill>
                <a:srgbClr val="000000"/>
              </a:solidFill>
              <a:uFill>
                <a:solidFill>
                  <a:srgbClr val="FFFFFF"/>
                </a:solidFill>
              </a:uFill>
              <a:latin typeface="Calibri"/>
            </a:endParaRPr>
          </a:p>
        </p:txBody>
      </p:sp>
      <p:sp>
        <p:nvSpPr>
          <p:cNvPr id="641" name="TextShape 17"/>
          <p:cNvSpPr txBox="1"/>
          <p:nvPr/>
        </p:nvSpPr>
        <p:spPr>
          <a:xfrm>
            <a:off x="6553080" y="6430680"/>
            <a:ext cx="2133360" cy="364680"/>
          </a:xfrm>
          <a:prstGeom prst="rect">
            <a:avLst/>
          </a:prstGeom>
          <a:noFill/>
          <a:ln>
            <a:noFill/>
          </a:ln>
        </p:spPr>
        <p:txBody>
          <a:bodyPr anchor="ctr"/>
          <a:lstStyle/>
          <a:p>
            <a:pPr algn="r">
              <a:lnSpc>
                <a:spcPct val="100000"/>
              </a:lnSpc>
            </a:pPr>
            <a:fld id="{80904757-369A-44CD-954F-49092CD59663}" type="slidenum">
              <a:rPr lang="de-DE" sz="1200" b="0" strike="noStrike" spc="-1">
                <a:solidFill>
                  <a:srgbClr val="8B8B8B"/>
                </a:solidFill>
                <a:uFill>
                  <a:solidFill>
                    <a:srgbClr val="FFFFFF"/>
                  </a:solidFill>
                </a:uFill>
                <a:latin typeface="Calibri"/>
              </a:rPr>
              <a:t>70</a:t>
            </a:fld>
            <a:endParaRPr lang="de-DE" sz="1400" b="0" strike="noStrike" spc="-1">
              <a:solidFill>
                <a:srgbClr val="000000"/>
              </a:solidFill>
              <a:uFill>
                <a:solidFill>
                  <a:srgbClr val="FFFFFF"/>
                </a:solidFill>
              </a:uFill>
              <a:latin typeface="Times New Roman"/>
            </a:endParaRPr>
          </a:p>
        </p:txBody>
      </p:sp>
      <p:graphicFrame>
        <p:nvGraphicFramePr>
          <p:cNvPr id="25" name="Inhaltsplatzhalter 4">
            <a:extLst>
              <a:ext uri="{FF2B5EF4-FFF2-40B4-BE49-F238E27FC236}">
                <a16:creationId xmlns:a16="http://schemas.microsoft.com/office/drawing/2014/main" id="{FAF9DBE7-792A-144F-90B1-D47EE51B22B0}"/>
              </a:ext>
            </a:extLst>
          </p:cNvPr>
          <p:cNvGraphicFramePr>
            <a:graphicFrameLocks/>
          </p:cNvGraphicFramePr>
          <p:nvPr>
            <p:extLst>
              <p:ext uri="{D42A27DB-BD31-4B8C-83A1-F6EECF244321}">
                <p14:modId xmlns:p14="http://schemas.microsoft.com/office/powerpoint/2010/main" val="220343829"/>
              </p:ext>
            </p:extLst>
          </p:nvPr>
        </p:nvGraphicFramePr>
        <p:xfrm>
          <a:off x="457200" y="1696598"/>
          <a:ext cx="82296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Governing value-generation through IT services</a:t>
            </a:r>
            <a:endParaRPr lang="en-US" sz="1800" b="0" strike="noStrike" spc="-1">
              <a:solidFill>
                <a:srgbClr val="000000"/>
              </a:solidFill>
              <a:uFill>
                <a:solidFill>
                  <a:srgbClr val="FFFFFF"/>
                </a:solidFill>
              </a:uFill>
              <a:latin typeface="Calibri"/>
            </a:endParaRPr>
          </a:p>
        </p:txBody>
      </p:sp>
      <p:sp>
        <p:nvSpPr>
          <p:cNvPr id="643" name="TextShape 2"/>
          <p:cNvSpPr txBox="1"/>
          <p:nvPr/>
        </p:nvSpPr>
        <p:spPr>
          <a:xfrm>
            <a:off x="6553080" y="6430680"/>
            <a:ext cx="2133360" cy="364680"/>
          </a:xfrm>
          <a:prstGeom prst="rect">
            <a:avLst/>
          </a:prstGeom>
          <a:noFill/>
          <a:ln>
            <a:noFill/>
          </a:ln>
        </p:spPr>
        <p:txBody>
          <a:bodyPr anchor="ctr"/>
          <a:lstStyle/>
          <a:p>
            <a:pPr algn="r">
              <a:lnSpc>
                <a:spcPct val="100000"/>
              </a:lnSpc>
            </a:pPr>
            <a:fld id="{CBB68FAB-2464-4B0E-9467-5ED0024BECF3}" type="slidenum">
              <a:rPr lang="de-DE" sz="1200" b="0" strike="noStrike" spc="-1">
                <a:solidFill>
                  <a:srgbClr val="FFFFFF"/>
                </a:solidFill>
                <a:uFill>
                  <a:solidFill>
                    <a:srgbClr val="FFFFFF"/>
                  </a:solidFill>
                </a:uFill>
                <a:latin typeface="Calibri"/>
              </a:rPr>
              <a:t>71</a:t>
            </a:fld>
            <a:endParaRPr lang="de-DE" sz="1400" b="0" strike="noStrike" spc="-1">
              <a:solidFill>
                <a:srgbClr val="000000"/>
              </a:solidFill>
              <a:uFill>
                <a:solidFill>
                  <a:srgbClr val="FFFFFF"/>
                </a:solidFill>
              </a:uFill>
              <a:latin typeface="Times New Roman"/>
            </a:endParaRPr>
          </a:p>
        </p:txBody>
      </p:sp>
      <p:sp>
        <p:nvSpPr>
          <p:cNvPr id="644"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45"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Why?</a:t>
            </a:r>
            <a:endParaRPr lang="de-DE" sz="1800" b="0" strike="noStrike" spc="-1">
              <a:solidFill>
                <a:srgbClr val="000000"/>
              </a:solidFill>
              <a:uFill>
                <a:solidFill>
                  <a:srgbClr val="FFFFFF"/>
                </a:solidFill>
              </a:uFill>
              <a:latin typeface="Arial"/>
            </a:endParaRPr>
          </a:p>
        </p:txBody>
      </p:sp>
      <p:sp>
        <p:nvSpPr>
          <p:cNvPr id="646"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Ensure that IT services provided to customers are aligned to customers’ needs and effectively support the customers’ business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and value</a:t>
            </a:r>
            <a:endParaRPr lang="en-US" sz="1800" b="0" strike="noStrike" spc="-1">
              <a:solidFill>
                <a:srgbClr val="000000"/>
              </a:solidFill>
              <a:uFill>
                <a:solidFill>
                  <a:srgbClr val="FFFFFF"/>
                </a:solidFill>
              </a:uFill>
              <a:latin typeface="Calibri"/>
            </a:endParaRPr>
          </a:p>
        </p:txBody>
      </p:sp>
      <p:graphicFrame>
        <p:nvGraphicFramePr>
          <p:cNvPr id="649" name="Table 3"/>
          <p:cNvGraphicFramePr/>
          <p:nvPr/>
        </p:nvGraphicFramePr>
        <p:xfrm>
          <a:off x="457200" y="1696680"/>
          <a:ext cx="8229240" cy="2072640"/>
        </p:xfrm>
        <a:graphic>
          <a:graphicData uri="http://schemas.openxmlformats.org/drawingml/2006/table">
            <a:tbl>
              <a:tblPr/>
              <a:tblGrid>
                <a:gridCol w="822924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389240">
                <a:tc>
                  <a:txBody>
                    <a:bodyPr/>
                    <a:lstStyle/>
                    <a:p>
                      <a:pPr>
                        <a:lnSpc>
                          <a:spcPct val="100000"/>
                        </a:lnSpc>
                      </a:pPr>
                      <a:r>
                        <a:rPr lang="de-DE" sz="2000" b="0" strike="noStrike" spc="-1">
                          <a:solidFill>
                            <a:srgbClr val="000000"/>
                          </a:solidFill>
                          <a:uFill>
                            <a:solidFill>
                              <a:srgbClr val="FFFFFF"/>
                            </a:solidFill>
                          </a:uFill>
                          <a:latin typeface="Calibri"/>
                        </a:rPr>
                        <a:t>Service:</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Way to provide </a:t>
                      </a:r>
                      <a:r>
                        <a:rPr lang="de-DE" sz="1800" b="0" i="1" strike="noStrike" spc="-1">
                          <a:solidFill>
                            <a:srgbClr val="000000"/>
                          </a:solidFill>
                          <a:uFill>
                            <a:solidFill>
                              <a:srgbClr val="FFFFFF"/>
                            </a:solidFill>
                          </a:uFill>
                          <a:latin typeface="Calibri"/>
                        </a:rPr>
                        <a:t>value</a:t>
                      </a:r>
                      <a:r>
                        <a:rPr lang="de-DE" sz="1800" b="0" strike="noStrike" spc="-1">
                          <a:solidFill>
                            <a:srgbClr val="000000"/>
                          </a:solidFill>
                          <a:uFill>
                            <a:solidFill>
                              <a:srgbClr val="FFFFFF"/>
                            </a:solidFill>
                          </a:uFill>
                          <a:latin typeface="Calibri"/>
                        </a:rPr>
                        <a:t> to </a:t>
                      </a:r>
                      <a:r>
                        <a:rPr lang="de-DE" sz="1800" b="0" i="1" strike="noStrike" spc="-1">
                          <a:solidFill>
                            <a:srgbClr val="000000"/>
                          </a:solidFill>
                          <a:uFill>
                            <a:solidFill>
                              <a:srgbClr val="FFFFFF"/>
                            </a:solidFill>
                          </a:uFill>
                          <a:latin typeface="Calibri"/>
                        </a:rPr>
                        <a:t>customers</a:t>
                      </a:r>
                      <a:r>
                        <a:rPr lang="de-DE" sz="1800" b="0" strike="noStrike" spc="-1">
                          <a:solidFill>
                            <a:srgbClr val="000000"/>
                          </a:solidFill>
                          <a:uFill>
                            <a:solidFill>
                              <a:srgbClr val="FFFFFF"/>
                            </a:solidFill>
                          </a:uFill>
                          <a:latin typeface="Calibri"/>
                        </a:rPr>
                        <a:t> through bringing about results that they want to achieve</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In the context of the FitSM standard series, when referring to services, usually IT services are meant.</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
        <p:nvSpPr>
          <p:cNvPr id="12" name="CustomShape 4">
            <a:extLst>
              <a:ext uri="{FF2B5EF4-FFF2-40B4-BE49-F238E27FC236}">
                <a16:creationId xmlns:a16="http://schemas.microsoft.com/office/drawing/2014/main" id="{4BEBDD8E-0FA3-564B-8F57-8AC86ADEEF79}"/>
              </a:ext>
            </a:extLst>
          </p:cNvPr>
          <p:cNvSpPr/>
          <p:nvPr/>
        </p:nvSpPr>
        <p:spPr>
          <a:xfrm>
            <a:off x="1067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5560" tIns="25560" rIns="25560" bIns="25560" anchor="ctr"/>
          <a:lstStyle/>
          <a:p>
            <a:pPr algn="ctr">
              <a:lnSpc>
                <a:spcPct val="90000"/>
              </a:lnSpc>
            </a:pPr>
            <a:r>
              <a:rPr lang="de-DE" sz="2000" b="1" spc="-1" dirty="0" err="1">
                <a:solidFill>
                  <a:srgbClr val="000000"/>
                </a:solidFill>
                <a:uFill>
                  <a:solidFill>
                    <a:srgbClr val="FFFFFF"/>
                  </a:solidFill>
                </a:uFill>
                <a:latin typeface="Calibri"/>
              </a:rPr>
              <a:t>Function</a:t>
            </a:r>
            <a:endParaRPr lang="de-DE" sz="1800" b="0" strike="noStrike" spc="-1" dirty="0">
              <a:solidFill>
                <a:srgbClr val="000000"/>
              </a:solidFill>
              <a:uFill>
                <a:solidFill>
                  <a:srgbClr val="FFFFFF"/>
                </a:solidFill>
              </a:uFill>
              <a:latin typeface="Arial"/>
            </a:endParaRPr>
          </a:p>
        </p:txBody>
      </p:sp>
      <p:sp>
        <p:nvSpPr>
          <p:cNvPr id="13" name="CustomShape 5">
            <a:extLst>
              <a:ext uri="{FF2B5EF4-FFF2-40B4-BE49-F238E27FC236}">
                <a16:creationId xmlns:a16="http://schemas.microsoft.com/office/drawing/2014/main" id="{3DEB8E4A-3375-374A-B6AE-65231ACACD21}"/>
              </a:ext>
            </a:extLst>
          </p:cNvPr>
          <p:cNvSpPr/>
          <p:nvPr/>
        </p:nvSpPr>
        <p:spPr>
          <a:xfrm>
            <a:off x="2704320" y="451692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4" name="CustomShape 6">
            <a:extLst>
              <a:ext uri="{FF2B5EF4-FFF2-40B4-BE49-F238E27FC236}">
                <a16:creationId xmlns:a16="http://schemas.microsoft.com/office/drawing/2014/main" id="{0C8C9B3C-49A4-F541-8FFE-D374F299BA04}"/>
              </a:ext>
            </a:extLst>
          </p:cNvPr>
          <p:cNvSpPr/>
          <p:nvPr/>
        </p:nvSpPr>
        <p:spPr>
          <a:xfrm>
            <a:off x="3704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5560" tIns="25560" rIns="25560" bIns="25560" anchor="ctr"/>
          <a:lstStyle/>
          <a:p>
            <a:pPr algn="ctr">
              <a:lnSpc>
                <a:spcPct val="90000"/>
              </a:lnSpc>
            </a:pPr>
            <a:r>
              <a:rPr lang="de-DE" sz="2000" b="1" strike="noStrike" spc="-1" dirty="0">
                <a:solidFill>
                  <a:srgbClr val="000000"/>
                </a:solidFill>
                <a:uFill>
                  <a:solidFill>
                    <a:srgbClr val="FFFFFF"/>
                  </a:solidFill>
                </a:uFill>
                <a:latin typeface="Calibri"/>
              </a:rPr>
              <a:t>Quality</a:t>
            </a:r>
            <a:endParaRPr lang="de-DE" sz="1800" b="0" strike="noStrike" spc="-1" dirty="0">
              <a:solidFill>
                <a:srgbClr val="000000"/>
              </a:solidFill>
              <a:uFill>
                <a:solidFill>
                  <a:srgbClr val="FFFFFF"/>
                </a:solidFill>
              </a:uFill>
              <a:latin typeface="Arial"/>
            </a:endParaRPr>
          </a:p>
        </p:txBody>
      </p:sp>
      <p:sp>
        <p:nvSpPr>
          <p:cNvPr id="15" name="CustomShape 7">
            <a:extLst>
              <a:ext uri="{FF2B5EF4-FFF2-40B4-BE49-F238E27FC236}">
                <a16:creationId xmlns:a16="http://schemas.microsoft.com/office/drawing/2014/main" id="{AEFB76FE-BDE6-6D46-A900-43A2ABC97983}"/>
              </a:ext>
            </a:extLst>
          </p:cNvPr>
          <p:cNvSpPr/>
          <p:nvPr/>
        </p:nvSpPr>
        <p:spPr>
          <a:xfrm>
            <a:off x="5341320" y="451692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0">
            <a:scrgbClr r="0" g="0" b="0"/>
          </a:fillRef>
          <a:effectRef idx="1">
            <a:scrgbClr r="0" g="0" b="0"/>
          </a:effectRef>
          <a:fontRef idx="minor"/>
        </p:style>
      </p:sp>
      <p:sp>
        <p:nvSpPr>
          <p:cNvPr id="16" name="CustomShape 8">
            <a:extLst>
              <a:ext uri="{FF2B5EF4-FFF2-40B4-BE49-F238E27FC236}">
                <a16:creationId xmlns:a16="http://schemas.microsoft.com/office/drawing/2014/main" id="{C533AF1A-4421-3645-A455-A7B078C00639}"/>
              </a:ext>
            </a:extLst>
          </p:cNvPr>
          <p:cNvSpPr/>
          <p:nvPr/>
        </p:nvSpPr>
        <p:spPr>
          <a:xfrm>
            <a:off x="6341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5560" tIns="25560" rIns="25560" bIns="25560" anchor="ctr"/>
          <a:lstStyle/>
          <a:p>
            <a:pPr algn="ctr">
              <a:lnSpc>
                <a:spcPct val="90000"/>
              </a:lnSpc>
            </a:pPr>
            <a:r>
              <a:rPr lang="de-DE" sz="2000" b="1" strike="noStrike" spc="-1">
                <a:solidFill>
                  <a:srgbClr val="000000"/>
                </a:solidFill>
                <a:uFill>
                  <a:solidFill>
                    <a:srgbClr val="FFFFFF"/>
                  </a:solidFill>
                </a:uFill>
                <a:latin typeface="Calibri"/>
              </a:rPr>
              <a:t>Value</a:t>
            </a:r>
            <a:endParaRPr lang="de-DE" sz="1800" b="0" strike="noStrike" spc="-1">
              <a:solidFill>
                <a:srgbClr val="000000"/>
              </a:solidFill>
              <a:uFill>
                <a:solidFill>
                  <a:srgbClr val="FFFFFF"/>
                </a:solidFill>
              </a:uFill>
              <a:latin typeface="Arial"/>
            </a:endParaRPr>
          </a:p>
        </p:txBody>
      </p:sp>
      <p:sp>
        <p:nvSpPr>
          <p:cNvPr id="17" name="CustomShape 9">
            <a:extLst>
              <a:ext uri="{FF2B5EF4-FFF2-40B4-BE49-F238E27FC236}">
                <a16:creationId xmlns:a16="http://schemas.microsoft.com/office/drawing/2014/main" id="{B627D3BE-CE43-A449-95BF-A9938D152C1B}"/>
              </a:ext>
            </a:extLst>
          </p:cNvPr>
          <p:cNvSpPr/>
          <p:nvPr/>
        </p:nvSpPr>
        <p:spPr>
          <a:xfrm>
            <a:off x="577800" y="5742360"/>
            <a:ext cx="2533320" cy="516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a:solidFill>
                  <a:srgbClr val="000000"/>
                </a:solidFill>
                <a:uFill>
                  <a:solidFill>
                    <a:srgbClr val="FFFFFF"/>
                  </a:solidFill>
                </a:uFill>
                <a:latin typeface="Calibri"/>
              </a:rPr>
              <a:t>What is the </a:t>
            </a:r>
            <a:r>
              <a:rPr lang="de-DE" sz="1400" b="1" strike="noStrike" spc="-1">
                <a:solidFill>
                  <a:srgbClr val="000000"/>
                </a:solidFill>
                <a:uFill>
                  <a:solidFill>
                    <a:srgbClr val="FFFFFF"/>
                  </a:solidFill>
                </a:uFill>
                <a:latin typeface="Calibri"/>
              </a:rPr>
              <a:t>key purpose</a:t>
            </a:r>
            <a:r>
              <a:rPr lang="de-DE" sz="1400" b="0" strike="noStrike" spc="-1">
                <a:solidFill>
                  <a:srgbClr val="000000"/>
                </a:solidFill>
                <a:uFill>
                  <a:solidFill>
                    <a:srgbClr val="FFFFFF"/>
                  </a:solidFill>
                </a:uFill>
                <a:latin typeface="Calibri"/>
              </a:rPr>
              <a:t> of the service?</a:t>
            </a:r>
            <a:endParaRPr lang="de-DE" sz="1800" b="0" strike="noStrike" spc="-1">
              <a:solidFill>
                <a:srgbClr val="000000"/>
              </a:solidFill>
              <a:uFill>
                <a:solidFill>
                  <a:srgbClr val="FFFFFF"/>
                </a:solidFill>
              </a:uFill>
              <a:latin typeface="Arial"/>
            </a:endParaRPr>
          </a:p>
        </p:txBody>
      </p:sp>
      <p:sp>
        <p:nvSpPr>
          <p:cNvPr id="18" name="CustomShape 10">
            <a:extLst>
              <a:ext uri="{FF2B5EF4-FFF2-40B4-BE49-F238E27FC236}">
                <a16:creationId xmlns:a16="http://schemas.microsoft.com/office/drawing/2014/main" id="{0907B76C-667F-CE4B-891E-D09963A6EE2B}"/>
              </a:ext>
            </a:extLst>
          </p:cNvPr>
          <p:cNvSpPr/>
          <p:nvPr/>
        </p:nvSpPr>
        <p:spPr>
          <a:xfrm>
            <a:off x="3073320" y="5742360"/>
            <a:ext cx="2831760" cy="729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400" b="0" strike="noStrike" spc="-1" dirty="0" err="1">
                <a:solidFill>
                  <a:srgbClr val="000000"/>
                </a:solidFill>
                <a:uFill>
                  <a:solidFill>
                    <a:srgbClr val="FFFFFF"/>
                  </a:solidFill>
                </a:uFill>
                <a:latin typeface="Calibri"/>
              </a:rPr>
              <a:t>Which</a:t>
            </a:r>
            <a:r>
              <a:rPr lang="de-DE" sz="1400" b="0" strike="noStrike" spc="-1" dirty="0">
                <a:solidFill>
                  <a:srgbClr val="000000"/>
                </a:solidFill>
                <a:uFill>
                  <a:solidFill>
                    <a:srgbClr val="FFFFFF"/>
                  </a:solidFill>
                </a:uFill>
                <a:latin typeface="Calibri"/>
              </a:rPr>
              <a:t> additional </a:t>
            </a:r>
            <a:r>
              <a:rPr lang="de-DE" sz="1400" b="0" strike="noStrike" spc="-1" dirty="0" err="1">
                <a:solidFill>
                  <a:srgbClr val="000000"/>
                </a:solidFill>
                <a:uFill>
                  <a:solidFill>
                    <a:srgbClr val="FFFFFF"/>
                  </a:solidFill>
                </a:uFill>
                <a:latin typeface="Calibri"/>
              </a:rPr>
              <a:t>factors</a:t>
            </a:r>
            <a:r>
              <a:rPr lang="de-DE" sz="1400" b="0" strike="noStrike" spc="-1" dirty="0">
                <a:solidFill>
                  <a:srgbClr val="000000"/>
                </a:solidFill>
                <a:uFill>
                  <a:solidFill>
                    <a:srgbClr val="FFFFFF"/>
                  </a:solidFill>
                </a:uFill>
                <a:latin typeface="Calibri"/>
              </a:rPr>
              <a:t> will </a:t>
            </a:r>
            <a:r>
              <a:rPr lang="de-DE" sz="1400" b="0" strike="noStrike" spc="-1" dirty="0" err="1">
                <a:solidFill>
                  <a:srgbClr val="000000"/>
                </a:solidFill>
                <a:uFill>
                  <a:solidFill>
                    <a:srgbClr val="FFFFFF"/>
                  </a:solidFill>
                </a:uFill>
                <a:latin typeface="Calibri"/>
              </a:rPr>
              <a:t>impact</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the</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customers</a:t>
            </a:r>
            <a:r>
              <a:rPr lang="de-DE" sz="1400" b="0" strike="noStrike" spc="-1" dirty="0">
                <a:solidFill>
                  <a:srgbClr val="000000"/>
                </a:solidFill>
                <a:uFill>
                  <a:solidFill>
                    <a:srgbClr val="FFFFFF"/>
                  </a:solidFill>
                </a:uFill>
                <a:latin typeface="Calibri"/>
              </a:rPr>
              <a:t>’ </a:t>
            </a:r>
            <a:r>
              <a:rPr lang="de-DE" sz="1400" b="0" strike="noStrike" spc="-1" dirty="0" err="1">
                <a:solidFill>
                  <a:srgbClr val="000000"/>
                </a:solidFill>
                <a:uFill>
                  <a:solidFill>
                    <a:srgbClr val="FFFFFF"/>
                  </a:solidFill>
                </a:uFill>
                <a:latin typeface="Calibri"/>
              </a:rPr>
              <a:t>service</a:t>
            </a:r>
            <a:r>
              <a:rPr lang="de-DE" sz="1400" b="0" strike="noStrike" spc="-1" dirty="0">
                <a:solidFill>
                  <a:srgbClr val="000000"/>
                </a:solidFill>
                <a:uFill>
                  <a:solidFill>
                    <a:srgbClr val="FFFFFF"/>
                  </a:solidFill>
                </a:uFill>
                <a:latin typeface="Calibri"/>
              </a:rPr>
              <a:t> </a:t>
            </a:r>
            <a:r>
              <a:rPr lang="de-DE" sz="1400" b="1" strike="noStrike" spc="-1" dirty="0" err="1">
                <a:solidFill>
                  <a:srgbClr val="000000"/>
                </a:solidFill>
                <a:uFill>
                  <a:solidFill>
                    <a:srgbClr val="FFFFFF"/>
                  </a:solidFill>
                </a:uFill>
                <a:latin typeface="Calibri"/>
              </a:rPr>
              <a:t>quality</a:t>
            </a:r>
            <a:r>
              <a:rPr lang="de-DE" sz="1400" b="1" strike="noStrike" spc="-1" dirty="0">
                <a:solidFill>
                  <a:srgbClr val="000000"/>
                </a:solidFill>
                <a:uFill>
                  <a:solidFill>
                    <a:srgbClr val="FFFFFF"/>
                  </a:solidFill>
                </a:uFill>
                <a:latin typeface="Calibri"/>
              </a:rPr>
              <a:t> / </a:t>
            </a:r>
            <a:r>
              <a:rPr lang="de-DE" sz="1400" b="1" strike="noStrike" spc="-1" dirty="0" err="1">
                <a:solidFill>
                  <a:srgbClr val="000000"/>
                </a:solidFill>
                <a:uFill>
                  <a:solidFill>
                    <a:srgbClr val="FFFFFF"/>
                  </a:solidFill>
                </a:uFill>
                <a:latin typeface="Calibri"/>
              </a:rPr>
              <a:t>performance</a:t>
            </a:r>
            <a:r>
              <a:rPr lang="de-DE" sz="1400" b="1" strike="noStrike" spc="-1" dirty="0">
                <a:solidFill>
                  <a:srgbClr val="000000"/>
                </a:solidFill>
                <a:uFill>
                  <a:solidFill>
                    <a:srgbClr val="FFFFFF"/>
                  </a:solidFill>
                </a:uFill>
                <a:latin typeface="Calibri"/>
              </a:rPr>
              <a:t> </a:t>
            </a:r>
            <a:r>
              <a:rPr lang="de-DE" sz="1400" b="1" strike="noStrike" spc="-1" dirty="0" err="1">
                <a:solidFill>
                  <a:srgbClr val="000000"/>
                </a:solidFill>
                <a:uFill>
                  <a:solidFill>
                    <a:srgbClr val="FFFFFF"/>
                  </a:solidFill>
                </a:uFill>
                <a:latin typeface="Calibri"/>
              </a:rPr>
              <a:t>perception</a:t>
            </a:r>
            <a:r>
              <a:rPr lang="de-DE" sz="14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Creating a business case for a service</a:t>
            </a:r>
            <a:endParaRPr lang="en-US" sz="1800" b="0" strike="noStrike" spc="-1">
              <a:solidFill>
                <a:srgbClr val="000000"/>
              </a:solidFill>
              <a:uFill>
                <a:solidFill>
                  <a:srgbClr val="FFFFFF"/>
                </a:solidFill>
              </a:uFill>
              <a:latin typeface="Calibri"/>
            </a:endParaRPr>
          </a:p>
        </p:txBody>
      </p:sp>
      <p:sp>
        <p:nvSpPr>
          <p:cNvPr id="661"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A business case is a conceptual tool to support decision making, often used to justify a significant item of expenditure.</a:t>
            </a: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General recommendations:</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Create a business case for every service</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Existing services (already in your portfolio)</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New services (to be included in your portfolio)</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Services undergoing major change</a:t>
            </a:r>
            <a:endParaRPr lang="en-US"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Keep it simple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When defining assumptions, identifying risks and calculating costs consider different scenarios / situations (including: best case, worst case)</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The business case for a service should help understand the value proposition of this service</a:t>
            </a:r>
          </a:p>
        </p:txBody>
      </p:sp>
      <p:sp>
        <p:nvSpPr>
          <p:cNvPr id="662" name="TextShape 3"/>
          <p:cNvSpPr txBox="1"/>
          <p:nvPr/>
        </p:nvSpPr>
        <p:spPr>
          <a:xfrm>
            <a:off x="6553080" y="6430680"/>
            <a:ext cx="2133360" cy="364680"/>
          </a:xfrm>
          <a:prstGeom prst="rect">
            <a:avLst/>
          </a:prstGeom>
          <a:noFill/>
          <a:ln>
            <a:noFill/>
          </a:ln>
        </p:spPr>
        <p:txBody>
          <a:bodyPr anchor="ctr"/>
          <a:lstStyle/>
          <a:p>
            <a:pPr algn="r">
              <a:lnSpc>
                <a:spcPct val="100000"/>
              </a:lnSpc>
            </a:pPr>
            <a:fld id="{C222CBF0-CD53-4F22-9531-101C92CC12EC}" type="slidenum">
              <a:rPr lang="de-DE" sz="1200" b="0" strike="noStrike" spc="-1">
                <a:solidFill>
                  <a:srgbClr val="8B8B8B"/>
                </a:solidFill>
                <a:uFill>
                  <a:solidFill>
                    <a:srgbClr val="FFFFFF"/>
                  </a:solidFill>
                </a:uFill>
                <a:latin typeface="Calibri"/>
              </a:rPr>
              <a:t>73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Creating a business case for a service: Exemplary structure and contents</a:t>
            </a:r>
            <a:endParaRPr lang="en-US" sz="1800" b="0" strike="noStrike" spc="-1">
              <a:solidFill>
                <a:srgbClr val="000000"/>
              </a:solidFill>
              <a:uFill>
                <a:solidFill>
                  <a:srgbClr val="FFFFFF"/>
                </a:solidFill>
              </a:uFill>
              <a:latin typeface="Calibri"/>
            </a:endParaRPr>
          </a:p>
        </p:txBody>
      </p:sp>
      <p:sp>
        <p:nvSpPr>
          <p:cNvPr id="664" name="TextShape 2"/>
          <p:cNvSpPr txBox="1"/>
          <p:nvPr/>
        </p:nvSpPr>
        <p:spPr>
          <a:xfrm>
            <a:off x="6553080" y="6430680"/>
            <a:ext cx="2133360" cy="364680"/>
          </a:xfrm>
          <a:prstGeom prst="rect">
            <a:avLst/>
          </a:prstGeom>
          <a:noFill/>
          <a:ln>
            <a:noFill/>
          </a:ln>
        </p:spPr>
        <p:txBody>
          <a:bodyPr anchor="ctr"/>
          <a:lstStyle/>
          <a:p>
            <a:pPr algn="r">
              <a:lnSpc>
                <a:spcPct val="100000"/>
              </a:lnSpc>
            </a:pPr>
            <a:fld id="{C6E2B45B-3914-4B70-9309-58556B6FA226}" type="slidenum">
              <a:rPr lang="de-DE" sz="1200" b="0" strike="noStrike" spc="-1">
                <a:solidFill>
                  <a:srgbClr val="8B8B8B"/>
                </a:solidFill>
                <a:uFill>
                  <a:solidFill>
                    <a:srgbClr val="FFFFFF"/>
                  </a:solidFill>
                </a:uFill>
                <a:latin typeface="Calibri"/>
              </a:rPr>
              <a:t>74</a:t>
            </a:fld>
            <a:endParaRPr lang="de-DE" sz="1400" b="0" strike="noStrike" spc="-1">
              <a:solidFill>
                <a:srgbClr val="000000"/>
              </a:solidFill>
              <a:uFill>
                <a:solidFill>
                  <a:srgbClr val="FFFFFF"/>
                </a:solidFill>
              </a:uFill>
              <a:latin typeface="Times New Roman"/>
            </a:endParaRPr>
          </a:p>
        </p:txBody>
      </p:sp>
      <p:graphicFrame>
        <p:nvGraphicFramePr>
          <p:cNvPr id="665" name="Table 3"/>
          <p:cNvGraphicFramePr/>
          <p:nvPr>
            <p:extLst>
              <p:ext uri="{D42A27DB-BD31-4B8C-83A1-F6EECF244321}">
                <p14:modId xmlns:p14="http://schemas.microsoft.com/office/powerpoint/2010/main" val="3928407909"/>
              </p:ext>
            </p:extLst>
          </p:nvPr>
        </p:nvGraphicFramePr>
        <p:xfrm>
          <a:off x="375920" y="1659096"/>
          <a:ext cx="8229240" cy="5136264"/>
        </p:xfrm>
        <a:graphic>
          <a:graphicData uri="http://schemas.openxmlformats.org/drawingml/2006/table">
            <a:tbl>
              <a:tblPr/>
              <a:tblGrid>
                <a:gridCol w="1136880">
                  <a:extLst>
                    <a:ext uri="{9D8B030D-6E8A-4147-A177-3AD203B41FA5}">
                      <a16:colId xmlns:a16="http://schemas.microsoft.com/office/drawing/2014/main" val="20000"/>
                    </a:ext>
                  </a:extLst>
                </a:gridCol>
                <a:gridCol w="1773000">
                  <a:extLst>
                    <a:ext uri="{9D8B030D-6E8A-4147-A177-3AD203B41FA5}">
                      <a16:colId xmlns:a16="http://schemas.microsoft.com/office/drawing/2014/main" val="20001"/>
                    </a:ext>
                  </a:extLst>
                </a:gridCol>
                <a:gridCol w="1773000">
                  <a:extLst>
                    <a:ext uri="{9D8B030D-6E8A-4147-A177-3AD203B41FA5}">
                      <a16:colId xmlns:a16="http://schemas.microsoft.com/office/drawing/2014/main" val="20002"/>
                    </a:ext>
                  </a:extLst>
                </a:gridCol>
                <a:gridCol w="1773000">
                  <a:extLst>
                    <a:ext uri="{9D8B030D-6E8A-4147-A177-3AD203B41FA5}">
                      <a16:colId xmlns:a16="http://schemas.microsoft.com/office/drawing/2014/main" val="20003"/>
                    </a:ext>
                  </a:extLst>
                </a:gridCol>
                <a:gridCol w="1773360">
                  <a:extLst>
                    <a:ext uri="{9D8B030D-6E8A-4147-A177-3AD203B41FA5}">
                      <a16:colId xmlns:a16="http://schemas.microsoft.com/office/drawing/2014/main" val="20004"/>
                    </a:ext>
                  </a:extLst>
                </a:gridCol>
              </a:tblGrid>
              <a:tr h="200520">
                <a:tc gridSpan="5">
                  <a:txBody>
                    <a:bodyPr/>
                    <a:lstStyle/>
                    <a:p>
                      <a:pPr algn="ctr">
                        <a:lnSpc>
                          <a:spcPct val="107000"/>
                        </a:lnSpc>
                      </a:pPr>
                      <a:r>
                        <a:rPr lang="de-DE" sz="1400" b="1" strike="noStrike" spc="-1">
                          <a:solidFill>
                            <a:srgbClr val="FFFFFF"/>
                          </a:solidFill>
                          <a:uFill>
                            <a:solidFill>
                              <a:srgbClr val="FFFFFF"/>
                            </a:solidFill>
                          </a:uFill>
                          <a:latin typeface="Calibri"/>
                        </a:rPr>
                        <a:t>Part 1: The customer perspective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0"/>
                  </a:ext>
                </a:extLst>
              </a:tr>
              <a:tr h="744120">
                <a:tc gridSpan="2">
                  <a:txBody>
                    <a:bodyPr/>
                    <a:lstStyle/>
                    <a:p>
                      <a:pPr>
                        <a:lnSpc>
                          <a:spcPct val="107000"/>
                        </a:lnSpc>
                      </a:pPr>
                      <a:r>
                        <a:rPr lang="de-DE" sz="1400" b="1" strike="noStrike" spc="-1">
                          <a:solidFill>
                            <a:srgbClr val="FFFFFF"/>
                          </a:solidFill>
                          <a:uFill>
                            <a:solidFill>
                              <a:srgbClr val="FFFFFF"/>
                            </a:solidFill>
                          </a:uFill>
                          <a:latin typeface="Calibri"/>
                        </a:rPr>
                        <a:t>Status quo / current situation (baseline)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de-DE" sz="1400" b="0" i="1" strike="noStrike" spc="-1">
                          <a:solidFill>
                            <a:srgbClr val="000000"/>
                          </a:solidFill>
                          <a:uFill>
                            <a:solidFill>
                              <a:srgbClr val="FFFFFF"/>
                            </a:solidFill>
                          </a:uFill>
                          <a:latin typeface="Calibri"/>
                        </a:rPr>
                        <a:t>Describe the situation without the new or changed service, including potential pain points the service is intended to resolve or unexploited opportunities for the customer(s).</a:t>
                      </a:r>
                      <a:endParaRPr lang="de-DE" sz="1800" b="0" strike="noStrike" spc="-1">
                        <a:solidFill>
                          <a:srgbClr val="000000"/>
                        </a:solidFill>
                        <a:uFill>
                          <a:solidFill>
                            <a:srgbClr val="FFFFFF"/>
                          </a:solidFill>
                        </a:uFill>
                        <a:latin typeface="Arial"/>
                      </a:endParaRPr>
                    </a:p>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1"/>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Expected customer and user benefits / value proposition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de-DE" sz="1400" b="0" i="1" strike="noStrike" spc="-1">
                          <a:solidFill>
                            <a:srgbClr val="000000"/>
                          </a:solidFill>
                          <a:uFill>
                            <a:solidFill>
                              <a:srgbClr val="FFFFFF"/>
                            </a:solidFill>
                          </a:uFill>
                          <a:latin typeface="Calibri"/>
                        </a:rPr>
                        <a:t>Describe how the new or changed service alleviates specific user pains and/or supports its intended customer(s) to exploit new opportunities.</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2"/>
                  </a:ext>
                </a:extLst>
              </a:tr>
              <a:tr h="366120">
                <a:tc gridSpan="5">
                  <a:txBody>
                    <a:bodyPr/>
                    <a:lstStyle/>
                    <a:p>
                      <a:pPr algn="ctr">
                        <a:lnSpc>
                          <a:spcPct val="107000"/>
                        </a:lnSpc>
                      </a:pPr>
                      <a:r>
                        <a:rPr lang="de-DE" sz="1400" b="1" strike="noStrike" spc="-1">
                          <a:solidFill>
                            <a:srgbClr val="FFFFFF"/>
                          </a:solidFill>
                          <a:uFill>
                            <a:solidFill>
                              <a:srgbClr val="FFFFFF"/>
                            </a:solidFill>
                          </a:uFill>
                          <a:latin typeface="Calibri"/>
                        </a:rPr>
                        <a:t>Part 2: The service provider perspective</a:t>
                      </a:r>
                      <a:endParaRPr lang="de-DE" sz="1800" b="0" strike="noStrike" spc="-1">
                        <a:solidFill>
                          <a:srgbClr val="000000"/>
                        </a:solidFill>
                        <a:uFill>
                          <a:solidFill>
                            <a:srgbClr val="FFFFFF"/>
                          </a:solidFill>
                        </a:uFill>
                        <a:latin typeface="Arial"/>
                      </a:endParaRPr>
                    </a:p>
                    <a:p>
                      <a:pPr>
                        <a:lnSpc>
                          <a:spcPct val="107000"/>
                        </a:lnSpc>
                      </a:pPr>
                      <a:r>
                        <a:rPr lang="de-DE" sz="14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3"/>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gn="ctr">
                        <a:lnSpc>
                          <a:spcPct val="107000"/>
                        </a:lnSpc>
                      </a:pPr>
                      <a:r>
                        <a:rPr lang="de-DE" sz="1400" b="0" strike="noStrike" spc="-1">
                          <a:solidFill>
                            <a:srgbClr val="000000"/>
                          </a:solidFill>
                          <a:uFill>
                            <a:solidFill>
                              <a:srgbClr val="FFFFFF"/>
                            </a:solidFill>
                          </a:uFill>
                          <a:latin typeface="Calibri"/>
                        </a:rPr>
                        <a:t>Best case</a:t>
                      </a:r>
                      <a:endParaRPr lang="de-DE" sz="1800" b="0" strike="noStrike" spc="-1">
                        <a:solidFill>
                          <a:srgbClr val="000000"/>
                        </a:solidFill>
                        <a:uFill>
                          <a:solidFill>
                            <a:srgbClr val="FFFFFF"/>
                          </a:solidFill>
                        </a:uFill>
                        <a:latin typeface="Arial"/>
                      </a:endParaRPr>
                    </a:p>
                    <a:p>
                      <a:pPr algn="ct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400" b="0" strike="noStrike" spc="-1">
                          <a:solidFill>
                            <a:srgbClr val="000000"/>
                          </a:solidFill>
                          <a:uFill>
                            <a:solidFill>
                              <a:srgbClr val="FFFFFF"/>
                            </a:solidFill>
                          </a:uFill>
                          <a:latin typeface="Calibri"/>
                        </a:rPr>
                        <a:t>Expected case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400" b="0" strike="noStrike" spc="-1">
                          <a:solidFill>
                            <a:srgbClr val="000000"/>
                          </a:solidFill>
                          <a:uFill>
                            <a:solidFill>
                              <a:srgbClr val="FFFFFF"/>
                            </a:solidFill>
                          </a:uFill>
                          <a:latin typeface="Calibri"/>
                        </a:rPr>
                        <a:t>Worst case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00960">
                <a:tc gridSpan="2">
                  <a:txBody>
                    <a:bodyPr/>
                    <a:lstStyle/>
                    <a:p>
                      <a:pPr>
                        <a:lnSpc>
                          <a:spcPct val="107000"/>
                        </a:lnSpc>
                      </a:pPr>
                      <a:r>
                        <a:rPr lang="de-DE" sz="1400" b="1" strike="noStrike" spc="-1">
                          <a:solidFill>
                            <a:srgbClr val="FFFFFF"/>
                          </a:solidFill>
                          <a:uFill>
                            <a:solidFill>
                              <a:srgbClr val="FFFFFF"/>
                            </a:solidFill>
                          </a:uFill>
                          <a:latin typeface="Calibri"/>
                        </a:rPr>
                        <a:t>Demand assessment</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00960">
                <a:tc gridSpan="2">
                  <a:txBody>
                    <a:bodyPr/>
                    <a:lstStyle/>
                    <a:p>
                      <a:pPr>
                        <a:lnSpc>
                          <a:spcPct val="107000"/>
                        </a:lnSpc>
                      </a:pPr>
                      <a:r>
                        <a:rPr lang="de-DE" sz="1400" b="1" strike="noStrike" spc="-1">
                          <a:solidFill>
                            <a:srgbClr val="FFFFFF"/>
                          </a:solidFill>
                          <a:uFill>
                            <a:solidFill>
                              <a:srgbClr val="FFFFFF"/>
                            </a:solidFill>
                          </a:uFill>
                          <a:latin typeface="Calibri"/>
                        </a:rPr>
                        <a:t>Assumptions and constraints</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Expected organisational impact on the service provider</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7"/>
                  </a:ext>
                </a:extLst>
              </a:tr>
              <a:tr h="300960">
                <a:tc rowSpan="2">
                  <a:txBody>
                    <a:bodyPr/>
                    <a:lstStyle/>
                    <a:p>
                      <a:pPr>
                        <a:lnSpc>
                          <a:spcPct val="107000"/>
                        </a:lnSpc>
                      </a:pPr>
                      <a:r>
                        <a:rPr lang="de-DE" sz="1400" b="1" strike="noStrike" spc="-1">
                          <a:solidFill>
                            <a:srgbClr val="FFFFFF"/>
                          </a:solidFill>
                          <a:uFill>
                            <a:solidFill>
                              <a:srgbClr val="FFFFFF"/>
                            </a:solidFill>
                          </a:uFill>
                          <a:latin typeface="Calibri"/>
                        </a:rPr>
                        <a:t>Expected financial impact</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7000"/>
                        </a:lnSpc>
                      </a:pPr>
                      <a:r>
                        <a:rPr lang="de-DE" sz="1400" b="0" strike="noStrike" spc="-1">
                          <a:solidFill>
                            <a:srgbClr val="000000"/>
                          </a:solidFill>
                          <a:uFill>
                            <a:solidFill>
                              <a:srgbClr val="FFFFFF"/>
                            </a:solidFill>
                          </a:uFill>
                          <a:latin typeface="Calibri"/>
                        </a:rPr>
                        <a:t>Expenses</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8"/>
                  </a:ext>
                </a:extLst>
              </a:tr>
              <a:tr h="300960">
                <a:tc v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Revenue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9"/>
                  </a:ext>
                </a:extLst>
              </a:tr>
              <a:tr h="299880">
                <a:tc gridSpan="2">
                  <a:txBody>
                    <a:bodyPr/>
                    <a:lstStyle/>
                    <a:p>
                      <a:pPr>
                        <a:lnSpc>
                          <a:spcPct val="107000"/>
                        </a:lnSpc>
                      </a:pPr>
                      <a:r>
                        <a:rPr lang="de-DE" sz="1400" b="1" strike="noStrike" spc="-1">
                          <a:solidFill>
                            <a:srgbClr val="FFFFFF"/>
                          </a:solidFill>
                          <a:uFill>
                            <a:solidFill>
                              <a:srgbClr val="FFFFFF"/>
                            </a:solidFill>
                          </a:uFill>
                          <a:latin typeface="Calibri"/>
                        </a:rPr>
                        <a:t>Risks</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dirty="0">
                          <a:solidFill>
                            <a:srgbClr val="000000"/>
                          </a:solidFill>
                          <a:uFill>
                            <a:solidFill>
                              <a:srgbClr val="FFFFFF"/>
                            </a:solidFill>
                          </a:uFill>
                          <a:latin typeface="Calibri"/>
                        </a:rPr>
                        <a:t> </a:t>
                      </a:r>
                      <a:endParaRPr lang="de-DE" sz="1800" b="0" strike="noStrike" spc="-1"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Creating a business case for a service: Financial impact</a:t>
            </a:r>
            <a:endParaRPr lang="en-US" sz="1800" b="0" strike="noStrike" spc="-1">
              <a:solidFill>
                <a:srgbClr val="000000"/>
              </a:solidFill>
              <a:uFill>
                <a:solidFill>
                  <a:srgbClr val="FFFFFF"/>
                </a:solidFill>
              </a:uFill>
              <a:latin typeface="Calibri"/>
            </a:endParaRPr>
          </a:p>
        </p:txBody>
      </p:sp>
      <p:sp>
        <p:nvSpPr>
          <p:cNvPr id="66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Expenses: Consider the total cost of ownership, i.e.:</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Direct and indirect costs for the service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Variable and fixed costs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Cost types and accounts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Apportioning of shared costs to the service</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Costs through all service lifecycle phases (including design, development, operation and removal from operation)</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Returns: Consider any income, e.g. from …</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Charging</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Funding</a:t>
            </a:r>
            <a:endParaRPr lang="en-US" sz="2000" b="0" strike="noStrike" spc="-1">
              <a:solidFill>
                <a:srgbClr val="000000"/>
              </a:solidFill>
              <a:uFill>
                <a:solidFill>
                  <a:srgbClr val="FFFFFF"/>
                </a:solidFill>
              </a:uFill>
              <a:latin typeface="Calibri"/>
            </a:endParaRPr>
          </a:p>
        </p:txBody>
      </p:sp>
      <p:sp>
        <p:nvSpPr>
          <p:cNvPr id="668" name="TextShape 3"/>
          <p:cNvSpPr txBox="1"/>
          <p:nvPr/>
        </p:nvSpPr>
        <p:spPr>
          <a:xfrm>
            <a:off x="6553080" y="6430680"/>
            <a:ext cx="2133360" cy="364680"/>
          </a:xfrm>
          <a:prstGeom prst="rect">
            <a:avLst/>
          </a:prstGeom>
          <a:noFill/>
          <a:ln>
            <a:noFill/>
          </a:ln>
        </p:spPr>
        <p:txBody>
          <a:bodyPr anchor="ctr"/>
          <a:lstStyle/>
          <a:p>
            <a:pPr algn="r">
              <a:lnSpc>
                <a:spcPct val="100000"/>
              </a:lnSpc>
            </a:pPr>
            <a:fld id="{FF8BEF1C-6AB9-4140-A1DA-33E876111D2E}" type="slidenum">
              <a:rPr lang="de-DE" sz="1200" b="0" strike="noStrike" spc="-1">
                <a:solidFill>
                  <a:srgbClr val="8B8B8B"/>
                </a:solidFill>
                <a:uFill>
                  <a:solidFill>
                    <a:srgbClr val="FFFFFF"/>
                  </a:solidFill>
                </a:uFill>
                <a:latin typeface="Calibri"/>
              </a:rPr>
              <a:t>75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Creating a business case for a service: Constraints (limiting factors)</a:t>
            </a:r>
            <a:endParaRPr lang="en-US" sz="1800" b="0" strike="noStrike" spc="-1">
              <a:solidFill>
                <a:srgbClr val="000000"/>
              </a:solidFill>
              <a:uFill>
                <a:solidFill>
                  <a:srgbClr val="FFFFFF"/>
                </a:solidFill>
              </a:uFill>
              <a:latin typeface="Calibri"/>
            </a:endParaRPr>
          </a:p>
        </p:txBody>
      </p:sp>
      <p:sp>
        <p:nvSpPr>
          <p:cNvPr id="67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Legal requirements / constraints, including regulation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Contractual requirements / constraints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Policies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Any other forms of compliance / conformity issues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Monetary requirements / constraints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People / staffing / competence requirements / constraints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Any other resource constraints</a:t>
            </a:r>
          </a:p>
        </p:txBody>
      </p:sp>
      <p:sp>
        <p:nvSpPr>
          <p:cNvPr id="671" name="TextShape 3"/>
          <p:cNvSpPr txBox="1"/>
          <p:nvPr/>
        </p:nvSpPr>
        <p:spPr>
          <a:xfrm>
            <a:off x="6553080" y="6430680"/>
            <a:ext cx="2133360" cy="364680"/>
          </a:xfrm>
          <a:prstGeom prst="rect">
            <a:avLst/>
          </a:prstGeom>
          <a:noFill/>
          <a:ln>
            <a:noFill/>
          </a:ln>
        </p:spPr>
        <p:txBody>
          <a:bodyPr anchor="ctr"/>
          <a:lstStyle/>
          <a:p>
            <a:pPr algn="r">
              <a:lnSpc>
                <a:spcPct val="100000"/>
              </a:lnSpc>
            </a:pPr>
            <a:fld id="{361E01B2-C411-4E47-9AAD-63937B3FFC5D}" type="slidenum">
              <a:rPr lang="de-DE" sz="1200" b="0" strike="noStrike" spc="-1">
                <a:solidFill>
                  <a:srgbClr val="8B8B8B"/>
                </a:solidFill>
                <a:uFill>
                  <a:solidFill>
                    <a:srgbClr val="FFFFFF"/>
                  </a:solidFill>
                </a:uFill>
                <a:latin typeface="Calibri"/>
              </a:rPr>
              <a:t>76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Governing and managing risk in ITSM</a:t>
            </a:r>
            <a:endParaRPr lang="en-US" sz="1800" b="0" strike="noStrike" spc="-1">
              <a:solidFill>
                <a:srgbClr val="000000"/>
              </a:solidFill>
              <a:uFill>
                <a:solidFill>
                  <a:srgbClr val="FFFFFF"/>
                </a:solidFill>
              </a:uFill>
              <a:latin typeface="Calibri"/>
            </a:endParaRPr>
          </a:p>
        </p:txBody>
      </p:sp>
      <p:sp>
        <p:nvSpPr>
          <p:cNvPr id="673" name="TextShape 2"/>
          <p:cNvSpPr txBox="1"/>
          <p:nvPr/>
        </p:nvSpPr>
        <p:spPr>
          <a:xfrm>
            <a:off x="6553080" y="6430680"/>
            <a:ext cx="2133360" cy="364680"/>
          </a:xfrm>
          <a:prstGeom prst="rect">
            <a:avLst/>
          </a:prstGeom>
          <a:noFill/>
          <a:ln>
            <a:noFill/>
          </a:ln>
        </p:spPr>
        <p:txBody>
          <a:bodyPr anchor="ctr"/>
          <a:lstStyle/>
          <a:p>
            <a:pPr algn="r">
              <a:lnSpc>
                <a:spcPct val="100000"/>
              </a:lnSpc>
            </a:pPr>
            <a:fld id="{AE81A9E0-BD97-4255-AFBA-28BA6DF6FD70}" type="slidenum">
              <a:rPr lang="de-DE" sz="1200" b="0" strike="noStrike" spc="-1">
                <a:solidFill>
                  <a:srgbClr val="FFFFFF"/>
                </a:solidFill>
                <a:uFill>
                  <a:solidFill>
                    <a:srgbClr val="FFFFFF"/>
                  </a:solidFill>
                </a:uFill>
                <a:latin typeface="Calibri"/>
              </a:rPr>
              <a:t>77</a:t>
            </a:fld>
            <a:endParaRPr lang="de-DE" sz="1400" b="0" strike="noStrike" spc="-1">
              <a:solidFill>
                <a:srgbClr val="000000"/>
              </a:solidFill>
              <a:uFill>
                <a:solidFill>
                  <a:srgbClr val="FFFFFF"/>
                </a:solidFill>
              </a:uFill>
              <a:latin typeface="Times New Roman"/>
            </a:endParaRPr>
          </a:p>
        </p:txBody>
      </p:sp>
      <p:sp>
        <p:nvSpPr>
          <p:cNvPr id="674"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75"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Why?</a:t>
            </a:r>
            <a:endParaRPr lang="de-DE" sz="1800" b="0" strike="noStrike" spc="-1">
              <a:solidFill>
                <a:srgbClr val="000000"/>
              </a:solidFill>
              <a:uFill>
                <a:solidFill>
                  <a:srgbClr val="FFFFFF"/>
                </a:solidFill>
              </a:uFill>
              <a:latin typeface="Arial"/>
            </a:endParaRPr>
          </a:p>
        </p:txBody>
      </p:sp>
      <p:sp>
        <p:nvSpPr>
          <p:cNvPr id="676"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Ensure that risks connected to planning, delivering, operating and controlling IT services are effectively identified, assessed and treated</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Risk</a:t>
            </a:r>
            <a:endParaRPr lang="en-US" sz="1800" b="0" strike="noStrike" spc="-1">
              <a:solidFill>
                <a:srgbClr val="000000"/>
              </a:solidFill>
              <a:uFill>
                <a:solidFill>
                  <a:srgbClr val="FFFFFF"/>
                </a:solidFill>
              </a:uFill>
              <a:latin typeface="Calibri"/>
            </a:endParaRPr>
          </a:p>
        </p:txBody>
      </p:sp>
      <p:sp>
        <p:nvSpPr>
          <p:cNvPr id="678" name="TextShape 2"/>
          <p:cNvSpPr txBox="1"/>
          <p:nvPr/>
        </p:nvSpPr>
        <p:spPr>
          <a:xfrm>
            <a:off x="6553080" y="6430680"/>
            <a:ext cx="2133360" cy="364680"/>
          </a:xfrm>
          <a:prstGeom prst="rect">
            <a:avLst/>
          </a:prstGeom>
          <a:noFill/>
          <a:ln>
            <a:noFill/>
          </a:ln>
        </p:spPr>
        <p:txBody>
          <a:bodyPr anchor="ctr"/>
          <a:lstStyle/>
          <a:p>
            <a:pPr algn="r">
              <a:lnSpc>
                <a:spcPct val="100000"/>
              </a:lnSpc>
            </a:pPr>
            <a:fld id="{544404E7-9979-4E14-83E7-B304BCEB2CC4}" type="slidenum">
              <a:rPr lang="de-DE" sz="1200" b="0" strike="noStrike" spc="-1">
                <a:solidFill>
                  <a:srgbClr val="8B8B8B"/>
                </a:solidFill>
                <a:uFill>
                  <a:solidFill>
                    <a:srgbClr val="FFFFFF"/>
                  </a:solidFill>
                </a:uFill>
                <a:latin typeface="Calibri"/>
              </a:rPr>
              <a:t>78</a:t>
            </a:fld>
            <a:endParaRPr lang="de-DE" sz="1400" b="0" strike="noStrike" spc="-1">
              <a:solidFill>
                <a:srgbClr val="000000"/>
              </a:solidFill>
              <a:uFill>
                <a:solidFill>
                  <a:srgbClr val="FFFFFF"/>
                </a:solidFill>
              </a:uFill>
              <a:latin typeface="Times New Roman"/>
            </a:endParaRPr>
          </a:p>
        </p:txBody>
      </p:sp>
      <p:graphicFrame>
        <p:nvGraphicFramePr>
          <p:cNvPr id="679" name="Table 3"/>
          <p:cNvGraphicFramePr/>
          <p:nvPr>
            <p:extLst>
              <p:ext uri="{D42A27DB-BD31-4B8C-83A1-F6EECF244321}">
                <p14:modId xmlns:p14="http://schemas.microsoft.com/office/powerpoint/2010/main" val="2125828779"/>
              </p:ext>
            </p:extLst>
          </p:nvPr>
        </p:nvGraphicFramePr>
        <p:xfrm>
          <a:off x="535021" y="1822559"/>
          <a:ext cx="8239327" cy="1762744"/>
        </p:xfrm>
        <a:graphic>
          <a:graphicData uri="http://schemas.openxmlformats.org/drawingml/2006/table">
            <a:tbl>
              <a:tblPr/>
              <a:tblGrid>
                <a:gridCol w="8239327">
                  <a:extLst>
                    <a:ext uri="{9D8B030D-6E8A-4147-A177-3AD203B41FA5}">
                      <a16:colId xmlns:a16="http://schemas.microsoft.com/office/drawing/2014/main" val="20000"/>
                    </a:ext>
                  </a:extLst>
                </a:gridCol>
              </a:tblGrid>
              <a:tr h="260365">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457944">
                <a:tc>
                  <a:txBody>
                    <a:bodyPr/>
                    <a:lstStyle/>
                    <a:p>
                      <a:pPr>
                        <a:lnSpc>
                          <a:spcPct val="100000"/>
                        </a:lnSpc>
                      </a:pPr>
                      <a:r>
                        <a:rPr lang="de-DE" sz="2000" b="0" strike="noStrike" spc="-1" dirty="0" err="1">
                          <a:solidFill>
                            <a:srgbClr val="000000"/>
                          </a:solidFill>
                          <a:uFill>
                            <a:solidFill>
                              <a:srgbClr val="FFFFFF"/>
                            </a:solidFill>
                          </a:uFill>
                          <a:latin typeface="Calibri"/>
                        </a:rPr>
                        <a:t>Risk</a:t>
                      </a:r>
                      <a:r>
                        <a:rPr lang="de-DE" sz="20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p>
                      <a:pPr marL="457200">
                        <a:lnSpc>
                          <a:spcPct val="100000"/>
                        </a:lnSpc>
                      </a:pPr>
                      <a:r>
                        <a:rPr lang="de-DE" sz="1800" b="0" strike="noStrike" spc="-1" dirty="0" err="1">
                          <a:solidFill>
                            <a:srgbClr val="000000"/>
                          </a:solidFill>
                          <a:uFill>
                            <a:solidFill>
                              <a:srgbClr val="FFFFFF"/>
                            </a:solidFill>
                          </a:uFill>
                          <a:latin typeface="Calibri"/>
                        </a:rPr>
                        <a:t>Possible</a:t>
                      </a:r>
                      <a:r>
                        <a:rPr lang="de-DE" sz="1800" b="0" strike="noStrike" spc="-1" dirty="0">
                          <a:solidFill>
                            <a:srgbClr val="000000"/>
                          </a:solidFill>
                          <a:uFill>
                            <a:solidFill>
                              <a:srgbClr val="FFFFFF"/>
                            </a:solidFill>
                          </a:uFill>
                          <a:latin typeface="Calibri"/>
                        </a:rPr>
                        <a:t> negative </a:t>
                      </a:r>
                      <a:r>
                        <a:rPr lang="de-DE" sz="1800" b="0" strike="noStrike" spc="-1" dirty="0" err="1">
                          <a:solidFill>
                            <a:srgbClr val="000000"/>
                          </a:solidFill>
                          <a:uFill>
                            <a:solidFill>
                              <a:srgbClr val="FFFFFF"/>
                            </a:solidFill>
                          </a:uFill>
                          <a:latin typeface="Calibri"/>
                        </a:rPr>
                        <a:t>occurrence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that</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would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have</a:t>
                      </a:r>
                      <a:r>
                        <a:rPr lang="de-DE" sz="1800" b="0" strike="noStrike" spc="-1" dirty="0">
                          <a:solidFill>
                            <a:srgbClr val="000000"/>
                          </a:solidFill>
                          <a:uFill>
                            <a:solidFill>
                              <a:srgbClr val="FFFFFF"/>
                            </a:solidFill>
                          </a:uFill>
                          <a:latin typeface="Calibri"/>
                        </a:rPr>
                        <a:t> a negative </a:t>
                      </a:r>
                      <a:r>
                        <a:rPr lang="de-DE" sz="1800" b="0" strike="noStrike" spc="-1" dirty="0" err="1">
                          <a:solidFill>
                            <a:srgbClr val="000000"/>
                          </a:solidFill>
                          <a:uFill>
                            <a:solidFill>
                              <a:srgbClr val="FFFFFF"/>
                            </a:solidFill>
                          </a:uFill>
                          <a:latin typeface="Calibri"/>
                        </a:rPr>
                        <a:t>impact</a:t>
                      </a:r>
                      <a:r>
                        <a:rPr lang="de-DE" sz="1800" b="0" strike="noStrike" spc="-1" dirty="0">
                          <a:solidFill>
                            <a:srgbClr val="000000"/>
                          </a:solidFill>
                          <a:uFill>
                            <a:solidFill>
                              <a:srgbClr val="FFFFFF"/>
                            </a:solidFill>
                          </a:uFill>
                          <a:latin typeface="Calibri"/>
                        </a:rPr>
                        <a:t> on </a:t>
                      </a:r>
                      <a:r>
                        <a:rPr lang="de-DE" sz="1800" b="0" strike="noStrike" spc="-1" dirty="0" err="1">
                          <a:solidFill>
                            <a:srgbClr val="000000"/>
                          </a:solidFill>
                          <a:uFill>
                            <a:solidFill>
                              <a:srgbClr val="FFFFFF"/>
                            </a:solidFill>
                          </a:uFill>
                          <a:latin typeface="Calibri"/>
                        </a:rPr>
                        <a:t>the</a:t>
                      </a:r>
                      <a:r>
                        <a:rPr lang="de-DE" sz="1800" b="0" strike="noStrike" spc="-1" dirty="0">
                          <a:solidFill>
                            <a:srgbClr val="000000"/>
                          </a:solidFill>
                          <a:uFill>
                            <a:solidFill>
                              <a:srgbClr val="FFFFFF"/>
                            </a:solidFill>
                          </a:uFill>
                          <a:latin typeface="Calibri"/>
                        </a:rPr>
                        <a:t> </a:t>
                      </a:r>
                      <a:r>
                        <a:rPr lang="de-DE" sz="1800" b="0" i="1" strike="noStrike" spc="-1" dirty="0" err="1">
                          <a:solidFill>
                            <a:srgbClr val="000000"/>
                          </a:solidFill>
                          <a:uFill>
                            <a:solidFill>
                              <a:srgbClr val="FFFFFF"/>
                            </a:solidFill>
                          </a:uFill>
                          <a:latin typeface="Calibri"/>
                        </a:rPr>
                        <a:t>service</a:t>
                      </a:r>
                      <a:r>
                        <a:rPr lang="de-DE" sz="1800" b="0" i="1" strike="noStrike" spc="-1" dirty="0">
                          <a:solidFill>
                            <a:srgbClr val="000000"/>
                          </a:solidFill>
                          <a:uFill>
                            <a:solidFill>
                              <a:srgbClr val="FFFFFF"/>
                            </a:solidFill>
                          </a:uFill>
                          <a:latin typeface="Calibri"/>
                        </a:rPr>
                        <a:t> </a:t>
                      </a:r>
                      <a:r>
                        <a:rPr lang="de-DE" sz="1800" b="0" i="1" strike="noStrike" spc="-1" dirty="0" err="1">
                          <a:solidFill>
                            <a:srgbClr val="000000"/>
                          </a:solidFill>
                          <a:uFill>
                            <a:solidFill>
                              <a:srgbClr val="FFFFFF"/>
                            </a:solidFill>
                          </a:uFill>
                          <a:latin typeface="Calibri"/>
                        </a:rPr>
                        <a:t>provider’s</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ability</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to</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deliver</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agreed</a:t>
                      </a:r>
                      <a:r>
                        <a:rPr lang="de-DE" sz="1800" b="0" strike="noStrike" spc="-1" dirty="0">
                          <a:solidFill>
                            <a:srgbClr val="000000"/>
                          </a:solidFill>
                          <a:uFill>
                            <a:solidFill>
                              <a:srgbClr val="FFFFFF"/>
                            </a:solidFill>
                          </a:uFill>
                          <a:latin typeface="Calibri"/>
                        </a:rPr>
                        <a:t> </a:t>
                      </a:r>
                      <a:r>
                        <a:rPr lang="de-DE" sz="1800" b="0" i="1" strike="noStrike" spc="-1" dirty="0" err="1">
                          <a:solidFill>
                            <a:srgbClr val="000000"/>
                          </a:solidFill>
                          <a:uFill>
                            <a:solidFill>
                              <a:srgbClr val="FFFFFF"/>
                            </a:solidFill>
                          </a:uFill>
                          <a:latin typeface="Calibri"/>
                        </a:rPr>
                        <a:t>services</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to</a:t>
                      </a:r>
                      <a:r>
                        <a:rPr lang="de-DE" sz="1800" b="0" strike="noStrike" spc="-1" dirty="0">
                          <a:solidFill>
                            <a:srgbClr val="000000"/>
                          </a:solidFill>
                          <a:uFill>
                            <a:solidFill>
                              <a:srgbClr val="FFFFFF"/>
                            </a:solidFill>
                          </a:uFill>
                          <a:latin typeface="Calibri"/>
                        </a:rPr>
                        <a:t> </a:t>
                      </a:r>
                      <a:r>
                        <a:rPr lang="de-DE" sz="1800" b="0" i="1" strike="noStrike" spc="-1" dirty="0" err="1">
                          <a:solidFill>
                            <a:srgbClr val="000000"/>
                          </a:solidFill>
                          <a:uFill>
                            <a:solidFill>
                              <a:srgbClr val="FFFFFF"/>
                            </a:solidFill>
                          </a:uFill>
                          <a:latin typeface="Calibri"/>
                        </a:rPr>
                        <a:t>customers</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or</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that</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would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decrease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the</a:t>
                      </a:r>
                      <a:r>
                        <a:rPr lang="de-DE" sz="1800" b="0" strike="noStrike" spc="-1" dirty="0">
                          <a:solidFill>
                            <a:srgbClr val="000000"/>
                          </a:solidFill>
                          <a:uFill>
                            <a:solidFill>
                              <a:srgbClr val="FFFFFF"/>
                            </a:solidFill>
                          </a:uFill>
                          <a:latin typeface="Calibri"/>
                        </a:rPr>
                        <a:t> </a:t>
                      </a:r>
                      <a:r>
                        <a:rPr lang="de-DE" sz="1800" b="0" i="1" strike="noStrike" spc="-1" dirty="0" err="1">
                          <a:solidFill>
                            <a:srgbClr val="000000"/>
                          </a:solidFill>
                          <a:uFill>
                            <a:solidFill>
                              <a:srgbClr val="FFFFFF"/>
                            </a:solidFill>
                          </a:uFill>
                          <a:latin typeface="Calibri"/>
                        </a:rPr>
                        <a:t>value</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generated</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through</a:t>
                      </a:r>
                      <a:r>
                        <a:rPr lang="de-DE" sz="1800" b="0" strike="noStrike" spc="-1" dirty="0">
                          <a:solidFill>
                            <a:srgbClr val="000000"/>
                          </a:solidFill>
                          <a:uFill>
                            <a:solidFill>
                              <a:srgbClr val="FFFFFF"/>
                            </a:solidFill>
                          </a:uFill>
                          <a:latin typeface="Calibri"/>
                        </a:rPr>
                        <a:t> </a:t>
                      </a:r>
                      <a:r>
                        <a:rPr lang="de-DE" sz="1800" b="0" strike="noStrike" spc="-1" dirty="0" err="1">
                          <a:solidFill>
                            <a:srgbClr val="000000"/>
                          </a:solidFill>
                          <a:uFill>
                            <a:solidFill>
                              <a:srgbClr val="FFFFFF"/>
                            </a:solidFill>
                          </a:uFill>
                          <a:latin typeface="Calibri"/>
                        </a:rPr>
                        <a:t>some</a:t>
                      </a:r>
                      <a:r>
                        <a:rPr lang="de-DE" sz="1800" b="0" strike="noStrike" spc="-1" dirty="0">
                          <a:solidFill>
                            <a:srgbClr val="000000"/>
                          </a:solidFill>
                          <a:uFill>
                            <a:solidFill>
                              <a:srgbClr val="FFFFFF"/>
                            </a:solidFill>
                          </a:uFill>
                          <a:latin typeface="Calibri"/>
                        </a:rPr>
                        <a:t> </a:t>
                      </a:r>
                      <a:r>
                        <a:rPr lang="de-DE" sz="1800" b="0" i="1" strike="noStrike" spc="-1" dirty="0" err="1">
                          <a:solidFill>
                            <a:srgbClr val="000000"/>
                          </a:solidFill>
                          <a:uFill>
                            <a:solidFill>
                              <a:srgbClr val="FFFFFF"/>
                            </a:solidFill>
                          </a:uFill>
                          <a:latin typeface="Calibri"/>
                        </a:rPr>
                        <a:t>service</a:t>
                      </a:r>
                      <a:r>
                        <a:rPr lang="de-DE" sz="1800" b="0" i="1" strike="noStrike" spc="-1" dirty="0">
                          <a:solidFill>
                            <a:srgbClr val="000000"/>
                          </a:solidFill>
                          <a:uFill>
                            <a:solidFill>
                              <a:srgbClr val="FFFFFF"/>
                            </a:solidFill>
                          </a:uFill>
                          <a:latin typeface="Calibri"/>
                        </a:rPr>
                        <a:t>.</a:t>
                      </a: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2" name="Diagramm 1">
            <a:extLst>
              <a:ext uri="{FF2B5EF4-FFF2-40B4-BE49-F238E27FC236}">
                <a16:creationId xmlns:a16="http://schemas.microsoft.com/office/drawing/2014/main" id="{33703D3B-6D82-A742-8245-EF9B416197E4}"/>
              </a:ext>
            </a:extLst>
          </p:cNvPr>
          <p:cNvGraphicFramePr/>
          <p:nvPr>
            <p:extLst>
              <p:ext uri="{D42A27DB-BD31-4B8C-83A1-F6EECF244321}">
                <p14:modId xmlns:p14="http://schemas.microsoft.com/office/powerpoint/2010/main" val="3808173928"/>
              </p:ext>
            </p:extLst>
          </p:nvPr>
        </p:nvGraphicFramePr>
        <p:xfrm>
          <a:off x="1387121" y="2703931"/>
          <a:ext cx="6369757" cy="364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Shape 2">
            <a:extLst>
              <a:ext uri="{FF2B5EF4-FFF2-40B4-BE49-F238E27FC236}">
                <a16:creationId xmlns:a16="http://schemas.microsoft.com/office/drawing/2014/main" id="{4F7E52AB-929D-3041-88F4-01CA509E4548}"/>
              </a:ext>
            </a:extLst>
          </p:cNvPr>
          <p:cNvSpPr txBox="1"/>
          <p:nvPr/>
        </p:nvSpPr>
        <p:spPr>
          <a:xfrm>
            <a:off x="199042" y="5564520"/>
            <a:ext cx="8044774" cy="1732320"/>
          </a:xfrm>
          <a:prstGeom prst="rect">
            <a:avLst/>
          </a:prstGeom>
          <a:noFill/>
          <a:ln>
            <a:noFill/>
          </a:ln>
        </p:spPr>
        <p:txBody>
          <a:bodyPr/>
          <a:lstStyle/>
          <a:p>
            <a:pPr marL="914760" lvl="2">
              <a:lnSpc>
                <a:spcPct val="100000"/>
              </a:lnSpc>
              <a:buClr>
                <a:srgbClr val="000000"/>
              </a:buClr>
            </a:pPr>
            <a:r>
              <a:rPr lang="en-US" sz="1800" b="0" strike="noStrike" spc="-1" dirty="0">
                <a:solidFill>
                  <a:srgbClr val="000000"/>
                </a:solidFill>
                <a:uFill>
                  <a:solidFill>
                    <a:srgbClr val="FFFFFF"/>
                  </a:solidFill>
                </a:uFill>
                <a:latin typeface="Calibri"/>
              </a:rPr>
              <a:t>The leve</a:t>
            </a:r>
            <a:r>
              <a:rPr lang="en-US" spc="-1" dirty="0">
                <a:solidFill>
                  <a:srgbClr val="000000"/>
                </a:solidFill>
                <a:uFill>
                  <a:solidFill>
                    <a:srgbClr val="FFFFFF"/>
                  </a:solidFill>
                </a:uFill>
                <a:latin typeface="Calibri"/>
              </a:rPr>
              <a:t>l of a risk is usually assessed based on the probability and impact of the negative occurrence.</a:t>
            </a:r>
            <a:endParaRPr lang="en-US" sz="1800" b="0" strike="noStrike"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350513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Governing risk in ITSM: Overview</a:t>
            </a:r>
            <a:endParaRPr lang="en-US" sz="1800" b="0" strike="noStrike" spc="-1">
              <a:solidFill>
                <a:srgbClr val="000000"/>
              </a:solidFill>
              <a:uFill>
                <a:solidFill>
                  <a:srgbClr val="FFFFFF"/>
                </a:solidFill>
              </a:uFill>
              <a:latin typeface="Calibri"/>
            </a:endParaRPr>
          </a:p>
        </p:txBody>
      </p:sp>
      <p:sp>
        <p:nvSpPr>
          <p:cNvPr id="686"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Main risk categories to be addressed by an SMS: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Risks connected to the availability and continuity of IT services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Risks connected to information security</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Risk governance vs. risk management: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Governing risk:</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Defining criteria for risk analysis, evaluation and acceptance</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Assigning risk owners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Sign-off of accepted (residual) risks</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Managing risk:</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Maintaining information on risk factors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Identifying, analysing and evaluating risks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Planning and implementing measures for risk treatment</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Reviewing and monitoring risks and measures</a:t>
            </a:r>
            <a:endParaRPr lang="en-US" sz="1800" b="0" strike="noStrike" spc="-1">
              <a:solidFill>
                <a:srgbClr val="000000"/>
              </a:solidFill>
              <a:uFill>
                <a:solidFill>
                  <a:srgbClr val="FFFFFF"/>
                </a:solidFill>
              </a:uFill>
              <a:latin typeface="Calibri"/>
            </a:endParaRPr>
          </a:p>
        </p:txBody>
      </p:sp>
      <p:sp>
        <p:nvSpPr>
          <p:cNvPr id="687" name="TextShape 3"/>
          <p:cNvSpPr txBox="1"/>
          <p:nvPr/>
        </p:nvSpPr>
        <p:spPr>
          <a:xfrm>
            <a:off x="6553080" y="6430680"/>
            <a:ext cx="2133360" cy="364680"/>
          </a:xfrm>
          <a:prstGeom prst="rect">
            <a:avLst/>
          </a:prstGeom>
          <a:noFill/>
          <a:ln>
            <a:noFill/>
          </a:ln>
        </p:spPr>
        <p:txBody>
          <a:bodyPr anchor="ctr"/>
          <a:lstStyle/>
          <a:p>
            <a:pPr algn="r">
              <a:lnSpc>
                <a:spcPct val="100000"/>
              </a:lnSpc>
            </a:pPr>
            <a:fld id="{5399E17E-65BC-421C-B1DE-746C274CCCDE}" type="slidenum">
              <a:rPr lang="de-DE" sz="1200" b="0" strike="noStrike" spc="-1">
                <a:solidFill>
                  <a:srgbClr val="8B8B8B"/>
                </a:solidFill>
                <a:uFill>
                  <a:solidFill>
                    <a:srgbClr val="FFFFFF"/>
                  </a:solidFill>
                </a:uFill>
                <a:latin typeface="Calibri"/>
              </a:rPr>
              <a:t>79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0790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IT service management</a:t>
            </a:r>
            <a:endParaRPr lang="en-US" sz="1800" b="0" strike="noStrike" spc="-1">
              <a:solidFill>
                <a:srgbClr val="000000"/>
              </a:solidFill>
              <a:uFill>
                <a:solidFill>
                  <a:srgbClr val="FFFFFF"/>
                </a:solidFill>
              </a:uFill>
              <a:latin typeface="Calibri"/>
            </a:endParaRPr>
          </a:p>
        </p:txBody>
      </p:sp>
      <p:sp>
        <p:nvSpPr>
          <p:cNvPr id="142" name="TextShape 2"/>
          <p:cNvSpPr txBox="1"/>
          <p:nvPr/>
        </p:nvSpPr>
        <p:spPr>
          <a:xfrm>
            <a:off x="6553080" y="6430680"/>
            <a:ext cx="2133360" cy="364680"/>
          </a:xfrm>
          <a:prstGeom prst="rect">
            <a:avLst/>
          </a:prstGeom>
          <a:noFill/>
          <a:ln>
            <a:noFill/>
          </a:ln>
        </p:spPr>
        <p:txBody>
          <a:bodyPr anchor="ctr"/>
          <a:lstStyle/>
          <a:p>
            <a:pPr algn="r">
              <a:lnSpc>
                <a:spcPct val="100000"/>
              </a:lnSpc>
            </a:pPr>
            <a:fld id="{7DEAAB25-F4A9-4053-9DBF-CD573A1D81F2}" type="slidenum">
              <a:rPr lang="de-DE" sz="1200" b="0" strike="noStrike" spc="-1">
                <a:solidFill>
                  <a:srgbClr val="8B8B8B"/>
                </a:solidFill>
                <a:uFill>
                  <a:solidFill>
                    <a:srgbClr val="FFFFFF"/>
                  </a:solidFill>
                </a:uFill>
                <a:latin typeface="Calibri"/>
              </a:rPr>
              <a:t>8</a:t>
            </a:fld>
            <a:endParaRPr lang="de-DE" sz="1400" b="0" strike="noStrike" spc="-1">
              <a:solidFill>
                <a:srgbClr val="000000"/>
              </a:solidFill>
              <a:uFill>
                <a:solidFill>
                  <a:srgbClr val="FFFFFF"/>
                </a:solidFill>
              </a:uFill>
              <a:latin typeface="Times New Roman"/>
            </a:endParaRPr>
          </a:p>
        </p:txBody>
      </p:sp>
      <p:graphicFrame>
        <p:nvGraphicFramePr>
          <p:cNvPr id="143" name="Table 3"/>
          <p:cNvGraphicFramePr/>
          <p:nvPr/>
        </p:nvGraphicFramePr>
        <p:xfrm>
          <a:off x="457200" y="1696680"/>
          <a:ext cx="8229600" cy="207264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389240">
                <a:tc>
                  <a:txBody>
                    <a:bodyPr/>
                    <a:lstStyle/>
                    <a:p>
                      <a:pPr>
                        <a:lnSpc>
                          <a:spcPct val="100000"/>
                        </a:lnSpc>
                      </a:pPr>
                      <a:r>
                        <a:rPr lang="de-DE" sz="2000" b="0" strike="noStrike" spc="-1">
                          <a:solidFill>
                            <a:srgbClr val="000000"/>
                          </a:solidFill>
                          <a:uFill>
                            <a:solidFill>
                              <a:srgbClr val="FFFFFF"/>
                            </a:solidFill>
                          </a:uFill>
                          <a:latin typeface="Calibri"/>
                        </a:rPr>
                        <a:t>IT service management (ITSM):</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Entirety of </a:t>
                      </a:r>
                      <a:r>
                        <a:rPr lang="de-DE" sz="1800" b="0" i="1" strike="noStrike" spc="-1">
                          <a:solidFill>
                            <a:srgbClr val="000000"/>
                          </a:solidFill>
                          <a:uFill>
                            <a:solidFill>
                              <a:srgbClr val="FFFFFF"/>
                            </a:solidFill>
                          </a:uFill>
                          <a:latin typeface="Calibri"/>
                        </a:rPr>
                        <a:t>activities</a:t>
                      </a:r>
                      <a:r>
                        <a:rPr lang="de-DE" sz="1800" b="0" strike="noStrike" spc="-1">
                          <a:solidFill>
                            <a:srgbClr val="000000"/>
                          </a:solidFill>
                          <a:uFill>
                            <a:solidFill>
                              <a:srgbClr val="FFFFFF"/>
                            </a:solidFill>
                          </a:uFill>
                          <a:latin typeface="Calibri"/>
                        </a:rPr>
                        <a:t> performed by an IT </a:t>
                      </a:r>
                      <a:r>
                        <a:rPr lang="de-DE" sz="1800" b="0" i="1" strike="noStrike" spc="-1">
                          <a:solidFill>
                            <a:srgbClr val="000000"/>
                          </a:solidFill>
                          <a:uFill>
                            <a:solidFill>
                              <a:srgbClr val="FFFFFF"/>
                            </a:solidFill>
                          </a:uFill>
                          <a:latin typeface="Calibri"/>
                        </a:rPr>
                        <a:t>service provider</a:t>
                      </a:r>
                      <a:r>
                        <a:rPr lang="de-DE" sz="1800" b="0" strike="noStrike" spc="-1">
                          <a:solidFill>
                            <a:srgbClr val="000000"/>
                          </a:solidFill>
                          <a:uFill>
                            <a:solidFill>
                              <a:srgbClr val="FFFFFF"/>
                            </a:solidFill>
                          </a:uFill>
                          <a:latin typeface="Calibri"/>
                        </a:rPr>
                        <a:t> to plan, deliver, operate and control </a:t>
                      </a:r>
                      <a:r>
                        <a:rPr lang="de-DE" sz="1800" b="0" i="1" strike="noStrike" spc="-1">
                          <a:solidFill>
                            <a:srgbClr val="000000"/>
                          </a:solidFill>
                          <a:uFill>
                            <a:solidFill>
                              <a:srgbClr val="FFFFFF"/>
                            </a:solidFill>
                          </a:uFill>
                          <a:latin typeface="Calibri"/>
                        </a:rPr>
                        <a:t>IT services </a:t>
                      </a:r>
                      <a:r>
                        <a:rPr lang="de-DE" sz="1800" b="0" strike="noStrike" spc="-1">
                          <a:solidFill>
                            <a:srgbClr val="000000"/>
                          </a:solidFill>
                          <a:uFill>
                            <a:solidFill>
                              <a:srgbClr val="FFFFFF"/>
                            </a:solidFill>
                          </a:uFill>
                          <a:latin typeface="Calibri"/>
                        </a:rPr>
                        <a:t>offered to </a:t>
                      </a:r>
                      <a:r>
                        <a:rPr lang="de-DE" sz="1800" b="0" i="1" strike="noStrike" spc="-1">
                          <a:solidFill>
                            <a:srgbClr val="000000"/>
                          </a:solidFill>
                          <a:uFill>
                            <a:solidFill>
                              <a:srgbClr val="FFFFFF"/>
                            </a:solidFill>
                          </a:uFill>
                          <a:latin typeface="Calibri"/>
                        </a:rPr>
                        <a:t>customers</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The activities carried out in the ITSM context should be directed by policies and structured and organised by processes and supporting procedures.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144" name="Table 4"/>
          <p:cNvGraphicFramePr/>
          <p:nvPr/>
        </p:nvGraphicFramePr>
        <p:xfrm>
          <a:off x="457200" y="3839760"/>
          <a:ext cx="8229600" cy="2346960"/>
        </p:xfrm>
        <a:graphic>
          <a:graphicData uri="http://schemas.openxmlformats.org/drawingml/2006/table">
            <a:tbl>
              <a:tblPr/>
              <a:tblGrid>
                <a:gridCol w="8229600">
                  <a:extLst>
                    <a:ext uri="{9D8B030D-6E8A-4147-A177-3AD203B41FA5}">
                      <a16:colId xmlns:a16="http://schemas.microsoft.com/office/drawing/2014/main" val="20000"/>
                    </a:ext>
                  </a:extLst>
                </a:gridCol>
              </a:tblGrid>
              <a:tr h="1771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1616400">
                <a:tc>
                  <a:txBody>
                    <a:bodyPr/>
                    <a:lstStyle/>
                    <a:p>
                      <a:pPr>
                        <a:lnSpc>
                          <a:spcPct val="100000"/>
                        </a:lnSpc>
                      </a:pPr>
                      <a:r>
                        <a:rPr lang="de-DE" sz="2000" b="0" strike="noStrike" spc="-1">
                          <a:solidFill>
                            <a:srgbClr val="000000"/>
                          </a:solidFill>
                          <a:uFill>
                            <a:solidFill>
                              <a:srgbClr val="FFFFFF"/>
                            </a:solidFill>
                          </a:uFill>
                          <a:latin typeface="Calibri"/>
                        </a:rPr>
                        <a:t>Management system:</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Entirety of </a:t>
                      </a:r>
                      <a:r>
                        <a:rPr lang="de-DE" sz="1800" b="0" i="1" strike="noStrike" spc="-1">
                          <a:solidFill>
                            <a:srgbClr val="000000"/>
                          </a:solidFill>
                          <a:uFill>
                            <a:solidFill>
                              <a:srgbClr val="FFFFFF"/>
                            </a:solidFill>
                          </a:uFill>
                          <a:latin typeface="Calibri"/>
                        </a:rPr>
                        <a:t>policies</a:t>
                      </a:r>
                      <a:r>
                        <a:rPr lang="de-DE" sz="1800" b="0" strike="noStrike" spc="-1">
                          <a:solidFill>
                            <a:srgbClr val="000000"/>
                          </a:solidFill>
                          <a:uFill>
                            <a:solidFill>
                              <a:srgbClr val="FFFFFF"/>
                            </a:solidFill>
                          </a:uFill>
                          <a:latin typeface="Calibri"/>
                        </a:rPr>
                        <a:t>, </a:t>
                      </a:r>
                      <a:r>
                        <a:rPr lang="de-DE" sz="1800" b="0" i="1" strike="noStrike" spc="-1">
                          <a:solidFill>
                            <a:srgbClr val="000000"/>
                          </a:solidFill>
                          <a:uFill>
                            <a:solidFill>
                              <a:srgbClr val="FFFFFF"/>
                            </a:solidFill>
                          </a:uFill>
                          <a:latin typeface="Calibri"/>
                        </a:rPr>
                        <a:t>processes</a:t>
                      </a:r>
                      <a:r>
                        <a:rPr lang="de-DE" sz="1800" b="0" strike="noStrike" spc="-1">
                          <a:solidFill>
                            <a:srgbClr val="000000"/>
                          </a:solidFill>
                          <a:uFill>
                            <a:solidFill>
                              <a:srgbClr val="FFFFFF"/>
                            </a:solidFill>
                          </a:uFill>
                          <a:latin typeface="Calibri"/>
                        </a:rPr>
                        <a:t>, </a:t>
                      </a:r>
                      <a:r>
                        <a:rPr lang="de-DE" sz="1800" b="0" i="1" strike="noStrike" spc="-1">
                          <a:solidFill>
                            <a:srgbClr val="000000"/>
                          </a:solidFill>
                          <a:uFill>
                            <a:solidFill>
                              <a:srgbClr val="FFFFFF"/>
                            </a:solidFill>
                          </a:uFill>
                          <a:latin typeface="Calibri"/>
                        </a:rPr>
                        <a:t>procedures</a:t>
                      </a:r>
                      <a:r>
                        <a:rPr lang="de-DE" sz="1800" b="0" strike="noStrike" spc="-1">
                          <a:solidFill>
                            <a:srgbClr val="000000"/>
                          </a:solidFill>
                          <a:uFill>
                            <a:solidFill>
                              <a:srgbClr val="FFFFFF"/>
                            </a:solidFill>
                          </a:uFill>
                          <a:latin typeface="Calibri"/>
                        </a:rPr>
                        <a:t> and related resources and capabilities aiming at effectively performing management tasks in a given context and for a given subject</a:t>
                      </a:r>
                      <a:endParaRPr lang="de-DE" sz="1800" b="0" strike="noStrike" spc="-1">
                        <a:solidFill>
                          <a:srgbClr val="000000"/>
                        </a:solidFill>
                        <a:uFill>
                          <a:solidFill>
                            <a:srgbClr val="FFFFFF"/>
                          </a:solidFill>
                        </a:uFill>
                        <a:latin typeface="Arial"/>
                      </a:endParaRPr>
                    </a:p>
                    <a:p>
                      <a:pPr marL="457200">
                        <a:lnSpc>
                          <a:spcPct val="100000"/>
                        </a:lnSpc>
                      </a:pPr>
                      <a:endParaRPr lang="de-DE" sz="1800" b="0" strike="noStrike" spc="-1">
                        <a:solidFill>
                          <a:srgbClr val="000000"/>
                        </a:solidFill>
                        <a:uFill>
                          <a:solidFill>
                            <a:srgbClr val="FFFFFF"/>
                          </a:solidFill>
                        </a:uFill>
                        <a:latin typeface="Arial"/>
                      </a:endParaRPr>
                    </a:p>
                    <a:p>
                      <a:pPr marL="457200">
                        <a:lnSpc>
                          <a:spcPct val="100000"/>
                        </a:lnSpc>
                      </a:pPr>
                      <a:r>
                        <a:rPr lang="de-DE" sz="1800" b="0" i="1" strike="noStrike" spc="-1">
                          <a:solidFill>
                            <a:srgbClr val="000000"/>
                          </a:solidFill>
                          <a:uFill>
                            <a:solidFill>
                              <a:srgbClr val="FFFFFF"/>
                            </a:solidFill>
                          </a:uFill>
                          <a:latin typeface="Calibri"/>
                        </a:rPr>
                        <a:t>Note: A management system is generally intangible. It is based on the idea of a systematic, structured and process-oriented way of managing.</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dirty="0">
                <a:solidFill>
                  <a:srgbClr val="205595"/>
                </a:solidFill>
                <a:uFill>
                  <a:solidFill>
                    <a:srgbClr val="FFFFFF"/>
                  </a:solidFill>
                </a:uFill>
                <a:latin typeface="Calibri"/>
              </a:rPr>
              <a:t>Risk management: </a:t>
            </a:r>
            <a:br>
              <a:rPr lang="en-US" sz="3200" b="0" strike="noStrike" spc="-1" dirty="0">
                <a:solidFill>
                  <a:srgbClr val="205595"/>
                </a:solidFill>
                <a:uFill>
                  <a:solidFill>
                    <a:srgbClr val="FFFFFF"/>
                  </a:solidFill>
                </a:uFill>
                <a:latin typeface="Calibri"/>
              </a:rPr>
            </a:br>
            <a:r>
              <a:rPr lang="en-US" sz="3200" b="0" strike="noStrike" spc="-1" dirty="0">
                <a:solidFill>
                  <a:srgbClr val="205595"/>
                </a:solidFill>
                <a:uFill>
                  <a:solidFill>
                    <a:srgbClr val="FFFFFF"/>
                  </a:solidFill>
                </a:uFill>
                <a:latin typeface="Calibri"/>
              </a:rPr>
              <a:t>Main activities and outputs</a:t>
            </a:r>
            <a:endParaRPr lang="en-US" sz="1800" b="0" strike="noStrike" spc="-1" dirty="0">
              <a:solidFill>
                <a:srgbClr val="000000"/>
              </a:solidFill>
              <a:uFill>
                <a:solidFill>
                  <a:srgbClr val="FFFFFF"/>
                </a:solidFill>
              </a:uFill>
              <a:latin typeface="Calibri"/>
            </a:endParaRPr>
          </a:p>
        </p:txBody>
      </p:sp>
      <p:sp>
        <p:nvSpPr>
          <p:cNvPr id="689" name="TextShape 2"/>
          <p:cNvSpPr txBox="1"/>
          <p:nvPr/>
        </p:nvSpPr>
        <p:spPr>
          <a:xfrm>
            <a:off x="6553080" y="6430680"/>
            <a:ext cx="2133360" cy="364680"/>
          </a:xfrm>
          <a:prstGeom prst="rect">
            <a:avLst/>
          </a:prstGeom>
          <a:noFill/>
          <a:ln>
            <a:noFill/>
          </a:ln>
        </p:spPr>
        <p:txBody>
          <a:bodyPr anchor="ctr"/>
          <a:lstStyle/>
          <a:p>
            <a:pPr algn="r">
              <a:lnSpc>
                <a:spcPct val="100000"/>
              </a:lnSpc>
            </a:pPr>
            <a:fld id="{36B43378-3274-4099-9346-CBBDCC780E43}" type="slidenum">
              <a:rPr lang="de-DE" sz="1200" b="0" strike="noStrike" spc="-1">
                <a:solidFill>
                  <a:srgbClr val="8B8B8B"/>
                </a:solidFill>
                <a:uFill>
                  <a:solidFill>
                    <a:srgbClr val="FFFFFF"/>
                  </a:solidFill>
                </a:uFill>
                <a:latin typeface="Calibri"/>
              </a:rPr>
              <a:t>80</a:t>
            </a:fld>
            <a:endParaRPr lang="de-DE" sz="1400" b="0" strike="noStrike" spc="-1">
              <a:solidFill>
                <a:srgbClr val="000000"/>
              </a:solidFill>
              <a:uFill>
                <a:solidFill>
                  <a:srgbClr val="FFFFFF"/>
                </a:solidFill>
              </a:uFill>
              <a:latin typeface="Times New Roman"/>
            </a:endParaRPr>
          </a:p>
        </p:txBody>
      </p:sp>
      <p:sp>
        <p:nvSpPr>
          <p:cNvPr id="690" name="CustomShape 3"/>
          <p:cNvSpPr/>
          <p:nvPr/>
        </p:nvSpPr>
        <p:spPr>
          <a:xfrm>
            <a:off x="500040" y="1833480"/>
            <a:ext cx="70005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Risk management</a:t>
            </a:r>
            <a:endParaRPr lang="de-DE" sz="1800" b="0" strike="noStrike" spc="-1">
              <a:solidFill>
                <a:srgbClr val="000000"/>
              </a:solidFill>
              <a:uFill>
                <a:solidFill>
                  <a:srgbClr val="FFFFFF"/>
                </a:solidFill>
              </a:uFill>
              <a:latin typeface="Arial"/>
            </a:endParaRPr>
          </a:p>
        </p:txBody>
      </p:sp>
      <p:sp>
        <p:nvSpPr>
          <p:cNvPr id="691" name="CustomShape 4"/>
          <p:cNvSpPr/>
          <p:nvPr/>
        </p:nvSpPr>
        <p:spPr>
          <a:xfrm rot="5400000">
            <a:off x="1107720"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692" name="CustomShape 5"/>
          <p:cNvSpPr/>
          <p:nvPr/>
        </p:nvSpPr>
        <p:spPr>
          <a:xfrm>
            <a:off x="500040" y="2262240"/>
            <a:ext cx="47145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Risk assessment</a:t>
            </a:r>
            <a:endParaRPr lang="de-DE" sz="1800" b="0" strike="noStrike" spc="-1">
              <a:solidFill>
                <a:srgbClr val="000000"/>
              </a:solidFill>
              <a:uFill>
                <a:solidFill>
                  <a:srgbClr val="FFFFFF"/>
                </a:solidFill>
              </a:uFill>
              <a:latin typeface="Arial"/>
            </a:endParaRPr>
          </a:p>
        </p:txBody>
      </p:sp>
      <p:sp>
        <p:nvSpPr>
          <p:cNvPr id="693" name="CustomShape 6"/>
          <p:cNvSpPr/>
          <p:nvPr/>
        </p:nvSpPr>
        <p:spPr>
          <a:xfrm>
            <a:off x="3357720" y="2690640"/>
            <a:ext cx="185688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Evaluation</a:t>
            </a:r>
            <a:endParaRPr lang="de-DE" sz="1800" b="0" strike="noStrike" spc="-1">
              <a:solidFill>
                <a:srgbClr val="000000"/>
              </a:solidFill>
              <a:uFill>
                <a:solidFill>
                  <a:srgbClr val="FFFFFF"/>
                </a:solidFill>
              </a:uFill>
              <a:latin typeface="Arial"/>
            </a:endParaRPr>
          </a:p>
        </p:txBody>
      </p:sp>
      <p:sp>
        <p:nvSpPr>
          <p:cNvPr id="694" name="CustomShape 7"/>
          <p:cNvSpPr/>
          <p:nvPr/>
        </p:nvSpPr>
        <p:spPr>
          <a:xfrm>
            <a:off x="500040"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Identification</a:t>
            </a:r>
            <a:endParaRPr lang="de-DE" sz="1800" b="0" strike="noStrike" spc="-1">
              <a:solidFill>
                <a:srgbClr val="000000"/>
              </a:solidFill>
              <a:uFill>
                <a:solidFill>
                  <a:srgbClr val="FFFFFF"/>
                </a:solidFill>
              </a:uFill>
              <a:latin typeface="Arial"/>
            </a:endParaRPr>
          </a:p>
        </p:txBody>
      </p:sp>
      <p:sp>
        <p:nvSpPr>
          <p:cNvPr id="695" name="CustomShape 8"/>
          <p:cNvSpPr/>
          <p:nvPr/>
        </p:nvSpPr>
        <p:spPr>
          <a:xfrm>
            <a:off x="1928880"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Analysis</a:t>
            </a:r>
            <a:endParaRPr lang="de-DE" sz="1800" b="0" strike="noStrike" spc="-1">
              <a:solidFill>
                <a:srgbClr val="000000"/>
              </a:solidFill>
              <a:uFill>
                <a:solidFill>
                  <a:srgbClr val="FFFFFF"/>
                </a:solidFill>
              </a:uFill>
              <a:latin typeface="Arial"/>
            </a:endParaRPr>
          </a:p>
        </p:txBody>
      </p:sp>
      <p:sp>
        <p:nvSpPr>
          <p:cNvPr id="696" name="CustomShape 9"/>
          <p:cNvSpPr/>
          <p:nvPr/>
        </p:nvSpPr>
        <p:spPr>
          <a:xfrm>
            <a:off x="3857760" y="3219480"/>
            <a:ext cx="928440" cy="107136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de-DE" sz="1600" b="0" strike="noStrike" spc="-1">
                <a:solidFill>
                  <a:srgbClr val="000000"/>
                </a:solidFill>
                <a:uFill>
                  <a:solidFill>
                    <a:srgbClr val="FFFFFF"/>
                  </a:solidFill>
                </a:uFill>
                <a:latin typeface="Calibri"/>
              </a:rPr>
              <a:t>Risk accep-tance criteria</a:t>
            </a:r>
            <a:endParaRPr lang="de-DE" sz="1800" b="0" strike="noStrike" spc="-1">
              <a:solidFill>
                <a:srgbClr val="000000"/>
              </a:solidFill>
              <a:uFill>
                <a:solidFill>
                  <a:srgbClr val="FFFFFF"/>
                </a:solidFill>
              </a:uFill>
              <a:latin typeface="Arial"/>
            </a:endParaRPr>
          </a:p>
        </p:txBody>
      </p:sp>
      <p:sp>
        <p:nvSpPr>
          <p:cNvPr id="697" name="CustomShape 10"/>
          <p:cNvSpPr/>
          <p:nvPr/>
        </p:nvSpPr>
        <p:spPr>
          <a:xfrm>
            <a:off x="785880" y="3290760"/>
            <a:ext cx="928440" cy="571320"/>
          </a:xfrm>
          <a:prstGeom prst="cloud">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sp>
      <p:sp>
        <p:nvSpPr>
          <p:cNvPr id="698" name="CustomShape 11"/>
          <p:cNvSpPr/>
          <p:nvPr/>
        </p:nvSpPr>
        <p:spPr>
          <a:xfrm>
            <a:off x="661680" y="3849120"/>
            <a:ext cx="115020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Sources of</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information</a:t>
            </a:r>
            <a:endParaRPr lang="de-DE" sz="1800" b="0" strike="noStrike" spc="-1">
              <a:solidFill>
                <a:srgbClr val="000000"/>
              </a:solidFill>
              <a:uFill>
                <a:solidFill>
                  <a:srgbClr val="FFFFFF"/>
                </a:solidFill>
              </a:uFill>
              <a:latin typeface="Arial"/>
            </a:endParaRPr>
          </a:p>
        </p:txBody>
      </p:sp>
      <p:sp>
        <p:nvSpPr>
          <p:cNvPr id="699" name="CustomShape 12"/>
          <p:cNvSpPr/>
          <p:nvPr/>
        </p:nvSpPr>
        <p:spPr>
          <a:xfrm>
            <a:off x="1928880" y="51465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00" name="CustomShape 13"/>
          <p:cNvSpPr/>
          <p:nvPr/>
        </p:nvSpPr>
        <p:spPr>
          <a:xfrm rot="5400000">
            <a:off x="4179600"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sp>
      <p:sp>
        <p:nvSpPr>
          <p:cNvPr id="701" name="CustomShape 14"/>
          <p:cNvSpPr/>
          <p:nvPr/>
        </p:nvSpPr>
        <p:spPr>
          <a:xfrm rot="16200000">
            <a:off x="1697040" y="4023360"/>
            <a:ext cx="2010960" cy="820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Probability?</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Impact?</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Resulting level of risk?</a:t>
            </a:r>
            <a:endParaRPr lang="de-DE" sz="1800" b="0" strike="noStrike" spc="-1">
              <a:solidFill>
                <a:srgbClr val="000000"/>
              </a:solidFill>
              <a:uFill>
                <a:solidFill>
                  <a:srgbClr val="FFFFFF"/>
                </a:solidFill>
              </a:uFill>
              <a:latin typeface="Arial"/>
            </a:endParaRPr>
          </a:p>
        </p:txBody>
      </p:sp>
      <p:sp>
        <p:nvSpPr>
          <p:cNvPr id="702" name="CustomShape 15"/>
          <p:cNvSpPr/>
          <p:nvPr/>
        </p:nvSpPr>
        <p:spPr>
          <a:xfrm>
            <a:off x="3214800" y="51483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03" name="CustomShape 16"/>
          <p:cNvSpPr/>
          <p:nvPr/>
        </p:nvSpPr>
        <p:spPr>
          <a:xfrm>
            <a:off x="3701880" y="4982760"/>
            <a:ext cx="11869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Acceptable?</a:t>
            </a:r>
            <a:endParaRPr lang="de-DE" sz="1800" b="0" strike="noStrike" spc="-1">
              <a:solidFill>
                <a:srgbClr val="000000"/>
              </a:solidFill>
              <a:uFill>
                <a:solidFill>
                  <a:srgbClr val="FFFFFF"/>
                </a:solidFill>
              </a:uFill>
              <a:latin typeface="Arial"/>
            </a:endParaRPr>
          </a:p>
        </p:txBody>
      </p:sp>
      <p:sp>
        <p:nvSpPr>
          <p:cNvPr id="704" name="CustomShape 17"/>
          <p:cNvSpPr/>
          <p:nvPr/>
        </p:nvSpPr>
        <p:spPr>
          <a:xfrm rot="5400000" flipH="1" flipV="1">
            <a:off x="5000040" y="4822200"/>
            <a:ext cx="285480" cy="2854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05" name="CustomShape 18"/>
          <p:cNvSpPr/>
          <p:nvPr/>
        </p:nvSpPr>
        <p:spPr>
          <a:xfrm>
            <a:off x="5429160" y="5796000"/>
            <a:ext cx="207144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Risk modification</a:t>
            </a:r>
            <a:endParaRPr lang="de-DE" sz="1800" b="0" strike="noStrike" spc="-1">
              <a:solidFill>
                <a:srgbClr val="000000"/>
              </a:solidFill>
              <a:uFill>
                <a:solidFill>
                  <a:srgbClr val="FFFFFF"/>
                </a:solidFill>
              </a:uFill>
              <a:latin typeface="Arial"/>
            </a:endParaRPr>
          </a:p>
        </p:txBody>
      </p:sp>
      <p:sp>
        <p:nvSpPr>
          <p:cNvPr id="706" name="CustomShape 19"/>
          <p:cNvSpPr/>
          <p:nvPr/>
        </p:nvSpPr>
        <p:spPr>
          <a:xfrm>
            <a:off x="5429160" y="4384440"/>
            <a:ext cx="2071440" cy="62064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Risk acceptance</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(retention)</a:t>
            </a:r>
            <a:endParaRPr lang="de-DE" sz="1800" b="0" strike="noStrike" spc="-1">
              <a:solidFill>
                <a:srgbClr val="000000"/>
              </a:solidFill>
              <a:uFill>
                <a:solidFill>
                  <a:srgbClr val="FFFFFF"/>
                </a:solidFill>
              </a:uFill>
              <a:latin typeface="Arial"/>
            </a:endParaRPr>
          </a:p>
        </p:txBody>
      </p:sp>
      <p:sp>
        <p:nvSpPr>
          <p:cNvPr id="707" name="CustomShape 20"/>
          <p:cNvSpPr/>
          <p:nvPr/>
        </p:nvSpPr>
        <p:spPr>
          <a:xfrm rot="16200000" flipH="1">
            <a:off x="5000760" y="5190120"/>
            <a:ext cx="275760" cy="27576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sp>
      <p:sp>
        <p:nvSpPr>
          <p:cNvPr id="708" name="Line 21"/>
          <p:cNvSpPr/>
          <p:nvPr/>
        </p:nvSpPr>
        <p:spPr>
          <a:xfrm>
            <a:off x="5143320" y="5148000"/>
            <a:ext cx="3500640" cy="1800"/>
          </a:xfrm>
          <a:prstGeom prst="line">
            <a:avLst/>
          </a:prstGeom>
          <a:ln w="9360">
            <a:solidFill>
              <a:schemeClr val="tx1"/>
            </a:solidFill>
            <a:custDash>
              <a:ds d="1000000" sp="400000"/>
            </a:custDash>
            <a:round/>
          </a:ln>
        </p:spPr>
        <p:style>
          <a:lnRef idx="0">
            <a:scrgbClr r="0" g="0" b="0"/>
          </a:lnRef>
          <a:fillRef idx="0">
            <a:scrgbClr r="0" g="0" b="0"/>
          </a:fillRef>
          <a:effectRef idx="0">
            <a:scrgbClr r="0" g="0" b="0"/>
          </a:effectRef>
          <a:fontRef idx="minor"/>
        </p:style>
      </p:sp>
      <p:sp>
        <p:nvSpPr>
          <p:cNvPr id="709" name="CustomShape 22"/>
          <p:cNvSpPr/>
          <p:nvPr/>
        </p:nvSpPr>
        <p:spPr>
          <a:xfrm>
            <a:off x="5357880" y="3799440"/>
            <a:ext cx="18568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000000"/>
                </a:solidFill>
                <a:uFill>
                  <a:solidFill>
                    <a:srgbClr val="FFFFFF"/>
                  </a:solidFill>
                </a:uFill>
                <a:latin typeface="Calibri"/>
              </a:rPr>
              <a:t>Case 1: </a:t>
            </a:r>
            <a:r>
              <a:rPr lang="de-DE" sz="1600" b="0" strike="noStrike" spc="-1">
                <a:solidFill>
                  <a:srgbClr val="000000"/>
                </a:solidFill>
                <a:uFill>
                  <a:solidFill>
                    <a:srgbClr val="FFFFFF"/>
                  </a:solidFill>
                </a:uFill>
                <a:latin typeface="Calibri"/>
              </a:rPr>
              <a:t>Risk is acceptable</a:t>
            </a:r>
            <a:endParaRPr lang="de-DE" sz="1800" b="0" strike="noStrike" spc="-1">
              <a:solidFill>
                <a:srgbClr val="000000"/>
              </a:solidFill>
              <a:uFill>
                <a:solidFill>
                  <a:srgbClr val="FFFFFF"/>
                </a:solidFill>
              </a:uFill>
              <a:latin typeface="Arial"/>
            </a:endParaRPr>
          </a:p>
        </p:txBody>
      </p:sp>
      <p:sp>
        <p:nvSpPr>
          <p:cNvPr id="710" name="CustomShape 23"/>
          <p:cNvSpPr/>
          <p:nvPr/>
        </p:nvSpPr>
        <p:spPr>
          <a:xfrm>
            <a:off x="5357880" y="5173200"/>
            <a:ext cx="16426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000000"/>
                </a:solidFill>
                <a:uFill>
                  <a:solidFill>
                    <a:srgbClr val="FFFFFF"/>
                  </a:solidFill>
                </a:uFill>
                <a:latin typeface="Calibri"/>
              </a:rPr>
              <a:t>Case 2: </a:t>
            </a:r>
            <a:r>
              <a:rPr lang="de-DE" sz="1600" b="0" strike="noStrike" spc="-1">
                <a:solidFill>
                  <a:srgbClr val="000000"/>
                </a:solidFill>
                <a:uFill>
                  <a:solidFill>
                    <a:srgbClr val="FFFFFF"/>
                  </a:solidFill>
                </a:uFill>
                <a:latin typeface="Calibri"/>
              </a:rPr>
              <a:t>Risk is not acceptable</a:t>
            </a:r>
            <a:endParaRPr lang="de-DE" sz="1800" b="0" strike="noStrike" spc="-1">
              <a:solidFill>
                <a:srgbClr val="000000"/>
              </a:solidFill>
              <a:uFill>
                <a:solidFill>
                  <a:srgbClr val="FFFFFF"/>
                </a:solidFill>
              </a:uFill>
              <a:latin typeface="Arial"/>
            </a:endParaRPr>
          </a:p>
        </p:txBody>
      </p:sp>
      <p:sp>
        <p:nvSpPr>
          <p:cNvPr id="711" name="CustomShape 24"/>
          <p:cNvSpPr/>
          <p:nvPr/>
        </p:nvSpPr>
        <p:spPr>
          <a:xfrm>
            <a:off x="7643880" y="441828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a:solidFill>
                  <a:srgbClr val="000000"/>
                </a:solidFill>
                <a:uFill>
                  <a:solidFill>
                    <a:srgbClr val="FFFFFF"/>
                  </a:solidFill>
                </a:uFill>
                <a:latin typeface="Calibri"/>
              </a:rPr>
              <a:t>Accepted</a:t>
            </a:r>
            <a:endParaRPr lang="de-DE" sz="1800" b="0" strike="noStrike" spc="-1">
              <a:solidFill>
                <a:srgbClr val="000000"/>
              </a:solidFill>
              <a:uFill>
                <a:solidFill>
                  <a:srgbClr val="FFFFFF"/>
                </a:solidFill>
              </a:uFill>
              <a:latin typeface="Arial"/>
            </a:endParaRPr>
          </a:p>
          <a:p>
            <a:pPr algn="ctr">
              <a:lnSpc>
                <a:spcPct val="100000"/>
              </a:lnSpc>
            </a:pPr>
            <a:r>
              <a:rPr lang="de-DE" sz="1600" b="1" strike="noStrike" spc="-1">
                <a:solidFill>
                  <a:srgbClr val="000000"/>
                </a:solidFill>
                <a:uFill>
                  <a:solidFill>
                    <a:srgbClr val="FFFFFF"/>
                  </a:solidFill>
                </a:uFill>
                <a:latin typeface="Calibri"/>
              </a:rPr>
              <a:t>risk</a:t>
            </a:r>
            <a:endParaRPr lang="de-DE" sz="1800" b="0" strike="noStrike" spc="-1">
              <a:solidFill>
                <a:srgbClr val="000000"/>
              </a:solidFill>
              <a:uFill>
                <a:solidFill>
                  <a:srgbClr val="FFFFFF"/>
                </a:solidFill>
              </a:uFill>
              <a:latin typeface="Arial"/>
            </a:endParaRPr>
          </a:p>
        </p:txBody>
      </p:sp>
      <p:sp>
        <p:nvSpPr>
          <p:cNvPr id="712" name="CustomShape 25"/>
          <p:cNvSpPr/>
          <p:nvPr/>
        </p:nvSpPr>
        <p:spPr>
          <a:xfrm>
            <a:off x="7643880" y="593892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a:solidFill>
                  <a:srgbClr val="000000"/>
                </a:solidFill>
                <a:uFill>
                  <a:solidFill>
                    <a:srgbClr val="FFFFFF"/>
                  </a:solidFill>
                </a:uFill>
                <a:latin typeface="Calibri"/>
              </a:rPr>
              <a:t>Residual</a:t>
            </a:r>
            <a:endParaRPr lang="de-DE" sz="1800" b="0" strike="noStrike" spc="-1">
              <a:solidFill>
                <a:srgbClr val="000000"/>
              </a:solidFill>
              <a:uFill>
                <a:solidFill>
                  <a:srgbClr val="FFFFFF"/>
                </a:solidFill>
              </a:uFill>
              <a:latin typeface="Arial"/>
            </a:endParaRPr>
          </a:p>
          <a:p>
            <a:pPr algn="ctr">
              <a:lnSpc>
                <a:spcPct val="100000"/>
              </a:lnSpc>
            </a:pPr>
            <a:r>
              <a:rPr lang="de-DE" sz="1600" b="1" strike="noStrike" spc="-1">
                <a:solidFill>
                  <a:srgbClr val="000000"/>
                </a:solidFill>
                <a:uFill>
                  <a:solidFill>
                    <a:srgbClr val="FFFFFF"/>
                  </a:solidFill>
                </a:uFill>
                <a:latin typeface="Calibri"/>
              </a:rPr>
              <a:t>risk</a:t>
            </a:r>
            <a:endParaRPr lang="de-DE" sz="1800" b="0" strike="noStrike" spc="-1">
              <a:solidFill>
                <a:srgbClr val="000000"/>
              </a:solidFill>
              <a:uFill>
                <a:solidFill>
                  <a:srgbClr val="FFFFFF"/>
                </a:solidFill>
              </a:uFill>
              <a:latin typeface="Arial"/>
            </a:endParaRPr>
          </a:p>
        </p:txBody>
      </p:sp>
      <p:sp>
        <p:nvSpPr>
          <p:cNvPr id="713" name="CustomShape 26"/>
          <p:cNvSpPr/>
          <p:nvPr/>
        </p:nvSpPr>
        <p:spPr>
          <a:xfrm>
            <a:off x="673560" y="487620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a:solidFill>
                  <a:srgbClr val="000000"/>
                </a:solidFill>
                <a:uFill>
                  <a:solidFill>
                    <a:srgbClr val="FFFFFF"/>
                  </a:solidFill>
                </a:uFill>
                <a:latin typeface="Calibri"/>
              </a:rPr>
              <a:t>Risk</a:t>
            </a:r>
            <a:endParaRPr lang="de-DE" sz="1800" b="0" strike="noStrike" spc="-1">
              <a:solidFill>
                <a:srgbClr val="000000"/>
              </a:solidFill>
              <a:uFill>
                <a:solidFill>
                  <a:srgbClr val="FFFFFF"/>
                </a:solidFill>
              </a:uFill>
              <a:latin typeface="Arial"/>
            </a:endParaRPr>
          </a:p>
        </p:txBody>
      </p:sp>
      <p:sp>
        <p:nvSpPr>
          <p:cNvPr id="714" name="CustomShape 27"/>
          <p:cNvSpPr/>
          <p:nvPr/>
        </p:nvSpPr>
        <p:spPr>
          <a:xfrm>
            <a:off x="5143680" y="2262240"/>
            <a:ext cx="2356920" cy="78552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Risk treatment</a:t>
            </a:r>
            <a:endParaRPr lang="de-DE" sz="1800" b="0" strike="noStrike" spc="-1">
              <a:solidFill>
                <a:srgbClr val="000000"/>
              </a:solidFill>
              <a:uFill>
                <a:solidFill>
                  <a:srgbClr val="FFFFFF"/>
                </a:solidFill>
              </a:uFill>
              <a:latin typeface="Arial"/>
            </a:endParaRPr>
          </a:p>
        </p:txBody>
      </p:sp>
      <p:sp>
        <p:nvSpPr>
          <p:cNvPr id="715" name="CustomShape 28"/>
          <p:cNvSpPr/>
          <p:nvPr/>
        </p:nvSpPr>
        <p:spPr>
          <a:xfrm>
            <a:off x="5429160" y="6251760"/>
            <a:ext cx="207144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200" b="0" strike="noStrike" spc="-1">
                <a:solidFill>
                  <a:srgbClr val="000000"/>
                </a:solidFill>
                <a:uFill>
                  <a:solidFill>
                    <a:srgbClr val="FFFFFF"/>
                  </a:solidFill>
                </a:uFill>
                <a:latin typeface="Calibri"/>
              </a:rPr>
              <a:t>Other treatment options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Risk management: Steps and outputs</a:t>
            </a:r>
            <a:endParaRPr lang="en-US" sz="1800" b="0" strike="noStrike" spc="-1">
              <a:solidFill>
                <a:srgbClr val="000000"/>
              </a:solidFill>
              <a:uFill>
                <a:solidFill>
                  <a:srgbClr val="FFFFFF"/>
                </a:solidFill>
              </a:uFill>
              <a:latin typeface="Calibri"/>
            </a:endParaRPr>
          </a:p>
        </p:txBody>
      </p:sp>
      <p:sp>
        <p:nvSpPr>
          <p:cNvPr id="717" name="TextShape 2"/>
          <p:cNvSpPr txBox="1"/>
          <p:nvPr/>
        </p:nvSpPr>
        <p:spPr>
          <a:xfrm>
            <a:off x="6553080" y="6430680"/>
            <a:ext cx="2133360" cy="364680"/>
          </a:xfrm>
          <a:prstGeom prst="rect">
            <a:avLst/>
          </a:prstGeom>
          <a:noFill/>
          <a:ln>
            <a:noFill/>
          </a:ln>
        </p:spPr>
        <p:txBody>
          <a:bodyPr anchor="ctr"/>
          <a:lstStyle/>
          <a:p>
            <a:pPr algn="r">
              <a:lnSpc>
                <a:spcPct val="100000"/>
              </a:lnSpc>
            </a:pPr>
            <a:fld id="{E0301E3F-5E36-4B23-B88F-AA118F70BC00}" type="slidenum">
              <a:rPr lang="de-DE" sz="1200" b="0" strike="noStrike" spc="-1">
                <a:solidFill>
                  <a:srgbClr val="8B8B8B"/>
                </a:solidFill>
                <a:uFill>
                  <a:solidFill>
                    <a:srgbClr val="FFFFFF"/>
                  </a:solidFill>
                </a:uFill>
                <a:latin typeface="Calibri"/>
              </a:rPr>
              <a:t>81</a:t>
            </a:fld>
            <a:endParaRPr lang="de-DE" sz="1400" b="0" strike="noStrike" spc="-1">
              <a:solidFill>
                <a:srgbClr val="000000"/>
              </a:solidFill>
              <a:uFill>
                <a:solidFill>
                  <a:srgbClr val="FFFFFF"/>
                </a:solidFill>
              </a:uFill>
              <a:latin typeface="Times New Roman"/>
            </a:endParaRPr>
          </a:p>
        </p:txBody>
      </p:sp>
      <p:sp>
        <p:nvSpPr>
          <p:cNvPr id="718" name="CustomShape 3"/>
          <p:cNvSpPr/>
          <p:nvPr/>
        </p:nvSpPr>
        <p:spPr>
          <a:xfrm>
            <a:off x="819000" y="1900080"/>
            <a:ext cx="7295760" cy="14284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19" name="CustomShape 4"/>
          <p:cNvSpPr/>
          <p:nvPr/>
        </p:nvSpPr>
        <p:spPr>
          <a:xfrm>
            <a:off x="931320"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Assets</a:t>
            </a:r>
            <a:endParaRPr lang="de-DE" sz="1800" b="0" strike="noStrike" spc="-1">
              <a:solidFill>
                <a:srgbClr val="000000"/>
              </a:solidFill>
              <a:uFill>
                <a:solidFill>
                  <a:srgbClr val="FFFFFF"/>
                </a:solidFill>
              </a:uFill>
              <a:latin typeface="Arial"/>
            </a:endParaRPr>
          </a:p>
        </p:txBody>
      </p:sp>
      <p:sp>
        <p:nvSpPr>
          <p:cNvPr id="720" name="CustomShape 5"/>
          <p:cNvSpPr/>
          <p:nvPr/>
        </p:nvSpPr>
        <p:spPr>
          <a:xfrm>
            <a:off x="3331800"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Vulnerabilities</a:t>
            </a:r>
            <a:endParaRPr lang="de-DE" sz="1800" b="0" strike="noStrike" spc="-1">
              <a:solidFill>
                <a:srgbClr val="000000"/>
              </a:solidFill>
              <a:uFill>
                <a:solidFill>
                  <a:srgbClr val="FFFFFF"/>
                </a:solidFill>
              </a:uFill>
              <a:latin typeface="Arial"/>
            </a:endParaRPr>
          </a:p>
        </p:txBody>
      </p:sp>
      <p:sp>
        <p:nvSpPr>
          <p:cNvPr id="721" name="CustomShape 6"/>
          <p:cNvSpPr/>
          <p:nvPr/>
        </p:nvSpPr>
        <p:spPr>
          <a:xfrm>
            <a:off x="5748120" y="2044800"/>
            <a:ext cx="225864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Threats</a:t>
            </a:r>
            <a:endParaRPr lang="de-DE" sz="1800" b="0" strike="noStrike" spc="-1">
              <a:solidFill>
                <a:srgbClr val="000000"/>
              </a:solidFill>
              <a:uFill>
                <a:solidFill>
                  <a:srgbClr val="FFFFFF"/>
                </a:solidFill>
              </a:uFill>
              <a:latin typeface="Arial"/>
            </a:endParaRPr>
          </a:p>
        </p:txBody>
      </p:sp>
      <p:sp>
        <p:nvSpPr>
          <p:cNvPr id="722" name="CustomShape 7"/>
          <p:cNvSpPr/>
          <p:nvPr/>
        </p:nvSpPr>
        <p:spPr>
          <a:xfrm>
            <a:off x="3331800" y="2828880"/>
            <a:ext cx="2257200" cy="337680"/>
          </a:xfrm>
          <a:prstGeom prst="rect">
            <a:avLst/>
          </a:prstGeom>
          <a:solidFill>
            <a:schemeClr val="bg1">
              <a:lumMod val="85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Risk</a:t>
            </a:r>
            <a:endParaRPr lang="de-DE" sz="1800" b="0" strike="noStrike" spc="-1">
              <a:solidFill>
                <a:srgbClr val="000000"/>
              </a:solidFill>
              <a:uFill>
                <a:solidFill>
                  <a:srgbClr val="FFFFFF"/>
                </a:solidFill>
              </a:uFill>
              <a:latin typeface="Arial"/>
            </a:endParaRPr>
          </a:p>
        </p:txBody>
      </p:sp>
      <p:sp>
        <p:nvSpPr>
          <p:cNvPr id="723" name="CustomShape 8"/>
          <p:cNvSpPr/>
          <p:nvPr/>
        </p:nvSpPr>
        <p:spPr>
          <a:xfrm rot="16200000" flipH="1">
            <a:off x="2386440" y="2054160"/>
            <a:ext cx="616320" cy="127116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24" name="CustomShape 9"/>
          <p:cNvSpPr/>
          <p:nvPr/>
        </p:nvSpPr>
        <p:spPr>
          <a:xfrm rot="5400000">
            <a:off x="5925960" y="2046240"/>
            <a:ext cx="614880" cy="128808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25" name="CustomShape 10"/>
          <p:cNvSpPr/>
          <p:nvPr/>
        </p:nvSpPr>
        <p:spPr>
          <a:xfrm rot="5400000">
            <a:off x="4236840" y="2605320"/>
            <a:ext cx="447480" cy="108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26" name="CustomShape 11"/>
          <p:cNvSpPr/>
          <p:nvPr/>
        </p:nvSpPr>
        <p:spPr>
          <a:xfrm rot="5400000">
            <a:off x="4199400" y="3424680"/>
            <a:ext cx="518760" cy="324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27" name="CustomShape 12"/>
          <p:cNvSpPr/>
          <p:nvPr/>
        </p:nvSpPr>
        <p:spPr>
          <a:xfrm rot="5400000">
            <a:off x="2665800" y="3623400"/>
            <a:ext cx="585360" cy="29962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28" name="CustomShape 13"/>
          <p:cNvSpPr/>
          <p:nvPr/>
        </p:nvSpPr>
        <p:spPr>
          <a:xfrm rot="16200000" flipH="1">
            <a:off x="5642280" y="3643200"/>
            <a:ext cx="585360" cy="295812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29" name="CustomShape 14"/>
          <p:cNvSpPr/>
          <p:nvPr/>
        </p:nvSpPr>
        <p:spPr>
          <a:xfrm>
            <a:off x="1523880" y="5995440"/>
            <a:ext cx="18360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Mitigation plan</a:t>
            </a:r>
            <a:endParaRPr lang="de-DE" sz="1800" b="0" strike="noStrike" spc="-1">
              <a:solidFill>
                <a:srgbClr val="000000"/>
              </a:solidFill>
              <a:uFill>
                <a:solidFill>
                  <a:srgbClr val="FFFFFF"/>
                </a:solidFill>
              </a:uFill>
              <a:latin typeface="Arial"/>
            </a:endParaRPr>
          </a:p>
        </p:txBody>
      </p:sp>
      <p:sp>
        <p:nvSpPr>
          <p:cNvPr id="730" name="CustomShape 15"/>
          <p:cNvSpPr/>
          <p:nvPr/>
        </p:nvSpPr>
        <p:spPr>
          <a:xfrm>
            <a:off x="3522600" y="5995440"/>
            <a:ext cx="186768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Contingency plan</a:t>
            </a:r>
            <a:endParaRPr lang="de-DE" sz="1800" b="0" strike="noStrike" spc="-1">
              <a:solidFill>
                <a:srgbClr val="000000"/>
              </a:solidFill>
              <a:uFill>
                <a:solidFill>
                  <a:srgbClr val="FFFFFF"/>
                </a:solidFill>
              </a:uFill>
              <a:latin typeface="Arial"/>
            </a:endParaRPr>
          </a:p>
        </p:txBody>
      </p:sp>
      <p:sp>
        <p:nvSpPr>
          <p:cNvPr id="731" name="CustomShape 16"/>
          <p:cNvSpPr/>
          <p:nvPr/>
        </p:nvSpPr>
        <p:spPr>
          <a:xfrm rot="5400000">
            <a:off x="2837880" y="5388120"/>
            <a:ext cx="210960" cy="100260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2" name="CustomShape 17"/>
          <p:cNvSpPr/>
          <p:nvPr/>
        </p:nvSpPr>
        <p:spPr>
          <a:xfrm rot="16200000" flipH="1">
            <a:off x="3844080" y="5384160"/>
            <a:ext cx="2109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3" name="CustomShape 18"/>
          <p:cNvSpPr/>
          <p:nvPr/>
        </p:nvSpPr>
        <p:spPr>
          <a:xfrm>
            <a:off x="3327840" y="449100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Evaluated risk</a:t>
            </a:r>
            <a:endParaRPr lang="de-DE" sz="1800" b="0" strike="noStrike" spc="-1">
              <a:solidFill>
                <a:srgbClr val="000000"/>
              </a:solidFill>
              <a:uFill>
                <a:solidFill>
                  <a:srgbClr val="FFFFFF"/>
                </a:solidFill>
              </a:uFill>
              <a:latin typeface="Arial"/>
            </a:endParaRPr>
          </a:p>
        </p:txBody>
      </p:sp>
      <p:sp>
        <p:nvSpPr>
          <p:cNvPr id="734" name="CustomShape 19"/>
          <p:cNvSpPr/>
          <p:nvPr/>
        </p:nvSpPr>
        <p:spPr>
          <a:xfrm rot="5400000">
            <a:off x="3658320" y="4615920"/>
            <a:ext cx="5853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5" name="CustomShape 20"/>
          <p:cNvSpPr/>
          <p:nvPr/>
        </p:nvSpPr>
        <p:spPr>
          <a:xfrm>
            <a:off x="3327840" y="368604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Analysed risk</a:t>
            </a:r>
            <a:endParaRPr lang="de-DE" sz="1800" b="0" strike="noStrike" spc="-1">
              <a:solidFill>
                <a:srgbClr val="000000"/>
              </a:solidFill>
              <a:uFill>
                <a:solidFill>
                  <a:srgbClr val="FFFFFF"/>
                </a:solidFill>
              </a:uFill>
              <a:latin typeface="Arial"/>
            </a:endParaRPr>
          </a:p>
        </p:txBody>
      </p:sp>
      <p:sp>
        <p:nvSpPr>
          <p:cNvPr id="736" name="CustomShape 21"/>
          <p:cNvSpPr/>
          <p:nvPr/>
        </p:nvSpPr>
        <p:spPr>
          <a:xfrm>
            <a:off x="4456800" y="4024440"/>
            <a:ext cx="360" cy="46620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37" name="CustomShape 22"/>
          <p:cNvSpPr/>
          <p:nvPr/>
        </p:nvSpPr>
        <p:spPr>
          <a:xfrm>
            <a:off x="840240" y="2990520"/>
            <a:ext cx="16380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Risk identification</a:t>
            </a:r>
            <a:endParaRPr lang="de-DE" sz="1800" b="0" strike="noStrike" spc="-1">
              <a:solidFill>
                <a:srgbClr val="000000"/>
              </a:solidFill>
              <a:uFill>
                <a:solidFill>
                  <a:srgbClr val="FFFFFF"/>
                </a:solidFill>
              </a:uFill>
              <a:latin typeface="Arial"/>
            </a:endParaRPr>
          </a:p>
        </p:txBody>
      </p:sp>
      <p:sp>
        <p:nvSpPr>
          <p:cNvPr id="738" name="CustomShape 23"/>
          <p:cNvSpPr/>
          <p:nvPr/>
        </p:nvSpPr>
        <p:spPr>
          <a:xfrm>
            <a:off x="819000" y="3426480"/>
            <a:ext cx="7295760" cy="75924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39" name="CustomShape 24"/>
          <p:cNvSpPr/>
          <p:nvPr/>
        </p:nvSpPr>
        <p:spPr>
          <a:xfrm>
            <a:off x="843480" y="3828960"/>
            <a:ext cx="11991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Risk analysis</a:t>
            </a:r>
            <a:endParaRPr lang="de-DE" sz="1800" b="0" strike="noStrike" spc="-1">
              <a:solidFill>
                <a:srgbClr val="000000"/>
              </a:solidFill>
              <a:uFill>
                <a:solidFill>
                  <a:srgbClr val="FFFFFF"/>
                </a:solidFill>
              </a:uFill>
              <a:latin typeface="Arial"/>
            </a:endParaRPr>
          </a:p>
        </p:txBody>
      </p:sp>
      <p:sp>
        <p:nvSpPr>
          <p:cNvPr id="740" name="CustomShape 25"/>
          <p:cNvSpPr/>
          <p:nvPr/>
        </p:nvSpPr>
        <p:spPr>
          <a:xfrm>
            <a:off x="467640" y="1737720"/>
            <a:ext cx="7992360" cy="33120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41" name="CustomShape 26"/>
          <p:cNvSpPr/>
          <p:nvPr/>
        </p:nvSpPr>
        <p:spPr>
          <a:xfrm>
            <a:off x="837720" y="4576320"/>
            <a:ext cx="14155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Risk evaluation</a:t>
            </a:r>
            <a:endParaRPr lang="de-DE" sz="1800" b="0" strike="noStrike" spc="-1">
              <a:solidFill>
                <a:srgbClr val="000000"/>
              </a:solidFill>
              <a:uFill>
                <a:solidFill>
                  <a:srgbClr val="FFFFFF"/>
                </a:solidFill>
              </a:uFill>
              <a:latin typeface="Arial"/>
            </a:endParaRPr>
          </a:p>
        </p:txBody>
      </p:sp>
      <p:sp>
        <p:nvSpPr>
          <p:cNvPr id="742" name="CustomShape 27"/>
          <p:cNvSpPr/>
          <p:nvPr/>
        </p:nvSpPr>
        <p:spPr>
          <a:xfrm>
            <a:off x="54360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Acceptance</a:t>
            </a:r>
            <a:endParaRPr lang="de-DE" sz="1800" b="0" strike="noStrike" spc="-1">
              <a:solidFill>
                <a:srgbClr val="000000"/>
              </a:solidFill>
              <a:uFill>
                <a:solidFill>
                  <a:srgbClr val="FFFFFF"/>
                </a:solidFill>
              </a:uFill>
              <a:latin typeface="Arial"/>
            </a:endParaRPr>
          </a:p>
        </p:txBody>
      </p:sp>
      <p:sp>
        <p:nvSpPr>
          <p:cNvPr id="743" name="CustomShape 28"/>
          <p:cNvSpPr/>
          <p:nvPr/>
        </p:nvSpPr>
        <p:spPr>
          <a:xfrm>
            <a:off x="467640" y="5155560"/>
            <a:ext cx="7992360" cy="15498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44" name="CustomShape 29"/>
          <p:cNvSpPr/>
          <p:nvPr/>
        </p:nvSpPr>
        <p:spPr>
          <a:xfrm>
            <a:off x="462600" y="6366960"/>
            <a:ext cx="13910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Risk treatment</a:t>
            </a:r>
            <a:endParaRPr lang="de-DE" sz="1800" b="0" strike="noStrike" spc="-1">
              <a:solidFill>
                <a:srgbClr val="000000"/>
              </a:solidFill>
              <a:uFill>
                <a:solidFill>
                  <a:srgbClr val="FFFFFF"/>
                </a:solidFill>
              </a:uFill>
              <a:latin typeface="Arial"/>
            </a:endParaRPr>
          </a:p>
        </p:txBody>
      </p:sp>
      <p:sp>
        <p:nvSpPr>
          <p:cNvPr id="745" name="CustomShape 30"/>
          <p:cNvSpPr/>
          <p:nvPr/>
        </p:nvSpPr>
        <p:spPr>
          <a:xfrm>
            <a:off x="252864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Modification</a:t>
            </a:r>
            <a:endParaRPr lang="de-DE" sz="1800" b="0" strike="noStrike" spc="-1">
              <a:solidFill>
                <a:srgbClr val="000000"/>
              </a:solidFill>
              <a:uFill>
                <a:solidFill>
                  <a:srgbClr val="FFFFFF"/>
                </a:solidFill>
              </a:uFill>
              <a:latin typeface="Arial"/>
            </a:endParaRPr>
          </a:p>
        </p:txBody>
      </p:sp>
      <p:sp>
        <p:nvSpPr>
          <p:cNvPr id="746" name="CustomShape 31"/>
          <p:cNvSpPr/>
          <p:nvPr/>
        </p:nvSpPr>
        <p:spPr>
          <a:xfrm>
            <a:off x="451368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Avoidance</a:t>
            </a:r>
            <a:endParaRPr lang="de-DE" sz="1800" b="0" strike="noStrike" spc="-1">
              <a:solidFill>
                <a:srgbClr val="000000"/>
              </a:solidFill>
              <a:uFill>
                <a:solidFill>
                  <a:srgbClr val="FFFFFF"/>
                </a:solidFill>
              </a:uFill>
              <a:latin typeface="Arial"/>
            </a:endParaRPr>
          </a:p>
        </p:txBody>
      </p:sp>
      <p:sp>
        <p:nvSpPr>
          <p:cNvPr id="747" name="CustomShape 32"/>
          <p:cNvSpPr/>
          <p:nvPr/>
        </p:nvSpPr>
        <p:spPr>
          <a:xfrm>
            <a:off x="6498720" y="5415120"/>
            <a:ext cx="1832400" cy="368640"/>
          </a:xfrm>
          <a:prstGeom prst="ellipse">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Sharing</a:t>
            </a:r>
            <a:endParaRPr lang="de-DE" sz="1800" b="0" strike="noStrike" spc="-1">
              <a:solidFill>
                <a:srgbClr val="000000"/>
              </a:solidFill>
              <a:uFill>
                <a:solidFill>
                  <a:srgbClr val="FFFFFF"/>
                </a:solidFill>
              </a:uFill>
              <a:latin typeface="Arial"/>
            </a:endParaRPr>
          </a:p>
        </p:txBody>
      </p:sp>
      <p:sp>
        <p:nvSpPr>
          <p:cNvPr id="748" name="CustomShape 33"/>
          <p:cNvSpPr/>
          <p:nvPr/>
        </p:nvSpPr>
        <p:spPr>
          <a:xfrm rot="16200000" flipH="1">
            <a:off x="4649760" y="4635720"/>
            <a:ext cx="585360" cy="9730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sp>
      <p:sp>
        <p:nvSpPr>
          <p:cNvPr id="749" name="CustomShape 34"/>
          <p:cNvSpPr/>
          <p:nvPr/>
        </p:nvSpPr>
        <p:spPr>
          <a:xfrm>
            <a:off x="811080" y="4300560"/>
            <a:ext cx="7295760" cy="6141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sp>
      <p:sp>
        <p:nvSpPr>
          <p:cNvPr id="750" name="CustomShape 35"/>
          <p:cNvSpPr/>
          <p:nvPr/>
        </p:nvSpPr>
        <p:spPr>
          <a:xfrm rot="16200000">
            <a:off x="-132120" y="3285360"/>
            <a:ext cx="150516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Risk assessment</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Other governance disciplines</a:t>
            </a:r>
            <a:endParaRPr lang="en-US" sz="1800" b="0" strike="noStrike" spc="-1">
              <a:solidFill>
                <a:srgbClr val="000000"/>
              </a:solidFill>
              <a:uFill>
                <a:solidFill>
                  <a:srgbClr val="FFFFFF"/>
                </a:solidFill>
              </a:uFill>
              <a:latin typeface="Calibri"/>
            </a:endParaRPr>
          </a:p>
        </p:txBody>
      </p:sp>
      <p:sp>
        <p:nvSpPr>
          <p:cNvPr id="752" name="TextShape 2"/>
          <p:cNvSpPr txBox="1"/>
          <p:nvPr/>
        </p:nvSpPr>
        <p:spPr>
          <a:xfrm>
            <a:off x="6553080" y="6430680"/>
            <a:ext cx="2133360" cy="364680"/>
          </a:xfrm>
          <a:prstGeom prst="rect">
            <a:avLst/>
          </a:prstGeom>
          <a:noFill/>
          <a:ln>
            <a:noFill/>
          </a:ln>
        </p:spPr>
        <p:txBody>
          <a:bodyPr anchor="ctr"/>
          <a:lstStyle/>
          <a:p>
            <a:pPr algn="r">
              <a:lnSpc>
                <a:spcPct val="100000"/>
              </a:lnSpc>
            </a:pPr>
            <a:fld id="{0976F3DF-66D4-419F-B0E0-8AA9A2BECB28}" type="slidenum">
              <a:rPr lang="de-DE" sz="1200" b="0" strike="noStrike" spc="-1">
                <a:solidFill>
                  <a:srgbClr val="FFFFFF"/>
                </a:solidFill>
                <a:uFill>
                  <a:solidFill>
                    <a:srgbClr val="FFFFFF"/>
                  </a:solidFill>
                </a:uFill>
                <a:latin typeface="Calibri"/>
              </a:rPr>
              <a:t>82</a:t>
            </a:fld>
            <a:endParaRPr lang="de-DE" sz="1400" b="0" strike="noStrike" spc="-1">
              <a:solidFill>
                <a:srgbClr val="000000"/>
              </a:solidFill>
              <a:uFill>
                <a:solidFill>
                  <a:srgbClr val="FFFFFF"/>
                </a:solidFill>
              </a:uFill>
              <a:latin typeface="Times New Roman"/>
            </a:endParaRPr>
          </a:p>
        </p:txBody>
      </p:sp>
      <p:sp>
        <p:nvSpPr>
          <p:cNvPr id="753"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54"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Why?</a:t>
            </a:r>
            <a:endParaRPr lang="de-DE" sz="1800" b="0" strike="noStrike" spc="-1">
              <a:solidFill>
                <a:srgbClr val="000000"/>
              </a:solidFill>
              <a:uFill>
                <a:solidFill>
                  <a:srgbClr val="FFFFFF"/>
                </a:solidFill>
              </a:uFill>
              <a:latin typeface="Arial"/>
            </a:endParaRPr>
          </a:p>
        </p:txBody>
      </p:sp>
      <p:sp>
        <p:nvSpPr>
          <p:cNvPr id="755" name="CustomShape 5"/>
          <p:cNvSpPr/>
          <p:nvPr/>
        </p:nvSpPr>
        <p:spPr>
          <a:xfrm>
            <a:off x="1445760" y="4448520"/>
            <a:ext cx="6232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Ensure that IT service management is transparent, systematic and reproducible, the use of resources is optimized, and processes operated by other parties are under control</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Governing transparency in ITSM</a:t>
            </a:r>
            <a:endParaRPr lang="en-US" sz="1800" b="0" strike="noStrike" spc="-1">
              <a:solidFill>
                <a:srgbClr val="000000"/>
              </a:solidFill>
              <a:uFill>
                <a:solidFill>
                  <a:srgbClr val="FFFFFF"/>
                </a:solidFill>
              </a:uFill>
              <a:latin typeface="Calibri"/>
            </a:endParaRPr>
          </a:p>
        </p:txBody>
      </p:sp>
      <p:sp>
        <p:nvSpPr>
          <p:cNvPr id="75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Service management system with clear policies, processes and procedures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Documentation and recording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Effective reporting of all key activities, according to defined lines of reporting</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Identification of nonconformities through (internal) audits</a:t>
            </a:r>
          </a:p>
        </p:txBody>
      </p:sp>
      <p:sp>
        <p:nvSpPr>
          <p:cNvPr id="758" name="TextShape 3"/>
          <p:cNvSpPr txBox="1"/>
          <p:nvPr/>
        </p:nvSpPr>
        <p:spPr>
          <a:xfrm>
            <a:off x="6553080" y="6430680"/>
            <a:ext cx="2133360" cy="364680"/>
          </a:xfrm>
          <a:prstGeom prst="rect">
            <a:avLst/>
          </a:prstGeom>
          <a:noFill/>
          <a:ln>
            <a:noFill/>
          </a:ln>
        </p:spPr>
        <p:txBody>
          <a:bodyPr anchor="ctr"/>
          <a:lstStyle/>
          <a:p>
            <a:pPr algn="r">
              <a:lnSpc>
                <a:spcPct val="100000"/>
              </a:lnSpc>
            </a:pPr>
            <a:fld id="{F241E372-13CB-4500-AA33-B92BC3C3C7CF}" type="slidenum">
              <a:rPr lang="de-DE" sz="1200" b="0" strike="noStrike" spc="-1">
                <a:solidFill>
                  <a:srgbClr val="8B8B8B"/>
                </a:solidFill>
                <a:uFill>
                  <a:solidFill>
                    <a:srgbClr val="FFFFFF"/>
                  </a:solidFill>
                </a:uFill>
                <a:latin typeface="Calibri"/>
              </a:rPr>
              <a:t>83</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Governing the optimal use of resources for ITSM</a:t>
            </a:r>
            <a:endParaRPr lang="en-US" sz="1800" b="0" strike="noStrike" spc="-1">
              <a:solidFill>
                <a:srgbClr val="000000"/>
              </a:solidFill>
              <a:uFill>
                <a:solidFill>
                  <a:srgbClr val="FFFFFF"/>
                </a:solidFill>
              </a:uFill>
              <a:latin typeface="Calibri"/>
            </a:endParaRPr>
          </a:p>
        </p:txBody>
      </p:sp>
      <p:sp>
        <p:nvSpPr>
          <p:cNvPr id="76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Key resources in ITSM:</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Human resources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Technology to support ITSM</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External resources, such as required consultancy and auditing</a:t>
            </a:r>
            <a:endParaRPr lang="en-US" sz="2000" b="0" strike="noStrike" spc="-1">
              <a:solidFill>
                <a:srgbClr val="000000"/>
              </a:solidFill>
              <a:uFill>
                <a:solidFill>
                  <a:srgbClr val="FFFFFF"/>
                </a:solidFill>
              </a:uFill>
              <a:latin typeface="Calibri"/>
            </a:endParaRPr>
          </a:p>
        </p:txBody>
      </p:sp>
      <p:sp>
        <p:nvSpPr>
          <p:cNvPr id="761" name="TextShape 3"/>
          <p:cNvSpPr txBox="1"/>
          <p:nvPr/>
        </p:nvSpPr>
        <p:spPr>
          <a:xfrm>
            <a:off x="6553080" y="6430680"/>
            <a:ext cx="2133360" cy="364680"/>
          </a:xfrm>
          <a:prstGeom prst="rect">
            <a:avLst/>
          </a:prstGeom>
          <a:noFill/>
          <a:ln>
            <a:noFill/>
          </a:ln>
        </p:spPr>
        <p:txBody>
          <a:bodyPr anchor="ctr"/>
          <a:lstStyle/>
          <a:p>
            <a:pPr algn="r">
              <a:lnSpc>
                <a:spcPct val="100000"/>
              </a:lnSpc>
            </a:pPr>
            <a:fld id="{DFE1C806-93F8-4D09-919D-DBFFA6AD36DC}" type="slidenum">
              <a:rPr lang="de-DE" sz="1200" b="0" strike="noStrike" spc="-1">
                <a:solidFill>
                  <a:srgbClr val="8B8B8B"/>
                </a:solidFill>
                <a:uFill>
                  <a:solidFill>
                    <a:srgbClr val="FFFFFF"/>
                  </a:solidFill>
                </a:uFill>
                <a:latin typeface="Calibri"/>
              </a:rPr>
              <a:t>84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Governing processes operated by third parties</a:t>
            </a:r>
            <a:endParaRPr lang="en-US" sz="1800" b="0" strike="noStrike" spc="-1">
              <a:solidFill>
                <a:srgbClr val="000000"/>
              </a:solidFill>
              <a:uFill>
                <a:solidFill>
                  <a:srgbClr val="FFFFFF"/>
                </a:solidFill>
              </a:uFill>
              <a:latin typeface="Calibri"/>
            </a:endParaRPr>
          </a:p>
        </p:txBody>
      </p:sp>
      <p:sp>
        <p:nvSpPr>
          <p:cNvPr id="763"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Third parties in this context:</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External suppliers / partners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Customers</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Approach:</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Identify the processes or parts of processes that are performed by third parties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Govern the third party in performing the process by …</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demonstrating accountability for the process and authority to require adherence to it;</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controlling the process definition and interfaces;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controlling improvements to the process;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monitoring process performance and compliance.</a:t>
            </a:r>
            <a:endParaRPr lang="en-US" sz="1800" b="0" strike="noStrike" spc="-1">
              <a:solidFill>
                <a:srgbClr val="000000"/>
              </a:solidFill>
              <a:uFill>
                <a:solidFill>
                  <a:srgbClr val="FFFFFF"/>
                </a:solidFill>
              </a:uFill>
              <a:latin typeface="Calibri"/>
            </a:endParaRPr>
          </a:p>
          <a:p>
            <a:endParaRPr lang="en-US" sz="2800" b="0" strike="noStrike" spc="-1">
              <a:solidFill>
                <a:srgbClr val="000000"/>
              </a:solidFill>
              <a:uFill>
                <a:solidFill>
                  <a:srgbClr val="FFFFFF"/>
                </a:solidFill>
              </a:uFill>
              <a:latin typeface="Calibri"/>
            </a:endParaRPr>
          </a:p>
        </p:txBody>
      </p:sp>
      <p:sp>
        <p:nvSpPr>
          <p:cNvPr id="764" name="TextShape 3"/>
          <p:cNvSpPr txBox="1"/>
          <p:nvPr/>
        </p:nvSpPr>
        <p:spPr>
          <a:xfrm>
            <a:off x="6553080" y="6430680"/>
            <a:ext cx="2133360" cy="364680"/>
          </a:xfrm>
          <a:prstGeom prst="rect">
            <a:avLst/>
          </a:prstGeom>
          <a:noFill/>
          <a:ln>
            <a:noFill/>
          </a:ln>
        </p:spPr>
        <p:txBody>
          <a:bodyPr anchor="ctr"/>
          <a:lstStyle/>
          <a:p>
            <a:pPr algn="r">
              <a:lnSpc>
                <a:spcPct val="100000"/>
              </a:lnSpc>
            </a:pPr>
            <a:fld id="{477351AF-2B69-4680-90F7-96B76848843A}" type="slidenum">
              <a:rPr lang="de-DE" sz="1200" b="0" strike="noStrike" spc="-1">
                <a:solidFill>
                  <a:srgbClr val="8B8B8B"/>
                </a:solidFill>
                <a:uFill>
                  <a:solidFill>
                    <a:srgbClr val="FFFFFF"/>
                  </a:solidFill>
                </a:uFill>
                <a:latin typeface="Calibri"/>
              </a:rPr>
              <a:t>85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Agenda of this training</a:t>
            </a:r>
            <a:endParaRPr lang="en-US" sz="1800" b="0" strike="noStrike" spc="-1">
              <a:solidFill>
                <a:srgbClr val="000000"/>
              </a:solidFill>
              <a:uFill>
                <a:solidFill>
                  <a:srgbClr val="FFFFFF"/>
                </a:solidFill>
              </a:uFill>
              <a:latin typeface="Calibri"/>
            </a:endParaRPr>
          </a:p>
        </p:txBody>
      </p:sp>
      <p:sp>
        <p:nvSpPr>
          <p:cNvPr id="766"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FitSM Foundation &amp; Advanced wrap-up</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ITSM-related frameworks and standards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Understanding the organisational context of managing and delivering services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Leadership and governance</a:t>
            </a:r>
          </a:p>
          <a:p>
            <a:pPr marL="343080" indent="-342720">
              <a:lnSpc>
                <a:spcPct val="100000"/>
              </a:lnSpc>
              <a:buClr>
                <a:srgbClr val="000000"/>
              </a:buClr>
              <a:buFont typeface="Wingdings" charset="2"/>
              <a:buChar char=""/>
            </a:pPr>
            <a:r>
              <a:rPr lang="en-US" sz="2800" b="1" strike="noStrike" spc="-1">
                <a:solidFill>
                  <a:srgbClr val="000000"/>
                </a:solidFill>
                <a:uFill>
                  <a:solidFill>
                    <a:srgbClr val="FFFFFF"/>
                  </a:solidFill>
                </a:uFill>
                <a:latin typeface="Calibri"/>
              </a:rPr>
              <a:t>Planning and implementing services and ITSM (PLAN, DO)</a:t>
            </a: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Monitoring, reviewing and improving services and ITSM (CHECK, ACT)</a:t>
            </a:r>
          </a:p>
        </p:txBody>
      </p:sp>
      <p:sp>
        <p:nvSpPr>
          <p:cNvPr id="767" name="TextShape 3"/>
          <p:cNvSpPr txBox="1"/>
          <p:nvPr/>
        </p:nvSpPr>
        <p:spPr>
          <a:xfrm>
            <a:off x="6553080" y="6430680"/>
            <a:ext cx="2133360" cy="364680"/>
          </a:xfrm>
          <a:prstGeom prst="rect">
            <a:avLst/>
          </a:prstGeom>
          <a:noFill/>
          <a:ln>
            <a:noFill/>
          </a:ln>
        </p:spPr>
        <p:txBody>
          <a:bodyPr anchor="ctr"/>
          <a:lstStyle/>
          <a:p>
            <a:pPr algn="r">
              <a:lnSpc>
                <a:spcPct val="100000"/>
              </a:lnSpc>
            </a:pPr>
            <a:fld id="{ED659552-E71C-4001-8A46-94988E6F58AA}" type="slidenum">
              <a:rPr lang="de-DE" sz="1200" b="0" strike="noStrike" spc="-1">
                <a:solidFill>
                  <a:srgbClr val="8B8B8B"/>
                </a:solidFill>
                <a:uFill>
                  <a:solidFill>
                    <a:srgbClr val="FFFFFF"/>
                  </a:solidFill>
                </a:uFill>
                <a:latin typeface="Calibri"/>
              </a:rPr>
              <a:t>86</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1" strike="noStrike" spc="-1">
                <a:solidFill>
                  <a:srgbClr val="205595"/>
                </a:solidFill>
                <a:uFill>
                  <a:solidFill>
                    <a:srgbClr val="FFFFFF"/>
                  </a:solidFill>
                </a:uFill>
                <a:latin typeface="Calibri"/>
              </a:rPr>
              <a:t>Planning and implementing ITSM
(PLAN, DO)</a:t>
            </a:r>
            <a:endParaRPr lang="en-US" sz="1800" b="0" strike="noStrike" spc="-1">
              <a:solidFill>
                <a:srgbClr val="000000"/>
              </a:solidFill>
              <a:uFill>
                <a:solidFill>
                  <a:srgbClr val="FFFFFF"/>
                </a:solidFill>
              </a:uFill>
              <a:latin typeface="Calibri"/>
            </a:endParaRPr>
          </a:p>
        </p:txBody>
      </p:sp>
      <p:sp>
        <p:nvSpPr>
          <p:cNvPr id="769" name="TextShape 2"/>
          <p:cNvSpPr txBox="1"/>
          <p:nvPr/>
        </p:nvSpPr>
        <p:spPr>
          <a:xfrm>
            <a:off x="6553080" y="6430680"/>
            <a:ext cx="2133360" cy="364680"/>
          </a:xfrm>
          <a:prstGeom prst="rect">
            <a:avLst/>
          </a:prstGeom>
          <a:noFill/>
          <a:ln>
            <a:noFill/>
          </a:ln>
        </p:spPr>
        <p:txBody>
          <a:bodyPr anchor="ctr"/>
          <a:lstStyle/>
          <a:p>
            <a:pPr algn="r">
              <a:lnSpc>
                <a:spcPct val="100000"/>
              </a:lnSpc>
            </a:pPr>
            <a:fld id="{C333D0BC-723B-439A-85F4-179FE51A4D33}" type="slidenum">
              <a:rPr lang="de-DE" sz="1200" b="0" strike="noStrike" spc="-1">
                <a:solidFill>
                  <a:srgbClr val="FFFFFF"/>
                </a:solidFill>
                <a:uFill>
                  <a:solidFill>
                    <a:srgbClr val="FFFFFF"/>
                  </a:solidFill>
                </a:uFill>
                <a:latin typeface="Calibri"/>
              </a:rPr>
              <a:t>87</a:t>
            </a:fld>
            <a:endParaRPr lang="de-DE" sz="1400" b="0" strike="noStrike" spc="-1">
              <a:solidFill>
                <a:srgbClr val="000000"/>
              </a:solidFill>
              <a:uFill>
                <a:solidFill>
                  <a:srgbClr val="FFFFFF"/>
                </a:solidFill>
              </a:uFill>
              <a:latin typeface="Times New Roman"/>
            </a:endParaRPr>
          </a:p>
        </p:txBody>
      </p:sp>
      <p:sp>
        <p:nvSpPr>
          <p:cNvPr id="770" name="CustomShape 3"/>
          <p:cNvSpPr/>
          <p:nvPr/>
        </p:nvSpPr>
        <p:spPr>
          <a:xfrm>
            <a:off x="4032360" y="3990960"/>
            <a:ext cx="1215000" cy="12027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771" name="Line 4"/>
          <p:cNvSpPr/>
          <p:nvPr/>
        </p:nvSpPr>
        <p:spPr>
          <a:xfrm flipV="1">
            <a:off x="2724120" y="4831560"/>
            <a:ext cx="3915000" cy="732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772" name="CustomShape 5"/>
          <p:cNvSpPr/>
          <p:nvPr/>
        </p:nvSpPr>
        <p:spPr>
          <a:xfrm rot="20880000">
            <a:off x="3907800" y="4981320"/>
            <a:ext cx="690840" cy="291960"/>
          </a:xfrm>
          <a:prstGeom prst="rtTriangle">
            <a:avLst/>
          </a:prstGeom>
          <a:solidFill>
            <a:srgbClr val="000000"/>
          </a:solidFill>
          <a:ln w="12600">
            <a:solidFill>
              <a:schemeClr val="tx1"/>
            </a:solidFill>
            <a:miter/>
          </a:ln>
        </p:spPr>
        <p:style>
          <a:lnRef idx="0">
            <a:scrgbClr r="0" g="0" b="0"/>
          </a:lnRef>
          <a:fillRef idx="0">
            <a:scrgbClr r="0" g="0" b="0"/>
          </a:fillRef>
          <a:effectRef idx="0">
            <a:scrgbClr r="0" g="0" b="0"/>
          </a:effectRef>
          <a:fontRef idx="minor"/>
        </p:style>
      </p:sp>
      <p:sp>
        <p:nvSpPr>
          <p:cNvPr id="773" name="Line 6"/>
          <p:cNvSpPr/>
          <p:nvPr/>
        </p:nvSpPr>
        <p:spPr>
          <a:xfrm flipH="1" flipV="1">
            <a:off x="4277520" y="4117320"/>
            <a:ext cx="754200" cy="95688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774" name="Line 7"/>
          <p:cNvSpPr/>
          <p:nvPr/>
        </p:nvSpPr>
        <p:spPr>
          <a:xfrm flipH="1">
            <a:off x="4155480" y="4226400"/>
            <a:ext cx="974520" cy="7416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775" name="CustomShape 8"/>
          <p:cNvSpPr/>
          <p:nvPr/>
        </p:nvSpPr>
        <p:spPr>
          <a:xfrm rot="11220000">
            <a:off x="4344480" y="4848120"/>
            <a:ext cx="52632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Plan</a:t>
            </a:r>
            <a:endParaRPr lang="de-DE" sz="1800" b="0" strike="noStrike" spc="-1">
              <a:solidFill>
                <a:srgbClr val="000000"/>
              </a:solidFill>
              <a:uFill>
                <a:solidFill>
                  <a:srgbClr val="FFFFFF"/>
                </a:solidFill>
              </a:uFill>
              <a:latin typeface="Arial"/>
            </a:endParaRPr>
          </a:p>
        </p:txBody>
      </p:sp>
      <p:sp>
        <p:nvSpPr>
          <p:cNvPr id="776" name="CustomShape 9"/>
          <p:cNvSpPr/>
          <p:nvPr/>
        </p:nvSpPr>
        <p:spPr>
          <a:xfrm rot="16686000">
            <a:off x="4050720" y="4392000"/>
            <a:ext cx="423360" cy="3049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Act</a:t>
            </a:r>
            <a:endParaRPr lang="de-DE" sz="1800" b="0" strike="noStrike" spc="-1">
              <a:solidFill>
                <a:srgbClr val="000000"/>
              </a:solidFill>
              <a:uFill>
                <a:solidFill>
                  <a:srgbClr val="FFFFFF"/>
                </a:solidFill>
              </a:uFill>
              <a:latin typeface="Arial"/>
            </a:endParaRPr>
          </a:p>
        </p:txBody>
      </p:sp>
      <p:sp>
        <p:nvSpPr>
          <p:cNvPr id="777" name="CustomShape 10"/>
          <p:cNvSpPr/>
          <p:nvPr/>
        </p:nvSpPr>
        <p:spPr>
          <a:xfrm rot="6010800">
            <a:off x="4845960" y="4516560"/>
            <a:ext cx="372960" cy="30528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Do</a:t>
            </a:r>
            <a:endParaRPr lang="de-DE" sz="1800" b="0" strike="noStrike" spc="-1">
              <a:solidFill>
                <a:srgbClr val="000000"/>
              </a:solidFill>
              <a:uFill>
                <a:solidFill>
                  <a:srgbClr val="FFFFFF"/>
                </a:solidFill>
              </a:uFill>
              <a:latin typeface="Arial"/>
            </a:endParaRPr>
          </a:p>
        </p:txBody>
      </p:sp>
      <p:sp>
        <p:nvSpPr>
          <p:cNvPr id="778" name="CustomShape 11"/>
          <p:cNvSpPr/>
          <p:nvPr/>
        </p:nvSpPr>
        <p:spPr>
          <a:xfrm rot="445800">
            <a:off x="4360320" y="4049640"/>
            <a:ext cx="702360" cy="30564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40680" bIns="0" anchorCtr="1"/>
          <a:lstStyle/>
          <a:p>
            <a:pPr marL="40320">
              <a:lnSpc>
                <a:spcPct val="100000"/>
              </a:lnSpc>
            </a:pPr>
            <a:r>
              <a:rPr lang="de-DE" sz="2000" b="0" strike="noStrike" spc="-1">
                <a:solidFill>
                  <a:srgbClr val="FFFFFF"/>
                </a:solidFill>
                <a:uFill>
                  <a:solidFill>
                    <a:srgbClr val="FFFFFF"/>
                  </a:solidFill>
                </a:uFill>
                <a:latin typeface="Calibri"/>
              </a:rPr>
              <a:t>Check</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Planning and implementing ITSM: Overview</a:t>
            </a:r>
            <a:endParaRPr lang="en-US" sz="1800" b="0" strike="noStrike" spc="-1">
              <a:solidFill>
                <a:srgbClr val="000000"/>
              </a:solidFill>
              <a:uFill>
                <a:solidFill>
                  <a:srgbClr val="FFFFFF"/>
                </a:solidFill>
              </a:uFill>
              <a:latin typeface="Calibri"/>
            </a:endParaRPr>
          </a:p>
        </p:txBody>
      </p:sp>
      <p:sp>
        <p:nvSpPr>
          <p:cNvPr id="780"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Requirements according to FitSM-1</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Creating and maintaining a service management plan</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Defining and assigning roles and responsibilities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ITSM training and awareness</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Managing organisational change</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Planning and implementing new or changed services</a:t>
            </a:r>
          </a:p>
        </p:txBody>
      </p:sp>
      <p:sp>
        <p:nvSpPr>
          <p:cNvPr id="781" name="TextShape 3"/>
          <p:cNvSpPr txBox="1"/>
          <p:nvPr/>
        </p:nvSpPr>
        <p:spPr>
          <a:xfrm>
            <a:off x="6553080" y="6430680"/>
            <a:ext cx="2133360" cy="364680"/>
          </a:xfrm>
          <a:prstGeom prst="rect">
            <a:avLst/>
          </a:prstGeom>
          <a:noFill/>
          <a:ln>
            <a:noFill/>
          </a:ln>
        </p:spPr>
        <p:txBody>
          <a:bodyPr anchor="ctr"/>
          <a:lstStyle/>
          <a:p>
            <a:pPr algn="r">
              <a:lnSpc>
                <a:spcPct val="100000"/>
              </a:lnSpc>
            </a:pPr>
            <a:fld id="{80730231-73F8-47D3-B031-305182746398}" type="slidenum">
              <a:rPr lang="de-DE" sz="1200" b="0" strike="noStrike" spc="-1">
                <a:solidFill>
                  <a:srgbClr val="8B8B8B"/>
                </a:solidFill>
                <a:uFill>
                  <a:solidFill>
                    <a:srgbClr val="FFFFFF"/>
                  </a:solidFill>
                </a:uFill>
                <a:latin typeface="Calibri"/>
              </a:rPr>
              <a:t>88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Planning and implementing ITSM:
Requirements according to FitSM-1</a:t>
            </a:r>
            <a:endParaRPr lang="en-US" sz="1800" b="0" strike="noStrike" spc="-1">
              <a:solidFill>
                <a:srgbClr val="000000"/>
              </a:solidFill>
              <a:uFill>
                <a:solidFill>
                  <a:srgbClr val="FFFFFF"/>
                </a:solidFill>
              </a:uFill>
              <a:latin typeface="Calibri"/>
            </a:endParaRPr>
          </a:p>
        </p:txBody>
      </p:sp>
      <p:sp>
        <p:nvSpPr>
          <p:cNvPr id="783" name="TextShape 2"/>
          <p:cNvSpPr txBox="1"/>
          <p:nvPr/>
        </p:nvSpPr>
        <p:spPr>
          <a:xfrm>
            <a:off x="6553080" y="6430680"/>
            <a:ext cx="2133360" cy="364680"/>
          </a:xfrm>
          <a:prstGeom prst="rect">
            <a:avLst/>
          </a:prstGeom>
          <a:noFill/>
          <a:ln>
            <a:noFill/>
          </a:ln>
        </p:spPr>
        <p:txBody>
          <a:bodyPr anchor="ctr"/>
          <a:lstStyle/>
          <a:p>
            <a:pPr algn="r">
              <a:lnSpc>
                <a:spcPct val="100000"/>
              </a:lnSpc>
            </a:pPr>
            <a:fld id="{54FD8890-8B9B-4193-B8D2-B15CBEFBF686}" type="slidenum">
              <a:rPr lang="de-DE" sz="1200" b="0" strike="noStrike" spc="-1">
                <a:solidFill>
                  <a:srgbClr val="8B8B8B"/>
                </a:solidFill>
                <a:uFill>
                  <a:solidFill>
                    <a:srgbClr val="FFFFFF"/>
                  </a:solidFill>
                </a:uFill>
                <a:latin typeface="Calibri"/>
              </a:rPr>
              <a:t>89</a:t>
            </a:fld>
            <a:endParaRPr lang="de-DE" sz="1400" b="0" strike="noStrike" spc="-1">
              <a:solidFill>
                <a:srgbClr val="000000"/>
              </a:solidFill>
              <a:uFill>
                <a:solidFill>
                  <a:srgbClr val="FFFFFF"/>
                </a:solidFill>
              </a:uFill>
              <a:latin typeface="Times New Roman"/>
            </a:endParaRPr>
          </a:p>
        </p:txBody>
      </p:sp>
      <p:graphicFrame>
        <p:nvGraphicFramePr>
          <p:cNvPr id="784" name="Table 3"/>
          <p:cNvGraphicFramePr/>
          <p:nvPr/>
        </p:nvGraphicFramePr>
        <p:xfrm>
          <a:off x="457200" y="1774080"/>
          <a:ext cx="8229600" cy="2819654"/>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GR4 Planning Service Management (PLAN)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1648800">
                <a:tc>
                  <a:txBody>
                    <a:bodyPr/>
                    <a:lstStyle/>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GR4.1 A service management plan shall be created and maintained.</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GR4.2 The service management plan shall at minimum include or reference:</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Goals and timing of implementing the SMS and the related processes</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Overall roles and responsibilities</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Required training and awareness activities</a:t>
                      </a:r>
                      <a:endParaRPr lang="de-DE" sz="1800" b="0" strike="noStrike" spc="-1">
                        <a:solidFill>
                          <a:srgbClr val="000000"/>
                        </a:solidFill>
                        <a:uFill>
                          <a:solidFill>
                            <a:srgbClr val="FFFFFF"/>
                          </a:solidFill>
                        </a:uFill>
                        <a:latin typeface="Arial"/>
                      </a:endParaRPr>
                    </a:p>
                    <a:p>
                      <a:pPr marL="743040" lvl="1" indent="-285480">
                        <a:lnSpc>
                          <a:spcPct val="120000"/>
                        </a:lnSpc>
                        <a:buClr>
                          <a:srgbClr val="000000"/>
                        </a:buClr>
                        <a:buFont typeface="Courier New"/>
                        <a:buChar char="o"/>
                      </a:pPr>
                      <a:r>
                        <a:rPr lang="de-DE" sz="1600" b="0" strike="noStrike" spc="-1">
                          <a:solidFill>
                            <a:srgbClr val="000000"/>
                          </a:solidFill>
                          <a:uFill>
                            <a:solidFill>
                              <a:srgbClr val="FFFFFF"/>
                            </a:solidFill>
                          </a:uFill>
                          <a:latin typeface="Calibri"/>
                          <a:ea typeface="MS Mincho"/>
                        </a:rPr>
                        <a:t>Required technology (tools) to support the SMS</a:t>
                      </a:r>
                      <a:endParaRPr lang="de-DE" sz="1800" b="0" strike="noStrike" spc="-1">
                        <a:solidFill>
                          <a:srgbClr val="000000"/>
                        </a:solidFill>
                        <a:uFill>
                          <a:solidFill>
                            <a:srgbClr val="FFFFFF"/>
                          </a:solidFill>
                        </a:uFill>
                        <a:latin typeface="Arial"/>
                      </a:endParaRPr>
                    </a:p>
                    <a:p>
                      <a:pPr marL="343080" indent="-342720">
                        <a:lnSpc>
                          <a:spcPct val="120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GR4.3 Any plan shall be aligned to other plans and the overall service management plan.</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graphicFrame>
        <p:nvGraphicFramePr>
          <p:cNvPr id="785" name="Table 4"/>
          <p:cNvGraphicFramePr/>
          <p:nvPr/>
        </p:nvGraphicFramePr>
        <p:xfrm>
          <a:off x="457200" y="4555440"/>
          <a:ext cx="8229600" cy="1896110"/>
        </p:xfrm>
        <a:graphic>
          <a:graphicData uri="http://schemas.openxmlformats.org/drawingml/2006/table">
            <a:tbl>
              <a:tblPr/>
              <a:tblGrid>
                <a:gridCol w="8229600">
                  <a:extLst>
                    <a:ext uri="{9D8B030D-6E8A-4147-A177-3AD203B41FA5}">
                      <a16:colId xmlns:a16="http://schemas.microsoft.com/office/drawing/2014/main" val="20000"/>
                    </a:ext>
                  </a:extLst>
                </a:gridCol>
              </a:tblGrid>
              <a:tr h="201600">
                <a:tc>
                  <a:txBody>
                    <a:bodyPr/>
                    <a:lstStyle/>
                    <a:p>
                      <a:pPr>
                        <a:lnSpc>
                          <a:spcPct val="100000"/>
                        </a:lnSpc>
                      </a:pPr>
                      <a:r>
                        <a:rPr lang="de-DE" sz="1600" b="0" strike="noStrike" spc="-1">
                          <a:solidFill>
                            <a:srgbClr val="FFFFFF"/>
                          </a:solidFill>
                          <a:uFill>
                            <a:solidFill>
                              <a:srgbClr val="FFFFFF"/>
                            </a:solidFill>
                          </a:uFill>
                          <a:latin typeface="Calibri"/>
                          <a:ea typeface="MS Gothic"/>
                        </a:rPr>
                        <a:t>GR5 Implementing Service Management (DO)</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extLst>
                  <a:ext uri="{0D108BD9-81ED-4DB2-BD59-A6C34878D82A}">
                    <a16:rowId xmlns:a16="http://schemas.microsoft.com/office/drawing/2014/main" val="10000"/>
                  </a:ext>
                </a:extLst>
              </a:tr>
              <a:tr h="227520">
                <a:tc>
                  <a:txBody>
                    <a:bodyPr/>
                    <a:lstStyle/>
                    <a:p>
                      <a:pPr>
                        <a:lnSpc>
                          <a:spcPct val="100000"/>
                        </a:lnSpc>
                      </a:pPr>
                      <a:r>
                        <a:rPr lang="de-DE" sz="1800" b="0" strike="noStrike" cap="all" spc="-1">
                          <a:solidFill>
                            <a:srgbClr val="FFFFFF"/>
                          </a:solidFill>
                          <a:uFill>
                            <a:solidFill>
                              <a:srgbClr val="FFFFFF"/>
                            </a:solidFill>
                          </a:uFill>
                          <a:latin typeface="Calibri"/>
                          <a:ea typeface="MS Mincho"/>
                        </a:rPr>
                        <a:t>Requirements</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extLst>
                  <a:ext uri="{0D108BD9-81ED-4DB2-BD59-A6C34878D82A}">
                    <a16:rowId xmlns:a16="http://schemas.microsoft.com/office/drawing/2014/main" val="10001"/>
                  </a:ext>
                </a:extLst>
              </a:tr>
              <a:tr h="894960">
                <a:tc>
                  <a:txBody>
                    <a:bodyPr/>
                    <a:lstStyle/>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GR5.1 The service management plan shall be implemented.</a:t>
                      </a:r>
                      <a:endParaRPr lang="de-DE" sz="1800" b="0" strike="noStrike" spc="-1">
                        <a:solidFill>
                          <a:srgbClr val="000000"/>
                        </a:solidFill>
                        <a:uFill>
                          <a:solidFill>
                            <a:srgbClr val="FFFFFF"/>
                          </a:solidFill>
                        </a:uFill>
                        <a:latin typeface="Arial"/>
                      </a:endParaRPr>
                    </a:p>
                    <a:p>
                      <a:pPr marL="343080" indent="-342720">
                        <a:lnSpc>
                          <a:spcPct val="115000"/>
                        </a:lnSpc>
                        <a:buClr>
                          <a:srgbClr val="000000"/>
                        </a:buClr>
                        <a:buFont typeface="Symbol"/>
                        <a:buChar char=""/>
                      </a:pPr>
                      <a:r>
                        <a:rPr lang="de-DE" sz="1600" b="0" strike="noStrike" spc="-1">
                          <a:solidFill>
                            <a:srgbClr val="000000"/>
                          </a:solidFill>
                          <a:uFill>
                            <a:solidFill>
                              <a:srgbClr val="FFFFFF"/>
                            </a:solidFill>
                          </a:uFill>
                          <a:latin typeface="Calibri"/>
                          <a:ea typeface="MS Mincho"/>
                        </a:rPr>
                        <a:t>GR5.2 Within the scope of the SMS, the defined service management processes shall be followed in practice, and their application, together with the adherence to related policies and procedures, shall be enforced.</a:t>
                      </a:r>
                      <a:endParaRPr lang="de-DE"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management system (SMS)</a:t>
            </a:r>
            <a:endParaRPr lang="en-US" sz="1800" b="0" strike="noStrike" spc="-1">
              <a:solidFill>
                <a:srgbClr val="000000"/>
              </a:solidFill>
              <a:uFill>
                <a:solidFill>
                  <a:srgbClr val="FFFFFF"/>
                </a:solidFill>
              </a:uFill>
              <a:latin typeface="Calibri"/>
            </a:endParaRPr>
          </a:p>
        </p:txBody>
      </p:sp>
      <p:sp>
        <p:nvSpPr>
          <p:cNvPr id="146" name="TextShape 2"/>
          <p:cNvSpPr txBox="1"/>
          <p:nvPr/>
        </p:nvSpPr>
        <p:spPr>
          <a:xfrm>
            <a:off x="457200" y="1696680"/>
            <a:ext cx="8229240" cy="4625640"/>
          </a:xfrm>
          <a:prstGeom prst="rect">
            <a:avLst/>
          </a:prstGeom>
          <a:noFill/>
          <a:ln>
            <a:noFill/>
          </a:ln>
        </p:spPr>
        <p:txBody>
          <a:bodyPr/>
          <a:lstStyle/>
          <a:p>
            <a:pP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Key elements in an SMS:</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Policies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Processes</a:t>
            </a:r>
            <a:endParaRPr lang="en-US" sz="20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Inputs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Activities</a:t>
            </a:r>
            <a:endParaRPr lang="en-US" sz="1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Outputs</a:t>
            </a:r>
            <a:endParaRPr lang="en-US" sz="18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Roles</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Procedures</a:t>
            </a:r>
            <a:endParaRPr lang="en-US" sz="2000" b="0" strike="noStrike" spc="-1">
              <a:solidFill>
                <a:srgbClr val="000000"/>
              </a:solidFill>
              <a:uFill>
                <a:solidFill>
                  <a:srgbClr val="FFFFFF"/>
                </a:solidFill>
              </a:uFill>
              <a:latin typeface="Calibri"/>
            </a:endParaRPr>
          </a:p>
        </p:txBody>
      </p:sp>
      <p:sp>
        <p:nvSpPr>
          <p:cNvPr id="147" name="TextShape 3"/>
          <p:cNvSpPr txBox="1"/>
          <p:nvPr/>
        </p:nvSpPr>
        <p:spPr>
          <a:xfrm>
            <a:off x="6553080" y="6430680"/>
            <a:ext cx="2133360" cy="364680"/>
          </a:xfrm>
          <a:prstGeom prst="rect">
            <a:avLst/>
          </a:prstGeom>
          <a:noFill/>
          <a:ln>
            <a:noFill/>
          </a:ln>
        </p:spPr>
        <p:txBody>
          <a:bodyPr anchor="ctr"/>
          <a:lstStyle/>
          <a:p>
            <a:pPr algn="r">
              <a:lnSpc>
                <a:spcPct val="100000"/>
              </a:lnSpc>
            </a:pPr>
            <a:fld id="{488EA715-AF1E-4607-BC8A-C64B6B33A132}" type="slidenum">
              <a:rPr lang="de-DE" sz="1200" b="0" strike="noStrike" spc="-1">
                <a:solidFill>
                  <a:srgbClr val="8B8B8B"/>
                </a:solidFill>
                <a:uFill>
                  <a:solidFill>
                    <a:srgbClr val="FFFFFF"/>
                  </a:solidFill>
                </a:uFill>
                <a:latin typeface="Calibri"/>
              </a:rPr>
              <a:t>9</a:t>
            </a:fld>
            <a:endParaRPr lang="de-DE" sz="1400" b="0" strike="noStrike" spc="-1">
              <a:solidFill>
                <a:srgbClr val="000000"/>
              </a:solidFill>
              <a:uFill>
                <a:solidFill>
                  <a:srgbClr val="FFFFFF"/>
                </a:solidFill>
              </a:uFill>
              <a:latin typeface="Times New Roman"/>
            </a:endParaRPr>
          </a:p>
        </p:txBody>
      </p:sp>
      <p:graphicFrame>
        <p:nvGraphicFramePr>
          <p:cNvPr id="148" name="Table 4"/>
          <p:cNvGraphicFramePr/>
          <p:nvPr/>
        </p:nvGraphicFramePr>
        <p:xfrm>
          <a:off x="457200" y="1696680"/>
          <a:ext cx="8229600" cy="124968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a:solidFill>
                            <a:srgbClr val="000000"/>
                          </a:solidFill>
                          <a:uFill>
                            <a:solidFill>
                              <a:srgbClr val="FFFFFF"/>
                            </a:solidFill>
                          </a:uFill>
                          <a:latin typeface="Calibri"/>
                        </a:rPr>
                        <a:t>Service management system (SMS):</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Overall </a:t>
                      </a:r>
                      <a:r>
                        <a:rPr lang="de-DE" sz="1800" b="0" i="1" strike="noStrike" spc="-1">
                          <a:solidFill>
                            <a:srgbClr val="000000"/>
                          </a:solidFill>
                          <a:uFill>
                            <a:solidFill>
                              <a:srgbClr val="FFFFFF"/>
                            </a:solidFill>
                          </a:uFill>
                          <a:latin typeface="Calibri"/>
                        </a:rPr>
                        <a:t>management system</a:t>
                      </a:r>
                      <a:r>
                        <a:rPr lang="de-DE" sz="1800" b="0" strike="noStrike" spc="-1">
                          <a:solidFill>
                            <a:srgbClr val="000000"/>
                          </a:solidFill>
                          <a:uFill>
                            <a:solidFill>
                              <a:srgbClr val="FFFFFF"/>
                            </a:solidFill>
                          </a:uFill>
                          <a:latin typeface="Calibri"/>
                        </a:rPr>
                        <a:t> that controls and supports management of </a:t>
                      </a:r>
                      <a:r>
                        <a:rPr lang="de-DE" sz="1800" b="0" i="1" strike="noStrike" spc="-1">
                          <a:solidFill>
                            <a:srgbClr val="000000"/>
                          </a:solidFill>
                          <a:uFill>
                            <a:solidFill>
                              <a:srgbClr val="FFFFFF"/>
                            </a:solidFill>
                          </a:uFill>
                          <a:latin typeface="Calibri"/>
                        </a:rPr>
                        <a:t>services</a:t>
                      </a:r>
                      <a:r>
                        <a:rPr lang="de-DE" sz="1800" b="0" strike="noStrike" spc="-1">
                          <a:solidFill>
                            <a:srgbClr val="000000"/>
                          </a:solidFill>
                          <a:uFill>
                            <a:solidFill>
                              <a:srgbClr val="FFFFFF"/>
                            </a:solidFill>
                          </a:uFill>
                          <a:latin typeface="Calibri"/>
                        </a:rPr>
                        <a:t> within an organisation or federation</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Creating and maintaining a service management plan</a:t>
            </a:r>
            <a:endParaRPr lang="en-US" sz="1800" b="0" strike="noStrike" spc="-1">
              <a:solidFill>
                <a:srgbClr val="000000"/>
              </a:solidFill>
              <a:uFill>
                <a:solidFill>
                  <a:srgbClr val="FFFFFF"/>
                </a:solidFill>
              </a:uFill>
              <a:latin typeface="Calibri"/>
            </a:endParaRPr>
          </a:p>
        </p:txBody>
      </p:sp>
      <p:sp>
        <p:nvSpPr>
          <p:cNvPr id="787" name="TextShape 2"/>
          <p:cNvSpPr txBox="1"/>
          <p:nvPr/>
        </p:nvSpPr>
        <p:spPr>
          <a:xfrm>
            <a:off x="6553080" y="6430680"/>
            <a:ext cx="2133360" cy="364680"/>
          </a:xfrm>
          <a:prstGeom prst="rect">
            <a:avLst/>
          </a:prstGeom>
          <a:noFill/>
          <a:ln>
            <a:noFill/>
          </a:ln>
        </p:spPr>
        <p:txBody>
          <a:bodyPr anchor="ctr"/>
          <a:lstStyle/>
          <a:p>
            <a:pPr algn="r">
              <a:lnSpc>
                <a:spcPct val="100000"/>
              </a:lnSpc>
            </a:pPr>
            <a:fld id="{0C335A5D-C4CD-4520-9CFB-EB91B00BCF40}" type="slidenum">
              <a:rPr lang="de-DE" sz="1200" b="0" strike="noStrike" spc="-1">
                <a:solidFill>
                  <a:srgbClr val="FFFFFF"/>
                </a:solidFill>
                <a:uFill>
                  <a:solidFill>
                    <a:srgbClr val="FFFFFF"/>
                  </a:solidFill>
                </a:uFill>
                <a:latin typeface="Calibri"/>
              </a:rPr>
              <a:t>90</a:t>
            </a:fld>
            <a:endParaRPr lang="de-DE" sz="1400" b="0" strike="noStrike" spc="-1">
              <a:solidFill>
                <a:srgbClr val="000000"/>
              </a:solidFill>
              <a:uFill>
                <a:solidFill>
                  <a:srgbClr val="FFFFFF"/>
                </a:solidFill>
              </a:uFill>
              <a:latin typeface="Times New Roman"/>
            </a:endParaRPr>
          </a:p>
        </p:txBody>
      </p:sp>
      <p:sp>
        <p:nvSpPr>
          <p:cNvPr id="788"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89"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790" name="CustomShape 5"/>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Service management plan, goals</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management plan</a:t>
            </a:r>
            <a:endParaRPr lang="en-US" sz="1800" b="0" strike="noStrike" spc="-1">
              <a:solidFill>
                <a:srgbClr val="000000"/>
              </a:solidFill>
              <a:uFill>
                <a:solidFill>
                  <a:srgbClr val="FFFFFF"/>
                </a:solidFill>
              </a:uFill>
              <a:latin typeface="Calibri"/>
            </a:endParaRPr>
          </a:p>
        </p:txBody>
      </p:sp>
      <p:sp>
        <p:nvSpPr>
          <p:cNvPr id="792" name="TextShape 2"/>
          <p:cNvSpPr txBox="1"/>
          <p:nvPr/>
        </p:nvSpPr>
        <p:spPr>
          <a:xfrm>
            <a:off x="457200" y="2809800"/>
            <a:ext cx="8229240" cy="351252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Possible general structure of a service management plan:</a:t>
            </a: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Status quo of the SMS (e.g. based on self-assessment, reviews, audits)</a:t>
            </a:r>
            <a:endParaRPr lang="en-US"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Overall goals for the period covered by the plan, including:</a:t>
            </a:r>
            <a:endParaRPr lang="en-US"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Identification of focus areas / high-priority topics</a:t>
            </a:r>
            <a:endParaRPr lang="en-US" sz="16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Definition of milestones and timing for achieving goals</a:t>
            </a:r>
            <a:endParaRPr lang="en-US" sz="1600"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Overview of current and future ITSM-related core roles and responsibilities</a:t>
            </a:r>
            <a:endParaRPr lang="en-US"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Overview of planned ITSM-related training and awareness activities</a:t>
            </a:r>
            <a:endParaRPr lang="en-US"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Overview of the current and future tool support for ITSM</a:t>
            </a:r>
            <a:endParaRPr lang="en-US"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Overview of work packages and tasks</a:t>
            </a:r>
            <a:endParaRPr lang="en-US" b="0" strike="noStrike" spc="-1" dirty="0">
              <a:solidFill>
                <a:srgbClr val="000000"/>
              </a:solidFill>
              <a:uFill>
                <a:solidFill>
                  <a:srgbClr val="FFFFFF"/>
                </a:solidFill>
              </a:uFill>
              <a:latin typeface="Calibri"/>
            </a:endParaRPr>
          </a:p>
          <a:p>
            <a:pPr marL="914400" lvl="1" indent="-456840">
              <a:lnSpc>
                <a:spcPct val="100000"/>
              </a:lnSpc>
              <a:buClr>
                <a:srgbClr val="000000"/>
              </a:buClr>
              <a:buFont typeface="Calibri"/>
              <a:buAutoNum type="arabicPeriod"/>
            </a:pPr>
            <a:r>
              <a:rPr lang="en-US" sz="2000" b="0" strike="noStrike" spc="-1" dirty="0">
                <a:solidFill>
                  <a:srgbClr val="000000"/>
                </a:solidFill>
                <a:uFill>
                  <a:solidFill>
                    <a:srgbClr val="FFFFFF"/>
                  </a:solidFill>
                </a:uFill>
                <a:latin typeface="Calibri"/>
              </a:rPr>
              <a:t>References to other relevant plans (including task-specific plans)</a:t>
            </a:r>
            <a:endParaRPr lang="en-US" b="0" strike="noStrike" spc="-1" dirty="0">
              <a:solidFill>
                <a:srgbClr val="000000"/>
              </a:solidFill>
              <a:uFill>
                <a:solidFill>
                  <a:srgbClr val="FFFFFF"/>
                </a:solidFill>
              </a:uFill>
              <a:latin typeface="Calibri"/>
            </a:endParaRPr>
          </a:p>
        </p:txBody>
      </p:sp>
      <p:sp>
        <p:nvSpPr>
          <p:cNvPr id="793" name="TextShape 3"/>
          <p:cNvSpPr txBox="1"/>
          <p:nvPr/>
        </p:nvSpPr>
        <p:spPr>
          <a:xfrm>
            <a:off x="6553080" y="6430680"/>
            <a:ext cx="2133360" cy="364680"/>
          </a:xfrm>
          <a:prstGeom prst="rect">
            <a:avLst/>
          </a:prstGeom>
          <a:noFill/>
          <a:ln>
            <a:noFill/>
          </a:ln>
        </p:spPr>
        <p:txBody>
          <a:bodyPr anchor="ctr"/>
          <a:lstStyle/>
          <a:p>
            <a:pPr algn="r">
              <a:lnSpc>
                <a:spcPct val="100000"/>
              </a:lnSpc>
            </a:pPr>
            <a:fld id="{0A919BDD-626C-41B1-ACDF-45CCEF3189E5}" type="slidenum">
              <a:rPr lang="de-DE" sz="1200" b="0" strike="noStrike" spc="-1">
                <a:solidFill>
                  <a:srgbClr val="8B8B8B"/>
                </a:solidFill>
                <a:uFill>
                  <a:solidFill>
                    <a:srgbClr val="FFFFFF"/>
                  </a:solidFill>
                </a:uFill>
                <a:latin typeface="Calibri"/>
              </a:rPr>
              <a:t>91</a:t>
            </a:fld>
            <a:endParaRPr lang="de-DE" sz="1400" b="0" strike="noStrike" spc="-1">
              <a:solidFill>
                <a:srgbClr val="000000"/>
              </a:solidFill>
              <a:uFill>
                <a:solidFill>
                  <a:srgbClr val="FFFFFF"/>
                </a:solidFill>
              </a:uFill>
              <a:latin typeface="Times New Roman"/>
            </a:endParaRPr>
          </a:p>
        </p:txBody>
      </p:sp>
      <p:graphicFrame>
        <p:nvGraphicFramePr>
          <p:cNvPr id="794" name="Table 4"/>
          <p:cNvGraphicFramePr/>
          <p:nvPr/>
        </p:nvGraphicFramePr>
        <p:xfrm>
          <a:off x="457200" y="1696680"/>
          <a:ext cx="8229600" cy="1017600"/>
        </p:xfrm>
        <a:graphic>
          <a:graphicData uri="http://schemas.openxmlformats.org/drawingml/2006/table">
            <a:tbl>
              <a:tblPr/>
              <a:tblGrid>
                <a:gridCol w="8229600">
                  <a:extLst>
                    <a:ext uri="{9D8B030D-6E8A-4147-A177-3AD203B41FA5}">
                      <a16:colId xmlns:a16="http://schemas.microsoft.com/office/drawing/2014/main" val="20000"/>
                    </a:ext>
                  </a:extLst>
                </a:gridCol>
              </a:tblGrid>
              <a:tr h="198720">
                <a:tc>
                  <a:txBody>
                    <a:bodyPr/>
                    <a:lstStyle/>
                    <a:p>
                      <a:pPr>
                        <a:lnSpc>
                          <a:spcPct val="100000"/>
                        </a:lnSpc>
                      </a:pPr>
                      <a:r>
                        <a:rPr lang="de-DE" sz="1400" b="1" strike="noStrike" spc="-1">
                          <a:solidFill>
                            <a:srgbClr val="FFFFFF"/>
                          </a:solidFill>
                          <a:uFill>
                            <a:solidFill>
                              <a:srgbClr val="FFFFFF"/>
                            </a:solidFill>
                          </a:uFill>
                          <a:latin typeface="Calibri"/>
                        </a:rPr>
                        <a:t>Definition following FitSM-0:</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extLst>
                  <a:ext uri="{0D108BD9-81ED-4DB2-BD59-A6C34878D82A}">
                    <a16:rowId xmlns:a16="http://schemas.microsoft.com/office/drawing/2014/main" val="10000"/>
                  </a:ext>
                </a:extLst>
              </a:tr>
              <a:tr h="712800">
                <a:tc>
                  <a:txBody>
                    <a:bodyPr/>
                    <a:lstStyle/>
                    <a:p>
                      <a:pPr>
                        <a:lnSpc>
                          <a:spcPct val="100000"/>
                        </a:lnSpc>
                      </a:pPr>
                      <a:r>
                        <a:rPr lang="de-DE" sz="2000" b="0" strike="noStrike" spc="-1">
                          <a:solidFill>
                            <a:srgbClr val="000000"/>
                          </a:solidFill>
                          <a:uFill>
                            <a:solidFill>
                              <a:srgbClr val="FFFFFF"/>
                            </a:solidFill>
                          </a:uFill>
                          <a:latin typeface="Calibri"/>
                        </a:rPr>
                        <a:t>Service management plan:</a:t>
                      </a:r>
                      <a:endParaRPr lang="de-DE" sz="1800" b="0" strike="noStrike" spc="-1">
                        <a:solidFill>
                          <a:srgbClr val="000000"/>
                        </a:solidFill>
                        <a:uFill>
                          <a:solidFill>
                            <a:srgbClr val="FFFFFF"/>
                          </a:solidFill>
                        </a:uFill>
                        <a:latin typeface="Arial"/>
                      </a:endParaRPr>
                    </a:p>
                    <a:p>
                      <a:pPr marL="457200">
                        <a:lnSpc>
                          <a:spcPct val="100000"/>
                        </a:lnSpc>
                      </a:pPr>
                      <a:r>
                        <a:rPr lang="de-DE" sz="1800" b="0" strike="noStrike" spc="-1">
                          <a:solidFill>
                            <a:srgbClr val="000000"/>
                          </a:solidFill>
                          <a:uFill>
                            <a:solidFill>
                              <a:srgbClr val="FFFFFF"/>
                            </a:solidFill>
                          </a:uFill>
                          <a:latin typeface="Calibri"/>
                        </a:rPr>
                        <a:t>Overall plan for implementing and operating a </a:t>
                      </a:r>
                      <a:r>
                        <a:rPr lang="de-DE" sz="1800" b="0" i="1" strike="noStrike" spc="-1">
                          <a:solidFill>
                            <a:srgbClr val="000000"/>
                          </a:solidFill>
                          <a:uFill>
                            <a:solidFill>
                              <a:srgbClr val="FFFFFF"/>
                            </a:solidFill>
                          </a:uFill>
                          <a:latin typeface="Calibri"/>
                        </a:rPr>
                        <a:t>service management system (SMS)</a:t>
                      </a:r>
                      <a:endParaRPr lang="de-DE" sz="1800" b="0" strike="noStrike" spc="-1">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Service management plan: Exemplary goals</a:t>
            </a:r>
            <a:endParaRPr lang="en-US" sz="1800" b="0" strike="noStrike" spc="-1">
              <a:solidFill>
                <a:srgbClr val="000000"/>
              </a:solidFill>
              <a:uFill>
                <a:solidFill>
                  <a:srgbClr val="FFFFFF"/>
                </a:solidFill>
              </a:uFill>
              <a:latin typeface="Calibri"/>
            </a:endParaRPr>
          </a:p>
        </p:txBody>
      </p:sp>
      <p:sp>
        <p:nvSpPr>
          <p:cNvPr id="796" name="TextShape 2"/>
          <p:cNvSpPr txBox="1"/>
          <p:nvPr/>
        </p:nvSpPr>
        <p:spPr>
          <a:xfrm>
            <a:off x="457200" y="1716136"/>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Extend the scope of the configuration management process all CIs supporting service components</a:t>
            </a: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Apply the change management process to all CIs (including those new in the scope of configuration management)</a:t>
            </a: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Conduct annual service reviews with all customers through the customer relationship management process</a:t>
            </a: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Reduce the number of SLA violations by 30 per cent</a:t>
            </a:r>
          </a:p>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Harmonise</a:t>
            </a:r>
            <a:r>
              <a:rPr lang="en-US" sz="2000" b="0" strike="noStrike" spc="-1" dirty="0">
                <a:solidFill>
                  <a:srgbClr val="000000"/>
                </a:solidFill>
                <a:uFill>
                  <a:solidFill>
                    <a:srgbClr val="FFFFFF"/>
                  </a:solidFill>
                </a:uFill>
                <a:latin typeface="Calibri"/>
              </a:rPr>
              <a:t> the service specifications in the service portfolio (by applying a consistent specification template)</a:t>
            </a: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Increase the number of internal SMS audits from 2 to 4</a:t>
            </a: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Improve the documentation quality of known errors and workarounds in the known error database (KEDB) by establishing a four-eyes principle for new entries and monthly reviews of all entries</a:t>
            </a: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t>
            </a:r>
          </a:p>
        </p:txBody>
      </p:sp>
      <p:sp>
        <p:nvSpPr>
          <p:cNvPr id="797" name="TextShape 3"/>
          <p:cNvSpPr txBox="1"/>
          <p:nvPr/>
        </p:nvSpPr>
        <p:spPr>
          <a:xfrm>
            <a:off x="6553080" y="6430680"/>
            <a:ext cx="2133360" cy="364680"/>
          </a:xfrm>
          <a:prstGeom prst="rect">
            <a:avLst/>
          </a:prstGeom>
          <a:noFill/>
          <a:ln>
            <a:noFill/>
          </a:ln>
        </p:spPr>
        <p:txBody>
          <a:bodyPr anchor="ctr"/>
          <a:lstStyle/>
          <a:p>
            <a:pPr algn="r">
              <a:lnSpc>
                <a:spcPct val="100000"/>
              </a:lnSpc>
            </a:pPr>
            <a:fld id="{8B0CB142-AD6C-49F2-8C29-63744D76A0A7}" type="slidenum">
              <a:rPr lang="de-DE" sz="1200" b="0" strike="noStrike" spc="-1">
                <a:solidFill>
                  <a:srgbClr val="8B8B8B"/>
                </a:solidFill>
                <a:uFill>
                  <a:solidFill>
                    <a:srgbClr val="FFFFFF"/>
                  </a:solidFill>
                </a:uFill>
                <a:latin typeface="Calibri"/>
              </a:rPr>
              <a:t>92</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3200" b="0" strike="noStrike" spc="-1">
                <a:solidFill>
                  <a:srgbClr val="205595"/>
                </a:solidFill>
                <a:uFill>
                  <a:solidFill>
                    <a:srgbClr val="FFFFFF"/>
                  </a:solidFill>
                </a:uFill>
                <a:latin typeface="Calibri"/>
              </a:rPr>
              <a:t>Defining and assigning roles and responsibilities</a:t>
            </a:r>
            <a:endParaRPr lang="en-US" sz="1800" b="0" strike="noStrike" spc="-1">
              <a:solidFill>
                <a:srgbClr val="000000"/>
              </a:solidFill>
              <a:uFill>
                <a:solidFill>
                  <a:srgbClr val="FFFFFF"/>
                </a:solidFill>
              </a:uFill>
              <a:latin typeface="Calibri"/>
            </a:endParaRPr>
          </a:p>
        </p:txBody>
      </p:sp>
      <p:sp>
        <p:nvSpPr>
          <p:cNvPr id="799" name="TextShape 2"/>
          <p:cNvSpPr txBox="1"/>
          <p:nvPr/>
        </p:nvSpPr>
        <p:spPr>
          <a:xfrm>
            <a:off x="6553080" y="6430680"/>
            <a:ext cx="2133360" cy="364680"/>
          </a:xfrm>
          <a:prstGeom prst="rect">
            <a:avLst/>
          </a:prstGeom>
          <a:noFill/>
          <a:ln>
            <a:noFill/>
          </a:ln>
        </p:spPr>
        <p:txBody>
          <a:bodyPr anchor="ctr"/>
          <a:lstStyle/>
          <a:p>
            <a:pPr algn="r">
              <a:lnSpc>
                <a:spcPct val="100000"/>
              </a:lnSpc>
            </a:pPr>
            <a:fld id="{B75255DE-0054-4426-BE94-75B2A3036E21}" type="slidenum">
              <a:rPr lang="de-DE" sz="1200" b="0" strike="noStrike" spc="-1">
                <a:solidFill>
                  <a:srgbClr val="FFFFFF"/>
                </a:solidFill>
                <a:uFill>
                  <a:solidFill>
                    <a:srgbClr val="FFFFFF"/>
                  </a:solidFill>
                </a:uFill>
                <a:latin typeface="Calibri"/>
              </a:rPr>
              <a:t>93</a:t>
            </a:fld>
            <a:endParaRPr lang="de-DE" sz="1400" b="0" strike="noStrike" spc="-1">
              <a:solidFill>
                <a:srgbClr val="000000"/>
              </a:solidFill>
              <a:uFill>
                <a:solidFill>
                  <a:srgbClr val="FFFFFF"/>
                </a:solidFill>
              </a:uFill>
              <a:latin typeface="Times New Roman"/>
            </a:endParaRPr>
          </a:p>
        </p:txBody>
      </p:sp>
      <p:sp>
        <p:nvSpPr>
          <p:cNvPr id="800" name="CustomShape 3"/>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01" name="CustomShape 4"/>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800" b="0" strike="noStrike" spc="-1">
                <a:solidFill>
                  <a:srgbClr val="FFFFFF"/>
                </a:solidFill>
                <a:uFill>
                  <a:solidFill>
                    <a:srgbClr val="FFFFFF"/>
                  </a:solidFill>
                </a:uFill>
                <a:latin typeface="Calibri"/>
              </a:rPr>
              <a:t>Keywords</a:t>
            </a:r>
            <a:endParaRPr lang="de-DE" sz="1800" b="0" strike="noStrike" spc="-1">
              <a:solidFill>
                <a:srgbClr val="000000"/>
              </a:solidFill>
              <a:uFill>
                <a:solidFill>
                  <a:srgbClr val="FFFFFF"/>
                </a:solidFill>
              </a:uFill>
              <a:latin typeface="Arial"/>
            </a:endParaRPr>
          </a:p>
        </p:txBody>
      </p:sp>
      <p:sp>
        <p:nvSpPr>
          <p:cNvPr id="802" name="CustomShape 5"/>
          <p:cNvSpPr/>
          <p:nvPr/>
        </p:nvSpPr>
        <p:spPr>
          <a:xfrm>
            <a:off x="1445760" y="4448520"/>
            <a:ext cx="623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0" strike="noStrike" spc="-1">
                <a:solidFill>
                  <a:srgbClr val="000000"/>
                </a:solidFill>
                <a:uFill>
                  <a:solidFill>
                    <a:srgbClr val="FFFFFF"/>
                  </a:solidFill>
                </a:uFill>
                <a:latin typeface="Calibri"/>
              </a:rPr>
              <a:t>Generic and specific roles, allocation of responsibilities, RACI</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Roles and responsibilities: Generic and specific roles</a:t>
            </a:r>
            <a:endParaRPr lang="en-US" sz="1800" b="0" strike="noStrike" spc="-1">
              <a:solidFill>
                <a:srgbClr val="000000"/>
              </a:solidFill>
              <a:uFill>
                <a:solidFill>
                  <a:srgbClr val="FFFFFF"/>
                </a:solidFill>
              </a:uFill>
              <a:latin typeface="Calibri"/>
            </a:endParaRPr>
          </a:p>
        </p:txBody>
      </p:sp>
      <p:graphicFrame>
        <p:nvGraphicFramePr>
          <p:cNvPr id="804" name="Table 2"/>
          <p:cNvGraphicFramePr/>
          <p:nvPr/>
        </p:nvGraphicFramePr>
        <p:xfrm>
          <a:off x="457200" y="1697040"/>
          <a:ext cx="8229240" cy="3017520"/>
        </p:xfrm>
        <a:graphic>
          <a:graphicData uri="http://schemas.openxmlformats.org/drawingml/2006/table">
            <a:tbl>
              <a:tblPr/>
              <a:tblGrid>
                <a:gridCol w="1299240">
                  <a:extLst>
                    <a:ext uri="{9D8B030D-6E8A-4147-A177-3AD203B41FA5}">
                      <a16:colId xmlns:a16="http://schemas.microsoft.com/office/drawing/2014/main" val="20000"/>
                    </a:ext>
                  </a:extLst>
                </a:gridCol>
                <a:gridCol w="3300120">
                  <a:extLst>
                    <a:ext uri="{9D8B030D-6E8A-4147-A177-3AD203B41FA5}">
                      <a16:colId xmlns:a16="http://schemas.microsoft.com/office/drawing/2014/main" val="20001"/>
                    </a:ext>
                  </a:extLst>
                </a:gridCol>
                <a:gridCol w="1814760">
                  <a:extLst>
                    <a:ext uri="{9D8B030D-6E8A-4147-A177-3AD203B41FA5}">
                      <a16:colId xmlns:a16="http://schemas.microsoft.com/office/drawing/2014/main" val="20002"/>
                    </a:ext>
                  </a:extLst>
                </a:gridCol>
                <a:gridCol w="1815120">
                  <a:extLst>
                    <a:ext uri="{9D8B030D-6E8A-4147-A177-3AD203B41FA5}">
                      <a16:colId xmlns:a16="http://schemas.microsoft.com/office/drawing/2014/main" val="20003"/>
                    </a:ext>
                  </a:extLst>
                </a:gridCol>
              </a:tblGrid>
              <a:tr h="546120">
                <a:tc>
                  <a:txBody>
                    <a:bodyPr/>
                    <a:lstStyle/>
                    <a:p>
                      <a:endParaRPr lang="de-DE"/>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800" b="1" strike="noStrike" spc="-1">
                          <a:solidFill>
                            <a:srgbClr val="FFFFFF"/>
                          </a:solidFill>
                          <a:uFill>
                            <a:solidFill>
                              <a:srgbClr val="FFFFFF"/>
                            </a:solidFill>
                          </a:uFill>
                          <a:latin typeface="Calibri"/>
                        </a:rPr>
                        <a:t>Description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800" b="1" strike="noStrike" spc="-1">
                          <a:solidFill>
                            <a:srgbClr val="FFFFFF"/>
                          </a:solidFill>
                          <a:uFill>
                            <a:solidFill>
                              <a:srgbClr val="FFFFFF"/>
                            </a:solidFill>
                          </a:uFill>
                          <a:latin typeface="Calibri"/>
                        </a:rPr>
                        <a:t>ITSM example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800" b="1" strike="noStrike" spc="-1">
                          <a:solidFill>
                            <a:srgbClr val="FFFFFF"/>
                          </a:solidFill>
                          <a:uFill>
                            <a:solidFill>
                              <a:srgbClr val="FFFFFF"/>
                            </a:solidFill>
                          </a:uFill>
                          <a:latin typeface="Calibri"/>
                        </a:rPr>
                        <a:t>Non-ITSM example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695520">
                <a:tc>
                  <a:txBody>
                    <a:bodyPr/>
                    <a:lstStyle/>
                    <a:p>
                      <a:pPr>
                        <a:lnSpc>
                          <a:spcPct val="100000"/>
                        </a:lnSpc>
                      </a:pPr>
                      <a:r>
                        <a:rPr lang="de-DE" sz="1600" b="1" strike="noStrike" spc="-1">
                          <a:solidFill>
                            <a:srgbClr val="000000"/>
                          </a:solidFill>
                          <a:uFill>
                            <a:solidFill>
                              <a:srgbClr val="FFFFFF"/>
                            </a:solidFill>
                          </a:uFill>
                          <a:latin typeface="Calibri"/>
                        </a:rPr>
                        <a:t>Generic role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600" b="0" strike="noStrike" spc="-1">
                          <a:solidFill>
                            <a:srgbClr val="000000"/>
                          </a:solidFill>
                          <a:uFill>
                            <a:solidFill>
                              <a:srgbClr val="FFFFFF"/>
                            </a:solidFill>
                          </a:uFill>
                          <a:latin typeface="Calibri"/>
                        </a:rPr>
                        <a:t>A conceptual class of role which is instantiated in a specific context to create a specific role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600" b="0" strike="noStrike" spc="-1">
                          <a:solidFill>
                            <a:srgbClr val="000000"/>
                          </a:solidFill>
                          <a:uFill>
                            <a:solidFill>
                              <a:srgbClr val="FFFFFF"/>
                            </a:solidFill>
                          </a:uFill>
                          <a:latin typeface="Calibri"/>
                        </a:rPr>
                        <a:t>Process manager</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de-DE" sz="1600" b="0" strike="noStrike" spc="-1">
                          <a:solidFill>
                            <a:srgbClr val="000000"/>
                          </a:solidFill>
                          <a:uFill>
                            <a:solidFill>
                              <a:srgbClr val="FFFFFF"/>
                            </a:solidFill>
                          </a:uFill>
                          <a:latin typeface="Calibri"/>
                        </a:rPr>
                        <a:t>Flight captain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299240">
                <a:tc>
                  <a:txBody>
                    <a:bodyPr/>
                    <a:lstStyle/>
                    <a:p>
                      <a:pPr>
                        <a:lnSpc>
                          <a:spcPct val="100000"/>
                        </a:lnSpc>
                      </a:pPr>
                      <a:r>
                        <a:rPr lang="de-DE" sz="1600" b="1" strike="noStrike" spc="-1">
                          <a:solidFill>
                            <a:srgbClr val="000000"/>
                          </a:solidFill>
                          <a:uFill>
                            <a:solidFill>
                              <a:srgbClr val="FFFFFF"/>
                            </a:solidFill>
                          </a:uFill>
                          <a:latin typeface="Calibri"/>
                        </a:rPr>
                        <a:t>Specific role</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600" b="0" strike="noStrike" spc="-1">
                          <a:solidFill>
                            <a:srgbClr val="000000"/>
                          </a:solidFill>
                          <a:uFill>
                            <a:solidFill>
                              <a:srgbClr val="FFFFFF"/>
                            </a:solidFill>
                          </a:uFill>
                          <a:latin typeface="Calibri"/>
                        </a:rPr>
                        <a:t>A concrete role which can be assigned to a person or group in order to give this person or group the responsibility for something</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600" b="0" strike="noStrike" spc="-1">
                          <a:solidFill>
                            <a:srgbClr val="000000"/>
                          </a:solidFill>
                          <a:uFill>
                            <a:solidFill>
                              <a:srgbClr val="FFFFFF"/>
                            </a:solidFill>
                          </a:uFill>
                          <a:latin typeface="Calibri"/>
                        </a:rPr>
                        <a:t>Process manager for the incident and service request management process of an IT service provider</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de-DE" sz="1600" b="0" strike="noStrike" spc="-1">
                          <a:solidFill>
                            <a:srgbClr val="000000"/>
                          </a:solidFill>
                          <a:uFill>
                            <a:solidFill>
                              <a:srgbClr val="FFFFFF"/>
                            </a:solidFill>
                          </a:uFill>
                          <a:latin typeface="Calibri"/>
                        </a:rPr>
                        <a:t>Flight captain for flight XX123 from Munich to Brussels</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
        <p:nvSpPr>
          <p:cNvPr id="805" name="TextShape 3"/>
          <p:cNvSpPr txBox="1"/>
          <p:nvPr/>
        </p:nvSpPr>
        <p:spPr>
          <a:xfrm>
            <a:off x="6553080" y="6430680"/>
            <a:ext cx="2133360" cy="364680"/>
          </a:xfrm>
          <a:prstGeom prst="rect">
            <a:avLst/>
          </a:prstGeom>
          <a:noFill/>
          <a:ln>
            <a:noFill/>
          </a:ln>
        </p:spPr>
        <p:txBody>
          <a:bodyPr anchor="ctr"/>
          <a:lstStyle/>
          <a:p>
            <a:pPr algn="r">
              <a:lnSpc>
                <a:spcPct val="100000"/>
              </a:lnSpc>
            </a:pPr>
            <a:fld id="{2A5B89B5-12F5-4B9F-8424-929123A0396B}" type="slidenum">
              <a:rPr lang="de-DE" sz="1200" b="0" strike="noStrike" spc="-1">
                <a:solidFill>
                  <a:srgbClr val="8B8B8B"/>
                </a:solidFill>
                <a:uFill>
                  <a:solidFill>
                    <a:srgbClr val="FFFFFF"/>
                  </a:solidFill>
                </a:uFill>
                <a:latin typeface="Calibri"/>
              </a:rPr>
              <a:t>94</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Generic roles
</a:t>
            </a:r>
            <a:r>
              <a:rPr lang="en-US" sz="2400" b="0" strike="noStrike" spc="-1">
                <a:solidFill>
                  <a:srgbClr val="205595"/>
                </a:solidFill>
                <a:uFill>
                  <a:solidFill>
                    <a:srgbClr val="FFFFFF"/>
                  </a:solidFill>
                </a:uFill>
                <a:latin typeface="Calibri"/>
              </a:rPr>
              <a:t>according to FitSM-3</a:t>
            </a:r>
            <a:endParaRPr lang="en-US" sz="1800" b="0" strike="noStrike" spc="-1">
              <a:solidFill>
                <a:srgbClr val="000000"/>
              </a:solidFill>
              <a:uFill>
                <a:solidFill>
                  <a:srgbClr val="FFFFFF"/>
                </a:solidFill>
              </a:uFill>
              <a:latin typeface="Calibri"/>
            </a:endParaRPr>
          </a:p>
        </p:txBody>
      </p:sp>
      <p:sp>
        <p:nvSpPr>
          <p:cNvPr id="807"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SMS owner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SMS manager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Process owner (optional)</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Process manager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Case owner</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Member of process staff</a:t>
            </a: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Service owner</a:t>
            </a:r>
          </a:p>
        </p:txBody>
      </p:sp>
      <p:sp>
        <p:nvSpPr>
          <p:cNvPr id="808" name="TextShape 3"/>
          <p:cNvSpPr txBox="1"/>
          <p:nvPr/>
        </p:nvSpPr>
        <p:spPr>
          <a:xfrm>
            <a:off x="6553080" y="6430680"/>
            <a:ext cx="2133360" cy="364680"/>
          </a:xfrm>
          <a:prstGeom prst="rect">
            <a:avLst/>
          </a:prstGeom>
          <a:noFill/>
          <a:ln>
            <a:noFill/>
          </a:ln>
        </p:spPr>
        <p:txBody>
          <a:bodyPr anchor="ctr"/>
          <a:lstStyle/>
          <a:p>
            <a:pPr algn="r">
              <a:lnSpc>
                <a:spcPct val="100000"/>
              </a:lnSpc>
            </a:pPr>
            <a:fld id="{77DD6F2F-FAE5-42C8-A7A9-F357955BBF55}" type="slidenum">
              <a:rPr lang="de-DE" sz="1200" b="0" strike="noStrike" spc="-1">
                <a:solidFill>
                  <a:srgbClr val="8B8B8B"/>
                </a:solidFill>
                <a:uFill>
                  <a:solidFill>
                    <a:srgbClr val="FFFFFF"/>
                  </a:solidFill>
                </a:uFill>
                <a:latin typeface="Calibri"/>
              </a:rPr>
              <a:t>95</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Visualization of the role model
</a:t>
            </a:r>
            <a:r>
              <a:rPr lang="en-US" sz="2400" b="0" strike="noStrike" spc="-1">
                <a:solidFill>
                  <a:srgbClr val="205595"/>
                </a:solidFill>
                <a:uFill>
                  <a:solidFill>
                    <a:srgbClr val="FFFFFF"/>
                  </a:solidFill>
                </a:uFill>
                <a:latin typeface="Calibri"/>
              </a:rPr>
              <a:t>according to FitSM-3</a:t>
            </a:r>
            <a:endParaRPr lang="en-US" sz="1800" b="0" strike="noStrike" spc="-1">
              <a:solidFill>
                <a:srgbClr val="000000"/>
              </a:solidFill>
              <a:uFill>
                <a:solidFill>
                  <a:srgbClr val="FFFFFF"/>
                </a:solidFill>
              </a:uFill>
              <a:latin typeface="Calibri"/>
            </a:endParaRPr>
          </a:p>
        </p:txBody>
      </p:sp>
      <p:sp>
        <p:nvSpPr>
          <p:cNvPr id="810" name="TextShape 2"/>
          <p:cNvSpPr txBox="1"/>
          <p:nvPr/>
        </p:nvSpPr>
        <p:spPr>
          <a:xfrm>
            <a:off x="6553080" y="6430680"/>
            <a:ext cx="2133360" cy="364680"/>
          </a:xfrm>
          <a:prstGeom prst="rect">
            <a:avLst/>
          </a:prstGeom>
          <a:noFill/>
          <a:ln>
            <a:noFill/>
          </a:ln>
        </p:spPr>
        <p:txBody>
          <a:bodyPr anchor="ctr"/>
          <a:lstStyle/>
          <a:p>
            <a:pPr algn="r">
              <a:lnSpc>
                <a:spcPct val="100000"/>
              </a:lnSpc>
            </a:pPr>
            <a:fld id="{820198DB-4286-4EE1-A0F1-F308C631174C}" type="slidenum">
              <a:rPr lang="de-DE" sz="1200" b="0" strike="noStrike" spc="-1">
                <a:solidFill>
                  <a:srgbClr val="8B8B8B"/>
                </a:solidFill>
                <a:uFill>
                  <a:solidFill>
                    <a:srgbClr val="FFFFFF"/>
                  </a:solidFill>
                </a:uFill>
                <a:latin typeface="Calibri"/>
              </a:rPr>
              <a:t>96</a:t>
            </a:fld>
            <a:endParaRPr lang="de-DE" sz="1400" b="0" strike="noStrike" spc="-1">
              <a:solidFill>
                <a:srgbClr val="000000"/>
              </a:solidFill>
              <a:uFill>
                <a:solidFill>
                  <a:srgbClr val="FFFFFF"/>
                </a:solidFill>
              </a:uFill>
              <a:latin typeface="Times New Roman"/>
            </a:endParaRPr>
          </a:p>
        </p:txBody>
      </p:sp>
      <p:sp>
        <p:nvSpPr>
          <p:cNvPr id="811" name="CustomShape 3"/>
          <p:cNvSpPr/>
          <p:nvPr/>
        </p:nvSpPr>
        <p:spPr>
          <a:xfrm>
            <a:off x="438120" y="1886040"/>
            <a:ext cx="8257680" cy="45907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de-DE" sz="1400" b="1" strike="noStrike" spc="-1">
                <a:solidFill>
                  <a:srgbClr val="000000"/>
                </a:solidFill>
                <a:uFill>
                  <a:solidFill>
                    <a:srgbClr val="FFFFFF"/>
                  </a:solidFill>
                </a:uFill>
                <a:latin typeface="Calibri"/>
              </a:rPr>
              <a:t>Overall service management system (SMS)</a:t>
            </a:r>
            <a:endParaRPr lang="de-DE" sz="1800" b="0" strike="noStrike" spc="-1">
              <a:solidFill>
                <a:srgbClr val="000000"/>
              </a:solidFill>
              <a:uFill>
                <a:solidFill>
                  <a:srgbClr val="FFFFFF"/>
                </a:solidFill>
              </a:uFill>
              <a:latin typeface="Arial"/>
            </a:endParaRPr>
          </a:p>
        </p:txBody>
      </p:sp>
      <p:sp>
        <p:nvSpPr>
          <p:cNvPr id="812" name="CustomShape 4"/>
          <p:cNvSpPr/>
          <p:nvPr/>
        </p:nvSpPr>
        <p:spPr>
          <a:xfrm>
            <a:off x="581040" y="2705040"/>
            <a:ext cx="2133360" cy="637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Service: E-Mail</a:t>
            </a:r>
            <a:endParaRPr lang="de-DE" sz="1800" b="0" strike="noStrike" spc="-1">
              <a:solidFill>
                <a:srgbClr val="000000"/>
              </a:solidFill>
              <a:uFill>
                <a:solidFill>
                  <a:srgbClr val="FFFFFF"/>
                </a:solidFill>
              </a:uFill>
              <a:latin typeface="Arial"/>
            </a:endParaRPr>
          </a:p>
        </p:txBody>
      </p:sp>
      <p:sp>
        <p:nvSpPr>
          <p:cNvPr id="813" name="CustomShape 5"/>
          <p:cNvSpPr/>
          <p:nvPr/>
        </p:nvSpPr>
        <p:spPr>
          <a:xfrm>
            <a:off x="2962440" y="2705040"/>
            <a:ext cx="2133360" cy="637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Service: High performance computing</a:t>
            </a:r>
            <a:endParaRPr lang="de-DE" sz="1800" b="0" strike="noStrike" spc="-1">
              <a:solidFill>
                <a:srgbClr val="000000"/>
              </a:solidFill>
              <a:uFill>
                <a:solidFill>
                  <a:srgbClr val="FFFFFF"/>
                </a:solidFill>
              </a:uFill>
              <a:latin typeface="Arial"/>
            </a:endParaRPr>
          </a:p>
        </p:txBody>
      </p:sp>
      <p:sp>
        <p:nvSpPr>
          <p:cNvPr id="814" name="CustomShape 6"/>
          <p:cNvSpPr/>
          <p:nvPr/>
        </p:nvSpPr>
        <p:spPr>
          <a:xfrm>
            <a:off x="6467400" y="2705040"/>
            <a:ext cx="2085480" cy="637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Other services</a:t>
            </a:r>
            <a:endParaRPr lang="de-DE" sz="1800" b="0" strike="noStrike" spc="-1">
              <a:solidFill>
                <a:srgbClr val="000000"/>
              </a:solidFill>
              <a:uFill>
                <a:solidFill>
                  <a:srgbClr val="FFFFFF"/>
                </a:solidFill>
              </a:uFill>
              <a:latin typeface="Arial"/>
            </a:endParaRPr>
          </a:p>
        </p:txBody>
      </p:sp>
      <p:sp>
        <p:nvSpPr>
          <p:cNvPr id="815" name="CustomShape 7"/>
          <p:cNvSpPr/>
          <p:nvPr/>
        </p:nvSpPr>
        <p:spPr>
          <a:xfrm>
            <a:off x="581040" y="4105440"/>
            <a:ext cx="1152000" cy="22093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Process: SPM</a:t>
            </a:r>
            <a:endParaRPr lang="de-DE" sz="1800" b="0" strike="noStrike" spc="-1">
              <a:solidFill>
                <a:srgbClr val="000000"/>
              </a:solidFill>
              <a:uFill>
                <a:solidFill>
                  <a:srgbClr val="FFFFFF"/>
                </a:solidFill>
              </a:uFill>
              <a:latin typeface="Arial"/>
            </a:endParaRPr>
          </a:p>
        </p:txBody>
      </p:sp>
      <p:sp>
        <p:nvSpPr>
          <p:cNvPr id="816" name="CustomShape 8"/>
          <p:cNvSpPr/>
          <p:nvPr/>
        </p:nvSpPr>
        <p:spPr>
          <a:xfrm>
            <a:off x="1933560" y="4105440"/>
            <a:ext cx="1152000" cy="22093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Process: SLM</a:t>
            </a:r>
            <a:endParaRPr lang="de-DE" sz="1800" b="0" strike="noStrike" spc="-1">
              <a:solidFill>
                <a:srgbClr val="000000"/>
              </a:solidFill>
              <a:uFill>
                <a:solidFill>
                  <a:srgbClr val="FFFFFF"/>
                </a:solidFill>
              </a:uFill>
              <a:latin typeface="Arial"/>
            </a:endParaRPr>
          </a:p>
        </p:txBody>
      </p:sp>
      <p:sp>
        <p:nvSpPr>
          <p:cNvPr id="817" name="CustomShape 9"/>
          <p:cNvSpPr/>
          <p:nvPr/>
        </p:nvSpPr>
        <p:spPr>
          <a:xfrm>
            <a:off x="3276720" y="3848040"/>
            <a:ext cx="2009520" cy="24667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Process: ISRM</a:t>
            </a:r>
            <a:endParaRPr lang="de-DE" sz="1800" b="0" strike="noStrike" spc="-1">
              <a:solidFill>
                <a:srgbClr val="000000"/>
              </a:solidFill>
              <a:uFill>
                <a:solidFill>
                  <a:srgbClr val="FFFFFF"/>
                </a:solidFill>
              </a:uFill>
              <a:latin typeface="Arial"/>
            </a:endParaRPr>
          </a:p>
        </p:txBody>
      </p:sp>
      <p:sp>
        <p:nvSpPr>
          <p:cNvPr id="818" name="CustomShape 10"/>
          <p:cNvSpPr/>
          <p:nvPr/>
        </p:nvSpPr>
        <p:spPr>
          <a:xfrm>
            <a:off x="6467400" y="4083840"/>
            <a:ext cx="2085480" cy="22309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400" b="0" strike="noStrike" spc="-1">
                <a:solidFill>
                  <a:srgbClr val="000000"/>
                </a:solidFill>
                <a:uFill>
                  <a:solidFill>
                    <a:srgbClr val="FFFFFF"/>
                  </a:solidFill>
                </a:uFill>
                <a:latin typeface="Calibri"/>
              </a:rPr>
              <a:t>Other processes</a:t>
            </a:r>
            <a:endParaRPr lang="de-DE" sz="1800" b="0" strike="noStrike" spc="-1">
              <a:solidFill>
                <a:srgbClr val="000000"/>
              </a:solidFill>
              <a:uFill>
                <a:solidFill>
                  <a:srgbClr val="FFFFFF"/>
                </a:solidFill>
              </a:uFill>
              <a:latin typeface="Arial"/>
            </a:endParaRPr>
          </a:p>
        </p:txBody>
      </p:sp>
      <p:sp>
        <p:nvSpPr>
          <p:cNvPr id="819" name="CustomShape 11"/>
          <p:cNvSpPr/>
          <p:nvPr/>
        </p:nvSpPr>
        <p:spPr>
          <a:xfrm>
            <a:off x="762120" y="472428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p:txBody>
      </p:sp>
      <p:sp>
        <p:nvSpPr>
          <p:cNvPr id="820" name="CustomShape 12"/>
          <p:cNvSpPr/>
          <p:nvPr/>
        </p:nvSpPr>
        <p:spPr>
          <a:xfrm>
            <a:off x="762120" y="511488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p:txBody>
      </p:sp>
      <p:sp>
        <p:nvSpPr>
          <p:cNvPr id="821" name="CustomShape 13"/>
          <p:cNvSpPr/>
          <p:nvPr/>
        </p:nvSpPr>
        <p:spPr>
          <a:xfrm>
            <a:off x="762120" y="550548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3</a:t>
            </a:r>
            <a:endParaRPr lang="de-DE" sz="1800" b="0" strike="noStrike" spc="-1">
              <a:solidFill>
                <a:srgbClr val="000000"/>
              </a:solidFill>
              <a:uFill>
                <a:solidFill>
                  <a:srgbClr val="FFFFFF"/>
                </a:solidFill>
              </a:uFill>
              <a:latin typeface="Arial"/>
            </a:endParaRPr>
          </a:p>
        </p:txBody>
      </p:sp>
      <p:sp>
        <p:nvSpPr>
          <p:cNvPr id="822" name="CustomShape 14"/>
          <p:cNvSpPr/>
          <p:nvPr/>
        </p:nvSpPr>
        <p:spPr>
          <a:xfrm>
            <a:off x="2112120" y="47052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p:txBody>
      </p:sp>
      <p:sp>
        <p:nvSpPr>
          <p:cNvPr id="823" name="CustomShape 15"/>
          <p:cNvSpPr/>
          <p:nvPr/>
        </p:nvSpPr>
        <p:spPr>
          <a:xfrm>
            <a:off x="2112120" y="50958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p:txBody>
      </p:sp>
      <p:sp>
        <p:nvSpPr>
          <p:cNvPr id="824" name="CustomShape 16"/>
          <p:cNvSpPr/>
          <p:nvPr/>
        </p:nvSpPr>
        <p:spPr>
          <a:xfrm>
            <a:off x="2112120" y="54864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3</a:t>
            </a:r>
            <a:endParaRPr lang="de-DE" sz="1800" b="0" strike="noStrike" spc="-1">
              <a:solidFill>
                <a:srgbClr val="000000"/>
              </a:solidFill>
              <a:uFill>
                <a:solidFill>
                  <a:srgbClr val="FFFFFF"/>
                </a:solidFill>
              </a:uFill>
              <a:latin typeface="Arial"/>
            </a:endParaRPr>
          </a:p>
        </p:txBody>
      </p:sp>
      <p:sp>
        <p:nvSpPr>
          <p:cNvPr id="825" name="CustomShape 17"/>
          <p:cNvSpPr/>
          <p:nvPr/>
        </p:nvSpPr>
        <p:spPr>
          <a:xfrm>
            <a:off x="3436200" y="44388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p:txBody>
      </p:sp>
      <p:sp>
        <p:nvSpPr>
          <p:cNvPr id="826" name="CustomShape 18"/>
          <p:cNvSpPr/>
          <p:nvPr/>
        </p:nvSpPr>
        <p:spPr>
          <a:xfrm>
            <a:off x="3436200" y="6010200"/>
            <a:ext cx="91872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p:txBody>
      </p:sp>
      <p:sp>
        <p:nvSpPr>
          <p:cNvPr id="827" name="CustomShape 19"/>
          <p:cNvSpPr/>
          <p:nvPr/>
        </p:nvSpPr>
        <p:spPr>
          <a:xfrm>
            <a:off x="4443480" y="4748040"/>
            <a:ext cx="180720" cy="11761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i="1" strike="noStrike" spc="-1">
                <a:solidFill>
                  <a:srgbClr val="000000"/>
                </a:solidFill>
                <a:uFill>
                  <a:solidFill>
                    <a:srgbClr val="FFFFFF"/>
                  </a:solidFill>
                </a:uFill>
                <a:latin typeface="Calibri"/>
              </a:rPr>
              <a:t>Incident 142</a:t>
            </a:r>
            <a:endParaRPr lang="de-DE" sz="1800" b="0" strike="noStrike" spc="-1">
              <a:solidFill>
                <a:srgbClr val="000000"/>
              </a:solidFill>
              <a:uFill>
                <a:solidFill>
                  <a:srgbClr val="FFFFFF"/>
                </a:solidFill>
              </a:uFill>
              <a:latin typeface="Arial"/>
            </a:endParaRPr>
          </a:p>
        </p:txBody>
      </p:sp>
      <p:sp>
        <p:nvSpPr>
          <p:cNvPr id="828" name="CustomShape 20"/>
          <p:cNvSpPr/>
          <p:nvPr/>
        </p:nvSpPr>
        <p:spPr>
          <a:xfrm>
            <a:off x="4714920" y="4748040"/>
            <a:ext cx="180720" cy="11761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i="1" strike="noStrike" spc="-1">
                <a:solidFill>
                  <a:srgbClr val="000000"/>
                </a:solidFill>
                <a:uFill>
                  <a:solidFill>
                    <a:srgbClr val="FFFFFF"/>
                  </a:solidFill>
                </a:uFill>
                <a:latin typeface="Calibri"/>
              </a:rPr>
              <a:t>Incident 143</a:t>
            </a:r>
            <a:endParaRPr lang="de-DE" sz="1800" b="0" strike="noStrike" spc="-1">
              <a:solidFill>
                <a:srgbClr val="000000"/>
              </a:solidFill>
              <a:uFill>
                <a:solidFill>
                  <a:srgbClr val="FFFFFF"/>
                </a:solidFill>
              </a:uFill>
              <a:latin typeface="Arial"/>
            </a:endParaRPr>
          </a:p>
        </p:txBody>
      </p:sp>
      <p:sp>
        <p:nvSpPr>
          <p:cNvPr id="829" name="CustomShape 21"/>
          <p:cNvSpPr/>
          <p:nvPr/>
        </p:nvSpPr>
        <p:spPr>
          <a:xfrm>
            <a:off x="4986360" y="4748040"/>
            <a:ext cx="180720" cy="117612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i="1" strike="noStrike" spc="-1">
                <a:solidFill>
                  <a:srgbClr val="000000"/>
                </a:solidFill>
                <a:uFill>
                  <a:solidFill>
                    <a:srgbClr val="FFFFFF"/>
                  </a:solidFill>
                </a:uFill>
                <a:latin typeface="Calibri"/>
              </a:rPr>
              <a:t>Incident 144</a:t>
            </a:r>
            <a:endParaRPr lang="de-DE" sz="1800" b="0" strike="noStrike" spc="-1">
              <a:solidFill>
                <a:srgbClr val="000000"/>
              </a:solidFill>
              <a:uFill>
                <a:solidFill>
                  <a:srgbClr val="FFFFFF"/>
                </a:solidFill>
              </a:uFill>
              <a:latin typeface="Arial"/>
            </a:endParaRPr>
          </a:p>
        </p:txBody>
      </p:sp>
      <p:sp>
        <p:nvSpPr>
          <p:cNvPr id="830" name="CustomShape 22"/>
          <p:cNvSpPr/>
          <p:nvPr/>
        </p:nvSpPr>
        <p:spPr>
          <a:xfrm>
            <a:off x="3629160" y="474804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1</a:t>
            </a:r>
            <a:endParaRPr lang="de-DE" sz="1800" b="0" strike="noStrike" spc="-1">
              <a:solidFill>
                <a:srgbClr val="000000"/>
              </a:solidFill>
              <a:uFill>
                <a:solidFill>
                  <a:srgbClr val="FFFFFF"/>
                </a:solidFill>
              </a:uFill>
              <a:latin typeface="Arial"/>
            </a:endParaRPr>
          </a:p>
        </p:txBody>
      </p:sp>
      <p:sp>
        <p:nvSpPr>
          <p:cNvPr id="831" name="CustomShape 23"/>
          <p:cNvSpPr/>
          <p:nvPr/>
        </p:nvSpPr>
        <p:spPr>
          <a:xfrm>
            <a:off x="3629160" y="506736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2</a:t>
            </a:r>
            <a:endParaRPr lang="de-DE" sz="1800" b="0" strike="noStrike" spc="-1">
              <a:solidFill>
                <a:srgbClr val="000000"/>
              </a:solidFill>
              <a:uFill>
                <a:solidFill>
                  <a:srgbClr val="FFFFFF"/>
                </a:solidFill>
              </a:uFill>
              <a:latin typeface="Arial"/>
            </a:endParaRPr>
          </a:p>
        </p:txBody>
      </p:sp>
      <p:sp>
        <p:nvSpPr>
          <p:cNvPr id="832" name="CustomShape 24"/>
          <p:cNvSpPr/>
          <p:nvPr/>
        </p:nvSpPr>
        <p:spPr>
          <a:xfrm>
            <a:off x="3629160" y="537696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3</a:t>
            </a:r>
            <a:endParaRPr lang="de-DE" sz="1800" b="0" strike="noStrike" spc="-1">
              <a:solidFill>
                <a:srgbClr val="000000"/>
              </a:solidFill>
              <a:uFill>
                <a:solidFill>
                  <a:srgbClr val="FFFFFF"/>
                </a:solidFill>
              </a:uFill>
              <a:latin typeface="Arial"/>
            </a:endParaRPr>
          </a:p>
        </p:txBody>
      </p:sp>
      <p:sp>
        <p:nvSpPr>
          <p:cNvPr id="833" name="CustomShape 25"/>
          <p:cNvSpPr/>
          <p:nvPr/>
        </p:nvSpPr>
        <p:spPr>
          <a:xfrm>
            <a:off x="3629160" y="5686560"/>
            <a:ext cx="725760" cy="237600"/>
          </a:xfrm>
          <a:prstGeom prst="rect">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000000"/>
                </a:solidFill>
                <a:uFill>
                  <a:solidFill>
                    <a:srgbClr val="FFFFFF"/>
                  </a:solidFill>
                </a:uFill>
                <a:latin typeface="Calibri"/>
              </a:rPr>
              <a:t>Step 4</a:t>
            </a:r>
            <a:endParaRPr lang="de-DE" sz="1800" b="0" strike="noStrike" spc="-1">
              <a:solidFill>
                <a:srgbClr val="000000"/>
              </a:solidFill>
              <a:uFill>
                <a:solidFill>
                  <a:srgbClr val="FFFFFF"/>
                </a:solidFill>
              </a:uFill>
              <a:latin typeface="Arial"/>
            </a:endParaRPr>
          </a:p>
        </p:txBody>
      </p:sp>
      <p:sp>
        <p:nvSpPr>
          <p:cNvPr id="834" name="CustomShape 26"/>
          <p:cNvSpPr/>
          <p:nvPr/>
        </p:nvSpPr>
        <p:spPr>
          <a:xfrm>
            <a:off x="676440" y="2352600"/>
            <a:ext cx="1342800" cy="442440"/>
          </a:xfrm>
          <a:prstGeom prst="roundRect">
            <a:avLst>
              <a:gd name="adj" fmla="val 16667"/>
            </a:avLst>
          </a:prstGeom>
          <a:solidFill>
            <a:schemeClr val="accent1">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Service owner: E-mail</a:t>
            </a:r>
            <a:endParaRPr lang="de-DE" sz="1800" b="0" strike="noStrike" spc="-1">
              <a:solidFill>
                <a:srgbClr val="000000"/>
              </a:solidFill>
              <a:uFill>
                <a:solidFill>
                  <a:srgbClr val="FFFFFF"/>
                </a:solidFill>
              </a:uFill>
              <a:latin typeface="Arial"/>
            </a:endParaRPr>
          </a:p>
        </p:txBody>
      </p:sp>
      <p:sp>
        <p:nvSpPr>
          <p:cNvPr id="835" name="CustomShape 27"/>
          <p:cNvSpPr/>
          <p:nvPr/>
        </p:nvSpPr>
        <p:spPr>
          <a:xfrm>
            <a:off x="3038400" y="2352600"/>
            <a:ext cx="1342800" cy="442440"/>
          </a:xfrm>
          <a:prstGeom prst="roundRect">
            <a:avLst>
              <a:gd name="adj" fmla="val 16667"/>
            </a:avLst>
          </a:prstGeom>
          <a:solidFill>
            <a:schemeClr val="accent1">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Service owner: HP computing</a:t>
            </a:r>
            <a:endParaRPr lang="de-DE" sz="1800" b="0" strike="noStrike" spc="-1">
              <a:solidFill>
                <a:srgbClr val="000000"/>
              </a:solidFill>
              <a:uFill>
                <a:solidFill>
                  <a:srgbClr val="FFFFFF"/>
                </a:solidFill>
              </a:uFill>
              <a:latin typeface="Arial"/>
            </a:endParaRPr>
          </a:p>
        </p:txBody>
      </p:sp>
      <p:sp>
        <p:nvSpPr>
          <p:cNvPr id="836" name="CustomShape 28"/>
          <p:cNvSpPr/>
          <p:nvPr/>
        </p:nvSpPr>
        <p:spPr>
          <a:xfrm>
            <a:off x="1566720" y="1685880"/>
            <a:ext cx="1342800" cy="256680"/>
          </a:xfrm>
          <a:prstGeom prst="roundRect">
            <a:avLst>
              <a:gd name="adj" fmla="val 16667"/>
            </a:avLst>
          </a:prstGeom>
          <a:solidFill>
            <a:schemeClr val="accent1">
              <a:lumMod val="7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SMS owner</a:t>
            </a:r>
            <a:endParaRPr lang="de-DE" sz="1800" b="0" strike="noStrike" spc="-1">
              <a:solidFill>
                <a:srgbClr val="000000"/>
              </a:solidFill>
              <a:uFill>
                <a:solidFill>
                  <a:srgbClr val="FFFFFF"/>
                </a:solidFill>
              </a:uFill>
              <a:latin typeface="Arial"/>
            </a:endParaRPr>
          </a:p>
        </p:txBody>
      </p:sp>
      <p:sp>
        <p:nvSpPr>
          <p:cNvPr id="837" name="CustomShape 29"/>
          <p:cNvSpPr/>
          <p:nvPr/>
        </p:nvSpPr>
        <p:spPr>
          <a:xfrm>
            <a:off x="1990800" y="3956400"/>
            <a:ext cx="97344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PM SLM</a:t>
            </a:r>
            <a:endParaRPr lang="de-DE" sz="1800" b="0" strike="noStrike" spc="-1">
              <a:solidFill>
                <a:srgbClr val="000000"/>
              </a:solidFill>
              <a:uFill>
                <a:solidFill>
                  <a:srgbClr val="FFFFFF"/>
                </a:solidFill>
              </a:uFill>
              <a:latin typeface="Arial"/>
            </a:endParaRPr>
          </a:p>
        </p:txBody>
      </p:sp>
      <p:sp>
        <p:nvSpPr>
          <p:cNvPr id="838" name="CustomShape 30"/>
          <p:cNvSpPr/>
          <p:nvPr/>
        </p:nvSpPr>
        <p:spPr>
          <a:xfrm>
            <a:off x="5238720" y="439344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Arial Narrow"/>
              </a:rPr>
              <a:t>Case owner incident 142</a:t>
            </a:r>
            <a:endParaRPr lang="de-DE" sz="1800" b="0" strike="noStrike" spc="-1">
              <a:solidFill>
                <a:srgbClr val="000000"/>
              </a:solidFill>
              <a:uFill>
                <a:solidFill>
                  <a:srgbClr val="FFFFFF"/>
                </a:solidFill>
              </a:uFill>
              <a:latin typeface="Arial"/>
            </a:endParaRPr>
          </a:p>
        </p:txBody>
      </p:sp>
      <p:sp>
        <p:nvSpPr>
          <p:cNvPr id="839" name="CustomShape 31"/>
          <p:cNvSpPr/>
          <p:nvPr/>
        </p:nvSpPr>
        <p:spPr>
          <a:xfrm>
            <a:off x="658440" y="3964680"/>
            <a:ext cx="97344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PM SPM</a:t>
            </a:r>
            <a:endParaRPr lang="de-DE" sz="1800" b="0" strike="noStrike" spc="-1">
              <a:solidFill>
                <a:srgbClr val="000000"/>
              </a:solidFill>
              <a:uFill>
                <a:solidFill>
                  <a:srgbClr val="FFFFFF"/>
                </a:solidFill>
              </a:uFill>
              <a:latin typeface="Arial"/>
            </a:endParaRPr>
          </a:p>
        </p:txBody>
      </p:sp>
      <p:sp>
        <p:nvSpPr>
          <p:cNvPr id="840" name="CustomShape 32"/>
          <p:cNvSpPr/>
          <p:nvPr/>
        </p:nvSpPr>
        <p:spPr>
          <a:xfrm>
            <a:off x="3764880" y="3705120"/>
            <a:ext cx="97344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PM ISRM</a:t>
            </a:r>
            <a:endParaRPr lang="de-DE" sz="1800" b="0" strike="noStrike" spc="-1">
              <a:solidFill>
                <a:srgbClr val="000000"/>
              </a:solidFill>
              <a:uFill>
                <a:solidFill>
                  <a:srgbClr val="FFFFFF"/>
                </a:solidFill>
              </a:uFill>
              <a:latin typeface="Arial"/>
            </a:endParaRPr>
          </a:p>
        </p:txBody>
      </p:sp>
      <p:sp>
        <p:nvSpPr>
          <p:cNvPr id="841" name="CustomShape 33"/>
          <p:cNvSpPr/>
          <p:nvPr/>
        </p:nvSpPr>
        <p:spPr>
          <a:xfrm>
            <a:off x="658440" y="3524400"/>
            <a:ext cx="2305800" cy="363960"/>
          </a:xfrm>
          <a:prstGeom prst="roundRect">
            <a:avLst>
              <a:gd name="adj" fmla="val 16667"/>
            </a:avLst>
          </a:prstGeom>
          <a:solidFill>
            <a:schemeClr val="tx2">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Process owner SPM &amp; SLM</a:t>
            </a:r>
            <a:endParaRPr lang="de-DE" sz="1800" b="0" strike="noStrike" spc="-1">
              <a:solidFill>
                <a:srgbClr val="000000"/>
              </a:solidFill>
              <a:uFill>
                <a:solidFill>
                  <a:srgbClr val="FFFFFF"/>
                </a:solidFill>
              </a:uFill>
              <a:latin typeface="Arial"/>
            </a:endParaRPr>
          </a:p>
        </p:txBody>
      </p:sp>
      <p:sp>
        <p:nvSpPr>
          <p:cNvPr id="842" name="CustomShape 34"/>
          <p:cNvSpPr/>
          <p:nvPr/>
        </p:nvSpPr>
        <p:spPr>
          <a:xfrm>
            <a:off x="6534000" y="3937320"/>
            <a:ext cx="1942560" cy="292680"/>
          </a:xfrm>
          <a:prstGeom prst="roundRect">
            <a:avLst>
              <a:gd name="adj" fmla="val 16667"/>
            </a:avLst>
          </a:prstGeom>
          <a:solidFill>
            <a:schemeClr val="accent3"/>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Process managers</a:t>
            </a:r>
            <a:endParaRPr lang="de-DE" sz="1800" b="0" strike="noStrike" spc="-1">
              <a:solidFill>
                <a:srgbClr val="000000"/>
              </a:solidFill>
              <a:uFill>
                <a:solidFill>
                  <a:srgbClr val="FFFFFF"/>
                </a:solidFill>
              </a:uFill>
              <a:latin typeface="Arial"/>
            </a:endParaRPr>
          </a:p>
        </p:txBody>
      </p:sp>
      <p:sp>
        <p:nvSpPr>
          <p:cNvPr id="843" name="CustomShape 35"/>
          <p:cNvSpPr/>
          <p:nvPr/>
        </p:nvSpPr>
        <p:spPr>
          <a:xfrm>
            <a:off x="6534000" y="3476520"/>
            <a:ext cx="1942560" cy="363960"/>
          </a:xfrm>
          <a:prstGeom prst="roundRect">
            <a:avLst>
              <a:gd name="adj" fmla="val 16667"/>
            </a:avLst>
          </a:prstGeom>
          <a:solidFill>
            <a:schemeClr val="tx2">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Process owners</a:t>
            </a:r>
            <a:endParaRPr lang="de-DE" sz="1800" b="0" strike="noStrike" spc="-1">
              <a:solidFill>
                <a:srgbClr val="000000"/>
              </a:solidFill>
              <a:uFill>
                <a:solidFill>
                  <a:srgbClr val="FFFFFF"/>
                </a:solidFill>
              </a:uFill>
              <a:latin typeface="Arial"/>
            </a:endParaRPr>
          </a:p>
        </p:txBody>
      </p:sp>
      <p:sp>
        <p:nvSpPr>
          <p:cNvPr id="844" name="CustomShape 36"/>
          <p:cNvSpPr/>
          <p:nvPr/>
        </p:nvSpPr>
        <p:spPr>
          <a:xfrm>
            <a:off x="6610320" y="2352600"/>
            <a:ext cx="1342800" cy="442440"/>
          </a:xfrm>
          <a:prstGeom prst="roundRect">
            <a:avLst>
              <a:gd name="adj" fmla="val 16667"/>
            </a:avLst>
          </a:prstGeom>
          <a:solidFill>
            <a:schemeClr val="accent1">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Service owners</a:t>
            </a:r>
            <a:endParaRPr lang="de-DE" sz="1800" b="0" strike="noStrike" spc="-1">
              <a:solidFill>
                <a:srgbClr val="000000"/>
              </a:solidFill>
              <a:uFill>
                <a:solidFill>
                  <a:srgbClr val="FFFFFF"/>
                </a:solidFill>
              </a:uFill>
              <a:latin typeface="Arial"/>
            </a:endParaRPr>
          </a:p>
        </p:txBody>
      </p:sp>
      <p:sp>
        <p:nvSpPr>
          <p:cNvPr id="845" name="CustomShape 37"/>
          <p:cNvSpPr/>
          <p:nvPr/>
        </p:nvSpPr>
        <p:spPr>
          <a:xfrm>
            <a:off x="5238720" y="492192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Arial Narrow"/>
              </a:rPr>
              <a:t>Case owner incident 143</a:t>
            </a:r>
            <a:endParaRPr lang="de-DE" sz="1800" b="0" strike="noStrike" spc="-1">
              <a:solidFill>
                <a:srgbClr val="000000"/>
              </a:solidFill>
              <a:uFill>
                <a:solidFill>
                  <a:srgbClr val="FFFFFF"/>
                </a:solidFill>
              </a:uFill>
              <a:latin typeface="Arial"/>
            </a:endParaRPr>
          </a:p>
        </p:txBody>
      </p:sp>
      <p:sp>
        <p:nvSpPr>
          <p:cNvPr id="846" name="CustomShape 38"/>
          <p:cNvSpPr/>
          <p:nvPr/>
        </p:nvSpPr>
        <p:spPr>
          <a:xfrm>
            <a:off x="5238720" y="545076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Arial Narrow"/>
              </a:rPr>
              <a:t>Case owner incident 144</a:t>
            </a:r>
            <a:endParaRPr lang="de-DE" sz="1800" b="0" strike="noStrike" spc="-1">
              <a:solidFill>
                <a:srgbClr val="000000"/>
              </a:solidFill>
              <a:uFill>
                <a:solidFill>
                  <a:srgbClr val="FFFFFF"/>
                </a:solidFill>
              </a:uFill>
              <a:latin typeface="Arial"/>
            </a:endParaRPr>
          </a:p>
        </p:txBody>
      </p:sp>
      <p:sp>
        <p:nvSpPr>
          <p:cNvPr id="847" name="CustomShape 39"/>
          <p:cNvSpPr/>
          <p:nvPr/>
        </p:nvSpPr>
        <p:spPr>
          <a:xfrm>
            <a:off x="6648480" y="4824360"/>
            <a:ext cx="1049760" cy="473400"/>
          </a:xfrm>
          <a:prstGeom prst="roundRect">
            <a:avLst>
              <a:gd name="adj" fmla="val 16667"/>
            </a:avLst>
          </a:prstGeom>
          <a:solidFill>
            <a:schemeClr val="accent4">
              <a:lumMod val="60000"/>
              <a:lumOff val="40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Case owners</a:t>
            </a:r>
            <a:endParaRPr lang="de-DE" sz="1800" b="0" strike="noStrike" spc="-1">
              <a:solidFill>
                <a:srgbClr val="000000"/>
              </a:solidFill>
              <a:uFill>
                <a:solidFill>
                  <a:srgbClr val="FFFFFF"/>
                </a:solidFill>
              </a:uFill>
              <a:latin typeface="Arial"/>
            </a:endParaRPr>
          </a:p>
        </p:txBody>
      </p:sp>
      <p:sp>
        <p:nvSpPr>
          <p:cNvPr id="848" name="CustomShape 40"/>
          <p:cNvSpPr/>
          <p:nvPr/>
        </p:nvSpPr>
        <p:spPr>
          <a:xfrm>
            <a:off x="3333600" y="4467240"/>
            <a:ext cx="193680" cy="174276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ISRM staff</a:t>
            </a:r>
            <a:endParaRPr lang="de-DE" sz="1800" b="0" strike="noStrike" spc="-1">
              <a:solidFill>
                <a:srgbClr val="000000"/>
              </a:solidFill>
              <a:uFill>
                <a:solidFill>
                  <a:srgbClr val="FFFFFF"/>
                </a:solidFill>
              </a:uFill>
              <a:latin typeface="Arial"/>
            </a:endParaRPr>
          </a:p>
        </p:txBody>
      </p:sp>
      <p:sp>
        <p:nvSpPr>
          <p:cNvPr id="849" name="CustomShape 41"/>
          <p:cNvSpPr/>
          <p:nvPr/>
        </p:nvSpPr>
        <p:spPr>
          <a:xfrm>
            <a:off x="639360" y="4768560"/>
            <a:ext cx="215280" cy="91872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SPM staff</a:t>
            </a:r>
            <a:endParaRPr lang="de-DE" sz="1800" b="0" strike="noStrike" spc="-1">
              <a:solidFill>
                <a:srgbClr val="000000"/>
              </a:solidFill>
              <a:uFill>
                <a:solidFill>
                  <a:srgbClr val="FFFFFF"/>
                </a:solidFill>
              </a:uFill>
              <a:latin typeface="Arial"/>
            </a:endParaRPr>
          </a:p>
        </p:txBody>
      </p:sp>
      <p:sp>
        <p:nvSpPr>
          <p:cNvPr id="850" name="CustomShape 42"/>
          <p:cNvSpPr/>
          <p:nvPr/>
        </p:nvSpPr>
        <p:spPr>
          <a:xfrm>
            <a:off x="1988280" y="4755240"/>
            <a:ext cx="215280" cy="91872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vert="vert270"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SLM staff</a:t>
            </a:r>
            <a:endParaRPr lang="de-DE" sz="1800" b="0" strike="noStrike" spc="-1">
              <a:solidFill>
                <a:srgbClr val="000000"/>
              </a:solidFill>
              <a:uFill>
                <a:solidFill>
                  <a:srgbClr val="FFFFFF"/>
                </a:solidFill>
              </a:uFill>
              <a:latin typeface="Arial"/>
            </a:endParaRPr>
          </a:p>
        </p:txBody>
      </p:sp>
      <p:sp>
        <p:nvSpPr>
          <p:cNvPr id="851" name="CustomShape 43"/>
          <p:cNvSpPr/>
          <p:nvPr/>
        </p:nvSpPr>
        <p:spPr>
          <a:xfrm>
            <a:off x="7272360" y="5549040"/>
            <a:ext cx="1076760" cy="477720"/>
          </a:xfrm>
          <a:prstGeom prst="roundRect">
            <a:avLst>
              <a:gd name="adj" fmla="val 16667"/>
            </a:avLst>
          </a:prstGeom>
          <a:solidFill>
            <a:schemeClr val="accent6"/>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Process staff</a:t>
            </a:r>
            <a:endParaRPr lang="de-DE" sz="1800" b="0" strike="noStrike" spc="-1">
              <a:solidFill>
                <a:srgbClr val="000000"/>
              </a:solidFill>
              <a:uFill>
                <a:solidFill>
                  <a:srgbClr val="FFFFFF"/>
                </a:solidFill>
              </a:uFill>
              <a:latin typeface="Arial"/>
            </a:endParaRPr>
          </a:p>
        </p:txBody>
      </p:sp>
      <p:sp>
        <p:nvSpPr>
          <p:cNvPr id="852" name="CustomShape 44"/>
          <p:cNvSpPr/>
          <p:nvPr/>
        </p:nvSpPr>
        <p:spPr>
          <a:xfrm>
            <a:off x="1566720" y="1976400"/>
            <a:ext cx="1342800" cy="256680"/>
          </a:xfrm>
          <a:prstGeom prst="roundRect">
            <a:avLst>
              <a:gd name="adj" fmla="val 16667"/>
            </a:avLst>
          </a:prstGeom>
          <a:solidFill>
            <a:schemeClr val="accent1">
              <a:lumMod val="7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FFFFFF"/>
                </a:solidFill>
                <a:uFill>
                  <a:solidFill>
                    <a:srgbClr val="FFFFFF"/>
                  </a:solidFill>
                </a:uFill>
                <a:latin typeface="Calibri"/>
              </a:rPr>
              <a:t>SMS manager</a:t>
            </a:r>
            <a:endParaRPr lang="de-DE" sz="1800" b="0" strike="noStrike" spc="-1">
              <a:solidFill>
                <a:srgbClr val="000000"/>
              </a:solidFill>
              <a:uFill>
                <a:solidFill>
                  <a:srgbClr val="FFFFFF"/>
                </a:solidFill>
              </a:uFill>
              <a:latin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Planning and allocating responsibilities</a:t>
            </a:r>
            <a:endParaRPr lang="en-US" sz="1800" b="0" strike="noStrike" spc="-1">
              <a:solidFill>
                <a:srgbClr val="000000"/>
              </a:solidFill>
              <a:uFill>
                <a:solidFill>
                  <a:srgbClr val="FFFFFF"/>
                </a:solidFill>
              </a:uFill>
              <a:latin typeface="Calibri"/>
            </a:endParaRPr>
          </a:p>
        </p:txBody>
      </p:sp>
      <p:sp>
        <p:nvSpPr>
          <p:cNvPr id="854"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The RACI matrix is a tool to describe roles and responsibilities within a specific context in a simplified and easy to grasp manner.</a:t>
            </a:r>
          </a:p>
        </p:txBody>
      </p:sp>
      <p:sp>
        <p:nvSpPr>
          <p:cNvPr id="855" name="TextShape 3"/>
          <p:cNvSpPr txBox="1"/>
          <p:nvPr/>
        </p:nvSpPr>
        <p:spPr>
          <a:xfrm>
            <a:off x="6553080" y="6430680"/>
            <a:ext cx="2133360" cy="364680"/>
          </a:xfrm>
          <a:prstGeom prst="rect">
            <a:avLst/>
          </a:prstGeom>
          <a:noFill/>
          <a:ln>
            <a:noFill/>
          </a:ln>
        </p:spPr>
        <p:txBody>
          <a:bodyPr anchor="ctr"/>
          <a:lstStyle/>
          <a:p>
            <a:pPr algn="r">
              <a:lnSpc>
                <a:spcPct val="100000"/>
              </a:lnSpc>
            </a:pPr>
            <a:fld id="{441B1B65-300D-467F-A94B-4C33C34584CF}" type="slidenum">
              <a:rPr lang="de-DE" sz="1200" b="0" strike="noStrike" spc="-1">
                <a:solidFill>
                  <a:srgbClr val="8B8B8B"/>
                </a:solidFill>
                <a:uFill>
                  <a:solidFill>
                    <a:srgbClr val="FFFFFF"/>
                  </a:solidFill>
                </a:uFill>
                <a:latin typeface="Calibri"/>
              </a:rPr>
              <a:t>97</a:t>
            </a:fld>
            <a:endParaRPr lang="de-DE" sz="1400" b="0" strike="noStrike" spc="-1">
              <a:solidFill>
                <a:srgbClr val="000000"/>
              </a:solidFill>
              <a:uFill>
                <a:solidFill>
                  <a:srgbClr val="FFFFFF"/>
                </a:solidFill>
              </a:uFill>
              <a:latin typeface="Times New Roman"/>
            </a:endParaRPr>
          </a:p>
        </p:txBody>
      </p:sp>
      <p:graphicFrame>
        <p:nvGraphicFramePr>
          <p:cNvPr id="856" name="Table 4"/>
          <p:cNvGraphicFramePr/>
          <p:nvPr/>
        </p:nvGraphicFramePr>
        <p:xfrm>
          <a:off x="2186640" y="3207600"/>
          <a:ext cx="4770360" cy="3025079"/>
        </p:xfrm>
        <a:graphic>
          <a:graphicData uri="http://schemas.openxmlformats.org/drawingml/2006/table">
            <a:tbl>
              <a:tblPr/>
              <a:tblGrid>
                <a:gridCol w="953640">
                  <a:extLst>
                    <a:ext uri="{9D8B030D-6E8A-4147-A177-3AD203B41FA5}">
                      <a16:colId xmlns:a16="http://schemas.microsoft.com/office/drawing/2014/main" val="20000"/>
                    </a:ext>
                  </a:extLst>
                </a:gridCol>
                <a:gridCol w="954360">
                  <a:extLst>
                    <a:ext uri="{9D8B030D-6E8A-4147-A177-3AD203B41FA5}">
                      <a16:colId xmlns:a16="http://schemas.microsoft.com/office/drawing/2014/main" val="20001"/>
                    </a:ext>
                  </a:extLst>
                </a:gridCol>
                <a:gridCol w="953640">
                  <a:extLst>
                    <a:ext uri="{9D8B030D-6E8A-4147-A177-3AD203B41FA5}">
                      <a16:colId xmlns:a16="http://schemas.microsoft.com/office/drawing/2014/main" val="20002"/>
                    </a:ext>
                  </a:extLst>
                </a:gridCol>
                <a:gridCol w="954360">
                  <a:extLst>
                    <a:ext uri="{9D8B030D-6E8A-4147-A177-3AD203B41FA5}">
                      <a16:colId xmlns:a16="http://schemas.microsoft.com/office/drawing/2014/main" val="20003"/>
                    </a:ext>
                  </a:extLst>
                </a:gridCol>
                <a:gridCol w="954360">
                  <a:extLst>
                    <a:ext uri="{9D8B030D-6E8A-4147-A177-3AD203B41FA5}">
                      <a16:colId xmlns:a16="http://schemas.microsoft.com/office/drawing/2014/main" val="20004"/>
                    </a:ext>
                  </a:extLst>
                </a:gridCol>
              </a:tblGrid>
              <a:tr h="0">
                <a:tc>
                  <a:txBody>
                    <a:bodyPr/>
                    <a:lstStyle/>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Role 1</a:t>
                      </a:r>
                      <a:endParaRPr lang="de-DE" sz="1800" b="0" strike="noStrike" spc="-1">
                        <a:solidFill>
                          <a:srgbClr val="000000"/>
                        </a:solidFill>
                        <a:uFill>
                          <a:solidFill>
                            <a:srgbClr val="FFFFFF"/>
                          </a:solidFill>
                        </a:uFill>
                        <a:latin typeface="Arial"/>
                      </a:endParaRPr>
                    </a:p>
                    <a:p>
                      <a:pPr algn="ctr">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Role 2</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Role 3</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0">
                <a:tc>
                  <a:txBody>
                    <a:bodyPr/>
                    <a:lstStyle/>
                    <a:p>
                      <a:pPr algn="just">
                        <a:lnSpc>
                          <a:spcPct val="107000"/>
                        </a:lnSpc>
                      </a:pPr>
                      <a:r>
                        <a:rPr lang="de-DE" sz="1600" b="1" strike="noStrike" spc="-1">
                          <a:solidFill>
                            <a:srgbClr val="FFFFFF"/>
                          </a:solidFill>
                          <a:uFill>
                            <a:solidFill>
                              <a:srgbClr val="FFFFFF"/>
                            </a:solidFill>
                          </a:uFill>
                          <a:latin typeface="Calibri"/>
                        </a:rPr>
                        <a:t>Activity 1</a:t>
                      </a:r>
                      <a:endParaRPr lang="de-DE" sz="1800" b="0" strike="noStrike" spc="-1">
                        <a:solidFill>
                          <a:srgbClr val="000000"/>
                        </a:solidFill>
                        <a:uFill>
                          <a:solidFill>
                            <a:srgbClr val="FFFFFF"/>
                          </a:solidFill>
                        </a:uFill>
                        <a:latin typeface="Arial"/>
                      </a:endParaRPr>
                    </a:p>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I</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0">
                <a:tc>
                  <a:txBody>
                    <a:bodyPr/>
                    <a:lstStyle/>
                    <a:p>
                      <a:pPr algn="just">
                        <a:lnSpc>
                          <a:spcPct val="107000"/>
                        </a:lnSpc>
                      </a:pPr>
                      <a:r>
                        <a:rPr lang="de-DE" sz="1600" b="1" strike="noStrike" spc="-1">
                          <a:solidFill>
                            <a:srgbClr val="FFFFFF"/>
                          </a:solidFill>
                          <a:uFill>
                            <a:solidFill>
                              <a:srgbClr val="FFFFFF"/>
                            </a:solidFill>
                          </a:uFill>
                          <a:latin typeface="Calibri"/>
                        </a:rPr>
                        <a:t>Activity 2</a:t>
                      </a:r>
                      <a:endParaRPr lang="de-DE" sz="1800" b="0" strike="noStrike" spc="-1">
                        <a:solidFill>
                          <a:srgbClr val="000000"/>
                        </a:solidFill>
                        <a:uFill>
                          <a:solidFill>
                            <a:srgbClr val="FFFFFF"/>
                          </a:solidFill>
                        </a:uFill>
                        <a:latin typeface="Arial"/>
                      </a:endParaRPr>
                    </a:p>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AI</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0">
                <a:tc>
                  <a:txBody>
                    <a:bodyPr/>
                    <a:lstStyle/>
                    <a:p>
                      <a:pPr algn="just">
                        <a:lnSpc>
                          <a:spcPct val="107000"/>
                        </a:lnSpc>
                      </a:pPr>
                      <a:r>
                        <a:rPr lang="de-DE" sz="1600" b="1" strike="noStrike" spc="-1">
                          <a:solidFill>
                            <a:srgbClr val="FFFFFF"/>
                          </a:solidFill>
                          <a:uFill>
                            <a:solidFill>
                              <a:srgbClr val="FFFFFF"/>
                            </a:solidFill>
                          </a:uFill>
                          <a:latin typeface="Calibri"/>
                        </a:rPr>
                        <a:t>Activity 3</a:t>
                      </a:r>
                      <a:endParaRPr lang="de-DE" sz="1800" b="0" strike="noStrike" spc="-1">
                        <a:solidFill>
                          <a:srgbClr val="000000"/>
                        </a:solidFill>
                        <a:uFill>
                          <a:solidFill>
                            <a:srgbClr val="FFFFFF"/>
                          </a:solidFill>
                        </a:uFill>
                        <a:latin typeface="Arial"/>
                      </a:endParaRPr>
                    </a:p>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0">
                <a:tc>
                  <a:txBody>
                    <a:bodyPr/>
                    <a:lstStyle/>
                    <a:p>
                      <a:pPr algn="just">
                        <a:lnSpc>
                          <a:spcPct val="107000"/>
                        </a:lnSpc>
                      </a:pPr>
                      <a:r>
                        <a:rPr lang="de-DE" sz="1600" b="1" strike="noStrike" spc="-1">
                          <a:solidFill>
                            <a:srgbClr val="FFFFFF"/>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a:p>
                      <a:pPr algn="just">
                        <a:lnSpc>
                          <a:spcPct val="107000"/>
                        </a:lnSpc>
                      </a:pP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RACI: Explanation</a:t>
            </a:r>
            <a:endParaRPr lang="en-US" sz="1800" b="0" strike="noStrike" spc="-1">
              <a:solidFill>
                <a:srgbClr val="000000"/>
              </a:solidFill>
              <a:uFill>
                <a:solidFill>
                  <a:srgbClr val="FFFFFF"/>
                </a:solidFill>
              </a:uFill>
              <a:latin typeface="Calibri"/>
            </a:endParaRPr>
          </a:p>
        </p:txBody>
      </p:sp>
      <p:sp>
        <p:nvSpPr>
          <p:cNvPr id="858" name="TextShape 2"/>
          <p:cNvSpPr txBox="1"/>
          <p:nvPr/>
        </p:nvSpPr>
        <p:spPr>
          <a:xfrm>
            <a:off x="457200" y="1706408"/>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The four letters R, A, C and I stand for the various generic forms of responsibility or participation:</a:t>
            </a: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Responsible: A person or role actually executing / performing / carrying out a process or activity</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Accountable: The person or role governing a process or activity by defining and approving goals and providing or acquiring resources and capabilities required so that the process or activity can be carried out effectively</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Consulted: A person or role whose expertise or other kind of contribution is needed to carry out a process or activity without this person being responsible for the process or activity him-/herself</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Informed: A person or role who needs to be kept informed about the status and/or results of a process or activity</a:t>
            </a:r>
            <a:endParaRPr lang="en-US" b="0" strike="noStrike" spc="-1" dirty="0">
              <a:solidFill>
                <a:srgbClr val="000000"/>
              </a:solidFill>
              <a:uFill>
                <a:solidFill>
                  <a:srgbClr val="FFFFFF"/>
                </a:solidFill>
              </a:uFill>
              <a:latin typeface="Calibri"/>
            </a:endParaRPr>
          </a:p>
        </p:txBody>
      </p:sp>
      <p:sp>
        <p:nvSpPr>
          <p:cNvPr id="859" name="TextShape 3"/>
          <p:cNvSpPr txBox="1"/>
          <p:nvPr/>
        </p:nvSpPr>
        <p:spPr>
          <a:xfrm>
            <a:off x="6553080" y="6430680"/>
            <a:ext cx="2133360" cy="364680"/>
          </a:xfrm>
          <a:prstGeom prst="rect">
            <a:avLst/>
          </a:prstGeom>
          <a:noFill/>
          <a:ln>
            <a:noFill/>
          </a:ln>
        </p:spPr>
        <p:txBody>
          <a:bodyPr anchor="ctr"/>
          <a:lstStyle/>
          <a:p>
            <a:pPr algn="r">
              <a:lnSpc>
                <a:spcPct val="100000"/>
              </a:lnSpc>
            </a:pPr>
            <a:fld id="{196827B7-798B-4EDE-A364-BDA3A3E07575}" type="slidenum">
              <a:rPr lang="de-DE" sz="1200" b="0" strike="noStrike" spc="-1">
                <a:solidFill>
                  <a:srgbClr val="8B8B8B"/>
                </a:solidFill>
                <a:uFill>
                  <a:solidFill>
                    <a:srgbClr val="FFFFFF"/>
                  </a:solidFill>
                </a:uFill>
                <a:latin typeface="Calibri"/>
              </a:rPr>
              <a:t>98</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TextShape 1"/>
          <p:cNvSpPr txBox="1"/>
          <p:nvPr/>
        </p:nvSpPr>
        <p:spPr>
          <a:xfrm>
            <a:off x="457200" y="274680"/>
            <a:ext cx="7353360" cy="1047600"/>
          </a:xfrm>
          <a:prstGeom prst="rect">
            <a:avLst/>
          </a:prstGeom>
          <a:noFill/>
          <a:ln>
            <a:noFill/>
          </a:ln>
        </p:spPr>
        <p:txBody>
          <a:bodyPr anchor="ctr"/>
          <a:lstStyle/>
          <a:p>
            <a:pPr>
              <a:lnSpc>
                <a:spcPct val="100000"/>
              </a:lnSpc>
            </a:pPr>
            <a:r>
              <a:rPr lang="en-US" sz="3200" b="0" strike="noStrike" spc="-1">
                <a:solidFill>
                  <a:srgbClr val="205595"/>
                </a:solidFill>
                <a:uFill>
                  <a:solidFill>
                    <a:srgbClr val="FFFFFF"/>
                  </a:solidFill>
                </a:uFill>
                <a:latin typeface="Calibri"/>
              </a:rPr>
              <a:t>RACI: Rules</a:t>
            </a:r>
            <a:endParaRPr lang="en-US" sz="1800" b="0" strike="noStrike" spc="-1">
              <a:solidFill>
                <a:srgbClr val="000000"/>
              </a:solidFill>
              <a:uFill>
                <a:solidFill>
                  <a:srgbClr val="FFFFFF"/>
                </a:solidFill>
              </a:uFill>
              <a:latin typeface="Calibri"/>
            </a:endParaRPr>
          </a:p>
        </p:txBody>
      </p:sp>
      <p:sp>
        <p:nvSpPr>
          <p:cNvPr id="861" name="TextShape 2"/>
          <p:cNvSpPr txBox="1"/>
          <p:nvPr/>
        </p:nvSpPr>
        <p:spPr>
          <a:xfrm>
            <a:off x="457200" y="1696680"/>
            <a:ext cx="8229240" cy="4625640"/>
          </a:xfrm>
          <a:prstGeom prst="rect">
            <a:avLst/>
          </a:prstGeom>
          <a:noFill/>
          <a:ln>
            <a:noFill/>
          </a:ln>
        </p:spPr>
        <p:txBody>
          <a:bodyPr/>
          <a:lstStyle/>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Every row should contain exactly one “A”.</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The rationale behind this rule is that there should be clear accountability for every activity.</a:t>
            </a:r>
            <a:endParaRPr lang="en-US" sz="20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At the same time, it might lead to confusion and lack of individual commitment or enforceability, if two or more persons or roles are accountable at the same point in time.</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Every row should contain at least one “R”.</a:t>
            </a:r>
          </a:p>
          <a:p>
            <a:pPr marL="743040" lvl="1"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There should be no activities for which the responsibilities of executing them are undefined.</a:t>
            </a:r>
            <a:endParaRPr lang="en-US" sz="20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It should be avoided that the same person or role is accountable and responsible at the same time, i.e. for the same activity.</a:t>
            </a:r>
          </a:p>
        </p:txBody>
      </p:sp>
      <p:sp>
        <p:nvSpPr>
          <p:cNvPr id="862" name="TextShape 3"/>
          <p:cNvSpPr txBox="1"/>
          <p:nvPr/>
        </p:nvSpPr>
        <p:spPr>
          <a:xfrm>
            <a:off x="6553080" y="6430680"/>
            <a:ext cx="2133360" cy="364680"/>
          </a:xfrm>
          <a:prstGeom prst="rect">
            <a:avLst/>
          </a:prstGeom>
          <a:noFill/>
          <a:ln>
            <a:noFill/>
          </a:ln>
        </p:spPr>
        <p:txBody>
          <a:bodyPr anchor="ctr"/>
          <a:lstStyle/>
          <a:p>
            <a:pPr algn="r">
              <a:lnSpc>
                <a:spcPct val="100000"/>
              </a:lnSpc>
            </a:pPr>
            <a:fld id="{4C5515EE-D1CE-4275-B392-B9FC4E987822}" type="slidenum">
              <a:rPr lang="de-DE" sz="1200" b="0" strike="noStrike" spc="-1">
                <a:solidFill>
                  <a:srgbClr val="8B8B8B"/>
                </a:solidFill>
                <a:uFill>
                  <a:solidFill>
                    <a:srgbClr val="FFFFFF"/>
                  </a:solidFill>
                </a:uFill>
                <a:latin typeface="Calibri"/>
              </a:rPr>
              <a:t>99</a:t>
            </a:fld>
            <a:endParaRPr lang="de-DE" sz="1400" b="0" strike="noStrike" spc="-1">
              <a:solidFill>
                <a:srgbClr val="000000"/>
              </a:solidFill>
              <a:uFill>
                <a:solidFill>
                  <a:srgbClr val="FFFFFF"/>
                </a:solidFill>
              </a:uFill>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EC37717C88CD49B2E74FC9855DA6E6" ma:contentTypeVersion="15" ma:contentTypeDescription="Ein neues Dokument erstellen." ma:contentTypeScope="" ma:versionID="1603c83fce166f62a286b91be418bb94">
  <xsd:schema xmlns:xsd="http://www.w3.org/2001/XMLSchema" xmlns:xs="http://www.w3.org/2001/XMLSchema" xmlns:p="http://schemas.microsoft.com/office/2006/metadata/properties" xmlns:ns2="1939fd99-7c0f-4f6e-b23b-0ac57d33b6ed" xmlns:ns3="6f4ab46f-47b6-4059-8baa-193623c1a005" xmlns:ns4="353c9edc-d0ca-41f5-97fd-639aa8843c26" targetNamespace="http://schemas.microsoft.com/office/2006/metadata/properties" ma:root="true" ma:fieldsID="52522e1ce7f687bf84392f1bc547f0ba" ns2:_="" ns3:_="" ns4:_="">
    <xsd:import namespace="1939fd99-7c0f-4f6e-b23b-0ac57d33b6ed"/>
    <xsd:import namespace="6f4ab46f-47b6-4059-8baa-193623c1a005"/>
    <xsd:import namespace="353c9edc-d0ca-41f5-97fd-639aa8843c26"/>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fd99-7c0f-4f6e-b23b-0ac57d33b6ed"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4ab46f-47b6-4059-8baa-193623c1a005"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Freigabehinweishash" ma:internalName="SharingHintHash" ma:readOnly="true">
      <xsd:simpleType>
        <xsd:restriction base="dms:Text"/>
      </xsd:simpleType>
    </xsd:element>
    <xsd:element name="SharedWithDetails" ma:index="13" nillable="true" ma:displayName="Freigegeben für - Details" ma:internalName="SharedWithDetails" ma:readOnly="true">
      <xsd:simpleType>
        <xsd:restriction base="dms:Note">
          <xsd:maxLength value="255"/>
        </xsd:restriction>
      </xsd:simpleType>
    </xsd:element>
    <xsd:element name="LastSharedByUser" ma:index="14" nillable="true" ma:displayName="Zuletzt freigegeben nach Benutzer" ma:description="" ma:internalName="LastSharedByUser" ma:readOnly="true">
      <xsd:simpleType>
        <xsd:restriction base="dms:Note">
          <xsd:maxLength value="255"/>
        </xsd:restriction>
      </xsd:simpleType>
    </xsd:element>
    <xsd:element name="LastSharedByTime" ma:index="15" nillable="true" ma:displayName="Zuletzt freigegeben nach Zeitpunk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3c9edc-d0ca-41f5-97fd-639aa8843c26"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939fd99-7c0f-4f6e-b23b-0ac57d33b6ed">ZQ3RU3HTJTJP-26-50655</_dlc_DocId>
    <_dlc_DocIdUrl xmlns="1939fd99-7c0f-4f6e-b23b-0ac57d33b6ed">
      <Url>https://mitsm.sharepoint.com/schulungsmanagement/_layouts/15/DocIdRedir.aspx?ID=ZQ3RU3HTJTJP-26-50655</Url>
      <Description>ZQ3RU3HTJTJP-26-50655</Description>
    </_dlc_DocIdUrl>
  </documentManagement>
</p:properties>
</file>

<file path=customXml/itemProps1.xml><?xml version="1.0" encoding="utf-8"?>
<ds:datastoreItem xmlns:ds="http://schemas.openxmlformats.org/officeDocument/2006/customXml" ds:itemID="{62E69186-0424-4A49-824F-95169674DB14}"/>
</file>

<file path=customXml/itemProps2.xml><?xml version="1.0" encoding="utf-8"?>
<ds:datastoreItem xmlns:ds="http://schemas.openxmlformats.org/officeDocument/2006/customXml" ds:itemID="{E393E75A-4629-45DD-AD61-F2295E919223}"/>
</file>

<file path=customXml/itemProps3.xml><?xml version="1.0" encoding="utf-8"?>
<ds:datastoreItem xmlns:ds="http://schemas.openxmlformats.org/officeDocument/2006/customXml" ds:itemID="{774FA5F2-FCF8-46FE-AE91-3ACA70C07E4E}"/>
</file>

<file path=customXml/itemProps4.xml><?xml version="1.0" encoding="utf-8"?>
<ds:datastoreItem xmlns:ds="http://schemas.openxmlformats.org/officeDocument/2006/customXml" ds:itemID="{01B8CAA0-3384-4082-A572-71A100A1787B}"/>
</file>

<file path=docProps/app.xml><?xml version="1.0" encoding="utf-8"?>
<Properties xmlns="http://schemas.openxmlformats.org/officeDocument/2006/extended-properties" xmlns:vt="http://schemas.openxmlformats.org/officeDocument/2006/docPropsVTypes">
  <Template>FedSM_template0.1</Template>
  <TotalTime>0</TotalTime>
  <Words>11093</Words>
  <Application>Microsoft Macintosh PowerPoint</Application>
  <PresentationFormat>Bildschirmpräsentation (4:3)</PresentationFormat>
  <Paragraphs>1999</Paragraphs>
  <Slides>162</Slides>
  <Notes>38</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162</vt:i4>
      </vt:variant>
    </vt:vector>
  </HeadingPairs>
  <TitlesOfParts>
    <vt:vector size="172" baseType="lpstr">
      <vt:lpstr>Arial</vt:lpstr>
      <vt:lpstr>Arial Narrow</vt:lpstr>
      <vt:lpstr>Calibri</vt:lpstr>
      <vt:lpstr>Courier New</vt:lpstr>
      <vt:lpstr>Helvetica Neue</vt:lpstr>
      <vt:lpstr>Symbol</vt:lpstr>
      <vt:lpstr>Times New Roman</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Advanced Training on Service Operation and Control</dc:title>
  <dc:subject/>
  <dc:creator>Thomas Schaaf</dc:creator>
  <dc:description/>
  <cp:lastModifiedBy>Michael Brenner</cp:lastModifiedBy>
  <cp:revision>2368</cp:revision>
  <cp:lastPrinted>2013-10-17T13:02:27Z</cp:lastPrinted>
  <dcterms:created xsi:type="dcterms:W3CDTF">2012-11-12T11:01:33Z</dcterms:created>
  <dcterms:modified xsi:type="dcterms:W3CDTF">2020-01-22T16:01:25Z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15.0036</vt:lpwstr>
  </property>
  <property fmtid="{D5CDD505-2E9C-101B-9397-08002B2CF9AE}" pid="3" name="HiddenSlides">
    <vt:i4>5</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44</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172</vt:i4>
  </property>
  <property fmtid="{D5CDD505-2E9C-101B-9397-08002B2CF9AE}" pid="12" name="ContentTypeId">
    <vt:lpwstr>0x01010022EC37717C88CD49B2E74FC9855DA6E6</vt:lpwstr>
  </property>
  <property fmtid="{D5CDD505-2E9C-101B-9397-08002B2CF9AE}" pid="13" name="_dlc_DocIdItemGuid">
    <vt:lpwstr>336c807b-c702-4cd2-ab7e-a1dc1cef5f6c</vt:lpwstr>
  </property>
</Properties>
</file>