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Slides/notesSlide4.xml" ContentType="application/vnd.openxmlformats-officedocument.presentationml.notesSlide+xml"/>
  <Override PartName="/ppt/notesSlides/notesSlide59.xml" ContentType="application/vnd.openxmlformats-officedocument.presentationml.notesSlide+xml"/>
  <Override PartName="/ppt/notesSlides/notesSlide7.xml" ContentType="application/vnd.openxmlformats-officedocument.presentationml.notesSlide+xml"/>
  <Override PartName="/ppt/notesSlides/notesSlide123.xml" ContentType="application/vnd.openxmlformats-officedocument.presentationml.notesSlide+xml"/>
  <Override PartName="/ppt/notesSlides/notesSlide8.xml" ContentType="application/vnd.openxmlformats-officedocument.presentationml.notesSlide+xml"/>
  <Override PartName="/ppt/notesSlides/notesSlide84.xml" ContentType="application/vnd.openxmlformats-officedocument.presentationml.notesSlide+xml"/>
  <Override PartName="/ppt/notesSlides/notesSlide17.xml" ContentType="application/vnd.openxmlformats-officedocument.presentationml.notesSlide+xml"/>
  <Override PartName="/ppt/notesSlides/notesSlide71.xml" ContentType="application/vnd.openxmlformats-officedocument.presentationml.notesSlide+xml"/>
  <Override PartName="/ppt/notesSlides/notesSlide9.xml" ContentType="application/vnd.openxmlformats-officedocument.presentationml.notesSlide+xml"/>
  <Override PartName="/ppt/notesSlides/notesSlide13.xml" ContentType="application/vnd.openxmlformats-officedocument.presentationml.notesSlide+xml"/>
  <Override PartName="/ppt/notesSlides/notesSlide85.xml" ContentType="application/vnd.openxmlformats-officedocument.presentationml.notesSlide+xml"/>
  <Override PartName="/ppt/notesSlides/notesSlide18.xml" ContentType="application/vnd.openxmlformats-officedocument.presentationml.notesSlide+xml"/>
  <Override PartName="/ppt/notesSlides/notesSlide23.xml" ContentType="application/vnd.openxmlformats-officedocument.presentationml.notesSlide+xml"/>
  <Override PartName="/ppt/notesSlides/notesSlide26.xml" ContentType="application/vnd.openxmlformats-officedocument.presentationml.notesSlide+xml"/>
  <Override PartName="/ppt/notesSlides/notesSlide29.xml" ContentType="application/vnd.openxmlformats-officedocument.presentationml.notesSlide+xml"/>
  <Override PartName="/ppt/notesSlides/notesSlide120.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63.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88.xml" ContentType="application/vnd.openxmlformats-officedocument.presentationml.notesSlide+xml"/>
  <Override PartName="/ppt/notesSlides/notesSlide99.xml" ContentType="application/vnd.openxmlformats-officedocument.presentationml.notesSlide+xml"/>
  <Override PartName="/ppt/notesSlides/notesSlide107.xml" ContentType="application/vnd.openxmlformats-officedocument.presentationml.notesSlide+xml"/>
  <Override PartName="/ppt/notesSlides/notesSlide113.xml" ContentType="application/vnd.openxmlformats-officedocument.presentationml.notesSlide+xml"/>
  <Override PartName="/ppt/notesSlides/_rels/notesSlide3.xml.rels" ContentType="application/vnd.openxmlformats-package.relationships+xml"/>
  <Override PartName="/ppt/notesSlides/_rels/notesSlide4.xml.rels" ContentType="application/vnd.openxmlformats-package.relationships+xml"/>
  <Override PartName="/ppt/notesSlides/_rels/notesSlide11.xml.rels" ContentType="application/vnd.openxmlformats-package.relationships+xml"/>
  <Override PartName="/ppt/notesSlides/_rels/notesSlide7.xml.rels" ContentType="application/vnd.openxmlformats-package.relationships+xml"/>
  <Override PartName="/ppt/notesSlides/_rels/notesSlide12.xml.rels" ContentType="application/vnd.openxmlformats-package.relationships+xml"/>
  <Override PartName="/ppt/notesSlides/_rels/notesSlide8.xml.rels" ContentType="application/vnd.openxmlformats-package.relationships+xml"/>
  <Override PartName="/ppt/notesSlides/_rels/notesSlide13.xml.rels" ContentType="application/vnd.openxmlformats-package.relationships+xml"/>
  <Override PartName="/ppt/notesSlides/_rels/notesSlide9.xml.rels" ContentType="application/vnd.openxmlformats-package.relationships+xml"/>
  <Override PartName="/ppt/notesSlides/_rels/notesSlide84.xml.rels" ContentType="application/vnd.openxmlformats-package.relationships+xml"/>
  <Override PartName="/ppt/notesSlides/_rels/notesSlide17.xml.rels" ContentType="application/vnd.openxmlformats-package.relationships+xml"/>
  <Override PartName="/ppt/notesSlides/_rels/notesSlide85.xml.rels" ContentType="application/vnd.openxmlformats-package.relationships+xml"/>
  <Override PartName="/ppt/notesSlides/_rels/notesSlide18.xml.rels" ContentType="application/vnd.openxmlformats-package.relationships+xml"/>
  <Override PartName="/ppt/notesSlides/_rels/notesSlide23.xml.rels" ContentType="application/vnd.openxmlformats-package.relationships+xml"/>
  <Override PartName="/ppt/notesSlides/_rels/notesSlide26.xml.rels" ContentType="application/vnd.openxmlformats-package.relationships+xml"/>
  <Override PartName="/ppt/notesSlides/_rels/notesSlide29.xml.rels" ContentType="application/vnd.openxmlformats-package.relationships+xml"/>
  <Override PartName="/ppt/notesSlides/_rels/notesSlide57.xml.rels" ContentType="application/vnd.openxmlformats-package.relationships+xml"/>
  <Override PartName="/ppt/notesSlides/_rels/notesSlide58.xml.rels" ContentType="application/vnd.openxmlformats-package.relationships+xml"/>
  <Override PartName="/ppt/notesSlides/_rels/notesSlide59.xml.rels" ContentType="application/vnd.openxmlformats-package.relationships+xml"/>
  <Override PartName="/ppt/notesSlides/_rels/notesSlide63.xml.rels" ContentType="application/vnd.openxmlformats-package.relationships+xml"/>
  <Override PartName="/ppt/notesSlides/_rels/notesSlide71.xml.rels" ContentType="application/vnd.openxmlformats-package.relationships+xml"/>
  <Override PartName="/ppt/notesSlides/_rels/notesSlide76.xml.rels" ContentType="application/vnd.openxmlformats-package.relationships+xml"/>
  <Override PartName="/ppt/notesSlides/_rels/notesSlide77.xml.rels" ContentType="application/vnd.openxmlformats-package.relationships+xml"/>
  <Override PartName="/ppt/notesSlides/_rels/notesSlide88.xml.rels" ContentType="application/vnd.openxmlformats-package.relationships+xml"/>
  <Override PartName="/ppt/notesSlides/_rels/notesSlide99.xml.rels" ContentType="application/vnd.openxmlformats-package.relationships+xml"/>
  <Override PartName="/ppt/notesSlides/_rels/notesSlide107.xml.rels" ContentType="application/vnd.openxmlformats-package.relationships+xml"/>
  <Override PartName="/ppt/notesSlides/_rels/notesSlide113.xml.rels" ContentType="application/vnd.openxmlformats-package.relationships+xml"/>
  <Override PartName="/ppt/notesSlides/_rels/notesSlide120.xml.rels" ContentType="application/vnd.openxmlformats-package.relationships+xml"/>
  <Override PartName="/ppt/notesSlides/_rels/notesSlide123.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media/image9.png" ContentType="image/png"/>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10.png" ContentType="image/png"/>
  <Override PartName="/ppt/media/image11.png" ContentType="image/png"/>
  <Override PartName="/ppt/media/image12.png" ContentType="image/png"/>
  <Override PartName="/ppt/media/image13.png" ContentType="image/png"/>
  <Override PartName="/ppt/media/image51.wmf" ContentType="image/x-wmf"/>
  <Override PartName="/ppt/media/image29.png" ContentType="image/png"/>
  <Override PartName="/ppt/media/image14.jpeg" ContentType="image/jpe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20.png" ContentType="image/png"/>
  <Override PartName="/ppt/media/image21.png" ContentType="image/png"/>
  <Override PartName="/ppt/media/image22.png" ContentType="image/png"/>
  <Override PartName="/ppt/media/image23.png" ContentType="image/png"/>
  <Override PartName="/ppt/media/image24.png" ContentType="image/png"/>
  <Override PartName="/ppt/media/image25.png" ContentType="image/png"/>
  <Override PartName="/ppt/media/image49.wmf" ContentType="image/x-wmf"/>
  <Override PartName="/ppt/media/image37.png" ContentType="image/png"/>
  <Override PartName="/ppt/media/image26.jpeg" ContentType="image/jpeg"/>
  <Override PartName="/ppt/media/image27.png" ContentType="image/png"/>
  <Override PartName="/ppt/media/image50.wmf" ContentType="image/x-wmf"/>
  <Override PartName="/ppt/media/image28.png" ContentType="image/png"/>
  <Override PartName="/ppt/media/image30.png" ContentType="image/png"/>
  <Override PartName="/ppt/media/image31.png" ContentType="image/png"/>
  <Override PartName="/ppt/media/image32.png" ContentType="image/png"/>
  <Override PartName="/ppt/media/image33.png" ContentType="image/png"/>
  <Override PartName="/ppt/media/image34.png" ContentType="image/png"/>
  <Override PartName="/ppt/media/image35.png" ContentType="image/png"/>
  <Override PartName="/ppt/media/image36.png" ContentType="image/png"/>
  <Override PartName="/ppt/media/image38.png" ContentType="image/png"/>
  <Override PartName="/ppt/media/image39.png" ContentType="image/png"/>
  <Override PartName="/ppt/media/image52.wmf" ContentType="image/x-wmf"/>
  <Override PartName="/ppt/media/image40.png" ContentType="image/png"/>
  <Override PartName="/ppt/media/image41.png" ContentType="image/png"/>
  <Override PartName="/ppt/media/image42.png" ContentType="image/png"/>
  <Override PartName="/ppt/media/image43.png" ContentType="image/png"/>
  <Override PartName="/ppt/media/image44.png" ContentType="image/png"/>
  <Override PartName="/ppt/media/image45.png" ContentType="image/png"/>
  <Override PartName="/ppt/media/image46.png" ContentType="image/png"/>
  <Override PartName="/ppt/media/image47.png" ContentType="image/png"/>
  <Override PartName="/ppt/media/image48.png" ContentType="image/png"/>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2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20.xml" ContentType="application/vnd.openxmlformats-officedocument.presentationml.slide+xml"/>
  <Override PartName="/ppt/slides/slide4.xml" ContentType="application/vnd.openxmlformats-officedocument.presentationml.slide+xml"/>
  <Override PartName="/ppt/slides/slide21.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_rels/slide53.xml.rels" ContentType="application/vnd.openxmlformats-package.relationships+xml"/>
  <Override PartName="/ppt/slides/_rels/slide9.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38.xml.rels" ContentType="application/vnd.openxmlformats-package.relationships+xml"/>
  <Override PartName="/ppt/slides/_rels/slide4.xml.rels" ContentType="application/vnd.openxmlformats-package.relationships+xml"/>
  <Override PartName="/ppt/slides/_rels/slide39.xml.rels" ContentType="application/vnd.openxmlformats-package.relationships+xml"/>
  <Override PartName="/ppt/slides/_rels/slide5.xml.rels" ContentType="application/vnd.openxmlformats-package.relationships+xml"/>
  <Override PartName="/ppt/slides/_rels/slide50.xml.rels" ContentType="application/vnd.openxmlformats-package.relationships+xml"/>
  <Override PartName="/ppt/slides/_rels/slide6.xml.rels" ContentType="application/vnd.openxmlformats-package.relationships+xml"/>
  <Override PartName="/ppt/slides/_rels/slide51.xml.rels" ContentType="application/vnd.openxmlformats-package.relationships+xml"/>
  <Override PartName="/ppt/slides/_rels/slide7.xml.rels" ContentType="application/vnd.openxmlformats-package.relationships+xml"/>
  <Override PartName="/ppt/slides/_rels/slide52.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4.xml.rels" ContentType="application/vnd.openxmlformats-package.relationships+xml"/>
  <Override PartName="/ppt/slides/_rels/slide45.xml.rels" ContentType="application/vnd.openxmlformats-package.relationships+xml"/>
  <Override PartName="/ppt/slides/_rels/slide46.xml.rels" ContentType="application/vnd.openxmlformats-package.relationships+xml"/>
  <Override PartName="/ppt/slides/_rels/slide47.xml.rels" ContentType="application/vnd.openxmlformats-package.relationships+xml"/>
  <Override PartName="/ppt/slides/_rels/slide48.xml.rels" ContentType="application/vnd.openxmlformats-package.relationships+xml"/>
  <Override PartName="/ppt/slides/_rels/slide49.xml.rels" ContentType="application/vnd.openxmlformats-package.relationships+xml"/>
  <Override PartName="/ppt/slides/_rels/slide54.xml.rels" ContentType="application/vnd.openxmlformats-package.relationships+xml"/>
  <Override PartName="/ppt/slides/_rels/slide55.xml.rels" ContentType="application/vnd.openxmlformats-package.relationships+xml"/>
  <Override PartName="/ppt/slides/_rels/slide56.xml.rels" ContentType="application/vnd.openxmlformats-package.relationships+xml"/>
  <Override PartName="/ppt/slides/_rels/slide57.xml.rels" ContentType="application/vnd.openxmlformats-package.relationships+xml"/>
  <Override PartName="/ppt/slides/_rels/slide58.xml.rels" ContentType="application/vnd.openxmlformats-package.relationships+xml"/>
  <Override PartName="/ppt/slides/_rels/slide59.xml.rels" ContentType="application/vnd.openxmlformats-package.relationships+xml"/>
  <Override PartName="/ppt/slides/_rels/slide60.xml.rels" ContentType="application/vnd.openxmlformats-package.relationships+xml"/>
  <Override PartName="/ppt/slides/_rels/slide61.xml.rels" ContentType="application/vnd.openxmlformats-package.relationships+xml"/>
  <Override PartName="/ppt/slides/_rels/slide62.xml.rels" ContentType="application/vnd.openxmlformats-package.relationships+xml"/>
  <Override PartName="/ppt/slides/_rels/slide63.xml.rels" ContentType="application/vnd.openxmlformats-package.relationships+xml"/>
  <Override PartName="/ppt/slides/_rels/slide64.xml.rels" ContentType="application/vnd.openxmlformats-package.relationships+xml"/>
  <Override PartName="/ppt/slides/_rels/slide65.xml.rels" ContentType="application/vnd.openxmlformats-package.relationships+xml"/>
  <Override PartName="/ppt/slides/_rels/slide66.xml.rels" ContentType="application/vnd.openxmlformats-package.relationships+xml"/>
  <Override PartName="/ppt/slides/_rels/slide67.xml.rels" ContentType="application/vnd.openxmlformats-package.relationships+xml"/>
  <Override PartName="/ppt/slides/_rels/slide68.xml.rels" ContentType="application/vnd.openxmlformats-package.relationships+xml"/>
  <Override PartName="/ppt/slides/_rels/slide69.xml.rels" ContentType="application/vnd.openxmlformats-package.relationships+xml"/>
  <Override PartName="/ppt/slides/_rels/slide70.xml.rels" ContentType="application/vnd.openxmlformats-package.relationships+xml"/>
  <Override PartName="/ppt/slides/_rels/slide71.xml.rels" ContentType="application/vnd.openxmlformats-package.relationships+xml"/>
  <Override PartName="/ppt/slides/_rels/slide72.xml.rels" ContentType="application/vnd.openxmlformats-package.relationships+xml"/>
  <Override PartName="/ppt/slides/_rels/slide73.xml.rels" ContentType="application/vnd.openxmlformats-package.relationships+xml"/>
  <Override PartName="/ppt/slides/_rels/slide74.xml.rels" ContentType="application/vnd.openxmlformats-package.relationships+xml"/>
  <Override PartName="/ppt/slides/_rels/slide75.xml.rels" ContentType="application/vnd.openxmlformats-package.relationships+xml"/>
  <Override PartName="/ppt/slides/_rels/slide76.xml.rels" ContentType="application/vnd.openxmlformats-package.relationships+xml"/>
  <Override PartName="/ppt/slides/_rels/slide77.xml.rels" ContentType="application/vnd.openxmlformats-package.relationships+xml"/>
  <Override PartName="/ppt/slides/_rels/slide78.xml.rels" ContentType="application/vnd.openxmlformats-package.relationships+xml"/>
  <Override PartName="/ppt/slides/_rels/slide79.xml.rels" ContentType="application/vnd.openxmlformats-package.relationships+xml"/>
  <Override PartName="/ppt/slides/_rels/slide80.xml.rels" ContentType="application/vnd.openxmlformats-package.relationships+xml"/>
  <Override PartName="/ppt/slides/_rels/slide81.xml.rels" ContentType="application/vnd.openxmlformats-package.relationships+xml"/>
  <Override PartName="/ppt/slides/_rels/slide82.xml.rels" ContentType="application/vnd.openxmlformats-package.relationships+xml"/>
  <Override PartName="/ppt/slides/_rels/slide83.xml.rels" ContentType="application/vnd.openxmlformats-package.relationships+xml"/>
  <Override PartName="/ppt/slides/_rels/slide84.xml.rels" ContentType="application/vnd.openxmlformats-package.relationships+xml"/>
  <Override PartName="/ppt/slides/_rels/slide85.xml.rels" ContentType="application/vnd.openxmlformats-package.relationships+xml"/>
  <Override PartName="/ppt/slides/_rels/slide86.xml.rels" ContentType="application/vnd.openxmlformats-package.relationships+xml"/>
  <Override PartName="/ppt/slides/_rels/slide87.xml.rels" ContentType="application/vnd.openxmlformats-package.relationships+xml"/>
  <Override PartName="/ppt/slides/_rels/slide88.xml.rels" ContentType="application/vnd.openxmlformats-package.relationships+xml"/>
  <Override PartName="/ppt/slides/_rels/slide89.xml.rels" ContentType="application/vnd.openxmlformats-package.relationships+xml"/>
  <Override PartName="/ppt/slides/_rels/slide90.xml.rels" ContentType="application/vnd.openxmlformats-package.relationships+xml"/>
  <Override PartName="/ppt/slides/_rels/slide91.xml.rels" ContentType="application/vnd.openxmlformats-package.relationships+xml"/>
  <Override PartName="/ppt/slides/_rels/slide92.xml.rels" ContentType="application/vnd.openxmlformats-package.relationships+xml"/>
  <Override PartName="/ppt/slides/_rels/slide93.xml.rels" ContentType="application/vnd.openxmlformats-package.relationships+xml"/>
  <Override PartName="/ppt/slides/_rels/slide94.xml.rels" ContentType="application/vnd.openxmlformats-package.relationships+xml"/>
  <Override PartName="/ppt/slides/_rels/slide95.xml.rels" ContentType="application/vnd.openxmlformats-package.relationships+xml"/>
  <Override PartName="/ppt/slides/_rels/slide96.xml.rels" ContentType="application/vnd.openxmlformats-package.relationships+xml"/>
  <Override PartName="/ppt/slides/_rels/slide97.xml.rels" ContentType="application/vnd.openxmlformats-package.relationships+xml"/>
  <Override PartName="/ppt/slides/_rels/slide98.xml.rels" ContentType="application/vnd.openxmlformats-package.relationships+xml"/>
  <Override PartName="/ppt/slides/_rels/slide99.xml.rels" ContentType="application/vnd.openxmlformats-package.relationships+xml"/>
  <Override PartName="/ppt/slides/_rels/slide100.xml.rels" ContentType="application/vnd.openxmlformats-package.relationships+xml"/>
  <Override PartName="/ppt/slides/_rels/slide101.xml.rels" ContentType="application/vnd.openxmlformats-package.relationships+xml"/>
  <Override PartName="/ppt/slides/_rels/slide102.xml.rels" ContentType="application/vnd.openxmlformats-package.relationships+xml"/>
  <Override PartName="/ppt/slides/_rels/slide103.xml.rels" ContentType="application/vnd.openxmlformats-package.relationships+xml"/>
  <Override PartName="/ppt/slides/_rels/slide104.xml.rels" ContentType="application/vnd.openxmlformats-package.relationships+xml"/>
  <Override PartName="/ppt/slides/_rels/slide105.xml.rels" ContentType="application/vnd.openxmlformats-package.relationships+xml"/>
  <Override PartName="/ppt/slides/_rels/slide106.xml.rels" ContentType="application/vnd.openxmlformats-package.relationships+xml"/>
  <Override PartName="/ppt/slides/_rels/slide107.xml.rels" ContentType="application/vnd.openxmlformats-package.relationships+xml"/>
  <Override PartName="/ppt/slides/_rels/slide108.xml.rels" ContentType="application/vnd.openxmlformats-package.relationships+xml"/>
  <Override PartName="/ppt/slides/_rels/slide109.xml.rels" ContentType="application/vnd.openxmlformats-package.relationships+xml"/>
  <Override PartName="/ppt/slides/_rels/slide110.xml.rels" ContentType="application/vnd.openxmlformats-package.relationships+xml"/>
  <Override PartName="/ppt/slides/_rels/slide111.xml.rels" ContentType="application/vnd.openxmlformats-package.relationships+xml"/>
  <Override PartName="/ppt/slides/_rels/slide112.xml.rels" ContentType="application/vnd.openxmlformats-package.relationships+xml"/>
  <Override PartName="/ppt/slides/_rels/slide113.xml.rels" ContentType="application/vnd.openxmlformats-package.relationships+xml"/>
  <Override PartName="/ppt/slides/_rels/slide114.xml.rels" ContentType="application/vnd.openxmlformats-package.relationships+xml"/>
  <Override PartName="/ppt/slides/_rels/slide115.xml.rels" ContentType="application/vnd.openxmlformats-package.relationships+xml"/>
  <Override PartName="/ppt/slides/_rels/slide116.xml.rels" ContentType="application/vnd.openxmlformats-package.relationships+xml"/>
  <Override PartName="/ppt/slides/_rels/slide117.xml.rels" ContentType="application/vnd.openxmlformats-package.relationships+xml"/>
  <Override PartName="/ppt/slides/_rels/slide118.xml.rels" ContentType="application/vnd.openxmlformats-package.relationships+xml"/>
  <Override PartName="/ppt/slides/_rels/slide119.xml.rels" ContentType="application/vnd.openxmlformats-package.relationships+xml"/>
  <Override PartName="/ppt/slides/_rels/slide120.xml.rels" ContentType="application/vnd.openxmlformats-package.relationships+xml"/>
  <Override PartName="/ppt/slides/_rels/slide121.xml.rels" ContentType="application/vnd.openxmlformats-package.relationships+xml"/>
  <Override PartName="/ppt/slides/_rels/slide122.xml.rels" ContentType="application/vnd.openxmlformats-package.relationships+xml"/>
  <Override PartName="/ppt/slides/_rels/slide123.xml.rels" ContentType="application/vnd.openxmlformats-package.relationships+xml"/>
  <Override PartName="/ppt/slides/_rels/slide124.xml.rels" ContentType="application/vnd.openxmlformats-package.relationships+xml"/>
  <Override PartName="/ppt/slides/_rels/slide125.xml.rels" ContentType="application/vnd.openxmlformats-package.relationships+xml"/>
  <Override PartName="/ppt/slides/_rels/slide126.xml.rels" ContentType="application/vnd.openxmlformats-package.relationships+xml"/>
  <Override PartName="/ppt/slides/_rels/slide127.xml.rels" ContentType="application/vnd.openxmlformats-package.relationships+xml"/>
  <Override PartName="/ppt/slides/_rels/slide128.xml.rels" ContentType="application/vnd.openxmlformats-package.relationships+xml"/>
  <Override PartName="/ppt/slides/_rels/slide129.xml.rels" ContentType="application/vnd.openxmlformats-package.relationships+xml"/>
  <Override PartName="/ppt/slides/_rels/slide130.xml.rels" ContentType="application/vnd.openxmlformats-package.relationships+xml"/>
  <Override PartName="/ppt/slides/_rels/slide131.xml.rels" ContentType="application/vnd.openxmlformats-package.relationships+xml"/>
  <Override PartName="/ppt/slides/_rels/slide132.xml.rels" ContentType="application/vnd.openxmlformats-package.relationships+xml"/>
  <Override PartName="/ppt/slides/_rels/slide133.xml.rels" ContentType="application/vnd.openxmlformats-package.relationships+xml"/>
  <Override PartName="/ppt/slides/_rels/slide134.xml.rels" ContentType="application/vnd.openxmlformats-package.relationships+xml"/>
  <Override PartName="/ppt/slides/_rels/slide135.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 id="360" r:id="rId110"/>
    <p:sldId id="361" r:id="rId111"/>
    <p:sldId id="362" r:id="rId112"/>
    <p:sldId id="363" r:id="rId113"/>
    <p:sldId id="364" r:id="rId114"/>
    <p:sldId id="365" r:id="rId115"/>
    <p:sldId id="366" r:id="rId116"/>
    <p:sldId id="367" r:id="rId117"/>
    <p:sldId id="368" r:id="rId118"/>
    <p:sldId id="369" r:id="rId119"/>
    <p:sldId id="370" r:id="rId120"/>
    <p:sldId id="371" r:id="rId121"/>
    <p:sldId id="372" r:id="rId122"/>
    <p:sldId id="373" r:id="rId123"/>
    <p:sldId id="374" r:id="rId124"/>
    <p:sldId id="375" r:id="rId125"/>
    <p:sldId id="376" r:id="rId126"/>
    <p:sldId id="377" r:id="rId127"/>
    <p:sldId id="378" r:id="rId128"/>
    <p:sldId id="379" r:id="rId129"/>
    <p:sldId id="380" r:id="rId130"/>
    <p:sldId id="381" r:id="rId131"/>
    <p:sldId id="382" r:id="rId132"/>
    <p:sldId id="383" r:id="rId133"/>
    <p:sldId id="384" r:id="rId134"/>
    <p:sldId id="385" r:id="rId135"/>
    <p:sldId id="386" r:id="rId136"/>
    <p:sldId id="387" r:id="rId137"/>
    <p:sldId id="388" r:id="rId138"/>
    <p:sldId id="389" r:id="rId139"/>
    <p:sldId id="390" r:id="rId140"/>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 Id="rId57" Type="http://schemas.openxmlformats.org/officeDocument/2006/relationships/slide" Target="slides/slide52.xml"/><Relationship Id="rId58" Type="http://schemas.openxmlformats.org/officeDocument/2006/relationships/slide" Target="slides/slide53.xml"/><Relationship Id="rId59" Type="http://schemas.openxmlformats.org/officeDocument/2006/relationships/slide" Target="slides/slide54.xml"/><Relationship Id="rId60" Type="http://schemas.openxmlformats.org/officeDocument/2006/relationships/slide" Target="slides/slide55.xml"/><Relationship Id="rId61" Type="http://schemas.openxmlformats.org/officeDocument/2006/relationships/slide" Target="slides/slide56.xml"/><Relationship Id="rId62" Type="http://schemas.openxmlformats.org/officeDocument/2006/relationships/slide" Target="slides/slide57.xml"/><Relationship Id="rId63" Type="http://schemas.openxmlformats.org/officeDocument/2006/relationships/slide" Target="slides/slide58.xml"/><Relationship Id="rId64" Type="http://schemas.openxmlformats.org/officeDocument/2006/relationships/slide" Target="slides/slide59.xml"/><Relationship Id="rId65" Type="http://schemas.openxmlformats.org/officeDocument/2006/relationships/slide" Target="slides/slide60.xml"/><Relationship Id="rId66" Type="http://schemas.openxmlformats.org/officeDocument/2006/relationships/slide" Target="slides/slide61.xml"/><Relationship Id="rId67" Type="http://schemas.openxmlformats.org/officeDocument/2006/relationships/slide" Target="slides/slide62.xml"/><Relationship Id="rId68" Type="http://schemas.openxmlformats.org/officeDocument/2006/relationships/slide" Target="slides/slide63.xml"/><Relationship Id="rId69" Type="http://schemas.openxmlformats.org/officeDocument/2006/relationships/slide" Target="slides/slide64.xml"/><Relationship Id="rId70" Type="http://schemas.openxmlformats.org/officeDocument/2006/relationships/slide" Target="slides/slide65.xml"/><Relationship Id="rId71" Type="http://schemas.openxmlformats.org/officeDocument/2006/relationships/slide" Target="slides/slide66.xml"/><Relationship Id="rId72" Type="http://schemas.openxmlformats.org/officeDocument/2006/relationships/slide" Target="slides/slide67.xml"/><Relationship Id="rId73" Type="http://schemas.openxmlformats.org/officeDocument/2006/relationships/slide" Target="slides/slide68.xml"/><Relationship Id="rId74" Type="http://schemas.openxmlformats.org/officeDocument/2006/relationships/slide" Target="slides/slide69.xml"/><Relationship Id="rId75" Type="http://schemas.openxmlformats.org/officeDocument/2006/relationships/slide" Target="slides/slide70.xml"/><Relationship Id="rId76" Type="http://schemas.openxmlformats.org/officeDocument/2006/relationships/slide" Target="slides/slide71.xml"/><Relationship Id="rId77" Type="http://schemas.openxmlformats.org/officeDocument/2006/relationships/slide" Target="slides/slide72.xml"/><Relationship Id="rId78" Type="http://schemas.openxmlformats.org/officeDocument/2006/relationships/slide" Target="slides/slide73.xml"/><Relationship Id="rId79" Type="http://schemas.openxmlformats.org/officeDocument/2006/relationships/slide" Target="slides/slide74.xml"/><Relationship Id="rId80" Type="http://schemas.openxmlformats.org/officeDocument/2006/relationships/slide" Target="slides/slide75.xml"/><Relationship Id="rId81" Type="http://schemas.openxmlformats.org/officeDocument/2006/relationships/slide" Target="slides/slide76.xml"/><Relationship Id="rId82" Type="http://schemas.openxmlformats.org/officeDocument/2006/relationships/slide" Target="slides/slide77.xml"/><Relationship Id="rId83" Type="http://schemas.openxmlformats.org/officeDocument/2006/relationships/slide" Target="slides/slide78.xml"/><Relationship Id="rId84" Type="http://schemas.openxmlformats.org/officeDocument/2006/relationships/slide" Target="slides/slide79.xml"/><Relationship Id="rId85" Type="http://schemas.openxmlformats.org/officeDocument/2006/relationships/slide" Target="slides/slide80.xml"/><Relationship Id="rId86" Type="http://schemas.openxmlformats.org/officeDocument/2006/relationships/slide" Target="slides/slide81.xml"/><Relationship Id="rId87" Type="http://schemas.openxmlformats.org/officeDocument/2006/relationships/slide" Target="slides/slide82.xml"/><Relationship Id="rId88" Type="http://schemas.openxmlformats.org/officeDocument/2006/relationships/slide" Target="slides/slide83.xml"/><Relationship Id="rId89" Type="http://schemas.openxmlformats.org/officeDocument/2006/relationships/slide" Target="slides/slide84.xml"/><Relationship Id="rId90" Type="http://schemas.openxmlformats.org/officeDocument/2006/relationships/slide" Target="slides/slide85.xml"/><Relationship Id="rId91" Type="http://schemas.openxmlformats.org/officeDocument/2006/relationships/slide" Target="slides/slide86.xml"/><Relationship Id="rId92" Type="http://schemas.openxmlformats.org/officeDocument/2006/relationships/slide" Target="slides/slide87.xml"/><Relationship Id="rId93" Type="http://schemas.openxmlformats.org/officeDocument/2006/relationships/slide" Target="slides/slide88.xml"/><Relationship Id="rId94" Type="http://schemas.openxmlformats.org/officeDocument/2006/relationships/slide" Target="slides/slide89.xml"/><Relationship Id="rId95" Type="http://schemas.openxmlformats.org/officeDocument/2006/relationships/slide" Target="slides/slide90.xml"/><Relationship Id="rId96" Type="http://schemas.openxmlformats.org/officeDocument/2006/relationships/slide" Target="slides/slide91.xml"/><Relationship Id="rId97" Type="http://schemas.openxmlformats.org/officeDocument/2006/relationships/slide" Target="slides/slide92.xml"/><Relationship Id="rId98" Type="http://schemas.openxmlformats.org/officeDocument/2006/relationships/slide" Target="slides/slide93.xml"/><Relationship Id="rId99" Type="http://schemas.openxmlformats.org/officeDocument/2006/relationships/slide" Target="slides/slide94.xml"/><Relationship Id="rId100" Type="http://schemas.openxmlformats.org/officeDocument/2006/relationships/slide" Target="slides/slide95.xml"/><Relationship Id="rId101" Type="http://schemas.openxmlformats.org/officeDocument/2006/relationships/slide" Target="slides/slide96.xml"/><Relationship Id="rId102" Type="http://schemas.openxmlformats.org/officeDocument/2006/relationships/slide" Target="slides/slide97.xml"/><Relationship Id="rId103" Type="http://schemas.openxmlformats.org/officeDocument/2006/relationships/slide" Target="slides/slide98.xml"/><Relationship Id="rId104" Type="http://schemas.openxmlformats.org/officeDocument/2006/relationships/slide" Target="slides/slide99.xml"/><Relationship Id="rId105" Type="http://schemas.openxmlformats.org/officeDocument/2006/relationships/slide" Target="slides/slide100.xml"/><Relationship Id="rId106" Type="http://schemas.openxmlformats.org/officeDocument/2006/relationships/slide" Target="slides/slide101.xml"/><Relationship Id="rId107" Type="http://schemas.openxmlformats.org/officeDocument/2006/relationships/slide" Target="slides/slide102.xml"/><Relationship Id="rId108" Type="http://schemas.openxmlformats.org/officeDocument/2006/relationships/slide" Target="slides/slide103.xml"/><Relationship Id="rId109" Type="http://schemas.openxmlformats.org/officeDocument/2006/relationships/slide" Target="slides/slide104.xml"/><Relationship Id="rId110" Type="http://schemas.openxmlformats.org/officeDocument/2006/relationships/slide" Target="slides/slide105.xml"/><Relationship Id="rId111" Type="http://schemas.openxmlformats.org/officeDocument/2006/relationships/slide" Target="slides/slide106.xml"/><Relationship Id="rId112" Type="http://schemas.openxmlformats.org/officeDocument/2006/relationships/slide" Target="slides/slide107.xml"/><Relationship Id="rId113" Type="http://schemas.openxmlformats.org/officeDocument/2006/relationships/slide" Target="slides/slide108.xml"/><Relationship Id="rId114" Type="http://schemas.openxmlformats.org/officeDocument/2006/relationships/slide" Target="slides/slide109.xml"/><Relationship Id="rId115" Type="http://schemas.openxmlformats.org/officeDocument/2006/relationships/slide" Target="slides/slide110.xml"/><Relationship Id="rId116" Type="http://schemas.openxmlformats.org/officeDocument/2006/relationships/slide" Target="slides/slide111.xml"/><Relationship Id="rId117" Type="http://schemas.openxmlformats.org/officeDocument/2006/relationships/slide" Target="slides/slide112.xml"/><Relationship Id="rId118" Type="http://schemas.openxmlformats.org/officeDocument/2006/relationships/slide" Target="slides/slide113.xml"/><Relationship Id="rId119" Type="http://schemas.openxmlformats.org/officeDocument/2006/relationships/slide" Target="slides/slide114.xml"/><Relationship Id="rId120" Type="http://schemas.openxmlformats.org/officeDocument/2006/relationships/slide" Target="slides/slide115.xml"/><Relationship Id="rId121" Type="http://schemas.openxmlformats.org/officeDocument/2006/relationships/slide" Target="slides/slide116.xml"/><Relationship Id="rId122" Type="http://schemas.openxmlformats.org/officeDocument/2006/relationships/slide" Target="slides/slide117.xml"/><Relationship Id="rId123" Type="http://schemas.openxmlformats.org/officeDocument/2006/relationships/slide" Target="slides/slide118.xml"/><Relationship Id="rId124" Type="http://schemas.openxmlformats.org/officeDocument/2006/relationships/slide" Target="slides/slide119.xml"/><Relationship Id="rId125" Type="http://schemas.openxmlformats.org/officeDocument/2006/relationships/slide" Target="slides/slide120.xml"/><Relationship Id="rId126" Type="http://schemas.openxmlformats.org/officeDocument/2006/relationships/slide" Target="slides/slide121.xml"/><Relationship Id="rId127" Type="http://schemas.openxmlformats.org/officeDocument/2006/relationships/slide" Target="slides/slide122.xml"/><Relationship Id="rId128" Type="http://schemas.openxmlformats.org/officeDocument/2006/relationships/slide" Target="slides/slide123.xml"/><Relationship Id="rId129" Type="http://schemas.openxmlformats.org/officeDocument/2006/relationships/slide" Target="slides/slide124.xml"/><Relationship Id="rId130" Type="http://schemas.openxmlformats.org/officeDocument/2006/relationships/slide" Target="slides/slide125.xml"/><Relationship Id="rId131" Type="http://schemas.openxmlformats.org/officeDocument/2006/relationships/slide" Target="slides/slide126.xml"/><Relationship Id="rId132" Type="http://schemas.openxmlformats.org/officeDocument/2006/relationships/slide" Target="slides/slide127.xml"/><Relationship Id="rId133" Type="http://schemas.openxmlformats.org/officeDocument/2006/relationships/slide" Target="slides/slide128.xml"/><Relationship Id="rId134" Type="http://schemas.openxmlformats.org/officeDocument/2006/relationships/slide" Target="slides/slide129.xml"/><Relationship Id="rId135" Type="http://schemas.openxmlformats.org/officeDocument/2006/relationships/slide" Target="slides/slide130.xml"/><Relationship Id="rId136" Type="http://schemas.openxmlformats.org/officeDocument/2006/relationships/slide" Target="slides/slide131.xml"/><Relationship Id="rId137" Type="http://schemas.openxmlformats.org/officeDocument/2006/relationships/slide" Target="slides/slide132.xml"/><Relationship Id="rId138" Type="http://schemas.openxmlformats.org/officeDocument/2006/relationships/slide" Target="slides/slide133.xml"/><Relationship Id="rId139" Type="http://schemas.openxmlformats.org/officeDocument/2006/relationships/slide" Target="slides/slide134.xml"/><Relationship Id="rId140" Type="http://schemas.openxmlformats.org/officeDocument/2006/relationships/slide" Target="slides/slide135.xml"/>
</Relationships>
</file>

<file path=ppt/notesMasters/_rels/notesMaster1.xml.rels><?xml version="1.0" encoding="UTF-8"?>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PlaceHolder 1"/>
          <p:cNvSpPr>
            <a:spLocks noGrp="1"/>
          </p:cNvSpPr>
          <p:nvPr>
            <p:ph type="body"/>
          </p:nvPr>
        </p:nvSpPr>
        <p:spPr>
          <a:xfrm>
            <a:off x="756000" y="5078520"/>
            <a:ext cx="6047640" cy="4811040"/>
          </a:xfrm>
          <a:prstGeom prst="rect">
            <a:avLst/>
          </a:prstGeom>
        </p:spPr>
        <p:txBody>
          <a:bodyPr lIns="0" rIns="0" tIns="0" bIns="0"/>
          <a:p>
            <a:r>
              <a:rPr b="0" lang="de-DE" sz="2000" spc="-1" strike="noStrike">
                <a:solidFill>
                  <a:srgbClr val="000000"/>
                </a:solidFill>
                <a:uFill>
                  <a:solidFill>
                    <a:srgbClr val="ffffff"/>
                  </a:solidFill>
                </a:uFill>
                <a:latin typeface="Arial"/>
              </a:rPr>
              <a:t>Format der Notizen mittels Klicken bearbeiten</a:t>
            </a:r>
            <a:endParaRPr b="0" lang="de-DE" sz="2000" spc="-1" strike="noStrike">
              <a:solidFill>
                <a:srgbClr val="000000"/>
              </a:solidFill>
              <a:uFill>
                <a:solidFill>
                  <a:srgbClr val="ffffff"/>
                </a:solidFill>
              </a:uFill>
              <a:latin typeface="Arial"/>
            </a:endParaRPr>
          </a:p>
        </p:txBody>
      </p:sp>
      <p:sp>
        <p:nvSpPr>
          <p:cNvPr id="137" name="PlaceHolder 2"/>
          <p:cNvSpPr>
            <a:spLocks noGrp="1"/>
          </p:cNvSpPr>
          <p:nvPr>
            <p:ph type="hdr"/>
          </p:nvPr>
        </p:nvSpPr>
        <p:spPr>
          <a:xfrm>
            <a:off x="0" y="0"/>
            <a:ext cx="3280680" cy="534240"/>
          </a:xfrm>
          <a:prstGeom prst="rect">
            <a:avLst/>
          </a:prstGeom>
        </p:spPr>
        <p:txBody>
          <a:bodyPr lIns="0" rIns="0" tIns="0" bIns="0"/>
          <a:p>
            <a:r>
              <a:rPr b="0" lang="de-DE" sz="1400" spc="-1" strike="noStrike">
                <a:solidFill>
                  <a:srgbClr val="000000"/>
                </a:solidFill>
                <a:uFill>
                  <a:solidFill>
                    <a:srgbClr val="ffffff"/>
                  </a:solidFill>
                </a:uFill>
                <a:latin typeface="Times New Roman"/>
              </a:rPr>
              <a:t>&lt;Kopfzeile&gt;</a:t>
            </a:r>
            <a:endParaRPr b="0" lang="de-DE" sz="1400" spc="-1" strike="noStrike">
              <a:solidFill>
                <a:srgbClr val="000000"/>
              </a:solidFill>
              <a:uFill>
                <a:solidFill>
                  <a:srgbClr val="ffffff"/>
                </a:solidFill>
              </a:uFill>
              <a:latin typeface="Times New Roman"/>
            </a:endParaRPr>
          </a:p>
        </p:txBody>
      </p:sp>
      <p:sp>
        <p:nvSpPr>
          <p:cNvPr id="138" name="PlaceHolder 3"/>
          <p:cNvSpPr>
            <a:spLocks noGrp="1"/>
          </p:cNvSpPr>
          <p:nvPr>
            <p:ph type="dt"/>
          </p:nvPr>
        </p:nvSpPr>
        <p:spPr>
          <a:xfrm>
            <a:off x="4278960" y="0"/>
            <a:ext cx="3280680" cy="534240"/>
          </a:xfrm>
          <a:prstGeom prst="rect">
            <a:avLst/>
          </a:prstGeom>
        </p:spPr>
        <p:txBody>
          <a:bodyPr lIns="0" rIns="0" tIns="0" bIns="0"/>
          <a:p>
            <a:pPr algn="r"/>
            <a:r>
              <a:rPr b="0" lang="de-DE" sz="1400" spc="-1" strike="noStrike">
                <a:solidFill>
                  <a:srgbClr val="000000"/>
                </a:solidFill>
                <a:uFill>
                  <a:solidFill>
                    <a:srgbClr val="ffffff"/>
                  </a:solidFill>
                </a:uFill>
                <a:latin typeface="Times New Roman"/>
              </a:rPr>
              <a:t>&lt;Datum/Uhrzeit&gt;</a:t>
            </a:r>
            <a:endParaRPr b="0" lang="de-DE" sz="1400" spc="-1" strike="noStrike">
              <a:solidFill>
                <a:srgbClr val="000000"/>
              </a:solidFill>
              <a:uFill>
                <a:solidFill>
                  <a:srgbClr val="ffffff"/>
                </a:solidFill>
              </a:uFill>
              <a:latin typeface="Times New Roman"/>
            </a:endParaRPr>
          </a:p>
        </p:txBody>
      </p:sp>
      <p:sp>
        <p:nvSpPr>
          <p:cNvPr id="139" name="PlaceHolder 4"/>
          <p:cNvSpPr>
            <a:spLocks noGrp="1"/>
          </p:cNvSpPr>
          <p:nvPr>
            <p:ph type="ftr"/>
          </p:nvPr>
        </p:nvSpPr>
        <p:spPr>
          <a:xfrm>
            <a:off x="0" y="10157400"/>
            <a:ext cx="3280680" cy="534240"/>
          </a:xfrm>
          <a:prstGeom prst="rect">
            <a:avLst/>
          </a:prstGeom>
        </p:spPr>
        <p:txBody>
          <a:bodyPr lIns="0" rIns="0" tIns="0" bIns="0" anchor="b"/>
          <a:p>
            <a:r>
              <a:rPr b="0" lang="de-DE" sz="1400" spc="-1" strike="noStrike">
                <a:solidFill>
                  <a:srgbClr val="000000"/>
                </a:solidFill>
                <a:uFill>
                  <a:solidFill>
                    <a:srgbClr val="ffffff"/>
                  </a:solidFill>
                </a:uFill>
                <a:latin typeface="Times New Roman"/>
              </a:rPr>
              <a:t>&lt;Fußzeile&gt;</a:t>
            </a:r>
            <a:endParaRPr b="0" lang="de-DE" sz="1400" spc="-1" strike="noStrike">
              <a:solidFill>
                <a:srgbClr val="000000"/>
              </a:solidFill>
              <a:uFill>
                <a:solidFill>
                  <a:srgbClr val="ffffff"/>
                </a:solidFill>
              </a:uFill>
              <a:latin typeface="Times New Roman"/>
            </a:endParaRPr>
          </a:p>
        </p:txBody>
      </p:sp>
      <p:sp>
        <p:nvSpPr>
          <p:cNvPr id="140" name="PlaceHolder 5"/>
          <p:cNvSpPr>
            <a:spLocks noGrp="1"/>
          </p:cNvSpPr>
          <p:nvPr>
            <p:ph type="sldNum"/>
          </p:nvPr>
        </p:nvSpPr>
        <p:spPr>
          <a:xfrm>
            <a:off x="4278960" y="10157400"/>
            <a:ext cx="3280680" cy="534240"/>
          </a:xfrm>
          <a:prstGeom prst="rect">
            <a:avLst/>
          </a:prstGeom>
        </p:spPr>
        <p:txBody>
          <a:bodyPr lIns="0" rIns="0" tIns="0" bIns="0" anchor="b"/>
          <a:p>
            <a:pPr algn="r"/>
            <a:fld id="{E57794BD-6731-49B1-8C22-193ABE377D11}" type="slidenum">
              <a:rPr b="0" lang="de-DE" sz="1400" spc="-1" strike="noStrike">
                <a:solidFill>
                  <a:srgbClr val="000000"/>
                </a:solidFill>
                <a:uFill>
                  <a:solidFill>
                    <a:srgbClr val="ffffff"/>
                  </a:solidFill>
                </a:uFill>
                <a:latin typeface="Times New Roman"/>
              </a:rPr>
              <a:t>&lt;Foliennummer&gt;</a:t>
            </a:fld>
            <a:endParaRPr b="0" lang="de-DE"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07.xml.rels><?xml version="1.0" encoding="UTF-8"?>
<Relationships xmlns="http://schemas.openxmlformats.org/package/2006/relationships"><Relationship Id="rId1" Type="http://schemas.openxmlformats.org/officeDocument/2006/relationships/slide" Target="../slides/slide107.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13.xml.rels><?xml version="1.0" encoding="UTF-8"?>
<Relationships xmlns="http://schemas.openxmlformats.org/package/2006/relationships"><Relationship Id="rId1" Type="http://schemas.openxmlformats.org/officeDocument/2006/relationships/slide" Target="../slides/slide113.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20.xml.rels><?xml version="1.0" encoding="UTF-8"?>
<Relationships xmlns="http://schemas.openxmlformats.org/package/2006/relationships"><Relationship Id="rId1" Type="http://schemas.openxmlformats.org/officeDocument/2006/relationships/slide" Target="../slides/slide120.xml"/><Relationship Id="rId2" Type="http://schemas.openxmlformats.org/officeDocument/2006/relationships/notesMaster" Target="../notesMasters/notesMaster1.xml"/>
</Relationships>
</file>

<file path=ppt/notesSlides/_rels/notesSlide123.xml.rels><?xml version="1.0" encoding="UTF-8"?>
<Relationships xmlns="http://schemas.openxmlformats.org/package/2006/relationships"><Relationship Id="rId1" Type="http://schemas.openxmlformats.org/officeDocument/2006/relationships/slide" Target="../slides/slide123.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7.xml.rels><?xml version="1.0" encoding="UTF-8"?>
<Relationships xmlns="http://schemas.openxmlformats.org/package/2006/relationships"><Relationship Id="rId1" Type="http://schemas.openxmlformats.org/officeDocument/2006/relationships/slide" Target="../slides/slide57.xml"/><Relationship Id="rId2" Type="http://schemas.openxmlformats.org/officeDocument/2006/relationships/notesMaster" Target="../notesMasters/notesMaster1.xml"/>
</Relationships>
</file>

<file path=ppt/notesSlides/_rels/notesSlide58.xml.rels><?xml version="1.0" encoding="UTF-8"?>
<Relationships xmlns="http://schemas.openxmlformats.org/package/2006/relationships"><Relationship Id="rId1" Type="http://schemas.openxmlformats.org/officeDocument/2006/relationships/slide" Target="../slides/slide58.xml"/><Relationship Id="rId2" Type="http://schemas.openxmlformats.org/officeDocument/2006/relationships/notesMaster" Target="../notesMasters/notesMaster1.xml"/>
</Relationships>
</file>

<file path=ppt/notesSlides/_rels/notesSlide59.xml.rels><?xml version="1.0" encoding="UTF-8"?>
<Relationships xmlns="http://schemas.openxmlformats.org/package/2006/relationships"><Relationship Id="rId1" Type="http://schemas.openxmlformats.org/officeDocument/2006/relationships/slide" Target="../slides/slide59.xml"/><Relationship Id="rId2" Type="http://schemas.openxmlformats.org/officeDocument/2006/relationships/notesMaster" Target="../notesMasters/notesMaster1.xml"/>
</Relationships>
</file>

<file path=ppt/notesSlides/_rels/notesSlide63.xml.rels><?xml version="1.0" encoding="UTF-8"?>
<Relationships xmlns="http://schemas.openxmlformats.org/package/2006/relationships"><Relationship Id="rId1" Type="http://schemas.openxmlformats.org/officeDocument/2006/relationships/slide" Target="../slides/slide63.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71.xml.rels><?xml version="1.0" encoding="UTF-8"?>
<Relationships xmlns="http://schemas.openxmlformats.org/package/2006/relationships"><Relationship Id="rId1" Type="http://schemas.openxmlformats.org/officeDocument/2006/relationships/slide" Target="../slides/slide71.xml"/><Relationship Id="rId2" Type="http://schemas.openxmlformats.org/officeDocument/2006/relationships/notesMaster" Target="../notesMasters/notesMaster1.xml"/>
</Relationships>
</file>

<file path=ppt/notesSlides/_rels/notesSlide76.xml.rels><?xml version="1.0" encoding="UTF-8"?>
<Relationships xmlns="http://schemas.openxmlformats.org/package/2006/relationships"><Relationship Id="rId1" Type="http://schemas.openxmlformats.org/officeDocument/2006/relationships/slide" Target="../slides/slide76.xml"/><Relationship Id="rId2" Type="http://schemas.openxmlformats.org/officeDocument/2006/relationships/notesMaster" Target="../notesMasters/notesMaster1.xml"/>
</Relationships>
</file>

<file path=ppt/notesSlides/_rels/notesSlide77.xml.rels><?xml version="1.0" encoding="UTF-8"?>
<Relationships xmlns="http://schemas.openxmlformats.org/package/2006/relationships"><Relationship Id="rId1" Type="http://schemas.openxmlformats.org/officeDocument/2006/relationships/slide" Target="../slides/slide7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84.xml.rels><?xml version="1.0" encoding="UTF-8"?>
<Relationships xmlns="http://schemas.openxmlformats.org/package/2006/relationships"><Relationship Id="rId1" Type="http://schemas.openxmlformats.org/officeDocument/2006/relationships/slide" Target="../slides/slide84.xml"/><Relationship Id="rId2" Type="http://schemas.openxmlformats.org/officeDocument/2006/relationships/notesMaster" Target="../notesMasters/notesMaster1.xml"/>
</Relationships>
</file>

<file path=ppt/notesSlides/_rels/notesSlide85.xml.rels><?xml version="1.0" encoding="UTF-8"?>
<Relationships xmlns="http://schemas.openxmlformats.org/package/2006/relationships"><Relationship Id="rId1" Type="http://schemas.openxmlformats.org/officeDocument/2006/relationships/slide" Target="../slides/slide85.xml"/><Relationship Id="rId2" Type="http://schemas.openxmlformats.org/officeDocument/2006/relationships/notesMaster" Target="../notesMasters/notesMaster1.xml"/>
</Relationships>
</file>

<file path=ppt/notesSlides/_rels/notesSlide88.xml.rels><?xml version="1.0" encoding="UTF-8"?>
<Relationships xmlns="http://schemas.openxmlformats.org/package/2006/relationships"><Relationship Id="rId1" Type="http://schemas.openxmlformats.org/officeDocument/2006/relationships/slide" Target="../slides/slide8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_rels/notesSlide99.xml.rels><?xml version="1.0" encoding="UTF-8"?>
<Relationships xmlns="http://schemas.openxmlformats.org/package/2006/relationships"><Relationship Id="rId1" Type="http://schemas.openxmlformats.org/officeDocument/2006/relationships/slide" Target="../slides/slide99.xml"/><Relationship Id="rId2" Type="http://schemas.openxmlformats.org/officeDocument/2006/relationships/notesMaster" Target="../notesMasters/notesMaster1.xml"/>
</Relationships>
</file>

<file path=ppt/notesSlides/notesSlide10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8"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1069" name="TextShape 2"/>
          <p:cNvSpPr txBox="1"/>
          <p:nvPr/>
        </p:nvSpPr>
        <p:spPr>
          <a:xfrm>
            <a:off x="3884760" y="8685360"/>
            <a:ext cx="2971440" cy="456840"/>
          </a:xfrm>
          <a:prstGeom prst="rect">
            <a:avLst/>
          </a:prstGeom>
          <a:noFill/>
          <a:ln>
            <a:noFill/>
          </a:ln>
        </p:spPr>
        <p:txBody>
          <a:bodyPr anchor="b"/>
          <a:p>
            <a:pPr algn="r">
              <a:lnSpc>
                <a:spcPct val="100000"/>
              </a:lnSpc>
            </a:pPr>
            <a:fld id="{A9894285-2326-4D6D-9028-487CAF9A6E1D}" type="slidenum">
              <a:rPr b="0" lang="de-DE" sz="1200" spc="-1" strike="noStrike">
                <a:solidFill>
                  <a:srgbClr val="000000"/>
                </a:solidFill>
                <a:uFill>
                  <a:solidFill>
                    <a:srgbClr val="ffffff"/>
                  </a:solidFill>
                </a:uFill>
                <a:latin typeface="Times New Roman"/>
                <a:ea typeface="ＭＳ Ｐゴシック"/>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0"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1031" name="TextShape 2"/>
          <p:cNvSpPr txBox="1"/>
          <p:nvPr/>
        </p:nvSpPr>
        <p:spPr>
          <a:xfrm>
            <a:off x="3884760" y="8685360"/>
            <a:ext cx="2971440" cy="456840"/>
          </a:xfrm>
          <a:prstGeom prst="rect">
            <a:avLst/>
          </a:prstGeom>
          <a:noFill/>
          <a:ln>
            <a:noFill/>
          </a:ln>
        </p:spPr>
        <p:txBody>
          <a:bodyPr anchor="b"/>
          <a:p>
            <a:pPr algn="r">
              <a:lnSpc>
                <a:spcPct val="100000"/>
              </a:lnSpc>
            </a:pPr>
            <a:fld id="{ECA7D7C6-0528-4E03-93B2-82F9434FA7AA}" type="slidenum">
              <a:rPr b="0" lang="de-DE" sz="1200" spc="-1" strike="noStrike">
                <a:solidFill>
                  <a:srgbClr val="000000"/>
                </a:solidFill>
                <a:uFill>
                  <a:solidFill>
                    <a:srgbClr val="ffffff"/>
                  </a:solidFill>
                </a:uFill>
                <a:latin typeface="+mn-lt"/>
                <a:ea typeface="+mn-ea"/>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1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0"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1071" name="TextShape 2"/>
          <p:cNvSpPr txBox="1"/>
          <p:nvPr/>
        </p:nvSpPr>
        <p:spPr>
          <a:xfrm>
            <a:off x="3884760" y="8685360"/>
            <a:ext cx="2971440" cy="456840"/>
          </a:xfrm>
          <a:prstGeom prst="rect">
            <a:avLst/>
          </a:prstGeom>
          <a:noFill/>
          <a:ln>
            <a:noFill/>
          </a:ln>
        </p:spPr>
        <p:txBody>
          <a:bodyPr anchor="b"/>
          <a:p>
            <a:pPr algn="r">
              <a:lnSpc>
                <a:spcPct val="100000"/>
              </a:lnSpc>
            </a:pPr>
            <a:fld id="{E80CCB0F-4D23-4878-94EA-E1C548DA112D}" type="slidenum">
              <a:rPr b="0" lang="de-DE" sz="1200" spc="-1" strike="noStrike">
                <a:solidFill>
                  <a:srgbClr val="000000"/>
                </a:solidFill>
                <a:uFill>
                  <a:solidFill>
                    <a:srgbClr val="ffffff"/>
                  </a:solidFill>
                </a:uFill>
                <a:latin typeface="+mn-lt"/>
                <a:ea typeface="+mn-ea"/>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2"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1033" name="TextShape 2"/>
          <p:cNvSpPr txBox="1"/>
          <p:nvPr/>
        </p:nvSpPr>
        <p:spPr>
          <a:xfrm>
            <a:off x="3884760" y="8685360"/>
            <a:ext cx="2971440" cy="456840"/>
          </a:xfrm>
          <a:prstGeom prst="rect">
            <a:avLst/>
          </a:prstGeom>
          <a:noFill/>
          <a:ln>
            <a:noFill/>
          </a:ln>
        </p:spPr>
        <p:txBody>
          <a:bodyPr anchor="b"/>
          <a:p>
            <a:pPr algn="r">
              <a:lnSpc>
                <a:spcPct val="100000"/>
              </a:lnSpc>
            </a:pPr>
            <a:fld id="{9A006C62-CF39-4F64-92F8-E39A99ED99BA}" type="slidenum">
              <a:rPr b="0" lang="de-DE" sz="1200" spc="-1" strike="noStrike">
                <a:solidFill>
                  <a:srgbClr val="000000"/>
                </a:solidFill>
                <a:uFill>
                  <a:solidFill>
                    <a:srgbClr val="ffffff"/>
                  </a:solidFill>
                </a:uFill>
                <a:latin typeface="+mn-lt"/>
                <a:ea typeface="+mn-ea"/>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1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2"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1073" name="TextShape 2"/>
          <p:cNvSpPr txBox="1"/>
          <p:nvPr/>
        </p:nvSpPr>
        <p:spPr>
          <a:xfrm>
            <a:off x="3884760" y="8685360"/>
            <a:ext cx="2971440" cy="456840"/>
          </a:xfrm>
          <a:prstGeom prst="rect">
            <a:avLst/>
          </a:prstGeom>
          <a:noFill/>
          <a:ln>
            <a:noFill/>
          </a:ln>
        </p:spPr>
        <p:txBody>
          <a:bodyPr anchor="b"/>
          <a:p>
            <a:pPr algn="r">
              <a:lnSpc>
                <a:spcPct val="100000"/>
              </a:lnSpc>
            </a:pPr>
            <a:fld id="{D6BDC899-5820-44D1-A469-1997ED0CBA88}" type="slidenum">
              <a:rPr b="0" lang="de-DE" sz="1200" spc="-1" strike="noStrike">
                <a:solidFill>
                  <a:srgbClr val="000000"/>
                </a:solidFill>
                <a:uFill>
                  <a:solidFill>
                    <a:srgbClr val="ffffff"/>
                  </a:solidFill>
                </a:uFill>
                <a:latin typeface="Times New Roman"/>
                <a:ea typeface="ＭＳ Ｐゴシック"/>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1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4"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1075" name="TextShape 2"/>
          <p:cNvSpPr txBox="1"/>
          <p:nvPr/>
        </p:nvSpPr>
        <p:spPr>
          <a:xfrm>
            <a:off x="3884760" y="8685360"/>
            <a:ext cx="2971440" cy="456840"/>
          </a:xfrm>
          <a:prstGeom prst="rect">
            <a:avLst/>
          </a:prstGeom>
          <a:noFill/>
          <a:ln>
            <a:noFill/>
          </a:ln>
        </p:spPr>
        <p:txBody>
          <a:bodyPr anchor="b"/>
          <a:p>
            <a:pPr algn="r">
              <a:lnSpc>
                <a:spcPct val="100000"/>
              </a:lnSpc>
            </a:pPr>
            <a:fld id="{B04DA778-DD9C-491C-B37B-3A37B4DACFB1}" type="slidenum">
              <a:rPr b="0" lang="de-DE" sz="1200" spc="-1" strike="noStrike">
                <a:solidFill>
                  <a:srgbClr val="000000"/>
                </a:solidFill>
                <a:uFill>
                  <a:solidFill>
                    <a:srgbClr val="ffffff"/>
                  </a:solidFill>
                </a:uFill>
                <a:latin typeface="+mn-lt"/>
                <a:ea typeface="+mn-ea"/>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4"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1035" name="TextShape 2"/>
          <p:cNvSpPr txBox="1"/>
          <p:nvPr/>
        </p:nvSpPr>
        <p:spPr>
          <a:xfrm>
            <a:off x="3884760" y="8685360"/>
            <a:ext cx="2971440" cy="456840"/>
          </a:xfrm>
          <a:prstGeom prst="rect">
            <a:avLst/>
          </a:prstGeom>
          <a:noFill/>
          <a:ln>
            <a:noFill/>
          </a:ln>
        </p:spPr>
        <p:txBody>
          <a:bodyPr anchor="b"/>
          <a:p>
            <a:pPr algn="r">
              <a:lnSpc>
                <a:spcPct val="100000"/>
              </a:lnSpc>
            </a:pPr>
            <a:fld id="{8C0AAE90-A894-4354-833B-1B6F24622132}" type="slidenum">
              <a:rPr b="0" lang="de-DE" sz="1200" spc="-1" strike="noStrike">
                <a:solidFill>
                  <a:srgbClr val="000000"/>
                </a:solidFill>
                <a:uFill>
                  <a:solidFill>
                    <a:srgbClr val="ffffff"/>
                  </a:solidFill>
                </a:uFill>
                <a:latin typeface="+mn-lt"/>
                <a:ea typeface="+mn-ea"/>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6"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1037" name="TextShape 2"/>
          <p:cNvSpPr txBox="1"/>
          <p:nvPr/>
        </p:nvSpPr>
        <p:spPr>
          <a:xfrm>
            <a:off x="3884760" y="8685360"/>
            <a:ext cx="2971440" cy="456840"/>
          </a:xfrm>
          <a:prstGeom prst="rect">
            <a:avLst/>
          </a:prstGeom>
          <a:noFill/>
          <a:ln>
            <a:noFill/>
          </a:ln>
        </p:spPr>
        <p:txBody>
          <a:bodyPr anchor="b"/>
          <a:p>
            <a:pPr algn="r">
              <a:lnSpc>
                <a:spcPct val="100000"/>
              </a:lnSpc>
            </a:pPr>
            <a:fld id="{EE9E748B-0CA4-4F8E-B6CB-78A1A82B7B7E}" type="slidenum">
              <a:rPr b="0" lang="de-DE" sz="1200" spc="-1" strike="noStrike">
                <a:solidFill>
                  <a:srgbClr val="000000"/>
                </a:solidFill>
                <a:uFill>
                  <a:solidFill>
                    <a:srgbClr val="ffffff"/>
                  </a:solidFill>
                </a:uFill>
                <a:latin typeface="+mn-lt"/>
                <a:ea typeface="+mn-ea"/>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8"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1039" name="TextShape 2"/>
          <p:cNvSpPr txBox="1"/>
          <p:nvPr/>
        </p:nvSpPr>
        <p:spPr>
          <a:xfrm>
            <a:off x="3884760" y="8685360"/>
            <a:ext cx="2971440" cy="456840"/>
          </a:xfrm>
          <a:prstGeom prst="rect">
            <a:avLst/>
          </a:prstGeom>
          <a:noFill/>
          <a:ln>
            <a:noFill/>
          </a:ln>
        </p:spPr>
        <p:txBody>
          <a:bodyPr anchor="b"/>
          <a:p>
            <a:pPr algn="r">
              <a:lnSpc>
                <a:spcPct val="100000"/>
              </a:lnSpc>
            </a:pPr>
            <a:fld id="{5C4940A5-2570-4A84-A860-E60679879B15}" type="slidenum">
              <a:rPr b="0" lang="de-DE" sz="1200" spc="-1" strike="noStrike">
                <a:solidFill>
                  <a:srgbClr val="000000"/>
                </a:solidFill>
                <a:uFill>
                  <a:solidFill>
                    <a:srgbClr val="ffffff"/>
                  </a:solidFill>
                </a:uFill>
                <a:latin typeface="+mn-lt"/>
                <a:ea typeface="+mn-ea"/>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0"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1041" name="TextShape 2"/>
          <p:cNvSpPr txBox="1"/>
          <p:nvPr/>
        </p:nvSpPr>
        <p:spPr>
          <a:xfrm>
            <a:off x="3884760" y="8685360"/>
            <a:ext cx="2971440" cy="456840"/>
          </a:xfrm>
          <a:prstGeom prst="rect">
            <a:avLst/>
          </a:prstGeom>
          <a:noFill/>
          <a:ln>
            <a:noFill/>
          </a:ln>
        </p:spPr>
        <p:txBody>
          <a:bodyPr anchor="b"/>
          <a:p>
            <a:pPr algn="r">
              <a:lnSpc>
                <a:spcPct val="100000"/>
              </a:lnSpc>
            </a:pPr>
            <a:fld id="{3AAF8CEF-794B-41DE-8AD7-48CA0358148B}" type="slidenum">
              <a:rPr b="0" lang="de-DE" sz="1200" spc="-1" strike="noStrike">
                <a:solidFill>
                  <a:srgbClr val="000000"/>
                </a:solidFill>
                <a:uFill>
                  <a:solidFill>
                    <a:srgbClr val="ffffff"/>
                  </a:solidFill>
                </a:uFill>
                <a:latin typeface="+mn-lt"/>
                <a:ea typeface="+mn-ea"/>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2"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1043" name="TextShape 2"/>
          <p:cNvSpPr txBox="1"/>
          <p:nvPr/>
        </p:nvSpPr>
        <p:spPr>
          <a:xfrm>
            <a:off x="3884760" y="8685360"/>
            <a:ext cx="2971440" cy="456840"/>
          </a:xfrm>
          <a:prstGeom prst="rect">
            <a:avLst/>
          </a:prstGeom>
          <a:noFill/>
          <a:ln>
            <a:noFill/>
          </a:ln>
        </p:spPr>
        <p:txBody>
          <a:bodyPr anchor="b"/>
          <a:p>
            <a:pPr algn="r">
              <a:lnSpc>
                <a:spcPct val="100000"/>
              </a:lnSpc>
            </a:pPr>
            <a:fld id="{10A9121F-3F93-4240-823A-E1EC1DD0C85F}" type="slidenum">
              <a:rPr b="0" lang="de-DE" sz="1200" spc="-1" strike="noStrike">
                <a:solidFill>
                  <a:srgbClr val="000000"/>
                </a:solidFill>
                <a:uFill>
                  <a:solidFill>
                    <a:srgbClr val="ffffff"/>
                  </a:solidFill>
                </a:uFill>
                <a:latin typeface="+mn-lt"/>
                <a:ea typeface="+mn-ea"/>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4"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1045" name="TextShape 2"/>
          <p:cNvSpPr txBox="1"/>
          <p:nvPr/>
        </p:nvSpPr>
        <p:spPr>
          <a:xfrm>
            <a:off x="3884760" y="8685360"/>
            <a:ext cx="2971440" cy="456840"/>
          </a:xfrm>
          <a:prstGeom prst="rect">
            <a:avLst/>
          </a:prstGeom>
          <a:noFill/>
          <a:ln>
            <a:noFill/>
          </a:ln>
        </p:spPr>
        <p:txBody>
          <a:bodyPr anchor="b"/>
          <a:p>
            <a:pPr algn="r">
              <a:lnSpc>
                <a:spcPct val="100000"/>
              </a:lnSpc>
            </a:pPr>
            <a:fld id="{0632F8F9-5FB4-48AA-A143-3F9FB972E920}" type="slidenum">
              <a:rPr b="0" lang="de-DE" sz="1200" spc="-1" strike="noStrike">
                <a:solidFill>
                  <a:srgbClr val="000000"/>
                </a:solidFill>
                <a:uFill>
                  <a:solidFill>
                    <a:srgbClr val="ffffff"/>
                  </a:solidFill>
                </a:uFill>
                <a:latin typeface="+mn-lt"/>
                <a:ea typeface="+mn-ea"/>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0"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1021" name="TextShape 2"/>
          <p:cNvSpPr txBox="1"/>
          <p:nvPr/>
        </p:nvSpPr>
        <p:spPr>
          <a:xfrm>
            <a:off x="3884760" y="8685360"/>
            <a:ext cx="2971440" cy="456840"/>
          </a:xfrm>
          <a:prstGeom prst="rect">
            <a:avLst/>
          </a:prstGeom>
          <a:noFill/>
          <a:ln>
            <a:noFill/>
          </a:ln>
        </p:spPr>
        <p:txBody>
          <a:bodyPr anchor="b"/>
          <a:p>
            <a:pPr algn="r">
              <a:lnSpc>
                <a:spcPct val="100000"/>
              </a:lnSpc>
            </a:pPr>
            <a:fld id="{E50730D2-65B9-470C-9C2F-7EBCE9980AB2}" type="slidenum">
              <a:rPr b="0" lang="de-DE" sz="1200" spc="-1" strike="noStrike">
                <a:solidFill>
                  <a:srgbClr val="000000"/>
                </a:solidFill>
                <a:uFill>
                  <a:solidFill>
                    <a:srgbClr val="ffffff"/>
                  </a:solidFill>
                </a:uFill>
                <a:latin typeface="Times New Roman"/>
                <a:ea typeface="ＭＳ Ｐゴシック"/>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2" name="PlaceHolder 1"/>
          <p:cNvSpPr>
            <a:spLocks noGrp="1"/>
          </p:cNvSpPr>
          <p:nvPr>
            <p:ph type="body"/>
          </p:nvPr>
        </p:nvSpPr>
        <p:spPr>
          <a:xfrm>
            <a:off x="685800" y="4343400"/>
            <a:ext cx="5486040" cy="4114440"/>
          </a:xfrm>
          <a:prstGeom prst="rect">
            <a:avLst/>
          </a:prstGeom>
        </p:spPr>
        <p:txBody>
          <a:bodyPr/>
          <a:p>
            <a:pPr>
              <a:lnSpc>
                <a:spcPct val="100000"/>
              </a:lnSpc>
            </a:pPr>
            <a:r>
              <a:rPr b="0" lang="de-DE" sz="2000" spc="-1" strike="noStrike">
                <a:solidFill>
                  <a:srgbClr val="000000"/>
                </a:solidFill>
                <a:uFill>
                  <a:solidFill>
                    <a:srgbClr val="ffffff"/>
                  </a:solidFill>
                </a:uFill>
                <a:latin typeface="Arial"/>
              </a:rPr>
              <a:t>Vollständige Trainingsbezeichnungen:</a:t>
            </a:r>
            <a:endParaRPr b="0" lang="de-DE" sz="2000" spc="-1" strike="noStrike">
              <a:solidFill>
                <a:srgbClr val="000000"/>
              </a:solidFill>
              <a:uFill>
                <a:solidFill>
                  <a:srgbClr val="ffffff"/>
                </a:solidFill>
              </a:uFill>
              <a:latin typeface="Arial"/>
            </a:endParaRPr>
          </a:p>
          <a:p>
            <a:pPr marL="171360" indent="-171000">
              <a:lnSpc>
                <a:spcPct val="100000"/>
              </a:lnSpc>
              <a:buClr>
                <a:srgbClr val="000000"/>
              </a:buClr>
              <a:buFont typeface="Arial"/>
              <a:buChar char="•"/>
            </a:pPr>
            <a:r>
              <a:rPr b="0" lang="de-DE" sz="2000" spc="-1" strike="noStrike">
                <a:solidFill>
                  <a:srgbClr val="000000"/>
                </a:solidFill>
                <a:uFill>
                  <a:solidFill>
                    <a:srgbClr val="ffffff"/>
                  </a:solidFill>
                </a:uFill>
                <a:latin typeface="Arial"/>
              </a:rPr>
              <a:t>Expert training in IT service Management according to FitSM</a:t>
            </a:r>
            <a:endParaRPr b="0" lang="de-DE" sz="2000" spc="-1" strike="noStrike">
              <a:solidFill>
                <a:srgbClr val="000000"/>
              </a:solidFill>
              <a:uFill>
                <a:solidFill>
                  <a:srgbClr val="ffffff"/>
                </a:solidFill>
              </a:uFill>
              <a:latin typeface="Arial"/>
            </a:endParaRPr>
          </a:p>
          <a:p>
            <a:pPr marL="171360" indent="-171000">
              <a:lnSpc>
                <a:spcPct val="100000"/>
              </a:lnSpc>
              <a:buClr>
                <a:srgbClr val="000000"/>
              </a:buClr>
              <a:buFont typeface="Arial"/>
              <a:buChar char="•"/>
            </a:pPr>
            <a:r>
              <a:rPr b="0" lang="de-DE" sz="2000" spc="-1" strike="noStrike">
                <a:solidFill>
                  <a:srgbClr val="000000"/>
                </a:solidFill>
                <a:uFill>
                  <a:solidFill>
                    <a:srgbClr val="ffffff"/>
                  </a:solidFill>
                </a:uFill>
                <a:latin typeface="Arial"/>
              </a:rPr>
              <a:t>Advanced training in service planning and delivery according to FitSM</a:t>
            </a:r>
            <a:endParaRPr b="0" lang="de-DE" sz="2000" spc="-1" strike="noStrike">
              <a:solidFill>
                <a:srgbClr val="000000"/>
              </a:solidFill>
              <a:uFill>
                <a:solidFill>
                  <a:srgbClr val="ffffff"/>
                </a:solidFill>
              </a:uFill>
              <a:latin typeface="Arial"/>
            </a:endParaRPr>
          </a:p>
          <a:p>
            <a:pPr marL="171360" indent="-171000">
              <a:lnSpc>
                <a:spcPct val="100000"/>
              </a:lnSpc>
              <a:buClr>
                <a:srgbClr val="000000"/>
              </a:buClr>
              <a:buFont typeface="Arial"/>
              <a:buChar char="•"/>
            </a:pPr>
            <a:r>
              <a:rPr b="0" lang="de-DE" sz="2000" spc="-1" strike="noStrike">
                <a:solidFill>
                  <a:srgbClr val="000000"/>
                </a:solidFill>
                <a:uFill>
                  <a:solidFill>
                    <a:srgbClr val="ffffff"/>
                  </a:solidFill>
                </a:uFill>
                <a:latin typeface="Arial"/>
              </a:rPr>
              <a:t>Advanced training in service operation and control according to FitSM</a:t>
            </a:r>
            <a:endParaRPr b="0" lang="de-DE" sz="2000" spc="-1" strike="noStrike">
              <a:solidFill>
                <a:srgbClr val="000000"/>
              </a:solidFill>
              <a:uFill>
                <a:solidFill>
                  <a:srgbClr val="ffffff"/>
                </a:solidFill>
              </a:uFill>
              <a:latin typeface="Arial"/>
            </a:endParaRPr>
          </a:p>
          <a:p>
            <a:pPr marL="171360" indent="-171000">
              <a:lnSpc>
                <a:spcPct val="100000"/>
              </a:lnSpc>
              <a:buClr>
                <a:srgbClr val="000000"/>
              </a:buClr>
              <a:buFont typeface="Arial"/>
              <a:buChar char="•"/>
            </a:pPr>
            <a:r>
              <a:rPr b="0" lang="de-DE" sz="2000" spc="-1" strike="noStrike">
                <a:solidFill>
                  <a:srgbClr val="000000"/>
                </a:solidFill>
                <a:uFill>
                  <a:solidFill>
                    <a:srgbClr val="ffffff"/>
                  </a:solidFill>
                </a:uFill>
                <a:latin typeface="Arial"/>
              </a:rPr>
              <a:t>Foundation training in IT service Management according to FitSM</a:t>
            </a:r>
            <a:endParaRPr b="0" lang="de-DE" sz="2000" spc="-1" strike="noStrike">
              <a:solidFill>
                <a:srgbClr val="000000"/>
              </a:solidFill>
              <a:uFill>
                <a:solidFill>
                  <a:srgbClr val="ffffff"/>
                </a:solidFill>
              </a:uFill>
              <a:latin typeface="Arial"/>
            </a:endParaRPr>
          </a:p>
          <a:p>
            <a:pPr>
              <a:lnSpc>
                <a:spcPct val="100000"/>
              </a:lnSpc>
            </a:pPr>
            <a:endParaRPr b="0" lang="de-DE" sz="2000" spc="-1" strike="noStrike">
              <a:solidFill>
                <a:srgbClr val="000000"/>
              </a:solidFill>
              <a:uFill>
                <a:solidFill>
                  <a:srgbClr val="ffffff"/>
                </a:solidFill>
              </a:uFill>
              <a:latin typeface="Arial"/>
            </a:endParaRPr>
          </a:p>
        </p:txBody>
      </p:sp>
      <p:sp>
        <p:nvSpPr>
          <p:cNvPr id="1023" name="TextShape 2"/>
          <p:cNvSpPr txBox="1"/>
          <p:nvPr/>
        </p:nvSpPr>
        <p:spPr>
          <a:xfrm>
            <a:off x="3884760" y="8685360"/>
            <a:ext cx="2971440" cy="456840"/>
          </a:xfrm>
          <a:prstGeom prst="rect">
            <a:avLst/>
          </a:prstGeom>
          <a:noFill/>
          <a:ln>
            <a:noFill/>
          </a:ln>
        </p:spPr>
        <p:txBody>
          <a:bodyPr anchor="b"/>
          <a:p>
            <a:pPr algn="r">
              <a:lnSpc>
                <a:spcPct val="100000"/>
              </a:lnSpc>
            </a:pPr>
            <a:fld id="{F1ECEA76-77AE-4088-97C0-E62FEBEFD5B4}" type="slidenum">
              <a:rPr b="0" lang="de-DE" sz="1200" spc="-1" strike="noStrike">
                <a:solidFill>
                  <a:srgbClr val="000000"/>
                </a:solidFill>
                <a:uFill>
                  <a:solidFill>
                    <a:srgbClr val="ffffff"/>
                  </a:solidFill>
                </a:uFill>
                <a:latin typeface="Times New Roman"/>
                <a:ea typeface="ＭＳ Ｐゴシック"/>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5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6"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1047" name="TextShape 2"/>
          <p:cNvSpPr txBox="1"/>
          <p:nvPr/>
        </p:nvSpPr>
        <p:spPr>
          <a:xfrm>
            <a:off x="3884760" y="8685360"/>
            <a:ext cx="2971440" cy="456840"/>
          </a:xfrm>
          <a:prstGeom prst="rect">
            <a:avLst/>
          </a:prstGeom>
          <a:noFill/>
          <a:ln>
            <a:noFill/>
          </a:ln>
        </p:spPr>
        <p:txBody>
          <a:bodyPr anchor="b"/>
          <a:p>
            <a:pPr algn="r">
              <a:lnSpc>
                <a:spcPct val="100000"/>
              </a:lnSpc>
            </a:pPr>
            <a:fld id="{0C2DD7F9-C803-4506-A07C-76166C683797}" type="slidenum">
              <a:rPr b="0" lang="de-DE" sz="1200" spc="-1" strike="noStrike">
                <a:solidFill>
                  <a:srgbClr val="000000"/>
                </a:solidFill>
                <a:uFill>
                  <a:solidFill>
                    <a:srgbClr val="ffffff"/>
                  </a:solidFill>
                </a:uFill>
                <a:latin typeface="+mn-lt"/>
                <a:ea typeface="+mn-ea"/>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5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8"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1049" name="TextShape 2"/>
          <p:cNvSpPr txBox="1"/>
          <p:nvPr/>
        </p:nvSpPr>
        <p:spPr>
          <a:xfrm>
            <a:off x="3884760" y="8685360"/>
            <a:ext cx="2971440" cy="456840"/>
          </a:xfrm>
          <a:prstGeom prst="rect">
            <a:avLst/>
          </a:prstGeom>
          <a:noFill/>
          <a:ln>
            <a:noFill/>
          </a:ln>
        </p:spPr>
        <p:txBody>
          <a:bodyPr anchor="b"/>
          <a:p>
            <a:pPr algn="r">
              <a:lnSpc>
                <a:spcPct val="100000"/>
              </a:lnSpc>
            </a:pPr>
            <a:fld id="{8427F601-DA66-49E0-AEED-3ECD50A947B1}" type="slidenum">
              <a:rPr b="0" lang="de-DE" sz="1200" spc="-1" strike="noStrike">
                <a:solidFill>
                  <a:srgbClr val="000000"/>
                </a:solidFill>
                <a:uFill>
                  <a:solidFill>
                    <a:srgbClr val="ffffff"/>
                  </a:solidFill>
                </a:uFill>
                <a:latin typeface="+mn-lt"/>
                <a:ea typeface="+mn-ea"/>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5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0"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1051" name="TextShape 2"/>
          <p:cNvSpPr txBox="1"/>
          <p:nvPr/>
        </p:nvSpPr>
        <p:spPr>
          <a:xfrm>
            <a:off x="3884760" y="8685360"/>
            <a:ext cx="2971440" cy="456840"/>
          </a:xfrm>
          <a:prstGeom prst="rect">
            <a:avLst/>
          </a:prstGeom>
          <a:noFill/>
          <a:ln>
            <a:noFill/>
          </a:ln>
        </p:spPr>
        <p:txBody>
          <a:bodyPr anchor="b"/>
          <a:p>
            <a:pPr algn="r">
              <a:lnSpc>
                <a:spcPct val="100000"/>
              </a:lnSpc>
            </a:pPr>
            <a:fld id="{0990BDC7-0469-4D10-94E3-36C677BBDC81}" type="slidenum">
              <a:rPr b="0" lang="de-DE" sz="1200" spc="-1" strike="noStrike">
                <a:solidFill>
                  <a:srgbClr val="000000"/>
                </a:solidFill>
                <a:uFill>
                  <a:solidFill>
                    <a:srgbClr val="ffffff"/>
                  </a:solidFill>
                </a:uFill>
                <a:latin typeface="+mn-lt"/>
                <a:ea typeface="+mn-ea"/>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6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2"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1053" name="TextShape 2"/>
          <p:cNvSpPr txBox="1"/>
          <p:nvPr/>
        </p:nvSpPr>
        <p:spPr>
          <a:xfrm>
            <a:off x="3884760" y="8685360"/>
            <a:ext cx="2971440" cy="456840"/>
          </a:xfrm>
          <a:prstGeom prst="rect">
            <a:avLst/>
          </a:prstGeom>
          <a:noFill/>
          <a:ln>
            <a:noFill/>
          </a:ln>
        </p:spPr>
        <p:txBody>
          <a:bodyPr anchor="b"/>
          <a:p>
            <a:pPr algn="r">
              <a:lnSpc>
                <a:spcPct val="100000"/>
              </a:lnSpc>
            </a:pPr>
            <a:fld id="{65FF60D3-4403-439B-AB21-4C24F1D1289E}" type="slidenum">
              <a:rPr b="0" lang="de-DE" sz="1200" spc="-1" strike="noStrike">
                <a:solidFill>
                  <a:srgbClr val="000000"/>
                </a:solidFill>
                <a:uFill>
                  <a:solidFill>
                    <a:srgbClr val="ffffff"/>
                  </a:solidFill>
                </a:uFill>
                <a:latin typeface="+mn-lt"/>
                <a:ea typeface="+mn-ea"/>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4"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1025" name="TextShape 2"/>
          <p:cNvSpPr txBox="1"/>
          <p:nvPr/>
        </p:nvSpPr>
        <p:spPr>
          <a:xfrm>
            <a:off x="3884760" y="8685360"/>
            <a:ext cx="2971440" cy="456840"/>
          </a:xfrm>
          <a:prstGeom prst="rect">
            <a:avLst/>
          </a:prstGeom>
          <a:noFill/>
          <a:ln>
            <a:noFill/>
          </a:ln>
        </p:spPr>
        <p:txBody>
          <a:bodyPr anchor="b"/>
          <a:p>
            <a:pPr algn="r">
              <a:lnSpc>
                <a:spcPct val="100000"/>
              </a:lnSpc>
            </a:pPr>
            <a:fld id="{8D2D3EF3-3BE7-470F-890C-9F242FF1E288}" type="slidenum">
              <a:rPr b="0" lang="de-DE" sz="1200" spc="-1" strike="noStrike">
                <a:solidFill>
                  <a:srgbClr val="000000"/>
                </a:solidFill>
                <a:uFill>
                  <a:solidFill>
                    <a:srgbClr val="ffffff"/>
                  </a:solidFill>
                </a:uFill>
                <a:latin typeface="+mn-lt"/>
                <a:ea typeface="+mn-ea"/>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7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4"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1055" name="TextShape 2"/>
          <p:cNvSpPr txBox="1"/>
          <p:nvPr/>
        </p:nvSpPr>
        <p:spPr>
          <a:xfrm>
            <a:off x="3884760" y="8685360"/>
            <a:ext cx="2971440" cy="456840"/>
          </a:xfrm>
          <a:prstGeom prst="rect">
            <a:avLst/>
          </a:prstGeom>
          <a:noFill/>
          <a:ln>
            <a:noFill/>
          </a:ln>
        </p:spPr>
        <p:txBody>
          <a:bodyPr anchor="b"/>
          <a:p>
            <a:pPr algn="r">
              <a:lnSpc>
                <a:spcPct val="100000"/>
              </a:lnSpc>
            </a:pPr>
            <a:fld id="{D98C1FC1-76C6-480D-A77E-C99326A88DC7}" type="slidenum">
              <a:rPr b="0" lang="de-DE" sz="1200" spc="-1" strike="noStrike">
                <a:solidFill>
                  <a:srgbClr val="000000"/>
                </a:solidFill>
                <a:uFill>
                  <a:solidFill>
                    <a:srgbClr val="ffffff"/>
                  </a:solidFill>
                </a:uFill>
                <a:latin typeface="Times New Roman"/>
                <a:ea typeface="ＭＳ Ｐゴシック"/>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7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6"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1057" name="TextShape 2"/>
          <p:cNvSpPr txBox="1"/>
          <p:nvPr/>
        </p:nvSpPr>
        <p:spPr>
          <a:xfrm>
            <a:off x="3884760" y="8685360"/>
            <a:ext cx="2971440" cy="456840"/>
          </a:xfrm>
          <a:prstGeom prst="rect">
            <a:avLst/>
          </a:prstGeom>
          <a:noFill/>
          <a:ln>
            <a:noFill/>
          </a:ln>
        </p:spPr>
        <p:txBody>
          <a:bodyPr anchor="b"/>
          <a:p>
            <a:pPr algn="r">
              <a:lnSpc>
                <a:spcPct val="100000"/>
              </a:lnSpc>
            </a:pPr>
            <a:fld id="{D02AF1A0-F41C-4433-AADC-B8587AAAC012}" type="slidenum">
              <a:rPr b="0" lang="de-DE" sz="1200" spc="-1" strike="noStrike">
                <a:solidFill>
                  <a:srgbClr val="000000"/>
                </a:solidFill>
                <a:uFill>
                  <a:solidFill>
                    <a:srgbClr val="ffffff"/>
                  </a:solidFill>
                </a:uFill>
                <a:latin typeface="+mn-lt"/>
                <a:ea typeface="+mn-ea"/>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7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8"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1059" name="TextShape 2"/>
          <p:cNvSpPr txBox="1"/>
          <p:nvPr/>
        </p:nvSpPr>
        <p:spPr>
          <a:xfrm>
            <a:off x="3884760" y="8685360"/>
            <a:ext cx="2971440" cy="456840"/>
          </a:xfrm>
          <a:prstGeom prst="rect">
            <a:avLst/>
          </a:prstGeom>
          <a:noFill/>
          <a:ln>
            <a:noFill/>
          </a:ln>
        </p:spPr>
        <p:txBody>
          <a:bodyPr anchor="b"/>
          <a:p>
            <a:pPr algn="r">
              <a:lnSpc>
                <a:spcPct val="100000"/>
              </a:lnSpc>
            </a:pPr>
            <a:fld id="{EAF769B3-0C09-4AF5-A108-7A04C74740F0}" type="slidenum">
              <a:rPr b="0" lang="de-DE" sz="1200" spc="-1" strike="noStrike">
                <a:solidFill>
                  <a:srgbClr val="000000"/>
                </a:solidFill>
                <a:uFill>
                  <a:solidFill>
                    <a:srgbClr val="ffffff"/>
                  </a:solidFill>
                </a:uFill>
                <a:latin typeface="+mn-lt"/>
                <a:ea typeface="+mn-ea"/>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6"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1027" name="TextShape 2"/>
          <p:cNvSpPr txBox="1"/>
          <p:nvPr/>
        </p:nvSpPr>
        <p:spPr>
          <a:xfrm>
            <a:off x="3884760" y="8685360"/>
            <a:ext cx="2971440" cy="456840"/>
          </a:xfrm>
          <a:prstGeom prst="rect">
            <a:avLst/>
          </a:prstGeom>
          <a:noFill/>
          <a:ln>
            <a:noFill/>
          </a:ln>
        </p:spPr>
        <p:txBody>
          <a:bodyPr anchor="b"/>
          <a:p>
            <a:pPr algn="r">
              <a:lnSpc>
                <a:spcPct val="100000"/>
              </a:lnSpc>
            </a:pPr>
            <a:fld id="{AF2D69FA-235E-4617-94CA-D1AE970F2C5B}" type="slidenum">
              <a:rPr b="0" lang="de-DE" sz="1200" spc="-1" strike="noStrike">
                <a:solidFill>
                  <a:srgbClr val="000000"/>
                </a:solidFill>
                <a:uFill>
                  <a:solidFill>
                    <a:srgbClr val="ffffff"/>
                  </a:solidFill>
                </a:uFill>
                <a:latin typeface="+mn-lt"/>
                <a:ea typeface="+mn-ea"/>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8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0"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1061" name="TextShape 2"/>
          <p:cNvSpPr txBox="1"/>
          <p:nvPr/>
        </p:nvSpPr>
        <p:spPr>
          <a:xfrm>
            <a:off x="3884760" y="8685360"/>
            <a:ext cx="2971440" cy="456840"/>
          </a:xfrm>
          <a:prstGeom prst="rect">
            <a:avLst/>
          </a:prstGeom>
          <a:noFill/>
          <a:ln>
            <a:noFill/>
          </a:ln>
        </p:spPr>
        <p:txBody>
          <a:bodyPr anchor="b"/>
          <a:p>
            <a:pPr algn="r">
              <a:lnSpc>
                <a:spcPct val="100000"/>
              </a:lnSpc>
            </a:pPr>
            <a:fld id="{39DD7673-F2DD-42C3-AF8B-3F799059452D}" type="slidenum">
              <a:rPr b="0" lang="de-DE" sz="1200" spc="-1" strike="noStrike">
                <a:solidFill>
                  <a:srgbClr val="000000"/>
                </a:solidFill>
                <a:uFill>
                  <a:solidFill>
                    <a:srgbClr val="ffffff"/>
                  </a:solidFill>
                </a:uFill>
                <a:latin typeface="+mn-lt"/>
                <a:ea typeface="+mn-ea"/>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8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2"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1063" name="TextShape 2"/>
          <p:cNvSpPr txBox="1"/>
          <p:nvPr/>
        </p:nvSpPr>
        <p:spPr>
          <a:xfrm>
            <a:off x="3884760" y="8685360"/>
            <a:ext cx="2971440" cy="456840"/>
          </a:xfrm>
          <a:prstGeom prst="rect">
            <a:avLst/>
          </a:prstGeom>
          <a:noFill/>
          <a:ln>
            <a:noFill/>
          </a:ln>
        </p:spPr>
        <p:txBody>
          <a:bodyPr anchor="b"/>
          <a:p>
            <a:pPr algn="r">
              <a:lnSpc>
                <a:spcPct val="100000"/>
              </a:lnSpc>
            </a:pPr>
            <a:fld id="{4E30F5FF-9AD3-4431-8370-52F317989C3A}" type="slidenum">
              <a:rPr b="0" lang="de-DE" sz="1200" spc="-1" strike="noStrike">
                <a:solidFill>
                  <a:srgbClr val="000000"/>
                </a:solidFill>
                <a:uFill>
                  <a:solidFill>
                    <a:srgbClr val="ffffff"/>
                  </a:solidFill>
                </a:uFill>
                <a:latin typeface="+mn-lt"/>
                <a:ea typeface="+mn-ea"/>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8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4"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1065" name="TextShape 2"/>
          <p:cNvSpPr txBox="1"/>
          <p:nvPr/>
        </p:nvSpPr>
        <p:spPr>
          <a:xfrm>
            <a:off x="3884760" y="8685360"/>
            <a:ext cx="2971440" cy="456840"/>
          </a:xfrm>
          <a:prstGeom prst="rect">
            <a:avLst/>
          </a:prstGeom>
          <a:noFill/>
          <a:ln>
            <a:noFill/>
          </a:ln>
        </p:spPr>
        <p:txBody>
          <a:bodyPr anchor="b"/>
          <a:p>
            <a:pPr algn="r">
              <a:lnSpc>
                <a:spcPct val="100000"/>
              </a:lnSpc>
            </a:pPr>
            <a:fld id="{37D04BCE-08B1-421D-8E66-989C1169F7B0}" type="slidenum">
              <a:rPr b="0" lang="de-DE" sz="1200" spc="-1" strike="noStrike">
                <a:solidFill>
                  <a:srgbClr val="000000"/>
                </a:solidFill>
                <a:uFill>
                  <a:solidFill>
                    <a:srgbClr val="ffffff"/>
                  </a:solidFill>
                </a:uFill>
                <a:latin typeface="+mn-lt"/>
                <a:ea typeface="+mn-ea"/>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8"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1029" name="TextShape 2"/>
          <p:cNvSpPr txBox="1"/>
          <p:nvPr/>
        </p:nvSpPr>
        <p:spPr>
          <a:xfrm>
            <a:off x="3884760" y="8685360"/>
            <a:ext cx="2971440" cy="456840"/>
          </a:xfrm>
          <a:prstGeom prst="rect">
            <a:avLst/>
          </a:prstGeom>
          <a:noFill/>
          <a:ln>
            <a:noFill/>
          </a:ln>
        </p:spPr>
        <p:txBody>
          <a:bodyPr anchor="b"/>
          <a:p>
            <a:pPr algn="r">
              <a:lnSpc>
                <a:spcPct val="100000"/>
              </a:lnSpc>
            </a:pPr>
            <a:fld id="{11FA2097-2020-40BB-BE15-5F2C765CFFA8}" type="slidenum">
              <a:rPr b="0" lang="de-DE" sz="1200" spc="-1" strike="noStrike">
                <a:solidFill>
                  <a:srgbClr val="000000"/>
                </a:solidFill>
                <a:uFill>
                  <a:solidFill>
                    <a:srgbClr val="ffffff"/>
                  </a:solidFill>
                </a:uFill>
                <a:latin typeface="+mn-lt"/>
                <a:ea typeface="+mn-ea"/>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9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6"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1067" name="TextShape 2"/>
          <p:cNvSpPr txBox="1"/>
          <p:nvPr/>
        </p:nvSpPr>
        <p:spPr>
          <a:xfrm>
            <a:off x="3884760" y="8685360"/>
            <a:ext cx="2971440" cy="456840"/>
          </a:xfrm>
          <a:prstGeom prst="rect">
            <a:avLst/>
          </a:prstGeom>
          <a:noFill/>
          <a:ln>
            <a:noFill/>
          </a:ln>
        </p:spPr>
        <p:txBody>
          <a:bodyPr anchor="b"/>
          <a:p>
            <a:pPr algn="r">
              <a:lnSpc>
                <a:spcPct val="100000"/>
              </a:lnSpc>
            </a:pPr>
            <a:fld id="{10F2C594-659A-4360-B1FE-23BE6D9B2BEE}" type="slidenum">
              <a:rPr b="0" lang="de-DE" sz="1200" spc="-1" strike="noStrike">
                <a:solidFill>
                  <a:srgbClr val="000000"/>
                </a:solidFill>
                <a:uFill>
                  <a:solidFill>
                    <a:srgbClr val="ffffff"/>
                  </a:solidFill>
                </a:uFill>
                <a:latin typeface="+mn-lt"/>
                <a:ea typeface="+mn-ea"/>
              </a:rPr>
              <a:t>&lt;Foliennummer&gt;</a:t>
            </a:fld>
            <a:endParaRPr b="0" lang="de-DE" sz="1400" spc="-1" strike="noStrike">
              <a:solidFill>
                <a:srgbClr val="000000"/>
              </a:solidFill>
              <a:uFill>
                <a:solidFill>
                  <a:srgbClr val="ffffff"/>
                </a:solidFill>
              </a:uFill>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33" name="PlaceHolder 2"/>
          <p:cNvSpPr>
            <a:spLocks noGrp="1"/>
          </p:cNvSpPr>
          <p:nvPr>
            <p:ph type="body"/>
          </p:nvPr>
        </p:nvSpPr>
        <p:spPr>
          <a:xfrm>
            <a:off x="457200" y="1696680"/>
            <a:ext cx="822924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34" name="PlaceHolder 3"/>
          <p:cNvSpPr>
            <a:spLocks noGrp="1"/>
          </p:cNvSpPr>
          <p:nvPr>
            <p:ph type="body"/>
          </p:nvPr>
        </p:nvSpPr>
        <p:spPr>
          <a:xfrm>
            <a:off x="457200" y="4112640"/>
            <a:ext cx="822924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36" name="PlaceHolder 2"/>
          <p:cNvSpPr>
            <a:spLocks noGrp="1"/>
          </p:cNvSpPr>
          <p:nvPr>
            <p:ph type="body"/>
          </p:nvPr>
        </p:nvSpPr>
        <p:spPr>
          <a:xfrm>
            <a:off x="457200" y="169668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37" name="PlaceHolder 3"/>
          <p:cNvSpPr>
            <a:spLocks noGrp="1"/>
          </p:cNvSpPr>
          <p:nvPr>
            <p:ph type="body"/>
          </p:nvPr>
        </p:nvSpPr>
        <p:spPr>
          <a:xfrm>
            <a:off x="4674240" y="169668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38" name="PlaceHolder 4"/>
          <p:cNvSpPr>
            <a:spLocks noGrp="1"/>
          </p:cNvSpPr>
          <p:nvPr>
            <p:ph type="body"/>
          </p:nvPr>
        </p:nvSpPr>
        <p:spPr>
          <a:xfrm>
            <a:off x="4674240" y="411264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39" name="PlaceHolder 5"/>
          <p:cNvSpPr>
            <a:spLocks noGrp="1"/>
          </p:cNvSpPr>
          <p:nvPr>
            <p:ph type="body"/>
          </p:nvPr>
        </p:nvSpPr>
        <p:spPr>
          <a:xfrm>
            <a:off x="457200" y="411264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41" name="PlaceHolder 2"/>
          <p:cNvSpPr>
            <a:spLocks noGrp="1"/>
          </p:cNvSpPr>
          <p:nvPr>
            <p:ph type="body"/>
          </p:nvPr>
        </p:nvSpPr>
        <p:spPr>
          <a:xfrm>
            <a:off x="457200" y="1696680"/>
            <a:ext cx="26496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42" name="PlaceHolder 3"/>
          <p:cNvSpPr>
            <a:spLocks noGrp="1"/>
          </p:cNvSpPr>
          <p:nvPr>
            <p:ph type="body"/>
          </p:nvPr>
        </p:nvSpPr>
        <p:spPr>
          <a:xfrm>
            <a:off x="3239640" y="1696680"/>
            <a:ext cx="26496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43" name="PlaceHolder 4"/>
          <p:cNvSpPr>
            <a:spLocks noGrp="1"/>
          </p:cNvSpPr>
          <p:nvPr>
            <p:ph type="body"/>
          </p:nvPr>
        </p:nvSpPr>
        <p:spPr>
          <a:xfrm>
            <a:off x="6022080" y="1696680"/>
            <a:ext cx="26496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44" name="PlaceHolder 5"/>
          <p:cNvSpPr>
            <a:spLocks noGrp="1"/>
          </p:cNvSpPr>
          <p:nvPr>
            <p:ph type="body"/>
          </p:nvPr>
        </p:nvSpPr>
        <p:spPr>
          <a:xfrm>
            <a:off x="6022080" y="4112640"/>
            <a:ext cx="26496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45" name="PlaceHolder 6"/>
          <p:cNvSpPr>
            <a:spLocks noGrp="1"/>
          </p:cNvSpPr>
          <p:nvPr>
            <p:ph type="body"/>
          </p:nvPr>
        </p:nvSpPr>
        <p:spPr>
          <a:xfrm>
            <a:off x="3239640" y="4112640"/>
            <a:ext cx="26496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46" name="PlaceHolder 7"/>
          <p:cNvSpPr>
            <a:spLocks noGrp="1"/>
          </p:cNvSpPr>
          <p:nvPr>
            <p:ph type="body"/>
          </p:nvPr>
        </p:nvSpPr>
        <p:spPr>
          <a:xfrm>
            <a:off x="457200" y="4112640"/>
            <a:ext cx="26496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56" name="PlaceHolder 2"/>
          <p:cNvSpPr>
            <a:spLocks noGrp="1"/>
          </p:cNvSpPr>
          <p:nvPr>
            <p:ph type="subTitle"/>
          </p:nvPr>
        </p:nvSpPr>
        <p:spPr>
          <a:xfrm>
            <a:off x="457200" y="1696680"/>
            <a:ext cx="8229240" cy="4625640"/>
          </a:xfrm>
          <a:prstGeom prst="rect">
            <a:avLst/>
          </a:prstGeom>
        </p:spPr>
        <p:txBody>
          <a:bodyPr lIns="0" rIns="0" tIns="0" bIns="0" anchor="ctr"/>
          <a:p>
            <a:pPr algn="ctr"/>
            <a:endParaRPr b="0" lang="de-DE"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58" name="PlaceHolder 2"/>
          <p:cNvSpPr>
            <a:spLocks noGrp="1"/>
          </p:cNvSpPr>
          <p:nvPr>
            <p:ph type="body"/>
          </p:nvPr>
        </p:nvSpPr>
        <p:spPr>
          <a:xfrm>
            <a:off x="457200" y="1696680"/>
            <a:ext cx="8229240" cy="46256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60" name="PlaceHolder 2"/>
          <p:cNvSpPr>
            <a:spLocks noGrp="1"/>
          </p:cNvSpPr>
          <p:nvPr>
            <p:ph type="body"/>
          </p:nvPr>
        </p:nvSpPr>
        <p:spPr>
          <a:xfrm>
            <a:off x="457200" y="1696680"/>
            <a:ext cx="4015800" cy="46256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61" name="PlaceHolder 3"/>
          <p:cNvSpPr>
            <a:spLocks noGrp="1"/>
          </p:cNvSpPr>
          <p:nvPr>
            <p:ph type="body"/>
          </p:nvPr>
        </p:nvSpPr>
        <p:spPr>
          <a:xfrm>
            <a:off x="4674240" y="1696680"/>
            <a:ext cx="4015800" cy="46256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457200" y="274680"/>
            <a:ext cx="7353360" cy="4857480"/>
          </a:xfrm>
          <a:prstGeom prst="rect">
            <a:avLst/>
          </a:prstGeom>
        </p:spPr>
        <p:txBody>
          <a:bodyPr lIns="0" rIns="0" tIns="0" bIns="0" anchor="ctr"/>
          <a:p>
            <a:pPr algn="ctr"/>
            <a:endParaRPr b="0" lang="de-DE"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65" name="PlaceHolder 2"/>
          <p:cNvSpPr>
            <a:spLocks noGrp="1"/>
          </p:cNvSpPr>
          <p:nvPr>
            <p:ph type="body"/>
          </p:nvPr>
        </p:nvSpPr>
        <p:spPr>
          <a:xfrm>
            <a:off x="457200" y="169668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66" name="PlaceHolder 3"/>
          <p:cNvSpPr>
            <a:spLocks noGrp="1"/>
          </p:cNvSpPr>
          <p:nvPr>
            <p:ph type="body"/>
          </p:nvPr>
        </p:nvSpPr>
        <p:spPr>
          <a:xfrm>
            <a:off x="457200" y="411264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67" name="PlaceHolder 4"/>
          <p:cNvSpPr>
            <a:spLocks noGrp="1"/>
          </p:cNvSpPr>
          <p:nvPr>
            <p:ph type="body"/>
          </p:nvPr>
        </p:nvSpPr>
        <p:spPr>
          <a:xfrm>
            <a:off x="4674240" y="1696680"/>
            <a:ext cx="4015800" cy="46256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12" name="PlaceHolder 2"/>
          <p:cNvSpPr>
            <a:spLocks noGrp="1"/>
          </p:cNvSpPr>
          <p:nvPr>
            <p:ph type="subTitle"/>
          </p:nvPr>
        </p:nvSpPr>
        <p:spPr>
          <a:xfrm>
            <a:off x="457200" y="1696680"/>
            <a:ext cx="8229240" cy="4625640"/>
          </a:xfrm>
          <a:prstGeom prst="rect">
            <a:avLst/>
          </a:prstGeom>
        </p:spPr>
        <p:txBody>
          <a:bodyPr lIns="0" rIns="0" tIns="0" bIns="0" anchor="ctr"/>
          <a:p>
            <a:pPr algn="ctr"/>
            <a:endParaRPr b="0" lang="de-DE"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69" name="PlaceHolder 2"/>
          <p:cNvSpPr>
            <a:spLocks noGrp="1"/>
          </p:cNvSpPr>
          <p:nvPr>
            <p:ph type="body"/>
          </p:nvPr>
        </p:nvSpPr>
        <p:spPr>
          <a:xfrm>
            <a:off x="457200" y="1696680"/>
            <a:ext cx="4015800" cy="46256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70" name="PlaceHolder 3"/>
          <p:cNvSpPr>
            <a:spLocks noGrp="1"/>
          </p:cNvSpPr>
          <p:nvPr>
            <p:ph type="body"/>
          </p:nvPr>
        </p:nvSpPr>
        <p:spPr>
          <a:xfrm>
            <a:off x="4674240" y="169668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71" name="PlaceHolder 4"/>
          <p:cNvSpPr>
            <a:spLocks noGrp="1"/>
          </p:cNvSpPr>
          <p:nvPr>
            <p:ph type="body"/>
          </p:nvPr>
        </p:nvSpPr>
        <p:spPr>
          <a:xfrm>
            <a:off x="4674240" y="411264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73" name="PlaceHolder 2"/>
          <p:cNvSpPr>
            <a:spLocks noGrp="1"/>
          </p:cNvSpPr>
          <p:nvPr>
            <p:ph type="body"/>
          </p:nvPr>
        </p:nvSpPr>
        <p:spPr>
          <a:xfrm>
            <a:off x="457200" y="169668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74" name="PlaceHolder 3"/>
          <p:cNvSpPr>
            <a:spLocks noGrp="1"/>
          </p:cNvSpPr>
          <p:nvPr>
            <p:ph type="body"/>
          </p:nvPr>
        </p:nvSpPr>
        <p:spPr>
          <a:xfrm>
            <a:off x="4674240" y="169668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75" name="PlaceHolder 4"/>
          <p:cNvSpPr>
            <a:spLocks noGrp="1"/>
          </p:cNvSpPr>
          <p:nvPr>
            <p:ph type="body"/>
          </p:nvPr>
        </p:nvSpPr>
        <p:spPr>
          <a:xfrm>
            <a:off x="457200" y="4112640"/>
            <a:ext cx="822924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77" name="PlaceHolder 2"/>
          <p:cNvSpPr>
            <a:spLocks noGrp="1"/>
          </p:cNvSpPr>
          <p:nvPr>
            <p:ph type="body"/>
          </p:nvPr>
        </p:nvSpPr>
        <p:spPr>
          <a:xfrm>
            <a:off x="457200" y="1696680"/>
            <a:ext cx="822924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78" name="PlaceHolder 3"/>
          <p:cNvSpPr>
            <a:spLocks noGrp="1"/>
          </p:cNvSpPr>
          <p:nvPr>
            <p:ph type="body"/>
          </p:nvPr>
        </p:nvSpPr>
        <p:spPr>
          <a:xfrm>
            <a:off x="457200" y="4112640"/>
            <a:ext cx="822924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80" name="PlaceHolder 2"/>
          <p:cNvSpPr>
            <a:spLocks noGrp="1"/>
          </p:cNvSpPr>
          <p:nvPr>
            <p:ph type="body"/>
          </p:nvPr>
        </p:nvSpPr>
        <p:spPr>
          <a:xfrm>
            <a:off x="457200" y="169668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81" name="PlaceHolder 3"/>
          <p:cNvSpPr>
            <a:spLocks noGrp="1"/>
          </p:cNvSpPr>
          <p:nvPr>
            <p:ph type="body"/>
          </p:nvPr>
        </p:nvSpPr>
        <p:spPr>
          <a:xfrm>
            <a:off x="4674240" y="169668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82" name="PlaceHolder 4"/>
          <p:cNvSpPr>
            <a:spLocks noGrp="1"/>
          </p:cNvSpPr>
          <p:nvPr>
            <p:ph type="body"/>
          </p:nvPr>
        </p:nvSpPr>
        <p:spPr>
          <a:xfrm>
            <a:off x="4674240" y="411264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83" name="PlaceHolder 5"/>
          <p:cNvSpPr>
            <a:spLocks noGrp="1"/>
          </p:cNvSpPr>
          <p:nvPr>
            <p:ph type="body"/>
          </p:nvPr>
        </p:nvSpPr>
        <p:spPr>
          <a:xfrm>
            <a:off x="457200" y="411264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85" name="PlaceHolder 2"/>
          <p:cNvSpPr>
            <a:spLocks noGrp="1"/>
          </p:cNvSpPr>
          <p:nvPr>
            <p:ph type="body"/>
          </p:nvPr>
        </p:nvSpPr>
        <p:spPr>
          <a:xfrm>
            <a:off x="457200" y="1696680"/>
            <a:ext cx="26496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86" name="PlaceHolder 3"/>
          <p:cNvSpPr>
            <a:spLocks noGrp="1"/>
          </p:cNvSpPr>
          <p:nvPr>
            <p:ph type="body"/>
          </p:nvPr>
        </p:nvSpPr>
        <p:spPr>
          <a:xfrm>
            <a:off x="3239640" y="1696680"/>
            <a:ext cx="26496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87" name="PlaceHolder 4"/>
          <p:cNvSpPr>
            <a:spLocks noGrp="1"/>
          </p:cNvSpPr>
          <p:nvPr>
            <p:ph type="body"/>
          </p:nvPr>
        </p:nvSpPr>
        <p:spPr>
          <a:xfrm>
            <a:off x="6022080" y="1696680"/>
            <a:ext cx="26496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88" name="PlaceHolder 5"/>
          <p:cNvSpPr>
            <a:spLocks noGrp="1"/>
          </p:cNvSpPr>
          <p:nvPr>
            <p:ph type="body"/>
          </p:nvPr>
        </p:nvSpPr>
        <p:spPr>
          <a:xfrm>
            <a:off x="6022080" y="4112640"/>
            <a:ext cx="26496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89" name="PlaceHolder 6"/>
          <p:cNvSpPr>
            <a:spLocks noGrp="1"/>
          </p:cNvSpPr>
          <p:nvPr>
            <p:ph type="body"/>
          </p:nvPr>
        </p:nvSpPr>
        <p:spPr>
          <a:xfrm>
            <a:off x="3239640" y="4112640"/>
            <a:ext cx="26496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90" name="PlaceHolder 7"/>
          <p:cNvSpPr>
            <a:spLocks noGrp="1"/>
          </p:cNvSpPr>
          <p:nvPr>
            <p:ph type="body"/>
          </p:nvPr>
        </p:nvSpPr>
        <p:spPr>
          <a:xfrm>
            <a:off x="457200" y="4112640"/>
            <a:ext cx="26496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101" name="PlaceHolder 2"/>
          <p:cNvSpPr>
            <a:spLocks noGrp="1"/>
          </p:cNvSpPr>
          <p:nvPr>
            <p:ph type="subTitle"/>
          </p:nvPr>
        </p:nvSpPr>
        <p:spPr>
          <a:xfrm>
            <a:off x="457200" y="1696680"/>
            <a:ext cx="8229240" cy="4625640"/>
          </a:xfrm>
          <a:prstGeom prst="rect">
            <a:avLst/>
          </a:prstGeom>
        </p:spPr>
        <p:txBody>
          <a:bodyPr lIns="0" rIns="0" tIns="0" bIns="0" anchor="ctr"/>
          <a:p>
            <a:pPr algn="ctr"/>
            <a:endParaRPr b="0" lang="de-DE" sz="3200" spc="-1" strike="noStrike">
              <a:solidFill>
                <a:srgbClr val="000000"/>
              </a:solidFill>
              <a:uFill>
                <a:solidFill>
                  <a:srgbClr val="ffffff"/>
                </a:solidFill>
              </a:uFill>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103" name="PlaceHolder 2"/>
          <p:cNvSpPr>
            <a:spLocks noGrp="1"/>
          </p:cNvSpPr>
          <p:nvPr>
            <p:ph type="body"/>
          </p:nvPr>
        </p:nvSpPr>
        <p:spPr>
          <a:xfrm>
            <a:off x="457200" y="1696680"/>
            <a:ext cx="8229240" cy="46256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105" name="PlaceHolder 2"/>
          <p:cNvSpPr>
            <a:spLocks noGrp="1"/>
          </p:cNvSpPr>
          <p:nvPr>
            <p:ph type="body"/>
          </p:nvPr>
        </p:nvSpPr>
        <p:spPr>
          <a:xfrm>
            <a:off x="457200" y="1696680"/>
            <a:ext cx="4015800" cy="46256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06" name="PlaceHolder 3"/>
          <p:cNvSpPr>
            <a:spLocks noGrp="1"/>
          </p:cNvSpPr>
          <p:nvPr>
            <p:ph type="body"/>
          </p:nvPr>
        </p:nvSpPr>
        <p:spPr>
          <a:xfrm>
            <a:off x="4674240" y="1696680"/>
            <a:ext cx="4015800" cy="46256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14" name="PlaceHolder 2"/>
          <p:cNvSpPr>
            <a:spLocks noGrp="1"/>
          </p:cNvSpPr>
          <p:nvPr>
            <p:ph type="body"/>
          </p:nvPr>
        </p:nvSpPr>
        <p:spPr>
          <a:xfrm>
            <a:off x="457200" y="1696680"/>
            <a:ext cx="8229240" cy="46256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8" name="PlaceHolder 1"/>
          <p:cNvSpPr>
            <a:spLocks noGrp="1"/>
          </p:cNvSpPr>
          <p:nvPr>
            <p:ph type="subTitle"/>
          </p:nvPr>
        </p:nvSpPr>
        <p:spPr>
          <a:xfrm>
            <a:off x="457200" y="274680"/>
            <a:ext cx="7353360" cy="4857480"/>
          </a:xfrm>
          <a:prstGeom prst="rect">
            <a:avLst/>
          </a:prstGeom>
        </p:spPr>
        <p:txBody>
          <a:bodyPr lIns="0" rIns="0" tIns="0" bIns="0" anchor="ctr"/>
          <a:p>
            <a:pPr algn="ctr"/>
            <a:endParaRPr b="0" lang="de-DE" sz="3200" spc="-1" strike="noStrike">
              <a:solidFill>
                <a:srgbClr val="000000"/>
              </a:solidFill>
              <a:uFill>
                <a:solidFill>
                  <a:srgbClr val="ffffff"/>
                </a:solidFill>
              </a:uFill>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110" name="PlaceHolder 2"/>
          <p:cNvSpPr>
            <a:spLocks noGrp="1"/>
          </p:cNvSpPr>
          <p:nvPr>
            <p:ph type="body"/>
          </p:nvPr>
        </p:nvSpPr>
        <p:spPr>
          <a:xfrm>
            <a:off x="457200" y="169668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11" name="PlaceHolder 3"/>
          <p:cNvSpPr>
            <a:spLocks noGrp="1"/>
          </p:cNvSpPr>
          <p:nvPr>
            <p:ph type="body"/>
          </p:nvPr>
        </p:nvSpPr>
        <p:spPr>
          <a:xfrm>
            <a:off x="457200" y="411264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12" name="PlaceHolder 4"/>
          <p:cNvSpPr>
            <a:spLocks noGrp="1"/>
          </p:cNvSpPr>
          <p:nvPr>
            <p:ph type="body"/>
          </p:nvPr>
        </p:nvSpPr>
        <p:spPr>
          <a:xfrm>
            <a:off x="4674240" y="1696680"/>
            <a:ext cx="4015800" cy="46256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114" name="PlaceHolder 2"/>
          <p:cNvSpPr>
            <a:spLocks noGrp="1"/>
          </p:cNvSpPr>
          <p:nvPr>
            <p:ph type="body"/>
          </p:nvPr>
        </p:nvSpPr>
        <p:spPr>
          <a:xfrm>
            <a:off x="457200" y="1696680"/>
            <a:ext cx="4015800" cy="46256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15" name="PlaceHolder 3"/>
          <p:cNvSpPr>
            <a:spLocks noGrp="1"/>
          </p:cNvSpPr>
          <p:nvPr>
            <p:ph type="body"/>
          </p:nvPr>
        </p:nvSpPr>
        <p:spPr>
          <a:xfrm>
            <a:off x="4674240" y="169668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16" name="PlaceHolder 4"/>
          <p:cNvSpPr>
            <a:spLocks noGrp="1"/>
          </p:cNvSpPr>
          <p:nvPr>
            <p:ph type="body"/>
          </p:nvPr>
        </p:nvSpPr>
        <p:spPr>
          <a:xfrm>
            <a:off x="4674240" y="411264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118" name="PlaceHolder 2"/>
          <p:cNvSpPr>
            <a:spLocks noGrp="1"/>
          </p:cNvSpPr>
          <p:nvPr>
            <p:ph type="body"/>
          </p:nvPr>
        </p:nvSpPr>
        <p:spPr>
          <a:xfrm>
            <a:off x="457200" y="169668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19" name="PlaceHolder 3"/>
          <p:cNvSpPr>
            <a:spLocks noGrp="1"/>
          </p:cNvSpPr>
          <p:nvPr>
            <p:ph type="body"/>
          </p:nvPr>
        </p:nvSpPr>
        <p:spPr>
          <a:xfrm>
            <a:off x="4674240" y="169668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20" name="PlaceHolder 4"/>
          <p:cNvSpPr>
            <a:spLocks noGrp="1"/>
          </p:cNvSpPr>
          <p:nvPr>
            <p:ph type="body"/>
          </p:nvPr>
        </p:nvSpPr>
        <p:spPr>
          <a:xfrm>
            <a:off x="457200" y="4112640"/>
            <a:ext cx="822924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122" name="PlaceHolder 2"/>
          <p:cNvSpPr>
            <a:spLocks noGrp="1"/>
          </p:cNvSpPr>
          <p:nvPr>
            <p:ph type="body"/>
          </p:nvPr>
        </p:nvSpPr>
        <p:spPr>
          <a:xfrm>
            <a:off x="457200" y="1696680"/>
            <a:ext cx="822924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23" name="PlaceHolder 3"/>
          <p:cNvSpPr>
            <a:spLocks noGrp="1"/>
          </p:cNvSpPr>
          <p:nvPr>
            <p:ph type="body"/>
          </p:nvPr>
        </p:nvSpPr>
        <p:spPr>
          <a:xfrm>
            <a:off x="457200" y="4112640"/>
            <a:ext cx="822924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125" name="PlaceHolder 2"/>
          <p:cNvSpPr>
            <a:spLocks noGrp="1"/>
          </p:cNvSpPr>
          <p:nvPr>
            <p:ph type="body"/>
          </p:nvPr>
        </p:nvSpPr>
        <p:spPr>
          <a:xfrm>
            <a:off x="457200" y="169668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26" name="PlaceHolder 3"/>
          <p:cNvSpPr>
            <a:spLocks noGrp="1"/>
          </p:cNvSpPr>
          <p:nvPr>
            <p:ph type="body"/>
          </p:nvPr>
        </p:nvSpPr>
        <p:spPr>
          <a:xfrm>
            <a:off x="4674240" y="169668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27" name="PlaceHolder 4"/>
          <p:cNvSpPr>
            <a:spLocks noGrp="1"/>
          </p:cNvSpPr>
          <p:nvPr>
            <p:ph type="body"/>
          </p:nvPr>
        </p:nvSpPr>
        <p:spPr>
          <a:xfrm>
            <a:off x="4674240" y="411264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28" name="PlaceHolder 5"/>
          <p:cNvSpPr>
            <a:spLocks noGrp="1"/>
          </p:cNvSpPr>
          <p:nvPr>
            <p:ph type="body"/>
          </p:nvPr>
        </p:nvSpPr>
        <p:spPr>
          <a:xfrm>
            <a:off x="457200" y="411264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130" name="PlaceHolder 2"/>
          <p:cNvSpPr>
            <a:spLocks noGrp="1"/>
          </p:cNvSpPr>
          <p:nvPr>
            <p:ph type="body"/>
          </p:nvPr>
        </p:nvSpPr>
        <p:spPr>
          <a:xfrm>
            <a:off x="457200" y="1696680"/>
            <a:ext cx="26496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31" name="PlaceHolder 3"/>
          <p:cNvSpPr>
            <a:spLocks noGrp="1"/>
          </p:cNvSpPr>
          <p:nvPr>
            <p:ph type="body"/>
          </p:nvPr>
        </p:nvSpPr>
        <p:spPr>
          <a:xfrm>
            <a:off x="3239640" y="1696680"/>
            <a:ext cx="26496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32" name="PlaceHolder 4"/>
          <p:cNvSpPr>
            <a:spLocks noGrp="1"/>
          </p:cNvSpPr>
          <p:nvPr>
            <p:ph type="body"/>
          </p:nvPr>
        </p:nvSpPr>
        <p:spPr>
          <a:xfrm>
            <a:off x="6022080" y="1696680"/>
            <a:ext cx="26496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33" name="PlaceHolder 5"/>
          <p:cNvSpPr>
            <a:spLocks noGrp="1"/>
          </p:cNvSpPr>
          <p:nvPr>
            <p:ph type="body"/>
          </p:nvPr>
        </p:nvSpPr>
        <p:spPr>
          <a:xfrm>
            <a:off x="6022080" y="4112640"/>
            <a:ext cx="26496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34" name="PlaceHolder 6"/>
          <p:cNvSpPr>
            <a:spLocks noGrp="1"/>
          </p:cNvSpPr>
          <p:nvPr>
            <p:ph type="body"/>
          </p:nvPr>
        </p:nvSpPr>
        <p:spPr>
          <a:xfrm>
            <a:off x="3239640" y="4112640"/>
            <a:ext cx="26496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35" name="PlaceHolder 7"/>
          <p:cNvSpPr>
            <a:spLocks noGrp="1"/>
          </p:cNvSpPr>
          <p:nvPr>
            <p:ph type="body"/>
          </p:nvPr>
        </p:nvSpPr>
        <p:spPr>
          <a:xfrm>
            <a:off x="457200" y="4112640"/>
            <a:ext cx="26496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16" name="PlaceHolder 2"/>
          <p:cNvSpPr>
            <a:spLocks noGrp="1"/>
          </p:cNvSpPr>
          <p:nvPr>
            <p:ph type="body"/>
          </p:nvPr>
        </p:nvSpPr>
        <p:spPr>
          <a:xfrm>
            <a:off x="457200" y="1696680"/>
            <a:ext cx="4015800" cy="46256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7" name="PlaceHolder 3"/>
          <p:cNvSpPr>
            <a:spLocks noGrp="1"/>
          </p:cNvSpPr>
          <p:nvPr>
            <p:ph type="body"/>
          </p:nvPr>
        </p:nvSpPr>
        <p:spPr>
          <a:xfrm>
            <a:off x="4674240" y="1696680"/>
            <a:ext cx="4015800" cy="46256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9" name="PlaceHolder 1"/>
          <p:cNvSpPr>
            <a:spLocks noGrp="1"/>
          </p:cNvSpPr>
          <p:nvPr>
            <p:ph type="subTitle"/>
          </p:nvPr>
        </p:nvSpPr>
        <p:spPr>
          <a:xfrm>
            <a:off x="457200" y="274680"/>
            <a:ext cx="7353360" cy="4857480"/>
          </a:xfrm>
          <a:prstGeom prst="rect">
            <a:avLst/>
          </a:prstGeom>
        </p:spPr>
        <p:txBody>
          <a:bodyPr lIns="0" rIns="0" tIns="0" bIns="0" anchor="ctr"/>
          <a:p>
            <a:pPr algn="ctr"/>
            <a:endParaRPr b="0" lang="de-DE"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21" name="PlaceHolder 2"/>
          <p:cNvSpPr>
            <a:spLocks noGrp="1"/>
          </p:cNvSpPr>
          <p:nvPr>
            <p:ph type="body"/>
          </p:nvPr>
        </p:nvSpPr>
        <p:spPr>
          <a:xfrm>
            <a:off x="457200" y="169668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22" name="PlaceHolder 3"/>
          <p:cNvSpPr>
            <a:spLocks noGrp="1"/>
          </p:cNvSpPr>
          <p:nvPr>
            <p:ph type="body"/>
          </p:nvPr>
        </p:nvSpPr>
        <p:spPr>
          <a:xfrm>
            <a:off x="457200" y="411264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23" name="PlaceHolder 4"/>
          <p:cNvSpPr>
            <a:spLocks noGrp="1"/>
          </p:cNvSpPr>
          <p:nvPr>
            <p:ph type="body"/>
          </p:nvPr>
        </p:nvSpPr>
        <p:spPr>
          <a:xfrm>
            <a:off x="4674240" y="1696680"/>
            <a:ext cx="4015800" cy="46256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25" name="PlaceHolder 2"/>
          <p:cNvSpPr>
            <a:spLocks noGrp="1"/>
          </p:cNvSpPr>
          <p:nvPr>
            <p:ph type="body"/>
          </p:nvPr>
        </p:nvSpPr>
        <p:spPr>
          <a:xfrm>
            <a:off x="457200" y="1696680"/>
            <a:ext cx="4015800" cy="46256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26" name="PlaceHolder 3"/>
          <p:cNvSpPr>
            <a:spLocks noGrp="1"/>
          </p:cNvSpPr>
          <p:nvPr>
            <p:ph type="body"/>
          </p:nvPr>
        </p:nvSpPr>
        <p:spPr>
          <a:xfrm>
            <a:off x="4674240" y="169668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27" name="PlaceHolder 4"/>
          <p:cNvSpPr>
            <a:spLocks noGrp="1"/>
          </p:cNvSpPr>
          <p:nvPr>
            <p:ph type="body"/>
          </p:nvPr>
        </p:nvSpPr>
        <p:spPr>
          <a:xfrm>
            <a:off x="4674240" y="411264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29" name="PlaceHolder 2"/>
          <p:cNvSpPr>
            <a:spLocks noGrp="1"/>
          </p:cNvSpPr>
          <p:nvPr>
            <p:ph type="body"/>
          </p:nvPr>
        </p:nvSpPr>
        <p:spPr>
          <a:xfrm>
            <a:off x="457200" y="169668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30" name="PlaceHolder 3"/>
          <p:cNvSpPr>
            <a:spLocks noGrp="1"/>
          </p:cNvSpPr>
          <p:nvPr>
            <p:ph type="body"/>
          </p:nvPr>
        </p:nvSpPr>
        <p:spPr>
          <a:xfrm>
            <a:off x="4674240" y="169668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31" name="PlaceHolder 4"/>
          <p:cNvSpPr>
            <a:spLocks noGrp="1"/>
          </p:cNvSpPr>
          <p:nvPr>
            <p:ph type="body"/>
          </p:nvPr>
        </p:nvSpPr>
        <p:spPr>
          <a:xfrm>
            <a:off x="457200" y="4112640"/>
            <a:ext cx="822924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slideLayout" Target="../slideLayouts/slideLayout1.xml"/><Relationship Id="rId9" Type="http://schemas.openxmlformats.org/officeDocument/2006/relationships/slideLayout" Target="../slideLayouts/slideLayout2.xml"/><Relationship Id="rId10" Type="http://schemas.openxmlformats.org/officeDocument/2006/relationships/slideLayout" Target="../slideLayouts/slideLayout3.xml"/><Relationship Id="rId11" Type="http://schemas.openxmlformats.org/officeDocument/2006/relationships/slideLayout" Target="../slideLayouts/slideLayout4.xml"/><Relationship Id="rId12" Type="http://schemas.openxmlformats.org/officeDocument/2006/relationships/slideLayout" Target="../slideLayouts/slideLayout5.xml"/><Relationship Id="rId13" Type="http://schemas.openxmlformats.org/officeDocument/2006/relationships/slideLayout" Target="../slideLayouts/slideLayout6.xml"/><Relationship Id="rId14" Type="http://schemas.openxmlformats.org/officeDocument/2006/relationships/slideLayout" Target="../slideLayouts/slideLayout7.xml"/><Relationship Id="rId15" Type="http://schemas.openxmlformats.org/officeDocument/2006/relationships/slideLayout" Target="../slideLayouts/slideLayout8.xml"/><Relationship Id="rId16" Type="http://schemas.openxmlformats.org/officeDocument/2006/relationships/slideLayout" Target="../slideLayouts/slideLayout9.xml"/><Relationship Id="rId17" Type="http://schemas.openxmlformats.org/officeDocument/2006/relationships/slideLayout" Target="../slideLayouts/slideLayout10.xml"/><Relationship Id="rId18" Type="http://schemas.openxmlformats.org/officeDocument/2006/relationships/slideLayout" Target="../slideLayouts/slideLayout11.xml"/><Relationship Id="rId19"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 Id="rId9" Type="http://schemas.openxmlformats.org/officeDocument/2006/relationships/slideLayout" Target="../slideLayouts/slideLayout17.xml"/><Relationship Id="rId10" Type="http://schemas.openxmlformats.org/officeDocument/2006/relationships/slideLayout" Target="../slideLayouts/slideLayout18.xml"/><Relationship Id="rId11" Type="http://schemas.openxmlformats.org/officeDocument/2006/relationships/slideLayout" Target="../slideLayouts/slideLayout19.xml"/><Relationship Id="rId12" Type="http://schemas.openxmlformats.org/officeDocument/2006/relationships/slideLayout" Target="../slideLayouts/slideLayout20.xml"/><Relationship Id="rId13" Type="http://schemas.openxmlformats.org/officeDocument/2006/relationships/slideLayout" Target="../slideLayouts/slideLayout21.xml"/><Relationship Id="rId14" Type="http://schemas.openxmlformats.org/officeDocument/2006/relationships/slideLayout" Target="../slideLayouts/slideLayout22.xml"/><Relationship Id="rId15" Type="http://schemas.openxmlformats.org/officeDocument/2006/relationships/slideLayout" Target="../slideLayouts/slideLayout23.xml"/><Relationship Id="rId16"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 Id="rId9" Type="http://schemas.openxmlformats.org/officeDocument/2006/relationships/slideLayout" Target="../slideLayouts/slideLayout28.xml"/><Relationship Id="rId10" Type="http://schemas.openxmlformats.org/officeDocument/2006/relationships/slideLayout" Target="../slideLayouts/slideLayout29.xml"/><Relationship Id="rId11" Type="http://schemas.openxmlformats.org/officeDocument/2006/relationships/slideLayout" Target="../slideLayouts/slideLayout30.xml"/><Relationship Id="rId12" Type="http://schemas.openxmlformats.org/officeDocument/2006/relationships/slideLayout" Target="../slideLayouts/slideLayout31.xml"/><Relationship Id="rId13" Type="http://schemas.openxmlformats.org/officeDocument/2006/relationships/slideLayout" Target="../slideLayouts/slideLayout32.xml"/><Relationship Id="rId14" Type="http://schemas.openxmlformats.org/officeDocument/2006/relationships/slideLayout" Target="../slideLayouts/slideLayout33.xml"/><Relationship Id="rId15" Type="http://schemas.openxmlformats.org/officeDocument/2006/relationships/slideLayout" Target="../slideLayouts/slideLayout34.xml"/><Relationship Id="rId16" Type="http://schemas.openxmlformats.org/officeDocument/2006/relationships/slideLayout" Target="../slideLayouts/slideLayout35.xml"/><Relationship Id="rId17"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0" name="Picture 6" descr=""/>
          <p:cNvPicPr/>
          <p:nvPr/>
        </p:nvPicPr>
        <p:blipFill>
          <a:blip r:embed="rId2"/>
          <a:stretch/>
        </p:blipFill>
        <p:spPr>
          <a:xfrm>
            <a:off x="0" y="0"/>
            <a:ext cx="9143640" cy="6857640"/>
          </a:xfrm>
          <a:prstGeom prst="rect">
            <a:avLst/>
          </a:prstGeom>
          <a:ln>
            <a:noFill/>
          </a:ln>
        </p:spPr>
      </p:pic>
      <p:pic>
        <p:nvPicPr>
          <p:cNvPr id="1" name="Picture 7" descr=""/>
          <p:cNvPicPr/>
          <p:nvPr/>
        </p:nvPicPr>
        <p:blipFill>
          <a:blip r:embed="rId3"/>
          <a:stretch/>
        </p:blipFill>
        <p:spPr>
          <a:xfrm>
            <a:off x="-16920" y="1447200"/>
            <a:ext cx="9160560" cy="129240"/>
          </a:xfrm>
          <a:prstGeom prst="rect">
            <a:avLst/>
          </a:prstGeom>
          <a:ln>
            <a:noFill/>
          </a:ln>
        </p:spPr>
      </p:pic>
      <p:pic>
        <p:nvPicPr>
          <p:cNvPr id="2" name="Picture 13" descr=""/>
          <p:cNvPicPr/>
          <p:nvPr/>
        </p:nvPicPr>
        <p:blipFill>
          <a:blip r:embed="rId4"/>
          <a:stretch/>
        </p:blipFill>
        <p:spPr>
          <a:xfrm>
            <a:off x="7810920" y="227160"/>
            <a:ext cx="1080000" cy="1080000"/>
          </a:xfrm>
          <a:prstGeom prst="rect">
            <a:avLst/>
          </a:prstGeom>
          <a:ln>
            <a:noFill/>
          </a:ln>
        </p:spPr>
      </p:pic>
      <p:pic>
        <p:nvPicPr>
          <p:cNvPr id="3" name="Picture 9" descr=""/>
          <p:cNvPicPr/>
          <p:nvPr/>
        </p:nvPicPr>
        <p:blipFill>
          <a:blip r:embed="rId5"/>
          <a:stretch/>
        </p:blipFill>
        <p:spPr>
          <a:xfrm>
            <a:off x="0" y="0"/>
            <a:ext cx="9143640" cy="6857640"/>
          </a:xfrm>
          <a:prstGeom prst="rect">
            <a:avLst/>
          </a:prstGeom>
          <a:ln>
            <a:noFill/>
          </a:ln>
        </p:spPr>
      </p:pic>
      <p:sp>
        <p:nvSpPr>
          <p:cNvPr id="4" name="PlaceHolder 1"/>
          <p:cNvSpPr>
            <a:spLocks noGrp="1"/>
          </p:cNvSpPr>
          <p:nvPr>
            <p:ph type="title"/>
          </p:nvPr>
        </p:nvSpPr>
        <p:spPr>
          <a:xfrm>
            <a:off x="685800" y="2130480"/>
            <a:ext cx="7772040" cy="1469520"/>
          </a:xfrm>
          <a:prstGeom prst="rect">
            <a:avLst/>
          </a:prstGeom>
        </p:spPr>
        <p:txBody>
          <a:bodyPr anchor="ctr"/>
          <a:p>
            <a:pPr algn="ctr">
              <a:lnSpc>
                <a:spcPct val="100000"/>
              </a:lnSpc>
            </a:pPr>
            <a:r>
              <a:rPr b="0" lang="en-US" sz="3200" spc="-1" strike="noStrike">
                <a:solidFill>
                  <a:srgbClr val="205595"/>
                </a:solidFill>
                <a:uFill>
                  <a:solidFill>
                    <a:srgbClr val="ffffff"/>
                  </a:solidFill>
                </a:uFill>
                <a:latin typeface="Calibri"/>
              </a:rPr>
              <a:t>Titelmasterformat durch Klicken bearbeiten</a:t>
            </a:r>
            <a:endParaRPr b="0" lang="en-US" sz="3200" spc="-1" strike="noStrike">
              <a:solidFill>
                <a:srgbClr val="000000"/>
              </a:solidFill>
              <a:uFill>
                <a:solidFill>
                  <a:srgbClr val="ffffff"/>
                </a:solidFill>
              </a:uFill>
              <a:latin typeface="Calibri"/>
            </a:endParaRPr>
          </a:p>
        </p:txBody>
      </p:sp>
      <p:sp>
        <p:nvSpPr>
          <p:cNvPr id="5" name="PlaceHolder 2"/>
          <p:cNvSpPr>
            <a:spLocks noGrp="1"/>
          </p:cNvSpPr>
          <p:nvPr>
            <p:ph type="dt"/>
          </p:nvPr>
        </p:nvSpPr>
        <p:spPr>
          <a:xfrm>
            <a:off x="457200" y="6430680"/>
            <a:ext cx="2133360" cy="364680"/>
          </a:xfrm>
          <a:prstGeom prst="rect">
            <a:avLst/>
          </a:prstGeom>
        </p:spPr>
        <p:txBody>
          <a:bodyPr anchor="ctr"/>
          <a:p>
            <a:pPr>
              <a:lnSpc>
                <a:spcPct val="100000"/>
              </a:lnSpc>
            </a:pPr>
            <a:fld id="{15D021DE-98D1-4726-837F-0493122BE25F}" type="datetime1">
              <a:rPr b="0" lang="de-DE" sz="1200" spc="-1" strike="noStrike">
                <a:solidFill>
                  <a:srgbClr val="ffffff"/>
                </a:solidFill>
                <a:uFill>
                  <a:solidFill>
                    <a:srgbClr val="ffffff"/>
                  </a:solidFill>
                </a:uFill>
                <a:latin typeface="Calibri"/>
              </a:rPr>
              <a:t>08.05.2018</a:t>
            </a:fld>
            <a:endParaRPr b="0" lang="de-DE" sz="1400" spc="-1" strike="noStrike">
              <a:solidFill>
                <a:srgbClr val="000000"/>
              </a:solidFill>
              <a:uFill>
                <a:solidFill>
                  <a:srgbClr val="ffffff"/>
                </a:solidFill>
              </a:uFill>
              <a:latin typeface="Times New Roman"/>
            </a:endParaRPr>
          </a:p>
        </p:txBody>
      </p:sp>
      <p:sp>
        <p:nvSpPr>
          <p:cNvPr id="6" name="PlaceHolder 3"/>
          <p:cNvSpPr>
            <a:spLocks noGrp="1"/>
          </p:cNvSpPr>
          <p:nvPr>
            <p:ph type="ftr"/>
          </p:nvPr>
        </p:nvSpPr>
        <p:spPr>
          <a:xfrm>
            <a:off x="3124080" y="6430680"/>
            <a:ext cx="2895120" cy="364680"/>
          </a:xfrm>
          <a:prstGeom prst="rect">
            <a:avLst/>
          </a:prstGeom>
        </p:spPr>
        <p:txBody>
          <a:bodyPr anchor="ctr"/>
          <a:p>
            <a:endParaRPr b="0" lang="de-DE" sz="2400" spc="-1" strike="noStrike">
              <a:solidFill>
                <a:srgbClr val="000000"/>
              </a:solidFill>
              <a:uFill>
                <a:solidFill>
                  <a:srgbClr val="ffffff"/>
                </a:solidFill>
              </a:uFill>
              <a:latin typeface="Times New Roman"/>
            </a:endParaRPr>
          </a:p>
        </p:txBody>
      </p:sp>
      <p:sp>
        <p:nvSpPr>
          <p:cNvPr id="7" name="PlaceHolder 4"/>
          <p:cNvSpPr>
            <a:spLocks noGrp="1"/>
          </p:cNvSpPr>
          <p:nvPr>
            <p:ph type="sldNum"/>
          </p:nvPr>
        </p:nvSpPr>
        <p:spPr>
          <a:xfrm>
            <a:off x="6553080" y="6430680"/>
            <a:ext cx="2133360" cy="364680"/>
          </a:xfrm>
          <a:prstGeom prst="rect">
            <a:avLst/>
          </a:prstGeom>
        </p:spPr>
        <p:txBody>
          <a:bodyPr anchor="ctr"/>
          <a:p>
            <a:pPr algn="r">
              <a:lnSpc>
                <a:spcPct val="100000"/>
              </a:lnSpc>
            </a:pPr>
            <a:fld id="{2B7FF53F-249F-4E93-B357-FABAEC92235F}" type="slidenum">
              <a:rPr b="0" lang="de-DE" sz="1200" spc="-1" strike="noStrike">
                <a:solidFill>
                  <a:srgbClr val="ffffff"/>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pic>
        <p:nvPicPr>
          <p:cNvPr id="8" name="Picture 10" descr=""/>
          <p:cNvPicPr/>
          <p:nvPr/>
        </p:nvPicPr>
        <p:blipFill>
          <a:blip r:embed="rId6"/>
          <a:stretch/>
        </p:blipFill>
        <p:spPr>
          <a:xfrm>
            <a:off x="539640" y="3674520"/>
            <a:ext cx="8064000" cy="114120"/>
          </a:xfrm>
          <a:prstGeom prst="rect">
            <a:avLst/>
          </a:prstGeom>
          <a:ln>
            <a:noFill/>
          </a:ln>
        </p:spPr>
      </p:pic>
      <p:pic>
        <p:nvPicPr>
          <p:cNvPr id="9" name="Picture 2" descr=""/>
          <p:cNvPicPr/>
          <p:nvPr/>
        </p:nvPicPr>
        <p:blipFill>
          <a:blip r:embed="rId7"/>
          <a:stretch/>
        </p:blipFill>
        <p:spPr>
          <a:xfrm>
            <a:off x="2158560" y="433800"/>
            <a:ext cx="4826520" cy="1262520"/>
          </a:xfrm>
          <a:prstGeom prst="rect">
            <a:avLst/>
          </a:prstGeom>
          <a:ln>
            <a:noFill/>
          </a:ln>
        </p:spPr>
      </p:pic>
      <p:sp>
        <p:nvSpPr>
          <p:cNvPr id="10" name="PlaceHolder 5"/>
          <p:cNvSpPr>
            <a:spLocks noGrp="1"/>
          </p:cNvSpPr>
          <p:nvPr>
            <p:ph type="body"/>
          </p:nvPr>
        </p:nvSpPr>
        <p:spPr>
          <a:xfrm>
            <a:off x="457200" y="1604520"/>
            <a:ext cx="8229240" cy="3977280"/>
          </a:xfrm>
          <a:prstGeom prst="rect">
            <a:avLst/>
          </a:prstGeom>
        </p:spPr>
        <p:txBody>
          <a:bodyPr lIns="0" rIns="0" tIns="0" bIns="0"/>
          <a:p>
            <a:pPr marL="432000" indent="-324000">
              <a:buClr>
                <a:srgbClr val="000000"/>
              </a:buClr>
              <a:buSzPct val="45000"/>
              <a:buFont typeface="Wingdings" charset="2"/>
              <a:buChar char=""/>
            </a:pPr>
            <a:r>
              <a:rPr b="0" lang="en-US" sz="2800" spc="-1" strike="noStrike">
                <a:solidFill>
                  <a:srgbClr val="000000"/>
                </a:solidFill>
                <a:uFill>
                  <a:solidFill>
                    <a:srgbClr val="ffffff"/>
                  </a:solidFill>
                </a:uFill>
                <a:latin typeface="Calibri"/>
              </a:rPr>
              <a:t>Format des Gliederungstextes durch Klicken bearbeiten</a:t>
            </a:r>
            <a:endParaRPr b="0" lang="en-US" sz="2800" spc="-1" strike="noStrike">
              <a:solidFill>
                <a:srgbClr val="000000"/>
              </a:solidFill>
              <a:uFill>
                <a:solidFill>
                  <a:srgbClr val="ffffff"/>
                </a:solidFill>
              </a:uFill>
              <a:latin typeface="Calibri"/>
            </a:endParaRPr>
          </a:p>
          <a:p>
            <a:pPr lvl="1" marL="864000" indent="-324000">
              <a:buClr>
                <a:srgbClr val="000000"/>
              </a:buClr>
              <a:buSzPct val="75000"/>
              <a:buFont typeface="Symbol" charset="2"/>
              <a:buChar char=""/>
            </a:pPr>
            <a:r>
              <a:rPr b="0" lang="en-US" sz="2000" spc="-1" strike="noStrike">
                <a:solidFill>
                  <a:srgbClr val="000000"/>
                </a:solidFill>
                <a:uFill>
                  <a:solidFill>
                    <a:srgbClr val="ffffff"/>
                  </a:solidFill>
                </a:uFill>
                <a:latin typeface="Calibri"/>
              </a:rPr>
              <a:t>Zweite Gliederungsebene</a:t>
            </a:r>
            <a:endParaRPr b="0" lang="en-US" sz="2000" spc="-1" strike="noStrike">
              <a:solidFill>
                <a:srgbClr val="000000"/>
              </a:solidFill>
              <a:uFill>
                <a:solidFill>
                  <a:srgbClr val="ffffff"/>
                </a:solidFill>
              </a:uFill>
              <a:latin typeface="Calibri"/>
            </a:endParaRPr>
          </a:p>
          <a:p>
            <a:pPr lvl="2" marL="1296000" indent="-288000">
              <a:buClr>
                <a:srgbClr val="000000"/>
              </a:buClr>
              <a:buSzPct val="45000"/>
              <a:buFont typeface="Wingdings" charset="2"/>
              <a:buChar char=""/>
            </a:pPr>
            <a:r>
              <a:rPr b="0" lang="en-US" sz="1800" spc="-1" strike="noStrike">
                <a:solidFill>
                  <a:srgbClr val="000000"/>
                </a:solidFill>
                <a:uFill>
                  <a:solidFill>
                    <a:srgbClr val="ffffff"/>
                  </a:solidFill>
                </a:uFill>
                <a:latin typeface="Calibri"/>
              </a:rPr>
              <a:t>Dritte Gliederungsebene</a:t>
            </a:r>
            <a:endParaRPr b="0" lang="en-US" sz="1800" spc="-1" strike="noStrike">
              <a:solidFill>
                <a:srgbClr val="000000"/>
              </a:solidFill>
              <a:uFill>
                <a:solidFill>
                  <a:srgbClr val="ffffff"/>
                </a:solidFill>
              </a:uFill>
              <a:latin typeface="Calibri"/>
            </a:endParaRPr>
          </a:p>
          <a:p>
            <a:pPr lvl="3" marL="1728000" indent="-216000">
              <a:buClr>
                <a:srgbClr val="000000"/>
              </a:buClr>
              <a:buSzPct val="75000"/>
              <a:buFont typeface="Symbol" charset="2"/>
              <a:buChar char=""/>
            </a:pPr>
            <a:r>
              <a:rPr b="0" lang="en-US" sz="1800" spc="-1" strike="noStrike">
                <a:solidFill>
                  <a:srgbClr val="000000"/>
                </a:solidFill>
                <a:uFill>
                  <a:solidFill>
                    <a:srgbClr val="ffffff"/>
                  </a:solidFill>
                </a:uFill>
                <a:latin typeface="Calibri"/>
              </a:rPr>
              <a:t>Vierte Gliederungsebene</a:t>
            </a:r>
            <a:endParaRPr b="0" lang="en-US" sz="1800" spc="-1" strike="noStrike">
              <a:solidFill>
                <a:srgbClr val="000000"/>
              </a:solidFill>
              <a:uFill>
                <a:solidFill>
                  <a:srgbClr val="ffffff"/>
                </a:solidFill>
              </a:uFill>
              <a:latin typeface="Calibri"/>
            </a:endParaRPr>
          </a:p>
          <a:p>
            <a:pPr lvl="4" marL="2160000" indent="-216000">
              <a:buClr>
                <a:srgbClr val="000000"/>
              </a:buClr>
              <a:buSzPct val="45000"/>
              <a:buFont typeface="Wingdings" charset="2"/>
              <a:buChar char=""/>
            </a:pPr>
            <a:r>
              <a:rPr b="0" lang="en-US" sz="2000" spc="-1" strike="noStrike">
                <a:solidFill>
                  <a:srgbClr val="000000"/>
                </a:solidFill>
                <a:uFill>
                  <a:solidFill>
                    <a:srgbClr val="ffffff"/>
                  </a:solidFill>
                </a:uFill>
                <a:latin typeface="Calibri"/>
              </a:rPr>
              <a:t>Fünfte Gliederungsebene</a:t>
            </a:r>
            <a:endParaRPr b="0" lang="en-US" sz="2000" spc="-1" strike="noStrike">
              <a:solidFill>
                <a:srgbClr val="000000"/>
              </a:solidFill>
              <a:uFill>
                <a:solidFill>
                  <a:srgbClr val="ffffff"/>
                </a:solidFill>
              </a:uFill>
              <a:latin typeface="Calibri"/>
            </a:endParaRPr>
          </a:p>
          <a:p>
            <a:pPr lvl="5" marL="2592000" indent="-216000">
              <a:buClr>
                <a:srgbClr val="000000"/>
              </a:buClr>
              <a:buSzPct val="45000"/>
              <a:buFont typeface="Wingdings" charset="2"/>
              <a:buChar char=""/>
            </a:pPr>
            <a:r>
              <a:rPr b="0" lang="en-US" sz="2000" spc="-1" strike="noStrike">
                <a:solidFill>
                  <a:srgbClr val="000000"/>
                </a:solidFill>
                <a:uFill>
                  <a:solidFill>
                    <a:srgbClr val="ffffff"/>
                  </a:solidFill>
                </a:uFill>
                <a:latin typeface="Calibri"/>
              </a:rPr>
              <a:t>Sechste Gliederungsebene</a:t>
            </a:r>
            <a:endParaRPr b="0" lang="en-US" sz="2000" spc="-1" strike="noStrike">
              <a:solidFill>
                <a:srgbClr val="000000"/>
              </a:solidFill>
              <a:uFill>
                <a:solidFill>
                  <a:srgbClr val="ffffff"/>
                </a:solidFill>
              </a:uFill>
              <a:latin typeface="Calibri"/>
            </a:endParaRPr>
          </a:p>
          <a:p>
            <a:pPr lvl="6" marL="3024000" indent="-216000">
              <a:buClr>
                <a:srgbClr val="000000"/>
              </a:buClr>
              <a:buSzPct val="45000"/>
              <a:buFont typeface="Wingdings" charset="2"/>
              <a:buChar char=""/>
            </a:pPr>
            <a:r>
              <a:rPr b="0" lang="en-US" sz="2000" spc="-1" strike="noStrike">
                <a:solidFill>
                  <a:srgbClr val="000000"/>
                </a:solidFill>
                <a:uFill>
                  <a:solidFill>
                    <a:srgbClr val="ffffff"/>
                  </a:solidFill>
                </a:uFill>
                <a:latin typeface="Calibri"/>
              </a:rPr>
              <a:t>Siebte Gliederungsebene</a:t>
            </a:r>
            <a:endParaRPr b="0" lang="en-US" sz="2000" spc="-1" strike="noStrike">
              <a:solidFill>
                <a:srgbClr val="000000"/>
              </a:solidFill>
              <a:uFill>
                <a:solidFill>
                  <a:srgbClr val="ffffff"/>
                </a:solidFill>
              </a:uFill>
              <a:latin typeface="Calibri"/>
            </a:endParaRPr>
          </a:p>
        </p:txBody>
      </p:sp>
    </p:spTree>
  </p:cSld>
  <p:clrMap bg1="lt1" bg2="lt2" tx1="dk1" tx2="dk2" accent1="accent1" accent2="accent2" accent3="accent3" accent4="accent4" accent5="accent5" accent6="accent6" hlink="hlink" folHlink="folHlink"/>
  <p:sldLayoutIdLst>
    <p:sldLayoutId id="2147483649" r:id="rId8"/>
    <p:sldLayoutId id="2147483650" r:id="rId9"/>
    <p:sldLayoutId id="2147483651" r:id="rId10"/>
    <p:sldLayoutId id="2147483652" r:id="rId11"/>
    <p:sldLayoutId id="2147483653" r:id="rId12"/>
    <p:sldLayoutId id="2147483654" r:id="rId13"/>
    <p:sldLayoutId id="2147483655" r:id="rId14"/>
    <p:sldLayoutId id="2147483656" r:id="rId15"/>
    <p:sldLayoutId id="2147483657" r:id="rId16"/>
    <p:sldLayoutId id="2147483658" r:id="rId17"/>
    <p:sldLayoutId id="2147483659" r:id="rId18"/>
    <p:sldLayoutId id="2147483660" r:id="rId19"/>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7" name="Picture 6" descr=""/>
          <p:cNvPicPr/>
          <p:nvPr/>
        </p:nvPicPr>
        <p:blipFill>
          <a:blip r:embed="rId2"/>
          <a:stretch/>
        </p:blipFill>
        <p:spPr>
          <a:xfrm>
            <a:off x="0" y="0"/>
            <a:ext cx="9143640" cy="6857640"/>
          </a:xfrm>
          <a:prstGeom prst="rect">
            <a:avLst/>
          </a:prstGeom>
          <a:ln>
            <a:noFill/>
          </a:ln>
        </p:spPr>
      </p:pic>
      <p:pic>
        <p:nvPicPr>
          <p:cNvPr id="48" name="Picture 7" descr=""/>
          <p:cNvPicPr/>
          <p:nvPr/>
        </p:nvPicPr>
        <p:blipFill>
          <a:blip r:embed="rId3"/>
          <a:stretch/>
        </p:blipFill>
        <p:spPr>
          <a:xfrm>
            <a:off x="-16920" y="1447200"/>
            <a:ext cx="9160560" cy="129240"/>
          </a:xfrm>
          <a:prstGeom prst="rect">
            <a:avLst/>
          </a:prstGeom>
          <a:ln>
            <a:noFill/>
          </a:ln>
        </p:spPr>
      </p:pic>
      <p:pic>
        <p:nvPicPr>
          <p:cNvPr id="49" name="Picture 13" descr=""/>
          <p:cNvPicPr/>
          <p:nvPr/>
        </p:nvPicPr>
        <p:blipFill>
          <a:blip r:embed="rId4"/>
          <a:stretch/>
        </p:blipFill>
        <p:spPr>
          <a:xfrm>
            <a:off x="7810920" y="227160"/>
            <a:ext cx="1080000" cy="1080000"/>
          </a:xfrm>
          <a:prstGeom prst="rect">
            <a:avLst/>
          </a:prstGeom>
          <a:ln>
            <a:noFill/>
          </a:ln>
        </p:spPr>
      </p:pic>
      <p:sp>
        <p:nvSpPr>
          <p:cNvPr id="50" name="PlaceHolder 1"/>
          <p:cNvSpPr>
            <a:spLocks noGrp="1"/>
          </p:cNvSpPr>
          <p:nvPr>
            <p:ph type="title"/>
          </p:nvPr>
        </p:nvSpPr>
        <p:spPr>
          <a:xfrm>
            <a:off x="457200" y="274680"/>
            <a:ext cx="7353360" cy="1047600"/>
          </a:xfrm>
          <a:prstGeom prst="rect">
            <a:avLst/>
          </a:prstGeom>
        </p:spPr>
        <p:txBody>
          <a:bodyPr anchor="ctr"/>
          <a:p>
            <a:pPr>
              <a:lnSpc>
                <a:spcPct val="100000"/>
              </a:lnSpc>
            </a:pPr>
            <a:r>
              <a:rPr b="0" lang="en-US" sz="3200" spc="-1" strike="noStrike">
                <a:solidFill>
                  <a:srgbClr val="205595"/>
                </a:solidFill>
                <a:uFill>
                  <a:solidFill>
                    <a:srgbClr val="ffffff"/>
                  </a:solidFill>
                </a:uFill>
                <a:latin typeface="Calibri"/>
              </a:rPr>
              <a:t>Titelmasterformat durch Klicken bearbeiten</a:t>
            </a:r>
            <a:endParaRPr b="0" lang="en-US" sz="3200" spc="-1" strike="noStrike">
              <a:solidFill>
                <a:srgbClr val="000000"/>
              </a:solidFill>
              <a:uFill>
                <a:solidFill>
                  <a:srgbClr val="ffffff"/>
                </a:solidFill>
              </a:uFill>
              <a:latin typeface="Calibri"/>
            </a:endParaRPr>
          </a:p>
        </p:txBody>
      </p:sp>
      <p:sp>
        <p:nvSpPr>
          <p:cNvPr id="51" name="PlaceHolder 2"/>
          <p:cNvSpPr>
            <a:spLocks noGrp="1"/>
          </p:cNvSpPr>
          <p:nvPr>
            <p:ph type="body"/>
          </p:nvPr>
        </p:nvSpPr>
        <p:spPr>
          <a:xfrm>
            <a:off x="457200" y="1696680"/>
            <a:ext cx="8229240" cy="4625640"/>
          </a:xfrm>
          <a:prstGeom prst="rect">
            <a:avLst/>
          </a:prstGeom>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Textmasterformat bearbeiten</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Zweite Ebene</a:t>
            </a:r>
            <a:endParaRPr b="0" lang="en-US" sz="2800" spc="-1" strike="noStrike">
              <a:solidFill>
                <a:srgbClr val="000000"/>
              </a:solidFill>
              <a:uFill>
                <a:solidFill>
                  <a:srgbClr val="ffffff"/>
                </a:solidFill>
              </a:uFill>
              <a:latin typeface="Calibri"/>
            </a:endParaRPr>
          </a:p>
          <a:p>
            <a:pPr lvl="2" marL="1143000" indent="-228240">
              <a:lnSpc>
                <a:spcPct val="100000"/>
              </a:lnSpc>
              <a:buClr>
                <a:srgbClr val="000000"/>
              </a:buClr>
              <a:buFont typeface="Arial"/>
              <a:buChar char="•"/>
            </a:pPr>
            <a:r>
              <a:rPr b="0" lang="en-US" sz="2000" spc="-1" strike="noStrike">
                <a:solidFill>
                  <a:srgbClr val="000000"/>
                </a:solidFill>
                <a:uFill>
                  <a:solidFill>
                    <a:srgbClr val="ffffff"/>
                  </a:solidFill>
                </a:uFill>
                <a:latin typeface="Calibri"/>
              </a:rPr>
              <a:t>Dritte Ebene</a:t>
            </a:r>
            <a:endParaRPr b="0" lang="en-US" sz="2800" spc="-1" strike="noStrike">
              <a:solidFill>
                <a:srgbClr val="000000"/>
              </a:solidFill>
              <a:uFill>
                <a:solidFill>
                  <a:srgbClr val="ffffff"/>
                </a:solidFill>
              </a:uFill>
              <a:latin typeface="Calibri"/>
            </a:endParaRPr>
          </a:p>
          <a:p>
            <a:pPr lvl="3" marL="1600200" indent="-228240">
              <a:lnSpc>
                <a:spcPct val="100000"/>
              </a:lnSpc>
              <a:buClr>
                <a:srgbClr val="000000"/>
              </a:buClr>
              <a:buFont typeface="Arial"/>
              <a:buChar char="–"/>
            </a:pPr>
            <a:r>
              <a:rPr b="0" lang="en-US" sz="1800" spc="-1" strike="noStrike">
                <a:solidFill>
                  <a:srgbClr val="000000"/>
                </a:solidFill>
                <a:uFill>
                  <a:solidFill>
                    <a:srgbClr val="ffffff"/>
                  </a:solidFill>
                </a:uFill>
                <a:latin typeface="Calibri"/>
              </a:rPr>
              <a:t>Vierte Ebene</a:t>
            </a:r>
            <a:endParaRPr b="0" lang="en-US" sz="2800" spc="-1" strike="noStrike">
              <a:solidFill>
                <a:srgbClr val="000000"/>
              </a:solidFill>
              <a:uFill>
                <a:solidFill>
                  <a:srgbClr val="ffffff"/>
                </a:solidFill>
              </a:uFill>
              <a:latin typeface="Calibri"/>
            </a:endParaRPr>
          </a:p>
          <a:p>
            <a:pPr lvl="4" marL="2057400" indent="-228240">
              <a:lnSpc>
                <a:spcPct val="100000"/>
              </a:lnSpc>
              <a:buClr>
                <a:srgbClr val="000000"/>
              </a:buClr>
              <a:buFont typeface="Arial"/>
              <a:buChar char="»"/>
            </a:pPr>
            <a:r>
              <a:rPr b="0" lang="en-US" sz="1800" spc="-1" strike="noStrike">
                <a:solidFill>
                  <a:srgbClr val="000000"/>
                </a:solidFill>
                <a:uFill>
                  <a:solidFill>
                    <a:srgbClr val="ffffff"/>
                  </a:solidFill>
                </a:uFill>
                <a:latin typeface="Calibri"/>
              </a:rPr>
              <a:t>Fünfte Ebene</a:t>
            </a:r>
            <a:endParaRPr b="0" lang="en-US" sz="2800" spc="-1" strike="noStrike">
              <a:solidFill>
                <a:srgbClr val="000000"/>
              </a:solidFill>
              <a:uFill>
                <a:solidFill>
                  <a:srgbClr val="ffffff"/>
                </a:solidFill>
              </a:uFill>
              <a:latin typeface="Calibri"/>
            </a:endParaRPr>
          </a:p>
        </p:txBody>
      </p:sp>
      <p:sp>
        <p:nvSpPr>
          <p:cNvPr id="52" name="PlaceHolder 3"/>
          <p:cNvSpPr>
            <a:spLocks noGrp="1"/>
          </p:cNvSpPr>
          <p:nvPr>
            <p:ph type="dt"/>
          </p:nvPr>
        </p:nvSpPr>
        <p:spPr>
          <a:xfrm>
            <a:off x="457200" y="6430680"/>
            <a:ext cx="2133360" cy="364680"/>
          </a:xfrm>
          <a:prstGeom prst="rect">
            <a:avLst/>
          </a:prstGeom>
        </p:spPr>
        <p:txBody>
          <a:bodyPr anchor="ctr"/>
          <a:p>
            <a:pPr>
              <a:lnSpc>
                <a:spcPct val="100000"/>
              </a:lnSpc>
            </a:pPr>
            <a:fld id="{A1AF868C-670B-44FB-989E-DCF0176C474E}" type="datetime1">
              <a:rPr b="0" lang="de-DE" sz="1200" spc="-1" strike="noStrike">
                <a:solidFill>
                  <a:srgbClr val="8b8b8b"/>
                </a:solidFill>
                <a:uFill>
                  <a:solidFill>
                    <a:srgbClr val="ffffff"/>
                  </a:solidFill>
                </a:uFill>
                <a:latin typeface="Calibri"/>
              </a:rPr>
              <a:t>08.05.2018</a:t>
            </a:fld>
            <a:endParaRPr b="0" lang="de-DE" sz="1400" spc="-1" strike="noStrike">
              <a:solidFill>
                <a:srgbClr val="000000"/>
              </a:solidFill>
              <a:uFill>
                <a:solidFill>
                  <a:srgbClr val="ffffff"/>
                </a:solidFill>
              </a:uFill>
              <a:latin typeface="Times New Roman"/>
            </a:endParaRPr>
          </a:p>
        </p:txBody>
      </p:sp>
      <p:sp>
        <p:nvSpPr>
          <p:cNvPr id="53" name="PlaceHolder 4"/>
          <p:cNvSpPr>
            <a:spLocks noGrp="1"/>
          </p:cNvSpPr>
          <p:nvPr>
            <p:ph type="ftr"/>
          </p:nvPr>
        </p:nvSpPr>
        <p:spPr>
          <a:xfrm>
            <a:off x="3124080" y="6430680"/>
            <a:ext cx="2895120" cy="364680"/>
          </a:xfrm>
          <a:prstGeom prst="rect">
            <a:avLst/>
          </a:prstGeom>
        </p:spPr>
        <p:txBody>
          <a:bodyPr anchor="ctr"/>
          <a:p>
            <a:endParaRPr b="0" lang="de-DE" sz="2400" spc="-1" strike="noStrike">
              <a:solidFill>
                <a:srgbClr val="000000"/>
              </a:solidFill>
              <a:uFill>
                <a:solidFill>
                  <a:srgbClr val="ffffff"/>
                </a:solidFill>
              </a:uFill>
              <a:latin typeface="Times New Roman"/>
            </a:endParaRPr>
          </a:p>
        </p:txBody>
      </p:sp>
      <p:sp>
        <p:nvSpPr>
          <p:cNvPr id="54" name="PlaceHolder 5"/>
          <p:cNvSpPr>
            <a:spLocks noGrp="1"/>
          </p:cNvSpPr>
          <p:nvPr>
            <p:ph type="sldNum"/>
          </p:nvPr>
        </p:nvSpPr>
        <p:spPr>
          <a:xfrm>
            <a:off x="6553080" y="6430680"/>
            <a:ext cx="2133360" cy="364680"/>
          </a:xfrm>
          <a:prstGeom prst="rect">
            <a:avLst/>
          </a:prstGeom>
        </p:spPr>
        <p:txBody>
          <a:bodyPr anchor="ctr"/>
          <a:p>
            <a:pPr algn="r">
              <a:lnSpc>
                <a:spcPct val="100000"/>
              </a:lnSpc>
            </a:pPr>
            <a:fld id="{626115C7-0CC8-4C0F-8204-F1DFAB3C1596}"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sldLayoutIdLst>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1" name="Picture 6" descr=""/>
          <p:cNvPicPr/>
          <p:nvPr/>
        </p:nvPicPr>
        <p:blipFill>
          <a:blip r:embed="rId2"/>
          <a:stretch/>
        </p:blipFill>
        <p:spPr>
          <a:xfrm>
            <a:off x="0" y="0"/>
            <a:ext cx="9143640" cy="6857640"/>
          </a:xfrm>
          <a:prstGeom prst="rect">
            <a:avLst/>
          </a:prstGeom>
          <a:ln>
            <a:noFill/>
          </a:ln>
        </p:spPr>
      </p:pic>
      <p:pic>
        <p:nvPicPr>
          <p:cNvPr id="92" name="Picture 7" descr=""/>
          <p:cNvPicPr/>
          <p:nvPr/>
        </p:nvPicPr>
        <p:blipFill>
          <a:blip r:embed="rId3"/>
          <a:stretch/>
        </p:blipFill>
        <p:spPr>
          <a:xfrm>
            <a:off x="-16920" y="1447200"/>
            <a:ext cx="9160560" cy="129240"/>
          </a:xfrm>
          <a:prstGeom prst="rect">
            <a:avLst/>
          </a:prstGeom>
          <a:ln>
            <a:noFill/>
          </a:ln>
        </p:spPr>
      </p:pic>
      <p:pic>
        <p:nvPicPr>
          <p:cNvPr id="93" name="Picture 13" descr=""/>
          <p:cNvPicPr/>
          <p:nvPr/>
        </p:nvPicPr>
        <p:blipFill>
          <a:blip r:embed="rId4"/>
          <a:stretch/>
        </p:blipFill>
        <p:spPr>
          <a:xfrm>
            <a:off x="7810920" y="227160"/>
            <a:ext cx="1080000" cy="1080000"/>
          </a:xfrm>
          <a:prstGeom prst="rect">
            <a:avLst/>
          </a:prstGeom>
          <a:ln>
            <a:noFill/>
          </a:ln>
        </p:spPr>
      </p:pic>
      <p:sp>
        <p:nvSpPr>
          <p:cNvPr id="94" name="PlaceHolder 1"/>
          <p:cNvSpPr>
            <a:spLocks noGrp="1"/>
          </p:cNvSpPr>
          <p:nvPr>
            <p:ph type="title"/>
          </p:nvPr>
        </p:nvSpPr>
        <p:spPr>
          <a:xfrm>
            <a:off x="457200" y="274680"/>
            <a:ext cx="7353360" cy="1047600"/>
          </a:xfrm>
          <a:prstGeom prst="rect">
            <a:avLst/>
          </a:prstGeom>
        </p:spPr>
        <p:txBody>
          <a:bodyPr anchor="ctr"/>
          <a:p>
            <a:pPr>
              <a:lnSpc>
                <a:spcPct val="100000"/>
              </a:lnSpc>
            </a:pPr>
            <a:r>
              <a:rPr b="0" lang="en-US" sz="3200" spc="-1" strike="noStrike">
                <a:solidFill>
                  <a:srgbClr val="c00000"/>
                </a:solidFill>
                <a:uFill>
                  <a:solidFill>
                    <a:srgbClr val="ffffff"/>
                  </a:solidFill>
                </a:uFill>
                <a:latin typeface="Calibri"/>
              </a:rPr>
              <a:t>Titelmasterformat durch Klicken bearbeiten</a:t>
            </a:r>
            <a:endParaRPr b="0" lang="en-US" sz="3200" spc="-1" strike="noStrike">
              <a:solidFill>
                <a:srgbClr val="000000"/>
              </a:solidFill>
              <a:uFill>
                <a:solidFill>
                  <a:srgbClr val="ffffff"/>
                </a:solidFill>
              </a:uFill>
              <a:latin typeface="Calibri"/>
            </a:endParaRPr>
          </a:p>
        </p:txBody>
      </p:sp>
      <p:sp>
        <p:nvSpPr>
          <p:cNvPr id="95" name="PlaceHolder 2"/>
          <p:cNvSpPr>
            <a:spLocks noGrp="1"/>
          </p:cNvSpPr>
          <p:nvPr>
            <p:ph type="body"/>
          </p:nvPr>
        </p:nvSpPr>
        <p:spPr>
          <a:xfrm>
            <a:off x="457200" y="1696680"/>
            <a:ext cx="8229240" cy="4625640"/>
          </a:xfrm>
          <a:prstGeom prst="rect">
            <a:avLst/>
          </a:prstGeom>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Textmasterformat bearbeiten</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Zweite Ebene</a:t>
            </a:r>
            <a:endParaRPr b="0" lang="en-US" sz="2800" spc="-1" strike="noStrike">
              <a:solidFill>
                <a:srgbClr val="000000"/>
              </a:solidFill>
              <a:uFill>
                <a:solidFill>
                  <a:srgbClr val="ffffff"/>
                </a:solidFill>
              </a:uFill>
              <a:latin typeface="Calibri"/>
            </a:endParaRPr>
          </a:p>
          <a:p>
            <a:pPr lvl="2" marL="1143000" indent="-228240">
              <a:lnSpc>
                <a:spcPct val="100000"/>
              </a:lnSpc>
              <a:buClr>
                <a:srgbClr val="000000"/>
              </a:buClr>
              <a:buFont typeface="Arial"/>
              <a:buChar char="•"/>
            </a:pPr>
            <a:r>
              <a:rPr b="0" lang="en-US" sz="2000" spc="-1" strike="noStrike">
                <a:solidFill>
                  <a:srgbClr val="000000"/>
                </a:solidFill>
                <a:uFill>
                  <a:solidFill>
                    <a:srgbClr val="ffffff"/>
                  </a:solidFill>
                </a:uFill>
                <a:latin typeface="Calibri"/>
              </a:rPr>
              <a:t>Dritte Ebene</a:t>
            </a:r>
            <a:endParaRPr b="0" lang="en-US" sz="2800" spc="-1" strike="noStrike">
              <a:solidFill>
                <a:srgbClr val="000000"/>
              </a:solidFill>
              <a:uFill>
                <a:solidFill>
                  <a:srgbClr val="ffffff"/>
                </a:solidFill>
              </a:uFill>
              <a:latin typeface="Calibri"/>
            </a:endParaRPr>
          </a:p>
          <a:p>
            <a:pPr lvl="3" marL="1600200" indent="-228240">
              <a:lnSpc>
                <a:spcPct val="100000"/>
              </a:lnSpc>
              <a:buClr>
                <a:srgbClr val="000000"/>
              </a:buClr>
              <a:buFont typeface="Arial"/>
              <a:buChar char="–"/>
            </a:pPr>
            <a:r>
              <a:rPr b="0" lang="en-US" sz="1800" spc="-1" strike="noStrike">
                <a:solidFill>
                  <a:srgbClr val="000000"/>
                </a:solidFill>
                <a:uFill>
                  <a:solidFill>
                    <a:srgbClr val="ffffff"/>
                  </a:solidFill>
                </a:uFill>
                <a:latin typeface="Calibri"/>
              </a:rPr>
              <a:t>Vierte Ebene</a:t>
            </a:r>
            <a:endParaRPr b="0" lang="en-US" sz="2800" spc="-1" strike="noStrike">
              <a:solidFill>
                <a:srgbClr val="000000"/>
              </a:solidFill>
              <a:uFill>
                <a:solidFill>
                  <a:srgbClr val="ffffff"/>
                </a:solidFill>
              </a:uFill>
              <a:latin typeface="Calibri"/>
            </a:endParaRPr>
          </a:p>
          <a:p>
            <a:pPr lvl="4" marL="2057400" indent="-228240">
              <a:lnSpc>
                <a:spcPct val="100000"/>
              </a:lnSpc>
              <a:buClr>
                <a:srgbClr val="000000"/>
              </a:buClr>
              <a:buFont typeface="Arial"/>
              <a:buChar char="»"/>
            </a:pPr>
            <a:r>
              <a:rPr b="0" lang="en-US" sz="1800" spc="-1" strike="noStrike">
                <a:solidFill>
                  <a:srgbClr val="000000"/>
                </a:solidFill>
                <a:uFill>
                  <a:solidFill>
                    <a:srgbClr val="ffffff"/>
                  </a:solidFill>
                </a:uFill>
                <a:latin typeface="Calibri"/>
              </a:rPr>
              <a:t>Fünfte Ebene</a:t>
            </a:r>
            <a:endParaRPr b="0" lang="en-US" sz="2800" spc="-1" strike="noStrike">
              <a:solidFill>
                <a:srgbClr val="000000"/>
              </a:solidFill>
              <a:uFill>
                <a:solidFill>
                  <a:srgbClr val="ffffff"/>
                </a:solidFill>
              </a:uFill>
              <a:latin typeface="Calibri"/>
            </a:endParaRPr>
          </a:p>
        </p:txBody>
      </p:sp>
      <p:sp>
        <p:nvSpPr>
          <p:cNvPr id="96" name="PlaceHolder 3"/>
          <p:cNvSpPr>
            <a:spLocks noGrp="1"/>
          </p:cNvSpPr>
          <p:nvPr>
            <p:ph type="dt"/>
          </p:nvPr>
        </p:nvSpPr>
        <p:spPr>
          <a:xfrm>
            <a:off x="457200" y="6430680"/>
            <a:ext cx="2133360" cy="364680"/>
          </a:xfrm>
          <a:prstGeom prst="rect">
            <a:avLst/>
          </a:prstGeom>
        </p:spPr>
        <p:txBody>
          <a:bodyPr anchor="ctr"/>
          <a:p>
            <a:pPr>
              <a:lnSpc>
                <a:spcPct val="100000"/>
              </a:lnSpc>
            </a:pPr>
            <a:fld id="{C0A90A6D-884F-4026-9501-4CD937515BC0}" type="datetime1">
              <a:rPr b="0" lang="de-DE" sz="1200" spc="-1" strike="noStrike">
                <a:solidFill>
                  <a:srgbClr val="8b8b8b"/>
                </a:solidFill>
                <a:uFill>
                  <a:solidFill>
                    <a:srgbClr val="ffffff"/>
                  </a:solidFill>
                </a:uFill>
                <a:latin typeface="Calibri"/>
              </a:rPr>
              <a:t>08.05.2018</a:t>
            </a:fld>
            <a:endParaRPr b="0" lang="de-DE" sz="1400" spc="-1" strike="noStrike">
              <a:solidFill>
                <a:srgbClr val="000000"/>
              </a:solidFill>
              <a:uFill>
                <a:solidFill>
                  <a:srgbClr val="ffffff"/>
                </a:solidFill>
              </a:uFill>
              <a:latin typeface="Times New Roman"/>
            </a:endParaRPr>
          </a:p>
        </p:txBody>
      </p:sp>
      <p:sp>
        <p:nvSpPr>
          <p:cNvPr id="97" name="PlaceHolder 4"/>
          <p:cNvSpPr>
            <a:spLocks noGrp="1"/>
          </p:cNvSpPr>
          <p:nvPr>
            <p:ph type="ftr"/>
          </p:nvPr>
        </p:nvSpPr>
        <p:spPr>
          <a:xfrm>
            <a:off x="3124080" y="6430680"/>
            <a:ext cx="2895120" cy="364680"/>
          </a:xfrm>
          <a:prstGeom prst="rect">
            <a:avLst/>
          </a:prstGeom>
        </p:spPr>
        <p:txBody>
          <a:bodyPr anchor="ctr"/>
          <a:p>
            <a:endParaRPr b="0" lang="de-DE" sz="2400" spc="-1" strike="noStrike">
              <a:solidFill>
                <a:srgbClr val="000000"/>
              </a:solidFill>
              <a:uFill>
                <a:solidFill>
                  <a:srgbClr val="ffffff"/>
                </a:solidFill>
              </a:uFill>
              <a:latin typeface="Times New Roman"/>
            </a:endParaRPr>
          </a:p>
        </p:txBody>
      </p:sp>
      <p:sp>
        <p:nvSpPr>
          <p:cNvPr id="98" name="PlaceHolder 5"/>
          <p:cNvSpPr>
            <a:spLocks noGrp="1"/>
          </p:cNvSpPr>
          <p:nvPr>
            <p:ph type="sldNum"/>
          </p:nvPr>
        </p:nvSpPr>
        <p:spPr>
          <a:xfrm>
            <a:off x="6553080" y="6430680"/>
            <a:ext cx="2133360" cy="364680"/>
          </a:xfrm>
          <a:prstGeom prst="rect">
            <a:avLst/>
          </a:prstGeom>
        </p:spPr>
        <p:txBody>
          <a:bodyPr anchor="ctr"/>
          <a:p>
            <a:pPr algn="r">
              <a:lnSpc>
                <a:spcPct val="100000"/>
              </a:lnSpc>
            </a:pPr>
            <a:fld id="{E82A526D-27AF-41A4-9586-CF35B2EF1D60}"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pic>
        <p:nvPicPr>
          <p:cNvPr id="99" name="Picture 2" descr=""/>
          <p:cNvPicPr/>
          <p:nvPr/>
        </p:nvPicPr>
        <p:blipFill>
          <a:blip r:embed="rId5"/>
          <a:stretch/>
        </p:blipFill>
        <p:spPr>
          <a:xfrm>
            <a:off x="7666560" y="109080"/>
            <a:ext cx="1320120" cy="1320120"/>
          </a:xfrm>
          <a:prstGeom prst="rect">
            <a:avLst/>
          </a:prstGeom>
          <a:ln>
            <a:noFill/>
          </a:ln>
        </p:spPr>
      </p:pic>
    </p:spTree>
  </p:cSld>
  <p:clrMap bg1="lt1" bg2="lt2" tx1="dk1" tx2="dk2" accent1="accent1" accent2="accent2" accent3="accent3" accent4="accent4" accent5="accent5" accent6="accent6" hlink="hlink" folHlink="folHlink"/>
  <p:sldLayoutIdLst>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sldMaster>
</file>

<file path=ppt/slides/_rels/slide1.xml.rels><?xml version="1.0" encoding="UTF-8"?>
<Relationships xmlns="http://schemas.openxmlformats.org/package/2006/relationships"><Relationship Id="rId1" Type="http://schemas.openxmlformats.org/officeDocument/2006/relationships/hyperlink" Target="http://creativecommons.org/licenses/by/4.0/" TargetMode="External"/><Relationship Id="rId2" Type="http://schemas.openxmlformats.org/officeDocument/2006/relationships/hyperlink" Target="http://creativecommons.org/licenses/by/4.0/" TargetMode="External"/><Relationship Id="rId3" Type="http://schemas.openxmlformats.org/officeDocument/2006/relationships/hyperlink" Target="http://creativecommons.org/licenses/by/4.0/" TargetMode="External"/><Relationship Id="rId4" Type="http://schemas.openxmlformats.org/officeDocument/2006/relationships/hyperlink" Target="http://creativecommons.org/licenses/by/4.0/" TargetMode="External"/><Relationship Id="rId5" Type="http://schemas.openxmlformats.org/officeDocument/2006/relationships/image" Target="../media/image14.jpeg"/><Relationship Id="rId6" Type="http://schemas.openxmlformats.org/officeDocument/2006/relationships/image" Target="../media/image15.png"/><Relationship Id="rId7"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png"/><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slideLayout" Target="../slideLayouts/slideLayout13.xml"/>
</Relationships>
</file>

<file path=ppt/slides/_rels/slide100.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0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0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0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0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0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0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7.xml"/>
</Relationships>
</file>

<file path=ppt/slides/_rels/slide10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0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
</Relationships>
</file>

<file path=ppt/slides/_rels/slide1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2.xml.rels><?xml version="1.0" encoding="UTF-8"?>
<Relationships xmlns="http://schemas.openxmlformats.org/package/2006/relationships"><Relationship Id="rId1" Type="http://schemas.openxmlformats.org/officeDocument/2006/relationships/image" Target="../media/image52.wmf"/><Relationship Id="rId2" Type="http://schemas.openxmlformats.org/officeDocument/2006/relationships/slideLayout" Target="../slideLayouts/slideLayout25.xml"/>
</Relationships>
</file>

<file path=ppt/slides/_rels/slide11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3.xml"/>
</Relationships>
</file>

<file path=ppt/slides/_rels/slide114.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
</Relationships>
</file>

<file path=ppt/slides/_rels/slide12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0.xml"/>
</Relationships>
</file>

<file path=ppt/slides/_rels/slide12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3.xml"/>
</Relationships>
</file>

<file path=ppt/slides/_rels/slide124.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2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image" Target="../media/image23.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slideLayout" Target="../slideLayouts/slideLayout13.xml"/><Relationship Id="rId6" Type="http://schemas.openxmlformats.org/officeDocument/2006/relationships/notesSlide" Target="../notesSlides/notesSlide13.xml"/>
</Relationships>
</file>

<file path=ppt/slides/_rels/slide13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3.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3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hyperlink" Target="http://www.fitsm.eu/" TargetMode="External"/><Relationship Id="rId2" Type="http://schemas.openxmlformats.org/officeDocument/2006/relationships/image" Target="../media/image26.jpeg"/><Relationship Id="rId3"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image" Target="../media/image28.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35.png"/><Relationship Id="rId2" Type="http://schemas.openxmlformats.org/officeDocument/2006/relationships/image" Target="../media/image36.png"/><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40.png"/><Relationship Id="rId2" Type="http://schemas.openxmlformats.org/officeDocument/2006/relationships/image" Target="../media/image41.png"/><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6.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5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7.xml"/>
</Relationships>
</file>

<file path=ppt/slides/_rels/slide58.xml.rels><?xml version="1.0" encoding="UTF-8"?>
<Relationships xmlns="http://schemas.openxmlformats.org/package/2006/relationships"><Relationship Id="rId1" Type="http://schemas.openxmlformats.org/officeDocument/2006/relationships/image" Target="../media/image47.png"/><Relationship Id="rId2" Type="http://schemas.openxmlformats.org/officeDocument/2006/relationships/slideLayout" Target="../slideLayouts/slideLayout13.xml"/><Relationship Id="rId3" Type="http://schemas.openxmlformats.org/officeDocument/2006/relationships/notesSlide" Target="../notesSlides/notesSlide58.xml"/>
</Relationships>
</file>

<file path=ppt/slides/_rels/slide5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9.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60.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6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3.xml.rels><?xml version="1.0" encoding="UTF-8"?>
<Relationships xmlns="http://schemas.openxmlformats.org/package/2006/relationships"><Relationship Id="rId1" Type="http://schemas.openxmlformats.org/officeDocument/2006/relationships/image" Target="../media/image48.png"/><Relationship Id="rId2" Type="http://schemas.openxmlformats.org/officeDocument/2006/relationships/slideLayout" Target="../slideLayouts/slideLayout13.xml"/><Relationship Id="rId3" Type="http://schemas.openxmlformats.org/officeDocument/2006/relationships/notesSlide" Target="../notesSlides/notesSlide63.xml"/>
</Relationships>
</file>

<file path=ppt/slides/_rels/slide6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
</Relationships>
</file>

<file path=ppt/slides/_rels/slide7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1.xml"/>
</Relationships>
</file>

<file path=ppt/slides/_rels/slide7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6.xml.rels><?xml version="1.0" encoding="UTF-8"?>
<Relationships xmlns="http://schemas.openxmlformats.org/package/2006/relationships"><Relationship Id="rId1" Type="http://schemas.openxmlformats.org/officeDocument/2006/relationships/image" Target="../media/image49.wmf"/><Relationship Id="rId2" Type="http://schemas.openxmlformats.org/officeDocument/2006/relationships/slideLayout" Target="../slideLayouts/slideLayout25.xml"/><Relationship Id="rId3" Type="http://schemas.openxmlformats.org/officeDocument/2006/relationships/notesSlide" Target="../notesSlides/notesSlide76.xml"/>
</Relationships>
</file>

<file path=ppt/slides/_rels/slide7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7.xml"/>
</Relationships>
</file>

<file path=ppt/slides/_rels/slide78.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7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
</Relationships>
</file>

<file path=ppt/slides/_rels/slide8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4.xml"/>
</Relationships>
</file>

<file path=ppt/slides/_rels/slide8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5.xml"/>
</Relationships>
</file>

<file path=ppt/slides/_rels/slide8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7.xml.rels><?xml version="1.0" encoding="UTF-8"?>
<Relationships xmlns="http://schemas.openxmlformats.org/package/2006/relationships"><Relationship Id="rId1" Type="http://schemas.openxmlformats.org/officeDocument/2006/relationships/image" Target="../media/image50.wmf"/><Relationship Id="rId2" Type="http://schemas.openxmlformats.org/officeDocument/2006/relationships/slideLayout" Target="../slideLayouts/slideLayout25.xml"/>
</Relationships>
</file>

<file path=ppt/slides/_rels/slide8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8.xml"/>
</Relationships>
</file>

<file path=ppt/slides/_rels/slide89.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
</Relationships>
</file>

<file path=ppt/slides/_rels/slide9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8.xml.rels><?xml version="1.0" encoding="UTF-8"?>
<Relationships xmlns="http://schemas.openxmlformats.org/package/2006/relationships"><Relationship Id="rId1" Type="http://schemas.openxmlformats.org/officeDocument/2006/relationships/image" Target="../media/image51.wmf"/><Relationship Id="rId2" Type="http://schemas.openxmlformats.org/officeDocument/2006/relationships/slideLayout" Target="../slideLayouts/slideLayout25.xml"/>
</Relationships>
</file>

<file path=ppt/slides/_rels/slide9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TextShape 1"/>
          <p:cNvSpPr txBox="1"/>
          <p:nvPr/>
        </p:nvSpPr>
        <p:spPr>
          <a:xfrm>
            <a:off x="685800" y="2130480"/>
            <a:ext cx="7772040" cy="1469520"/>
          </a:xfrm>
          <a:prstGeom prst="rect">
            <a:avLst/>
          </a:prstGeom>
          <a:noFill/>
          <a:ln>
            <a:noFill/>
          </a:ln>
        </p:spPr>
        <p:txBody>
          <a:bodyPr anchor="ctr"/>
          <a:p>
            <a:pPr algn="ctr">
              <a:lnSpc>
                <a:spcPct val="100000"/>
              </a:lnSpc>
            </a:pPr>
            <a:r>
              <a:rPr b="1" lang="en-US" sz="3200" spc="-1" strike="noStrike">
                <a:solidFill>
                  <a:srgbClr val="205595"/>
                </a:solidFill>
                <a:uFill>
                  <a:solidFill>
                    <a:srgbClr val="ffffff"/>
                  </a:solidFill>
                </a:uFill>
                <a:latin typeface="Calibri"/>
              </a:rPr>
              <a:t>Service Betrieb &amp; Steuerung</a:t>
            </a:r>
            <a:r>
              <a:rPr b="1" lang="en-US" sz="3200" spc="-1" strike="noStrike">
                <a:solidFill>
                  <a:srgbClr val="205595"/>
                </a:solidFill>
                <a:uFill>
                  <a:solidFill>
                    <a:srgbClr val="ffffff"/>
                  </a:solidFill>
                </a:uFill>
                <a:latin typeface="Calibri"/>
              </a:rPr>
              <a:t>
</a:t>
            </a:r>
            <a:r>
              <a:rPr b="1" lang="en-US" sz="3200" spc="-1" strike="noStrike">
                <a:solidFill>
                  <a:srgbClr val="205595"/>
                </a:solidFill>
                <a:uFill>
                  <a:solidFill>
                    <a:srgbClr val="ffffff"/>
                  </a:solidFill>
                </a:uFill>
                <a:latin typeface="Calibri"/>
              </a:rPr>
              <a:t>(Service Operation &amp; Control)</a:t>
            </a:r>
            <a:endParaRPr b="0" lang="en-US" sz="1800" spc="-1" strike="noStrike">
              <a:solidFill>
                <a:srgbClr val="000000"/>
              </a:solidFill>
              <a:uFill>
                <a:solidFill>
                  <a:srgbClr val="ffffff"/>
                </a:solidFill>
              </a:uFill>
              <a:latin typeface="Calibri"/>
            </a:endParaRPr>
          </a:p>
        </p:txBody>
      </p:sp>
      <p:sp>
        <p:nvSpPr>
          <p:cNvPr id="142" name="TextShape 2"/>
          <p:cNvSpPr txBox="1"/>
          <p:nvPr/>
        </p:nvSpPr>
        <p:spPr>
          <a:xfrm>
            <a:off x="6553080" y="6430680"/>
            <a:ext cx="2133360" cy="364680"/>
          </a:xfrm>
          <a:prstGeom prst="rect">
            <a:avLst/>
          </a:prstGeom>
          <a:noFill/>
          <a:ln>
            <a:noFill/>
          </a:ln>
        </p:spPr>
        <p:txBody>
          <a:bodyPr anchor="ctr"/>
          <a:p>
            <a:pPr algn="r">
              <a:lnSpc>
                <a:spcPct val="100000"/>
              </a:lnSpc>
            </a:pPr>
            <a:fld id="{AD6189AF-B22D-4371-9FC5-B23A770EF8FC}" type="slidenum">
              <a:rPr b="0" lang="de-DE" sz="1200" spc="-1" strike="noStrike">
                <a:solidFill>
                  <a:srgbClr val="ffffff"/>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143" name="TextShape 3"/>
          <p:cNvSpPr txBox="1"/>
          <p:nvPr/>
        </p:nvSpPr>
        <p:spPr>
          <a:xfrm>
            <a:off x="1371600" y="3886200"/>
            <a:ext cx="6400440" cy="1752120"/>
          </a:xfrm>
          <a:prstGeom prst="rect">
            <a:avLst/>
          </a:prstGeom>
          <a:noFill/>
          <a:ln>
            <a:noFill/>
          </a:ln>
        </p:spPr>
        <p:txBody>
          <a:bodyPr/>
          <a:p>
            <a:pPr algn="ctr">
              <a:lnSpc>
                <a:spcPct val="100000"/>
              </a:lnSpc>
            </a:pPr>
            <a:r>
              <a:rPr b="0" lang="de-DE" sz="2800" spc="-1" strike="noStrike">
                <a:solidFill>
                  <a:srgbClr val="8b8b8b"/>
                </a:solidFill>
                <a:uFill>
                  <a:solidFill>
                    <a:srgbClr val="ffffff"/>
                  </a:solidFill>
                </a:uFill>
                <a:latin typeface="Calibri"/>
              </a:rPr>
              <a:t>Advanced Training in Service Betrieb und Steuerung gemäß FitSM</a:t>
            </a:r>
            <a:endParaRPr b="0" lang="de-DE" sz="3200" spc="-1" strike="noStrike">
              <a:solidFill>
                <a:srgbClr val="000000"/>
              </a:solidFill>
              <a:uFill>
                <a:solidFill>
                  <a:srgbClr val="ffffff"/>
                </a:solidFill>
              </a:uFill>
              <a:latin typeface="Arial"/>
            </a:endParaRPr>
          </a:p>
          <a:p>
            <a:pPr algn="ctr">
              <a:lnSpc>
                <a:spcPct val="100000"/>
              </a:lnSpc>
            </a:pPr>
            <a:r>
              <a:rPr b="0" lang="de-DE" sz="1000" spc="-1" strike="noStrike">
                <a:solidFill>
                  <a:srgbClr val="8b8b8b"/>
                </a:solidFill>
                <a:uFill>
                  <a:solidFill>
                    <a:srgbClr val="ffffff"/>
                  </a:solidFill>
                </a:uFill>
                <a:latin typeface="Calibri"/>
              </a:rPr>
              <a:t>Version 2.4</a:t>
            </a:r>
            <a:endParaRPr b="0" lang="de-DE" sz="3200" spc="-1" strike="noStrike">
              <a:solidFill>
                <a:srgbClr val="000000"/>
              </a:solidFill>
              <a:uFill>
                <a:solidFill>
                  <a:srgbClr val="ffffff"/>
                </a:solidFill>
              </a:uFill>
              <a:latin typeface="Arial"/>
            </a:endParaRPr>
          </a:p>
        </p:txBody>
      </p:sp>
      <p:sp>
        <p:nvSpPr>
          <p:cNvPr id="144" name="CustomShape 4"/>
          <p:cNvSpPr/>
          <p:nvPr/>
        </p:nvSpPr>
        <p:spPr>
          <a:xfrm>
            <a:off x="3021840" y="5121720"/>
            <a:ext cx="3328560" cy="569880"/>
          </a:xfrm>
          <a:prstGeom prst="rect">
            <a:avLst/>
          </a:prstGeom>
          <a:noFill/>
          <a:ln>
            <a:noFill/>
          </a:ln>
        </p:spPr>
        <p:style>
          <a:lnRef idx="0"/>
          <a:fillRef idx="0"/>
          <a:effectRef idx="0"/>
          <a:fontRef idx="minor"/>
        </p:style>
        <p:txBody>
          <a:bodyPr lIns="90000" rIns="90000" tIns="45000" bIns="45000"/>
          <a:p>
            <a:pPr algn="ctr">
              <a:lnSpc>
                <a:spcPct val="100000"/>
              </a:lnSpc>
            </a:pPr>
            <a:r>
              <a:rPr b="0" lang="de-DE" sz="1050" spc="-1" strike="noStrike">
                <a:solidFill>
                  <a:srgbClr val="000000"/>
                </a:solidFill>
                <a:uFill>
                  <a:solidFill>
                    <a:srgbClr val="ffffff"/>
                  </a:solidFill>
                </a:uFill>
                <a:latin typeface="Calibri"/>
              </a:rPr>
              <a:t>This work has been funded by the European Commission. It is licensed under a </a:t>
            </a:r>
            <a:r>
              <a:rPr b="0" lang="de-DE" sz="1050" spc="-1" strike="noStrike" u="sng">
                <a:solidFill>
                  <a:srgbClr val="0000ff"/>
                </a:solidFill>
                <a:uFill>
                  <a:solidFill>
                    <a:srgbClr val="ffffff"/>
                  </a:solidFill>
                </a:uFill>
                <a:latin typeface="Calibri"/>
                <a:hlinkClick r:id="rId1"/>
              </a:rPr>
              <a:t>Creative Commons </a:t>
            </a:r>
            <a:r>
              <a:rPr b="0" lang="de-DE" sz="1050" spc="-1" strike="noStrike" u="sng">
                <a:solidFill>
                  <a:srgbClr val="0000ff"/>
                </a:solidFill>
                <a:uFill>
                  <a:solidFill>
                    <a:srgbClr val="ffffff"/>
                  </a:solidFill>
                </a:uFill>
                <a:latin typeface="Calibri"/>
                <a:hlinkClick r:id="rId2"/>
              </a:rPr>
              <a:t>Attribution </a:t>
            </a:r>
            <a:r>
              <a:rPr b="0" lang="de-DE" sz="1050" spc="-1" strike="noStrike" u="sng">
                <a:solidFill>
                  <a:srgbClr val="0000ff"/>
                </a:solidFill>
                <a:uFill>
                  <a:solidFill>
                    <a:srgbClr val="ffffff"/>
                  </a:solidFill>
                </a:uFill>
                <a:latin typeface="Calibri"/>
                <a:hlinkClick r:id="rId3"/>
              </a:rPr>
              <a:t>4.0 International </a:t>
            </a:r>
            <a:r>
              <a:rPr b="0" lang="de-DE" sz="1050" spc="-1" strike="noStrike" u="sng">
                <a:solidFill>
                  <a:srgbClr val="0000ff"/>
                </a:solidFill>
                <a:uFill>
                  <a:solidFill>
                    <a:srgbClr val="ffffff"/>
                  </a:solidFill>
                </a:uFill>
                <a:latin typeface="Calibri"/>
                <a:hlinkClick r:id="rId4"/>
              </a:rPr>
              <a:t>License</a:t>
            </a:r>
            <a:r>
              <a:rPr b="0" lang="de-DE" sz="1050" spc="-1" strike="noStrike">
                <a:solidFill>
                  <a:srgbClr val="000000"/>
                </a:solidFill>
                <a:uFill>
                  <a:solidFill>
                    <a:srgbClr val="ffffff"/>
                  </a:solidFill>
                </a:uFill>
                <a:latin typeface="Calibri"/>
              </a:rPr>
              <a:t>.</a:t>
            </a:r>
            <a:endParaRPr b="0" lang="de-DE" sz="1800" spc="-1" strike="noStrike">
              <a:solidFill>
                <a:srgbClr val="000000"/>
              </a:solidFill>
              <a:uFill>
                <a:solidFill>
                  <a:srgbClr val="ffffff"/>
                </a:solidFill>
              </a:uFill>
              <a:latin typeface="Arial"/>
            </a:endParaRPr>
          </a:p>
        </p:txBody>
      </p:sp>
      <p:pic>
        <p:nvPicPr>
          <p:cNvPr id="145" name="Picture 1" descr=""/>
          <p:cNvPicPr/>
          <p:nvPr/>
        </p:nvPicPr>
        <p:blipFill>
          <a:blip r:embed="rId5"/>
          <a:stretch/>
        </p:blipFill>
        <p:spPr>
          <a:xfrm>
            <a:off x="6334200" y="5185800"/>
            <a:ext cx="625680" cy="425520"/>
          </a:xfrm>
          <a:prstGeom prst="rect">
            <a:avLst/>
          </a:prstGeom>
          <a:ln>
            <a:noFill/>
          </a:ln>
        </p:spPr>
      </p:pic>
      <p:pic>
        <p:nvPicPr>
          <p:cNvPr id="146" name="Picture 2" descr=""/>
          <p:cNvPicPr/>
          <p:nvPr/>
        </p:nvPicPr>
        <p:blipFill>
          <a:blip r:embed="rId6"/>
          <a:stretch/>
        </p:blipFill>
        <p:spPr>
          <a:xfrm>
            <a:off x="2183760" y="5251320"/>
            <a:ext cx="837720" cy="294840"/>
          </a:xfrm>
          <a:prstGeom prst="rect">
            <a:avLst/>
          </a:prstGeom>
          <a:ln>
            <a:noFill/>
          </a:ln>
        </p:spPr>
      </p:pic>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6"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Service-Management-System (SMS)</a:t>
            </a:r>
            <a:endParaRPr b="0" lang="en-US" sz="1800" spc="-1" strike="noStrike">
              <a:solidFill>
                <a:srgbClr val="000000"/>
              </a:solidFill>
              <a:uFill>
                <a:solidFill>
                  <a:srgbClr val="ffffff"/>
                </a:solidFill>
              </a:uFill>
              <a:latin typeface="Calibri"/>
            </a:endParaRPr>
          </a:p>
        </p:txBody>
      </p:sp>
      <p:sp>
        <p:nvSpPr>
          <p:cNvPr id="197" name="TextShape 2"/>
          <p:cNvSpPr txBox="1"/>
          <p:nvPr/>
        </p:nvSpPr>
        <p:spPr>
          <a:xfrm>
            <a:off x="6553080" y="6430680"/>
            <a:ext cx="2133360" cy="364680"/>
          </a:xfrm>
          <a:prstGeom prst="rect">
            <a:avLst/>
          </a:prstGeom>
          <a:noFill/>
          <a:ln>
            <a:noFill/>
          </a:ln>
        </p:spPr>
        <p:txBody>
          <a:bodyPr anchor="ctr"/>
          <a:p>
            <a:pPr algn="r">
              <a:lnSpc>
                <a:spcPct val="100000"/>
              </a:lnSpc>
            </a:pPr>
            <a:fld id="{4330A5E3-40FE-4EE5-B376-AA921226C1E7}"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198" name="CustomShape 3"/>
          <p:cNvSpPr/>
          <p:nvPr/>
        </p:nvSpPr>
        <p:spPr>
          <a:xfrm>
            <a:off x="3867120" y="5247360"/>
            <a:ext cx="928440" cy="1071360"/>
          </a:xfrm>
          <a:prstGeom prst="foldedCorner">
            <a:avLst>
              <a:gd name="adj" fmla="val 16667"/>
            </a:avLst>
          </a:prstGeom>
          <a:solidFill>
            <a:schemeClr val="bg1"/>
          </a:solidFill>
          <a:ln w="28440">
            <a:solidFill>
              <a:schemeClr val="tx1"/>
            </a:solidFill>
            <a:round/>
          </a:ln>
        </p:spPr>
        <p:style>
          <a:lnRef idx="0"/>
          <a:fillRef idx="0"/>
          <a:effectRef idx="0"/>
          <a:fontRef idx="minor"/>
        </p:style>
      </p:sp>
      <p:sp>
        <p:nvSpPr>
          <p:cNvPr id="199" name="CustomShape 4"/>
          <p:cNvSpPr/>
          <p:nvPr/>
        </p:nvSpPr>
        <p:spPr>
          <a:xfrm>
            <a:off x="3143160" y="4166280"/>
            <a:ext cx="856800" cy="428400"/>
          </a:xfrm>
          <a:prstGeom prst="chevron">
            <a:avLst>
              <a:gd name="adj" fmla="val 50000"/>
            </a:avLst>
          </a:prstGeom>
          <a:noFill/>
          <a:ln w="28440">
            <a:solidFill>
              <a:schemeClr val="tx1"/>
            </a:solidFill>
            <a:round/>
          </a:ln>
        </p:spPr>
        <p:style>
          <a:lnRef idx="0"/>
          <a:fillRef idx="0"/>
          <a:effectRef idx="0"/>
          <a:fontRef idx="minor"/>
        </p:style>
      </p:sp>
      <p:sp>
        <p:nvSpPr>
          <p:cNvPr id="200" name="CustomShape 5"/>
          <p:cNvSpPr/>
          <p:nvPr/>
        </p:nvSpPr>
        <p:spPr>
          <a:xfrm>
            <a:off x="3857760" y="4166280"/>
            <a:ext cx="856800" cy="428400"/>
          </a:xfrm>
          <a:prstGeom prst="chevron">
            <a:avLst>
              <a:gd name="adj" fmla="val 50000"/>
            </a:avLst>
          </a:prstGeom>
          <a:noFill/>
          <a:ln w="28440">
            <a:solidFill>
              <a:schemeClr val="tx1"/>
            </a:solidFill>
            <a:round/>
          </a:ln>
        </p:spPr>
        <p:style>
          <a:lnRef idx="0"/>
          <a:fillRef idx="0"/>
          <a:effectRef idx="0"/>
          <a:fontRef idx="minor"/>
        </p:style>
      </p:sp>
      <p:sp>
        <p:nvSpPr>
          <p:cNvPr id="201" name="CustomShape 6"/>
          <p:cNvSpPr/>
          <p:nvPr/>
        </p:nvSpPr>
        <p:spPr>
          <a:xfrm>
            <a:off x="4572000" y="4166280"/>
            <a:ext cx="856800" cy="428400"/>
          </a:xfrm>
          <a:prstGeom prst="chevron">
            <a:avLst>
              <a:gd name="adj" fmla="val 50000"/>
            </a:avLst>
          </a:prstGeom>
          <a:noFill/>
          <a:ln w="28440">
            <a:solidFill>
              <a:schemeClr val="tx1"/>
            </a:solidFill>
            <a:round/>
          </a:ln>
        </p:spPr>
        <p:style>
          <a:lnRef idx="0"/>
          <a:fillRef idx="0"/>
          <a:effectRef idx="0"/>
          <a:fontRef idx="minor"/>
        </p:style>
      </p:sp>
      <p:sp>
        <p:nvSpPr>
          <p:cNvPr id="202" name="CustomShape 7"/>
          <p:cNvSpPr/>
          <p:nvPr/>
        </p:nvSpPr>
        <p:spPr>
          <a:xfrm>
            <a:off x="5286240" y="4166280"/>
            <a:ext cx="856800" cy="428400"/>
          </a:xfrm>
          <a:prstGeom prst="chevron">
            <a:avLst>
              <a:gd name="adj" fmla="val 50000"/>
            </a:avLst>
          </a:prstGeom>
          <a:noFill/>
          <a:ln w="28440">
            <a:solidFill>
              <a:schemeClr val="tx1"/>
            </a:solidFill>
            <a:round/>
          </a:ln>
        </p:spPr>
        <p:style>
          <a:lnRef idx="0"/>
          <a:fillRef idx="0"/>
          <a:effectRef idx="0"/>
          <a:fontRef idx="minor"/>
        </p:style>
      </p:sp>
      <p:sp>
        <p:nvSpPr>
          <p:cNvPr id="203" name="CustomShape 8"/>
          <p:cNvSpPr/>
          <p:nvPr/>
        </p:nvSpPr>
        <p:spPr>
          <a:xfrm>
            <a:off x="4143240" y="1737360"/>
            <a:ext cx="928440" cy="1071360"/>
          </a:xfrm>
          <a:prstGeom prst="foldedCorner">
            <a:avLst>
              <a:gd name="adj" fmla="val 16667"/>
            </a:avLst>
          </a:prstGeom>
          <a:solidFill>
            <a:schemeClr val="bg1"/>
          </a:solidFill>
          <a:ln w="28440">
            <a:solidFill>
              <a:schemeClr val="tx1"/>
            </a:solidFill>
            <a:round/>
          </a:ln>
        </p:spPr>
        <p:style>
          <a:lnRef idx="0"/>
          <a:fillRef idx="0"/>
          <a:effectRef idx="0"/>
          <a:fontRef idx="minor"/>
        </p:style>
        <p:txBody>
          <a:bodyPr wrap="none" lIns="90000" rIns="90000" tIns="46800" bIns="46800" anchor="ctr"/>
          <a:p>
            <a:pPr algn="ctr">
              <a:lnSpc>
                <a:spcPct val="100000"/>
              </a:lnSpc>
            </a:pPr>
            <a:r>
              <a:rPr b="1" lang="de-DE" sz="1400" spc="-1" strike="noStrike">
                <a:solidFill>
                  <a:srgbClr val="000000"/>
                </a:solidFill>
                <a:uFill>
                  <a:solidFill>
                    <a:srgbClr val="ffffff"/>
                  </a:solidFill>
                </a:uFill>
                <a:latin typeface="Arial"/>
              </a:rPr>
              <a:t>Richtlinie</a:t>
            </a:r>
            <a:endParaRPr b="0" lang="de-DE" sz="1800" spc="-1" strike="noStrike">
              <a:solidFill>
                <a:srgbClr val="000000"/>
              </a:solidFill>
              <a:uFill>
                <a:solidFill>
                  <a:srgbClr val="ffffff"/>
                </a:solidFill>
              </a:uFill>
              <a:latin typeface="Arial"/>
            </a:endParaRPr>
          </a:p>
          <a:p>
            <a:pPr algn="ctr">
              <a:lnSpc>
                <a:spcPct val="100000"/>
              </a:lnSpc>
            </a:pPr>
            <a:endParaRPr b="0" lang="de-DE" sz="1800" spc="-1" strike="noStrike">
              <a:solidFill>
                <a:srgbClr val="000000"/>
              </a:solidFill>
              <a:uFill>
                <a:solidFill>
                  <a:srgbClr val="ffffff"/>
                </a:solidFill>
              </a:uFill>
              <a:latin typeface="Arial"/>
            </a:endParaRPr>
          </a:p>
          <a:p>
            <a:pPr algn="ctr">
              <a:lnSpc>
                <a:spcPct val="100000"/>
              </a:lnSpc>
            </a:pPr>
            <a:r>
              <a:rPr b="0" lang="de-DE" sz="700" spc="-1" strike="noStrike">
                <a:solidFill>
                  <a:srgbClr val="000000"/>
                </a:solidFill>
                <a:uFill>
                  <a:solidFill>
                    <a:srgbClr val="ffffff"/>
                  </a:solidFill>
                </a:uFill>
                <a:latin typeface="Arial"/>
              </a:rPr>
              <a:t>1. Abc def ghijk.</a:t>
            </a:r>
            <a:endParaRPr b="0" lang="de-DE" sz="1800" spc="-1" strike="noStrike">
              <a:solidFill>
                <a:srgbClr val="000000"/>
              </a:solidFill>
              <a:uFill>
                <a:solidFill>
                  <a:srgbClr val="ffffff"/>
                </a:solidFill>
              </a:uFill>
              <a:latin typeface="Arial"/>
            </a:endParaRPr>
          </a:p>
          <a:p>
            <a:pPr algn="ctr">
              <a:lnSpc>
                <a:spcPct val="100000"/>
              </a:lnSpc>
            </a:pPr>
            <a:r>
              <a:rPr b="0" lang="de-DE" sz="700" spc="-1" strike="noStrike">
                <a:solidFill>
                  <a:srgbClr val="000000"/>
                </a:solidFill>
                <a:uFill>
                  <a:solidFill>
                    <a:srgbClr val="ffffff"/>
                  </a:solidFill>
                </a:uFill>
                <a:latin typeface="Arial"/>
              </a:rPr>
              <a:t>2. Abc def ghijk.</a:t>
            </a:r>
            <a:endParaRPr b="0" lang="de-DE" sz="1800" spc="-1" strike="noStrike">
              <a:solidFill>
                <a:srgbClr val="000000"/>
              </a:solidFill>
              <a:uFill>
                <a:solidFill>
                  <a:srgbClr val="ffffff"/>
                </a:solidFill>
              </a:uFill>
              <a:latin typeface="Arial"/>
            </a:endParaRPr>
          </a:p>
          <a:p>
            <a:pPr algn="ctr">
              <a:lnSpc>
                <a:spcPct val="100000"/>
              </a:lnSpc>
            </a:pPr>
            <a:r>
              <a:rPr b="0" lang="de-DE" sz="700" spc="-1" strike="noStrike">
                <a:solidFill>
                  <a:srgbClr val="000000"/>
                </a:solidFill>
                <a:uFill>
                  <a:solidFill>
                    <a:srgbClr val="ffffff"/>
                  </a:solidFill>
                </a:uFill>
                <a:latin typeface="Arial"/>
              </a:rPr>
              <a:t>3. Abc def ghijk.</a:t>
            </a:r>
            <a:endParaRPr b="0" lang="de-DE" sz="1800" spc="-1" strike="noStrike">
              <a:solidFill>
                <a:srgbClr val="000000"/>
              </a:solidFill>
              <a:uFill>
                <a:solidFill>
                  <a:srgbClr val="ffffff"/>
                </a:solidFill>
              </a:uFill>
              <a:latin typeface="Arial"/>
            </a:endParaRPr>
          </a:p>
          <a:p>
            <a:pPr algn="ctr">
              <a:lnSpc>
                <a:spcPct val="100000"/>
              </a:lnSpc>
            </a:pPr>
            <a:r>
              <a:rPr b="0" lang="de-DE" sz="700" spc="-1" strike="noStrike">
                <a:solidFill>
                  <a:srgbClr val="000000"/>
                </a:solidFill>
                <a:uFill>
                  <a:solidFill>
                    <a:srgbClr val="ffffff"/>
                  </a:solidFill>
                </a:uFill>
                <a:latin typeface="Arial"/>
              </a:rPr>
              <a:t>4. Abc def ghijk.</a:t>
            </a:r>
            <a:endParaRPr b="0" lang="de-DE" sz="1800" spc="-1" strike="noStrike">
              <a:solidFill>
                <a:srgbClr val="000000"/>
              </a:solidFill>
              <a:uFill>
                <a:solidFill>
                  <a:srgbClr val="ffffff"/>
                </a:solidFill>
              </a:uFill>
              <a:latin typeface="Arial"/>
            </a:endParaRPr>
          </a:p>
        </p:txBody>
      </p:sp>
      <p:sp>
        <p:nvSpPr>
          <p:cNvPr id="204" name="CustomShape 9"/>
          <p:cNvSpPr/>
          <p:nvPr/>
        </p:nvSpPr>
        <p:spPr>
          <a:xfrm>
            <a:off x="3786120" y="5166360"/>
            <a:ext cx="928440" cy="1071360"/>
          </a:xfrm>
          <a:prstGeom prst="foldedCorner">
            <a:avLst>
              <a:gd name="adj" fmla="val 16667"/>
            </a:avLst>
          </a:prstGeom>
          <a:solidFill>
            <a:schemeClr val="bg1"/>
          </a:solidFill>
          <a:ln w="28440">
            <a:solidFill>
              <a:schemeClr val="tx1"/>
            </a:solidFill>
            <a:round/>
          </a:ln>
        </p:spPr>
        <p:style>
          <a:lnRef idx="0"/>
          <a:fillRef idx="0"/>
          <a:effectRef idx="0"/>
          <a:fontRef idx="minor"/>
        </p:style>
      </p:sp>
      <p:sp>
        <p:nvSpPr>
          <p:cNvPr id="205" name="CustomShape 10"/>
          <p:cNvSpPr/>
          <p:nvPr/>
        </p:nvSpPr>
        <p:spPr>
          <a:xfrm>
            <a:off x="3714840" y="5095080"/>
            <a:ext cx="928440" cy="1071360"/>
          </a:xfrm>
          <a:prstGeom prst="foldedCorner">
            <a:avLst>
              <a:gd name="adj" fmla="val 16667"/>
            </a:avLst>
          </a:prstGeom>
          <a:solidFill>
            <a:schemeClr val="bg1"/>
          </a:solidFill>
          <a:ln w="28440">
            <a:solidFill>
              <a:schemeClr val="tx1"/>
            </a:solidFill>
            <a:round/>
          </a:ln>
        </p:spPr>
        <p:style>
          <a:lnRef idx="0"/>
          <a:fillRef idx="0"/>
          <a:effectRef idx="0"/>
          <a:fontRef idx="minor"/>
        </p:style>
        <p:txBody>
          <a:bodyPr wrap="none" lIns="90000" rIns="90000" tIns="46800" bIns="46800" anchor="ctr"/>
          <a:p>
            <a:pPr algn="ctr">
              <a:lnSpc>
                <a:spcPct val="100000"/>
              </a:lnSpc>
            </a:pPr>
            <a:r>
              <a:rPr b="1" lang="de-DE" sz="1400" spc="-1" strike="noStrike">
                <a:solidFill>
                  <a:srgbClr val="000000"/>
                </a:solidFill>
                <a:uFill>
                  <a:solidFill>
                    <a:srgbClr val="ffffff"/>
                  </a:solidFill>
                </a:uFill>
                <a:latin typeface="Arial"/>
              </a:rPr>
              <a:t>Verfahren</a:t>
            </a:r>
            <a:endParaRPr b="0" lang="de-DE" sz="1800" spc="-1" strike="noStrike">
              <a:solidFill>
                <a:srgbClr val="000000"/>
              </a:solidFill>
              <a:uFill>
                <a:solidFill>
                  <a:srgbClr val="ffffff"/>
                </a:solidFill>
              </a:uFill>
              <a:latin typeface="Arial"/>
            </a:endParaRPr>
          </a:p>
        </p:txBody>
      </p:sp>
      <p:sp>
        <p:nvSpPr>
          <p:cNvPr id="206" name="CustomShape 11"/>
          <p:cNvSpPr/>
          <p:nvPr/>
        </p:nvSpPr>
        <p:spPr>
          <a:xfrm>
            <a:off x="646200" y="3501000"/>
            <a:ext cx="924840" cy="303480"/>
          </a:xfrm>
          <a:prstGeom prst="rect">
            <a:avLst/>
          </a:prstGeom>
          <a:noFill/>
          <a:ln w="9360">
            <a:noFill/>
          </a:ln>
        </p:spPr>
        <p:style>
          <a:lnRef idx="0"/>
          <a:fillRef idx="0"/>
          <a:effectRef idx="0"/>
          <a:fontRef idx="minor"/>
        </p:style>
        <p:txBody>
          <a:bodyPr wrap="none" lIns="90000" rIns="90000" tIns="45000" bIns="45000"/>
          <a:p>
            <a:pPr>
              <a:lnSpc>
                <a:spcPct val="100000"/>
              </a:lnSpc>
            </a:pPr>
            <a:r>
              <a:rPr b="1" lang="de-DE" sz="1400" spc="-1" strike="noStrike">
                <a:solidFill>
                  <a:srgbClr val="000000"/>
                </a:solidFill>
                <a:uFill>
                  <a:solidFill>
                    <a:srgbClr val="ffffff"/>
                  </a:solidFill>
                </a:uFill>
                <a:latin typeface="Arial"/>
              </a:rPr>
              <a:t>Prozess:</a:t>
            </a:r>
            <a:endParaRPr b="0" lang="de-DE" sz="1800" spc="-1" strike="noStrike">
              <a:solidFill>
                <a:srgbClr val="000000"/>
              </a:solidFill>
              <a:uFill>
                <a:solidFill>
                  <a:srgbClr val="ffffff"/>
                </a:solidFill>
              </a:uFill>
              <a:latin typeface="Arial"/>
            </a:endParaRPr>
          </a:p>
        </p:txBody>
      </p:sp>
      <p:sp>
        <p:nvSpPr>
          <p:cNvPr id="207" name="CustomShape 12"/>
          <p:cNvSpPr/>
          <p:nvPr/>
        </p:nvSpPr>
        <p:spPr>
          <a:xfrm>
            <a:off x="2143080" y="3452040"/>
            <a:ext cx="713880" cy="428400"/>
          </a:xfrm>
          <a:prstGeom prst="flowChartDocument">
            <a:avLst/>
          </a:prstGeom>
          <a:solidFill>
            <a:schemeClr val="bg1"/>
          </a:solidFill>
          <a:ln w="28440">
            <a:solidFill>
              <a:schemeClr val="tx1"/>
            </a:solidFill>
            <a:round/>
          </a:ln>
        </p:spPr>
        <p:style>
          <a:lnRef idx="0"/>
          <a:fillRef idx="0"/>
          <a:effectRef idx="0"/>
          <a:fontRef idx="minor"/>
        </p:style>
        <p:txBody>
          <a:bodyPr wrap="none" lIns="90000" rIns="90000" tIns="46800" bIns="46800" anchor="ctr"/>
          <a:p>
            <a:pPr algn="ctr">
              <a:lnSpc>
                <a:spcPct val="100000"/>
              </a:lnSpc>
            </a:pPr>
            <a:r>
              <a:rPr b="0" lang="de-DE" sz="1400" spc="-1" strike="noStrike">
                <a:solidFill>
                  <a:srgbClr val="000000"/>
                </a:solidFill>
                <a:uFill>
                  <a:solidFill>
                    <a:srgbClr val="ffffff"/>
                  </a:solidFill>
                </a:uFill>
                <a:latin typeface="Arial"/>
              </a:rPr>
              <a:t>Inputs</a:t>
            </a:r>
            <a:endParaRPr b="0" lang="de-DE" sz="1800" spc="-1" strike="noStrike">
              <a:solidFill>
                <a:srgbClr val="000000"/>
              </a:solidFill>
              <a:uFill>
                <a:solidFill>
                  <a:srgbClr val="ffffff"/>
                </a:solidFill>
              </a:uFill>
              <a:latin typeface="Arial"/>
            </a:endParaRPr>
          </a:p>
        </p:txBody>
      </p:sp>
      <p:sp>
        <p:nvSpPr>
          <p:cNvPr id="208" name="CustomShape 13"/>
          <p:cNvSpPr/>
          <p:nvPr/>
        </p:nvSpPr>
        <p:spPr>
          <a:xfrm>
            <a:off x="6572160" y="4166280"/>
            <a:ext cx="713880" cy="428400"/>
          </a:xfrm>
          <a:prstGeom prst="flowChartDocument">
            <a:avLst/>
          </a:prstGeom>
          <a:solidFill>
            <a:schemeClr val="bg1"/>
          </a:solidFill>
          <a:ln w="28440">
            <a:solidFill>
              <a:schemeClr val="tx1"/>
            </a:solidFill>
            <a:round/>
          </a:ln>
        </p:spPr>
        <p:style>
          <a:lnRef idx="0"/>
          <a:fillRef idx="0"/>
          <a:effectRef idx="0"/>
          <a:fontRef idx="minor"/>
        </p:style>
        <p:txBody>
          <a:bodyPr wrap="none" lIns="90000" rIns="90000" tIns="46800" bIns="46800" anchor="ctr"/>
          <a:p>
            <a:pPr algn="ctr">
              <a:lnSpc>
                <a:spcPct val="100000"/>
              </a:lnSpc>
            </a:pPr>
            <a:r>
              <a:rPr b="0" lang="de-DE" sz="1400" spc="-1" strike="noStrike">
                <a:solidFill>
                  <a:srgbClr val="000000"/>
                </a:solidFill>
                <a:uFill>
                  <a:solidFill>
                    <a:srgbClr val="ffffff"/>
                  </a:solidFill>
                </a:uFill>
                <a:latin typeface="Arial"/>
              </a:rPr>
              <a:t>Outputs</a:t>
            </a:r>
            <a:endParaRPr b="0" lang="de-DE" sz="1800" spc="-1" strike="noStrike">
              <a:solidFill>
                <a:srgbClr val="000000"/>
              </a:solidFill>
              <a:uFill>
                <a:solidFill>
                  <a:srgbClr val="ffffff"/>
                </a:solidFill>
              </a:uFill>
              <a:latin typeface="Arial"/>
            </a:endParaRPr>
          </a:p>
        </p:txBody>
      </p:sp>
      <p:sp>
        <p:nvSpPr>
          <p:cNvPr id="209" name="CustomShape 14"/>
          <p:cNvSpPr/>
          <p:nvPr/>
        </p:nvSpPr>
        <p:spPr>
          <a:xfrm flipH="1" rot="16200000">
            <a:off x="2824920" y="3527640"/>
            <a:ext cx="313920" cy="963360"/>
          </a:xfrm>
          <a:prstGeom prst="bentConnector3">
            <a:avLst>
              <a:gd name="adj1" fmla="val 50000"/>
            </a:avLst>
          </a:prstGeom>
          <a:noFill/>
          <a:ln w="28440">
            <a:solidFill>
              <a:schemeClr val="tx1"/>
            </a:solidFill>
            <a:round/>
            <a:tailEnd len="med" type="arrow" w="med"/>
          </a:ln>
        </p:spPr>
        <p:style>
          <a:lnRef idx="0"/>
          <a:fillRef idx="0"/>
          <a:effectRef idx="0"/>
          <a:fontRef idx="minor"/>
        </p:style>
      </p:sp>
      <p:sp>
        <p:nvSpPr>
          <p:cNvPr id="210" name="CustomShape 15"/>
          <p:cNvSpPr/>
          <p:nvPr/>
        </p:nvSpPr>
        <p:spPr>
          <a:xfrm>
            <a:off x="6143760" y="4380480"/>
            <a:ext cx="428400" cy="1080"/>
          </a:xfrm>
          <a:prstGeom prst="bentConnector3">
            <a:avLst>
              <a:gd name="adj1" fmla="val 50000"/>
            </a:avLst>
          </a:prstGeom>
          <a:noFill/>
          <a:ln w="28440">
            <a:solidFill>
              <a:schemeClr val="tx1"/>
            </a:solidFill>
            <a:round/>
            <a:tailEnd len="med" type="arrow" w="med"/>
          </a:ln>
        </p:spPr>
        <p:style>
          <a:lnRef idx="0"/>
          <a:fillRef idx="0"/>
          <a:effectRef idx="0"/>
          <a:fontRef idx="minor"/>
        </p:style>
      </p:sp>
      <p:sp>
        <p:nvSpPr>
          <p:cNvPr id="211" name="Line 16"/>
          <p:cNvSpPr/>
          <p:nvPr/>
        </p:nvSpPr>
        <p:spPr>
          <a:xfrm flipH="1">
            <a:off x="4178160" y="4594680"/>
            <a:ext cx="1440" cy="500040"/>
          </a:xfrm>
          <a:prstGeom prst="line">
            <a:avLst/>
          </a:prstGeom>
          <a:ln w="28440">
            <a:solidFill>
              <a:schemeClr val="tx1"/>
            </a:solidFill>
            <a:round/>
          </a:ln>
        </p:spPr>
        <p:style>
          <a:lnRef idx="0"/>
          <a:fillRef idx="0"/>
          <a:effectRef idx="0"/>
          <a:fontRef idx="minor"/>
        </p:style>
      </p:sp>
      <p:sp>
        <p:nvSpPr>
          <p:cNvPr id="212" name="CustomShape 17"/>
          <p:cNvSpPr/>
          <p:nvPr/>
        </p:nvSpPr>
        <p:spPr>
          <a:xfrm rot="5400000">
            <a:off x="4482360" y="1790640"/>
            <a:ext cx="285480" cy="2607840"/>
          </a:xfrm>
          <a:prstGeom prst="rightBrace">
            <a:avLst>
              <a:gd name="adj1" fmla="val 39596"/>
              <a:gd name="adj2" fmla="val 50000"/>
            </a:avLst>
          </a:prstGeom>
          <a:noFill/>
          <a:ln w="28440">
            <a:solidFill>
              <a:schemeClr val="tx1"/>
            </a:solidFill>
            <a:round/>
          </a:ln>
        </p:spPr>
        <p:style>
          <a:lnRef idx="0"/>
          <a:fillRef idx="0"/>
          <a:effectRef idx="0"/>
          <a:fontRef idx="minor"/>
        </p:style>
      </p:sp>
      <p:sp>
        <p:nvSpPr>
          <p:cNvPr id="213" name="Line 18"/>
          <p:cNvSpPr/>
          <p:nvPr/>
        </p:nvSpPr>
        <p:spPr>
          <a:xfrm>
            <a:off x="714240" y="3166200"/>
            <a:ext cx="7715160" cy="1440"/>
          </a:xfrm>
          <a:prstGeom prst="line">
            <a:avLst/>
          </a:prstGeom>
          <a:ln cap="rnd" w="9360">
            <a:solidFill>
              <a:schemeClr val="tx1"/>
            </a:solidFill>
            <a:custDash>
              <a:ds d="1000000" sp="400000"/>
            </a:custDash>
            <a:round/>
          </a:ln>
        </p:spPr>
        <p:style>
          <a:lnRef idx="0"/>
          <a:fillRef idx="0"/>
          <a:effectRef idx="0"/>
          <a:fontRef idx="minor"/>
        </p:style>
      </p:sp>
      <p:sp>
        <p:nvSpPr>
          <p:cNvPr id="214" name="CustomShape 19"/>
          <p:cNvSpPr/>
          <p:nvPr/>
        </p:nvSpPr>
        <p:spPr>
          <a:xfrm>
            <a:off x="6143760" y="1666080"/>
            <a:ext cx="2356920" cy="851400"/>
          </a:xfrm>
          <a:prstGeom prst="rect">
            <a:avLst/>
          </a:prstGeom>
          <a:noFill/>
          <a:ln w="9360">
            <a:noFill/>
          </a:ln>
        </p:spPr>
        <p:style>
          <a:lnRef idx="0"/>
          <a:fillRef idx="0"/>
          <a:effectRef idx="0"/>
          <a:fontRef idx="minor"/>
        </p:style>
        <p:txBody>
          <a:bodyPr lIns="90000" rIns="90000" tIns="45000" bIns="45000"/>
          <a:p>
            <a:pPr algn="r">
              <a:lnSpc>
                <a:spcPct val="100000"/>
              </a:lnSpc>
            </a:pPr>
            <a:r>
              <a:rPr b="1" lang="de-DE" sz="1800" spc="-1" strike="noStrike">
                <a:solidFill>
                  <a:srgbClr val="0060a9"/>
                </a:solidFill>
                <a:uFill>
                  <a:solidFill>
                    <a:srgbClr val="ffffff"/>
                  </a:solidFill>
                </a:uFill>
                <a:latin typeface="Arial"/>
              </a:rPr>
              <a:t>Definitions-Ebene</a:t>
            </a:r>
            <a:endParaRPr b="0" lang="de-DE" sz="1800" spc="-1" strike="noStrike">
              <a:solidFill>
                <a:srgbClr val="000000"/>
              </a:solidFill>
              <a:uFill>
                <a:solidFill>
                  <a:srgbClr val="ffffff"/>
                </a:solidFill>
              </a:uFill>
              <a:latin typeface="Arial"/>
            </a:endParaRPr>
          </a:p>
          <a:p>
            <a:pPr algn="r">
              <a:lnSpc>
                <a:spcPct val="100000"/>
              </a:lnSpc>
            </a:pPr>
            <a:r>
              <a:rPr b="0" lang="de-DE" sz="1600" spc="-1" strike="noStrike">
                <a:solidFill>
                  <a:srgbClr val="0060a9"/>
                </a:solidFill>
                <a:uFill>
                  <a:solidFill>
                    <a:srgbClr val="ffffff"/>
                  </a:solidFill>
                </a:uFill>
                <a:latin typeface="Arial"/>
              </a:rPr>
              <a:t>Top-Management</a:t>
            </a:r>
            <a:endParaRPr b="0" lang="de-DE" sz="1800" spc="-1" strike="noStrike">
              <a:solidFill>
                <a:srgbClr val="000000"/>
              </a:solidFill>
              <a:uFill>
                <a:solidFill>
                  <a:srgbClr val="ffffff"/>
                </a:solidFill>
              </a:uFill>
              <a:latin typeface="Arial"/>
            </a:endParaRPr>
          </a:p>
          <a:p>
            <a:pPr algn="r">
              <a:lnSpc>
                <a:spcPct val="100000"/>
              </a:lnSpc>
            </a:pPr>
            <a:r>
              <a:rPr b="0" lang="de-DE" sz="1600" spc="-1" strike="noStrike">
                <a:solidFill>
                  <a:srgbClr val="0060a9"/>
                </a:solidFill>
                <a:uFill>
                  <a:solidFill>
                    <a:srgbClr val="ffffff"/>
                  </a:solidFill>
                </a:uFill>
                <a:latin typeface="Arial"/>
              </a:rPr>
              <a:t>Prozessverantwortliche</a:t>
            </a:r>
            <a:endParaRPr b="0" lang="de-DE" sz="1800" spc="-1" strike="noStrike">
              <a:solidFill>
                <a:srgbClr val="000000"/>
              </a:solidFill>
              <a:uFill>
                <a:solidFill>
                  <a:srgbClr val="ffffff"/>
                </a:solidFill>
              </a:uFill>
              <a:latin typeface="Arial"/>
            </a:endParaRPr>
          </a:p>
        </p:txBody>
      </p:sp>
      <p:sp>
        <p:nvSpPr>
          <p:cNvPr id="215" name="Line 20"/>
          <p:cNvSpPr/>
          <p:nvPr/>
        </p:nvSpPr>
        <p:spPr>
          <a:xfrm>
            <a:off x="4929120" y="4809240"/>
            <a:ext cx="3500280" cy="1440"/>
          </a:xfrm>
          <a:prstGeom prst="line">
            <a:avLst/>
          </a:prstGeom>
          <a:ln cap="rnd" w="9360">
            <a:solidFill>
              <a:schemeClr val="tx1"/>
            </a:solidFill>
            <a:custDash>
              <a:ds d="1000000" sp="400000"/>
            </a:custDash>
            <a:round/>
          </a:ln>
        </p:spPr>
        <p:style>
          <a:lnRef idx="0"/>
          <a:fillRef idx="0"/>
          <a:effectRef idx="0"/>
          <a:fontRef idx="minor"/>
        </p:style>
      </p:sp>
      <p:sp>
        <p:nvSpPr>
          <p:cNvPr id="216" name="CustomShape 21"/>
          <p:cNvSpPr/>
          <p:nvPr/>
        </p:nvSpPr>
        <p:spPr>
          <a:xfrm>
            <a:off x="6016680" y="3193200"/>
            <a:ext cx="2484000" cy="851400"/>
          </a:xfrm>
          <a:prstGeom prst="rect">
            <a:avLst/>
          </a:prstGeom>
          <a:noFill/>
          <a:ln w="9360">
            <a:noFill/>
          </a:ln>
        </p:spPr>
        <p:style>
          <a:lnRef idx="0"/>
          <a:fillRef idx="0"/>
          <a:effectRef idx="0"/>
          <a:fontRef idx="minor"/>
        </p:style>
        <p:txBody>
          <a:bodyPr lIns="90000" rIns="90000" tIns="45000" bIns="45000"/>
          <a:p>
            <a:pPr algn="r">
              <a:lnSpc>
                <a:spcPct val="100000"/>
              </a:lnSpc>
            </a:pPr>
            <a:r>
              <a:rPr b="1" lang="de-DE" sz="1800" spc="-1" strike="noStrike">
                <a:solidFill>
                  <a:srgbClr val="0060a9"/>
                </a:solidFill>
                <a:uFill>
                  <a:solidFill>
                    <a:srgbClr val="ffffff"/>
                  </a:solidFill>
                </a:uFill>
                <a:latin typeface="Arial"/>
              </a:rPr>
              <a:t>Steuerungs-Ebene</a:t>
            </a:r>
            <a:endParaRPr b="0" lang="de-DE" sz="1800" spc="-1" strike="noStrike">
              <a:solidFill>
                <a:srgbClr val="000000"/>
              </a:solidFill>
              <a:uFill>
                <a:solidFill>
                  <a:srgbClr val="ffffff"/>
                </a:solidFill>
              </a:uFill>
              <a:latin typeface="Arial"/>
            </a:endParaRPr>
          </a:p>
          <a:p>
            <a:pPr algn="r">
              <a:lnSpc>
                <a:spcPct val="100000"/>
              </a:lnSpc>
            </a:pPr>
            <a:r>
              <a:rPr b="0" lang="de-DE" sz="1600" spc="-1" strike="noStrike">
                <a:solidFill>
                  <a:srgbClr val="0060a9"/>
                </a:solidFill>
                <a:uFill>
                  <a:solidFill>
                    <a:srgbClr val="ffffff"/>
                  </a:solidFill>
                </a:uFill>
                <a:latin typeface="Arial"/>
              </a:rPr>
              <a:t>Prozessmanager</a:t>
            </a:r>
            <a:endParaRPr b="0" lang="de-DE" sz="1800" spc="-1" strike="noStrike">
              <a:solidFill>
                <a:srgbClr val="000000"/>
              </a:solidFill>
              <a:uFill>
                <a:solidFill>
                  <a:srgbClr val="ffffff"/>
                </a:solidFill>
              </a:uFill>
              <a:latin typeface="Arial"/>
            </a:endParaRPr>
          </a:p>
          <a:p>
            <a:pPr algn="r">
              <a:lnSpc>
                <a:spcPct val="100000"/>
              </a:lnSpc>
            </a:pPr>
            <a:r>
              <a:rPr b="0" lang="de-DE" sz="1600" spc="-1" strike="noStrike">
                <a:solidFill>
                  <a:srgbClr val="0060a9"/>
                </a:solidFill>
                <a:uFill>
                  <a:solidFill>
                    <a:srgbClr val="ffffff"/>
                  </a:solidFill>
                </a:uFill>
                <a:latin typeface="Arial"/>
              </a:rPr>
              <a:t>Prozessteams</a:t>
            </a:r>
            <a:endParaRPr b="0" lang="de-DE" sz="1800" spc="-1" strike="noStrike">
              <a:solidFill>
                <a:srgbClr val="000000"/>
              </a:solidFill>
              <a:uFill>
                <a:solidFill>
                  <a:srgbClr val="ffffff"/>
                </a:solidFill>
              </a:uFill>
              <a:latin typeface="Arial"/>
            </a:endParaRPr>
          </a:p>
        </p:txBody>
      </p:sp>
      <p:sp>
        <p:nvSpPr>
          <p:cNvPr id="217" name="CustomShape 22"/>
          <p:cNvSpPr/>
          <p:nvPr/>
        </p:nvSpPr>
        <p:spPr>
          <a:xfrm>
            <a:off x="5857920" y="4836240"/>
            <a:ext cx="2642760" cy="1094760"/>
          </a:xfrm>
          <a:prstGeom prst="rect">
            <a:avLst/>
          </a:prstGeom>
          <a:noFill/>
          <a:ln w="9360">
            <a:noFill/>
          </a:ln>
        </p:spPr>
        <p:style>
          <a:lnRef idx="0"/>
          <a:fillRef idx="0"/>
          <a:effectRef idx="0"/>
          <a:fontRef idx="minor"/>
        </p:style>
        <p:txBody>
          <a:bodyPr lIns="90000" rIns="90000" tIns="45000" bIns="45000"/>
          <a:p>
            <a:pPr algn="r">
              <a:lnSpc>
                <a:spcPct val="100000"/>
              </a:lnSpc>
            </a:pPr>
            <a:r>
              <a:rPr b="1" lang="de-DE" sz="1800" spc="-1" strike="noStrike">
                <a:solidFill>
                  <a:srgbClr val="0060a9"/>
                </a:solidFill>
                <a:uFill>
                  <a:solidFill>
                    <a:srgbClr val="ffffff"/>
                  </a:solidFill>
                </a:uFill>
                <a:latin typeface="Arial"/>
              </a:rPr>
              <a:t>Durchführungs-Ebene</a:t>
            </a:r>
            <a:endParaRPr b="0" lang="de-DE" sz="1800" spc="-1" strike="noStrike">
              <a:solidFill>
                <a:srgbClr val="000000"/>
              </a:solidFill>
              <a:uFill>
                <a:solidFill>
                  <a:srgbClr val="ffffff"/>
                </a:solidFill>
              </a:uFill>
              <a:latin typeface="Arial"/>
            </a:endParaRPr>
          </a:p>
          <a:p>
            <a:pPr algn="r">
              <a:lnSpc>
                <a:spcPct val="100000"/>
              </a:lnSpc>
            </a:pPr>
            <a:r>
              <a:rPr b="0" lang="de-DE" sz="1600" spc="-1" strike="noStrike">
                <a:solidFill>
                  <a:srgbClr val="0060a9"/>
                </a:solidFill>
                <a:uFill>
                  <a:solidFill>
                    <a:srgbClr val="ffffff"/>
                  </a:solidFill>
                </a:uFill>
                <a:latin typeface="Arial"/>
              </a:rPr>
              <a:t>Abteilungen</a:t>
            </a:r>
            <a:endParaRPr b="0" lang="de-DE" sz="1800" spc="-1" strike="noStrike">
              <a:solidFill>
                <a:srgbClr val="000000"/>
              </a:solidFill>
              <a:uFill>
                <a:solidFill>
                  <a:srgbClr val="ffffff"/>
                </a:solidFill>
              </a:uFill>
              <a:latin typeface="Arial"/>
            </a:endParaRPr>
          </a:p>
          <a:p>
            <a:pPr algn="r">
              <a:lnSpc>
                <a:spcPct val="100000"/>
              </a:lnSpc>
            </a:pPr>
            <a:r>
              <a:rPr b="0" lang="de-DE" sz="1600" spc="-1" strike="noStrike">
                <a:solidFill>
                  <a:srgbClr val="0060a9"/>
                </a:solidFill>
                <a:uFill>
                  <a:solidFill>
                    <a:srgbClr val="ffffff"/>
                  </a:solidFill>
                </a:uFill>
                <a:latin typeface="Arial"/>
              </a:rPr>
              <a:t>Funktionen</a:t>
            </a:r>
            <a:endParaRPr b="0" lang="de-DE" sz="1800" spc="-1" strike="noStrike">
              <a:solidFill>
                <a:srgbClr val="000000"/>
              </a:solidFill>
              <a:uFill>
                <a:solidFill>
                  <a:srgbClr val="ffffff"/>
                </a:solidFill>
              </a:uFill>
              <a:latin typeface="Arial"/>
            </a:endParaRPr>
          </a:p>
          <a:p>
            <a:pPr algn="r">
              <a:lnSpc>
                <a:spcPct val="100000"/>
              </a:lnSpc>
            </a:pPr>
            <a:r>
              <a:rPr b="0" lang="de-DE" sz="1600" spc="-1" strike="noStrike">
                <a:solidFill>
                  <a:srgbClr val="0060a9"/>
                </a:solidFill>
                <a:uFill>
                  <a:solidFill>
                    <a:srgbClr val="ffffff"/>
                  </a:solidFill>
                </a:uFill>
                <a:latin typeface="Arial"/>
              </a:rPr>
              <a:t>Personen</a:t>
            </a:r>
            <a:endParaRPr b="0" lang="de-DE" sz="1800" spc="-1" strike="noStrike">
              <a:solidFill>
                <a:srgbClr val="000000"/>
              </a:solidFill>
              <a:uFill>
                <a:solidFill>
                  <a:srgbClr val="ffffff"/>
                </a:solidFill>
              </a:uFill>
              <a:latin typeface="Arial"/>
            </a:endParaRPr>
          </a:p>
        </p:txBody>
      </p:sp>
      <p:pic>
        <p:nvPicPr>
          <p:cNvPr id="218" name="Picture 112" descr=""/>
          <p:cNvPicPr/>
          <p:nvPr/>
        </p:nvPicPr>
        <p:blipFill>
          <a:blip r:embed="rId1"/>
          <a:stretch/>
        </p:blipFill>
        <p:spPr>
          <a:xfrm>
            <a:off x="4357800" y="4178880"/>
            <a:ext cx="215640" cy="306000"/>
          </a:xfrm>
          <a:prstGeom prst="rect">
            <a:avLst/>
          </a:prstGeom>
          <a:ln w="9360">
            <a:noFill/>
          </a:ln>
        </p:spPr>
      </p:pic>
      <p:pic>
        <p:nvPicPr>
          <p:cNvPr id="219" name="Picture 109" descr=""/>
          <p:cNvPicPr/>
          <p:nvPr/>
        </p:nvPicPr>
        <p:blipFill>
          <a:blip r:embed="rId2"/>
          <a:stretch/>
        </p:blipFill>
        <p:spPr>
          <a:xfrm>
            <a:off x="3627360" y="4193280"/>
            <a:ext cx="202680" cy="282240"/>
          </a:xfrm>
          <a:prstGeom prst="rect">
            <a:avLst/>
          </a:prstGeom>
          <a:ln w="9360">
            <a:noFill/>
          </a:ln>
        </p:spPr>
      </p:pic>
      <p:pic>
        <p:nvPicPr>
          <p:cNvPr id="220" name="Picture 109" descr=""/>
          <p:cNvPicPr/>
          <p:nvPr/>
        </p:nvPicPr>
        <p:blipFill>
          <a:blip r:embed="rId3"/>
          <a:stretch/>
        </p:blipFill>
        <p:spPr>
          <a:xfrm>
            <a:off x="5083200" y="4193280"/>
            <a:ext cx="202680" cy="282240"/>
          </a:xfrm>
          <a:prstGeom prst="rect">
            <a:avLst/>
          </a:prstGeom>
          <a:ln w="9360">
            <a:noFill/>
          </a:ln>
        </p:spPr>
      </p:pic>
      <p:pic>
        <p:nvPicPr>
          <p:cNvPr id="221" name="Picture 112" descr=""/>
          <p:cNvPicPr/>
          <p:nvPr/>
        </p:nvPicPr>
        <p:blipFill>
          <a:blip r:embed="rId4"/>
          <a:stretch/>
        </p:blipFill>
        <p:spPr>
          <a:xfrm>
            <a:off x="5799240" y="4193280"/>
            <a:ext cx="217080" cy="306000"/>
          </a:xfrm>
          <a:prstGeom prst="rect">
            <a:avLst/>
          </a:prstGeom>
          <a:ln w="9360">
            <a:noFill/>
          </a:ln>
        </p:spPr>
      </p:pic>
      <p:pic>
        <p:nvPicPr>
          <p:cNvPr id="222" name="Picture 112" descr=""/>
          <p:cNvPicPr/>
          <p:nvPr/>
        </p:nvPicPr>
        <p:blipFill>
          <a:blip r:embed="rId5"/>
          <a:stretch/>
        </p:blipFill>
        <p:spPr>
          <a:xfrm>
            <a:off x="3000240" y="5388840"/>
            <a:ext cx="499680" cy="705960"/>
          </a:xfrm>
          <a:prstGeom prst="rect">
            <a:avLst/>
          </a:prstGeom>
          <a:ln w="9360">
            <a:noFill/>
          </a:ln>
        </p:spPr>
      </p:pic>
      <p:sp>
        <p:nvSpPr>
          <p:cNvPr id="223" name="CustomShape 23"/>
          <p:cNvSpPr/>
          <p:nvPr/>
        </p:nvSpPr>
        <p:spPr>
          <a:xfrm>
            <a:off x="3646800" y="3858480"/>
            <a:ext cx="1909440" cy="303480"/>
          </a:xfrm>
          <a:prstGeom prst="rect">
            <a:avLst/>
          </a:prstGeom>
          <a:noFill/>
          <a:ln w="9360">
            <a:noFill/>
          </a:ln>
        </p:spPr>
        <p:style>
          <a:lnRef idx="0"/>
          <a:fillRef idx="0"/>
          <a:effectRef idx="0"/>
          <a:fontRef idx="minor"/>
        </p:style>
        <p:txBody>
          <a:bodyPr wrap="none" lIns="90000" rIns="90000" tIns="45000" bIns="45000"/>
          <a:p>
            <a:pPr>
              <a:lnSpc>
                <a:spcPct val="100000"/>
              </a:lnSpc>
            </a:pPr>
            <a:r>
              <a:rPr b="0" lang="de-DE" sz="1400" spc="-1" strike="noStrike">
                <a:solidFill>
                  <a:srgbClr val="000000"/>
                </a:solidFill>
                <a:uFill>
                  <a:solidFill>
                    <a:srgbClr val="ffffff"/>
                  </a:solidFill>
                </a:uFill>
                <a:latin typeface="Arial"/>
              </a:rPr>
              <a:t>Aktivitäten und Rollen</a:t>
            </a:r>
            <a:endParaRPr b="0" lang="de-DE" sz="1800" spc="-1" strike="noStrike">
              <a:solidFill>
                <a:srgbClr val="000000"/>
              </a:solidFill>
              <a:uFill>
                <a:solidFill>
                  <a:srgbClr val="ffffff"/>
                </a:solidFill>
              </a:uFill>
              <a:latin typeface="Arial"/>
            </a:endParaRPr>
          </a:p>
        </p:txBody>
      </p:sp>
      <p:sp>
        <p:nvSpPr>
          <p:cNvPr id="224" name="CustomShape 24"/>
          <p:cNvSpPr/>
          <p:nvPr/>
        </p:nvSpPr>
        <p:spPr>
          <a:xfrm>
            <a:off x="1762920" y="1809720"/>
            <a:ext cx="2308680" cy="942840"/>
          </a:xfrm>
          <a:prstGeom prst="rect">
            <a:avLst/>
          </a:prstGeom>
          <a:noFill/>
          <a:ln w="9360">
            <a:noFill/>
          </a:ln>
        </p:spPr>
        <p:style>
          <a:lnRef idx="0"/>
          <a:fillRef idx="0"/>
          <a:effectRef idx="0"/>
          <a:fontRef idx="minor"/>
        </p:style>
        <p:txBody>
          <a:bodyPr lIns="90000" rIns="90000" tIns="45000" bIns="45000"/>
          <a:p>
            <a:pPr algn="r">
              <a:lnSpc>
                <a:spcPct val="100000"/>
              </a:lnSpc>
            </a:pPr>
            <a:r>
              <a:rPr b="0" lang="de-DE" sz="1400" spc="-1" strike="noStrike">
                <a:solidFill>
                  <a:srgbClr val="0060a9"/>
                </a:solidFill>
                <a:uFill>
                  <a:solidFill>
                    <a:srgbClr val="ffffff"/>
                  </a:solidFill>
                </a:uFill>
                <a:latin typeface="Arial"/>
              </a:rPr>
              <a:t>z.B. Richtlinie zum Umgang mit Störungen, Change-Richtlinie, Sicherheitsrichtlinie</a:t>
            </a:r>
            <a:endParaRPr b="0" lang="de-DE" sz="1800" spc="-1" strike="noStrike">
              <a:solidFill>
                <a:srgbClr val="000000"/>
              </a:solidFill>
              <a:uFill>
                <a:solidFill>
                  <a:srgbClr val="ffffff"/>
                </a:solidFill>
              </a:uFill>
              <a:latin typeface="Arial"/>
            </a:endParaRPr>
          </a:p>
        </p:txBody>
      </p:sp>
      <p:sp>
        <p:nvSpPr>
          <p:cNvPr id="225" name="CustomShape 25"/>
          <p:cNvSpPr/>
          <p:nvPr/>
        </p:nvSpPr>
        <p:spPr>
          <a:xfrm>
            <a:off x="571680" y="4023360"/>
            <a:ext cx="2642760" cy="729720"/>
          </a:xfrm>
          <a:prstGeom prst="rect">
            <a:avLst/>
          </a:prstGeom>
          <a:noFill/>
          <a:ln w="9360">
            <a:noFill/>
          </a:ln>
        </p:spPr>
        <p:style>
          <a:lnRef idx="0"/>
          <a:fillRef idx="0"/>
          <a:effectRef idx="0"/>
          <a:fontRef idx="minor"/>
        </p:style>
        <p:txBody>
          <a:bodyPr lIns="90000" rIns="90000" tIns="45000" bIns="45000"/>
          <a:p>
            <a:pPr>
              <a:lnSpc>
                <a:spcPct val="100000"/>
              </a:lnSpc>
            </a:pPr>
            <a:r>
              <a:rPr b="0" lang="de-DE" sz="1400" spc="-1" strike="noStrike">
                <a:solidFill>
                  <a:srgbClr val="0060a9"/>
                </a:solidFill>
                <a:uFill>
                  <a:solidFill>
                    <a:srgbClr val="ffffff"/>
                  </a:solidFill>
                </a:uFill>
                <a:latin typeface="Arial"/>
              </a:rPr>
              <a:t>z.B. Incident Management, Change Management, Security Management, …</a:t>
            </a:r>
            <a:endParaRPr b="0" lang="de-DE" sz="1800" spc="-1" strike="noStrike">
              <a:solidFill>
                <a:srgbClr val="000000"/>
              </a:solidFill>
              <a:uFill>
                <a:solidFill>
                  <a:srgbClr val="ffffff"/>
                </a:solidFill>
              </a:uFill>
              <a:latin typeface="Arial"/>
            </a:endParaRPr>
          </a:p>
        </p:txBody>
      </p:sp>
      <p:sp>
        <p:nvSpPr>
          <p:cNvPr id="226" name="CustomShape 26"/>
          <p:cNvSpPr/>
          <p:nvPr/>
        </p:nvSpPr>
        <p:spPr>
          <a:xfrm>
            <a:off x="5000760" y="5642640"/>
            <a:ext cx="2523600" cy="729720"/>
          </a:xfrm>
          <a:prstGeom prst="rect">
            <a:avLst/>
          </a:prstGeom>
          <a:noFill/>
          <a:ln w="9360">
            <a:noFill/>
          </a:ln>
        </p:spPr>
        <p:style>
          <a:lnRef idx="0"/>
          <a:fillRef idx="0"/>
          <a:effectRef idx="0"/>
          <a:fontRef idx="minor"/>
        </p:style>
        <p:txBody>
          <a:bodyPr lIns="90000" rIns="90000" tIns="45000" bIns="45000"/>
          <a:p>
            <a:pPr>
              <a:lnSpc>
                <a:spcPct val="100000"/>
              </a:lnSpc>
            </a:pPr>
            <a:r>
              <a:rPr b="0" lang="de-DE" sz="1400" spc="-1" strike="noStrike">
                <a:solidFill>
                  <a:srgbClr val="0060a9"/>
                </a:solidFill>
                <a:uFill>
                  <a:solidFill>
                    <a:srgbClr val="ffffff"/>
                  </a:solidFill>
                </a:uFill>
                <a:latin typeface="Arial"/>
              </a:rPr>
              <a:t>z.B. Verfahren zur Klassifizierung und Priorisierung von Störungen</a:t>
            </a:r>
            <a:endParaRPr b="0" lang="de-DE" sz="1800" spc="-1" strike="noStrike">
              <a:solidFill>
                <a:srgbClr val="000000"/>
              </a:solidFill>
              <a:uFill>
                <a:solidFill>
                  <a:srgbClr val="ffffff"/>
                </a:solidFill>
              </a:uFill>
              <a:latin typeface="Arial"/>
            </a:endParaRPr>
          </a:p>
        </p:txBody>
      </p:sp>
      <p:sp>
        <p:nvSpPr>
          <p:cNvPr id="227" name="CustomShape 27"/>
          <p:cNvSpPr/>
          <p:nvPr/>
        </p:nvSpPr>
        <p:spPr>
          <a:xfrm>
            <a:off x="1410480" y="5358600"/>
            <a:ext cx="1491840" cy="516600"/>
          </a:xfrm>
          <a:prstGeom prst="rect">
            <a:avLst/>
          </a:prstGeom>
          <a:noFill/>
          <a:ln w="9360">
            <a:noFill/>
          </a:ln>
        </p:spPr>
        <p:style>
          <a:lnRef idx="0"/>
          <a:fillRef idx="0"/>
          <a:effectRef idx="0"/>
          <a:fontRef idx="minor"/>
        </p:style>
        <p:txBody>
          <a:bodyPr wrap="none" lIns="90000" rIns="90000" tIns="45000" bIns="45000"/>
          <a:p>
            <a:pPr>
              <a:lnSpc>
                <a:spcPct val="100000"/>
              </a:lnSpc>
            </a:pPr>
            <a:r>
              <a:rPr b="0" lang="de-DE" sz="1400" spc="-1" strike="noStrike">
                <a:solidFill>
                  <a:srgbClr val="000000"/>
                </a:solidFill>
                <a:uFill>
                  <a:solidFill>
                    <a:srgbClr val="ffffff"/>
                  </a:solidFill>
                </a:uFill>
                <a:latin typeface="Arial"/>
              </a:rPr>
              <a:t>Person (in einer </a:t>
            </a:r>
            <a:endParaRPr b="0" lang="de-DE" sz="1800" spc="-1" strike="noStrike">
              <a:solidFill>
                <a:srgbClr val="000000"/>
              </a:solidFill>
              <a:uFill>
                <a:solidFill>
                  <a:srgbClr val="ffffff"/>
                </a:solidFill>
              </a:uFill>
              <a:latin typeface="Arial"/>
            </a:endParaRPr>
          </a:p>
          <a:p>
            <a:pPr>
              <a:lnSpc>
                <a:spcPct val="100000"/>
              </a:lnSpc>
            </a:pPr>
            <a:r>
              <a:rPr b="0" lang="de-DE" sz="1400" spc="-1" strike="noStrike">
                <a:solidFill>
                  <a:srgbClr val="000000"/>
                </a:solidFill>
                <a:uFill>
                  <a:solidFill>
                    <a:srgbClr val="ffffff"/>
                  </a:solidFill>
                </a:uFill>
                <a:latin typeface="Arial"/>
              </a:rPr>
              <a:t>Rolle)</a:t>
            </a:r>
            <a:endParaRPr b="0" lang="de-DE" sz="1800" spc="-1" strike="noStrike">
              <a:solidFill>
                <a:srgbClr val="000000"/>
              </a:solidFill>
              <a:uFill>
                <a:solidFill>
                  <a:srgbClr val="ffffff"/>
                </a:solidFill>
              </a:uFill>
              <a:latin typeface="Arial"/>
            </a:endParaRPr>
          </a:p>
        </p:txBody>
      </p:sp>
      <p:sp>
        <p:nvSpPr>
          <p:cNvPr id="228" name="Line 28"/>
          <p:cNvSpPr/>
          <p:nvPr/>
        </p:nvSpPr>
        <p:spPr>
          <a:xfrm flipH="1">
            <a:off x="4927320" y="4809240"/>
            <a:ext cx="1800" cy="1144440"/>
          </a:xfrm>
          <a:prstGeom prst="line">
            <a:avLst/>
          </a:prstGeom>
          <a:ln cap="rnd" w="9360">
            <a:solidFill>
              <a:schemeClr val="tx1"/>
            </a:solidFill>
            <a:custDash>
              <a:ds d="1000000" sp="400000"/>
            </a:custDash>
            <a:round/>
          </a:ln>
        </p:spPr>
        <p:style>
          <a:lnRef idx="0"/>
          <a:fillRef idx="0"/>
          <a:effectRef idx="0"/>
          <a:fontRef idx="minor"/>
        </p:style>
      </p:sp>
      <p:sp>
        <p:nvSpPr>
          <p:cNvPr id="229" name="Line 29"/>
          <p:cNvSpPr/>
          <p:nvPr/>
        </p:nvSpPr>
        <p:spPr>
          <a:xfrm>
            <a:off x="714240" y="4809240"/>
            <a:ext cx="2857320" cy="1440"/>
          </a:xfrm>
          <a:prstGeom prst="line">
            <a:avLst/>
          </a:prstGeom>
          <a:ln cap="rnd" w="9360">
            <a:solidFill>
              <a:schemeClr val="tx1"/>
            </a:solidFill>
            <a:custDash>
              <a:ds d="1000000" sp="400000"/>
            </a:custDash>
            <a:round/>
          </a:ln>
        </p:spPr>
        <p:style>
          <a:lnRef idx="0"/>
          <a:fillRef idx="0"/>
          <a:effectRef idx="0"/>
          <a:fontRef idx="minor"/>
        </p:style>
      </p:sp>
      <p:sp>
        <p:nvSpPr>
          <p:cNvPr id="230" name="Line 30"/>
          <p:cNvSpPr/>
          <p:nvPr/>
        </p:nvSpPr>
        <p:spPr>
          <a:xfrm flipH="1">
            <a:off x="3570120" y="4809240"/>
            <a:ext cx="1440" cy="1143000"/>
          </a:xfrm>
          <a:prstGeom prst="line">
            <a:avLst/>
          </a:prstGeom>
          <a:ln cap="rnd" w="9360">
            <a:solidFill>
              <a:schemeClr val="tx1"/>
            </a:solidFill>
            <a:custDash>
              <a:ds d="1000000" sp="400000"/>
            </a:custDash>
            <a:round/>
          </a:ln>
        </p:spPr>
        <p:style>
          <a:lnRef idx="0"/>
          <a:fillRef idx="0"/>
          <a:effectRef idx="0"/>
          <a:fontRef idx="minor"/>
        </p:style>
      </p:sp>
      <p:sp>
        <p:nvSpPr>
          <p:cNvPr id="231" name="Line 31"/>
          <p:cNvSpPr/>
          <p:nvPr/>
        </p:nvSpPr>
        <p:spPr>
          <a:xfrm>
            <a:off x="3571560" y="5952240"/>
            <a:ext cx="1357560" cy="1440"/>
          </a:xfrm>
          <a:prstGeom prst="line">
            <a:avLst/>
          </a:prstGeom>
          <a:ln cap="rnd" w="9360">
            <a:solidFill>
              <a:schemeClr val="tx1"/>
            </a:solidFill>
            <a:custDash>
              <a:ds d="1000000" sp="400000"/>
            </a:custDash>
            <a:round/>
          </a:ln>
        </p:spPr>
        <p:style>
          <a:lnRef idx="0"/>
          <a:fillRef idx="0"/>
          <a:effectRef idx="0"/>
          <a:fontRef idx="minor"/>
        </p:style>
      </p:sp>
      <p:sp>
        <p:nvSpPr>
          <p:cNvPr id="232" name="CustomShape 32"/>
          <p:cNvSpPr/>
          <p:nvPr/>
        </p:nvSpPr>
        <p:spPr>
          <a:xfrm>
            <a:off x="2714760" y="6072840"/>
            <a:ext cx="1071360" cy="303480"/>
          </a:xfrm>
          <a:prstGeom prst="rect">
            <a:avLst/>
          </a:prstGeom>
          <a:noFill/>
          <a:ln w="9360">
            <a:noFill/>
          </a:ln>
        </p:spPr>
        <p:style>
          <a:lnRef idx="0"/>
          <a:fillRef idx="0"/>
          <a:effectRef idx="0"/>
          <a:fontRef idx="minor"/>
        </p:style>
        <p:txBody>
          <a:bodyPr lIns="90000" rIns="90000" tIns="45000" bIns="45000"/>
          <a:p>
            <a:pPr algn="ctr">
              <a:lnSpc>
                <a:spcPct val="100000"/>
              </a:lnSpc>
            </a:pPr>
            <a:r>
              <a:rPr b="0" lang="de-DE" sz="1400" spc="-1" strike="noStrike">
                <a:solidFill>
                  <a:srgbClr val="0060a9"/>
                </a:solidFill>
                <a:uFill>
                  <a:solidFill>
                    <a:srgbClr val="ffffff"/>
                  </a:solidFill>
                </a:uFill>
                <a:latin typeface="Arial"/>
              </a:rPr>
              <a:t>wendet an</a:t>
            </a:r>
            <a:endParaRPr b="0" lang="de-DE" sz="1800" spc="-1" strike="noStrike">
              <a:solidFill>
                <a:srgbClr val="000000"/>
              </a:solidFill>
              <a:uFill>
                <a:solidFill>
                  <a:srgbClr val="ffffff"/>
                </a:solidFill>
              </a:uFill>
              <a:latin typeface="Arial"/>
            </a:endParaRPr>
          </a:p>
        </p:txBody>
      </p:sp>
    </p:spTree>
  </p:cSld>
</p:sld>
</file>

<file path=ppt/slides/slide10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2" name="TextShape 1"/>
          <p:cNvSpPr txBox="1"/>
          <p:nvPr/>
        </p:nvSpPr>
        <p:spPr>
          <a:xfrm>
            <a:off x="685800" y="2130480"/>
            <a:ext cx="7772040" cy="1469520"/>
          </a:xfrm>
          <a:prstGeom prst="rect">
            <a:avLst/>
          </a:prstGeom>
          <a:noFill/>
          <a:ln>
            <a:noFill/>
          </a:ln>
        </p:spPr>
        <p:txBody>
          <a:bodyPr anchor="ctr"/>
          <a:p>
            <a:pPr algn="ctr">
              <a:lnSpc>
                <a:spcPct val="100000"/>
              </a:lnSpc>
            </a:pPr>
            <a:r>
              <a:rPr b="1" lang="en-US" sz="3200" spc="-1" strike="noStrike">
                <a:solidFill>
                  <a:srgbClr val="205595"/>
                </a:solidFill>
                <a:uFill>
                  <a:solidFill>
                    <a:srgbClr val="ffffff"/>
                  </a:solidFill>
                </a:uFill>
                <a:latin typeface="Calibri"/>
              </a:rPr>
              <a:t>Change Management (CHM)</a:t>
            </a:r>
            <a:endParaRPr b="0" lang="en-US" sz="1800" spc="-1" strike="noStrike">
              <a:solidFill>
                <a:srgbClr val="000000"/>
              </a:solidFill>
              <a:uFill>
                <a:solidFill>
                  <a:srgbClr val="ffffff"/>
                </a:solidFill>
              </a:uFill>
              <a:latin typeface="Calibri"/>
            </a:endParaRPr>
          </a:p>
        </p:txBody>
      </p:sp>
      <p:sp>
        <p:nvSpPr>
          <p:cNvPr id="753" name="TextShape 2"/>
          <p:cNvSpPr txBox="1"/>
          <p:nvPr/>
        </p:nvSpPr>
        <p:spPr>
          <a:xfrm>
            <a:off x="6553080" y="6430680"/>
            <a:ext cx="2133360" cy="364680"/>
          </a:xfrm>
          <a:prstGeom prst="rect">
            <a:avLst/>
          </a:prstGeom>
          <a:noFill/>
          <a:ln>
            <a:noFill/>
          </a:ln>
        </p:spPr>
        <p:txBody>
          <a:bodyPr anchor="ctr"/>
          <a:p>
            <a:pPr algn="r">
              <a:lnSpc>
                <a:spcPct val="100000"/>
              </a:lnSpc>
            </a:pPr>
            <a:fld id="{2882143B-2ED3-47E5-B859-B181EA9D531D}" type="slidenum">
              <a:rPr b="0" lang="de-DE" sz="1200" spc="-1" strike="noStrike">
                <a:solidFill>
                  <a:srgbClr val="ffffff"/>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754" name="TextShape 3"/>
          <p:cNvSpPr txBox="1"/>
          <p:nvPr/>
        </p:nvSpPr>
        <p:spPr>
          <a:xfrm>
            <a:off x="1371600" y="3886200"/>
            <a:ext cx="6400440" cy="1752120"/>
          </a:xfrm>
          <a:prstGeom prst="rect">
            <a:avLst/>
          </a:prstGeom>
          <a:noFill/>
          <a:ln>
            <a:noFill/>
          </a:ln>
        </p:spPr>
        <p:txBody>
          <a:bodyPr/>
          <a:p>
            <a:pPr algn="ctr"/>
            <a:endParaRPr b="0" lang="de-DE" sz="3200" spc="-1" strike="noStrike">
              <a:solidFill>
                <a:srgbClr val="000000"/>
              </a:solidFill>
              <a:uFill>
                <a:solidFill>
                  <a:srgbClr val="ffffff"/>
                </a:solidFill>
              </a:uFill>
              <a:latin typeface="Arial"/>
            </a:endParaRPr>
          </a:p>
        </p:txBody>
      </p:sp>
      <p:sp>
        <p:nvSpPr>
          <p:cNvPr id="755" name="CustomShape 4"/>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756" name="CustomShape 5"/>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de-DE" sz="1800" spc="-1" strike="noStrike">
                <a:solidFill>
                  <a:srgbClr val="ffffff"/>
                </a:solidFill>
                <a:uFill>
                  <a:solidFill>
                    <a:srgbClr val="ffffff"/>
                  </a:solidFill>
                </a:uFill>
                <a:latin typeface="Calibri"/>
              </a:rPr>
              <a:t>Zielsetzung</a:t>
            </a:r>
            <a:endParaRPr b="0" lang="de-DE" sz="1800" spc="-1" strike="noStrike">
              <a:solidFill>
                <a:srgbClr val="000000"/>
              </a:solidFill>
              <a:uFill>
                <a:solidFill>
                  <a:srgbClr val="ffffff"/>
                </a:solidFill>
              </a:uFill>
              <a:latin typeface="Arial"/>
            </a:endParaRPr>
          </a:p>
        </p:txBody>
      </p:sp>
      <p:sp>
        <p:nvSpPr>
          <p:cNvPr id="757" name="CustomShape 6"/>
          <p:cNvSpPr/>
          <p:nvPr/>
        </p:nvSpPr>
        <p:spPr>
          <a:xfrm>
            <a:off x="1445760" y="4448520"/>
            <a:ext cx="6326280" cy="1187640"/>
          </a:xfrm>
          <a:prstGeom prst="rect">
            <a:avLst/>
          </a:prstGeom>
          <a:noFill/>
          <a:ln>
            <a:noFill/>
          </a:ln>
        </p:spPr>
        <p:style>
          <a:lnRef idx="0"/>
          <a:fillRef idx="0"/>
          <a:effectRef idx="0"/>
          <a:fontRef idx="minor"/>
        </p:style>
        <p:txBody>
          <a:bodyPr lIns="90000" rIns="90000" tIns="45000" bIns="45000"/>
          <a:p>
            <a:pPr>
              <a:lnSpc>
                <a:spcPct val="100000"/>
              </a:lnSpc>
            </a:pPr>
            <a:r>
              <a:rPr b="0" lang="de-DE" sz="1800" spc="-1" strike="noStrike">
                <a:solidFill>
                  <a:srgbClr val="000000"/>
                </a:solidFill>
                <a:uFill>
                  <a:solidFill>
                    <a:srgbClr val="ffffff"/>
                  </a:solidFill>
                </a:uFill>
                <a:latin typeface="Calibri"/>
              </a:rPr>
              <a:t>Sicherstellung, dass Veränderungen (Changes) an CIs mit einem kontrollierten Verfahren geplant, genehmigt, implementiert und reviewed werden, um nachteilige Auswirkungen auf den Service oder den Kunden zu vermeiden</a:t>
            </a:r>
            <a:endParaRPr b="0" lang="de-DE" sz="1800" spc="-1" strike="noStrike">
              <a:solidFill>
                <a:srgbClr val="000000"/>
              </a:solidFill>
              <a:uFill>
                <a:solidFill>
                  <a:srgbClr val="ffffff"/>
                </a:solidFill>
              </a:uFill>
              <a:latin typeface="Arial"/>
            </a:endParaRPr>
          </a:p>
        </p:txBody>
      </p:sp>
    </p:spTree>
  </p:cSld>
</p:sld>
</file>

<file path=ppt/slides/slide10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8"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CHM: Wichtige Begriffe &amp; Konzepte</a:t>
            </a:r>
            <a:endParaRPr b="0" lang="en-US" sz="1800" spc="-1" strike="noStrike">
              <a:solidFill>
                <a:srgbClr val="000000"/>
              </a:solidFill>
              <a:uFill>
                <a:solidFill>
                  <a:srgbClr val="ffffff"/>
                </a:solidFill>
              </a:uFill>
              <a:latin typeface="Calibri"/>
            </a:endParaRPr>
          </a:p>
        </p:txBody>
      </p:sp>
      <p:sp>
        <p:nvSpPr>
          <p:cNvPr id="759" name="TextShape 2"/>
          <p:cNvSpPr txBox="1"/>
          <p:nvPr/>
        </p:nvSpPr>
        <p:spPr>
          <a:xfrm>
            <a:off x="457200" y="1696680"/>
            <a:ext cx="8229240" cy="4625640"/>
          </a:xfrm>
          <a:prstGeom prst="rect">
            <a:avLst/>
          </a:prstGeom>
          <a:noFill/>
          <a:ln>
            <a:noFill/>
          </a:ln>
        </p:spPr>
        <p:txBody>
          <a:bodyPr/>
          <a:p>
            <a:endParaRPr b="0" lang="en-US" sz="2800" spc="-1" strike="noStrike">
              <a:solidFill>
                <a:srgbClr val="000000"/>
              </a:solidFill>
              <a:uFill>
                <a:solidFill>
                  <a:srgbClr val="ffffff"/>
                </a:solidFill>
              </a:uFill>
              <a:latin typeface="Calibri"/>
            </a:endParaRPr>
          </a:p>
        </p:txBody>
      </p:sp>
      <p:sp>
        <p:nvSpPr>
          <p:cNvPr id="760" name="TextShape 3"/>
          <p:cNvSpPr txBox="1"/>
          <p:nvPr/>
        </p:nvSpPr>
        <p:spPr>
          <a:xfrm>
            <a:off x="6553080" y="6430680"/>
            <a:ext cx="2133360" cy="364680"/>
          </a:xfrm>
          <a:prstGeom prst="rect">
            <a:avLst/>
          </a:prstGeom>
          <a:noFill/>
          <a:ln>
            <a:noFill/>
          </a:ln>
        </p:spPr>
        <p:txBody>
          <a:bodyPr anchor="ctr"/>
          <a:p>
            <a:pPr algn="r">
              <a:lnSpc>
                <a:spcPct val="100000"/>
              </a:lnSpc>
            </a:pPr>
            <a:fld id="{972086ED-2CAC-48EF-9810-51F652E6353A}"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761" name="Table 4"/>
          <p:cNvGraphicFramePr/>
          <p:nvPr/>
        </p:nvGraphicFramePr>
        <p:xfrm>
          <a:off x="457200" y="1696680"/>
          <a:ext cx="8229240" cy="741600"/>
        </p:xfrm>
        <a:graphic>
          <a:graphicData uri="http://schemas.openxmlformats.org/drawingml/2006/table">
            <a:tbl>
              <a:tblPr/>
              <a:tblGrid>
                <a:gridCol w="8229600"/>
              </a:tblGrid>
              <a:tr h="17712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nach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707760">
                <a:tc>
                  <a:txBody>
                    <a:bodyPr lIns="68400" rIns="68400" tIns="0" bIns="0"/>
                    <a:p>
                      <a:pPr>
                        <a:lnSpc>
                          <a:spcPct val="100000"/>
                        </a:lnSpc>
                      </a:pPr>
                      <a:r>
                        <a:rPr b="0" lang="de-DE" sz="2000" spc="-1" strike="noStrike">
                          <a:solidFill>
                            <a:srgbClr val="000000"/>
                          </a:solidFill>
                          <a:uFill>
                            <a:solidFill>
                              <a:srgbClr val="ffffff"/>
                            </a:solidFill>
                          </a:uFill>
                          <a:latin typeface="Calibri"/>
                        </a:rPr>
                        <a:t>Request for Change (RFC):</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Dokumentierter Vorschlag für einen </a:t>
                      </a:r>
                      <a:r>
                        <a:rPr b="0" i="1" lang="de-DE" sz="1800" spc="-1" strike="noStrike">
                          <a:solidFill>
                            <a:srgbClr val="000000"/>
                          </a:solidFill>
                          <a:uFill>
                            <a:solidFill>
                              <a:srgbClr val="ffffff"/>
                            </a:solidFill>
                          </a:uFill>
                          <a:latin typeface="Calibri"/>
                        </a:rPr>
                        <a:t>Change </a:t>
                      </a:r>
                      <a:r>
                        <a:rPr b="0" lang="de-DE" sz="1800" spc="-1" strike="noStrike">
                          <a:solidFill>
                            <a:srgbClr val="000000"/>
                          </a:solidFill>
                          <a:uFill>
                            <a:solidFill>
                              <a:srgbClr val="ffffff"/>
                            </a:solidFill>
                          </a:uFill>
                          <a:latin typeface="Calibri"/>
                        </a:rPr>
                        <a:t>an einem oder mehreren </a:t>
                      </a:r>
                      <a:r>
                        <a:rPr b="0" i="1" lang="de-DE" sz="1800" spc="-1" strike="noStrike">
                          <a:solidFill>
                            <a:srgbClr val="000000"/>
                          </a:solidFill>
                          <a:uFill>
                            <a:solidFill>
                              <a:srgbClr val="ffffff"/>
                            </a:solidFill>
                          </a:uFill>
                          <a:latin typeface="Calibri"/>
                        </a:rPr>
                        <a:t>Configuration Items</a:t>
                      </a:r>
                      <a:r>
                        <a:rPr b="0" lang="de-DE" sz="1800" spc="-1" strike="noStrike">
                          <a:solidFill>
                            <a:srgbClr val="000000"/>
                          </a:solidFill>
                          <a:uFill>
                            <a:solidFill>
                              <a:srgbClr val="ffffff"/>
                            </a:solidFill>
                          </a:uFill>
                          <a:latin typeface="Calibri"/>
                        </a:rPr>
                        <a:t> (CIs) </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graphicFrame>
        <p:nvGraphicFramePr>
          <p:cNvPr id="762" name="Table 5"/>
          <p:cNvGraphicFramePr/>
          <p:nvPr/>
        </p:nvGraphicFramePr>
        <p:xfrm>
          <a:off x="457200" y="3018600"/>
          <a:ext cx="8229240" cy="911520"/>
        </p:xfrm>
        <a:graphic>
          <a:graphicData uri="http://schemas.openxmlformats.org/drawingml/2006/table">
            <a:tbl>
              <a:tblPr/>
              <a:tblGrid>
                <a:gridCol w="8229600"/>
              </a:tblGrid>
              <a:tr h="19872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nach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712800">
                <a:tc>
                  <a:txBody>
                    <a:bodyPr lIns="68400" rIns="68400" tIns="0" bIns="0"/>
                    <a:p>
                      <a:pPr>
                        <a:lnSpc>
                          <a:spcPct val="100000"/>
                        </a:lnSpc>
                      </a:pPr>
                      <a:r>
                        <a:rPr b="0" lang="de-DE" sz="2000" spc="-1" strike="noStrike">
                          <a:solidFill>
                            <a:srgbClr val="000000"/>
                          </a:solidFill>
                          <a:uFill>
                            <a:solidFill>
                              <a:srgbClr val="ffffff"/>
                            </a:solidFill>
                          </a:uFill>
                          <a:latin typeface="Calibri"/>
                        </a:rPr>
                        <a:t>Change:</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Veränderung (wie das Hinzufügen, Entfernen, Modifizieren, Ersetzen) an einem </a:t>
                      </a:r>
                      <a:r>
                        <a:rPr b="0" i="1" lang="de-DE" sz="1800" spc="-1" strike="noStrike">
                          <a:solidFill>
                            <a:srgbClr val="000000"/>
                          </a:solidFill>
                          <a:uFill>
                            <a:solidFill>
                              <a:srgbClr val="ffffff"/>
                            </a:solidFill>
                          </a:uFill>
                          <a:latin typeface="Calibri"/>
                        </a:rPr>
                        <a:t>Configuration Item </a:t>
                      </a:r>
                      <a:r>
                        <a:rPr b="0" lang="de-DE" sz="1800" spc="-1" strike="noStrike">
                          <a:solidFill>
                            <a:srgbClr val="000000"/>
                          </a:solidFill>
                          <a:uFill>
                            <a:solidFill>
                              <a:srgbClr val="ffffff"/>
                            </a:solidFill>
                          </a:uFill>
                          <a:latin typeface="Calibri"/>
                        </a:rPr>
                        <a:t>(CI) </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Tree>
  </p:cSld>
</p:sld>
</file>

<file path=ppt/slides/slide10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3"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CHM: Anforderungen nach FitSM-1</a:t>
            </a:r>
            <a:endParaRPr b="0" lang="en-US" sz="1800" spc="-1" strike="noStrike">
              <a:solidFill>
                <a:srgbClr val="000000"/>
              </a:solidFill>
              <a:uFill>
                <a:solidFill>
                  <a:srgbClr val="ffffff"/>
                </a:solidFill>
              </a:uFill>
              <a:latin typeface="Calibri"/>
            </a:endParaRPr>
          </a:p>
        </p:txBody>
      </p:sp>
      <p:sp>
        <p:nvSpPr>
          <p:cNvPr id="764" name="TextShape 2"/>
          <p:cNvSpPr txBox="1"/>
          <p:nvPr/>
        </p:nvSpPr>
        <p:spPr>
          <a:xfrm>
            <a:off x="6553080" y="6430680"/>
            <a:ext cx="2133360" cy="364680"/>
          </a:xfrm>
          <a:prstGeom prst="rect">
            <a:avLst/>
          </a:prstGeom>
          <a:noFill/>
          <a:ln>
            <a:noFill/>
          </a:ln>
        </p:spPr>
        <p:txBody>
          <a:bodyPr anchor="ctr"/>
          <a:p>
            <a:pPr algn="r">
              <a:lnSpc>
                <a:spcPct val="100000"/>
              </a:lnSpc>
            </a:pPr>
            <a:fld id="{AE7778D5-BA83-4E7B-9E08-51E2686DB22E}"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765" name="TextShape 3"/>
          <p:cNvSpPr txBox="1"/>
          <p:nvPr/>
        </p:nvSpPr>
        <p:spPr>
          <a:xfrm>
            <a:off x="457200" y="1696680"/>
            <a:ext cx="8229240" cy="4625640"/>
          </a:xfrm>
          <a:prstGeom prst="rect">
            <a:avLst/>
          </a:prstGeom>
          <a:noFill/>
          <a:ln>
            <a:noFill/>
          </a:ln>
        </p:spPr>
        <p:txBody>
          <a:bodyPr/>
          <a:p>
            <a:endParaRPr b="0" lang="en-US" sz="2800" spc="-1" strike="noStrike">
              <a:solidFill>
                <a:srgbClr val="000000"/>
              </a:solidFill>
              <a:uFill>
                <a:solidFill>
                  <a:srgbClr val="ffffff"/>
                </a:solidFill>
              </a:uFill>
              <a:latin typeface="Calibri"/>
            </a:endParaRPr>
          </a:p>
        </p:txBody>
      </p:sp>
      <p:graphicFrame>
        <p:nvGraphicFramePr>
          <p:cNvPr id="766" name="Table 4"/>
          <p:cNvGraphicFramePr/>
          <p:nvPr/>
        </p:nvGraphicFramePr>
        <p:xfrm>
          <a:off x="457200" y="1697040"/>
          <a:ext cx="8229240" cy="360000"/>
        </p:xfrm>
        <a:graphic>
          <a:graphicData uri="http://schemas.openxmlformats.org/drawingml/2006/table">
            <a:tbl>
              <a:tblPr/>
              <a:tblGrid>
                <a:gridCol w="8229600"/>
              </a:tblGrid>
              <a:tr h="0">
                <a:tc>
                  <a:txBody>
                    <a:bodyPr lIns="96480" rIns="96480" tIns="0" bIns="0"/>
                    <a:p>
                      <a:pPr>
                        <a:lnSpc>
                          <a:spcPct val="100000"/>
                        </a:lnSpc>
                      </a:pPr>
                      <a:r>
                        <a:rPr b="0" lang="de-DE" sz="1600" spc="-1" strike="noStrike">
                          <a:solidFill>
                            <a:srgbClr val="ffffff"/>
                          </a:solidFill>
                          <a:uFill>
                            <a:solidFill>
                              <a:srgbClr val="ffffff"/>
                            </a:solidFill>
                          </a:uFill>
                          <a:latin typeface="Calibri"/>
                          <a:ea typeface="MS Gothic"/>
                        </a:rPr>
                        <a:t>PR12 Change Management</a:t>
                      </a:r>
                      <a:endParaRPr b="0" lang="de-DE" sz="1800" spc="-1" strike="noStrike">
                        <a:solidFill>
                          <a:srgbClr val="000000"/>
                        </a:solidFill>
                        <a:uFill>
                          <a:solidFill>
                            <a:srgbClr val="ffffff"/>
                          </a:solidFill>
                        </a:uFill>
                        <a:latin typeface="Arial"/>
                      </a:endParaRPr>
                    </a:p>
                  </a:txBody>
                  <a:tcPr marL="96480" marR="9648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r h="0">
                <a:tc>
                  <a:txBody>
                    <a:bodyPr lIns="96480" rIns="96480" tIns="0" bIns="0"/>
                    <a:p>
                      <a:pPr>
                        <a:lnSpc>
                          <a:spcPct val="100000"/>
                        </a:lnSpc>
                      </a:pPr>
                      <a:r>
                        <a:rPr b="0" lang="de-DE" sz="1800" spc="-1" strike="noStrike" cap="all">
                          <a:solidFill>
                            <a:srgbClr val="ffffff"/>
                          </a:solidFill>
                          <a:uFill>
                            <a:solidFill>
                              <a:srgbClr val="ffffff"/>
                            </a:solidFill>
                          </a:uFill>
                          <a:latin typeface="Calibri"/>
                          <a:ea typeface="MS Mincho"/>
                        </a:rPr>
                        <a:t>Anforderungen</a:t>
                      </a:r>
                      <a:endParaRPr b="0" lang="de-DE" sz="1800" spc="-1" strike="noStrike">
                        <a:solidFill>
                          <a:srgbClr val="000000"/>
                        </a:solidFill>
                        <a:uFill>
                          <a:solidFill>
                            <a:srgbClr val="ffffff"/>
                          </a:solidFill>
                        </a:uFill>
                        <a:latin typeface="Arial"/>
                      </a:endParaRPr>
                    </a:p>
                  </a:txBody>
                  <a:tcPr marL="96480" marR="96480">
                    <a:lnL w="12240">
                      <a:solidFill>
                        <a:srgbClr val="000000"/>
                      </a:solidFill>
                    </a:lnL>
                    <a:lnR w="12240">
                      <a:solidFill>
                        <a:srgbClr val="000000"/>
                      </a:solidFill>
                    </a:lnR>
                    <a:lnT w="12240">
                      <a:solidFill>
                        <a:srgbClr val="000000"/>
                      </a:solidFill>
                    </a:lnT>
                    <a:lnB w="12240">
                      <a:solidFill>
                        <a:srgbClr val="000000"/>
                      </a:solidFill>
                    </a:lnB>
                    <a:solidFill>
                      <a:srgbClr val="8dcaf6"/>
                    </a:solidFill>
                  </a:tcPr>
                </a:tc>
              </a:tr>
              <a:tr h="0">
                <a:tc>
                  <a:txBody>
                    <a:bodyPr lIns="96480" rIns="96480" tIns="0" bIns="0"/>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PR12.1 Alle Changes müssen auf konsistente Art und Weise erfasst und klassifiziert werden.</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PR12.2 Alle Changes müssen auf konsistente Art und Weise beurteilt und genehmigt werden.</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PR12.3 Alle Changes müssen auf konsistente Art und Weise einem Post Implementation Review unterzogen und abgeschlossen werden.</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PR12.4 Es müssen klare Festlegungen zur Ermittlung von Notfall-Changes sowie zum konsistenten Umgang mit ihnen existieren.</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PR12.5 Bei der Entscheidung über die Genehmigung von Requests for Changes müssen Nutzen, Risiken, potenzielle Auswirkungen auf Services und Kunden sowie die technische Realisierbarkeit berücksichtigt werden.</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PR12.6 Ein Zeitplan der Changes muss gepflegt werden. Er muss Angaben zu genehmigten Changes und vorgesehenen Terminen für die Produktivsetzung enthalten, welche an relevante Parteien kommuniziert werden können.</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PR12.7 Für Changes von mit hoher Auswirkung oder hohem Risiko müssen die Schritte geplant und getestet werden, die notwendig sind, um den Change im Falle einer fehlgeschlagenen Produktivsetzung wieder rückgängig machen zu können oder eingetretene negative Effekte beheben zu können.</a:t>
                      </a:r>
                      <a:endParaRPr b="0" lang="de-DE" sz="1800" spc="-1" strike="noStrike">
                        <a:solidFill>
                          <a:srgbClr val="000000"/>
                        </a:solidFill>
                        <a:uFill>
                          <a:solidFill>
                            <a:srgbClr val="ffffff"/>
                          </a:solidFill>
                        </a:uFill>
                        <a:latin typeface="Arial"/>
                      </a:endParaRPr>
                    </a:p>
                  </a:txBody>
                  <a:tcPr marL="96480" marR="9648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Tree>
  </p:cSld>
</p:sld>
</file>

<file path=ppt/slides/slide10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7"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CHM: Initiale Einrichtung des Prozesses</a:t>
            </a:r>
            <a:endParaRPr b="0" lang="en-US" sz="1800" spc="-1" strike="noStrike">
              <a:solidFill>
                <a:srgbClr val="000000"/>
              </a:solidFill>
              <a:uFill>
                <a:solidFill>
                  <a:srgbClr val="ffffff"/>
                </a:solidFill>
              </a:uFill>
              <a:latin typeface="Calibri"/>
            </a:endParaRPr>
          </a:p>
        </p:txBody>
      </p:sp>
      <p:graphicFrame>
        <p:nvGraphicFramePr>
          <p:cNvPr id="768" name="Table 2"/>
          <p:cNvGraphicFramePr/>
          <p:nvPr/>
        </p:nvGraphicFramePr>
        <p:xfrm>
          <a:off x="457200" y="1697040"/>
          <a:ext cx="8229240" cy="1112040"/>
        </p:xfrm>
        <a:graphic>
          <a:graphicData uri="http://schemas.openxmlformats.org/drawingml/2006/table">
            <a:tbl>
              <a:tblPr/>
              <a:tblGrid>
                <a:gridCol w="4114800"/>
                <a:gridCol w="4114800"/>
              </a:tblGrid>
              <a:tr h="318960">
                <a:tc>
                  <a:txBody>
                    <a:bodyPr/>
                    <a:p>
                      <a:pPr>
                        <a:lnSpc>
                          <a:spcPct val="100000"/>
                        </a:lnSpc>
                      </a:pPr>
                      <a:r>
                        <a:rPr b="1" lang="de-DE" sz="1800" spc="-1" strike="noStrike">
                          <a:solidFill>
                            <a:srgbClr val="ffffff"/>
                          </a:solidFill>
                          <a:uFill>
                            <a:solidFill>
                              <a:srgbClr val="ffffff"/>
                            </a:solidFill>
                          </a:uFill>
                          <a:latin typeface="Calibri"/>
                        </a:rPr>
                        <a:t>Erste Aktivitäten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Typische Ergebnisse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1098000">
                <a:tc>
                  <a:txBody>
                    <a:bodyPr/>
                    <a:p>
                      <a:pPr>
                        <a:lnSpc>
                          <a:spcPct val="100000"/>
                        </a:lnSpc>
                      </a:pPr>
                      <a:r>
                        <a:rPr b="0" lang="de-DE" sz="1600" spc="-1" strike="noStrike">
                          <a:solidFill>
                            <a:srgbClr val="000000"/>
                          </a:solidFill>
                          <a:uFill>
                            <a:solidFill>
                              <a:srgbClr val="ffffff"/>
                            </a:solidFill>
                          </a:uFill>
                          <a:latin typeface="Calibri"/>
                        </a:rPr>
                        <a:t>Festlegung und Aufsetzen eines Tools (z.B. Ticket / Workflow Tool) zur Unterstützung von Aufzeichnung und Bearbeitung (inkl. Klassifizierung, Bewertung, Genehmigung, Implementierung, Review) von Changes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Initiales (leeres) RFC-/Change-Aufzeichnungssystem</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1299240">
                <a:tc>
                  <a:txBody>
                    <a:bodyPr/>
                    <a:p>
                      <a:pPr>
                        <a:lnSpc>
                          <a:spcPct val="100000"/>
                        </a:lnSpc>
                      </a:pPr>
                      <a:r>
                        <a:rPr b="0" lang="de-DE" sz="1600" spc="-1" strike="noStrike">
                          <a:solidFill>
                            <a:srgbClr val="000000"/>
                          </a:solidFill>
                          <a:uFill>
                            <a:solidFill>
                              <a:srgbClr val="ffffff"/>
                            </a:solidFill>
                          </a:uFill>
                          <a:latin typeface="Calibri"/>
                        </a:rPr>
                        <a:t>Definition eines einheitlichen und wiederholbaren Vorgehens um RFCs und daraus resultierende Changes aufzuzeichnen sowie die Definition der möglichen Quellen und Kanäle für RFCs und das erforderliche formale Format inkl. Mindestinhalte für RFCs.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600" spc="-1" strike="noStrike">
                          <a:solidFill>
                            <a:srgbClr val="000000"/>
                          </a:solidFill>
                          <a:uFill>
                            <a:solidFill>
                              <a:srgbClr val="ffffff"/>
                            </a:solidFill>
                          </a:uFill>
                          <a:latin typeface="Calibri"/>
                        </a:rPr>
                        <a:t>Generische Vorlage(n) und Verfahren für Change-Aufzeichnungen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bl>
          </a:graphicData>
        </a:graphic>
      </p:graphicFrame>
      <p:sp>
        <p:nvSpPr>
          <p:cNvPr id="769" name="TextShape 3"/>
          <p:cNvSpPr txBox="1"/>
          <p:nvPr/>
        </p:nvSpPr>
        <p:spPr>
          <a:xfrm>
            <a:off x="6553080" y="6430680"/>
            <a:ext cx="2133360" cy="364680"/>
          </a:xfrm>
          <a:prstGeom prst="rect">
            <a:avLst/>
          </a:prstGeom>
          <a:noFill/>
          <a:ln>
            <a:noFill/>
          </a:ln>
        </p:spPr>
        <p:txBody>
          <a:bodyPr anchor="ctr"/>
          <a:p>
            <a:pPr algn="r">
              <a:lnSpc>
                <a:spcPct val="100000"/>
              </a:lnSpc>
            </a:pPr>
            <a:fld id="{62CC5D28-BCD5-477C-B6C8-2B08D976092A}"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0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0"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CHM: Initiale Einrichtung des Prozesses</a:t>
            </a:r>
            <a:endParaRPr b="0" lang="en-US" sz="1800" spc="-1" strike="noStrike">
              <a:solidFill>
                <a:srgbClr val="000000"/>
              </a:solidFill>
              <a:uFill>
                <a:solidFill>
                  <a:srgbClr val="ffffff"/>
                </a:solidFill>
              </a:uFill>
              <a:latin typeface="Calibri"/>
            </a:endParaRPr>
          </a:p>
        </p:txBody>
      </p:sp>
      <p:graphicFrame>
        <p:nvGraphicFramePr>
          <p:cNvPr id="771" name="Table 2"/>
          <p:cNvGraphicFramePr/>
          <p:nvPr/>
        </p:nvGraphicFramePr>
        <p:xfrm>
          <a:off x="457200" y="1697040"/>
          <a:ext cx="8229240" cy="1112040"/>
        </p:xfrm>
        <a:graphic>
          <a:graphicData uri="http://schemas.openxmlformats.org/drawingml/2006/table">
            <a:tbl>
              <a:tblPr/>
              <a:tblGrid>
                <a:gridCol w="4114800"/>
                <a:gridCol w="4114800"/>
              </a:tblGrid>
              <a:tr h="318960">
                <a:tc>
                  <a:txBody>
                    <a:bodyPr/>
                    <a:p>
                      <a:pPr>
                        <a:lnSpc>
                          <a:spcPct val="100000"/>
                        </a:lnSpc>
                      </a:pPr>
                      <a:r>
                        <a:rPr b="1" lang="de-DE" sz="1800" spc="-1" strike="noStrike">
                          <a:solidFill>
                            <a:srgbClr val="ffffff"/>
                          </a:solidFill>
                          <a:uFill>
                            <a:solidFill>
                              <a:srgbClr val="ffffff"/>
                            </a:solidFill>
                          </a:uFill>
                          <a:latin typeface="Calibri"/>
                        </a:rPr>
                        <a:t>Erste Aktivitäten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Typische Ergebnisse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896760">
                <a:tc>
                  <a:txBody>
                    <a:bodyPr/>
                    <a:p>
                      <a:pPr>
                        <a:lnSpc>
                          <a:spcPct val="100000"/>
                        </a:lnSpc>
                      </a:pPr>
                      <a:r>
                        <a:rPr b="0" lang="de-DE" sz="1600" spc="-1" strike="noStrike">
                          <a:solidFill>
                            <a:srgbClr val="000000"/>
                          </a:solidFill>
                          <a:uFill>
                            <a:solidFill>
                              <a:srgbClr val="ffffff"/>
                            </a:solidFill>
                          </a:uFill>
                          <a:latin typeface="Calibri"/>
                        </a:rPr>
                        <a:t>Definition der Kriterien um einen Change als Emergency Change zu bewerten sowie ein einheitliches und wiederholbares Vorgehen zur Behandlung von Emergency Changes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Kriterien für Emergency Changes, Emergency Change Verfahren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1098000">
                <a:tc>
                  <a:txBody>
                    <a:bodyPr/>
                    <a:p>
                      <a:pPr>
                        <a:lnSpc>
                          <a:spcPct val="100000"/>
                        </a:lnSpc>
                      </a:pPr>
                      <a:r>
                        <a:rPr b="0" lang="de-DE" sz="1600" spc="-1" strike="noStrike">
                          <a:solidFill>
                            <a:srgbClr val="000000"/>
                          </a:solidFill>
                          <a:uFill>
                            <a:solidFill>
                              <a:srgbClr val="ffffff"/>
                            </a:solidFill>
                          </a:uFill>
                          <a:latin typeface="Calibri"/>
                        </a:rPr>
                        <a:t>Identifizierung bekannter und wiederkehrender Changes (Standard Changes) und Beschreibung der Verfahren zu deren Durchführung (mit ausreichender Rückverfolgbarkeit und Dokumentation)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600" spc="-1" strike="noStrike">
                          <a:solidFill>
                            <a:srgbClr val="000000"/>
                          </a:solidFill>
                          <a:uFill>
                            <a:solidFill>
                              <a:srgbClr val="ffffff"/>
                            </a:solidFill>
                          </a:uFill>
                          <a:latin typeface="Calibri"/>
                        </a:rPr>
                        <a:t>Liste von Standard Changes; Templates und / oder Verfahren zu deren Behandlung</a:t>
                      </a:r>
                      <a:endParaRPr b="0" lang="de-DE" sz="1800" spc="-1" strike="noStrike">
                        <a:solidFill>
                          <a:srgbClr val="000000"/>
                        </a:solidFill>
                        <a:uFill>
                          <a:solidFill>
                            <a:srgbClr val="ffffff"/>
                          </a:solidFill>
                        </a:uFill>
                        <a:latin typeface="Arial"/>
                      </a:endParaRPr>
                    </a:p>
                    <a:p>
                      <a:pPr>
                        <a:lnSpc>
                          <a:spcPct val="100000"/>
                        </a:lnSpc>
                      </a:pP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bl>
          </a:graphicData>
        </a:graphic>
      </p:graphicFrame>
      <p:sp>
        <p:nvSpPr>
          <p:cNvPr id="772" name="TextShape 3"/>
          <p:cNvSpPr txBox="1"/>
          <p:nvPr/>
        </p:nvSpPr>
        <p:spPr>
          <a:xfrm>
            <a:off x="6553080" y="6430680"/>
            <a:ext cx="2133360" cy="364680"/>
          </a:xfrm>
          <a:prstGeom prst="rect">
            <a:avLst/>
          </a:prstGeom>
          <a:noFill/>
          <a:ln>
            <a:noFill/>
          </a:ln>
        </p:spPr>
        <p:txBody>
          <a:bodyPr anchor="ctr"/>
          <a:p>
            <a:pPr algn="r">
              <a:lnSpc>
                <a:spcPct val="100000"/>
              </a:lnSpc>
            </a:pPr>
            <a:fld id="{675C16A9-0ED3-4E7C-AED4-F64EB90E969B}"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0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3"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CHM: Inputs &amp; Outputs</a:t>
            </a:r>
            <a:endParaRPr b="0" lang="en-US" sz="1800" spc="-1" strike="noStrike">
              <a:solidFill>
                <a:srgbClr val="000000"/>
              </a:solidFill>
              <a:uFill>
                <a:solidFill>
                  <a:srgbClr val="ffffff"/>
                </a:solidFill>
              </a:uFill>
              <a:latin typeface="Calibri"/>
            </a:endParaRPr>
          </a:p>
        </p:txBody>
      </p:sp>
      <p:sp>
        <p:nvSpPr>
          <p:cNvPr id="774" name="CustomShape 2"/>
          <p:cNvSpPr/>
          <p:nvPr/>
        </p:nvSpPr>
        <p:spPr>
          <a:xfrm>
            <a:off x="457200" y="2008440"/>
            <a:ext cx="8229240" cy="1198440"/>
          </a:xfrm>
          <a:prstGeom prst="rightArrow">
            <a:avLst>
              <a:gd name="adj1" fmla="val 50000"/>
              <a:gd name="adj2" fmla="val 50000"/>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87480" rIns="254160" tIns="87480" bIns="190440" anchor="ctr"/>
          <a:p>
            <a:pPr>
              <a:lnSpc>
                <a:spcPct val="90000"/>
              </a:lnSpc>
            </a:pPr>
            <a:r>
              <a:rPr b="0" lang="de-DE" sz="2300" spc="-1" strike="noStrike">
                <a:solidFill>
                  <a:srgbClr val="ffffff"/>
                </a:solidFill>
                <a:uFill>
                  <a:solidFill>
                    <a:srgbClr val="ffffff"/>
                  </a:solidFill>
                </a:uFill>
                <a:latin typeface="Calibri"/>
              </a:rPr>
              <a:t>Inputs</a:t>
            </a:r>
            <a:endParaRPr b="0" lang="de-DE" sz="1800" spc="-1" strike="noStrike">
              <a:solidFill>
                <a:srgbClr val="000000"/>
              </a:solidFill>
              <a:uFill>
                <a:solidFill>
                  <a:srgbClr val="ffffff"/>
                </a:solidFill>
              </a:uFill>
              <a:latin typeface="Arial"/>
            </a:endParaRPr>
          </a:p>
        </p:txBody>
      </p:sp>
      <p:sp>
        <p:nvSpPr>
          <p:cNvPr id="775" name="CustomShape 3"/>
          <p:cNvSpPr/>
          <p:nvPr/>
        </p:nvSpPr>
        <p:spPr>
          <a:xfrm>
            <a:off x="457200" y="2935800"/>
            <a:ext cx="3801600" cy="2675160"/>
          </a:xfrm>
          <a:prstGeom prst="rect">
            <a:avLst/>
          </a:prstGeom>
          <a:solidFill>
            <a:schemeClr val="lt1">
              <a:hueOff val="0"/>
              <a:satOff val="0"/>
              <a:lumOff val="0"/>
              <a:alphaOff val="0"/>
            </a:schemeClr>
          </a:solidFill>
          <a:ln>
            <a:solidFill>
              <a:schemeClr val="accent1">
                <a:hueOff val="0"/>
                <a:satOff val="0"/>
                <a:lumOff val="0"/>
                <a:alphaOff val="0"/>
              </a:schemeClr>
            </a:solidFill>
            <a:round/>
          </a:ln>
        </p:spPr>
        <p:style>
          <a:lnRef idx="2"/>
          <a:fillRef idx="0"/>
          <a:effectRef idx="0"/>
          <a:fontRef idx="minor"/>
        </p:style>
        <p:txBody>
          <a:bodyPr lIns="76320" rIns="76320" tIns="76320" bIns="76320"/>
          <a:p>
            <a:pPr>
              <a:lnSpc>
                <a:spcPct val="90000"/>
              </a:lnSpc>
            </a:pPr>
            <a:r>
              <a:rPr b="0" lang="de-DE" sz="2000" spc="-1" strike="noStrike">
                <a:solidFill>
                  <a:srgbClr val="000000"/>
                </a:solidFill>
                <a:uFill>
                  <a:solidFill>
                    <a:srgbClr val="ffffff"/>
                  </a:solidFill>
                </a:uFill>
                <a:latin typeface="Calibri"/>
              </a:rPr>
              <a:t>Requests for Changes (RFCs)</a:t>
            </a:r>
            <a:endParaRPr b="0" lang="de-DE" sz="1800" spc="-1" strike="noStrike">
              <a:solidFill>
                <a:srgbClr val="000000"/>
              </a:solidFill>
              <a:uFill>
                <a:solidFill>
                  <a:srgbClr val="ffffff"/>
                </a:solidFill>
              </a:uFill>
              <a:latin typeface="Arial"/>
            </a:endParaRPr>
          </a:p>
          <a:p>
            <a:pPr>
              <a:lnSpc>
                <a:spcPct val="90000"/>
              </a:lnSpc>
            </a:pPr>
            <a:r>
              <a:rPr b="0" lang="de-DE" sz="2000" spc="-1" strike="noStrike">
                <a:solidFill>
                  <a:srgbClr val="000000"/>
                </a:solidFill>
                <a:uFill>
                  <a:solidFill>
                    <a:srgbClr val="ffffff"/>
                  </a:solidFill>
                </a:uFill>
                <a:latin typeface="Calibri"/>
              </a:rPr>
              <a:t>Informationen über geplante Releases und Rollouts</a:t>
            </a:r>
            <a:endParaRPr b="0" lang="de-DE" sz="1800" spc="-1" strike="noStrike">
              <a:solidFill>
                <a:srgbClr val="000000"/>
              </a:solidFill>
              <a:uFill>
                <a:solidFill>
                  <a:srgbClr val="ffffff"/>
                </a:solidFill>
              </a:uFill>
              <a:latin typeface="Arial"/>
            </a:endParaRPr>
          </a:p>
        </p:txBody>
      </p:sp>
      <p:sp>
        <p:nvSpPr>
          <p:cNvPr id="776" name="CustomShape 4"/>
          <p:cNvSpPr/>
          <p:nvPr/>
        </p:nvSpPr>
        <p:spPr>
          <a:xfrm>
            <a:off x="4259160" y="2408040"/>
            <a:ext cx="4427280" cy="1198440"/>
          </a:xfrm>
          <a:prstGeom prst="rightArrow">
            <a:avLst>
              <a:gd name="adj1" fmla="val 50000"/>
              <a:gd name="adj2" fmla="val 50000"/>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87480" rIns="254160" tIns="87480" bIns="190440" anchor="ctr"/>
          <a:p>
            <a:pPr>
              <a:lnSpc>
                <a:spcPct val="90000"/>
              </a:lnSpc>
            </a:pPr>
            <a:r>
              <a:rPr b="0" lang="de-DE" sz="2300" spc="-1" strike="noStrike">
                <a:solidFill>
                  <a:srgbClr val="ffffff"/>
                </a:solidFill>
                <a:uFill>
                  <a:solidFill>
                    <a:srgbClr val="ffffff"/>
                  </a:solidFill>
                </a:uFill>
                <a:latin typeface="Calibri"/>
              </a:rPr>
              <a:t>Outputs</a:t>
            </a:r>
            <a:endParaRPr b="0" lang="de-DE" sz="1800" spc="-1" strike="noStrike">
              <a:solidFill>
                <a:srgbClr val="000000"/>
              </a:solidFill>
              <a:uFill>
                <a:solidFill>
                  <a:srgbClr val="ffffff"/>
                </a:solidFill>
              </a:uFill>
              <a:latin typeface="Arial"/>
            </a:endParaRPr>
          </a:p>
        </p:txBody>
      </p:sp>
      <p:sp>
        <p:nvSpPr>
          <p:cNvPr id="777" name="CustomShape 5"/>
          <p:cNvSpPr/>
          <p:nvPr/>
        </p:nvSpPr>
        <p:spPr>
          <a:xfrm>
            <a:off x="4259160" y="3335400"/>
            <a:ext cx="3801600" cy="2675160"/>
          </a:xfrm>
          <a:prstGeom prst="rect">
            <a:avLst/>
          </a:prstGeom>
          <a:solidFill>
            <a:schemeClr val="lt1">
              <a:hueOff val="0"/>
              <a:satOff val="0"/>
              <a:lumOff val="0"/>
              <a:alphaOff val="0"/>
            </a:schemeClr>
          </a:solidFill>
          <a:ln>
            <a:solidFill>
              <a:schemeClr val="accent1">
                <a:hueOff val="0"/>
                <a:satOff val="0"/>
                <a:lumOff val="0"/>
                <a:alphaOff val="0"/>
              </a:schemeClr>
            </a:solidFill>
            <a:round/>
          </a:ln>
        </p:spPr>
        <p:style>
          <a:lnRef idx="2"/>
          <a:fillRef idx="0"/>
          <a:effectRef idx="0"/>
          <a:fontRef idx="minor"/>
        </p:style>
        <p:txBody>
          <a:bodyPr lIns="76320" rIns="76320" tIns="76320" bIns="76320"/>
          <a:p>
            <a:pPr>
              <a:lnSpc>
                <a:spcPct val="90000"/>
              </a:lnSpc>
            </a:pPr>
            <a:r>
              <a:rPr b="0" lang="de-DE" sz="2000" spc="-1" strike="noStrike">
                <a:solidFill>
                  <a:srgbClr val="000000"/>
                </a:solidFill>
                <a:uFill>
                  <a:solidFill>
                    <a:srgbClr val="ffffff"/>
                  </a:solidFill>
                </a:uFill>
                <a:latin typeface="Calibri"/>
              </a:rPr>
              <a:t>Change Aufzeichnungen</a:t>
            </a:r>
            <a:endParaRPr b="0" lang="de-DE" sz="1800" spc="-1" strike="noStrike">
              <a:solidFill>
                <a:srgbClr val="000000"/>
              </a:solidFill>
              <a:uFill>
                <a:solidFill>
                  <a:srgbClr val="ffffff"/>
                </a:solidFill>
              </a:uFill>
              <a:latin typeface="Arial"/>
            </a:endParaRPr>
          </a:p>
          <a:p>
            <a:pPr>
              <a:lnSpc>
                <a:spcPct val="90000"/>
              </a:lnSpc>
            </a:pPr>
            <a:r>
              <a:rPr b="0" lang="de-DE" sz="2000" spc="-1" strike="noStrike">
                <a:solidFill>
                  <a:srgbClr val="000000"/>
                </a:solidFill>
                <a:uFill>
                  <a:solidFill>
                    <a:srgbClr val="ffffff"/>
                  </a:solidFill>
                </a:uFill>
                <a:latin typeface="Calibri"/>
              </a:rPr>
              <a:t>Aktueller Schedule of Changes</a:t>
            </a:r>
            <a:endParaRPr b="0" lang="de-DE" sz="1800" spc="-1" strike="noStrike">
              <a:solidFill>
                <a:srgbClr val="000000"/>
              </a:solidFill>
              <a:uFill>
                <a:solidFill>
                  <a:srgbClr val="ffffff"/>
                </a:solidFill>
              </a:uFill>
              <a:latin typeface="Arial"/>
            </a:endParaRPr>
          </a:p>
          <a:p>
            <a:pPr>
              <a:lnSpc>
                <a:spcPct val="90000"/>
              </a:lnSpc>
            </a:pPr>
            <a:r>
              <a:rPr b="0" lang="de-DE" sz="2000" spc="-1" strike="noStrike">
                <a:solidFill>
                  <a:srgbClr val="000000"/>
                </a:solidFill>
                <a:uFill>
                  <a:solidFill>
                    <a:srgbClr val="ffffff"/>
                  </a:solidFill>
                </a:uFill>
                <a:latin typeface="Calibri"/>
              </a:rPr>
              <a:t>Post Implementation Review Berichte</a:t>
            </a:r>
            <a:endParaRPr b="0" lang="de-DE" sz="1800" spc="-1" strike="noStrike">
              <a:solidFill>
                <a:srgbClr val="000000"/>
              </a:solidFill>
              <a:uFill>
                <a:solidFill>
                  <a:srgbClr val="ffffff"/>
                </a:solidFill>
              </a:uFill>
              <a:latin typeface="Arial"/>
            </a:endParaRPr>
          </a:p>
          <a:p>
            <a:pPr>
              <a:lnSpc>
                <a:spcPct val="90000"/>
              </a:lnSpc>
            </a:pPr>
            <a:r>
              <a:rPr b="0" lang="de-DE" sz="2000" spc="-1" strike="noStrike">
                <a:solidFill>
                  <a:srgbClr val="000000"/>
                </a:solidFill>
                <a:uFill>
                  <a:solidFill>
                    <a:srgbClr val="ffffff"/>
                  </a:solidFill>
                </a:uFill>
                <a:latin typeface="Calibri"/>
              </a:rPr>
              <a:t>Aktuelle Liste von (vordefinierten) Standard Changes und Behandlungsverfahren</a:t>
            </a:r>
            <a:endParaRPr b="0" lang="de-DE" sz="1800" spc="-1" strike="noStrike">
              <a:solidFill>
                <a:srgbClr val="000000"/>
              </a:solidFill>
              <a:uFill>
                <a:solidFill>
                  <a:srgbClr val="ffffff"/>
                </a:solidFill>
              </a:uFill>
              <a:latin typeface="Arial"/>
            </a:endParaRPr>
          </a:p>
        </p:txBody>
      </p:sp>
      <p:sp>
        <p:nvSpPr>
          <p:cNvPr id="778" name="TextShape 6"/>
          <p:cNvSpPr txBox="1"/>
          <p:nvPr/>
        </p:nvSpPr>
        <p:spPr>
          <a:xfrm>
            <a:off x="6553080" y="6430680"/>
            <a:ext cx="2133360" cy="364680"/>
          </a:xfrm>
          <a:prstGeom prst="rect">
            <a:avLst/>
          </a:prstGeom>
          <a:noFill/>
          <a:ln>
            <a:noFill/>
          </a:ln>
        </p:spPr>
        <p:txBody>
          <a:bodyPr anchor="ctr"/>
          <a:p>
            <a:pPr algn="r">
              <a:lnSpc>
                <a:spcPct val="100000"/>
              </a:lnSpc>
            </a:pPr>
            <a:fld id="{EB2E8531-D945-429B-9280-5F9970B68DD4}"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0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9"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CHM: Fortlaufende Prozessaktivitäten</a:t>
            </a:r>
            <a:endParaRPr b="0" lang="en-US" sz="1800" spc="-1" strike="noStrike">
              <a:solidFill>
                <a:srgbClr val="000000"/>
              </a:solidFill>
              <a:uFill>
                <a:solidFill>
                  <a:srgbClr val="ffffff"/>
                </a:solidFill>
              </a:uFill>
              <a:latin typeface="Calibri"/>
            </a:endParaRPr>
          </a:p>
        </p:txBody>
      </p:sp>
      <p:sp>
        <p:nvSpPr>
          <p:cNvPr id="780"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Management von Changes (inkl. Emergency Changes)</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Aufzeichnung eines RFC</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Klassifizierung eines RFC</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Bewertung eines RFC</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Genehmigung eines Changes </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Implementierung eines Changes </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Durchführung einer Post Implementation Review</a:t>
            </a:r>
            <a:endParaRPr b="0" lang="en-US" sz="20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Pflege der Liste, Beschreibungen und Verfahren für Standard Changes</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Pflege des Schedule of Changes</a:t>
            </a:r>
            <a:endParaRPr b="0" lang="en-US" sz="2800" spc="-1" strike="noStrike">
              <a:solidFill>
                <a:srgbClr val="000000"/>
              </a:solidFill>
              <a:uFill>
                <a:solidFill>
                  <a:srgbClr val="ffffff"/>
                </a:solidFill>
              </a:uFill>
              <a:latin typeface="Calibri"/>
            </a:endParaRPr>
          </a:p>
          <a:p>
            <a:pPr>
              <a:lnSpc>
                <a:spcPct val="100000"/>
              </a:lnSpc>
            </a:pPr>
            <a:endParaRPr b="0" lang="en-US" sz="2800" spc="-1" strike="noStrike">
              <a:solidFill>
                <a:srgbClr val="000000"/>
              </a:solidFill>
              <a:uFill>
                <a:solidFill>
                  <a:srgbClr val="ffffff"/>
                </a:solidFill>
              </a:uFill>
              <a:latin typeface="Calibri"/>
            </a:endParaRPr>
          </a:p>
        </p:txBody>
      </p:sp>
      <p:sp>
        <p:nvSpPr>
          <p:cNvPr id="781" name="TextShape 3"/>
          <p:cNvSpPr txBox="1"/>
          <p:nvPr/>
        </p:nvSpPr>
        <p:spPr>
          <a:xfrm>
            <a:off x="6553080" y="6430680"/>
            <a:ext cx="2133360" cy="364680"/>
          </a:xfrm>
          <a:prstGeom prst="rect">
            <a:avLst/>
          </a:prstGeom>
          <a:noFill/>
          <a:ln>
            <a:noFill/>
          </a:ln>
        </p:spPr>
        <p:txBody>
          <a:bodyPr anchor="ctr"/>
          <a:p>
            <a:pPr algn="r">
              <a:lnSpc>
                <a:spcPct val="100000"/>
              </a:lnSpc>
            </a:pPr>
            <a:fld id="{70F67CBC-48AA-4AB5-8EBA-6C2D66281B1C}"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0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2" name="CustomShape 1"/>
          <p:cNvSpPr/>
          <p:nvPr/>
        </p:nvSpPr>
        <p:spPr>
          <a:xfrm>
            <a:off x="1451880" y="4408200"/>
            <a:ext cx="6611760" cy="864360"/>
          </a:xfrm>
          <a:prstGeom prst="rect">
            <a:avLst/>
          </a:prstGeom>
          <a:noFill/>
          <a:ln>
            <a:round/>
          </a:ln>
        </p:spPr>
        <p:style>
          <a:lnRef idx="2">
            <a:schemeClr val="accent4"/>
          </a:lnRef>
          <a:fillRef idx="1">
            <a:schemeClr val="lt1"/>
          </a:fillRef>
          <a:effectRef idx="0">
            <a:schemeClr val="accent4"/>
          </a:effectRef>
          <a:fontRef idx="minor"/>
        </p:style>
      </p:sp>
      <p:sp>
        <p:nvSpPr>
          <p:cNvPr id="783" name="CustomShape 2"/>
          <p:cNvSpPr/>
          <p:nvPr/>
        </p:nvSpPr>
        <p:spPr>
          <a:xfrm>
            <a:off x="5813280" y="4574880"/>
            <a:ext cx="2115000" cy="549360"/>
          </a:xfrm>
          <a:prstGeom prst="rect">
            <a:avLst/>
          </a:prstGeom>
          <a:noFill/>
          <a:ln w="12600">
            <a:noFill/>
          </a:ln>
        </p:spPr>
        <p:style>
          <a:lnRef idx="0"/>
          <a:fillRef idx="0"/>
          <a:effectRef idx="0"/>
          <a:fontRef idx="minor"/>
        </p:style>
        <p:txBody>
          <a:bodyPr wrap="none" lIns="0" rIns="0" tIns="0" bIns="0" anchor="ctr"/>
          <a:p>
            <a:pPr algn="r">
              <a:lnSpc>
                <a:spcPct val="100000"/>
              </a:lnSpc>
            </a:pPr>
            <a:r>
              <a:rPr b="0" lang="de-DE" sz="1800" spc="-1" strike="noStrike">
                <a:solidFill>
                  <a:srgbClr val="000000"/>
                </a:solidFill>
                <a:uFill>
                  <a:solidFill>
                    <a:srgbClr val="ffffff"/>
                  </a:solidFill>
                </a:uFill>
                <a:latin typeface="Calibri"/>
              </a:rPr>
              <a:t>Release &amp; Deployment</a:t>
            </a:r>
            <a:endParaRPr b="0" lang="de-DE" sz="1800" spc="-1" strike="noStrike">
              <a:solidFill>
                <a:srgbClr val="000000"/>
              </a:solidFill>
              <a:uFill>
                <a:solidFill>
                  <a:srgbClr val="ffffff"/>
                </a:solidFill>
              </a:uFill>
              <a:latin typeface="Arial"/>
            </a:endParaRPr>
          </a:p>
          <a:p>
            <a:pPr algn="r">
              <a:lnSpc>
                <a:spcPct val="100000"/>
              </a:lnSpc>
            </a:pPr>
            <a:r>
              <a:rPr b="0" lang="de-DE" sz="1800" spc="-1" strike="noStrike">
                <a:solidFill>
                  <a:srgbClr val="000000"/>
                </a:solidFill>
                <a:uFill>
                  <a:solidFill>
                    <a:srgbClr val="ffffff"/>
                  </a:solidFill>
                </a:uFill>
                <a:latin typeface="Calibri"/>
              </a:rPr>
              <a:t>Management</a:t>
            </a:r>
            <a:endParaRPr b="0" lang="de-DE" sz="1800" spc="-1" strike="noStrike">
              <a:solidFill>
                <a:srgbClr val="000000"/>
              </a:solidFill>
              <a:uFill>
                <a:solidFill>
                  <a:srgbClr val="ffffff"/>
                </a:solidFill>
              </a:uFill>
              <a:latin typeface="Arial"/>
            </a:endParaRPr>
          </a:p>
        </p:txBody>
      </p:sp>
      <p:sp>
        <p:nvSpPr>
          <p:cNvPr id="784" name="CustomShape 3"/>
          <p:cNvSpPr/>
          <p:nvPr/>
        </p:nvSpPr>
        <p:spPr>
          <a:xfrm>
            <a:off x="2949480" y="2190600"/>
            <a:ext cx="478080" cy="275040"/>
          </a:xfrm>
          <a:prstGeom prst="rect">
            <a:avLst/>
          </a:prstGeom>
          <a:noFill/>
          <a:ln w="12600">
            <a:noFill/>
          </a:ln>
        </p:spPr>
        <p:style>
          <a:lnRef idx="0"/>
          <a:fillRef idx="0"/>
          <a:effectRef idx="0"/>
          <a:fontRef idx="minor"/>
        </p:style>
        <p:txBody>
          <a:bodyPr wrap="none" lIns="0" rIns="0" tIns="0" bIns="0" anchor="ctr"/>
          <a:p>
            <a:pPr algn="ctr">
              <a:lnSpc>
                <a:spcPct val="100000"/>
              </a:lnSpc>
            </a:pPr>
            <a:r>
              <a:rPr b="0" lang="de-DE" sz="1800" spc="-1" strike="noStrike">
                <a:solidFill>
                  <a:srgbClr val="ffffff"/>
                </a:solidFill>
                <a:uFill>
                  <a:solidFill>
                    <a:srgbClr val="ffffff"/>
                  </a:solidFill>
                </a:uFill>
                <a:latin typeface="Calibri"/>
              </a:rPr>
              <a:t>Filter</a:t>
            </a:r>
            <a:endParaRPr b="0" lang="de-DE" sz="1800" spc="-1" strike="noStrike">
              <a:solidFill>
                <a:srgbClr val="000000"/>
              </a:solidFill>
              <a:uFill>
                <a:solidFill>
                  <a:srgbClr val="ffffff"/>
                </a:solidFill>
              </a:uFill>
              <a:latin typeface="Arial"/>
            </a:endParaRPr>
          </a:p>
        </p:txBody>
      </p:sp>
      <p:sp>
        <p:nvSpPr>
          <p:cNvPr id="785" name="Line 4"/>
          <p:cNvSpPr/>
          <p:nvPr/>
        </p:nvSpPr>
        <p:spPr>
          <a:xfrm>
            <a:off x="3162960" y="3341520"/>
            <a:ext cx="2160" cy="339840"/>
          </a:xfrm>
          <a:prstGeom prst="line">
            <a:avLst/>
          </a:prstGeom>
          <a:ln w="25560">
            <a:solidFill>
              <a:schemeClr val="tx1"/>
            </a:solidFill>
            <a:round/>
            <a:tailEnd len="med" type="triangle" w="med"/>
          </a:ln>
        </p:spPr>
        <p:style>
          <a:lnRef idx="0"/>
          <a:fillRef idx="0"/>
          <a:effectRef idx="0"/>
          <a:fontRef idx="minor"/>
        </p:style>
      </p:sp>
      <p:sp>
        <p:nvSpPr>
          <p:cNvPr id="786" name="CustomShape 5"/>
          <p:cNvSpPr/>
          <p:nvPr/>
        </p:nvSpPr>
        <p:spPr>
          <a:xfrm>
            <a:off x="1900800" y="2118240"/>
            <a:ext cx="2525040" cy="427680"/>
          </a:xfrm>
          <a:prstGeom prst="rect">
            <a:avLst/>
          </a:prstGeom>
          <a:ln>
            <a:round/>
          </a:ln>
        </p:spPr>
        <p:style>
          <a:lnRef idx="2">
            <a:schemeClr val="accent4">
              <a:shade val="50000"/>
            </a:schemeClr>
          </a:lnRef>
          <a:fillRef idx="1">
            <a:schemeClr val="accent4"/>
          </a:fillRef>
          <a:effectRef idx="0">
            <a:schemeClr val="accent4"/>
          </a:effectRef>
          <a:fontRef idx="minor"/>
        </p:style>
      </p:sp>
      <p:sp>
        <p:nvSpPr>
          <p:cNvPr id="787" name="CustomShape 6"/>
          <p:cNvSpPr/>
          <p:nvPr/>
        </p:nvSpPr>
        <p:spPr>
          <a:xfrm>
            <a:off x="2553120" y="2205000"/>
            <a:ext cx="1258560" cy="275040"/>
          </a:xfrm>
          <a:prstGeom prst="rect">
            <a:avLst/>
          </a:prstGeom>
          <a:noFill/>
          <a:ln w="12600">
            <a:noFill/>
          </a:ln>
        </p:spPr>
        <p:style>
          <a:lnRef idx="0"/>
          <a:fillRef idx="0"/>
          <a:effectRef idx="0"/>
          <a:fontRef idx="minor"/>
        </p:style>
        <p:txBody>
          <a:bodyPr wrap="none" lIns="0" rIns="0" tIns="0" bIns="0" anchor="ctr"/>
          <a:p>
            <a:pPr algn="ctr">
              <a:lnSpc>
                <a:spcPct val="100000"/>
              </a:lnSpc>
            </a:pPr>
            <a:r>
              <a:rPr b="0" lang="de-DE" sz="1800" spc="-1" strike="noStrike">
                <a:solidFill>
                  <a:srgbClr val="ffffff"/>
                </a:solidFill>
                <a:uFill>
                  <a:solidFill>
                    <a:srgbClr val="ffffff"/>
                  </a:solidFill>
                </a:uFill>
                <a:latin typeface="Calibri"/>
              </a:rPr>
              <a:t>Aufzeichnung</a:t>
            </a:r>
            <a:endParaRPr b="0" lang="de-DE" sz="1800" spc="-1" strike="noStrike">
              <a:solidFill>
                <a:srgbClr val="000000"/>
              </a:solidFill>
              <a:uFill>
                <a:solidFill>
                  <a:srgbClr val="ffffff"/>
                </a:solidFill>
              </a:uFill>
              <a:latin typeface="Arial"/>
            </a:endParaRPr>
          </a:p>
        </p:txBody>
      </p:sp>
      <p:sp>
        <p:nvSpPr>
          <p:cNvPr id="788" name="CustomShape 7"/>
          <p:cNvSpPr/>
          <p:nvPr/>
        </p:nvSpPr>
        <p:spPr>
          <a:xfrm>
            <a:off x="1900800" y="3689280"/>
            <a:ext cx="2526120" cy="427680"/>
          </a:xfrm>
          <a:prstGeom prst="rect">
            <a:avLst/>
          </a:prstGeom>
          <a:ln>
            <a:round/>
          </a:ln>
        </p:spPr>
        <p:style>
          <a:lnRef idx="2">
            <a:schemeClr val="accent4">
              <a:shade val="50000"/>
            </a:schemeClr>
          </a:lnRef>
          <a:fillRef idx="1">
            <a:schemeClr val="accent4"/>
          </a:fillRef>
          <a:effectRef idx="0">
            <a:schemeClr val="accent4"/>
          </a:effectRef>
          <a:fontRef idx="minor"/>
        </p:style>
      </p:sp>
      <p:sp>
        <p:nvSpPr>
          <p:cNvPr id="789" name="CustomShape 8"/>
          <p:cNvSpPr/>
          <p:nvPr/>
        </p:nvSpPr>
        <p:spPr>
          <a:xfrm>
            <a:off x="2039040" y="3791520"/>
            <a:ext cx="2289960" cy="244080"/>
          </a:xfrm>
          <a:prstGeom prst="rect">
            <a:avLst/>
          </a:prstGeom>
          <a:noFill/>
          <a:ln w="12600">
            <a:noFill/>
          </a:ln>
        </p:spPr>
        <p:style>
          <a:lnRef idx="0"/>
          <a:fillRef idx="0"/>
          <a:effectRef idx="0"/>
          <a:fontRef idx="minor"/>
        </p:style>
        <p:txBody>
          <a:bodyPr wrap="none" lIns="0" rIns="0" tIns="0" bIns="0" anchor="ctr"/>
          <a:p>
            <a:pPr algn="ctr">
              <a:lnSpc>
                <a:spcPct val="100000"/>
              </a:lnSpc>
            </a:pPr>
            <a:r>
              <a:rPr b="0" lang="de-DE" sz="1600" spc="-1" strike="noStrike">
                <a:solidFill>
                  <a:srgbClr val="ffffff"/>
                </a:solidFill>
                <a:uFill>
                  <a:solidFill>
                    <a:srgbClr val="ffffff"/>
                  </a:solidFill>
                </a:uFill>
                <a:latin typeface="Calibri"/>
              </a:rPr>
              <a:t>Bewertung &amp; Genehmigung</a:t>
            </a:r>
            <a:endParaRPr b="0" lang="de-DE" sz="1800" spc="-1" strike="noStrike">
              <a:solidFill>
                <a:srgbClr val="000000"/>
              </a:solidFill>
              <a:uFill>
                <a:solidFill>
                  <a:srgbClr val="ffffff"/>
                </a:solidFill>
              </a:uFill>
              <a:latin typeface="Arial"/>
            </a:endParaRPr>
          </a:p>
        </p:txBody>
      </p:sp>
      <p:sp>
        <p:nvSpPr>
          <p:cNvPr id="790" name="Line 9"/>
          <p:cNvSpPr/>
          <p:nvPr/>
        </p:nvSpPr>
        <p:spPr>
          <a:xfrm flipH="1">
            <a:off x="3161880" y="2565000"/>
            <a:ext cx="1080" cy="337680"/>
          </a:xfrm>
          <a:prstGeom prst="line">
            <a:avLst/>
          </a:prstGeom>
          <a:ln w="25560">
            <a:solidFill>
              <a:schemeClr val="tx1"/>
            </a:solidFill>
            <a:round/>
            <a:tailEnd len="med" type="triangle" w="med"/>
          </a:ln>
        </p:spPr>
        <p:style>
          <a:lnRef idx="0"/>
          <a:fillRef idx="0"/>
          <a:effectRef idx="0"/>
          <a:fontRef idx="minor"/>
        </p:style>
      </p:sp>
      <p:sp>
        <p:nvSpPr>
          <p:cNvPr id="791" name="CustomShape 10"/>
          <p:cNvSpPr/>
          <p:nvPr/>
        </p:nvSpPr>
        <p:spPr>
          <a:xfrm>
            <a:off x="1900800" y="2898000"/>
            <a:ext cx="2525040" cy="427680"/>
          </a:xfrm>
          <a:prstGeom prst="rect">
            <a:avLst/>
          </a:prstGeom>
          <a:ln>
            <a:round/>
          </a:ln>
        </p:spPr>
        <p:style>
          <a:lnRef idx="2">
            <a:schemeClr val="accent4">
              <a:shade val="50000"/>
            </a:schemeClr>
          </a:lnRef>
          <a:fillRef idx="1">
            <a:schemeClr val="accent4"/>
          </a:fillRef>
          <a:effectRef idx="0">
            <a:schemeClr val="accent4"/>
          </a:effectRef>
          <a:fontRef idx="minor"/>
        </p:style>
      </p:sp>
      <p:sp>
        <p:nvSpPr>
          <p:cNvPr id="792" name="CustomShape 11"/>
          <p:cNvSpPr/>
          <p:nvPr/>
        </p:nvSpPr>
        <p:spPr>
          <a:xfrm>
            <a:off x="2530800" y="2985120"/>
            <a:ext cx="1317960" cy="275040"/>
          </a:xfrm>
          <a:prstGeom prst="rect">
            <a:avLst/>
          </a:prstGeom>
          <a:noFill/>
          <a:ln w="12600">
            <a:noFill/>
          </a:ln>
        </p:spPr>
        <p:style>
          <a:lnRef idx="0"/>
          <a:fillRef idx="0"/>
          <a:effectRef idx="0"/>
          <a:fontRef idx="minor"/>
        </p:style>
        <p:txBody>
          <a:bodyPr wrap="none" lIns="0" rIns="0" tIns="0" bIns="0" anchor="ctr"/>
          <a:p>
            <a:pPr algn="ctr">
              <a:lnSpc>
                <a:spcPct val="100000"/>
              </a:lnSpc>
            </a:pPr>
            <a:r>
              <a:rPr b="0" lang="de-DE" sz="1800" spc="-1" strike="noStrike">
                <a:solidFill>
                  <a:srgbClr val="ffffff"/>
                </a:solidFill>
                <a:uFill>
                  <a:solidFill>
                    <a:srgbClr val="ffffff"/>
                  </a:solidFill>
                </a:uFill>
                <a:latin typeface="Calibri"/>
              </a:rPr>
              <a:t>Klassifizierung</a:t>
            </a:r>
            <a:endParaRPr b="0" lang="de-DE" sz="1800" spc="-1" strike="noStrike">
              <a:solidFill>
                <a:srgbClr val="000000"/>
              </a:solidFill>
              <a:uFill>
                <a:solidFill>
                  <a:srgbClr val="ffffff"/>
                </a:solidFill>
              </a:uFill>
              <a:latin typeface="Arial"/>
            </a:endParaRPr>
          </a:p>
        </p:txBody>
      </p:sp>
      <p:sp>
        <p:nvSpPr>
          <p:cNvPr id="793" name="CustomShape 12"/>
          <p:cNvSpPr/>
          <p:nvPr/>
        </p:nvSpPr>
        <p:spPr>
          <a:xfrm>
            <a:off x="1900800" y="4624200"/>
            <a:ext cx="2526120" cy="427680"/>
          </a:xfrm>
          <a:prstGeom prst="rect">
            <a:avLst/>
          </a:prstGeom>
          <a:ln>
            <a:round/>
          </a:ln>
        </p:spPr>
        <p:style>
          <a:lnRef idx="2">
            <a:schemeClr val="accent4">
              <a:shade val="50000"/>
            </a:schemeClr>
          </a:lnRef>
          <a:fillRef idx="1">
            <a:schemeClr val="accent4"/>
          </a:fillRef>
          <a:effectRef idx="0">
            <a:schemeClr val="accent4"/>
          </a:effectRef>
          <a:fontRef idx="minor"/>
        </p:style>
      </p:sp>
      <p:sp>
        <p:nvSpPr>
          <p:cNvPr id="794" name="CustomShape 13"/>
          <p:cNvSpPr/>
          <p:nvPr/>
        </p:nvSpPr>
        <p:spPr>
          <a:xfrm>
            <a:off x="2380680" y="4711320"/>
            <a:ext cx="1613520" cy="275040"/>
          </a:xfrm>
          <a:prstGeom prst="rect">
            <a:avLst/>
          </a:prstGeom>
          <a:noFill/>
          <a:ln w="12600">
            <a:noFill/>
          </a:ln>
        </p:spPr>
        <p:style>
          <a:lnRef idx="0"/>
          <a:fillRef idx="0"/>
          <a:effectRef idx="0"/>
          <a:fontRef idx="minor"/>
        </p:style>
        <p:txBody>
          <a:bodyPr wrap="none" lIns="0" rIns="0" tIns="0" bIns="0" anchor="ctr"/>
          <a:p>
            <a:pPr algn="ctr">
              <a:lnSpc>
                <a:spcPct val="100000"/>
              </a:lnSpc>
            </a:pPr>
            <a:r>
              <a:rPr b="0" lang="de-DE" sz="1800" spc="-1" strike="noStrike">
                <a:solidFill>
                  <a:srgbClr val="ffffff"/>
                </a:solidFill>
                <a:uFill>
                  <a:solidFill>
                    <a:srgbClr val="ffffff"/>
                  </a:solidFill>
                </a:uFill>
                <a:latin typeface="Calibri"/>
              </a:rPr>
              <a:t>Implementierung</a:t>
            </a:r>
            <a:endParaRPr b="0" lang="de-DE" sz="1800" spc="-1" strike="noStrike">
              <a:solidFill>
                <a:srgbClr val="000000"/>
              </a:solidFill>
              <a:uFill>
                <a:solidFill>
                  <a:srgbClr val="ffffff"/>
                </a:solidFill>
              </a:uFill>
              <a:latin typeface="Arial"/>
            </a:endParaRPr>
          </a:p>
        </p:txBody>
      </p:sp>
      <p:sp>
        <p:nvSpPr>
          <p:cNvPr id="795" name="CustomShape 14"/>
          <p:cNvSpPr/>
          <p:nvPr/>
        </p:nvSpPr>
        <p:spPr>
          <a:xfrm>
            <a:off x="1900800" y="5561280"/>
            <a:ext cx="2525040" cy="427680"/>
          </a:xfrm>
          <a:prstGeom prst="rect">
            <a:avLst/>
          </a:prstGeom>
          <a:ln>
            <a:round/>
          </a:ln>
        </p:spPr>
        <p:style>
          <a:lnRef idx="2">
            <a:schemeClr val="accent4">
              <a:shade val="50000"/>
            </a:schemeClr>
          </a:lnRef>
          <a:fillRef idx="1">
            <a:schemeClr val="accent4"/>
          </a:fillRef>
          <a:effectRef idx="0">
            <a:schemeClr val="accent4"/>
          </a:effectRef>
          <a:fontRef idx="minor"/>
        </p:style>
      </p:sp>
      <p:sp>
        <p:nvSpPr>
          <p:cNvPr id="796" name="CustomShape 15"/>
          <p:cNvSpPr/>
          <p:nvPr/>
        </p:nvSpPr>
        <p:spPr>
          <a:xfrm>
            <a:off x="2617920" y="5643720"/>
            <a:ext cx="1153080" cy="275040"/>
          </a:xfrm>
          <a:prstGeom prst="rect">
            <a:avLst/>
          </a:prstGeom>
          <a:noFill/>
          <a:ln w="12600">
            <a:noFill/>
          </a:ln>
        </p:spPr>
        <p:style>
          <a:lnRef idx="0"/>
          <a:fillRef idx="0"/>
          <a:effectRef idx="0"/>
          <a:fontRef idx="minor"/>
        </p:style>
        <p:txBody>
          <a:bodyPr wrap="none" lIns="0" rIns="0" tIns="0" bIns="0" anchor="ctr"/>
          <a:p>
            <a:pPr algn="ctr">
              <a:lnSpc>
                <a:spcPct val="100000"/>
              </a:lnSpc>
            </a:pPr>
            <a:r>
              <a:rPr b="0" lang="de-DE" sz="1800" spc="-1" strike="noStrike">
                <a:solidFill>
                  <a:srgbClr val="ffffff"/>
                </a:solidFill>
                <a:uFill>
                  <a:solidFill>
                    <a:srgbClr val="ffffff"/>
                  </a:solidFill>
                </a:uFill>
                <a:latin typeface="Calibri"/>
              </a:rPr>
              <a:t>Review (PIR)</a:t>
            </a:r>
            <a:endParaRPr b="0" lang="de-DE" sz="1800" spc="-1" strike="noStrike">
              <a:solidFill>
                <a:srgbClr val="000000"/>
              </a:solidFill>
              <a:uFill>
                <a:solidFill>
                  <a:srgbClr val="ffffff"/>
                </a:solidFill>
              </a:uFill>
              <a:latin typeface="Arial"/>
            </a:endParaRPr>
          </a:p>
        </p:txBody>
      </p:sp>
      <p:sp>
        <p:nvSpPr>
          <p:cNvPr id="797" name="Line 16"/>
          <p:cNvSpPr/>
          <p:nvPr/>
        </p:nvSpPr>
        <p:spPr>
          <a:xfrm>
            <a:off x="3162960" y="5064120"/>
            <a:ext cx="2160" cy="483840"/>
          </a:xfrm>
          <a:prstGeom prst="line">
            <a:avLst/>
          </a:prstGeom>
          <a:ln w="25560">
            <a:solidFill>
              <a:schemeClr val="tx1"/>
            </a:solidFill>
            <a:round/>
            <a:tailEnd len="med" type="triangle" w="med"/>
          </a:ln>
        </p:spPr>
        <p:style>
          <a:lnRef idx="0"/>
          <a:fillRef idx="0"/>
          <a:effectRef idx="0"/>
          <a:fontRef idx="minor"/>
        </p:style>
      </p:sp>
      <p:sp>
        <p:nvSpPr>
          <p:cNvPr id="798" name="CustomShape 17"/>
          <p:cNvSpPr/>
          <p:nvPr/>
        </p:nvSpPr>
        <p:spPr>
          <a:xfrm>
            <a:off x="263520" y="2120400"/>
            <a:ext cx="1188000" cy="429840"/>
          </a:xfrm>
          <a:custGeom>
            <a:avLst/>
            <a:gdLst/>
            <a:ahLst/>
            <a:rect l="l" t="t" r="r" b="b"/>
            <a:pathLst>
              <a:path w="21600" h="2160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chemeClr val="tx2">
              <a:lumMod val="20000"/>
              <a:lumOff val="80000"/>
            </a:schemeClr>
          </a:solidFill>
          <a:ln w="25560">
            <a:solidFill>
              <a:schemeClr val="tx1"/>
            </a:solidFill>
            <a:miter/>
          </a:ln>
        </p:spPr>
        <p:style>
          <a:lnRef idx="0"/>
          <a:fillRef idx="0"/>
          <a:effectRef idx="0"/>
          <a:fontRef idx="minor"/>
        </p:style>
      </p:sp>
      <p:sp>
        <p:nvSpPr>
          <p:cNvPr id="799" name="CustomShape 18"/>
          <p:cNvSpPr/>
          <p:nvPr/>
        </p:nvSpPr>
        <p:spPr>
          <a:xfrm>
            <a:off x="691560" y="2163600"/>
            <a:ext cx="349920" cy="275040"/>
          </a:xfrm>
          <a:prstGeom prst="rect">
            <a:avLst/>
          </a:prstGeom>
          <a:noFill/>
          <a:ln w="12600">
            <a:noFill/>
          </a:ln>
        </p:spPr>
        <p:style>
          <a:lnRef idx="0"/>
          <a:fillRef idx="0"/>
          <a:effectRef idx="0"/>
          <a:fontRef idx="minor"/>
        </p:style>
        <p:txBody>
          <a:bodyPr wrap="none" lIns="0" rIns="0" tIns="0" bIns="0" anchor="ctr"/>
          <a:p>
            <a:pPr algn="ctr">
              <a:lnSpc>
                <a:spcPct val="100000"/>
              </a:lnSpc>
            </a:pPr>
            <a:r>
              <a:rPr b="0" lang="de-DE" sz="1800" spc="-1" strike="noStrike">
                <a:solidFill>
                  <a:srgbClr val="000000"/>
                </a:solidFill>
                <a:uFill>
                  <a:solidFill>
                    <a:srgbClr val="ffffff"/>
                  </a:solidFill>
                </a:uFill>
                <a:latin typeface="Calibri"/>
              </a:rPr>
              <a:t>RFC</a:t>
            </a:r>
            <a:endParaRPr b="0" lang="de-DE" sz="1800" spc="-1" strike="noStrike">
              <a:solidFill>
                <a:srgbClr val="000000"/>
              </a:solidFill>
              <a:uFill>
                <a:solidFill>
                  <a:srgbClr val="ffffff"/>
                </a:solidFill>
              </a:uFill>
              <a:latin typeface="Arial"/>
            </a:endParaRPr>
          </a:p>
        </p:txBody>
      </p:sp>
      <p:sp>
        <p:nvSpPr>
          <p:cNvPr id="800" name="Line 19"/>
          <p:cNvSpPr/>
          <p:nvPr/>
        </p:nvSpPr>
        <p:spPr>
          <a:xfrm>
            <a:off x="1461960" y="2297880"/>
            <a:ext cx="428400" cy="1440"/>
          </a:xfrm>
          <a:prstGeom prst="line">
            <a:avLst/>
          </a:prstGeom>
          <a:ln w="25560">
            <a:solidFill>
              <a:schemeClr val="tx1"/>
            </a:solidFill>
            <a:round/>
            <a:tailEnd len="med" type="triangle" w="med"/>
          </a:ln>
        </p:spPr>
        <p:style>
          <a:lnRef idx="0"/>
          <a:fillRef idx="0"/>
          <a:effectRef idx="0"/>
          <a:fontRef idx="minor"/>
        </p:style>
      </p:sp>
      <p:sp>
        <p:nvSpPr>
          <p:cNvPr id="801" name="CustomShape 20"/>
          <p:cNvSpPr/>
          <p:nvPr/>
        </p:nvSpPr>
        <p:spPr>
          <a:xfrm>
            <a:off x="4943520" y="2898000"/>
            <a:ext cx="1930680" cy="1005840"/>
          </a:xfrm>
          <a:custGeom>
            <a:avLst/>
            <a:gdLst/>
            <a:ahLst/>
            <a:rect l="l" t="t" r="r" b="b"/>
            <a:pathLst>
              <a:path w="21600" h="21600">
                <a:moveTo>
                  <a:pt x="10800" y="0"/>
                </a:moveTo>
                <a:lnTo>
                  <a:pt x="0" y="10800"/>
                </a:lnTo>
                <a:lnTo>
                  <a:pt x="10800" y="21600"/>
                </a:lnTo>
                <a:lnTo>
                  <a:pt x="21600" y="10800"/>
                </a:lnTo>
                <a:close/>
                <a:moveTo>
                  <a:pt x="10800" y="0"/>
                </a:moveTo>
              </a:path>
            </a:pathLst>
          </a:custGeom>
          <a:solidFill>
            <a:schemeClr val="tx2">
              <a:lumMod val="20000"/>
              <a:lumOff val="80000"/>
            </a:schemeClr>
          </a:solidFill>
          <a:ln w="25560">
            <a:solidFill>
              <a:schemeClr val="tx1"/>
            </a:solidFill>
            <a:miter/>
          </a:ln>
        </p:spPr>
        <p:style>
          <a:lnRef idx="0"/>
          <a:fillRef idx="0"/>
          <a:effectRef idx="0"/>
          <a:fontRef idx="minor"/>
        </p:style>
      </p:sp>
      <p:sp>
        <p:nvSpPr>
          <p:cNvPr id="802" name="CustomShape 21"/>
          <p:cNvSpPr/>
          <p:nvPr/>
        </p:nvSpPr>
        <p:spPr>
          <a:xfrm>
            <a:off x="5362560" y="3272400"/>
            <a:ext cx="1136520" cy="275040"/>
          </a:xfrm>
          <a:prstGeom prst="rect">
            <a:avLst/>
          </a:prstGeom>
          <a:noFill/>
          <a:ln w="12600">
            <a:noFill/>
          </a:ln>
        </p:spPr>
        <p:style>
          <a:lnRef idx="0"/>
          <a:fillRef idx="0"/>
          <a:effectRef idx="0"/>
          <a:fontRef idx="minor"/>
        </p:style>
        <p:txBody>
          <a:bodyPr wrap="none" lIns="0" rIns="0" tIns="0" bIns="0" anchor="ctr"/>
          <a:p>
            <a:pPr algn="ctr">
              <a:lnSpc>
                <a:spcPct val="100000"/>
              </a:lnSpc>
            </a:pPr>
            <a:r>
              <a:rPr b="0" lang="de-DE" sz="1800" spc="-1" strike="noStrike">
                <a:solidFill>
                  <a:srgbClr val="000000"/>
                </a:solidFill>
                <a:uFill>
                  <a:solidFill>
                    <a:srgbClr val="ffffff"/>
                  </a:solidFill>
                </a:uFill>
                <a:latin typeface="Calibri"/>
              </a:rPr>
              <a:t>Genehmigt?</a:t>
            </a:r>
            <a:endParaRPr b="0" lang="de-DE" sz="1800" spc="-1" strike="noStrike">
              <a:solidFill>
                <a:srgbClr val="000000"/>
              </a:solidFill>
              <a:uFill>
                <a:solidFill>
                  <a:srgbClr val="ffffff"/>
                </a:solidFill>
              </a:uFill>
              <a:latin typeface="Arial"/>
            </a:endParaRPr>
          </a:p>
        </p:txBody>
      </p:sp>
      <p:sp>
        <p:nvSpPr>
          <p:cNvPr id="803" name="CustomShape 22"/>
          <p:cNvSpPr/>
          <p:nvPr/>
        </p:nvSpPr>
        <p:spPr>
          <a:xfrm flipH="1" rot="10800000">
            <a:off x="4932360" y="3905640"/>
            <a:ext cx="497160" cy="501120"/>
          </a:xfrm>
          <a:custGeom>
            <a:avLst/>
            <a:gdLst/>
            <a:ahLst/>
            <a:rect l="l" t="t" r="r" b="b"/>
            <a:pathLst>
              <a:path w="21600" h="21600">
                <a:moveTo>
                  <a:pt x="0" y="0"/>
                </a:moveTo>
                <a:lnTo>
                  <a:pt x="10729" y="0"/>
                </a:lnTo>
                <a:lnTo>
                  <a:pt x="10729" y="21600"/>
                </a:lnTo>
                <a:lnTo>
                  <a:pt x="21600" y="21600"/>
                </a:lnTo>
              </a:path>
            </a:pathLst>
          </a:custGeom>
          <a:noFill/>
          <a:ln w="25560">
            <a:solidFill>
              <a:schemeClr val="tx1"/>
            </a:solidFill>
            <a:miter/>
            <a:tailEnd len="med" type="triangle" w="med"/>
          </a:ln>
        </p:spPr>
        <p:style>
          <a:lnRef idx="0"/>
          <a:fillRef idx="0"/>
          <a:effectRef idx="0"/>
          <a:fontRef idx="minor"/>
        </p:style>
      </p:sp>
      <p:sp>
        <p:nvSpPr>
          <p:cNvPr id="804" name="CustomShape 23"/>
          <p:cNvSpPr/>
          <p:nvPr/>
        </p:nvSpPr>
        <p:spPr>
          <a:xfrm>
            <a:off x="7529760" y="3115440"/>
            <a:ext cx="1336680" cy="572400"/>
          </a:xfrm>
          <a:prstGeom prst="rect">
            <a:avLst/>
          </a:prstGeom>
          <a:noFill/>
          <a:ln w="25560">
            <a:solidFill>
              <a:schemeClr val="tx1"/>
            </a:solidFill>
            <a:miter/>
          </a:ln>
        </p:spPr>
        <p:style>
          <a:lnRef idx="0"/>
          <a:fillRef idx="0"/>
          <a:effectRef idx="0"/>
          <a:fontRef idx="minor"/>
        </p:style>
      </p:sp>
      <p:sp>
        <p:nvSpPr>
          <p:cNvPr id="805" name="CustomShape 24"/>
          <p:cNvSpPr/>
          <p:nvPr/>
        </p:nvSpPr>
        <p:spPr>
          <a:xfrm>
            <a:off x="7722360" y="3126240"/>
            <a:ext cx="999360" cy="549360"/>
          </a:xfrm>
          <a:prstGeom prst="rect">
            <a:avLst/>
          </a:prstGeom>
          <a:noFill/>
          <a:ln w="12600">
            <a:noFill/>
          </a:ln>
        </p:spPr>
        <p:style>
          <a:lnRef idx="0"/>
          <a:fillRef idx="0"/>
          <a:effectRef idx="0"/>
          <a:fontRef idx="minor"/>
        </p:style>
        <p:txBody>
          <a:bodyPr wrap="none" lIns="0" rIns="0" tIns="0" bIns="0" anchor="ctr"/>
          <a:p>
            <a:pPr algn="ctr">
              <a:lnSpc>
                <a:spcPct val="100000"/>
              </a:lnSpc>
            </a:pPr>
            <a:r>
              <a:rPr b="0" lang="de-DE" sz="1800" spc="-1" strike="noStrike">
                <a:solidFill>
                  <a:srgbClr val="000000"/>
                </a:solidFill>
                <a:uFill>
                  <a:solidFill>
                    <a:srgbClr val="ffffff"/>
                  </a:solidFill>
                </a:uFill>
                <a:latin typeface="Calibri"/>
              </a:rPr>
              <a:t>Change</a:t>
            </a:r>
            <a:endParaRPr b="0" lang="de-DE" sz="1800" spc="-1" strike="noStrike">
              <a:solidFill>
                <a:srgbClr val="000000"/>
              </a:solidFill>
              <a:uFill>
                <a:solidFill>
                  <a:srgbClr val="ffffff"/>
                </a:solidFill>
              </a:uFill>
              <a:latin typeface="Arial"/>
            </a:endParaRPr>
          </a:p>
          <a:p>
            <a:pPr algn="ctr">
              <a:lnSpc>
                <a:spcPct val="100000"/>
              </a:lnSpc>
            </a:pPr>
            <a:r>
              <a:rPr b="0" lang="de-DE" sz="1800" spc="-1" strike="noStrike">
                <a:solidFill>
                  <a:srgbClr val="000000"/>
                </a:solidFill>
                <a:uFill>
                  <a:solidFill>
                    <a:srgbClr val="ffffff"/>
                  </a:solidFill>
                </a:uFill>
                <a:latin typeface="Calibri"/>
              </a:rPr>
              <a:t>verweigert</a:t>
            </a:r>
            <a:endParaRPr b="0" lang="de-DE" sz="1800" spc="-1" strike="noStrike">
              <a:solidFill>
                <a:srgbClr val="000000"/>
              </a:solidFill>
              <a:uFill>
                <a:solidFill>
                  <a:srgbClr val="ffffff"/>
                </a:solidFill>
              </a:uFill>
              <a:latin typeface="Arial"/>
            </a:endParaRPr>
          </a:p>
        </p:txBody>
      </p:sp>
      <p:sp>
        <p:nvSpPr>
          <p:cNvPr id="806" name="Line 25"/>
          <p:cNvSpPr/>
          <p:nvPr/>
        </p:nvSpPr>
        <p:spPr>
          <a:xfrm>
            <a:off x="6884640" y="3403800"/>
            <a:ext cx="637920" cy="1080"/>
          </a:xfrm>
          <a:prstGeom prst="line">
            <a:avLst/>
          </a:prstGeom>
          <a:ln w="25560">
            <a:solidFill>
              <a:schemeClr val="tx1"/>
            </a:solidFill>
            <a:round/>
            <a:tailEnd len="med" type="triangle" w="med"/>
          </a:ln>
        </p:spPr>
        <p:style>
          <a:lnRef idx="0"/>
          <a:fillRef idx="0"/>
          <a:effectRef idx="0"/>
          <a:fontRef idx="minor"/>
        </p:style>
      </p:sp>
      <p:sp>
        <p:nvSpPr>
          <p:cNvPr id="807" name="CustomShape 26"/>
          <p:cNvSpPr/>
          <p:nvPr/>
        </p:nvSpPr>
        <p:spPr>
          <a:xfrm>
            <a:off x="6933960" y="3126600"/>
            <a:ext cx="435600" cy="274680"/>
          </a:xfrm>
          <a:prstGeom prst="rect">
            <a:avLst/>
          </a:prstGeom>
          <a:noFill/>
          <a:ln w="25560">
            <a:noFill/>
          </a:ln>
        </p:spPr>
        <p:style>
          <a:lnRef idx="0"/>
          <a:fillRef idx="0"/>
          <a:effectRef idx="0"/>
          <a:fontRef idx="minor"/>
        </p:style>
        <p:txBody>
          <a:bodyPr wrap="none" lIns="0" rIns="0" tIns="0" bIns="0"/>
          <a:p>
            <a:pPr algn="ctr">
              <a:lnSpc>
                <a:spcPct val="100000"/>
              </a:lnSpc>
            </a:pPr>
            <a:r>
              <a:rPr b="0" lang="de-DE" sz="1800" spc="-1" strike="noStrike">
                <a:solidFill>
                  <a:srgbClr val="000000"/>
                </a:solidFill>
                <a:uFill>
                  <a:solidFill>
                    <a:srgbClr val="ffffff"/>
                  </a:solidFill>
                </a:uFill>
                <a:latin typeface="Calibri"/>
              </a:rPr>
              <a:t>Nein</a:t>
            </a:r>
            <a:endParaRPr b="0" lang="de-DE" sz="1800" spc="-1" strike="noStrike">
              <a:solidFill>
                <a:srgbClr val="000000"/>
              </a:solidFill>
              <a:uFill>
                <a:solidFill>
                  <a:srgbClr val="ffffff"/>
                </a:solidFill>
              </a:uFill>
              <a:latin typeface="Arial"/>
            </a:endParaRPr>
          </a:p>
        </p:txBody>
      </p:sp>
      <p:sp>
        <p:nvSpPr>
          <p:cNvPr id="808" name="CustomShape 27"/>
          <p:cNvSpPr/>
          <p:nvPr/>
        </p:nvSpPr>
        <p:spPr>
          <a:xfrm rot="5400000">
            <a:off x="4186440" y="2889720"/>
            <a:ext cx="699480" cy="2746080"/>
          </a:xfrm>
          <a:custGeom>
            <a:avLst/>
            <a:gdLst/>
            <a:ahLst/>
            <a:rect l="l" t="t" r="r" b="b"/>
            <a:pathLst>
              <a:path w="21600" h="21600">
                <a:moveTo>
                  <a:pt x="0" y="0"/>
                </a:moveTo>
                <a:lnTo>
                  <a:pt x="10751" y="0"/>
                </a:lnTo>
                <a:lnTo>
                  <a:pt x="10751" y="21600"/>
                </a:lnTo>
                <a:lnTo>
                  <a:pt x="21600" y="21600"/>
                </a:lnTo>
              </a:path>
            </a:pathLst>
          </a:custGeom>
          <a:noFill/>
          <a:ln w="25560">
            <a:solidFill>
              <a:schemeClr val="tx1"/>
            </a:solidFill>
            <a:miter/>
            <a:tailEnd len="med" type="triangle" w="med"/>
          </a:ln>
        </p:spPr>
        <p:style>
          <a:lnRef idx="0"/>
          <a:fillRef idx="0"/>
          <a:effectRef idx="0"/>
          <a:fontRef idx="minor"/>
        </p:style>
      </p:sp>
      <p:sp>
        <p:nvSpPr>
          <p:cNvPr id="809" name="CustomShape 28"/>
          <p:cNvSpPr/>
          <p:nvPr/>
        </p:nvSpPr>
        <p:spPr>
          <a:xfrm>
            <a:off x="6021000" y="3916800"/>
            <a:ext cx="183960" cy="274680"/>
          </a:xfrm>
          <a:prstGeom prst="rect">
            <a:avLst/>
          </a:prstGeom>
          <a:noFill/>
          <a:ln w="25560">
            <a:noFill/>
          </a:ln>
        </p:spPr>
        <p:style>
          <a:lnRef idx="0"/>
          <a:fillRef idx="0"/>
          <a:effectRef idx="0"/>
          <a:fontRef idx="minor"/>
        </p:style>
        <p:txBody>
          <a:bodyPr wrap="none" lIns="0" rIns="0" tIns="0" bIns="0"/>
          <a:p>
            <a:pPr algn="ctr">
              <a:lnSpc>
                <a:spcPct val="100000"/>
              </a:lnSpc>
            </a:pPr>
            <a:r>
              <a:rPr b="0" lang="de-DE" sz="1800" spc="-1" strike="noStrike">
                <a:solidFill>
                  <a:srgbClr val="000000"/>
                </a:solidFill>
                <a:uFill>
                  <a:solidFill>
                    <a:srgbClr val="ffffff"/>
                  </a:solidFill>
                </a:uFill>
                <a:latin typeface="Calibri"/>
              </a:rPr>
              <a:t>Ja</a:t>
            </a:r>
            <a:endParaRPr b="0" lang="de-DE" sz="1800" spc="-1" strike="noStrike">
              <a:solidFill>
                <a:srgbClr val="000000"/>
              </a:solidFill>
              <a:uFill>
                <a:solidFill>
                  <a:srgbClr val="ffffff"/>
                </a:solidFill>
              </a:uFill>
              <a:latin typeface="Arial"/>
            </a:endParaRPr>
          </a:p>
        </p:txBody>
      </p:sp>
      <p:sp>
        <p:nvSpPr>
          <p:cNvPr id="810" name="CustomShape 29"/>
          <p:cNvSpPr/>
          <p:nvPr/>
        </p:nvSpPr>
        <p:spPr>
          <a:xfrm>
            <a:off x="1749960" y="5832000"/>
            <a:ext cx="360" cy="276840"/>
          </a:xfrm>
          <a:prstGeom prst="rect">
            <a:avLst/>
          </a:prstGeom>
          <a:noFill/>
          <a:ln w="12600">
            <a:noFill/>
          </a:ln>
        </p:spPr>
        <p:style>
          <a:lnRef idx="0"/>
          <a:fillRef idx="0"/>
          <a:effectRef idx="0"/>
          <a:fontRef idx="minor"/>
        </p:style>
      </p:sp>
      <p:sp>
        <p:nvSpPr>
          <p:cNvPr id="811" name="TextShape 30"/>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ea typeface="ＭＳ Ｐゴシック"/>
              </a:rPr>
              <a:t>CHM: Workflow</a:t>
            </a:r>
            <a:endParaRPr b="0" lang="en-US" sz="1800" spc="-1" strike="noStrike">
              <a:solidFill>
                <a:srgbClr val="000000"/>
              </a:solidFill>
              <a:uFill>
                <a:solidFill>
                  <a:srgbClr val="ffffff"/>
                </a:solidFill>
              </a:uFill>
              <a:latin typeface="Calibri"/>
            </a:endParaRPr>
          </a:p>
        </p:txBody>
      </p:sp>
      <p:sp>
        <p:nvSpPr>
          <p:cNvPr id="812" name="TextShape 31"/>
          <p:cNvSpPr txBox="1"/>
          <p:nvPr/>
        </p:nvSpPr>
        <p:spPr>
          <a:xfrm>
            <a:off x="6553080" y="6430680"/>
            <a:ext cx="2133360" cy="364680"/>
          </a:xfrm>
          <a:prstGeom prst="rect">
            <a:avLst/>
          </a:prstGeom>
          <a:noFill/>
          <a:ln>
            <a:noFill/>
          </a:ln>
        </p:spPr>
        <p:txBody>
          <a:bodyPr anchor="ctr"/>
          <a:p>
            <a:pPr algn="r">
              <a:lnSpc>
                <a:spcPct val="100000"/>
              </a:lnSpc>
            </a:pPr>
            <a:fld id="{7A5BB238-18FB-46DB-A33E-99AFC161FE01}"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0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3"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CHM: Rollen und Verantwortlichkeiten</a:t>
            </a:r>
            <a:endParaRPr b="0" lang="en-US" sz="1800" spc="-1" strike="noStrike">
              <a:solidFill>
                <a:srgbClr val="000000"/>
              </a:solidFill>
              <a:uFill>
                <a:solidFill>
                  <a:srgbClr val="ffffff"/>
                </a:solidFill>
              </a:uFill>
              <a:latin typeface="Calibri"/>
            </a:endParaRPr>
          </a:p>
        </p:txBody>
      </p:sp>
      <p:graphicFrame>
        <p:nvGraphicFramePr>
          <p:cNvPr id="814" name="Table 2"/>
          <p:cNvGraphicFramePr/>
          <p:nvPr/>
        </p:nvGraphicFramePr>
        <p:xfrm>
          <a:off x="457200" y="1697040"/>
          <a:ext cx="8229240" cy="1112040"/>
        </p:xfrm>
        <a:graphic>
          <a:graphicData uri="http://schemas.openxmlformats.org/drawingml/2006/table">
            <a:tbl>
              <a:tblPr/>
              <a:tblGrid>
                <a:gridCol w="1807200"/>
                <a:gridCol w="4093200"/>
                <a:gridCol w="2328840"/>
              </a:tblGrid>
              <a:tr h="546120">
                <a:tc>
                  <a:txBody>
                    <a:bodyPr/>
                    <a:p>
                      <a:pPr>
                        <a:lnSpc>
                          <a:spcPct val="100000"/>
                        </a:lnSpc>
                      </a:pPr>
                      <a:r>
                        <a:rPr b="1" lang="de-DE" sz="1800" spc="-1" strike="noStrike">
                          <a:solidFill>
                            <a:srgbClr val="ffffff"/>
                          </a:solidFill>
                          <a:uFill>
                            <a:solidFill>
                              <a:srgbClr val="ffffff"/>
                            </a:solidFill>
                          </a:uFill>
                          <a:latin typeface="Calibri"/>
                        </a:rPr>
                        <a:t>Rolle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Aufgaben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Ca. Anzahl Personen mit dieser Rolle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494280">
                <a:tc>
                  <a:txBody>
                    <a:bodyPr/>
                    <a:p>
                      <a:pPr>
                        <a:lnSpc>
                          <a:spcPct val="100000"/>
                        </a:lnSpc>
                      </a:pPr>
                      <a:r>
                        <a:rPr b="0" lang="de-DE" sz="1600" spc="-1" strike="noStrike">
                          <a:solidFill>
                            <a:srgbClr val="000000"/>
                          </a:solidFill>
                          <a:uFill>
                            <a:solidFill>
                              <a:srgbClr val="ffffff"/>
                            </a:solidFill>
                          </a:uFill>
                          <a:latin typeface="Calibri"/>
                        </a:rPr>
                        <a:t>Prozess-Owner CHM</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i="1" lang="de-DE" sz="1600" spc="-1" strike="noStrike">
                          <a:solidFill>
                            <a:srgbClr val="000000"/>
                          </a:solidFill>
                          <a:uFill>
                            <a:solidFill>
                              <a:srgbClr val="ffffff"/>
                            </a:solidFill>
                          </a:uFill>
                          <a:latin typeface="Calibri"/>
                        </a:rPr>
                        <a:t>Allg. Aufgaben eines Prozess-Owners im Kontext CHM</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nur 1</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2909160">
                <a:tc>
                  <a:txBody>
                    <a:bodyPr/>
                    <a:p>
                      <a:pPr>
                        <a:lnSpc>
                          <a:spcPct val="100000"/>
                        </a:lnSpc>
                      </a:pPr>
                      <a:r>
                        <a:rPr b="0" lang="de-DE" sz="1600" spc="-1" strike="noStrike">
                          <a:solidFill>
                            <a:srgbClr val="000000"/>
                          </a:solidFill>
                          <a:uFill>
                            <a:solidFill>
                              <a:srgbClr val="ffffff"/>
                            </a:solidFill>
                          </a:uFill>
                          <a:latin typeface="Calibri"/>
                        </a:rPr>
                        <a:t>Prozessmanager CHM</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i="1" lang="de-DE" sz="1600" spc="-1" strike="noStrike">
                          <a:solidFill>
                            <a:srgbClr val="000000"/>
                          </a:solidFill>
                          <a:uFill>
                            <a:solidFill>
                              <a:srgbClr val="ffffff"/>
                            </a:solidFill>
                          </a:uFill>
                          <a:latin typeface="Calibri"/>
                        </a:rPr>
                        <a:t>Allg. Aufgaben eines Prozessmanagers und:</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Planung, Vorbereitung und Moderation von Change Advisory Board (CAB) Meetings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Pflege der Liste und Beschreibung von Standard Changes (zusammen mit technischen Experten)</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Sicherstellung dass alle RFCs effektiv und fristgerecht verarbeitet werden</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Überwachung des Gesamtfortschritts von Changes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Regelmäßige Review der Change Aufzeichnungen zur Identifizierung von Trends, Nichtkonformitäten oder schlechter Dokumentation/Nachvollziehbarkeit</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600" spc="-1" strike="noStrike">
                          <a:solidFill>
                            <a:srgbClr val="000000"/>
                          </a:solidFill>
                          <a:uFill>
                            <a:solidFill>
                              <a:srgbClr val="ffffff"/>
                            </a:solidFill>
                          </a:uFill>
                          <a:latin typeface="Calibri"/>
                        </a:rPr>
                        <a:t>nur 1</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bl>
          </a:graphicData>
        </a:graphic>
      </p:graphicFrame>
      <p:sp>
        <p:nvSpPr>
          <p:cNvPr id="815" name="TextShape 3"/>
          <p:cNvSpPr txBox="1"/>
          <p:nvPr/>
        </p:nvSpPr>
        <p:spPr>
          <a:xfrm>
            <a:off x="6553080" y="6430680"/>
            <a:ext cx="2133360" cy="364680"/>
          </a:xfrm>
          <a:prstGeom prst="rect">
            <a:avLst/>
          </a:prstGeom>
          <a:noFill/>
          <a:ln>
            <a:noFill/>
          </a:ln>
        </p:spPr>
        <p:txBody>
          <a:bodyPr anchor="ctr"/>
          <a:p>
            <a:pPr algn="r">
              <a:lnSpc>
                <a:spcPct val="100000"/>
              </a:lnSpc>
            </a:pPr>
            <a:fld id="{3F79F9C7-3FC8-4283-B5C5-42AA3CCE6A74}"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0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6"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CHM: Rollen und Verantwortlichkeiten</a:t>
            </a:r>
            <a:endParaRPr b="0" lang="en-US" sz="1800" spc="-1" strike="noStrike">
              <a:solidFill>
                <a:srgbClr val="000000"/>
              </a:solidFill>
              <a:uFill>
                <a:solidFill>
                  <a:srgbClr val="ffffff"/>
                </a:solidFill>
              </a:uFill>
              <a:latin typeface="Calibri"/>
            </a:endParaRPr>
          </a:p>
        </p:txBody>
      </p:sp>
      <p:graphicFrame>
        <p:nvGraphicFramePr>
          <p:cNvPr id="817" name="Table 2"/>
          <p:cNvGraphicFramePr/>
          <p:nvPr/>
        </p:nvGraphicFramePr>
        <p:xfrm>
          <a:off x="457200" y="1697040"/>
          <a:ext cx="8229240" cy="1112040"/>
        </p:xfrm>
        <a:graphic>
          <a:graphicData uri="http://schemas.openxmlformats.org/drawingml/2006/table">
            <a:tbl>
              <a:tblPr/>
              <a:tblGrid>
                <a:gridCol w="1685880"/>
                <a:gridCol w="4214880"/>
                <a:gridCol w="2328480"/>
              </a:tblGrid>
              <a:tr h="546120">
                <a:tc>
                  <a:txBody>
                    <a:bodyPr/>
                    <a:p>
                      <a:pPr>
                        <a:lnSpc>
                          <a:spcPct val="100000"/>
                        </a:lnSpc>
                      </a:pPr>
                      <a:r>
                        <a:rPr b="1" lang="de-DE" sz="1800" spc="-1" strike="noStrike">
                          <a:solidFill>
                            <a:srgbClr val="ffffff"/>
                          </a:solidFill>
                          <a:uFill>
                            <a:solidFill>
                              <a:srgbClr val="ffffff"/>
                            </a:solidFill>
                          </a:uFill>
                          <a:latin typeface="Calibri"/>
                        </a:rPr>
                        <a:t>Rolle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Aufgaben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Ca. Anzahl Personen mit dieser Rolle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896760">
                <a:tc>
                  <a:txBody>
                    <a:bodyPr/>
                    <a:p>
                      <a:pPr>
                        <a:lnSpc>
                          <a:spcPct val="100000"/>
                        </a:lnSpc>
                      </a:pPr>
                      <a:r>
                        <a:rPr b="0" lang="de-DE" sz="1600" spc="-1" strike="noStrike">
                          <a:solidFill>
                            <a:srgbClr val="000000"/>
                          </a:solidFill>
                          <a:uFill>
                            <a:solidFill>
                              <a:srgbClr val="ffffff"/>
                            </a:solidFill>
                          </a:uFill>
                          <a:latin typeface="Calibri"/>
                        </a:rPr>
                        <a:t>Change-Requester</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Reicht einen RFC ein</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Gibt wenn notwendig weitere Informationen und repräsentiert den gewünschten Change in einem CAB Meeting</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1 je RFC</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2305440">
                <a:tc>
                  <a:txBody>
                    <a:bodyPr/>
                    <a:p>
                      <a:pPr>
                        <a:lnSpc>
                          <a:spcPct val="100000"/>
                        </a:lnSpc>
                      </a:pPr>
                      <a:r>
                        <a:rPr b="0" lang="de-DE" sz="1600" spc="-1" strike="noStrike">
                          <a:solidFill>
                            <a:srgbClr val="000000"/>
                          </a:solidFill>
                          <a:uFill>
                            <a:solidFill>
                              <a:srgbClr val="ffffff"/>
                            </a:solidFill>
                          </a:uFill>
                          <a:latin typeface="Calibri"/>
                        </a:rPr>
                        <a:t>Change-Verantwortlicher</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Kontrolle und Koordination aller Aktivitäten zu einem Change</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Überwachung des Fortschritts der Change Bewertung und Implementierung</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Sicherstellung der vollständigen und aktuellen Change Aufzeichnung zu jeder Zeit des Change Fortschritts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Falls nötig Kommunikation mit dem Release Owner des zugehörigen Releases</a:t>
                      </a:r>
                      <a:endParaRPr b="0" lang="de-DE" sz="1800" spc="-1" strike="noStrike">
                        <a:solidFill>
                          <a:srgbClr val="000000"/>
                        </a:solidFill>
                        <a:uFill>
                          <a:solidFill>
                            <a:srgbClr val="ffffff"/>
                          </a:solidFill>
                        </a:uFill>
                        <a:latin typeface="Arial"/>
                      </a:endParaRPr>
                    </a:p>
                    <a:p>
                      <a:pPr>
                        <a:lnSpc>
                          <a:spcPct val="100000"/>
                        </a:lnSpc>
                      </a:pPr>
                      <a:r>
                        <a:rPr b="0" i="1" lang="de-DE" sz="1600" spc="-1" strike="noStrike">
                          <a:solidFill>
                            <a:srgbClr val="000000"/>
                          </a:solidFill>
                          <a:uFill>
                            <a:solidFill>
                              <a:srgbClr val="ffffff"/>
                            </a:solidFill>
                          </a:uFill>
                          <a:latin typeface="Calibri"/>
                        </a:rPr>
                        <a:t>… </a:t>
                      </a:r>
                      <a:r>
                        <a:rPr b="0" i="1" lang="de-DE" sz="1600" spc="-1" strike="noStrike">
                          <a:solidFill>
                            <a:srgbClr val="000000"/>
                          </a:solidFill>
                          <a:uFill>
                            <a:solidFill>
                              <a:srgbClr val="ffffff"/>
                            </a:solidFill>
                          </a:uFill>
                          <a:latin typeface="Calibri"/>
                        </a:rPr>
                        <a:t>gemäß den generischen Aufgaben eines Fall-Eigentümers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600" spc="-1" strike="noStrike">
                          <a:solidFill>
                            <a:srgbClr val="000000"/>
                          </a:solidFill>
                          <a:uFill>
                            <a:solidFill>
                              <a:srgbClr val="ffffff"/>
                            </a:solidFill>
                          </a:uFill>
                          <a:latin typeface="Calibri"/>
                        </a:rPr>
                        <a:t>1 je Change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bl>
          </a:graphicData>
        </a:graphic>
      </p:graphicFrame>
      <p:sp>
        <p:nvSpPr>
          <p:cNvPr id="818" name="TextShape 3"/>
          <p:cNvSpPr txBox="1"/>
          <p:nvPr/>
        </p:nvSpPr>
        <p:spPr>
          <a:xfrm>
            <a:off x="6553080" y="6430680"/>
            <a:ext cx="2133360" cy="364680"/>
          </a:xfrm>
          <a:prstGeom prst="rect">
            <a:avLst/>
          </a:prstGeom>
          <a:noFill/>
          <a:ln>
            <a:noFill/>
          </a:ln>
        </p:spPr>
        <p:txBody>
          <a:bodyPr anchor="ctr"/>
          <a:p>
            <a:pPr algn="r">
              <a:lnSpc>
                <a:spcPct val="100000"/>
              </a:lnSpc>
            </a:pPr>
            <a:fld id="{175FABBE-BCFC-48AB-805F-12A4956586C1}"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3"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Richtlinien und Prozesse</a:t>
            </a:r>
            <a:endParaRPr b="0" lang="en-US" sz="1800" spc="-1" strike="noStrike">
              <a:solidFill>
                <a:srgbClr val="000000"/>
              </a:solidFill>
              <a:uFill>
                <a:solidFill>
                  <a:srgbClr val="ffffff"/>
                </a:solidFill>
              </a:uFill>
              <a:latin typeface="Calibri"/>
            </a:endParaRPr>
          </a:p>
        </p:txBody>
      </p:sp>
      <p:sp>
        <p:nvSpPr>
          <p:cNvPr id="234" name="TextShape 2"/>
          <p:cNvSpPr txBox="1"/>
          <p:nvPr/>
        </p:nvSpPr>
        <p:spPr>
          <a:xfrm>
            <a:off x="457200" y="1696680"/>
            <a:ext cx="8229240" cy="4625640"/>
          </a:xfrm>
          <a:prstGeom prst="rect">
            <a:avLst/>
          </a:prstGeom>
          <a:noFill/>
          <a:ln>
            <a:noFill/>
          </a:ln>
        </p:spPr>
        <p:txBody>
          <a:bodyPr/>
          <a:p>
            <a:endParaRPr b="0" lang="en-US" sz="2800" spc="-1" strike="noStrike">
              <a:solidFill>
                <a:srgbClr val="000000"/>
              </a:solidFill>
              <a:uFill>
                <a:solidFill>
                  <a:srgbClr val="ffffff"/>
                </a:solidFill>
              </a:uFill>
              <a:latin typeface="Calibri"/>
            </a:endParaRPr>
          </a:p>
        </p:txBody>
      </p:sp>
      <p:sp>
        <p:nvSpPr>
          <p:cNvPr id="235" name="TextShape 3"/>
          <p:cNvSpPr txBox="1"/>
          <p:nvPr/>
        </p:nvSpPr>
        <p:spPr>
          <a:xfrm>
            <a:off x="6553080" y="6430680"/>
            <a:ext cx="2133360" cy="364680"/>
          </a:xfrm>
          <a:prstGeom prst="rect">
            <a:avLst/>
          </a:prstGeom>
          <a:noFill/>
          <a:ln>
            <a:noFill/>
          </a:ln>
        </p:spPr>
        <p:txBody>
          <a:bodyPr anchor="ctr"/>
          <a:p>
            <a:pPr algn="r">
              <a:lnSpc>
                <a:spcPct val="100000"/>
              </a:lnSpc>
            </a:pPr>
            <a:fld id="{74351B63-7D03-4578-BA95-8F8B1815BEC4}"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236" name="Table 4"/>
          <p:cNvGraphicFramePr/>
          <p:nvPr/>
        </p:nvGraphicFramePr>
        <p:xfrm>
          <a:off x="457200" y="1696680"/>
          <a:ext cx="8229240" cy="911520"/>
        </p:xfrm>
        <a:graphic>
          <a:graphicData uri="http://schemas.openxmlformats.org/drawingml/2006/table">
            <a:tbl>
              <a:tblPr/>
              <a:tblGrid>
                <a:gridCol w="8229600"/>
              </a:tblGrid>
              <a:tr h="17712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nach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1843560">
                <a:tc>
                  <a:txBody>
                    <a:bodyPr lIns="68400" rIns="68400" tIns="0" bIns="0"/>
                    <a:p>
                      <a:pPr>
                        <a:lnSpc>
                          <a:spcPct val="100000"/>
                        </a:lnSpc>
                      </a:pPr>
                      <a:r>
                        <a:rPr b="0" lang="de-DE" sz="2000" spc="-1" strike="noStrike">
                          <a:solidFill>
                            <a:srgbClr val="000000"/>
                          </a:solidFill>
                          <a:uFill>
                            <a:solidFill>
                              <a:srgbClr val="ffffff"/>
                            </a:solidFill>
                          </a:uFill>
                          <a:latin typeface="Calibri"/>
                        </a:rPr>
                        <a:t>Richtlinie:</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Dokumentierter Satz an Absichten, Erwartungen, Zielsetzungen, Regeln und Anforderungen, oftmals durch Vertreter des </a:t>
                      </a:r>
                      <a:r>
                        <a:rPr b="0" i="1" lang="de-DE" sz="1800" spc="-1" strike="noStrike">
                          <a:solidFill>
                            <a:srgbClr val="000000"/>
                          </a:solidFill>
                          <a:uFill>
                            <a:solidFill>
                              <a:srgbClr val="ffffff"/>
                            </a:solidFill>
                          </a:uFill>
                          <a:latin typeface="Calibri"/>
                        </a:rPr>
                        <a:t>Top-Management</a:t>
                      </a:r>
                      <a:r>
                        <a:rPr b="0" lang="de-DE" sz="1800" spc="-1" strike="noStrike">
                          <a:solidFill>
                            <a:srgbClr val="000000"/>
                          </a:solidFill>
                          <a:uFill>
                            <a:solidFill>
                              <a:srgbClr val="ffffff"/>
                            </a:solidFill>
                          </a:uFill>
                          <a:latin typeface="Calibri"/>
                        </a:rPr>
                        <a:t> in einer Organisation oder </a:t>
                      </a:r>
                      <a:r>
                        <a:rPr b="0" i="1" lang="de-DE" sz="1800" spc="-1" strike="noStrike">
                          <a:solidFill>
                            <a:srgbClr val="000000"/>
                          </a:solidFill>
                          <a:uFill>
                            <a:solidFill>
                              <a:srgbClr val="ffffff"/>
                            </a:solidFill>
                          </a:uFill>
                          <a:latin typeface="Calibri"/>
                        </a:rPr>
                        <a:t>Föderation</a:t>
                      </a:r>
                      <a:r>
                        <a:rPr b="0" lang="de-DE" sz="1800" spc="-1" strike="noStrike">
                          <a:solidFill>
                            <a:srgbClr val="000000"/>
                          </a:solidFill>
                          <a:uFill>
                            <a:solidFill>
                              <a:srgbClr val="ffffff"/>
                            </a:solidFill>
                          </a:uFill>
                          <a:latin typeface="Calibri"/>
                        </a:rPr>
                        <a:t> formal zum Ausdruck gebracht</a:t>
                      </a:r>
                      <a:endParaRPr b="0" lang="de-DE" sz="1800" spc="-1" strike="noStrike">
                        <a:solidFill>
                          <a:srgbClr val="000000"/>
                        </a:solidFill>
                        <a:uFill>
                          <a:solidFill>
                            <a:srgbClr val="ffffff"/>
                          </a:solidFill>
                        </a:uFill>
                        <a:latin typeface="Arial"/>
                      </a:endParaRPr>
                    </a:p>
                    <a:p>
                      <a:pPr marL="457200">
                        <a:lnSpc>
                          <a:spcPct val="100000"/>
                        </a:lnSpc>
                      </a:pPr>
                      <a:endParaRPr b="0" lang="de-DE" sz="1800" spc="-1" strike="noStrike">
                        <a:solidFill>
                          <a:srgbClr val="000000"/>
                        </a:solidFill>
                        <a:uFill>
                          <a:solidFill>
                            <a:srgbClr val="ffffff"/>
                          </a:solidFill>
                        </a:uFill>
                        <a:latin typeface="Arial"/>
                      </a:endParaRPr>
                    </a:p>
                    <a:p>
                      <a:pPr marL="457200">
                        <a:lnSpc>
                          <a:spcPct val="100000"/>
                        </a:lnSpc>
                      </a:pPr>
                      <a:r>
                        <a:rPr b="0" i="1" lang="de-DE" sz="1800" spc="-1" strike="noStrike">
                          <a:solidFill>
                            <a:srgbClr val="000000"/>
                          </a:solidFill>
                          <a:uFill>
                            <a:solidFill>
                              <a:srgbClr val="ffffff"/>
                            </a:solidFill>
                          </a:uFill>
                          <a:latin typeface="Calibri"/>
                        </a:rPr>
                        <a:t>Anmerkung: Vorgaben aus Richtlinien werden durch Prozesse realisiert, die wiederum aus Aktivitäten bestehen, die von Personen im Einklang mit definierten Verfahren ausgeführt werden.</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graphicFrame>
        <p:nvGraphicFramePr>
          <p:cNvPr id="237" name="Table 5"/>
          <p:cNvGraphicFramePr/>
          <p:nvPr/>
        </p:nvGraphicFramePr>
        <p:xfrm>
          <a:off x="457200" y="4250520"/>
          <a:ext cx="8229240" cy="911520"/>
        </p:xfrm>
        <a:graphic>
          <a:graphicData uri="http://schemas.openxmlformats.org/drawingml/2006/table">
            <a:tbl>
              <a:tblPr/>
              <a:tblGrid>
                <a:gridCol w="8229600"/>
              </a:tblGrid>
              <a:tr h="17712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nach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1843560">
                <a:tc>
                  <a:txBody>
                    <a:bodyPr lIns="68400" rIns="68400" tIns="0" bIns="0"/>
                    <a:p>
                      <a:pPr>
                        <a:lnSpc>
                          <a:spcPct val="100000"/>
                        </a:lnSpc>
                      </a:pPr>
                      <a:r>
                        <a:rPr b="0" lang="de-DE" sz="2000" spc="-1" strike="noStrike">
                          <a:solidFill>
                            <a:srgbClr val="000000"/>
                          </a:solidFill>
                          <a:uFill>
                            <a:solidFill>
                              <a:srgbClr val="ffffff"/>
                            </a:solidFill>
                          </a:uFill>
                          <a:latin typeface="Calibri"/>
                        </a:rPr>
                        <a:t>Prozess:</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Strukturierter Satz an </a:t>
                      </a:r>
                      <a:r>
                        <a:rPr b="0" i="1" lang="de-DE" sz="1800" spc="-1" strike="noStrike">
                          <a:solidFill>
                            <a:srgbClr val="000000"/>
                          </a:solidFill>
                          <a:uFill>
                            <a:solidFill>
                              <a:srgbClr val="ffffff"/>
                            </a:solidFill>
                          </a:uFill>
                          <a:latin typeface="Calibri"/>
                        </a:rPr>
                        <a:t>Aktivitäten</a:t>
                      </a:r>
                      <a:r>
                        <a:rPr b="0" lang="de-DE" sz="1800" spc="-1" strike="noStrike">
                          <a:solidFill>
                            <a:srgbClr val="000000"/>
                          </a:solidFill>
                          <a:uFill>
                            <a:solidFill>
                              <a:srgbClr val="ffffff"/>
                            </a:solidFill>
                          </a:uFill>
                          <a:latin typeface="Calibri"/>
                        </a:rPr>
                        <a:t> mit klar definierten Verantwortlichkeiten, durch den auf Basis definierter Eingaben (Inputs) ein bestimmtes Ziel erreicht oder ein bestimmtes Ergebnis (Output) geliefert werden soll</a:t>
                      </a:r>
                      <a:endParaRPr b="0" lang="de-DE" sz="1800" spc="-1" strike="noStrike">
                        <a:solidFill>
                          <a:srgbClr val="000000"/>
                        </a:solidFill>
                        <a:uFill>
                          <a:solidFill>
                            <a:srgbClr val="ffffff"/>
                          </a:solidFill>
                        </a:uFill>
                        <a:latin typeface="Arial"/>
                      </a:endParaRPr>
                    </a:p>
                    <a:p>
                      <a:pPr marL="457200">
                        <a:lnSpc>
                          <a:spcPct val="100000"/>
                        </a:lnSpc>
                      </a:pPr>
                      <a:endParaRPr b="0" lang="de-DE" sz="1800" spc="-1" strike="noStrike">
                        <a:solidFill>
                          <a:srgbClr val="000000"/>
                        </a:solidFill>
                        <a:uFill>
                          <a:solidFill>
                            <a:srgbClr val="ffffff"/>
                          </a:solidFill>
                        </a:uFill>
                        <a:latin typeface="Arial"/>
                      </a:endParaRPr>
                    </a:p>
                    <a:p>
                      <a:pPr marL="457200">
                        <a:lnSpc>
                          <a:spcPct val="100000"/>
                        </a:lnSpc>
                      </a:pPr>
                      <a:r>
                        <a:rPr b="0" i="1" lang="de-DE" sz="1800" spc="-1" strike="noStrike">
                          <a:solidFill>
                            <a:srgbClr val="000000"/>
                          </a:solidFill>
                          <a:uFill>
                            <a:solidFill>
                              <a:srgbClr val="ffffff"/>
                            </a:solidFill>
                          </a:uFill>
                          <a:latin typeface="Calibri"/>
                        </a:rPr>
                        <a:t>Anmerkung: Typischerweise besteht ein Prozess aus einer Reihe von Aktivitäten, die benötigt werden, um Services zu managen, sofern der Prozess Teil eines Service-Management-Systems (SMS) ist.</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Tree>
  </p:cSld>
</p:sld>
</file>

<file path=ppt/slides/slide1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9"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CHM: Rollen und Verantwortlichkeiten</a:t>
            </a:r>
            <a:endParaRPr b="0" lang="en-US" sz="1800" spc="-1" strike="noStrike">
              <a:solidFill>
                <a:srgbClr val="000000"/>
              </a:solidFill>
              <a:uFill>
                <a:solidFill>
                  <a:srgbClr val="ffffff"/>
                </a:solidFill>
              </a:uFill>
              <a:latin typeface="Calibri"/>
            </a:endParaRPr>
          </a:p>
        </p:txBody>
      </p:sp>
      <p:graphicFrame>
        <p:nvGraphicFramePr>
          <p:cNvPr id="820" name="Table 2"/>
          <p:cNvGraphicFramePr/>
          <p:nvPr/>
        </p:nvGraphicFramePr>
        <p:xfrm>
          <a:off x="457200" y="1697040"/>
          <a:ext cx="8229240" cy="741240"/>
        </p:xfrm>
        <a:graphic>
          <a:graphicData uri="http://schemas.openxmlformats.org/drawingml/2006/table">
            <a:tbl>
              <a:tblPr/>
              <a:tblGrid>
                <a:gridCol w="1600200"/>
                <a:gridCol w="4300560"/>
                <a:gridCol w="2328480"/>
              </a:tblGrid>
              <a:tr h="546120">
                <a:tc>
                  <a:txBody>
                    <a:bodyPr/>
                    <a:p>
                      <a:pPr>
                        <a:lnSpc>
                          <a:spcPct val="100000"/>
                        </a:lnSpc>
                      </a:pPr>
                      <a:r>
                        <a:rPr b="1" lang="de-DE" sz="1800" spc="-1" strike="noStrike">
                          <a:solidFill>
                            <a:srgbClr val="ffffff"/>
                          </a:solidFill>
                          <a:uFill>
                            <a:solidFill>
                              <a:srgbClr val="ffffff"/>
                            </a:solidFill>
                          </a:uFill>
                          <a:latin typeface="Calibri"/>
                        </a:rPr>
                        <a:t>Rolle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Aufgaben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Ca. Anzahl Personen mit dieser Rolle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3512880">
                <a:tc>
                  <a:txBody>
                    <a:bodyPr/>
                    <a:p>
                      <a:pPr>
                        <a:lnSpc>
                          <a:spcPct val="100000"/>
                        </a:lnSpc>
                      </a:pPr>
                      <a:r>
                        <a:rPr b="0" lang="de-DE" sz="1600" spc="-1" strike="noStrike">
                          <a:solidFill>
                            <a:srgbClr val="000000"/>
                          </a:solidFill>
                          <a:uFill>
                            <a:solidFill>
                              <a:srgbClr val="ffffff"/>
                            </a:solidFill>
                          </a:uFill>
                          <a:latin typeface="Calibri"/>
                        </a:rPr>
                        <a:t>Change Advisory Board (CAB)</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Bewertung von Nicht-Standard Changes mit Rücksicht auf mindestens:</a:t>
                      </a:r>
                      <a:endParaRPr b="0" lang="de-DE" sz="1800" spc="-1" strike="noStrike">
                        <a:solidFill>
                          <a:srgbClr val="000000"/>
                        </a:solidFill>
                        <a:uFill>
                          <a:solidFill>
                            <a:srgbClr val="ffffff"/>
                          </a:solidFill>
                        </a:uFill>
                        <a:latin typeface="Arial"/>
                      </a:endParaRPr>
                    </a:p>
                    <a:p>
                      <a:pPr lvl="1" marL="7430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Vorteile</a:t>
                      </a:r>
                      <a:endParaRPr b="0" lang="de-DE" sz="1800" spc="-1" strike="noStrike">
                        <a:solidFill>
                          <a:srgbClr val="000000"/>
                        </a:solidFill>
                        <a:uFill>
                          <a:solidFill>
                            <a:srgbClr val="ffffff"/>
                          </a:solidFill>
                        </a:uFill>
                        <a:latin typeface="Arial"/>
                      </a:endParaRPr>
                    </a:p>
                    <a:p>
                      <a:pPr lvl="1" marL="7430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Risiken</a:t>
                      </a:r>
                      <a:endParaRPr b="0" lang="de-DE" sz="1800" spc="-1" strike="noStrike">
                        <a:solidFill>
                          <a:srgbClr val="000000"/>
                        </a:solidFill>
                        <a:uFill>
                          <a:solidFill>
                            <a:srgbClr val="ffffff"/>
                          </a:solidFill>
                        </a:uFill>
                        <a:latin typeface="Arial"/>
                      </a:endParaRPr>
                    </a:p>
                    <a:p>
                      <a:pPr lvl="1" marL="7430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Mögliche Auswirkungen</a:t>
                      </a:r>
                      <a:endParaRPr b="0" lang="de-DE" sz="1800" spc="-1" strike="noStrike">
                        <a:solidFill>
                          <a:srgbClr val="000000"/>
                        </a:solidFill>
                        <a:uFill>
                          <a:solidFill>
                            <a:srgbClr val="ffffff"/>
                          </a:solidFill>
                        </a:uFill>
                        <a:latin typeface="Arial"/>
                      </a:endParaRPr>
                    </a:p>
                    <a:p>
                      <a:pPr lvl="1" marL="7430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Technische Machbarkeit</a:t>
                      </a:r>
                      <a:endParaRPr b="0" lang="de-DE" sz="1800" spc="-1" strike="noStrike">
                        <a:solidFill>
                          <a:srgbClr val="000000"/>
                        </a:solidFill>
                        <a:uFill>
                          <a:solidFill>
                            <a:srgbClr val="ffffff"/>
                          </a:solidFill>
                        </a:uFill>
                        <a:latin typeface="Arial"/>
                      </a:endParaRPr>
                    </a:p>
                    <a:p>
                      <a:pPr lvl="1" marL="7430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Aufwand / Kosten</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Entscheidung über die Genehmigung eines Changes auf Grundlage der Bewertung</a:t>
                      </a:r>
                      <a:endParaRPr b="0" lang="de-DE" sz="1800" spc="-1" strike="noStrike">
                        <a:solidFill>
                          <a:srgbClr val="000000"/>
                        </a:solidFill>
                        <a:uFill>
                          <a:solidFill>
                            <a:srgbClr val="ffffff"/>
                          </a:solidFill>
                        </a:uFill>
                        <a:latin typeface="Arial"/>
                      </a:endParaRPr>
                    </a:p>
                    <a:p>
                      <a:pPr>
                        <a:lnSpc>
                          <a:spcPct val="100000"/>
                        </a:lnSpc>
                      </a:pPr>
                      <a:endParaRPr b="0" lang="de-DE" sz="1800" spc="-1" strike="noStrike">
                        <a:solidFill>
                          <a:srgbClr val="000000"/>
                        </a:solidFill>
                        <a:uFill>
                          <a:solidFill>
                            <a:srgbClr val="ffffff"/>
                          </a:solidFill>
                        </a:uFill>
                        <a:latin typeface="Arial"/>
                      </a:endParaRPr>
                    </a:p>
                    <a:p>
                      <a:pPr>
                        <a:lnSpc>
                          <a:spcPct val="100000"/>
                        </a:lnSpc>
                      </a:pPr>
                      <a:r>
                        <a:rPr b="0" i="1" lang="de-DE" sz="1600" spc="-1" strike="noStrike">
                          <a:solidFill>
                            <a:srgbClr val="000000"/>
                          </a:solidFill>
                          <a:uFill>
                            <a:solidFill>
                              <a:srgbClr val="ffffff"/>
                            </a:solidFill>
                          </a:uFill>
                          <a:latin typeface="Calibri"/>
                        </a:rPr>
                        <a:t>Wichtige Hinweise:</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i="1" lang="de-DE" sz="1600" spc="-1" strike="noStrike">
                          <a:solidFill>
                            <a:srgbClr val="000000"/>
                          </a:solidFill>
                          <a:uFill>
                            <a:solidFill>
                              <a:srgbClr val="ffffff"/>
                            </a:solidFill>
                          </a:uFill>
                          <a:latin typeface="Calibri"/>
                        </a:rPr>
                        <a:t>Das CAB sollte aus (allen) relevanten Stakeholdern der Changes bestehen, die zur Bewertung und Genehmigung vorliegen.</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i="1" lang="de-DE" sz="1600" spc="-1" strike="noStrike">
                          <a:solidFill>
                            <a:srgbClr val="000000"/>
                          </a:solidFill>
                          <a:uFill>
                            <a:solidFill>
                              <a:srgbClr val="ffffff"/>
                            </a:solidFill>
                          </a:uFill>
                          <a:latin typeface="Calibri"/>
                        </a:rPr>
                        <a:t>CAB Meetings sollten in regelmäßigen Abständen stattfinden, obwohl die spezifische Zusammensetzung der CAB variieren kann.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1 Board für eine bestimmte Anzahl an Changes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
        <p:nvSpPr>
          <p:cNvPr id="821" name="TextShape 3"/>
          <p:cNvSpPr txBox="1"/>
          <p:nvPr/>
        </p:nvSpPr>
        <p:spPr>
          <a:xfrm>
            <a:off x="6553080" y="6430680"/>
            <a:ext cx="2133360" cy="364680"/>
          </a:xfrm>
          <a:prstGeom prst="rect">
            <a:avLst/>
          </a:prstGeom>
          <a:noFill/>
          <a:ln>
            <a:noFill/>
          </a:ln>
        </p:spPr>
        <p:txBody>
          <a:bodyPr anchor="ctr"/>
          <a:p>
            <a:pPr algn="r">
              <a:lnSpc>
                <a:spcPct val="100000"/>
              </a:lnSpc>
            </a:pPr>
            <a:fld id="{8607EC54-5664-4034-98F7-572524D61E63}"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2"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CHM: Kritische Erfolgsfaktoren &amp; KPIs</a:t>
            </a:r>
            <a:endParaRPr b="0" lang="en-US" sz="1800" spc="-1" strike="noStrike">
              <a:solidFill>
                <a:srgbClr val="000000"/>
              </a:solidFill>
              <a:uFill>
                <a:solidFill>
                  <a:srgbClr val="ffffff"/>
                </a:solidFill>
              </a:uFill>
              <a:latin typeface="Calibri"/>
            </a:endParaRPr>
          </a:p>
        </p:txBody>
      </p:sp>
      <p:graphicFrame>
        <p:nvGraphicFramePr>
          <p:cNvPr id="823" name="Table 2"/>
          <p:cNvGraphicFramePr/>
          <p:nvPr/>
        </p:nvGraphicFramePr>
        <p:xfrm>
          <a:off x="457200" y="1697040"/>
          <a:ext cx="8229240" cy="1112040"/>
        </p:xfrm>
        <a:graphic>
          <a:graphicData uri="http://schemas.openxmlformats.org/drawingml/2006/table">
            <a:tbl>
              <a:tblPr/>
              <a:tblGrid>
                <a:gridCol w="4114800"/>
                <a:gridCol w="4114800"/>
              </a:tblGrid>
              <a:tr h="318960">
                <a:tc>
                  <a:txBody>
                    <a:bodyPr/>
                    <a:p>
                      <a:pPr>
                        <a:lnSpc>
                          <a:spcPct val="100000"/>
                        </a:lnSpc>
                      </a:pPr>
                      <a:r>
                        <a:rPr b="1" lang="de-DE" sz="1800" spc="-1" strike="noStrike">
                          <a:solidFill>
                            <a:srgbClr val="ffffff"/>
                          </a:solidFill>
                          <a:uFill>
                            <a:solidFill>
                              <a:srgbClr val="ffffff"/>
                            </a:solidFill>
                          </a:uFill>
                          <a:latin typeface="Calibri"/>
                        </a:rPr>
                        <a:t>Kritische Erfolgsfaktoren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Key Performance Indicators (KPIs)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695520">
                <a:tc>
                  <a:txBody>
                    <a:bodyPr/>
                    <a:p>
                      <a:pPr>
                        <a:lnSpc>
                          <a:spcPct val="100000"/>
                        </a:lnSpc>
                      </a:pPr>
                      <a:r>
                        <a:rPr b="0" lang="de-DE" sz="1600" spc="-1" strike="noStrike">
                          <a:solidFill>
                            <a:srgbClr val="000000"/>
                          </a:solidFill>
                          <a:uFill>
                            <a:solidFill>
                              <a:srgbClr val="ffffff"/>
                            </a:solidFill>
                          </a:uFill>
                          <a:latin typeface="Calibri"/>
                        </a:rPr>
                        <a:t>Alle Changes an CIs erfolgen unter der Kontrolle des Change Managements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Anzahl / Anteil der (identifizierten) Changes die den Change Management Prozess umgangen haben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896760">
                <a:tc>
                  <a:txBody>
                    <a:bodyPr/>
                    <a:p>
                      <a:pPr>
                        <a:lnSpc>
                          <a:spcPct val="100000"/>
                        </a:lnSpc>
                      </a:pPr>
                      <a:r>
                        <a:rPr b="0" lang="de-DE" sz="1600" spc="-1" strike="noStrike">
                          <a:solidFill>
                            <a:srgbClr val="000000"/>
                          </a:solidFill>
                          <a:uFill>
                            <a:solidFill>
                              <a:srgbClr val="ffffff"/>
                            </a:solidFill>
                          </a:uFill>
                          <a:latin typeface="Calibri"/>
                        </a:rPr>
                        <a:t>Die meisten risikoarmen, unkomplexen und häufigen Changes werden als (vordefinierte) Standard Changes behandelt, die klar definiert sind</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Anzahl / Anteil der Standard Changes vs. Gesamtzahl aller Changes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bl>
          </a:graphicData>
        </a:graphic>
      </p:graphicFrame>
      <p:sp>
        <p:nvSpPr>
          <p:cNvPr id="824" name="TextShape 3"/>
          <p:cNvSpPr txBox="1"/>
          <p:nvPr/>
        </p:nvSpPr>
        <p:spPr>
          <a:xfrm>
            <a:off x="6553080" y="6430680"/>
            <a:ext cx="2133360" cy="364680"/>
          </a:xfrm>
          <a:prstGeom prst="rect">
            <a:avLst/>
          </a:prstGeom>
          <a:noFill/>
          <a:ln>
            <a:noFill/>
          </a:ln>
        </p:spPr>
        <p:txBody>
          <a:bodyPr anchor="ctr"/>
          <a:p>
            <a:pPr algn="r">
              <a:lnSpc>
                <a:spcPct val="100000"/>
              </a:lnSpc>
            </a:pPr>
            <a:fld id="{45351B9C-4D49-4637-A02F-028C934894A7}"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5"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c0504d"/>
                </a:solidFill>
                <a:uFill>
                  <a:solidFill>
                    <a:srgbClr val="ffffff"/>
                  </a:solidFill>
                </a:uFill>
                <a:latin typeface="Calibri"/>
              </a:rPr>
              <a:t>Einfaches Anwendungsbeispiel</a:t>
            </a:r>
            <a:endParaRPr b="0" lang="en-US" sz="1800" spc="-1" strike="noStrike">
              <a:solidFill>
                <a:srgbClr val="000000"/>
              </a:solidFill>
              <a:uFill>
                <a:solidFill>
                  <a:srgbClr val="ffffff"/>
                </a:solidFill>
              </a:uFill>
              <a:latin typeface="Calibri"/>
            </a:endParaRPr>
          </a:p>
        </p:txBody>
      </p:sp>
      <p:sp>
        <p:nvSpPr>
          <p:cNvPr id="826"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u="sng">
                <a:solidFill>
                  <a:srgbClr val="000000"/>
                </a:solidFill>
                <a:uFill>
                  <a:solidFill>
                    <a:srgbClr val="ffffff"/>
                  </a:solidFill>
                </a:uFill>
                <a:latin typeface="Calibri"/>
              </a:rPr>
              <a:t>Was sind typische Changes bei einem Pizza Lieferservice, die gemanagt werden müssen?</a:t>
            </a:r>
            <a:endParaRPr b="0" lang="en-US" sz="2800" spc="-1" strike="noStrike">
              <a:solidFill>
                <a:srgbClr val="000000"/>
              </a:solidFill>
              <a:uFill>
                <a:solidFill>
                  <a:srgbClr val="ffffff"/>
                </a:solidFill>
              </a:uFill>
              <a:latin typeface="Calibri"/>
            </a:endParaRPr>
          </a:p>
          <a:p>
            <a:endParaRPr b="0" lang="en-US" sz="2800" spc="-1" strike="noStrike">
              <a:solidFill>
                <a:srgbClr val="000000"/>
              </a:solidFill>
              <a:uFill>
                <a:solidFill>
                  <a:srgbClr val="ffffff"/>
                </a:solidFill>
              </a:uFill>
              <a:latin typeface="Calibri"/>
            </a:endParaRPr>
          </a:p>
          <a:p>
            <a:endParaRPr b="0" lang="en-US" sz="2800" spc="-1" strike="noStrike">
              <a:solidFill>
                <a:srgbClr val="000000"/>
              </a:solidFill>
              <a:uFill>
                <a:solidFill>
                  <a:srgbClr val="ffffff"/>
                </a:solidFill>
              </a:uFill>
              <a:latin typeface="Calibri"/>
            </a:endParaRPr>
          </a:p>
          <a:p>
            <a:endParaRPr b="0" lang="en-US" sz="2800" spc="-1" strike="noStrike">
              <a:solidFill>
                <a:srgbClr val="000000"/>
              </a:solidFill>
              <a:uFill>
                <a:solidFill>
                  <a:srgbClr val="ffffff"/>
                </a:solidFill>
              </a:uFill>
              <a:latin typeface="Calibri"/>
            </a:endParaRPr>
          </a:p>
          <a:p>
            <a:endParaRPr b="0" lang="en-US" sz="2800" spc="-1" strike="noStrike">
              <a:solidFill>
                <a:srgbClr val="000000"/>
              </a:solidFill>
              <a:uFill>
                <a:solidFill>
                  <a:srgbClr val="ffffff"/>
                </a:solidFill>
              </a:uFill>
              <a:latin typeface="Calibri"/>
            </a:endParaRPr>
          </a:p>
          <a:p>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Standard Changes?</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Nicht-Standard (“Normale”) Changes?</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Emergency Changes?</a:t>
            </a:r>
            <a:endParaRPr b="0" lang="en-US" sz="2000" spc="-1" strike="noStrike">
              <a:solidFill>
                <a:srgbClr val="000000"/>
              </a:solidFill>
              <a:uFill>
                <a:solidFill>
                  <a:srgbClr val="ffffff"/>
                </a:solidFill>
              </a:uFill>
              <a:latin typeface="Calibri"/>
            </a:endParaRPr>
          </a:p>
        </p:txBody>
      </p:sp>
      <p:sp>
        <p:nvSpPr>
          <p:cNvPr id="827" name="TextShape 3"/>
          <p:cNvSpPr txBox="1"/>
          <p:nvPr/>
        </p:nvSpPr>
        <p:spPr>
          <a:xfrm>
            <a:off x="6553080" y="6430680"/>
            <a:ext cx="2133360" cy="364680"/>
          </a:xfrm>
          <a:prstGeom prst="rect">
            <a:avLst/>
          </a:prstGeom>
          <a:noFill/>
          <a:ln>
            <a:noFill/>
          </a:ln>
        </p:spPr>
        <p:txBody>
          <a:bodyPr anchor="ctr"/>
          <a:p>
            <a:pPr algn="r">
              <a:lnSpc>
                <a:spcPct val="100000"/>
              </a:lnSpc>
            </a:pPr>
            <a:fld id="{917DFB1C-8E78-46F9-88FC-C60755CC7DB8}"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pic>
        <p:nvPicPr>
          <p:cNvPr id="828" name="Picture 3" descr=""/>
          <p:cNvPicPr/>
          <p:nvPr/>
        </p:nvPicPr>
        <p:blipFill>
          <a:blip r:embed="rId1"/>
          <a:stretch/>
        </p:blipFill>
        <p:spPr>
          <a:xfrm>
            <a:off x="3835440" y="2719080"/>
            <a:ext cx="1472760" cy="1819440"/>
          </a:xfrm>
          <a:prstGeom prst="rect">
            <a:avLst/>
          </a:prstGeom>
          <a:ln>
            <a:noFill/>
          </a:ln>
        </p:spPr>
      </p:pic>
    </p:spTree>
  </p:cSld>
</p:sld>
</file>

<file path=ppt/slides/slide1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9"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Übersicht</a:t>
            </a:r>
            <a:endParaRPr b="0" lang="en-US" sz="1800" spc="-1" strike="noStrike">
              <a:solidFill>
                <a:srgbClr val="000000"/>
              </a:solidFill>
              <a:uFill>
                <a:solidFill>
                  <a:srgbClr val="ffffff"/>
                </a:solidFill>
              </a:uFill>
              <a:latin typeface="Calibri"/>
            </a:endParaRPr>
          </a:p>
        </p:txBody>
      </p:sp>
      <p:sp>
        <p:nvSpPr>
          <p:cNvPr id="830"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Incident &amp; Service Request Management (ISRM)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Problem Management (PM)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Configuration Management (CONFM)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Change Management (CHM)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1" lang="en-US" sz="2800" spc="-1" strike="noStrike">
                <a:solidFill>
                  <a:srgbClr val="000000"/>
                </a:solidFill>
                <a:uFill>
                  <a:solidFill>
                    <a:srgbClr val="ffffff"/>
                  </a:solidFill>
                </a:uFill>
                <a:latin typeface="Calibri"/>
              </a:rPr>
              <a:t>Release &amp; Deployment Management (RDM)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Continual Service Improvement Management (CSI)</a:t>
            </a:r>
            <a:endParaRPr b="0" lang="en-US" sz="2800" spc="-1" strike="noStrike">
              <a:solidFill>
                <a:srgbClr val="000000"/>
              </a:solidFill>
              <a:uFill>
                <a:solidFill>
                  <a:srgbClr val="ffffff"/>
                </a:solidFill>
              </a:uFill>
              <a:latin typeface="Calibri"/>
            </a:endParaRPr>
          </a:p>
        </p:txBody>
      </p:sp>
      <p:sp>
        <p:nvSpPr>
          <p:cNvPr id="831" name="TextShape 3"/>
          <p:cNvSpPr txBox="1"/>
          <p:nvPr/>
        </p:nvSpPr>
        <p:spPr>
          <a:xfrm>
            <a:off x="6553080" y="6430680"/>
            <a:ext cx="2133360" cy="364680"/>
          </a:xfrm>
          <a:prstGeom prst="rect">
            <a:avLst/>
          </a:prstGeom>
          <a:noFill/>
          <a:ln>
            <a:noFill/>
          </a:ln>
        </p:spPr>
        <p:txBody>
          <a:bodyPr anchor="ctr"/>
          <a:p>
            <a:pPr algn="r">
              <a:lnSpc>
                <a:spcPct val="100000"/>
              </a:lnSpc>
            </a:pPr>
            <a:fld id="{CE8EF98D-086C-45C6-9198-30206D7418C6}"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2" name="TextShape 1"/>
          <p:cNvSpPr txBox="1"/>
          <p:nvPr/>
        </p:nvSpPr>
        <p:spPr>
          <a:xfrm>
            <a:off x="685800" y="2130480"/>
            <a:ext cx="7772040" cy="1469520"/>
          </a:xfrm>
          <a:prstGeom prst="rect">
            <a:avLst/>
          </a:prstGeom>
          <a:noFill/>
          <a:ln>
            <a:noFill/>
          </a:ln>
        </p:spPr>
        <p:txBody>
          <a:bodyPr anchor="ctr"/>
          <a:p>
            <a:pPr algn="ctr">
              <a:lnSpc>
                <a:spcPct val="100000"/>
              </a:lnSpc>
            </a:pPr>
            <a:r>
              <a:rPr b="1" lang="en-US" sz="3200" spc="-1" strike="noStrike">
                <a:solidFill>
                  <a:srgbClr val="205595"/>
                </a:solidFill>
                <a:uFill>
                  <a:solidFill>
                    <a:srgbClr val="ffffff"/>
                  </a:solidFill>
                </a:uFill>
                <a:latin typeface="Calibri"/>
              </a:rPr>
              <a:t>Release &amp; Deployment Management (RDM)</a:t>
            </a:r>
            <a:endParaRPr b="0" lang="en-US" sz="1800" spc="-1" strike="noStrike">
              <a:solidFill>
                <a:srgbClr val="000000"/>
              </a:solidFill>
              <a:uFill>
                <a:solidFill>
                  <a:srgbClr val="ffffff"/>
                </a:solidFill>
              </a:uFill>
              <a:latin typeface="Calibri"/>
            </a:endParaRPr>
          </a:p>
        </p:txBody>
      </p:sp>
      <p:sp>
        <p:nvSpPr>
          <p:cNvPr id="833" name="TextShape 2"/>
          <p:cNvSpPr txBox="1"/>
          <p:nvPr/>
        </p:nvSpPr>
        <p:spPr>
          <a:xfrm>
            <a:off x="6553080" y="6430680"/>
            <a:ext cx="2133360" cy="364680"/>
          </a:xfrm>
          <a:prstGeom prst="rect">
            <a:avLst/>
          </a:prstGeom>
          <a:noFill/>
          <a:ln>
            <a:noFill/>
          </a:ln>
        </p:spPr>
        <p:txBody>
          <a:bodyPr anchor="ctr"/>
          <a:p>
            <a:pPr algn="r">
              <a:lnSpc>
                <a:spcPct val="100000"/>
              </a:lnSpc>
            </a:pPr>
            <a:fld id="{8F73FE2C-0501-41A6-A771-0CCBC727310E}" type="slidenum">
              <a:rPr b="0" lang="de-DE" sz="1200" spc="-1" strike="noStrike">
                <a:solidFill>
                  <a:srgbClr val="ffffff"/>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834" name="TextShape 3"/>
          <p:cNvSpPr txBox="1"/>
          <p:nvPr/>
        </p:nvSpPr>
        <p:spPr>
          <a:xfrm>
            <a:off x="1371600" y="3886200"/>
            <a:ext cx="6400440" cy="1752120"/>
          </a:xfrm>
          <a:prstGeom prst="rect">
            <a:avLst/>
          </a:prstGeom>
          <a:noFill/>
          <a:ln>
            <a:noFill/>
          </a:ln>
        </p:spPr>
        <p:txBody>
          <a:bodyPr/>
          <a:p>
            <a:pPr algn="ctr"/>
            <a:endParaRPr b="0" lang="de-DE" sz="3200" spc="-1" strike="noStrike">
              <a:solidFill>
                <a:srgbClr val="000000"/>
              </a:solidFill>
              <a:uFill>
                <a:solidFill>
                  <a:srgbClr val="ffffff"/>
                </a:solidFill>
              </a:uFill>
              <a:latin typeface="Arial"/>
            </a:endParaRPr>
          </a:p>
        </p:txBody>
      </p:sp>
      <p:sp>
        <p:nvSpPr>
          <p:cNvPr id="835" name="CustomShape 4"/>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836" name="CustomShape 5"/>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de-DE" sz="1800" spc="-1" strike="noStrike">
                <a:solidFill>
                  <a:srgbClr val="ffffff"/>
                </a:solidFill>
                <a:uFill>
                  <a:solidFill>
                    <a:srgbClr val="ffffff"/>
                  </a:solidFill>
                </a:uFill>
                <a:latin typeface="Calibri"/>
              </a:rPr>
              <a:t>Zielsetzung</a:t>
            </a:r>
            <a:endParaRPr b="0" lang="de-DE" sz="1800" spc="-1" strike="noStrike">
              <a:solidFill>
                <a:srgbClr val="000000"/>
              </a:solidFill>
              <a:uFill>
                <a:solidFill>
                  <a:srgbClr val="ffffff"/>
                </a:solidFill>
              </a:uFill>
              <a:latin typeface="Arial"/>
            </a:endParaRPr>
          </a:p>
        </p:txBody>
      </p:sp>
      <p:sp>
        <p:nvSpPr>
          <p:cNvPr id="837" name="CustomShape 6"/>
          <p:cNvSpPr/>
          <p:nvPr/>
        </p:nvSpPr>
        <p:spPr>
          <a:xfrm>
            <a:off x="1445760" y="4448520"/>
            <a:ext cx="6326280" cy="913320"/>
          </a:xfrm>
          <a:prstGeom prst="rect">
            <a:avLst/>
          </a:prstGeom>
          <a:noFill/>
          <a:ln>
            <a:noFill/>
          </a:ln>
        </p:spPr>
        <p:style>
          <a:lnRef idx="0"/>
          <a:fillRef idx="0"/>
          <a:effectRef idx="0"/>
          <a:fontRef idx="minor"/>
        </p:style>
        <p:txBody>
          <a:bodyPr lIns="90000" rIns="90000" tIns="45000" bIns="45000"/>
          <a:p>
            <a:pPr>
              <a:lnSpc>
                <a:spcPct val="100000"/>
              </a:lnSpc>
            </a:pPr>
            <a:r>
              <a:rPr b="0" lang="de-DE" sz="1800" spc="-1" strike="noStrike">
                <a:solidFill>
                  <a:srgbClr val="000000"/>
                </a:solidFill>
                <a:uFill>
                  <a:solidFill>
                    <a:srgbClr val="ffffff"/>
                  </a:solidFill>
                </a:uFill>
                <a:latin typeface="Calibri"/>
              </a:rPr>
              <a:t>Bündelung von Changes an einem oder mehreren CIs zu Releases, die gemeinsam getestet und in die Live-Umgebung ausgerollt werden können</a:t>
            </a:r>
            <a:endParaRPr b="0" lang="de-DE" sz="1800" spc="-1" strike="noStrike">
              <a:solidFill>
                <a:srgbClr val="000000"/>
              </a:solidFill>
              <a:uFill>
                <a:solidFill>
                  <a:srgbClr val="ffffff"/>
                </a:solidFill>
              </a:uFill>
              <a:latin typeface="Arial"/>
            </a:endParaRPr>
          </a:p>
        </p:txBody>
      </p:sp>
    </p:spTree>
  </p:cSld>
</p:sld>
</file>

<file path=ppt/slides/slide1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8"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RDM: Wichtige Begriffe &amp; Konzepte</a:t>
            </a:r>
            <a:endParaRPr b="0" lang="en-US" sz="1800" spc="-1" strike="noStrike">
              <a:solidFill>
                <a:srgbClr val="000000"/>
              </a:solidFill>
              <a:uFill>
                <a:solidFill>
                  <a:srgbClr val="ffffff"/>
                </a:solidFill>
              </a:uFill>
              <a:latin typeface="Calibri"/>
            </a:endParaRPr>
          </a:p>
        </p:txBody>
      </p:sp>
      <p:sp>
        <p:nvSpPr>
          <p:cNvPr id="839" name="TextShape 2"/>
          <p:cNvSpPr txBox="1"/>
          <p:nvPr/>
        </p:nvSpPr>
        <p:spPr>
          <a:xfrm>
            <a:off x="457200" y="1696680"/>
            <a:ext cx="8229240" cy="4625640"/>
          </a:xfrm>
          <a:prstGeom prst="rect">
            <a:avLst/>
          </a:prstGeom>
          <a:noFill/>
          <a:ln>
            <a:noFill/>
          </a:ln>
        </p:spPr>
        <p:txBody>
          <a:bodyPr/>
          <a:p>
            <a:endParaRPr b="0" lang="en-US" sz="2800" spc="-1" strike="noStrike">
              <a:solidFill>
                <a:srgbClr val="000000"/>
              </a:solidFill>
              <a:uFill>
                <a:solidFill>
                  <a:srgbClr val="ffffff"/>
                </a:solidFill>
              </a:uFill>
              <a:latin typeface="Calibri"/>
            </a:endParaRPr>
          </a:p>
        </p:txBody>
      </p:sp>
      <p:sp>
        <p:nvSpPr>
          <p:cNvPr id="840" name="TextShape 3"/>
          <p:cNvSpPr txBox="1"/>
          <p:nvPr/>
        </p:nvSpPr>
        <p:spPr>
          <a:xfrm>
            <a:off x="6553080" y="6430680"/>
            <a:ext cx="2133360" cy="364680"/>
          </a:xfrm>
          <a:prstGeom prst="rect">
            <a:avLst/>
          </a:prstGeom>
          <a:noFill/>
          <a:ln>
            <a:noFill/>
          </a:ln>
        </p:spPr>
        <p:txBody>
          <a:bodyPr anchor="ctr"/>
          <a:p>
            <a:pPr algn="r">
              <a:lnSpc>
                <a:spcPct val="100000"/>
              </a:lnSpc>
            </a:pPr>
            <a:fld id="{D15AE263-825A-41AE-BC5B-2735A3C40557}"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841" name="Table 4"/>
          <p:cNvGraphicFramePr/>
          <p:nvPr/>
        </p:nvGraphicFramePr>
        <p:xfrm>
          <a:off x="457200" y="1696680"/>
          <a:ext cx="8229240" cy="741600"/>
        </p:xfrm>
        <a:graphic>
          <a:graphicData uri="http://schemas.openxmlformats.org/drawingml/2006/table">
            <a:tbl>
              <a:tblPr/>
              <a:tblGrid>
                <a:gridCol w="8229600"/>
              </a:tblGrid>
              <a:tr h="17712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nach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707760">
                <a:tc>
                  <a:txBody>
                    <a:bodyPr lIns="68400" rIns="68400" tIns="0" bIns="0"/>
                    <a:p>
                      <a:pPr>
                        <a:lnSpc>
                          <a:spcPct val="100000"/>
                        </a:lnSpc>
                      </a:pPr>
                      <a:r>
                        <a:rPr b="0" lang="de-DE" sz="2000" spc="-1" strike="noStrike">
                          <a:solidFill>
                            <a:srgbClr val="000000"/>
                          </a:solidFill>
                          <a:uFill>
                            <a:solidFill>
                              <a:srgbClr val="ffffff"/>
                            </a:solidFill>
                          </a:uFill>
                          <a:latin typeface="Calibri"/>
                        </a:rPr>
                        <a:t>Release:</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Ein oder mehrere </a:t>
                      </a:r>
                      <a:r>
                        <a:rPr b="0" i="1" lang="de-DE" sz="1800" spc="-1" strike="noStrike">
                          <a:solidFill>
                            <a:srgbClr val="000000"/>
                          </a:solidFill>
                          <a:uFill>
                            <a:solidFill>
                              <a:srgbClr val="ffffff"/>
                            </a:solidFill>
                          </a:uFill>
                          <a:latin typeface="Calibri"/>
                        </a:rPr>
                        <a:t>Changes </a:t>
                      </a:r>
                      <a:r>
                        <a:rPr b="0" lang="de-DE" sz="1800" spc="-1" strike="noStrike">
                          <a:solidFill>
                            <a:srgbClr val="000000"/>
                          </a:solidFill>
                          <a:uFill>
                            <a:solidFill>
                              <a:srgbClr val="ffffff"/>
                            </a:solidFill>
                          </a:uFill>
                          <a:latin typeface="Calibri"/>
                        </a:rPr>
                        <a:t>an </a:t>
                      </a:r>
                      <a:r>
                        <a:rPr b="0" i="1" lang="de-DE" sz="1800" spc="-1" strike="noStrike">
                          <a:solidFill>
                            <a:srgbClr val="000000"/>
                          </a:solidFill>
                          <a:uFill>
                            <a:solidFill>
                              <a:srgbClr val="ffffff"/>
                            </a:solidFill>
                          </a:uFill>
                          <a:latin typeface="Calibri"/>
                        </a:rPr>
                        <a:t>Configuration Items </a:t>
                      </a:r>
                      <a:r>
                        <a:rPr b="0" lang="de-DE" sz="1800" spc="-1" strike="noStrike">
                          <a:solidFill>
                            <a:srgbClr val="000000"/>
                          </a:solidFill>
                          <a:uFill>
                            <a:solidFill>
                              <a:srgbClr val="ffffff"/>
                            </a:solidFill>
                          </a:uFill>
                          <a:latin typeface="Calibri"/>
                        </a:rPr>
                        <a:t>(CIs), die zu einer logischen Einheit zusammengefasst und als solche ausgerollt werden </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Tree>
  </p:cSld>
</p:sld>
</file>

<file path=ppt/slides/slide1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2"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RDM: Anforderungen nach FitSM-1</a:t>
            </a:r>
            <a:endParaRPr b="0" lang="en-US" sz="1800" spc="-1" strike="noStrike">
              <a:solidFill>
                <a:srgbClr val="000000"/>
              </a:solidFill>
              <a:uFill>
                <a:solidFill>
                  <a:srgbClr val="ffffff"/>
                </a:solidFill>
              </a:uFill>
              <a:latin typeface="Calibri"/>
            </a:endParaRPr>
          </a:p>
        </p:txBody>
      </p:sp>
      <p:sp>
        <p:nvSpPr>
          <p:cNvPr id="843" name="TextShape 2"/>
          <p:cNvSpPr txBox="1"/>
          <p:nvPr/>
        </p:nvSpPr>
        <p:spPr>
          <a:xfrm>
            <a:off x="6553080" y="6430680"/>
            <a:ext cx="2133360" cy="364680"/>
          </a:xfrm>
          <a:prstGeom prst="rect">
            <a:avLst/>
          </a:prstGeom>
          <a:noFill/>
          <a:ln>
            <a:noFill/>
          </a:ln>
        </p:spPr>
        <p:txBody>
          <a:bodyPr anchor="ctr"/>
          <a:p>
            <a:pPr algn="r">
              <a:lnSpc>
                <a:spcPct val="100000"/>
              </a:lnSpc>
            </a:pPr>
            <a:fld id="{8C436B99-BDD0-4068-B6C5-F3F67F1E72E5}"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844" name="TextShape 3"/>
          <p:cNvSpPr txBox="1"/>
          <p:nvPr/>
        </p:nvSpPr>
        <p:spPr>
          <a:xfrm>
            <a:off x="457200" y="1696680"/>
            <a:ext cx="8229240" cy="4625640"/>
          </a:xfrm>
          <a:prstGeom prst="rect">
            <a:avLst/>
          </a:prstGeom>
          <a:noFill/>
          <a:ln>
            <a:noFill/>
          </a:ln>
        </p:spPr>
        <p:txBody>
          <a:bodyPr/>
          <a:p>
            <a:endParaRPr b="0" lang="en-US" sz="2800" spc="-1" strike="noStrike">
              <a:solidFill>
                <a:srgbClr val="000000"/>
              </a:solidFill>
              <a:uFill>
                <a:solidFill>
                  <a:srgbClr val="ffffff"/>
                </a:solidFill>
              </a:uFill>
              <a:latin typeface="Calibri"/>
            </a:endParaRPr>
          </a:p>
        </p:txBody>
      </p:sp>
      <p:graphicFrame>
        <p:nvGraphicFramePr>
          <p:cNvPr id="845" name="Table 4"/>
          <p:cNvGraphicFramePr/>
          <p:nvPr/>
        </p:nvGraphicFramePr>
        <p:xfrm>
          <a:off x="457200" y="1697040"/>
          <a:ext cx="8229240" cy="360000"/>
        </p:xfrm>
        <a:graphic>
          <a:graphicData uri="http://schemas.openxmlformats.org/drawingml/2006/table">
            <a:tbl>
              <a:tblPr/>
              <a:tblGrid>
                <a:gridCol w="8229600"/>
              </a:tblGrid>
              <a:tr h="0">
                <a:tc>
                  <a:txBody>
                    <a:bodyPr lIns="96480" rIns="96480" tIns="0" bIns="0"/>
                    <a:p>
                      <a:pPr>
                        <a:lnSpc>
                          <a:spcPct val="100000"/>
                        </a:lnSpc>
                      </a:pPr>
                      <a:r>
                        <a:rPr b="0" lang="de-DE" sz="1600" spc="-1" strike="noStrike">
                          <a:solidFill>
                            <a:srgbClr val="ffffff"/>
                          </a:solidFill>
                          <a:uFill>
                            <a:solidFill>
                              <a:srgbClr val="ffffff"/>
                            </a:solidFill>
                          </a:uFill>
                          <a:latin typeface="Calibri"/>
                          <a:ea typeface="MS Gothic"/>
                        </a:rPr>
                        <a:t>PR13 Release &amp; Deployment Management</a:t>
                      </a:r>
                      <a:endParaRPr b="0" lang="de-DE" sz="1800" spc="-1" strike="noStrike">
                        <a:solidFill>
                          <a:srgbClr val="000000"/>
                        </a:solidFill>
                        <a:uFill>
                          <a:solidFill>
                            <a:srgbClr val="ffffff"/>
                          </a:solidFill>
                        </a:uFill>
                        <a:latin typeface="Arial"/>
                      </a:endParaRPr>
                    </a:p>
                  </a:txBody>
                  <a:tcPr marL="96480" marR="9648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r h="0">
                <a:tc>
                  <a:txBody>
                    <a:bodyPr lIns="96480" rIns="96480" tIns="0" bIns="0"/>
                    <a:p>
                      <a:pPr>
                        <a:lnSpc>
                          <a:spcPct val="100000"/>
                        </a:lnSpc>
                      </a:pPr>
                      <a:r>
                        <a:rPr b="0" lang="de-DE" sz="1800" spc="-1" strike="noStrike" cap="all">
                          <a:solidFill>
                            <a:srgbClr val="ffffff"/>
                          </a:solidFill>
                          <a:uFill>
                            <a:solidFill>
                              <a:srgbClr val="ffffff"/>
                            </a:solidFill>
                          </a:uFill>
                          <a:latin typeface="Calibri"/>
                          <a:ea typeface="MS Mincho"/>
                        </a:rPr>
                        <a:t>Anforderungen</a:t>
                      </a:r>
                      <a:endParaRPr b="0" lang="de-DE" sz="1800" spc="-1" strike="noStrike">
                        <a:solidFill>
                          <a:srgbClr val="000000"/>
                        </a:solidFill>
                        <a:uFill>
                          <a:solidFill>
                            <a:srgbClr val="ffffff"/>
                          </a:solidFill>
                        </a:uFill>
                        <a:latin typeface="Arial"/>
                      </a:endParaRPr>
                    </a:p>
                  </a:txBody>
                  <a:tcPr marL="96480" marR="96480">
                    <a:lnL w="12240">
                      <a:solidFill>
                        <a:srgbClr val="000000"/>
                      </a:solidFill>
                    </a:lnL>
                    <a:lnR w="12240">
                      <a:solidFill>
                        <a:srgbClr val="000000"/>
                      </a:solidFill>
                    </a:lnR>
                    <a:lnT w="12240">
                      <a:solidFill>
                        <a:srgbClr val="000000"/>
                      </a:solidFill>
                    </a:lnT>
                    <a:lnB w="12240">
                      <a:solidFill>
                        <a:srgbClr val="000000"/>
                      </a:solidFill>
                    </a:lnB>
                    <a:solidFill>
                      <a:srgbClr val="8dcaf6"/>
                    </a:solidFill>
                  </a:tcPr>
                </a:tc>
              </a:tr>
              <a:tr h="0">
                <a:tc>
                  <a:txBody>
                    <a:bodyPr lIns="96480" rIns="96480" tIns="0" bIns="0"/>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PR13.1 Eine Release-Richtlinie muss definiert werden.</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PR13.2 Die Produktivsetzung neuer oder geänderter Services und Servicekomponenten muss unter Einbeziehung aller relevanter Parteien, einschließlich betroffener Kunden, geplant werden.</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PR13.3 Releases müssen vor dem der Produktivsetzung zusammengestellt und getestet werden.</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PR13.4 Abnahmekriterien für jedes Release müssen mit Kunden und anderen relevanten Parteien abgestimmt werden. Die Einhaltung der Abnahmekriterien muss verifiziert werden, bevor das Release für die Produktivsetzung freigegeben wird.</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PR13.5 Die Vorbereitung für die Produktivsetzung muss Schritte beinhalten, die im Falle des Fehlschlagens der Produktivsetzung unternommen werden, um Auswirkungen auf Services und Kunden zu reduzieren.</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PR13.6 Releases müssen auf Erfolg oder Fehlschlagen überprüft werden.</a:t>
                      </a:r>
                      <a:endParaRPr b="0" lang="de-DE" sz="1800" spc="-1" strike="noStrike">
                        <a:solidFill>
                          <a:srgbClr val="000000"/>
                        </a:solidFill>
                        <a:uFill>
                          <a:solidFill>
                            <a:srgbClr val="ffffff"/>
                          </a:solidFill>
                        </a:uFill>
                        <a:latin typeface="Arial"/>
                      </a:endParaRPr>
                    </a:p>
                  </a:txBody>
                  <a:tcPr marL="96480" marR="9648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Tree>
  </p:cSld>
</p:sld>
</file>

<file path=ppt/slides/slide1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6"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RDM: Initiale Einrichtung des Prozesses</a:t>
            </a:r>
            <a:endParaRPr b="0" lang="en-US" sz="1800" spc="-1" strike="noStrike">
              <a:solidFill>
                <a:srgbClr val="000000"/>
              </a:solidFill>
              <a:uFill>
                <a:solidFill>
                  <a:srgbClr val="ffffff"/>
                </a:solidFill>
              </a:uFill>
              <a:latin typeface="Calibri"/>
            </a:endParaRPr>
          </a:p>
        </p:txBody>
      </p:sp>
      <p:graphicFrame>
        <p:nvGraphicFramePr>
          <p:cNvPr id="847" name="Table 2"/>
          <p:cNvGraphicFramePr/>
          <p:nvPr/>
        </p:nvGraphicFramePr>
        <p:xfrm>
          <a:off x="457200" y="1697040"/>
          <a:ext cx="8229240" cy="1854000"/>
        </p:xfrm>
        <a:graphic>
          <a:graphicData uri="http://schemas.openxmlformats.org/drawingml/2006/table">
            <a:tbl>
              <a:tblPr/>
              <a:tblGrid>
                <a:gridCol w="4114800"/>
                <a:gridCol w="4114800"/>
              </a:tblGrid>
              <a:tr h="318960">
                <a:tc>
                  <a:txBody>
                    <a:bodyPr/>
                    <a:p>
                      <a:pPr>
                        <a:lnSpc>
                          <a:spcPct val="100000"/>
                        </a:lnSpc>
                      </a:pPr>
                      <a:r>
                        <a:rPr b="1" lang="de-DE" sz="1800" spc="-1" strike="noStrike">
                          <a:solidFill>
                            <a:srgbClr val="ffffff"/>
                          </a:solidFill>
                          <a:uFill>
                            <a:solidFill>
                              <a:srgbClr val="ffffff"/>
                            </a:solidFill>
                          </a:uFill>
                          <a:latin typeface="Calibri"/>
                        </a:rPr>
                        <a:t>Erste Aktivitäten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Typische Ergebnisse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896760">
                <a:tc>
                  <a:txBody>
                    <a:bodyPr/>
                    <a:p>
                      <a:pPr>
                        <a:lnSpc>
                          <a:spcPct val="100000"/>
                        </a:lnSpc>
                      </a:pPr>
                      <a:r>
                        <a:rPr b="0" lang="de-DE" sz="1600" spc="-1" strike="noStrike">
                          <a:solidFill>
                            <a:srgbClr val="000000"/>
                          </a:solidFill>
                          <a:uFill>
                            <a:solidFill>
                              <a:srgbClr val="ffffff"/>
                            </a:solidFill>
                          </a:uFill>
                          <a:latin typeface="Calibri"/>
                        </a:rPr>
                        <a:t>Definition eines einheitlichen Vorgehens zur Definition und Planung von Releases, basierend auf genehmigten Changes und dem Schedule of Changes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Template für einen Releaseplan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896760">
                <a:tc>
                  <a:txBody>
                    <a:bodyPr/>
                    <a:p>
                      <a:pPr>
                        <a:lnSpc>
                          <a:spcPct val="100000"/>
                        </a:lnSpc>
                      </a:pPr>
                      <a:r>
                        <a:rPr b="0" lang="de-DE" sz="1600" spc="-1" strike="noStrike">
                          <a:solidFill>
                            <a:srgbClr val="000000"/>
                          </a:solidFill>
                          <a:uFill>
                            <a:solidFill>
                              <a:srgbClr val="ffffff"/>
                            </a:solidFill>
                          </a:uFill>
                          <a:latin typeface="Calibri"/>
                        </a:rPr>
                        <a:t>Definition von Kriterien zur Identifizierung und Klassifizierung verschiedener Release Typen wie Major Release, Minor Release oder Emergency Release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600" spc="-1" strike="noStrike">
                          <a:solidFill>
                            <a:srgbClr val="000000"/>
                          </a:solidFill>
                          <a:uFill>
                            <a:solidFill>
                              <a:srgbClr val="ffffff"/>
                            </a:solidFill>
                          </a:uFill>
                          <a:latin typeface="Calibri"/>
                        </a:rPr>
                        <a:t>Liste von Kriterien zur Klassifizierung von Releases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293040">
                <a:tc>
                  <a:txBody>
                    <a:bodyPr/>
                    <a:p>
                      <a:pPr>
                        <a:lnSpc>
                          <a:spcPct val="100000"/>
                        </a:lnSpc>
                      </a:pPr>
                      <a:r>
                        <a:rPr b="0" lang="de-DE" sz="1600" spc="-1" strike="noStrike">
                          <a:solidFill>
                            <a:srgbClr val="000000"/>
                          </a:solidFill>
                          <a:uFill>
                            <a:solidFill>
                              <a:srgbClr val="ffffff"/>
                            </a:solidFill>
                          </a:uFill>
                          <a:latin typeface="Calibri"/>
                        </a:rPr>
                        <a:t>Definition einer Release Richtlinie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Release Richtlinie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695520">
                <a:tc>
                  <a:txBody>
                    <a:bodyPr/>
                    <a:p>
                      <a:pPr>
                        <a:lnSpc>
                          <a:spcPct val="100000"/>
                        </a:lnSpc>
                      </a:pPr>
                      <a:r>
                        <a:rPr b="0" lang="de-DE" sz="1600" spc="-1" strike="noStrike">
                          <a:solidFill>
                            <a:srgbClr val="000000"/>
                          </a:solidFill>
                          <a:uFill>
                            <a:solidFill>
                              <a:srgbClr val="ffffff"/>
                            </a:solidFill>
                          </a:uFill>
                          <a:latin typeface="Calibri"/>
                        </a:rPr>
                        <a:t>Definition eines Vorgehens zur Aufzeichnung von Tests, Testergebnissen und Akzeptanzkriterien von Releases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600" spc="-1" strike="noStrike">
                          <a:solidFill>
                            <a:srgbClr val="000000"/>
                          </a:solidFill>
                          <a:uFill>
                            <a:solidFill>
                              <a:srgbClr val="ffffff"/>
                            </a:solidFill>
                          </a:uFill>
                          <a:latin typeface="Calibri"/>
                        </a:rPr>
                        <a:t>Template für einen Release Readiness Review Bericht</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bl>
          </a:graphicData>
        </a:graphic>
      </p:graphicFrame>
      <p:sp>
        <p:nvSpPr>
          <p:cNvPr id="848" name="TextShape 3"/>
          <p:cNvSpPr txBox="1"/>
          <p:nvPr/>
        </p:nvSpPr>
        <p:spPr>
          <a:xfrm>
            <a:off x="6553080" y="6430680"/>
            <a:ext cx="2133360" cy="364680"/>
          </a:xfrm>
          <a:prstGeom prst="rect">
            <a:avLst/>
          </a:prstGeom>
          <a:noFill/>
          <a:ln>
            <a:noFill/>
          </a:ln>
        </p:spPr>
        <p:txBody>
          <a:bodyPr anchor="ctr"/>
          <a:p>
            <a:pPr algn="r">
              <a:lnSpc>
                <a:spcPct val="100000"/>
              </a:lnSpc>
            </a:pPr>
            <a:fld id="{900FF34A-489F-4448-AA37-E3DCFA1C53BF}"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9"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RDM: Inputs &amp; Outputs</a:t>
            </a:r>
            <a:endParaRPr b="0" lang="en-US" sz="1800" spc="-1" strike="noStrike">
              <a:solidFill>
                <a:srgbClr val="000000"/>
              </a:solidFill>
              <a:uFill>
                <a:solidFill>
                  <a:srgbClr val="ffffff"/>
                </a:solidFill>
              </a:uFill>
              <a:latin typeface="Calibri"/>
            </a:endParaRPr>
          </a:p>
        </p:txBody>
      </p:sp>
      <p:sp>
        <p:nvSpPr>
          <p:cNvPr id="850" name="CustomShape 2"/>
          <p:cNvSpPr/>
          <p:nvPr/>
        </p:nvSpPr>
        <p:spPr>
          <a:xfrm>
            <a:off x="457200" y="2008440"/>
            <a:ext cx="8229240" cy="1198440"/>
          </a:xfrm>
          <a:prstGeom prst="rightArrow">
            <a:avLst>
              <a:gd name="adj1" fmla="val 50000"/>
              <a:gd name="adj2" fmla="val 50000"/>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87480" rIns="254160" tIns="87480" bIns="190440" anchor="ctr"/>
          <a:p>
            <a:pPr>
              <a:lnSpc>
                <a:spcPct val="90000"/>
              </a:lnSpc>
            </a:pPr>
            <a:r>
              <a:rPr b="0" lang="de-DE" sz="2300" spc="-1" strike="noStrike">
                <a:solidFill>
                  <a:srgbClr val="ffffff"/>
                </a:solidFill>
                <a:uFill>
                  <a:solidFill>
                    <a:srgbClr val="ffffff"/>
                  </a:solidFill>
                </a:uFill>
                <a:latin typeface="Calibri"/>
              </a:rPr>
              <a:t>Inputs</a:t>
            </a:r>
            <a:endParaRPr b="0" lang="de-DE" sz="1800" spc="-1" strike="noStrike">
              <a:solidFill>
                <a:srgbClr val="000000"/>
              </a:solidFill>
              <a:uFill>
                <a:solidFill>
                  <a:srgbClr val="ffffff"/>
                </a:solidFill>
              </a:uFill>
              <a:latin typeface="Arial"/>
            </a:endParaRPr>
          </a:p>
        </p:txBody>
      </p:sp>
      <p:sp>
        <p:nvSpPr>
          <p:cNvPr id="851" name="CustomShape 3"/>
          <p:cNvSpPr/>
          <p:nvPr/>
        </p:nvSpPr>
        <p:spPr>
          <a:xfrm>
            <a:off x="457200" y="2935800"/>
            <a:ext cx="3801600" cy="2675160"/>
          </a:xfrm>
          <a:prstGeom prst="rect">
            <a:avLst/>
          </a:prstGeom>
          <a:solidFill>
            <a:schemeClr val="lt1">
              <a:hueOff val="0"/>
              <a:satOff val="0"/>
              <a:lumOff val="0"/>
              <a:alphaOff val="0"/>
            </a:schemeClr>
          </a:solidFill>
          <a:ln>
            <a:solidFill>
              <a:schemeClr val="accent1">
                <a:hueOff val="0"/>
                <a:satOff val="0"/>
                <a:lumOff val="0"/>
                <a:alphaOff val="0"/>
              </a:schemeClr>
            </a:solidFill>
            <a:round/>
          </a:ln>
        </p:spPr>
        <p:style>
          <a:lnRef idx="2"/>
          <a:fillRef idx="0"/>
          <a:effectRef idx="0"/>
          <a:fontRef idx="minor"/>
        </p:style>
        <p:txBody>
          <a:bodyPr lIns="87480" rIns="87480" tIns="87480" bIns="87480"/>
          <a:p>
            <a:pPr>
              <a:lnSpc>
                <a:spcPct val="90000"/>
              </a:lnSpc>
            </a:pPr>
            <a:r>
              <a:rPr b="0" lang="de-DE" sz="2300" spc="-1" strike="noStrike">
                <a:solidFill>
                  <a:srgbClr val="000000"/>
                </a:solidFill>
                <a:uFill>
                  <a:solidFill>
                    <a:srgbClr val="ffffff"/>
                  </a:solidFill>
                </a:uFill>
                <a:latin typeface="Calibri"/>
              </a:rPr>
              <a:t>Informationen über genehmigte Changes</a:t>
            </a:r>
            <a:endParaRPr b="0" lang="de-DE" sz="1800" spc="-1" strike="noStrike">
              <a:solidFill>
                <a:srgbClr val="000000"/>
              </a:solidFill>
              <a:uFill>
                <a:solidFill>
                  <a:srgbClr val="ffffff"/>
                </a:solidFill>
              </a:uFill>
              <a:latin typeface="Arial"/>
            </a:endParaRPr>
          </a:p>
          <a:p>
            <a:pPr>
              <a:lnSpc>
                <a:spcPct val="90000"/>
              </a:lnSpc>
            </a:pPr>
            <a:r>
              <a:rPr b="0" lang="de-DE" sz="2300" spc="-1" strike="noStrike">
                <a:solidFill>
                  <a:srgbClr val="000000"/>
                </a:solidFill>
                <a:uFill>
                  <a:solidFill>
                    <a:srgbClr val="ffffff"/>
                  </a:solidFill>
                </a:uFill>
                <a:latin typeface="Calibri"/>
              </a:rPr>
              <a:t>Einschränkungen in der Planung von Releases und Rollouts</a:t>
            </a:r>
            <a:endParaRPr b="0" lang="de-DE" sz="1800" spc="-1" strike="noStrike">
              <a:solidFill>
                <a:srgbClr val="000000"/>
              </a:solidFill>
              <a:uFill>
                <a:solidFill>
                  <a:srgbClr val="ffffff"/>
                </a:solidFill>
              </a:uFill>
              <a:latin typeface="Arial"/>
            </a:endParaRPr>
          </a:p>
        </p:txBody>
      </p:sp>
      <p:sp>
        <p:nvSpPr>
          <p:cNvPr id="852" name="CustomShape 4"/>
          <p:cNvSpPr/>
          <p:nvPr/>
        </p:nvSpPr>
        <p:spPr>
          <a:xfrm>
            <a:off x="4259160" y="2408040"/>
            <a:ext cx="4427280" cy="1198440"/>
          </a:xfrm>
          <a:prstGeom prst="rightArrow">
            <a:avLst>
              <a:gd name="adj1" fmla="val 50000"/>
              <a:gd name="adj2" fmla="val 50000"/>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87480" rIns="254160" tIns="87480" bIns="190440" anchor="ctr"/>
          <a:p>
            <a:pPr>
              <a:lnSpc>
                <a:spcPct val="90000"/>
              </a:lnSpc>
            </a:pPr>
            <a:r>
              <a:rPr b="0" lang="de-DE" sz="2300" spc="-1" strike="noStrike">
                <a:solidFill>
                  <a:srgbClr val="ffffff"/>
                </a:solidFill>
                <a:uFill>
                  <a:solidFill>
                    <a:srgbClr val="ffffff"/>
                  </a:solidFill>
                </a:uFill>
                <a:latin typeface="Calibri"/>
              </a:rPr>
              <a:t>Outputs</a:t>
            </a:r>
            <a:endParaRPr b="0" lang="de-DE" sz="1800" spc="-1" strike="noStrike">
              <a:solidFill>
                <a:srgbClr val="000000"/>
              </a:solidFill>
              <a:uFill>
                <a:solidFill>
                  <a:srgbClr val="ffffff"/>
                </a:solidFill>
              </a:uFill>
              <a:latin typeface="Arial"/>
            </a:endParaRPr>
          </a:p>
        </p:txBody>
      </p:sp>
      <p:sp>
        <p:nvSpPr>
          <p:cNvPr id="853" name="CustomShape 5"/>
          <p:cNvSpPr/>
          <p:nvPr/>
        </p:nvSpPr>
        <p:spPr>
          <a:xfrm>
            <a:off x="4259160" y="3335400"/>
            <a:ext cx="3801600" cy="2675160"/>
          </a:xfrm>
          <a:prstGeom prst="rect">
            <a:avLst/>
          </a:prstGeom>
          <a:solidFill>
            <a:schemeClr val="lt1">
              <a:hueOff val="0"/>
              <a:satOff val="0"/>
              <a:lumOff val="0"/>
              <a:alphaOff val="0"/>
            </a:schemeClr>
          </a:solidFill>
          <a:ln>
            <a:solidFill>
              <a:schemeClr val="accent1">
                <a:hueOff val="0"/>
                <a:satOff val="0"/>
                <a:lumOff val="0"/>
                <a:alphaOff val="0"/>
              </a:schemeClr>
            </a:solidFill>
            <a:round/>
          </a:ln>
        </p:spPr>
        <p:style>
          <a:lnRef idx="2"/>
          <a:fillRef idx="0"/>
          <a:effectRef idx="0"/>
          <a:fontRef idx="minor"/>
        </p:style>
        <p:txBody>
          <a:bodyPr lIns="87480" rIns="87480" tIns="87480" bIns="87480"/>
          <a:p>
            <a:pPr>
              <a:lnSpc>
                <a:spcPct val="90000"/>
              </a:lnSpc>
            </a:pPr>
            <a:r>
              <a:rPr b="0" lang="de-DE" sz="2300" spc="-1" strike="noStrike">
                <a:solidFill>
                  <a:srgbClr val="000000"/>
                </a:solidFill>
                <a:uFill>
                  <a:solidFill>
                    <a:srgbClr val="ffffff"/>
                  </a:solidFill>
                </a:uFill>
                <a:latin typeface="Calibri"/>
              </a:rPr>
              <a:t>Definierte und erfolgreich ausgerollte Releases</a:t>
            </a:r>
            <a:endParaRPr b="0" lang="de-DE" sz="1800" spc="-1" strike="noStrike">
              <a:solidFill>
                <a:srgbClr val="000000"/>
              </a:solidFill>
              <a:uFill>
                <a:solidFill>
                  <a:srgbClr val="ffffff"/>
                </a:solidFill>
              </a:uFill>
              <a:latin typeface="Arial"/>
            </a:endParaRPr>
          </a:p>
          <a:p>
            <a:pPr>
              <a:lnSpc>
                <a:spcPct val="90000"/>
              </a:lnSpc>
            </a:pPr>
            <a:r>
              <a:rPr b="0" lang="de-DE" sz="2300" spc="-1" strike="noStrike">
                <a:solidFill>
                  <a:srgbClr val="000000"/>
                </a:solidFill>
                <a:uFill>
                  <a:solidFill>
                    <a:srgbClr val="ffffff"/>
                  </a:solidFill>
                </a:uFill>
                <a:latin typeface="Calibri"/>
              </a:rPr>
              <a:t>Informationen / Berichte über Erfolg oder Fehlschlag von Releases</a:t>
            </a:r>
            <a:endParaRPr b="0" lang="de-DE" sz="1800" spc="-1" strike="noStrike">
              <a:solidFill>
                <a:srgbClr val="000000"/>
              </a:solidFill>
              <a:uFill>
                <a:solidFill>
                  <a:srgbClr val="ffffff"/>
                </a:solidFill>
              </a:uFill>
              <a:latin typeface="Arial"/>
            </a:endParaRPr>
          </a:p>
        </p:txBody>
      </p:sp>
      <p:sp>
        <p:nvSpPr>
          <p:cNvPr id="854" name="TextShape 6"/>
          <p:cNvSpPr txBox="1"/>
          <p:nvPr/>
        </p:nvSpPr>
        <p:spPr>
          <a:xfrm>
            <a:off x="6553080" y="6430680"/>
            <a:ext cx="2133360" cy="364680"/>
          </a:xfrm>
          <a:prstGeom prst="rect">
            <a:avLst/>
          </a:prstGeom>
          <a:noFill/>
          <a:ln>
            <a:noFill/>
          </a:ln>
        </p:spPr>
        <p:txBody>
          <a:bodyPr anchor="ctr"/>
          <a:p>
            <a:pPr algn="r">
              <a:lnSpc>
                <a:spcPct val="100000"/>
              </a:lnSpc>
            </a:pPr>
            <a:fld id="{C2459C0A-6EB2-45DE-89AF-CBFFED89FECE}"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5"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RDM: Fortlaufende Prozessaktivitäten</a:t>
            </a:r>
            <a:endParaRPr b="0" lang="en-US" sz="1800" spc="-1" strike="noStrike">
              <a:solidFill>
                <a:srgbClr val="000000"/>
              </a:solidFill>
              <a:uFill>
                <a:solidFill>
                  <a:srgbClr val="ffffff"/>
                </a:solidFill>
              </a:uFill>
              <a:latin typeface="Calibri"/>
            </a:endParaRPr>
          </a:p>
        </p:txBody>
      </p:sp>
      <p:sp>
        <p:nvSpPr>
          <p:cNvPr id="856"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Management von Releases</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Planung eines Release</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Erstellung eines Release</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Test eines Release</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Information und Schulung der Anwender über das Rollout </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Information und Schulung der Support-Mitarbeiter über das Rollout </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Vorbereitung der Live-Umgebung für das Rollout</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Rollout eines Release</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Review eines Release (Erfolgreich oder nicht?)</a:t>
            </a:r>
            <a:endParaRPr b="0" lang="en-US" sz="2000" spc="-1" strike="noStrike">
              <a:solidFill>
                <a:srgbClr val="000000"/>
              </a:solidFill>
              <a:uFill>
                <a:solidFill>
                  <a:srgbClr val="ffffff"/>
                </a:solidFill>
              </a:uFill>
              <a:latin typeface="Calibri"/>
            </a:endParaRPr>
          </a:p>
          <a:p>
            <a:pPr>
              <a:lnSpc>
                <a:spcPct val="100000"/>
              </a:lnSpc>
            </a:pPr>
            <a:endParaRPr b="0" lang="en-US" sz="2800" spc="-1" strike="noStrike">
              <a:solidFill>
                <a:srgbClr val="000000"/>
              </a:solidFill>
              <a:uFill>
                <a:solidFill>
                  <a:srgbClr val="ffffff"/>
                </a:solidFill>
              </a:uFill>
              <a:latin typeface="Calibri"/>
            </a:endParaRPr>
          </a:p>
        </p:txBody>
      </p:sp>
      <p:sp>
        <p:nvSpPr>
          <p:cNvPr id="857" name="TextShape 3"/>
          <p:cNvSpPr txBox="1"/>
          <p:nvPr/>
        </p:nvSpPr>
        <p:spPr>
          <a:xfrm>
            <a:off x="6553080" y="6430680"/>
            <a:ext cx="2133360" cy="364680"/>
          </a:xfrm>
          <a:prstGeom prst="rect">
            <a:avLst/>
          </a:prstGeom>
          <a:noFill/>
          <a:ln>
            <a:noFill/>
          </a:ln>
        </p:spPr>
        <p:txBody>
          <a:bodyPr anchor="ctr"/>
          <a:p>
            <a:pPr algn="r">
              <a:lnSpc>
                <a:spcPct val="100000"/>
              </a:lnSpc>
            </a:pPr>
            <a:fld id="{C464C8AA-BD60-4BE2-8220-B261376BAE57}"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8"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Aktivitäten und Verfahren</a:t>
            </a:r>
            <a:endParaRPr b="0" lang="en-US" sz="1800" spc="-1" strike="noStrike">
              <a:solidFill>
                <a:srgbClr val="000000"/>
              </a:solidFill>
              <a:uFill>
                <a:solidFill>
                  <a:srgbClr val="ffffff"/>
                </a:solidFill>
              </a:uFill>
              <a:latin typeface="Calibri"/>
            </a:endParaRPr>
          </a:p>
        </p:txBody>
      </p:sp>
      <p:sp>
        <p:nvSpPr>
          <p:cNvPr id="239" name="TextShape 2"/>
          <p:cNvSpPr txBox="1"/>
          <p:nvPr/>
        </p:nvSpPr>
        <p:spPr>
          <a:xfrm>
            <a:off x="457200" y="1696680"/>
            <a:ext cx="8229240" cy="4625640"/>
          </a:xfrm>
          <a:prstGeom prst="rect">
            <a:avLst/>
          </a:prstGeom>
          <a:noFill/>
          <a:ln>
            <a:noFill/>
          </a:ln>
        </p:spPr>
        <p:txBody>
          <a:bodyPr/>
          <a:p>
            <a:endParaRPr b="0" lang="en-US" sz="2800" spc="-1" strike="noStrike">
              <a:solidFill>
                <a:srgbClr val="000000"/>
              </a:solidFill>
              <a:uFill>
                <a:solidFill>
                  <a:srgbClr val="ffffff"/>
                </a:solidFill>
              </a:uFill>
              <a:latin typeface="Calibri"/>
            </a:endParaRPr>
          </a:p>
        </p:txBody>
      </p:sp>
      <p:sp>
        <p:nvSpPr>
          <p:cNvPr id="240" name="TextShape 3"/>
          <p:cNvSpPr txBox="1"/>
          <p:nvPr/>
        </p:nvSpPr>
        <p:spPr>
          <a:xfrm>
            <a:off x="6553080" y="6430680"/>
            <a:ext cx="2133360" cy="364680"/>
          </a:xfrm>
          <a:prstGeom prst="rect">
            <a:avLst/>
          </a:prstGeom>
          <a:noFill/>
          <a:ln>
            <a:noFill/>
          </a:ln>
        </p:spPr>
        <p:txBody>
          <a:bodyPr anchor="ctr"/>
          <a:p>
            <a:pPr algn="r">
              <a:lnSpc>
                <a:spcPct val="100000"/>
              </a:lnSpc>
            </a:pPr>
            <a:fld id="{47A101E4-C1EA-42BA-AFE6-3570D57B7CE3}"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241" name="Table 4"/>
          <p:cNvGraphicFramePr/>
          <p:nvPr/>
        </p:nvGraphicFramePr>
        <p:xfrm>
          <a:off x="457200" y="1696680"/>
          <a:ext cx="8229240" cy="911520"/>
        </p:xfrm>
        <a:graphic>
          <a:graphicData uri="http://schemas.openxmlformats.org/drawingml/2006/table">
            <a:tbl>
              <a:tblPr/>
              <a:tblGrid>
                <a:gridCol w="8229600"/>
              </a:tblGrid>
              <a:tr h="19872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nach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712800">
                <a:tc>
                  <a:txBody>
                    <a:bodyPr lIns="68400" rIns="68400" tIns="0" bIns="0"/>
                    <a:p>
                      <a:pPr>
                        <a:lnSpc>
                          <a:spcPct val="100000"/>
                        </a:lnSpc>
                      </a:pPr>
                      <a:r>
                        <a:rPr b="0" lang="de-DE" sz="2000" spc="-1" strike="noStrike">
                          <a:solidFill>
                            <a:srgbClr val="000000"/>
                          </a:solidFill>
                          <a:uFill>
                            <a:solidFill>
                              <a:srgbClr val="ffffff"/>
                            </a:solidFill>
                          </a:uFill>
                          <a:latin typeface="Calibri"/>
                        </a:rPr>
                        <a:t>Aktivität:</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Satz von Aktionen, die innerhalb eines </a:t>
                      </a:r>
                      <a:r>
                        <a:rPr b="0" i="1" lang="de-DE" sz="1800" spc="-1" strike="noStrike">
                          <a:solidFill>
                            <a:srgbClr val="000000"/>
                          </a:solidFill>
                          <a:uFill>
                            <a:solidFill>
                              <a:srgbClr val="ffffff"/>
                            </a:solidFill>
                          </a:uFill>
                          <a:latin typeface="Calibri"/>
                        </a:rPr>
                        <a:t>Prozesses</a:t>
                      </a:r>
                      <a:r>
                        <a:rPr b="0" lang="de-DE" sz="1800" spc="-1" strike="noStrike">
                          <a:solidFill>
                            <a:srgbClr val="000000"/>
                          </a:solidFill>
                          <a:uFill>
                            <a:solidFill>
                              <a:srgbClr val="ffffff"/>
                            </a:solidFill>
                          </a:uFill>
                          <a:latin typeface="Calibri"/>
                        </a:rPr>
                        <a:t> ausgeführt werden</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graphicFrame>
        <p:nvGraphicFramePr>
          <p:cNvPr id="242" name="Table 5"/>
          <p:cNvGraphicFramePr/>
          <p:nvPr/>
        </p:nvGraphicFramePr>
        <p:xfrm>
          <a:off x="457200" y="2932920"/>
          <a:ext cx="8229240" cy="911520"/>
        </p:xfrm>
        <a:graphic>
          <a:graphicData uri="http://schemas.openxmlformats.org/drawingml/2006/table">
            <a:tbl>
              <a:tblPr/>
              <a:tblGrid>
                <a:gridCol w="8229600"/>
              </a:tblGrid>
              <a:tr h="17712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nach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934920">
                <a:tc>
                  <a:txBody>
                    <a:bodyPr lIns="68400" rIns="68400" tIns="0" bIns="0"/>
                    <a:p>
                      <a:pPr>
                        <a:lnSpc>
                          <a:spcPct val="100000"/>
                        </a:lnSpc>
                      </a:pPr>
                      <a:r>
                        <a:rPr b="0" lang="de-DE" sz="2000" spc="-1" strike="noStrike">
                          <a:solidFill>
                            <a:srgbClr val="000000"/>
                          </a:solidFill>
                          <a:uFill>
                            <a:solidFill>
                              <a:srgbClr val="ffffff"/>
                            </a:solidFill>
                          </a:uFill>
                          <a:latin typeface="Calibri"/>
                        </a:rPr>
                        <a:t>Verfahren:</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Definierter Satz an Schritten oder Anweisungen, die von einer Person oder Gruppe angewendet werden, um eine oder mehrere </a:t>
                      </a:r>
                      <a:r>
                        <a:rPr b="0" i="1" lang="de-DE" sz="1800" spc="-1" strike="noStrike">
                          <a:solidFill>
                            <a:srgbClr val="000000"/>
                          </a:solidFill>
                          <a:uFill>
                            <a:solidFill>
                              <a:srgbClr val="ffffff"/>
                            </a:solidFill>
                          </a:uFill>
                          <a:latin typeface="Calibri"/>
                        </a:rPr>
                        <a:t>Aktivitäten</a:t>
                      </a:r>
                      <a:r>
                        <a:rPr b="0" lang="de-DE" sz="1800" spc="-1" strike="noStrike">
                          <a:solidFill>
                            <a:srgbClr val="000000"/>
                          </a:solidFill>
                          <a:uFill>
                            <a:solidFill>
                              <a:srgbClr val="ffffff"/>
                            </a:solidFill>
                          </a:uFill>
                          <a:latin typeface="Calibri"/>
                        </a:rPr>
                        <a:t> eines </a:t>
                      </a:r>
                      <a:r>
                        <a:rPr b="0" i="1" lang="de-DE" sz="1800" spc="-1" strike="noStrike">
                          <a:solidFill>
                            <a:srgbClr val="000000"/>
                          </a:solidFill>
                          <a:uFill>
                            <a:solidFill>
                              <a:srgbClr val="ffffff"/>
                            </a:solidFill>
                          </a:uFill>
                          <a:latin typeface="Calibri"/>
                        </a:rPr>
                        <a:t>Prozesses</a:t>
                      </a:r>
                      <a:r>
                        <a:rPr b="0" lang="de-DE" sz="1800" spc="-1" strike="noStrike">
                          <a:solidFill>
                            <a:srgbClr val="000000"/>
                          </a:solidFill>
                          <a:uFill>
                            <a:solidFill>
                              <a:srgbClr val="ffffff"/>
                            </a:solidFill>
                          </a:uFill>
                          <a:latin typeface="Calibri"/>
                        </a:rPr>
                        <a:t> auszuführen</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Tree>
  </p:cSld>
</p:sld>
</file>

<file path=ppt/slides/slide1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8"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ea typeface="ＭＳ Ｐゴシック"/>
              </a:rPr>
              <a:t>RDM: Workflow</a:t>
            </a:r>
            <a:endParaRPr b="0" lang="en-US" sz="1800" spc="-1" strike="noStrike">
              <a:solidFill>
                <a:srgbClr val="000000"/>
              </a:solidFill>
              <a:uFill>
                <a:solidFill>
                  <a:srgbClr val="ffffff"/>
                </a:solidFill>
              </a:uFill>
              <a:latin typeface="Calibri"/>
            </a:endParaRPr>
          </a:p>
        </p:txBody>
      </p:sp>
      <p:sp>
        <p:nvSpPr>
          <p:cNvPr id="859" name="CustomShape 2"/>
          <p:cNvSpPr/>
          <p:nvPr/>
        </p:nvSpPr>
        <p:spPr>
          <a:xfrm>
            <a:off x="320760" y="1681560"/>
            <a:ext cx="2846880" cy="4850640"/>
          </a:xfrm>
          <a:prstGeom prst="rect">
            <a:avLst/>
          </a:prstGeom>
          <a:noFill/>
          <a:ln w="28440">
            <a:solidFill>
              <a:srgbClr val="7030a0"/>
            </a:solidFill>
            <a:miter/>
          </a:ln>
        </p:spPr>
        <p:style>
          <a:lnRef idx="0"/>
          <a:fillRef idx="0"/>
          <a:effectRef idx="0"/>
          <a:fontRef idx="minor"/>
        </p:style>
      </p:sp>
      <p:sp>
        <p:nvSpPr>
          <p:cNvPr id="860" name="CustomShape 3"/>
          <p:cNvSpPr/>
          <p:nvPr/>
        </p:nvSpPr>
        <p:spPr>
          <a:xfrm>
            <a:off x="1782000" y="6281280"/>
            <a:ext cx="720" cy="276840"/>
          </a:xfrm>
          <a:prstGeom prst="rect">
            <a:avLst/>
          </a:prstGeom>
          <a:noFill/>
          <a:ln w="12600">
            <a:noFill/>
          </a:ln>
        </p:spPr>
        <p:style>
          <a:lnRef idx="0"/>
          <a:fillRef idx="0"/>
          <a:effectRef idx="0"/>
          <a:fontRef idx="minor"/>
        </p:style>
      </p:sp>
      <p:sp>
        <p:nvSpPr>
          <p:cNvPr id="861" name="CustomShape 4"/>
          <p:cNvSpPr/>
          <p:nvPr/>
        </p:nvSpPr>
        <p:spPr>
          <a:xfrm>
            <a:off x="3586320" y="1681560"/>
            <a:ext cx="5251680" cy="4850640"/>
          </a:xfrm>
          <a:prstGeom prst="rect">
            <a:avLst/>
          </a:prstGeom>
          <a:noFill/>
          <a:ln w="28440">
            <a:round/>
          </a:ln>
        </p:spPr>
        <p:style>
          <a:lnRef idx="2">
            <a:schemeClr val="accent4"/>
          </a:lnRef>
          <a:fillRef idx="1">
            <a:schemeClr val="lt1"/>
          </a:fillRef>
          <a:effectRef idx="0">
            <a:schemeClr val="accent4"/>
          </a:effectRef>
          <a:fontRef idx="minor"/>
        </p:style>
      </p:sp>
      <p:sp>
        <p:nvSpPr>
          <p:cNvPr id="862" name="CustomShape 5"/>
          <p:cNvSpPr/>
          <p:nvPr/>
        </p:nvSpPr>
        <p:spPr>
          <a:xfrm>
            <a:off x="5905080" y="6281280"/>
            <a:ext cx="720" cy="276840"/>
          </a:xfrm>
          <a:prstGeom prst="rect">
            <a:avLst/>
          </a:prstGeom>
          <a:noFill/>
          <a:ln w="12600">
            <a:noFill/>
          </a:ln>
        </p:spPr>
        <p:style>
          <a:lnRef idx="0"/>
          <a:fillRef idx="0"/>
          <a:effectRef idx="0"/>
          <a:fontRef idx="minor"/>
        </p:style>
      </p:sp>
      <p:sp>
        <p:nvSpPr>
          <p:cNvPr id="863" name="Line 6"/>
          <p:cNvSpPr/>
          <p:nvPr/>
        </p:nvSpPr>
        <p:spPr>
          <a:xfrm>
            <a:off x="1782360" y="3758040"/>
            <a:ext cx="2520" cy="336600"/>
          </a:xfrm>
          <a:prstGeom prst="line">
            <a:avLst/>
          </a:prstGeom>
          <a:ln w="25560">
            <a:solidFill>
              <a:schemeClr val="tx1"/>
            </a:solidFill>
            <a:round/>
            <a:tailEnd len="med" type="triangle" w="med"/>
          </a:ln>
        </p:spPr>
        <p:style>
          <a:lnRef idx="0"/>
          <a:fillRef idx="0"/>
          <a:effectRef idx="0"/>
          <a:fontRef idx="minor"/>
        </p:style>
      </p:sp>
      <p:sp>
        <p:nvSpPr>
          <p:cNvPr id="864" name="CustomShape 7"/>
          <p:cNvSpPr/>
          <p:nvPr/>
        </p:nvSpPr>
        <p:spPr>
          <a:xfrm>
            <a:off x="531000" y="2525760"/>
            <a:ext cx="2479320" cy="423360"/>
          </a:xfrm>
          <a:prstGeom prst="rect">
            <a:avLst/>
          </a:prstGeom>
          <a:solidFill>
            <a:srgbClr val="8064a2"/>
          </a:solidFill>
          <a:ln>
            <a:round/>
          </a:ln>
        </p:spPr>
        <p:style>
          <a:lnRef idx="2">
            <a:schemeClr val="accent4"/>
          </a:lnRef>
          <a:fillRef idx="1">
            <a:schemeClr val="lt1"/>
          </a:fillRef>
          <a:effectRef idx="0">
            <a:schemeClr val="accent4"/>
          </a:effectRef>
          <a:fontRef idx="minor"/>
        </p:style>
      </p:sp>
      <p:sp>
        <p:nvSpPr>
          <p:cNvPr id="865" name="CustomShape 8"/>
          <p:cNvSpPr/>
          <p:nvPr/>
        </p:nvSpPr>
        <p:spPr>
          <a:xfrm>
            <a:off x="1099440" y="2598120"/>
            <a:ext cx="1381680" cy="275040"/>
          </a:xfrm>
          <a:prstGeom prst="rect">
            <a:avLst/>
          </a:prstGeom>
          <a:noFill/>
          <a:ln w="12600">
            <a:solidFill>
              <a:srgbClr val="8064a2"/>
            </a:solidFill>
            <a:miter/>
          </a:ln>
        </p:spPr>
        <p:style>
          <a:lnRef idx="0"/>
          <a:fillRef idx="0"/>
          <a:effectRef idx="0"/>
          <a:fontRef idx="minor"/>
        </p:style>
        <p:txBody>
          <a:bodyPr wrap="none" lIns="0" rIns="0" tIns="0" bIns="0" anchor="ctr"/>
          <a:p>
            <a:pPr algn="ctr">
              <a:lnSpc>
                <a:spcPct val="100000"/>
              </a:lnSpc>
            </a:pPr>
            <a:r>
              <a:rPr b="0" lang="de-DE" sz="1800" spc="-1" strike="noStrike">
                <a:solidFill>
                  <a:srgbClr val="ffffff"/>
                </a:solidFill>
                <a:uFill>
                  <a:solidFill>
                    <a:srgbClr val="ffffff"/>
                  </a:solidFill>
                </a:uFill>
                <a:latin typeface="Arial"/>
              </a:rPr>
              <a:t>Aufzeichnung</a:t>
            </a:r>
            <a:endParaRPr b="0" lang="de-DE" sz="1800" spc="-1" strike="noStrike">
              <a:solidFill>
                <a:srgbClr val="000000"/>
              </a:solidFill>
              <a:uFill>
                <a:solidFill>
                  <a:srgbClr val="ffffff"/>
                </a:solidFill>
              </a:uFill>
              <a:latin typeface="Arial"/>
            </a:endParaRPr>
          </a:p>
        </p:txBody>
      </p:sp>
      <p:sp>
        <p:nvSpPr>
          <p:cNvPr id="866" name="CustomShape 9"/>
          <p:cNvSpPr/>
          <p:nvPr/>
        </p:nvSpPr>
        <p:spPr>
          <a:xfrm>
            <a:off x="541080" y="4102560"/>
            <a:ext cx="2481480" cy="423360"/>
          </a:xfrm>
          <a:prstGeom prst="rect">
            <a:avLst/>
          </a:prstGeom>
          <a:solidFill>
            <a:srgbClr val="8064a2"/>
          </a:solidFill>
          <a:ln>
            <a:round/>
          </a:ln>
        </p:spPr>
        <p:style>
          <a:lnRef idx="2">
            <a:schemeClr val="accent4"/>
          </a:lnRef>
          <a:fillRef idx="1">
            <a:schemeClr val="lt1"/>
          </a:fillRef>
          <a:effectRef idx="0">
            <a:schemeClr val="accent4"/>
          </a:effectRef>
          <a:fontRef idx="minor"/>
        </p:style>
      </p:sp>
      <p:sp>
        <p:nvSpPr>
          <p:cNvPr id="867" name="CustomShape 10"/>
          <p:cNvSpPr/>
          <p:nvPr/>
        </p:nvSpPr>
        <p:spPr>
          <a:xfrm>
            <a:off x="636120" y="4211640"/>
            <a:ext cx="2351160" cy="228960"/>
          </a:xfrm>
          <a:prstGeom prst="rect">
            <a:avLst/>
          </a:prstGeom>
          <a:noFill/>
          <a:ln w="12600">
            <a:solidFill>
              <a:srgbClr val="8064a2"/>
            </a:solidFill>
            <a:miter/>
          </a:ln>
        </p:spPr>
        <p:style>
          <a:lnRef idx="0"/>
          <a:fillRef idx="0"/>
          <a:effectRef idx="0"/>
          <a:fontRef idx="minor"/>
        </p:style>
        <p:txBody>
          <a:bodyPr wrap="none" lIns="0" rIns="0" tIns="0" bIns="0" anchor="ctr"/>
          <a:p>
            <a:pPr algn="ctr">
              <a:lnSpc>
                <a:spcPct val="100000"/>
              </a:lnSpc>
            </a:pPr>
            <a:r>
              <a:rPr b="0" lang="de-DE" sz="1500" spc="-1" strike="noStrike">
                <a:solidFill>
                  <a:srgbClr val="ffffff"/>
                </a:solidFill>
                <a:uFill>
                  <a:solidFill>
                    <a:srgbClr val="ffffff"/>
                  </a:solidFill>
                </a:uFill>
                <a:latin typeface="Arial"/>
              </a:rPr>
              <a:t>Bewertung &amp; Genehmigung</a:t>
            </a:r>
            <a:endParaRPr b="0" lang="de-DE" sz="1800" spc="-1" strike="noStrike">
              <a:solidFill>
                <a:srgbClr val="000000"/>
              </a:solidFill>
              <a:uFill>
                <a:solidFill>
                  <a:srgbClr val="ffffff"/>
                </a:solidFill>
              </a:uFill>
              <a:latin typeface="Arial"/>
            </a:endParaRPr>
          </a:p>
        </p:txBody>
      </p:sp>
      <p:sp>
        <p:nvSpPr>
          <p:cNvPr id="868" name="CustomShape 11"/>
          <p:cNvSpPr/>
          <p:nvPr/>
        </p:nvSpPr>
        <p:spPr>
          <a:xfrm>
            <a:off x="545760" y="3319200"/>
            <a:ext cx="2479320" cy="423360"/>
          </a:xfrm>
          <a:prstGeom prst="rect">
            <a:avLst/>
          </a:prstGeom>
          <a:solidFill>
            <a:srgbClr val="8064a2"/>
          </a:solidFill>
          <a:ln>
            <a:round/>
          </a:ln>
        </p:spPr>
        <p:style>
          <a:lnRef idx="2">
            <a:schemeClr val="accent4"/>
          </a:lnRef>
          <a:fillRef idx="1">
            <a:schemeClr val="lt1"/>
          </a:fillRef>
          <a:effectRef idx="0">
            <a:schemeClr val="accent4"/>
          </a:effectRef>
          <a:fontRef idx="minor"/>
        </p:style>
      </p:sp>
      <p:sp>
        <p:nvSpPr>
          <p:cNvPr id="869" name="CustomShape 12"/>
          <p:cNvSpPr/>
          <p:nvPr/>
        </p:nvSpPr>
        <p:spPr>
          <a:xfrm>
            <a:off x="1083600" y="3404880"/>
            <a:ext cx="1470240" cy="275040"/>
          </a:xfrm>
          <a:prstGeom prst="rect">
            <a:avLst/>
          </a:prstGeom>
          <a:noFill/>
          <a:ln w="12600">
            <a:noFill/>
          </a:ln>
        </p:spPr>
        <p:style>
          <a:lnRef idx="0"/>
          <a:fillRef idx="0"/>
          <a:effectRef idx="0"/>
          <a:fontRef idx="minor"/>
        </p:style>
        <p:txBody>
          <a:bodyPr wrap="none" lIns="0" rIns="0" tIns="0" bIns="0" anchor="ctr"/>
          <a:p>
            <a:pPr algn="ctr">
              <a:lnSpc>
                <a:spcPct val="100000"/>
              </a:lnSpc>
            </a:pPr>
            <a:r>
              <a:rPr b="0" lang="de-DE" sz="1800" spc="-1" strike="noStrike">
                <a:solidFill>
                  <a:srgbClr val="ffffff"/>
                </a:solidFill>
                <a:uFill>
                  <a:solidFill>
                    <a:srgbClr val="ffffff"/>
                  </a:solidFill>
                </a:uFill>
                <a:latin typeface="Arial"/>
              </a:rPr>
              <a:t>Klassifizierung</a:t>
            </a:r>
            <a:endParaRPr b="0" lang="de-DE" sz="1800" spc="-1" strike="noStrike">
              <a:solidFill>
                <a:srgbClr val="000000"/>
              </a:solidFill>
              <a:uFill>
                <a:solidFill>
                  <a:srgbClr val="ffffff"/>
                </a:solidFill>
              </a:uFill>
              <a:latin typeface="Arial"/>
            </a:endParaRPr>
          </a:p>
        </p:txBody>
      </p:sp>
      <p:sp>
        <p:nvSpPr>
          <p:cNvPr id="870" name="Line 13"/>
          <p:cNvSpPr/>
          <p:nvPr/>
        </p:nvSpPr>
        <p:spPr>
          <a:xfrm>
            <a:off x="1781280" y="2969280"/>
            <a:ext cx="1080" cy="339840"/>
          </a:xfrm>
          <a:prstGeom prst="line">
            <a:avLst/>
          </a:prstGeom>
          <a:ln w="25560">
            <a:solidFill>
              <a:schemeClr val="tx1"/>
            </a:solidFill>
            <a:round/>
            <a:tailEnd len="med" type="triangle" w="med"/>
          </a:ln>
        </p:spPr>
        <p:style>
          <a:lnRef idx="0"/>
          <a:fillRef idx="0"/>
          <a:effectRef idx="0"/>
          <a:fontRef idx="minor"/>
        </p:style>
      </p:sp>
      <p:sp>
        <p:nvSpPr>
          <p:cNvPr id="871" name="CustomShape 14"/>
          <p:cNvSpPr/>
          <p:nvPr/>
        </p:nvSpPr>
        <p:spPr>
          <a:xfrm>
            <a:off x="545760" y="6024960"/>
            <a:ext cx="2479320" cy="423360"/>
          </a:xfrm>
          <a:prstGeom prst="rect">
            <a:avLst/>
          </a:prstGeom>
          <a:solidFill>
            <a:srgbClr val="8064a2"/>
          </a:solidFill>
          <a:ln>
            <a:round/>
          </a:ln>
        </p:spPr>
        <p:style>
          <a:lnRef idx="2">
            <a:schemeClr val="accent4"/>
          </a:lnRef>
          <a:fillRef idx="1">
            <a:schemeClr val="lt1"/>
          </a:fillRef>
          <a:effectRef idx="0">
            <a:schemeClr val="accent4"/>
          </a:effectRef>
          <a:fontRef idx="minor"/>
        </p:style>
      </p:sp>
      <p:sp>
        <p:nvSpPr>
          <p:cNvPr id="872" name="CustomShape 15"/>
          <p:cNvSpPr/>
          <p:nvPr/>
        </p:nvSpPr>
        <p:spPr>
          <a:xfrm>
            <a:off x="1155960" y="6110640"/>
            <a:ext cx="1345320" cy="275040"/>
          </a:xfrm>
          <a:prstGeom prst="rect">
            <a:avLst/>
          </a:prstGeom>
          <a:noFill/>
          <a:ln w="12600">
            <a:solidFill>
              <a:srgbClr val="8064a2"/>
            </a:solidFill>
            <a:miter/>
          </a:ln>
        </p:spPr>
        <p:style>
          <a:lnRef idx="0"/>
          <a:fillRef idx="0"/>
          <a:effectRef idx="0"/>
          <a:fontRef idx="minor"/>
        </p:style>
        <p:txBody>
          <a:bodyPr wrap="none" lIns="0" rIns="0" tIns="0" bIns="0" anchor="ctr"/>
          <a:p>
            <a:pPr algn="ctr">
              <a:lnSpc>
                <a:spcPct val="100000"/>
              </a:lnSpc>
            </a:pPr>
            <a:r>
              <a:rPr b="0" lang="de-DE" sz="1800" spc="-1" strike="noStrike">
                <a:solidFill>
                  <a:srgbClr val="ffffff"/>
                </a:solidFill>
                <a:uFill>
                  <a:solidFill>
                    <a:srgbClr val="ffffff"/>
                  </a:solidFill>
                </a:uFill>
                <a:latin typeface="Arial"/>
              </a:rPr>
              <a:t>Review (PIR)</a:t>
            </a:r>
            <a:endParaRPr b="0" lang="de-DE" sz="1800" spc="-1" strike="noStrike">
              <a:solidFill>
                <a:srgbClr val="000000"/>
              </a:solidFill>
              <a:uFill>
                <a:solidFill>
                  <a:srgbClr val="ffffff"/>
                </a:solidFill>
              </a:uFill>
              <a:latin typeface="Arial"/>
            </a:endParaRPr>
          </a:p>
        </p:txBody>
      </p:sp>
      <p:sp>
        <p:nvSpPr>
          <p:cNvPr id="873" name="CustomShape 16"/>
          <p:cNvSpPr/>
          <p:nvPr/>
        </p:nvSpPr>
        <p:spPr>
          <a:xfrm>
            <a:off x="5574960" y="2465280"/>
            <a:ext cx="2479320" cy="423360"/>
          </a:xfrm>
          <a:prstGeom prst="rect">
            <a:avLst/>
          </a:prstGeom>
          <a:ln>
            <a:round/>
          </a:ln>
        </p:spPr>
        <p:style>
          <a:lnRef idx="2">
            <a:schemeClr val="accent1">
              <a:shade val="50000"/>
            </a:schemeClr>
          </a:lnRef>
          <a:fillRef idx="1">
            <a:schemeClr val="accent1"/>
          </a:fillRef>
          <a:effectRef idx="0">
            <a:schemeClr val="accent1"/>
          </a:effectRef>
          <a:fontRef idx="minor"/>
        </p:style>
      </p:sp>
      <p:sp>
        <p:nvSpPr>
          <p:cNvPr id="874" name="CustomShape 17"/>
          <p:cNvSpPr/>
          <p:nvPr/>
        </p:nvSpPr>
        <p:spPr>
          <a:xfrm>
            <a:off x="6013800" y="2566080"/>
            <a:ext cx="1706400" cy="244080"/>
          </a:xfrm>
          <a:prstGeom prst="rect">
            <a:avLst/>
          </a:prstGeom>
          <a:noFill/>
          <a:ln w="12600">
            <a:noFill/>
          </a:ln>
        </p:spPr>
        <p:style>
          <a:lnRef idx="0"/>
          <a:fillRef idx="0"/>
          <a:effectRef idx="0"/>
          <a:fontRef idx="minor"/>
        </p:style>
        <p:txBody>
          <a:bodyPr wrap="none" lIns="0" rIns="0" tIns="0" bIns="0" anchor="ctr"/>
          <a:p>
            <a:pPr algn="ctr">
              <a:lnSpc>
                <a:spcPct val="100000"/>
              </a:lnSpc>
            </a:pPr>
            <a:r>
              <a:rPr b="0" lang="de-DE" sz="1600" spc="-1" strike="noStrike">
                <a:solidFill>
                  <a:srgbClr val="ffffff"/>
                </a:solidFill>
                <a:uFill>
                  <a:solidFill>
                    <a:srgbClr val="ffffff"/>
                  </a:solidFill>
                </a:uFill>
                <a:latin typeface="Arial"/>
              </a:rPr>
              <a:t>Release Erstellung</a:t>
            </a:r>
            <a:endParaRPr b="0" lang="de-DE" sz="1800" spc="-1" strike="noStrike">
              <a:solidFill>
                <a:srgbClr val="000000"/>
              </a:solidFill>
              <a:uFill>
                <a:solidFill>
                  <a:srgbClr val="ffffff"/>
                </a:solidFill>
              </a:uFill>
              <a:latin typeface="Arial"/>
            </a:endParaRPr>
          </a:p>
        </p:txBody>
      </p:sp>
      <p:sp>
        <p:nvSpPr>
          <p:cNvPr id="875" name="Line 18"/>
          <p:cNvSpPr/>
          <p:nvPr/>
        </p:nvSpPr>
        <p:spPr>
          <a:xfrm>
            <a:off x="6815160" y="3613680"/>
            <a:ext cx="1080" cy="265680"/>
          </a:xfrm>
          <a:prstGeom prst="line">
            <a:avLst/>
          </a:prstGeom>
          <a:ln w="25560">
            <a:solidFill>
              <a:schemeClr val="tx1"/>
            </a:solidFill>
            <a:round/>
            <a:tailEnd len="med" type="triangle" w="med"/>
          </a:ln>
        </p:spPr>
        <p:style>
          <a:lnRef idx="0"/>
          <a:fillRef idx="0"/>
          <a:effectRef idx="0"/>
          <a:fontRef idx="minor"/>
        </p:style>
      </p:sp>
      <p:sp>
        <p:nvSpPr>
          <p:cNvPr id="876" name="CustomShape 19"/>
          <p:cNvSpPr/>
          <p:nvPr/>
        </p:nvSpPr>
        <p:spPr>
          <a:xfrm>
            <a:off x="5574960" y="1754640"/>
            <a:ext cx="2479320" cy="423360"/>
          </a:xfrm>
          <a:prstGeom prst="rect">
            <a:avLst/>
          </a:prstGeom>
          <a:ln>
            <a:round/>
          </a:ln>
        </p:spPr>
        <p:style>
          <a:lnRef idx="2">
            <a:schemeClr val="accent1">
              <a:shade val="50000"/>
            </a:schemeClr>
          </a:lnRef>
          <a:fillRef idx="1">
            <a:schemeClr val="accent1"/>
          </a:fillRef>
          <a:effectRef idx="0">
            <a:schemeClr val="accent1"/>
          </a:effectRef>
          <a:fontRef idx="minor"/>
        </p:style>
      </p:sp>
      <p:sp>
        <p:nvSpPr>
          <p:cNvPr id="877" name="CustomShape 20"/>
          <p:cNvSpPr/>
          <p:nvPr/>
        </p:nvSpPr>
        <p:spPr>
          <a:xfrm>
            <a:off x="6085080" y="1855800"/>
            <a:ext cx="1548000" cy="244080"/>
          </a:xfrm>
          <a:prstGeom prst="rect">
            <a:avLst/>
          </a:prstGeom>
          <a:noFill/>
          <a:ln w="12600">
            <a:noFill/>
          </a:ln>
        </p:spPr>
        <p:style>
          <a:lnRef idx="0"/>
          <a:fillRef idx="0"/>
          <a:effectRef idx="0"/>
          <a:fontRef idx="minor"/>
        </p:style>
        <p:txBody>
          <a:bodyPr wrap="none" lIns="0" rIns="0" tIns="0" bIns="0" anchor="ctr"/>
          <a:p>
            <a:pPr algn="ctr">
              <a:lnSpc>
                <a:spcPct val="100000"/>
              </a:lnSpc>
            </a:pPr>
            <a:r>
              <a:rPr b="0" lang="de-DE" sz="1600" spc="-1" strike="noStrike">
                <a:solidFill>
                  <a:srgbClr val="ffffff"/>
                </a:solidFill>
                <a:uFill>
                  <a:solidFill>
                    <a:srgbClr val="ffffff"/>
                  </a:solidFill>
                </a:uFill>
                <a:latin typeface="Arial"/>
              </a:rPr>
              <a:t>Release Planung</a:t>
            </a:r>
            <a:endParaRPr b="0" lang="de-DE" sz="1800" spc="-1" strike="noStrike">
              <a:solidFill>
                <a:srgbClr val="000000"/>
              </a:solidFill>
              <a:uFill>
                <a:solidFill>
                  <a:srgbClr val="ffffff"/>
                </a:solidFill>
              </a:uFill>
              <a:latin typeface="Arial"/>
            </a:endParaRPr>
          </a:p>
        </p:txBody>
      </p:sp>
      <p:sp>
        <p:nvSpPr>
          <p:cNvPr id="878" name="CustomShape 21"/>
          <p:cNvSpPr/>
          <p:nvPr/>
        </p:nvSpPr>
        <p:spPr>
          <a:xfrm>
            <a:off x="5574960" y="3888720"/>
            <a:ext cx="2480400" cy="423360"/>
          </a:xfrm>
          <a:prstGeom prst="rect">
            <a:avLst/>
          </a:prstGeom>
          <a:ln>
            <a:round/>
          </a:ln>
        </p:spPr>
        <p:style>
          <a:lnRef idx="2">
            <a:schemeClr val="accent1">
              <a:shade val="50000"/>
            </a:schemeClr>
          </a:lnRef>
          <a:fillRef idx="1">
            <a:schemeClr val="accent1"/>
          </a:fillRef>
          <a:effectRef idx="0">
            <a:schemeClr val="accent1"/>
          </a:effectRef>
          <a:fontRef idx="minor"/>
        </p:style>
      </p:sp>
      <p:sp>
        <p:nvSpPr>
          <p:cNvPr id="879" name="CustomShape 22"/>
          <p:cNvSpPr/>
          <p:nvPr/>
        </p:nvSpPr>
        <p:spPr>
          <a:xfrm>
            <a:off x="6028200" y="3989520"/>
            <a:ext cx="1683720" cy="244080"/>
          </a:xfrm>
          <a:prstGeom prst="rect">
            <a:avLst/>
          </a:prstGeom>
          <a:noFill/>
          <a:ln w="12600">
            <a:noFill/>
          </a:ln>
        </p:spPr>
        <p:style>
          <a:lnRef idx="0"/>
          <a:fillRef idx="0"/>
          <a:effectRef idx="0"/>
          <a:fontRef idx="minor"/>
        </p:style>
        <p:txBody>
          <a:bodyPr wrap="none" lIns="0" rIns="0" tIns="0" bIns="0" anchor="ctr"/>
          <a:p>
            <a:pPr algn="ctr">
              <a:lnSpc>
                <a:spcPct val="100000"/>
              </a:lnSpc>
            </a:pPr>
            <a:r>
              <a:rPr b="0" lang="de-DE" sz="1600" spc="-1" strike="noStrike">
                <a:solidFill>
                  <a:srgbClr val="ffffff"/>
                </a:solidFill>
                <a:uFill>
                  <a:solidFill>
                    <a:srgbClr val="ffffff"/>
                  </a:solidFill>
                </a:uFill>
                <a:latin typeface="Arial"/>
              </a:rPr>
              <a:t>Readiness Review</a:t>
            </a:r>
            <a:endParaRPr b="0" lang="de-DE" sz="1800" spc="-1" strike="noStrike">
              <a:solidFill>
                <a:srgbClr val="000000"/>
              </a:solidFill>
              <a:uFill>
                <a:solidFill>
                  <a:srgbClr val="ffffff"/>
                </a:solidFill>
              </a:uFill>
              <a:latin typeface="Arial"/>
            </a:endParaRPr>
          </a:p>
        </p:txBody>
      </p:sp>
      <p:sp>
        <p:nvSpPr>
          <p:cNvPr id="880" name="Line 23"/>
          <p:cNvSpPr/>
          <p:nvPr/>
        </p:nvSpPr>
        <p:spPr>
          <a:xfrm flipH="1">
            <a:off x="6813000" y="2190240"/>
            <a:ext cx="2160" cy="266040"/>
          </a:xfrm>
          <a:prstGeom prst="line">
            <a:avLst/>
          </a:prstGeom>
          <a:ln w="25560">
            <a:solidFill>
              <a:schemeClr val="tx1"/>
            </a:solidFill>
            <a:round/>
            <a:tailEnd len="med" type="triangle" w="med"/>
          </a:ln>
        </p:spPr>
        <p:style>
          <a:lnRef idx="0"/>
          <a:fillRef idx="0"/>
          <a:effectRef idx="0"/>
          <a:fontRef idx="minor"/>
        </p:style>
      </p:sp>
      <p:sp>
        <p:nvSpPr>
          <p:cNvPr id="881" name="CustomShape 24"/>
          <p:cNvSpPr/>
          <p:nvPr/>
        </p:nvSpPr>
        <p:spPr>
          <a:xfrm>
            <a:off x="5574960" y="3175560"/>
            <a:ext cx="2479320" cy="423360"/>
          </a:xfrm>
          <a:prstGeom prst="rect">
            <a:avLst/>
          </a:prstGeom>
          <a:ln>
            <a:round/>
          </a:ln>
        </p:spPr>
        <p:style>
          <a:lnRef idx="2">
            <a:schemeClr val="accent1">
              <a:shade val="50000"/>
            </a:schemeClr>
          </a:lnRef>
          <a:fillRef idx="1">
            <a:schemeClr val="accent1"/>
          </a:fillRef>
          <a:effectRef idx="0">
            <a:schemeClr val="accent1"/>
          </a:effectRef>
          <a:fontRef idx="minor"/>
        </p:style>
      </p:sp>
      <p:sp>
        <p:nvSpPr>
          <p:cNvPr id="882" name="CustomShape 25"/>
          <p:cNvSpPr/>
          <p:nvPr/>
        </p:nvSpPr>
        <p:spPr>
          <a:xfrm>
            <a:off x="6221160" y="3281400"/>
            <a:ext cx="1278360" cy="244080"/>
          </a:xfrm>
          <a:prstGeom prst="rect">
            <a:avLst/>
          </a:prstGeom>
          <a:noFill/>
          <a:ln w="12600">
            <a:noFill/>
          </a:ln>
        </p:spPr>
        <p:style>
          <a:lnRef idx="0"/>
          <a:fillRef idx="0"/>
          <a:effectRef idx="0"/>
          <a:fontRef idx="minor"/>
        </p:style>
        <p:txBody>
          <a:bodyPr wrap="none" lIns="0" rIns="0" tIns="0" bIns="0" anchor="ctr"/>
          <a:p>
            <a:pPr algn="ctr">
              <a:lnSpc>
                <a:spcPct val="100000"/>
              </a:lnSpc>
            </a:pPr>
            <a:r>
              <a:rPr b="0" lang="de-DE" sz="1600" spc="-1" strike="noStrike">
                <a:solidFill>
                  <a:srgbClr val="ffffff"/>
                </a:solidFill>
                <a:uFill>
                  <a:solidFill>
                    <a:srgbClr val="ffffff"/>
                  </a:solidFill>
                </a:uFill>
                <a:latin typeface="Arial"/>
              </a:rPr>
              <a:t>Akzeptanztest</a:t>
            </a:r>
            <a:endParaRPr b="0" lang="de-DE" sz="1800" spc="-1" strike="noStrike">
              <a:solidFill>
                <a:srgbClr val="000000"/>
              </a:solidFill>
              <a:uFill>
                <a:solidFill>
                  <a:srgbClr val="ffffff"/>
                </a:solidFill>
              </a:uFill>
              <a:latin typeface="Arial"/>
            </a:endParaRPr>
          </a:p>
        </p:txBody>
      </p:sp>
      <p:sp>
        <p:nvSpPr>
          <p:cNvPr id="883" name="Line 26"/>
          <p:cNvSpPr/>
          <p:nvPr/>
        </p:nvSpPr>
        <p:spPr>
          <a:xfrm>
            <a:off x="6813000" y="2901960"/>
            <a:ext cx="2160" cy="265680"/>
          </a:xfrm>
          <a:prstGeom prst="line">
            <a:avLst/>
          </a:prstGeom>
          <a:ln w="25560">
            <a:solidFill>
              <a:schemeClr val="tx1"/>
            </a:solidFill>
            <a:round/>
            <a:tailEnd len="med" type="triangle" w="med"/>
          </a:ln>
        </p:spPr>
        <p:style>
          <a:lnRef idx="0"/>
          <a:fillRef idx="0"/>
          <a:effectRef idx="0"/>
          <a:fontRef idx="minor"/>
        </p:style>
      </p:sp>
      <p:sp>
        <p:nvSpPr>
          <p:cNvPr id="884" name="CustomShape 27"/>
          <p:cNvSpPr/>
          <p:nvPr/>
        </p:nvSpPr>
        <p:spPr>
          <a:xfrm>
            <a:off x="5574960" y="5311800"/>
            <a:ext cx="2479320" cy="423360"/>
          </a:xfrm>
          <a:prstGeom prst="rect">
            <a:avLst/>
          </a:prstGeom>
          <a:ln>
            <a:round/>
          </a:ln>
        </p:spPr>
        <p:style>
          <a:lnRef idx="2">
            <a:schemeClr val="accent1">
              <a:shade val="50000"/>
            </a:schemeClr>
          </a:lnRef>
          <a:fillRef idx="1">
            <a:schemeClr val="accent1"/>
          </a:fillRef>
          <a:effectRef idx="0">
            <a:schemeClr val="accent1"/>
          </a:effectRef>
          <a:fontRef idx="minor"/>
        </p:style>
      </p:sp>
      <p:sp>
        <p:nvSpPr>
          <p:cNvPr id="885" name="CustomShape 28"/>
          <p:cNvSpPr/>
          <p:nvPr/>
        </p:nvSpPr>
        <p:spPr>
          <a:xfrm>
            <a:off x="5672520" y="5383440"/>
            <a:ext cx="2289960" cy="244080"/>
          </a:xfrm>
          <a:prstGeom prst="rect">
            <a:avLst/>
          </a:prstGeom>
          <a:noFill/>
          <a:ln w="12600">
            <a:noFill/>
          </a:ln>
        </p:spPr>
        <p:style>
          <a:lnRef idx="0"/>
          <a:fillRef idx="0"/>
          <a:effectRef idx="0"/>
          <a:fontRef idx="minor"/>
        </p:style>
        <p:txBody>
          <a:bodyPr wrap="none" lIns="0" rIns="0" tIns="0" bIns="0" anchor="ctr"/>
          <a:p>
            <a:pPr algn="ctr">
              <a:lnSpc>
                <a:spcPct val="100000"/>
              </a:lnSpc>
            </a:pPr>
            <a:r>
              <a:rPr b="0" lang="de-DE" sz="1600" spc="-1" strike="noStrike">
                <a:solidFill>
                  <a:srgbClr val="ffffff"/>
                </a:solidFill>
                <a:uFill>
                  <a:solidFill>
                    <a:srgbClr val="ffffff"/>
                  </a:solidFill>
                </a:uFill>
                <a:latin typeface="Arial"/>
              </a:rPr>
              <a:t>Deployment Vorbereitung</a:t>
            </a:r>
            <a:endParaRPr b="0" lang="de-DE" sz="1800" spc="-1" strike="noStrike">
              <a:solidFill>
                <a:srgbClr val="000000"/>
              </a:solidFill>
              <a:uFill>
                <a:solidFill>
                  <a:srgbClr val="ffffff"/>
                </a:solidFill>
              </a:uFill>
              <a:latin typeface="Arial"/>
            </a:endParaRPr>
          </a:p>
        </p:txBody>
      </p:sp>
      <p:sp>
        <p:nvSpPr>
          <p:cNvPr id="886" name="CustomShape 29"/>
          <p:cNvSpPr/>
          <p:nvPr/>
        </p:nvSpPr>
        <p:spPr>
          <a:xfrm>
            <a:off x="5574960" y="4601520"/>
            <a:ext cx="2480400" cy="423360"/>
          </a:xfrm>
          <a:prstGeom prst="rect">
            <a:avLst/>
          </a:prstGeom>
          <a:ln>
            <a:round/>
          </a:ln>
        </p:spPr>
        <p:style>
          <a:lnRef idx="2">
            <a:schemeClr val="accent1">
              <a:shade val="50000"/>
            </a:schemeClr>
          </a:lnRef>
          <a:fillRef idx="1">
            <a:schemeClr val="accent1"/>
          </a:fillRef>
          <a:effectRef idx="0">
            <a:schemeClr val="accent1"/>
          </a:effectRef>
          <a:fontRef idx="minor"/>
        </p:style>
      </p:sp>
      <p:sp>
        <p:nvSpPr>
          <p:cNvPr id="887" name="CustomShape 30"/>
          <p:cNvSpPr/>
          <p:nvPr/>
        </p:nvSpPr>
        <p:spPr>
          <a:xfrm>
            <a:off x="5913360" y="4702320"/>
            <a:ext cx="1886400" cy="244080"/>
          </a:xfrm>
          <a:prstGeom prst="rect">
            <a:avLst/>
          </a:prstGeom>
          <a:noFill/>
          <a:ln w="12600">
            <a:noFill/>
          </a:ln>
        </p:spPr>
        <p:style>
          <a:lnRef idx="0"/>
          <a:fillRef idx="0"/>
          <a:effectRef idx="0"/>
          <a:fontRef idx="minor"/>
        </p:style>
        <p:txBody>
          <a:bodyPr wrap="none" lIns="0" rIns="0" tIns="0" bIns="0" anchor="ctr"/>
          <a:p>
            <a:pPr algn="ctr">
              <a:lnSpc>
                <a:spcPct val="100000"/>
              </a:lnSpc>
            </a:pPr>
            <a:r>
              <a:rPr b="0" lang="de-DE" sz="1600" spc="-1" strike="noStrike">
                <a:solidFill>
                  <a:srgbClr val="ffffff"/>
                </a:solidFill>
                <a:uFill>
                  <a:solidFill>
                    <a:srgbClr val="ffffff"/>
                  </a:solidFill>
                </a:uFill>
                <a:latin typeface="Arial"/>
              </a:rPr>
              <a:t>Deployment Planung</a:t>
            </a:r>
            <a:endParaRPr b="0" lang="de-DE" sz="1800" spc="-1" strike="noStrike">
              <a:solidFill>
                <a:srgbClr val="000000"/>
              </a:solidFill>
              <a:uFill>
                <a:solidFill>
                  <a:srgbClr val="ffffff"/>
                </a:solidFill>
              </a:uFill>
              <a:latin typeface="Arial"/>
            </a:endParaRPr>
          </a:p>
        </p:txBody>
      </p:sp>
      <p:sp>
        <p:nvSpPr>
          <p:cNvPr id="888" name="CustomShape 31"/>
          <p:cNvSpPr/>
          <p:nvPr/>
        </p:nvSpPr>
        <p:spPr>
          <a:xfrm>
            <a:off x="5574960" y="6024960"/>
            <a:ext cx="2479320" cy="423360"/>
          </a:xfrm>
          <a:prstGeom prst="rect">
            <a:avLst/>
          </a:prstGeom>
          <a:ln>
            <a:round/>
          </a:ln>
        </p:spPr>
        <p:style>
          <a:lnRef idx="2">
            <a:schemeClr val="accent1">
              <a:shade val="50000"/>
            </a:schemeClr>
          </a:lnRef>
          <a:fillRef idx="1">
            <a:schemeClr val="accent1"/>
          </a:fillRef>
          <a:effectRef idx="0">
            <a:schemeClr val="accent1"/>
          </a:effectRef>
          <a:fontRef idx="minor"/>
        </p:style>
      </p:sp>
      <p:sp>
        <p:nvSpPr>
          <p:cNvPr id="889" name="CustomShape 32"/>
          <p:cNvSpPr/>
          <p:nvPr/>
        </p:nvSpPr>
        <p:spPr>
          <a:xfrm>
            <a:off x="5888160" y="6125760"/>
            <a:ext cx="1886400" cy="244080"/>
          </a:xfrm>
          <a:prstGeom prst="rect">
            <a:avLst/>
          </a:prstGeom>
          <a:noFill/>
          <a:ln w="12600">
            <a:noFill/>
          </a:ln>
        </p:spPr>
        <p:style>
          <a:lnRef idx="0"/>
          <a:fillRef idx="0"/>
          <a:effectRef idx="0"/>
          <a:fontRef idx="minor"/>
        </p:style>
        <p:txBody>
          <a:bodyPr wrap="none" lIns="0" rIns="0" tIns="0" bIns="0" anchor="ctr"/>
          <a:p>
            <a:pPr algn="ctr">
              <a:lnSpc>
                <a:spcPct val="100000"/>
              </a:lnSpc>
            </a:pPr>
            <a:r>
              <a:rPr b="0" lang="de-DE" sz="1600" spc="-1" strike="noStrike">
                <a:solidFill>
                  <a:srgbClr val="ffffff"/>
                </a:solidFill>
                <a:uFill>
                  <a:solidFill>
                    <a:srgbClr val="ffffff"/>
                  </a:solidFill>
                </a:uFill>
                <a:latin typeface="Arial"/>
              </a:rPr>
              <a:t>Deployment / Rollout</a:t>
            </a:r>
            <a:endParaRPr b="0" lang="de-DE" sz="1800" spc="-1" strike="noStrike">
              <a:solidFill>
                <a:srgbClr val="000000"/>
              </a:solidFill>
              <a:uFill>
                <a:solidFill>
                  <a:srgbClr val="ffffff"/>
                </a:solidFill>
              </a:uFill>
              <a:latin typeface="Arial"/>
            </a:endParaRPr>
          </a:p>
        </p:txBody>
      </p:sp>
      <p:sp>
        <p:nvSpPr>
          <p:cNvPr id="890" name="CustomShape 33"/>
          <p:cNvSpPr/>
          <p:nvPr/>
        </p:nvSpPr>
        <p:spPr>
          <a:xfrm>
            <a:off x="3750120" y="2540160"/>
            <a:ext cx="1166400" cy="566640"/>
          </a:xfrm>
          <a:custGeom>
            <a:avLst/>
            <a:gdLst/>
            <a:ahLst/>
            <a:rect l="l" t="t" r="r" b="b"/>
            <a:pathLst>
              <a:path w="21600" h="2160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chemeClr val="accent1">
              <a:lumMod val="60000"/>
              <a:lumOff val="40000"/>
            </a:schemeClr>
          </a:solidFill>
          <a:ln w="25560">
            <a:solidFill>
              <a:schemeClr val="tx1"/>
            </a:solidFill>
            <a:miter/>
          </a:ln>
        </p:spPr>
        <p:style>
          <a:lnRef idx="0"/>
          <a:fillRef idx="0"/>
          <a:effectRef idx="0"/>
          <a:fontRef idx="minor"/>
        </p:style>
      </p:sp>
      <p:sp>
        <p:nvSpPr>
          <p:cNvPr id="891" name="CustomShape 34"/>
          <p:cNvSpPr/>
          <p:nvPr/>
        </p:nvSpPr>
        <p:spPr>
          <a:xfrm>
            <a:off x="3858480" y="2575080"/>
            <a:ext cx="978840" cy="365760"/>
          </a:xfrm>
          <a:prstGeom prst="rect">
            <a:avLst/>
          </a:prstGeom>
          <a:noFill/>
          <a:ln w="12600">
            <a:noFill/>
          </a:ln>
        </p:spPr>
        <p:style>
          <a:lnRef idx="0"/>
          <a:fillRef idx="0"/>
          <a:effectRef idx="0"/>
          <a:fontRef idx="minor"/>
        </p:style>
        <p:txBody>
          <a:bodyPr lIns="0" rIns="0" tIns="0" bIns="0" anchor="ctr"/>
          <a:p>
            <a:pPr algn="ctr">
              <a:lnSpc>
                <a:spcPct val="100000"/>
              </a:lnSpc>
            </a:pPr>
            <a:r>
              <a:rPr b="1" lang="de-DE" sz="1200" spc="-1" strike="noStrike">
                <a:solidFill>
                  <a:srgbClr val="ffffff"/>
                </a:solidFill>
                <a:uFill>
                  <a:solidFill>
                    <a:srgbClr val="ffffff"/>
                  </a:solidFill>
                </a:uFill>
                <a:latin typeface="Arial"/>
              </a:rPr>
              <a:t>Genehmigter</a:t>
            </a:r>
            <a:r>
              <a:rPr b="1" lang="de-DE" sz="1200" spc="-1" strike="noStrike">
                <a:solidFill>
                  <a:srgbClr val="ffffff"/>
                </a:solidFill>
                <a:uFill>
                  <a:solidFill>
                    <a:srgbClr val="ffffff"/>
                  </a:solidFill>
                </a:uFill>
                <a:latin typeface="Arial"/>
              </a:rPr>
              <a:t>
</a:t>
            </a:r>
            <a:r>
              <a:rPr b="1" lang="de-DE" sz="1200" spc="-1" strike="noStrike">
                <a:solidFill>
                  <a:srgbClr val="ffffff"/>
                </a:solidFill>
                <a:uFill>
                  <a:solidFill>
                    <a:srgbClr val="ffffff"/>
                  </a:solidFill>
                </a:uFill>
                <a:latin typeface="Arial"/>
              </a:rPr>
              <a:t>Change</a:t>
            </a:r>
            <a:endParaRPr b="0" lang="de-DE" sz="1800" spc="-1" strike="noStrike">
              <a:solidFill>
                <a:srgbClr val="000000"/>
              </a:solidFill>
              <a:uFill>
                <a:solidFill>
                  <a:srgbClr val="ffffff"/>
                </a:solidFill>
              </a:uFill>
              <a:latin typeface="Arial"/>
            </a:endParaRPr>
          </a:p>
        </p:txBody>
      </p:sp>
      <p:sp>
        <p:nvSpPr>
          <p:cNvPr id="892" name="CustomShape 35"/>
          <p:cNvSpPr/>
          <p:nvPr/>
        </p:nvSpPr>
        <p:spPr>
          <a:xfrm>
            <a:off x="3750120" y="3248640"/>
            <a:ext cx="1166400" cy="568080"/>
          </a:xfrm>
          <a:custGeom>
            <a:avLst/>
            <a:gdLst/>
            <a:ahLst/>
            <a:rect l="l" t="t" r="r" b="b"/>
            <a:pathLst>
              <a:path w="21600" h="2160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chemeClr val="accent1">
              <a:lumMod val="60000"/>
              <a:lumOff val="40000"/>
            </a:schemeClr>
          </a:solidFill>
          <a:ln w="25560">
            <a:solidFill>
              <a:schemeClr val="tx1"/>
            </a:solidFill>
            <a:miter/>
          </a:ln>
        </p:spPr>
        <p:style>
          <a:lnRef idx="0"/>
          <a:fillRef idx="0"/>
          <a:effectRef idx="0"/>
          <a:fontRef idx="minor"/>
        </p:style>
      </p:sp>
      <p:sp>
        <p:nvSpPr>
          <p:cNvPr id="893" name="CustomShape 36"/>
          <p:cNvSpPr/>
          <p:nvPr/>
        </p:nvSpPr>
        <p:spPr>
          <a:xfrm>
            <a:off x="3881160" y="3285360"/>
            <a:ext cx="956160" cy="365760"/>
          </a:xfrm>
          <a:prstGeom prst="rect">
            <a:avLst/>
          </a:prstGeom>
          <a:noFill/>
          <a:ln w="12600">
            <a:noFill/>
          </a:ln>
        </p:spPr>
        <p:style>
          <a:lnRef idx="0"/>
          <a:fillRef idx="0"/>
          <a:effectRef idx="0"/>
          <a:fontRef idx="minor"/>
        </p:style>
        <p:txBody>
          <a:bodyPr lIns="0" rIns="0" tIns="0" bIns="0" anchor="ctr"/>
          <a:p>
            <a:pPr algn="ctr">
              <a:lnSpc>
                <a:spcPct val="100000"/>
              </a:lnSpc>
            </a:pPr>
            <a:r>
              <a:rPr b="1" lang="de-DE" sz="1200" spc="-1" strike="noStrike">
                <a:solidFill>
                  <a:srgbClr val="ffffff"/>
                </a:solidFill>
                <a:uFill>
                  <a:solidFill>
                    <a:srgbClr val="ffffff"/>
                  </a:solidFill>
                </a:uFill>
                <a:latin typeface="Arial"/>
              </a:rPr>
              <a:t>Genehmigter</a:t>
            </a:r>
            <a:r>
              <a:rPr b="1" lang="de-DE" sz="1200" spc="-1" strike="noStrike">
                <a:solidFill>
                  <a:srgbClr val="ffffff"/>
                </a:solidFill>
                <a:uFill>
                  <a:solidFill>
                    <a:srgbClr val="ffffff"/>
                  </a:solidFill>
                </a:uFill>
                <a:latin typeface="Arial"/>
              </a:rPr>
              <a:t>
</a:t>
            </a:r>
            <a:r>
              <a:rPr b="1" lang="de-DE" sz="1200" spc="-1" strike="noStrike">
                <a:solidFill>
                  <a:srgbClr val="ffffff"/>
                </a:solidFill>
                <a:uFill>
                  <a:solidFill>
                    <a:srgbClr val="ffffff"/>
                  </a:solidFill>
                </a:uFill>
                <a:latin typeface="Arial"/>
              </a:rPr>
              <a:t>Change</a:t>
            </a:r>
            <a:endParaRPr b="0" lang="de-DE" sz="1800" spc="-1" strike="noStrike">
              <a:solidFill>
                <a:srgbClr val="000000"/>
              </a:solidFill>
              <a:uFill>
                <a:solidFill>
                  <a:srgbClr val="ffffff"/>
                </a:solidFill>
              </a:uFill>
              <a:latin typeface="Arial"/>
            </a:endParaRPr>
          </a:p>
        </p:txBody>
      </p:sp>
      <p:sp>
        <p:nvSpPr>
          <p:cNvPr id="894" name="CustomShape 37"/>
          <p:cNvSpPr/>
          <p:nvPr/>
        </p:nvSpPr>
        <p:spPr>
          <a:xfrm>
            <a:off x="3750120" y="3962520"/>
            <a:ext cx="1166400" cy="568080"/>
          </a:xfrm>
          <a:custGeom>
            <a:avLst/>
            <a:gdLst/>
            <a:ahLst/>
            <a:rect l="l" t="t" r="r" b="b"/>
            <a:pathLst>
              <a:path w="21600" h="2160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chemeClr val="accent1">
              <a:lumMod val="60000"/>
              <a:lumOff val="40000"/>
            </a:schemeClr>
          </a:solidFill>
          <a:ln w="25560">
            <a:solidFill>
              <a:schemeClr val="tx1"/>
            </a:solidFill>
            <a:miter/>
          </a:ln>
        </p:spPr>
        <p:style>
          <a:lnRef idx="0"/>
          <a:fillRef idx="0"/>
          <a:effectRef idx="0"/>
          <a:fontRef idx="minor"/>
        </p:style>
      </p:sp>
      <p:sp>
        <p:nvSpPr>
          <p:cNvPr id="895" name="CustomShape 38"/>
          <p:cNvSpPr/>
          <p:nvPr/>
        </p:nvSpPr>
        <p:spPr>
          <a:xfrm rot="16200000">
            <a:off x="1795320" y="2810520"/>
            <a:ext cx="1932840" cy="1955880"/>
          </a:xfrm>
          <a:custGeom>
            <a:avLst/>
            <a:gdLst/>
            <a:ahLst/>
            <a:rect l="l" t="t" r="r" b="b"/>
            <a:pathLst>
              <a:path w="21600" h="21600">
                <a:moveTo>
                  <a:pt x="2420" y="0"/>
                </a:moveTo>
                <a:lnTo>
                  <a:pt x="0" y="0"/>
                </a:lnTo>
                <a:lnTo>
                  <a:pt x="0" y="17695"/>
                </a:lnTo>
                <a:lnTo>
                  <a:pt x="21600" y="17695"/>
                </a:lnTo>
                <a:lnTo>
                  <a:pt x="21600" y="21600"/>
                </a:lnTo>
              </a:path>
            </a:pathLst>
          </a:custGeom>
          <a:noFill/>
          <a:ln w="25560">
            <a:solidFill>
              <a:schemeClr val="tx1"/>
            </a:solidFill>
            <a:miter/>
            <a:tailEnd len="med" type="triangle" w="med"/>
          </a:ln>
        </p:spPr>
        <p:style>
          <a:lnRef idx="0"/>
          <a:fillRef idx="0"/>
          <a:effectRef idx="0"/>
          <a:fontRef idx="minor"/>
        </p:style>
      </p:sp>
      <p:sp>
        <p:nvSpPr>
          <p:cNvPr id="896" name="CustomShape 39"/>
          <p:cNvSpPr/>
          <p:nvPr/>
        </p:nvSpPr>
        <p:spPr>
          <a:xfrm rot="16200000">
            <a:off x="2149920" y="3165120"/>
            <a:ext cx="1222200" cy="1956960"/>
          </a:xfrm>
          <a:custGeom>
            <a:avLst/>
            <a:gdLst/>
            <a:ahLst/>
            <a:rect l="l" t="t" r="r" b="b"/>
            <a:pathLst>
              <a:path w="21600" h="21600">
                <a:moveTo>
                  <a:pt x="3826" y="0"/>
                </a:moveTo>
                <a:lnTo>
                  <a:pt x="0" y="0"/>
                </a:lnTo>
                <a:lnTo>
                  <a:pt x="0" y="17695"/>
                </a:lnTo>
                <a:lnTo>
                  <a:pt x="21600" y="17695"/>
                </a:lnTo>
                <a:lnTo>
                  <a:pt x="21600" y="21600"/>
                </a:lnTo>
              </a:path>
            </a:pathLst>
          </a:custGeom>
          <a:noFill/>
          <a:ln w="25560">
            <a:solidFill>
              <a:schemeClr val="tx1"/>
            </a:solidFill>
            <a:miter/>
            <a:tailEnd len="med" type="triangle" w="med"/>
          </a:ln>
        </p:spPr>
        <p:style>
          <a:lnRef idx="0"/>
          <a:fillRef idx="0"/>
          <a:effectRef idx="0"/>
          <a:fontRef idx="minor"/>
        </p:style>
      </p:sp>
      <p:sp>
        <p:nvSpPr>
          <p:cNvPr id="897" name="CustomShape 40"/>
          <p:cNvSpPr/>
          <p:nvPr/>
        </p:nvSpPr>
        <p:spPr>
          <a:xfrm rot="16200000">
            <a:off x="2507040" y="3522240"/>
            <a:ext cx="508320" cy="1956960"/>
          </a:xfrm>
          <a:custGeom>
            <a:avLst/>
            <a:gdLst/>
            <a:ahLst/>
            <a:rect l="l" t="t" r="r" b="b"/>
            <a:pathLst>
              <a:path w="21600" h="21600">
                <a:moveTo>
                  <a:pt x="9200" y="0"/>
                </a:moveTo>
                <a:lnTo>
                  <a:pt x="0" y="0"/>
                </a:lnTo>
                <a:lnTo>
                  <a:pt x="0" y="17695"/>
                </a:lnTo>
                <a:lnTo>
                  <a:pt x="21600" y="17695"/>
                </a:lnTo>
                <a:lnTo>
                  <a:pt x="21600" y="21600"/>
                </a:lnTo>
              </a:path>
            </a:pathLst>
          </a:custGeom>
          <a:noFill/>
          <a:ln w="25560">
            <a:solidFill>
              <a:schemeClr val="tx1"/>
            </a:solidFill>
            <a:miter/>
            <a:tailEnd len="med" type="triangle" w="med"/>
          </a:ln>
        </p:spPr>
        <p:style>
          <a:lnRef idx="0"/>
          <a:fillRef idx="0"/>
          <a:effectRef idx="0"/>
          <a:fontRef idx="minor"/>
        </p:style>
      </p:sp>
      <p:sp>
        <p:nvSpPr>
          <p:cNvPr id="898" name="Line 41"/>
          <p:cNvSpPr/>
          <p:nvPr/>
        </p:nvSpPr>
        <p:spPr>
          <a:xfrm flipH="1" flipV="1">
            <a:off x="3033000" y="6237720"/>
            <a:ext cx="2530440" cy="2160"/>
          </a:xfrm>
          <a:prstGeom prst="line">
            <a:avLst/>
          </a:prstGeom>
          <a:ln w="25560">
            <a:solidFill>
              <a:schemeClr val="tx1"/>
            </a:solidFill>
            <a:round/>
            <a:tailEnd len="med" type="triangle" w="med"/>
          </a:ln>
        </p:spPr>
        <p:style>
          <a:lnRef idx="0"/>
          <a:fillRef idx="0"/>
          <a:effectRef idx="0"/>
          <a:fontRef idx="minor"/>
        </p:style>
      </p:sp>
      <p:sp>
        <p:nvSpPr>
          <p:cNvPr id="899" name="Line 42"/>
          <p:cNvSpPr/>
          <p:nvPr/>
        </p:nvSpPr>
        <p:spPr>
          <a:xfrm>
            <a:off x="6815160" y="4324320"/>
            <a:ext cx="1080" cy="266760"/>
          </a:xfrm>
          <a:prstGeom prst="line">
            <a:avLst/>
          </a:prstGeom>
          <a:ln w="25560">
            <a:solidFill>
              <a:schemeClr val="tx1"/>
            </a:solidFill>
            <a:round/>
            <a:tailEnd len="med" type="triangle" w="med"/>
          </a:ln>
        </p:spPr>
        <p:style>
          <a:lnRef idx="0"/>
          <a:fillRef idx="0"/>
          <a:effectRef idx="0"/>
          <a:fontRef idx="minor"/>
        </p:style>
      </p:sp>
      <p:sp>
        <p:nvSpPr>
          <p:cNvPr id="900" name="Line 43"/>
          <p:cNvSpPr/>
          <p:nvPr/>
        </p:nvSpPr>
        <p:spPr>
          <a:xfrm>
            <a:off x="6815160" y="5037120"/>
            <a:ext cx="1080" cy="265680"/>
          </a:xfrm>
          <a:prstGeom prst="line">
            <a:avLst/>
          </a:prstGeom>
          <a:ln w="25560">
            <a:solidFill>
              <a:schemeClr val="tx1"/>
            </a:solidFill>
            <a:round/>
            <a:tailEnd len="med" type="triangle" w="med"/>
          </a:ln>
        </p:spPr>
        <p:style>
          <a:lnRef idx="0"/>
          <a:fillRef idx="0"/>
          <a:effectRef idx="0"/>
          <a:fontRef idx="minor"/>
        </p:style>
      </p:sp>
      <p:sp>
        <p:nvSpPr>
          <p:cNvPr id="901" name="Line 44"/>
          <p:cNvSpPr/>
          <p:nvPr/>
        </p:nvSpPr>
        <p:spPr>
          <a:xfrm flipH="1">
            <a:off x="6813000" y="5747760"/>
            <a:ext cx="2160" cy="266760"/>
          </a:xfrm>
          <a:prstGeom prst="line">
            <a:avLst/>
          </a:prstGeom>
          <a:ln w="25560">
            <a:solidFill>
              <a:schemeClr val="tx1"/>
            </a:solidFill>
            <a:round/>
            <a:tailEnd len="med" type="triangle" w="med"/>
          </a:ln>
        </p:spPr>
        <p:style>
          <a:lnRef idx="0"/>
          <a:fillRef idx="0"/>
          <a:effectRef idx="0"/>
          <a:fontRef idx="minor"/>
        </p:style>
      </p:sp>
      <p:sp>
        <p:nvSpPr>
          <p:cNvPr id="902" name="CustomShape 45"/>
          <p:cNvSpPr/>
          <p:nvPr/>
        </p:nvSpPr>
        <p:spPr>
          <a:xfrm>
            <a:off x="598680" y="1735560"/>
            <a:ext cx="2372760" cy="364680"/>
          </a:xfrm>
          <a:prstGeom prst="rect">
            <a:avLst/>
          </a:prstGeom>
          <a:noFill/>
          <a:ln w="12600">
            <a:noFill/>
          </a:ln>
        </p:spPr>
        <p:style>
          <a:lnRef idx="0"/>
          <a:fillRef idx="0"/>
          <a:effectRef idx="0"/>
          <a:fontRef idx="minor"/>
        </p:style>
        <p:txBody>
          <a:bodyPr wrap="none" lIns="90000" rIns="90000" tIns="45000" bIns="45000"/>
          <a:p>
            <a:pPr algn="ctr">
              <a:lnSpc>
                <a:spcPct val="100000"/>
              </a:lnSpc>
            </a:pPr>
            <a:r>
              <a:rPr b="0" lang="de-DE" sz="1800" spc="-1" strike="noStrike">
                <a:solidFill>
                  <a:srgbClr val="000000"/>
                </a:solidFill>
                <a:uFill>
                  <a:solidFill>
                    <a:srgbClr val="ffffff"/>
                  </a:solidFill>
                </a:uFill>
                <a:latin typeface="Arial"/>
              </a:rPr>
              <a:t>Change Management</a:t>
            </a:r>
            <a:endParaRPr b="0" lang="de-DE" sz="1800" spc="-1" strike="noStrike">
              <a:solidFill>
                <a:srgbClr val="000000"/>
              </a:solidFill>
              <a:uFill>
                <a:solidFill>
                  <a:srgbClr val="ffffff"/>
                </a:solidFill>
              </a:uFill>
              <a:latin typeface="Arial"/>
            </a:endParaRPr>
          </a:p>
        </p:txBody>
      </p:sp>
      <p:sp>
        <p:nvSpPr>
          <p:cNvPr id="903" name="CustomShape 46"/>
          <p:cNvSpPr/>
          <p:nvPr/>
        </p:nvSpPr>
        <p:spPr>
          <a:xfrm rot="5400000">
            <a:off x="6520680" y="3884400"/>
            <a:ext cx="3907080" cy="364320"/>
          </a:xfrm>
          <a:prstGeom prst="rect">
            <a:avLst/>
          </a:prstGeom>
          <a:noFill/>
          <a:ln w="12600">
            <a:noFill/>
          </a:ln>
        </p:spPr>
        <p:style>
          <a:lnRef idx="0"/>
          <a:fillRef idx="0"/>
          <a:effectRef idx="0"/>
          <a:fontRef idx="minor"/>
        </p:style>
        <p:txBody>
          <a:bodyPr wrap="none" lIns="90000" rIns="90000" tIns="45000" bIns="45000"/>
          <a:p>
            <a:pPr algn="ctr">
              <a:lnSpc>
                <a:spcPct val="100000"/>
              </a:lnSpc>
            </a:pPr>
            <a:r>
              <a:rPr b="0" lang="de-DE" sz="1800" spc="-1" strike="noStrike">
                <a:solidFill>
                  <a:srgbClr val="000000"/>
                </a:solidFill>
                <a:uFill>
                  <a:solidFill>
                    <a:srgbClr val="ffffff"/>
                  </a:solidFill>
                </a:uFill>
                <a:latin typeface="Arial"/>
              </a:rPr>
              <a:t>Release &amp; Deployment Management</a:t>
            </a:r>
            <a:endParaRPr b="0" lang="de-DE" sz="1800" spc="-1" strike="noStrike">
              <a:solidFill>
                <a:srgbClr val="000000"/>
              </a:solidFill>
              <a:uFill>
                <a:solidFill>
                  <a:srgbClr val="ffffff"/>
                </a:solidFill>
              </a:uFill>
              <a:latin typeface="Arial"/>
            </a:endParaRPr>
          </a:p>
        </p:txBody>
      </p:sp>
      <p:sp>
        <p:nvSpPr>
          <p:cNvPr id="904" name="CustomShape 47"/>
          <p:cNvSpPr/>
          <p:nvPr/>
        </p:nvSpPr>
        <p:spPr>
          <a:xfrm flipH="1" rot="10800000">
            <a:off x="5556240" y="3531960"/>
            <a:ext cx="665640" cy="850320"/>
          </a:xfrm>
          <a:custGeom>
            <a:avLst/>
            <a:gdLst/>
            <a:ahLst/>
            <a:rect l="l" t="t" r="r" b="b"/>
            <a:pathLst>
              <a:path w="21600" h="21600">
                <a:moveTo>
                  <a:pt x="0" y="0"/>
                </a:moveTo>
                <a:lnTo>
                  <a:pt x="10773" y="0"/>
                </a:lnTo>
                <a:lnTo>
                  <a:pt x="10773" y="21600"/>
                </a:lnTo>
                <a:lnTo>
                  <a:pt x="21600" y="21600"/>
                </a:lnTo>
              </a:path>
            </a:pathLst>
          </a:custGeom>
          <a:noFill/>
          <a:ln w="25560">
            <a:solidFill>
              <a:schemeClr val="tx1"/>
            </a:solidFill>
            <a:miter/>
            <a:tailEnd len="med" type="triangle" w="med"/>
          </a:ln>
        </p:spPr>
        <p:style>
          <a:lnRef idx="0"/>
          <a:fillRef idx="0"/>
          <a:effectRef idx="0"/>
          <a:fontRef idx="minor"/>
        </p:style>
      </p:sp>
      <p:sp>
        <p:nvSpPr>
          <p:cNvPr id="905" name="CustomShape 48"/>
          <p:cNvSpPr/>
          <p:nvPr/>
        </p:nvSpPr>
        <p:spPr>
          <a:xfrm flipH="1" rot="10800000">
            <a:off x="5556240" y="4232880"/>
            <a:ext cx="665640" cy="1551240"/>
          </a:xfrm>
          <a:custGeom>
            <a:avLst/>
            <a:gdLst/>
            <a:ahLst/>
            <a:rect l="l" t="t" r="r" b="b"/>
            <a:pathLst>
              <a:path w="21600" h="21600">
                <a:moveTo>
                  <a:pt x="0" y="0"/>
                </a:moveTo>
                <a:lnTo>
                  <a:pt x="10773" y="0"/>
                </a:lnTo>
                <a:lnTo>
                  <a:pt x="10773" y="21600"/>
                </a:lnTo>
                <a:lnTo>
                  <a:pt x="21600" y="21600"/>
                </a:lnTo>
              </a:path>
            </a:pathLst>
          </a:custGeom>
          <a:noFill/>
          <a:ln w="25560">
            <a:solidFill>
              <a:schemeClr val="tx1"/>
            </a:solidFill>
            <a:miter/>
            <a:tailEnd len="med" type="triangle" w="med"/>
          </a:ln>
        </p:spPr>
        <p:style>
          <a:lnRef idx="0"/>
          <a:fillRef idx="0"/>
          <a:effectRef idx="0"/>
          <a:fontRef idx="minor"/>
        </p:style>
      </p:sp>
      <p:sp>
        <p:nvSpPr>
          <p:cNvPr id="906" name="Line 49"/>
          <p:cNvSpPr/>
          <p:nvPr/>
        </p:nvSpPr>
        <p:spPr>
          <a:xfrm flipH="1">
            <a:off x="4941720" y="2681280"/>
            <a:ext cx="307440" cy="360"/>
          </a:xfrm>
          <a:prstGeom prst="line">
            <a:avLst/>
          </a:prstGeom>
          <a:ln w="25560">
            <a:solidFill>
              <a:schemeClr val="tx1"/>
            </a:solidFill>
            <a:round/>
          </a:ln>
        </p:spPr>
        <p:style>
          <a:lnRef idx="0"/>
          <a:fillRef idx="0"/>
          <a:effectRef idx="0"/>
          <a:fontRef idx="minor"/>
        </p:style>
      </p:sp>
      <p:sp>
        <p:nvSpPr>
          <p:cNvPr id="907" name="TextShape 50"/>
          <p:cNvSpPr txBox="1"/>
          <p:nvPr/>
        </p:nvSpPr>
        <p:spPr>
          <a:xfrm>
            <a:off x="6553080" y="6430680"/>
            <a:ext cx="2133360" cy="364680"/>
          </a:xfrm>
          <a:prstGeom prst="rect">
            <a:avLst/>
          </a:prstGeom>
          <a:noFill/>
          <a:ln>
            <a:noFill/>
          </a:ln>
        </p:spPr>
        <p:txBody>
          <a:bodyPr anchor="ctr"/>
          <a:p>
            <a:pPr algn="r">
              <a:lnSpc>
                <a:spcPct val="100000"/>
              </a:lnSpc>
            </a:pPr>
            <a:fld id="{2F6B5AAC-0833-48EF-9FB6-5AE83FF9342E}"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908" name="CustomShape 51"/>
          <p:cNvSpPr/>
          <p:nvPr/>
        </p:nvSpPr>
        <p:spPr>
          <a:xfrm>
            <a:off x="3870000" y="4006440"/>
            <a:ext cx="956160" cy="365760"/>
          </a:xfrm>
          <a:prstGeom prst="rect">
            <a:avLst/>
          </a:prstGeom>
          <a:noFill/>
          <a:ln w="12600">
            <a:noFill/>
          </a:ln>
        </p:spPr>
        <p:style>
          <a:lnRef idx="0"/>
          <a:fillRef idx="0"/>
          <a:effectRef idx="0"/>
          <a:fontRef idx="minor"/>
        </p:style>
        <p:txBody>
          <a:bodyPr lIns="0" rIns="0" tIns="0" bIns="0" anchor="ctr"/>
          <a:p>
            <a:pPr algn="ctr">
              <a:lnSpc>
                <a:spcPct val="100000"/>
              </a:lnSpc>
            </a:pPr>
            <a:r>
              <a:rPr b="1" lang="de-DE" sz="1200" spc="-1" strike="noStrike">
                <a:solidFill>
                  <a:srgbClr val="ffffff"/>
                </a:solidFill>
                <a:uFill>
                  <a:solidFill>
                    <a:srgbClr val="ffffff"/>
                  </a:solidFill>
                </a:uFill>
                <a:latin typeface="Arial"/>
              </a:rPr>
              <a:t>Genehmigter</a:t>
            </a:r>
            <a:r>
              <a:rPr b="1" lang="de-DE" sz="1200" spc="-1" strike="noStrike">
                <a:solidFill>
                  <a:srgbClr val="ffffff"/>
                </a:solidFill>
                <a:uFill>
                  <a:solidFill>
                    <a:srgbClr val="ffffff"/>
                  </a:solidFill>
                </a:uFill>
                <a:latin typeface="Arial"/>
              </a:rPr>
              <a:t>
</a:t>
            </a:r>
            <a:r>
              <a:rPr b="1" lang="de-DE" sz="1200" spc="-1" strike="noStrike">
                <a:solidFill>
                  <a:srgbClr val="ffffff"/>
                </a:solidFill>
                <a:uFill>
                  <a:solidFill>
                    <a:srgbClr val="ffffff"/>
                  </a:solidFill>
                </a:uFill>
                <a:latin typeface="Arial"/>
              </a:rPr>
              <a:t>Change</a:t>
            </a:r>
            <a:endParaRPr b="0" lang="de-DE" sz="1800" spc="-1" strike="noStrike">
              <a:solidFill>
                <a:srgbClr val="000000"/>
              </a:solidFill>
              <a:uFill>
                <a:solidFill>
                  <a:srgbClr val="ffffff"/>
                </a:solidFill>
              </a:uFill>
              <a:latin typeface="Arial"/>
            </a:endParaRPr>
          </a:p>
        </p:txBody>
      </p:sp>
    </p:spTree>
  </p:cSld>
</p:sld>
</file>

<file path=ppt/slides/slide1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9"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RDM: Rollen und Verantwortlichkeiten</a:t>
            </a:r>
            <a:endParaRPr b="0" lang="en-US" sz="1800" spc="-1" strike="noStrike">
              <a:solidFill>
                <a:srgbClr val="000000"/>
              </a:solidFill>
              <a:uFill>
                <a:solidFill>
                  <a:srgbClr val="ffffff"/>
                </a:solidFill>
              </a:uFill>
              <a:latin typeface="Calibri"/>
            </a:endParaRPr>
          </a:p>
        </p:txBody>
      </p:sp>
      <p:graphicFrame>
        <p:nvGraphicFramePr>
          <p:cNvPr id="910" name="Table 2"/>
          <p:cNvGraphicFramePr/>
          <p:nvPr/>
        </p:nvGraphicFramePr>
        <p:xfrm>
          <a:off x="457200" y="1697040"/>
          <a:ext cx="8229240" cy="1482840"/>
        </p:xfrm>
        <a:graphic>
          <a:graphicData uri="http://schemas.openxmlformats.org/drawingml/2006/table">
            <a:tbl>
              <a:tblPr/>
              <a:tblGrid>
                <a:gridCol w="1695240"/>
                <a:gridCol w="4205520"/>
                <a:gridCol w="2328480"/>
              </a:tblGrid>
              <a:tr h="546120">
                <a:tc>
                  <a:txBody>
                    <a:bodyPr/>
                    <a:p>
                      <a:pPr>
                        <a:lnSpc>
                          <a:spcPct val="100000"/>
                        </a:lnSpc>
                      </a:pPr>
                      <a:r>
                        <a:rPr b="1" lang="de-DE" sz="1800" spc="-1" strike="noStrike">
                          <a:solidFill>
                            <a:srgbClr val="ffffff"/>
                          </a:solidFill>
                          <a:uFill>
                            <a:solidFill>
                              <a:srgbClr val="ffffff"/>
                            </a:solidFill>
                          </a:uFill>
                          <a:latin typeface="Calibri"/>
                        </a:rPr>
                        <a:t>Rolle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Aufgaben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Ca. Anzahl Personen mit dieser Rolle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494280">
                <a:tc>
                  <a:txBody>
                    <a:bodyPr/>
                    <a:p>
                      <a:pPr>
                        <a:lnSpc>
                          <a:spcPct val="100000"/>
                        </a:lnSpc>
                      </a:pPr>
                      <a:r>
                        <a:rPr b="0" lang="de-DE" sz="1600" spc="-1" strike="noStrike">
                          <a:solidFill>
                            <a:srgbClr val="000000"/>
                          </a:solidFill>
                          <a:uFill>
                            <a:solidFill>
                              <a:srgbClr val="ffffff"/>
                            </a:solidFill>
                          </a:uFill>
                          <a:latin typeface="Calibri"/>
                        </a:rPr>
                        <a:t>Prozess-Owner RDM</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i="1" lang="de-DE" sz="1600" spc="-1" strike="noStrike">
                          <a:solidFill>
                            <a:srgbClr val="000000"/>
                          </a:solidFill>
                          <a:uFill>
                            <a:solidFill>
                              <a:srgbClr val="ffffff"/>
                            </a:solidFill>
                          </a:uFill>
                          <a:latin typeface="Calibri"/>
                        </a:rPr>
                        <a:t>Allg. Aufgaben eines Prozess-Owners im Kontext RDM</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nur 1</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896760">
                <a:tc>
                  <a:txBody>
                    <a:bodyPr/>
                    <a:p>
                      <a:pPr>
                        <a:lnSpc>
                          <a:spcPct val="100000"/>
                        </a:lnSpc>
                      </a:pPr>
                      <a:r>
                        <a:rPr b="0" lang="de-DE" sz="1600" spc="-1" strike="noStrike">
                          <a:solidFill>
                            <a:srgbClr val="000000"/>
                          </a:solidFill>
                          <a:uFill>
                            <a:solidFill>
                              <a:srgbClr val="ffffff"/>
                            </a:solidFill>
                          </a:uFill>
                          <a:latin typeface="Calibri"/>
                        </a:rPr>
                        <a:t>Prozessmanager RDM</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i="1" lang="de-DE" sz="1600" spc="-1" strike="noStrike">
                          <a:solidFill>
                            <a:srgbClr val="000000"/>
                          </a:solidFill>
                          <a:uFill>
                            <a:solidFill>
                              <a:srgbClr val="ffffff"/>
                            </a:solidFill>
                          </a:uFill>
                          <a:latin typeface="Calibri"/>
                        </a:rPr>
                        <a:t>Allg. Aufgaben eines Prozessmanagers und:</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Pflege der Gesamtreleaseplanung inkl. Der Release-Zyklen</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Review ausgerollter Releases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600" spc="-1" strike="noStrike">
                          <a:solidFill>
                            <a:srgbClr val="000000"/>
                          </a:solidFill>
                          <a:uFill>
                            <a:solidFill>
                              <a:srgbClr val="ffffff"/>
                            </a:solidFill>
                          </a:uFill>
                          <a:latin typeface="Calibri"/>
                        </a:rPr>
                        <a:t>nur 1</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2104200">
                <a:tc>
                  <a:txBody>
                    <a:bodyPr/>
                    <a:p>
                      <a:pPr>
                        <a:lnSpc>
                          <a:spcPct val="100000"/>
                        </a:lnSpc>
                      </a:pPr>
                      <a:r>
                        <a:rPr b="0" lang="de-DE" sz="1600" spc="-1" strike="noStrike">
                          <a:solidFill>
                            <a:srgbClr val="000000"/>
                          </a:solidFill>
                          <a:uFill>
                            <a:solidFill>
                              <a:srgbClr val="ffffff"/>
                            </a:solidFill>
                          </a:uFill>
                          <a:latin typeface="Calibri"/>
                        </a:rPr>
                        <a:t>Release-Verantwortlicher</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Kontrolle und Koordination eines Release (inkl. Planung, Erstellung, Test, Rollout)</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Sicherstellung der ausreichenden Dokumentation eines Release</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Primäre Anlaufstelle für einen Release für alle Stakeholder wie Change Manager, Change Owner, Entwickler, Problem Manager, Kundenrepräsentanten usw.</a:t>
                      </a:r>
                      <a:endParaRPr b="0" lang="de-DE" sz="1800" spc="-1" strike="noStrike">
                        <a:solidFill>
                          <a:srgbClr val="000000"/>
                        </a:solidFill>
                        <a:uFill>
                          <a:solidFill>
                            <a:srgbClr val="ffffff"/>
                          </a:solidFill>
                        </a:uFill>
                        <a:latin typeface="Arial"/>
                      </a:endParaRPr>
                    </a:p>
                    <a:p>
                      <a:pPr>
                        <a:lnSpc>
                          <a:spcPct val="100000"/>
                        </a:lnSpc>
                      </a:pPr>
                      <a:r>
                        <a:rPr b="0" i="1" lang="de-DE" sz="1600" spc="-1" strike="noStrike">
                          <a:solidFill>
                            <a:srgbClr val="000000"/>
                          </a:solidFill>
                          <a:uFill>
                            <a:solidFill>
                              <a:srgbClr val="ffffff"/>
                            </a:solidFill>
                          </a:uFill>
                          <a:latin typeface="Calibri"/>
                        </a:rPr>
                        <a:t>… </a:t>
                      </a:r>
                      <a:r>
                        <a:rPr b="0" i="1" lang="de-DE" sz="1600" spc="-1" strike="noStrike">
                          <a:solidFill>
                            <a:srgbClr val="000000"/>
                          </a:solidFill>
                          <a:uFill>
                            <a:solidFill>
                              <a:srgbClr val="ffffff"/>
                            </a:solidFill>
                          </a:uFill>
                          <a:latin typeface="Calibri"/>
                        </a:rPr>
                        <a:t>gemäß den generischen Aufgaben eines Fall-Eigentümers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1 je Release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
        <p:nvSpPr>
          <p:cNvPr id="911" name="TextShape 3"/>
          <p:cNvSpPr txBox="1"/>
          <p:nvPr/>
        </p:nvSpPr>
        <p:spPr>
          <a:xfrm>
            <a:off x="6553080" y="6430680"/>
            <a:ext cx="2133360" cy="364680"/>
          </a:xfrm>
          <a:prstGeom prst="rect">
            <a:avLst/>
          </a:prstGeom>
          <a:noFill/>
          <a:ln>
            <a:noFill/>
          </a:ln>
        </p:spPr>
        <p:txBody>
          <a:bodyPr anchor="ctr"/>
          <a:p>
            <a:pPr algn="r">
              <a:lnSpc>
                <a:spcPct val="100000"/>
              </a:lnSpc>
            </a:pPr>
            <a:fld id="{8D563578-D677-4295-95BB-A9D1BCF18AAC}"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2"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RDM: Kritische Erfolgsfaktoren &amp; KPIs</a:t>
            </a:r>
            <a:endParaRPr b="0" lang="en-US" sz="1800" spc="-1" strike="noStrike">
              <a:solidFill>
                <a:srgbClr val="000000"/>
              </a:solidFill>
              <a:uFill>
                <a:solidFill>
                  <a:srgbClr val="ffffff"/>
                </a:solidFill>
              </a:uFill>
              <a:latin typeface="Calibri"/>
            </a:endParaRPr>
          </a:p>
        </p:txBody>
      </p:sp>
      <p:graphicFrame>
        <p:nvGraphicFramePr>
          <p:cNvPr id="913" name="Table 2"/>
          <p:cNvGraphicFramePr/>
          <p:nvPr/>
        </p:nvGraphicFramePr>
        <p:xfrm>
          <a:off x="457200" y="1697040"/>
          <a:ext cx="8229240" cy="1112040"/>
        </p:xfrm>
        <a:graphic>
          <a:graphicData uri="http://schemas.openxmlformats.org/drawingml/2006/table">
            <a:tbl>
              <a:tblPr/>
              <a:tblGrid>
                <a:gridCol w="4114800"/>
                <a:gridCol w="4114800"/>
              </a:tblGrid>
              <a:tr h="318960">
                <a:tc>
                  <a:txBody>
                    <a:bodyPr/>
                    <a:p>
                      <a:pPr>
                        <a:lnSpc>
                          <a:spcPct val="100000"/>
                        </a:lnSpc>
                      </a:pPr>
                      <a:r>
                        <a:rPr b="1" lang="de-DE" sz="1800" spc="-1" strike="noStrike">
                          <a:solidFill>
                            <a:srgbClr val="ffffff"/>
                          </a:solidFill>
                          <a:uFill>
                            <a:solidFill>
                              <a:srgbClr val="ffffff"/>
                            </a:solidFill>
                          </a:uFill>
                          <a:latin typeface="Calibri"/>
                        </a:rPr>
                        <a:t>Kritische Erfolgsfaktoren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Key Performance Indicators (KPIs)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2104200">
                <a:tc>
                  <a:txBody>
                    <a:bodyPr/>
                    <a:p>
                      <a:pPr>
                        <a:lnSpc>
                          <a:spcPct val="100000"/>
                        </a:lnSpc>
                      </a:pPr>
                      <a:r>
                        <a:rPr b="0" lang="de-DE" sz="1600" spc="-1" strike="noStrike">
                          <a:solidFill>
                            <a:srgbClr val="000000"/>
                          </a:solidFill>
                          <a:uFill>
                            <a:solidFill>
                              <a:srgbClr val="ffffff"/>
                            </a:solidFill>
                          </a:uFill>
                          <a:latin typeface="Calibri"/>
                        </a:rPr>
                        <a:t>Auftretende Fehler beim Test eines Release werden behoben / gelöst oder in der KEDB aufgezeichnet</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(Durchschnittliche) Anzahl an Fehlern, die pro Release in der KEDB aufgezeichnet werden</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(Durchschnittliche) Anzahl / Auswirkung von Incidents aufgrund des Rollouts von Releases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(Durchschnittliche) Anzahl identifizierter Probleme verbunden mit dem Rollout eines Release, die nicht bereits beim testen des Release aufgetreten sind</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896760">
                <a:tc>
                  <a:txBody>
                    <a:bodyPr/>
                    <a:p>
                      <a:pPr>
                        <a:lnSpc>
                          <a:spcPct val="100000"/>
                        </a:lnSpc>
                      </a:pPr>
                      <a:r>
                        <a:rPr b="0" lang="de-DE" sz="1600" spc="-1" strike="noStrike">
                          <a:solidFill>
                            <a:srgbClr val="000000"/>
                          </a:solidFill>
                          <a:uFill>
                            <a:solidFill>
                              <a:srgbClr val="ffffff"/>
                            </a:solidFill>
                          </a:uFill>
                          <a:latin typeface="Calibri"/>
                        </a:rPr>
                        <a:t>Angemessene Wissensvermittlung vor dem Rollout eines Release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Anzahl der Incidents und Service Requests aufgrund von unzureichender Nutzerkommunikation und Schulung im Kontext von Releases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bl>
          </a:graphicData>
        </a:graphic>
      </p:graphicFrame>
      <p:sp>
        <p:nvSpPr>
          <p:cNvPr id="914" name="TextShape 3"/>
          <p:cNvSpPr txBox="1"/>
          <p:nvPr/>
        </p:nvSpPr>
        <p:spPr>
          <a:xfrm>
            <a:off x="6553080" y="6430680"/>
            <a:ext cx="2133360" cy="364680"/>
          </a:xfrm>
          <a:prstGeom prst="rect">
            <a:avLst/>
          </a:prstGeom>
          <a:noFill/>
          <a:ln>
            <a:noFill/>
          </a:ln>
        </p:spPr>
        <p:txBody>
          <a:bodyPr anchor="ctr"/>
          <a:p>
            <a:pPr algn="r">
              <a:lnSpc>
                <a:spcPct val="100000"/>
              </a:lnSpc>
            </a:pPr>
            <a:fld id="{C9053E4B-99B7-4B0D-A6F0-CCD05019277E}"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5"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Übersicht</a:t>
            </a:r>
            <a:endParaRPr b="0" lang="en-US" sz="1800" spc="-1" strike="noStrike">
              <a:solidFill>
                <a:srgbClr val="000000"/>
              </a:solidFill>
              <a:uFill>
                <a:solidFill>
                  <a:srgbClr val="ffffff"/>
                </a:solidFill>
              </a:uFill>
              <a:latin typeface="Calibri"/>
            </a:endParaRPr>
          </a:p>
        </p:txBody>
      </p:sp>
      <p:sp>
        <p:nvSpPr>
          <p:cNvPr id="916"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Incident &amp; Service Request Management (ISRM)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Problem Management (PM)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Configuration Management (CONFM)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Change Management (CHM)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Release &amp; Deployment Management (RDM)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1" lang="en-US" sz="2800" spc="-1" strike="noStrike">
                <a:solidFill>
                  <a:srgbClr val="000000"/>
                </a:solidFill>
                <a:uFill>
                  <a:solidFill>
                    <a:srgbClr val="ffffff"/>
                  </a:solidFill>
                </a:uFill>
                <a:latin typeface="Calibri"/>
              </a:rPr>
              <a:t>Continual Service Improvement Management (CSI)</a:t>
            </a:r>
            <a:endParaRPr b="0" lang="en-US" sz="2800" spc="-1" strike="noStrike">
              <a:solidFill>
                <a:srgbClr val="000000"/>
              </a:solidFill>
              <a:uFill>
                <a:solidFill>
                  <a:srgbClr val="ffffff"/>
                </a:solidFill>
              </a:uFill>
              <a:latin typeface="Calibri"/>
            </a:endParaRPr>
          </a:p>
        </p:txBody>
      </p:sp>
      <p:sp>
        <p:nvSpPr>
          <p:cNvPr id="917" name="TextShape 3"/>
          <p:cNvSpPr txBox="1"/>
          <p:nvPr/>
        </p:nvSpPr>
        <p:spPr>
          <a:xfrm>
            <a:off x="6553080" y="6430680"/>
            <a:ext cx="2133360" cy="364680"/>
          </a:xfrm>
          <a:prstGeom prst="rect">
            <a:avLst/>
          </a:prstGeom>
          <a:noFill/>
          <a:ln>
            <a:noFill/>
          </a:ln>
        </p:spPr>
        <p:txBody>
          <a:bodyPr anchor="ctr"/>
          <a:p>
            <a:pPr algn="r">
              <a:lnSpc>
                <a:spcPct val="100000"/>
              </a:lnSpc>
            </a:pPr>
            <a:fld id="{B09E4F03-F41C-463E-AC68-9A6F7BF1C204}"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8" name="TextShape 1"/>
          <p:cNvSpPr txBox="1"/>
          <p:nvPr/>
        </p:nvSpPr>
        <p:spPr>
          <a:xfrm>
            <a:off x="685800" y="2130480"/>
            <a:ext cx="7772040" cy="1469520"/>
          </a:xfrm>
          <a:prstGeom prst="rect">
            <a:avLst/>
          </a:prstGeom>
          <a:noFill/>
          <a:ln>
            <a:noFill/>
          </a:ln>
        </p:spPr>
        <p:txBody>
          <a:bodyPr anchor="ctr"/>
          <a:p>
            <a:pPr algn="ctr">
              <a:lnSpc>
                <a:spcPct val="100000"/>
              </a:lnSpc>
            </a:pPr>
            <a:r>
              <a:rPr b="1" lang="en-US" sz="3200" spc="-1" strike="noStrike">
                <a:solidFill>
                  <a:srgbClr val="205595"/>
                </a:solidFill>
                <a:uFill>
                  <a:solidFill>
                    <a:srgbClr val="ffffff"/>
                  </a:solidFill>
                </a:uFill>
                <a:latin typeface="Calibri"/>
              </a:rPr>
              <a:t>Continual Service Improvement Management (CSI)</a:t>
            </a:r>
            <a:endParaRPr b="0" lang="en-US" sz="1800" spc="-1" strike="noStrike">
              <a:solidFill>
                <a:srgbClr val="000000"/>
              </a:solidFill>
              <a:uFill>
                <a:solidFill>
                  <a:srgbClr val="ffffff"/>
                </a:solidFill>
              </a:uFill>
              <a:latin typeface="Calibri"/>
            </a:endParaRPr>
          </a:p>
        </p:txBody>
      </p:sp>
      <p:sp>
        <p:nvSpPr>
          <p:cNvPr id="919" name="TextShape 2"/>
          <p:cNvSpPr txBox="1"/>
          <p:nvPr/>
        </p:nvSpPr>
        <p:spPr>
          <a:xfrm>
            <a:off x="6553080" y="6430680"/>
            <a:ext cx="2133360" cy="364680"/>
          </a:xfrm>
          <a:prstGeom prst="rect">
            <a:avLst/>
          </a:prstGeom>
          <a:noFill/>
          <a:ln>
            <a:noFill/>
          </a:ln>
        </p:spPr>
        <p:txBody>
          <a:bodyPr anchor="ctr"/>
          <a:p>
            <a:pPr algn="r">
              <a:lnSpc>
                <a:spcPct val="100000"/>
              </a:lnSpc>
            </a:pPr>
            <a:fld id="{78E86784-EEB9-4BEA-9B40-335C611C0B64}" type="slidenum">
              <a:rPr b="0" lang="de-DE" sz="1200" spc="-1" strike="noStrike">
                <a:solidFill>
                  <a:srgbClr val="ffffff"/>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920" name="TextShape 3"/>
          <p:cNvSpPr txBox="1"/>
          <p:nvPr/>
        </p:nvSpPr>
        <p:spPr>
          <a:xfrm>
            <a:off x="1371600" y="3886200"/>
            <a:ext cx="6400440" cy="1752120"/>
          </a:xfrm>
          <a:prstGeom prst="rect">
            <a:avLst/>
          </a:prstGeom>
          <a:noFill/>
          <a:ln>
            <a:noFill/>
          </a:ln>
        </p:spPr>
        <p:txBody>
          <a:bodyPr/>
          <a:p>
            <a:pPr algn="ctr"/>
            <a:endParaRPr b="0" lang="de-DE" sz="3200" spc="-1" strike="noStrike">
              <a:solidFill>
                <a:srgbClr val="000000"/>
              </a:solidFill>
              <a:uFill>
                <a:solidFill>
                  <a:srgbClr val="ffffff"/>
                </a:solidFill>
              </a:uFill>
              <a:latin typeface="Arial"/>
            </a:endParaRPr>
          </a:p>
        </p:txBody>
      </p:sp>
      <p:sp>
        <p:nvSpPr>
          <p:cNvPr id="921" name="CustomShape 4"/>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922" name="CustomShape 5"/>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de-DE" sz="1800" spc="-1" strike="noStrike">
                <a:solidFill>
                  <a:srgbClr val="ffffff"/>
                </a:solidFill>
                <a:uFill>
                  <a:solidFill>
                    <a:srgbClr val="ffffff"/>
                  </a:solidFill>
                </a:uFill>
                <a:latin typeface="Calibri"/>
              </a:rPr>
              <a:t>Zielsetzung</a:t>
            </a:r>
            <a:endParaRPr b="0" lang="de-DE" sz="1800" spc="-1" strike="noStrike">
              <a:solidFill>
                <a:srgbClr val="000000"/>
              </a:solidFill>
              <a:uFill>
                <a:solidFill>
                  <a:srgbClr val="ffffff"/>
                </a:solidFill>
              </a:uFill>
              <a:latin typeface="Arial"/>
            </a:endParaRPr>
          </a:p>
        </p:txBody>
      </p:sp>
      <p:sp>
        <p:nvSpPr>
          <p:cNvPr id="923" name="CustomShape 6"/>
          <p:cNvSpPr/>
          <p:nvPr/>
        </p:nvSpPr>
        <p:spPr>
          <a:xfrm>
            <a:off x="1445760" y="4448520"/>
            <a:ext cx="6326280" cy="913320"/>
          </a:xfrm>
          <a:prstGeom prst="rect">
            <a:avLst/>
          </a:prstGeom>
          <a:noFill/>
          <a:ln>
            <a:noFill/>
          </a:ln>
        </p:spPr>
        <p:style>
          <a:lnRef idx="0"/>
          <a:fillRef idx="0"/>
          <a:effectRef idx="0"/>
          <a:fontRef idx="minor"/>
        </p:style>
        <p:txBody>
          <a:bodyPr lIns="90000" rIns="90000" tIns="45000" bIns="45000"/>
          <a:p>
            <a:pPr>
              <a:lnSpc>
                <a:spcPct val="100000"/>
              </a:lnSpc>
            </a:pPr>
            <a:r>
              <a:rPr b="0" lang="de-DE" sz="1800" spc="-1" strike="noStrike">
                <a:solidFill>
                  <a:srgbClr val="000000"/>
                </a:solidFill>
                <a:uFill>
                  <a:solidFill>
                    <a:srgbClr val="ffffff"/>
                  </a:solidFill>
                </a:uFill>
                <a:latin typeface="Calibri"/>
              </a:rPr>
              <a:t>Identifikation, Priorisierung, Planung, Implementierung und Review von Verbesserungen an den Services und am Service Management</a:t>
            </a:r>
            <a:endParaRPr b="0" lang="de-DE" sz="1800" spc="-1" strike="noStrike">
              <a:solidFill>
                <a:srgbClr val="000000"/>
              </a:solidFill>
              <a:uFill>
                <a:solidFill>
                  <a:srgbClr val="ffffff"/>
                </a:solidFill>
              </a:uFill>
              <a:latin typeface="Arial"/>
            </a:endParaRPr>
          </a:p>
        </p:txBody>
      </p:sp>
    </p:spTree>
  </p:cSld>
</p:sld>
</file>

<file path=ppt/slides/slide1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4"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CSI: Wichtige Begriffe &amp; Konzepte</a:t>
            </a:r>
            <a:endParaRPr b="0" lang="en-US" sz="1800" spc="-1" strike="noStrike">
              <a:solidFill>
                <a:srgbClr val="000000"/>
              </a:solidFill>
              <a:uFill>
                <a:solidFill>
                  <a:srgbClr val="ffffff"/>
                </a:solidFill>
              </a:uFill>
              <a:latin typeface="Calibri"/>
            </a:endParaRPr>
          </a:p>
        </p:txBody>
      </p:sp>
      <p:sp>
        <p:nvSpPr>
          <p:cNvPr id="925"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Arten und typische Quellen von Verbesserungen:</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Interne Verbesserungsvorschläge von Prozessmanagern, Prozess Teammitgliedern, Service Ownern etc.</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Feststellungen / Schlussfolgerungen aus Audits</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Bewertungen von Reifegrad und Fähigkeiten</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Kundenfeedback und Beschwerden</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Ergebnisse von Kundenumfragen</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Ergebnisse von Service Reviews</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Berichte über Service Performance / SLA Compliance</a:t>
            </a:r>
            <a:endParaRPr b="0" lang="en-US" sz="2000" spc="-1" strike="noStrike">
              <a:solidFill>
                <a:srgbClr val="000000"/>
              </a:solidFill>
              <a:uFill>
                <a:solidFill>
                  <a:srgbClr val="ffffff"/>
                </a:solidFill>
              </a:uFill>
              <a:latin typeface="Calibri"/>
            </a:endParaRPr>
          </a:p>
        </p:txBody>
      </p:sp>
      <p:sp>
        <p:nvSpPr>
          <p:cNvPr id="926" name="TextShape 3"/>
          <p:cNvSpPr txBox="1"/>
          <p:nvPr/>
        </p:nvSpPr>
        <p:spPr>
          <a:xfrm>
            <a:off x="6553080" y="6430680"/>
            <a:ext cx="2133360" cy="364680"/>
          </a:xfrm>
          <a:prstGeom prst="rect">
            <a:avLst/>
          </a:prstGeom>
          <a:noFill/>
          <a:ln>
            <a:noFill/>
          </a:ln>
        </p:spPr>
        <p:txBody>
          <a:bodyPr anchor="ctr"/>
          <a:p>
            <a:pPr algn="r">
              <a:lnSpc>
                <a:spcPct val="100000"/>
              </a:lnSpc>
            </a:pPr>
            <a:fld id="{4E6317AE-37CF-464A-91FF-F135F442C225}"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7"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CSI: Anforderungen nach FitSM-1</a:t>
            </a:r>
            <a:endParaRPr b="0" lang="en-US" sz="1800" spc="-1" strike="noStrike">
              <a:solidFill>
                <a:srgbClr val="000000"/>
              </a:solidFill>
              <a:uFill>
                <a:solidFill>
                  <a:srgbClr val="ffffff"/>
                </a:solidFill>
              </a:uFill>
              <a:latin typeface="Calibri"/>
            </a:endParaRPr>
          </a:p>
        </p:txBody>
      </p:sp>
      <p:sp>
        <p:nvSpPr>
          <p:cNvPr id="928" name="TextShape 2"/>
          <p:cNvSpPr txBox="1"/>
          <p:nvPr/>
        </p:nvSpPr>
        <p:spPr>
          <a:xfrm>
            <a:off x="6553080" y="6430680"/>
            <a:ext cx="2133360" cy="364680"/>
          </a:xfrm>
          <a:prstGeom prst="rect">
            <a:avLst/>
          </a:prstGeom>
          <a:noFill/>
          <a:ln>
            <a:noFill/>
          </a:ln>
        </p:spPr>
        <p:txBody>
          <a:bodyPr anchor="ctr"/>
          <a:p>
            <a:pPr algn="r">
              <a:lnSpc>
                <a:spcPct val="100000"/>
              </a:lnSpc>
            </a:pPr>
            <a:fld id="{E073CEBB-9E5A-4950-B753-BAA5F23E7E1B}"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929" name="TextShape 3"/>
          <p:cNvSpPr txBox="1"/>
          <p:nvPr/>
        </p:nvSpPr>
        <p:spPr>
          <a:xfrm>
            <a:off x="457200" y="1696680"/>
            <a:ext cx="8229240" cy="4625640"/>
          </a:xfrm>
          <a:prstGeom prst="rect">
            <a:avLst/>
          </a:prstGeom>
          <a:noFill/>
          <a:ln>
            <a:noFill/>
          </a:ln>
        </p:spPr>
        <p:txBody>
          <a:bodyPr/>
          <a:p>
            <a:endParaRPr b="0" lang="en-US" sz="2800" spc="-1" strike="noStrike">
              <a:solidFill>
                <a:srgbClr val="000000"/>
              </a:solidFill>
              <a:uFill>
                <a:solidFill>
                  <a:srgbClr val="ffffff"/>
                </a:solidFill>
              </a:uFill>
              <a:latin typeface="Calibri"/>
            </a:endParaRPr>
          </a:p>
        </p:txBody>
      </p:sp>
      <p:graphicFrame>
        <p:nvGraphicFramePr>
          <p:cNvPr id="930" name="Table 4"/>
          <p:cNvGraphicFramePr/>
          <p:nvPr/>
        </p:nvGraphicFramePr>
        <p:xfrm>
          <a:off x="457200" y="1697040"/>
          <a:ext cx="8229240" cy="360000"/>
        </p:xfrm>
        <a:graphic>
          <a:graphicData uri="http://schemas.openxmlformats.org/drawingml/2006/table">
            <a:tbl>
              <a:tblPr/>
              <a:tblGrid>
                <a:gridCol w="8229600"/>
              </a:tblGrid>
              <a:tr h="0">
                <a:tc>
                  <a:txBody>
                    <a:bodyPr lIns="96480" rIns="96480" tIns="0" bIns="0"/>
                    <a:p>
                      <a:pPr>
                        <a:lnSpc>
                          <a:spcPct val="100000"/>
                        </a:lnSpc>
                      </a:pPr>
                      <a:r>
                        <a:rPr b="0" lang="de-DE" sz="1600" spc="-1" strike="noStrike">
                          <a:solidFill>
                            <a:srgbClr val="ffffff"/>
                          </a:solidFill>
                          <a:uFill>
                            <a:solidFill>
                              <a:srgbClr val="ffffff"/>
                            </a:solidFill>
                          </a:uFill>
                          <a:latin typeface="Calibri"/>
                          <a:ea typeface="MS Gothic"/>
                        </a:rPr>
                        <a:t>PR14 Continual Service Improvement Management</a:t>
                      </a:r>
                      <a:endParaRPr b="0" lang="de-DE" sz="1800" spc="-1" strike="noStrike">
                        <a:solidFill>
                          <a:srgbClr val="000000"/>
                        </a:solidFill>
                        <a:uFill>
                          <a:solidFill>
                            <a:srgbClr val="ffffff"/>
                          </a:solidFill>
                        </a:uFill>
                        <a:latin typeface="Arial"/>
                      </a:endParaRPr>
                    </a:p>
                  </a:txBody>
                  <a:tcPr marL="96480" marR="9648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r h="0">
                <a:tc>
                  <a:txBody>
                    <a:bodyPr lIns="96480" rIns="96480" tIns="0" bIns="0"/>
                    <a:p>
                      <a:pPr>
                        <a:lnSpc>
                          <a:spcPct val="100000"/>
                        </a:lnSpc>
                      </a:pPr>
                      <a:r>
                        <a:rPr b="0" lang="de-DE" sz="1800" spc="-1" strike="noStrike" cap="all">
                          <a:solidFill>
                            <a:srgbClr val="ffffff"/>
                          </a:solidFill>
                          <a:uFill>
                            <a:solidFill>
                              <a:srgbClr val="ffffff"/>
                            </a:solidFill>
                          </a:uFill>
                          <a:latin typeface="Calibri"/>
                          <a:ea typeface="MS Mincho"/>
                        </a:rPr>
                        <a:t>Anforderungen</a:t>
                      </a:r>
                      <a:endParaRPr b="0" lang="de-DE" sz="1800" spc="-1" strike="noStrike">
                        <a:solidFill>
                          <a:srgbClr val="000000"/>
                        </a:solidFill>
                        <a:uFill>
                          <a:solidFill>
                            <a:srgbClr val="ffffff"/>
                          </a:solidFill>
                        </a:uFill>
                        <a:latin typeface="Arial"/>
                      </a:endParaRPr>
                    </a:p>
                  </a:txBody>
                  <a:tcPr marL="96480" marR="96480">
                    <a:lnL w="12240">
                      <a:solidFill>
                        <a:srgbClr val="000000"/>
                      </a:solidFill>
                    </a:lnL>
                    <a:lnR w="12240">
                      <a:solidFill>
                        <a:srgbClr val="000000"/>
                      </a:solidFill>
                    </a:lnR>
                    <a:lnT w="12240">
                      <a:solidFill>
                        <a:srgbClr val="000000"/>
                      </a:solidFill>
                    </a:lnT>
                    <a:lnB w="12240">
                      <a:solidFill>
                        <a:srgbClr val="000000"/>
                      </a:solidFill>
                    </a:lnB>
                    <a:solidFill>
                      <a:srgbClr val="8dcaf6"/>
                    </a:solidFill>
                  </a:tcPr>
                </a:tc>
              </a:tr>
              <a:tr h="0">
                <a:tc>
                  <a:txBody>
                    <a:bodyPr lIns="96480" rIns="96480" tIns="0" bIns="0"/>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PR14.1 Verbesserungspotenziale müssen auf konsistente Art und Weise identifiziert und erfasst werden.</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PR14.2 Verbesserungspotenziale müssen auf konsistente Art und Weise bewertet und genehmigt werden.</a:t>
                      </a:r>
                      <a:endParaRPr b="0" lang="de-DE" sz="1800" spc="-1" strike="noStrike">
                        <a:solidFill>
                          <a:srgbClr val="000000"/>
                        </a:solidFill>
                        <a:uFill>
                          <a:solidFill>
                            <a:srgbClr val="ffffff"/>
                          </a:solidFill>
                        </a:uFill>
                        <a:latin typeface="Arial"/>
                      </a:endParaRPr>
                    </a:p>
                  </a:txBody>
                  <a:tcPr marL="96480" marR="9648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Tree>
  </p:cSld>
</p:sld>
</file>

<file path=ppt/slides/slide1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1"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CSI: Initiale Einrichtung des Prozesses</a:t>
            </a:r>
            <a:endParaRPr b="0" lang="en-US" sz="1800" spc="-1" strike="noStrike">
              <a:solidFill>
                <a:srgbClr val="000000"/>
              </a:solidFill>
              <a:uFill>
                <a:solidFill>
                  <a:srgbClr val="ffffff"/>
                </a:solidFill>
              </a:uFill>
              <a:latin typeface="Calibri"/>
            </a:endParaRPr>
          </a:p>
        </p:txBody>
      </p:sp>
      <p:graphicFrame>
        <p:nvGraphicFramePr>
          <p:cNvPr id="932" name="Table 2"/>
          <p:cNvGraphicFramePr/>
          <p:nvPr/>
        </p:nvGraphicFramePr>
        <p:xfrm>
          <a:off x="457200" y="1697040"/>
          <a:ext cx="8229240" cy="1482840"/>
        </p:xfrm>
        <a:graphic>
          <a:graphicData uri="http://schemas.openxmlformats.org/drawingml/2006/table">
            <a:tbl>
              <a:tblPr/>
              <a:tblGrid>
                <a:gridCol w="4114800"/>
                <a:gridCol w="4114800"/>
              </a:tblGrid>
              <a:tr h="318960">
                <a:tc>
                  <a:txBody>
                    <a:bodyPr/>
                    <a:p>
                      <a:pPr>
                        <a:lnSpc>
                          <a:spcPct val="100000"/>
                        </a:lnSpc>
                      </a:pPr>
                      <a:r>
                        <a:rPr b="1" lang="de-DE" sz="1800" spc="-1" strike="noStrike">
                          <a:solidFill>
                            <a:srgbClr val="ffffff"/>
                          </a:solidFill>
                          <a:uFill>
                            <a:solidFill>
                              <a:srgbClr val="ffffff"/>
                            </a:solidFill>
                          </a:uFill>
                          <a:latin typeface="Calibri"/>
                        </a:rPr>
                        <a:t>Erste Aktivitäten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Typische Ergebnisse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494280">
                <a:tc>
                  <a:txBody>
                    <a:bodyPr/>
                    <a:p>
                      <a:pPr>
                        <a:lnSpc>
                          <a:spcPct val="100000"/>
                        </a:lnSpc>
                      </a:pPr>
                      <a:r>
                        <a:rPr b="0" lang="de-DE" sz="1600" spc="-1" strike="noStrike">
                          <a:solidFill>
                            <a:srgbClr val="000000"/>
                          </a:solidFill>
                          <a:uFill>
                            <a:solidFill>
                              <a:srgbClr val="ffffff"/>
                            </a:solidFill>
                          </a:uFill>
                          <a:latin typeface="Calibri"/>
                        </a:rPr>
                        <a:t>Identifizierung aller relevanten Quellen für mögliche Verbesserungsvorschläge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Liste von Quellen für Verbesserungen und Verbesserungsvorschläge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896760">
                <a:tc>
                  <a:txBody>
                    <a:bodyPr/>
                    <a:p>
                      <a:pPr>
                        <a:lnSpc>
                          <a:spcPct val="100000"/>
                        </a:lnSpc>
                      </a:pPr>
                      <a:r>
                        <a:rPr b="0" lang="de-DE" sz="1600" spc="-1" strike="noStrike">
                          <a:solidFill>
                            <a:srgbClr val="000000"/>
                          </a:solidFill>
                          <a:uFill>
                            <a:solidFill>
                              <a:srgbClr val="ffffff"/>
                            </a:solidFill>
                          </a:uFill>
                          <a:latin typeface="Calibri"/>
                        </a:rPr>
                        <a:t>Definition eines standardisierten und wiederholbaren Verfahrens zur Aufzeichnung von Verbesserungsvorschlägen aus den identifizierten Quellen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600" spc="-1" strike="noStrike">
                          <a:solidFill>
                            <a:srgbClr val="000000"/>
                          </a:solidFill>
                          <a:uFill>
                            <a:solidFill>
                              <a:srgbClr val="ffffff"/>
                            </a:solidFill>
                          </a:uFill>
                          <a:latin typeface="Calibri"/>
                        </a:rPr>
                        <a:t>Template zur Aufzeichnung von Verbesserungen und Verbesserungsvorschlägen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1098000">
                <a:tc>
                  <a:txBody>
                    <a:bodyPr/>
                    <a:p>
                      <a:pPr>
                        <a:lnSpc>
                          <a:spcPct val="100000"/>
                        </a:lnSpc>
                      </a:pPr>
                      <a:r>
                        <a:rPr b="0" lang="de-DE" sz="1600" spc="-1" strike="noStrike">
                          <a:solidFill>
                            <a:srgbClr val="000000"/>
                          </a:solidFill>
                          <a:uFill>
                            <a:solidFill>
                              <a:srgbClr val="ffffff"/>
                            </a:solidFill>
                          </a:uFill>
                          <a:latin typeface="Calibri"/>
                        </a:rPr>
                        <a:t>Festlegung und Aufsetzen eines Tools (z.B. Ticket / Workflow Tool) zur Unterstützung von Aufzeichnung und Bearbeitung (inkl. Priorisierung, Bewertung und Genehmigung) von Verbesserungsvorschlägen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Initiales (leeres) Verbesserungs-Aufzeichnungssystem</a:t>
                      </a:r>
                      <a:endParaRPr b="0" lang="de-DE" sz="1800" spc="-1" strike="noStrike">
                        <a:solidFill>
                          <a:srgbClr val="000000"/>
                        </a:solidFill>
                        <a:uFill>
                          <a:solidFill>
                            <a:srgbClr val="ffffff"/>
                          </a:solidFill>
                        </a:uFill>
                        <a:latin typeface="Arial"/>
                      </a:endParaRPr>
                    </a:p>
                    <a:p>
                      <a:pPr>
                        <a:lnSpc>
                          <a:spcPct val="100000"/>
                        </a:lnSpc>
                      </a:pP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
        <p:nvSpPr>
          <p:cNvPr id="933" name="TextShape 3"/>
          <p:cNvSpPr txBox="1"/>
          <p:nvPr/>
        </p:nvSpPr>
        <p:spPr>
          <a:xfrm>
            <a:off x="6553080" y="6430680"/>
            <a:ext cx="2133360" cy="364680"/>
          </a:xfrm>
          <a:prstGeom prst="rect">
            <a:avLst/>
          </a:prstGeom>
          <a:noFill/>
          <a:ln>
            <a:noFill/>
          </a:ln>
        </p:spPr>
        <p:txBody>
          <a:bodyPr anchor="ctr"/>
          <a:p>
            <a:pPr algn="r">
              <a:lnSpc>
                <a:spcPct val="100000"/>
              </a:lnSpc>
            </a:pPr>
            <a:fld id="{B045C993-71D0-4A62-950C-C53F2CCA1FE1}"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4"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CSI: Inputs &amp; Outputs</a:t>
            </a:r>
            <a:endParaRPr b="0" lang="en-US" sz="1800" spc="-1" strike="noStrike">
              <a:solidFill>
                <a:srgbClr val="000000"/>
              </a:solidFill>
              <a:uFill>
                <a:solidFill>
                  <a:srgbClr val="ffffff"/>
                </a:solidFill>
              </a:uFill>
              <a:latin typeface="Calibri"/>
            </a:endParaRPr>
          </a:p>
        </p:txBody>
      </p:sp>
      <p:sp>
        <p:nvSpPr>
          <p:cNvPr id="935" name="CustomShape 2"/>
          <p:cNvSpPr/>
          <p:nvPr/>
        </p:nvSpPr>
        <p:spPr>
          <a:xfrm>
            <a:off x="457200" y="2008440"/>
            <a:ext cx="8229240" cy="1198440"/>
          </a:xfrm>
          <a:prstGeom prst="rightArrow">
            <a:avLst>
              <a:gd name="adj1" fmla="val 50000"/>
              <a:gd name="adj2" fmla="val 50000"/>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87480" rIns="254160" tIns="87480" bIns="190440" anchor="ctr"/>
          <a:p>
            <a:pPr>
              <a:lnSpc>
                <a:spcPct val="90000"/>
              </a:lnSpc>
            </a:pPr>
            <a:r>
              <a:rPr b="0" lang="de-DE" sz="2300" spc="-1" strike="noStrike">
                <a:solidFill>
                  <a:srgbClr val="ffffff"/>
                </a:solidFill>
                <a:uFill>
                  <a:solidFill>
                    <a:srgbClr val="ffffff"/>
                  </a:solidFill>
                </a:uFill>
                <a:latin typeface="Calibri"/>
              </a:rPr>
              <a:t>Inputs</a:t>
            </a:r>
            <a:endParaRPr b="0" lang="de-DE" sz="1800" spc="-1" strike="noStrike">
              <a:solidFill>
                <a:srgbClr val="000000"/>
              </a:solidFill>
              <a:uFill>
                <a:solidFill>
                  <a:srgbClr val="ffffff"/>
                </a:solidFill>
              </a:uFill>
              <a:latin typeface="Arial"/>
            </a:endParaRPr>
          </a:p>
        </p:txBody>
      </p:sp>
      <p:sp>
        <p:nvSpPr>
          <p:cNvPr id="936" name="CustomShape 3"/>
          <p:cNvSpPr/>
          <p:nvPr/>
        </p:nvSpPr>
        <p:spPr>
          <a:xfrm>
            <a:off x="457200" y="2935800"/>
            <a:ext cx="3801600" cy="2675160"/>
          </a:xfrm>
          <a:prstGeom prst="rect">
            <a:avLst/>
          </a:prstGeom>
          <a:solidFill>
            <a:schemeClr val="lt1">
              <a:hueOff val="0"/>
              <a:satOff val="0"/>
              <a:lumOff val="0"/>
              <a:alphaOff val="0"/>
            </a:schemeClr>
          </a:solidFill>
          <a:ln>
            <a:solidFill>
              <a:schemeClr val="accent1">
                <a:hueOff val="0"/>
                <a:satOff val="0"/>
                <a:lumOff val="0"/>
                <a:alphaOff val="0"/>
              </a:schemeClr>
            </a:solidFill>
            <a:round/>
          </a:ln>
        </p:spPr>
        <p:style>
          <a:lnRef idx="2"/>
          <a:fillRef idx="0"/>
          <a:effectRef idx="0"/>
          <a:fontRef idx="minor"/>
        </p:style>
        <p:txBody>
          <a:bodyPr lIns="68760" rIns="68760" tIns="68760" bIns="68760"/>
          <a:p>
            <a:pPr>
              <a:lnSpc>
                <a:spcPct val="90000"/>
              </a:lnSpc>
            </a:pPr>
            <a:r>
              <a:rPr b="0" lang="de-DE" sz="1800" spc="-1" strike="noStrike">
                <a:solidFill>
                  <a:srgbClr val="000000"/>
                </a:solidFill>
                <a:uFill>
                  <a:solidFill>
                    <a:srgbClr val="ffffff"/>
                  </a:solidFill>
                </a:uFill>
                <a:latin typeface="Calibri"/>
              </a:rPr>
              <a:t>Identifizierte Abweichungen und Mängel in Effektivität und Effizienz der ITSM Prozesse und daraus resultierende Verbesserungsvorschläge</a:t>
            </a:r>
            <a:endParaRPr b="0" lang="de-DE" sz="1800" spc="-1" strike="noStrike">
              <a:solidFill>
                <a:srgbClr val="000000"/>
              </a:solidFill>
              <a:uFill>
                <a:solidFill>
                  <a:srgbClr val="ffffff"/>
                </a:solidFill>
              </a:uFill>
              <a:latin typeface="Arial"/>
            </a:endParaRPr>
          </a:p>
          <a:p>
            <a:pPr>
              <a:lnSpc>
                <a:spcPct val="90000"/>
              </a:lnSpc>
            </a:pPr>
            <a:r>
              <a:rPr b="0" lang="de-DE" sz="1800" spc="-1" strike="noStrike">
                <a:solidFill>
                  <a:srgbClr val="000000"/>
                </a:solidFill>
                <a:uFill>
                  <a:solidFill>
                    <a:srgbClr val="ffffff"/>
                  </a:solidFill>
                </a:uFill>
                <a:latin typeface="Calibri"/>
              </a:rPr>
              <a:t>Identifizierte Mängel in der Leistungs-erbringung der Services oder bei der Unterstützung durch Service Komponenten und daraus resultierende Verbesserungsvorschläge</a:t>
            </a:r>
            <a:endParaRPr b="0" lang="de-DE" sz="1800" spc="-1" strike="noStrike">
              <a:solidFill>
                <a:srgbClr val="000000"/>
              </a:solidFill>
              <a:uFill>
                <a:solidFill>
                  <a:srgbClr val="ffffff"/>
                </a:solidFill>
              </a:uFill>
              <a:latin typeface="Arial"/>
            </a:endParaRPr>
          </a:p>
        </p:txBody>
      </p:sp>
      <p:sp>
        <p:nvSpPr>
          <p:cNvPr id="937" name="CustomShape 4"/>
          <p:cNvSpPr/>
          <p:nvPr/>
        </p:nvSpPr>
        <p:spPr>
          <a:xfrm>
            <a:off x="4259160" y="2408040"/>
            <a:ext cx="4427280" cy="1198440"/>
          </a:xfrm>
          <a:prstGeom prst="rightArrow">
            <a:avLst>
              <a:gd name="adj1" fmla="val 50000"/>
              <a:gd name="adj2" fmla="val 50000"/>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87480" rIns="254160" tIns="87480" bIns="190440" anchor="ctr"/>
          <a:p>
            <a:pPr>
              <a:lnSpc>
                <a:spcPct val="90000"/>
              </a:lnSpc>
            </a:pPr>
            <a:r>
              <a:rPr b="0" lang="de-DE" sz="2300" spc="-1" strike="noStrike">
                <a:solidFill>
                  <a:srgbClr val="ffffff"/>
                </a:solidFill>
                <a:uFill>
                  <a:solidFill>
                    <a:srgbClr val="ffffff"/>
                  </a:solidFill>
                </a:uFill>
                <a:latin typeface="Calibri"/>
              </a:rPr>
              <a:t>Outputs</a:t>
            </a:r>
            <a:endParaRPr b="0" lang="de-DE" sz="1800" spc="-1" strike="noStrike">
              <a:solidFill>
                <a:srgbClr val="000000"/>
              </a:solidFill>
              <a:uFill>
                <a:solidFill>
                  <a:srgbClr val="ffffff"/>
                </a:solidFill>
              </a:uFill>
              <a:latin typeface="Arial"/>
            </a:endParaRPr>
          </a:p>
        </p:txBody>
      </p:sp>
      <p:sp>
        <p:nvSpPr>
          <p:cNvPr id="938" name="CustomShape 5"/>
          <p:cNvSpPr/>
          <p:nvPr/>
        </p:nvSpPr>
        <p:spPr>
          <a:xfrm>
            <a:off x="4259160" y="3335400"/>
            <a:ext cx="3801600" cy="2675160"/>
          </a:xfrm>
          <a:prstGeom prst="rect">
            <a:avLst/>
          </a:prstGeom>
          <a:solidFill>
            <a:schemeClr val="lt1">
              <a:hueOff val="0"/>
              <a:satOff val="0"/>
              <a:lumOff val="0"/>
              <a:alphaOff val="0"/>
            </a:schemeClr>
          </a:solidFill>
          <a:ln>
            <a:solidFill>
              <a:schemeClr val="accent1">
                <a:hueOff val="0"/>
                <a:satOff val="0"/>
                <a:lumOff val="0"/>
                <a:alphaOff val="0"/>
              </a:schemeClr>
            </a:solidFill>
            <a:round/>
          </a:ln>
        </p:spPr>
        <p:style>
          <a:lnRef idx="2"/>
          <a:fillRef idx="0"/>
          <a:effectRef idx="0"/>
          <a:fontRef idx="minor"/>
        </p:style>
        <p:txBody>
          <a:bodyPr lIns="68760" rIns="68760" tIns="68760" bIns="68760"/>
          <a:p>
            <a:pPr>
              <a:lnSpc>
                <a:spcPct val="90000"/>
              </a:lnSpc>
            </a:pPr>
            <a:r>
              <a:rPr b="0" lang="de-DE" sz="1800" spc="-1" strike="noStrike">
                <a:solidFill>
                  <a:srgbClr val="000000"/>
                </a:solidFill>
                <a:uFill>
                  <a:solidFill>
                    <a:srgbClr val="ffffff"/>
                  </a:solidFill>
                </a:uFill>
                <a:latin typeface="Calibri"/>
              </a:rPr>
              <a:t>RFCs ans Change Management zur Umsetzung von Verbesserungs-vorschlägen</a:t>
            </a:r>
            <a:endParaRPr b="0" lang="de-DE" sz="1800" spc="-1" strike="noStrike">
              <a:solidFill>
                <a:srgbClr val="000000"/>
              </a:solidFill>
              <a:uFill>
                <a:solidFill>
                  <a:srgbClr val="ffffff"/>
                </a:solidFill>
              </a:uFill>
              <a:latin typeface="Arial"/>
            </a:endParaRPr>
          </a:p>
          <a:p>
            <a:pPr>
              <a:lnSpc>
                <a:spcPct val="90000"/>
              </a:lnSpc>
            </a:pPr>
            <a:r>
              <a:rPr b="0" lang="de-DE" sz="1800" spc="-1" strike="noStrike">
                <a:solidFill>
                  <a:srgbClr val="000000"/>
                </a:solidFill>
                <a:uFill>
                  <a:solidFill>
                    <a:srgbClr val="ffffff"/>
                  </a:solidFill>
                </a:uFill>
                <a:latin typeface="Calibri"/>
              </a:rPr>
              <a:t>Berichte über den Status und Fortschritt von Verbesserungen</a:t>
            </a:r>
            <a:endParaRPr b="0" lang="de-DE" sz="1800" spc="-1" strike="noStrike">
              <a:solidFill>
                <a:srgbClr val="000000"/>
              </a:solidFill>
              <a:uFill>
                <a:solidFill>
                  <a:srgbClr val="ffffff"/>
                </a:solidFill>
              </a:uFill>
              <a:latin typeface="Arial"/>
            </a:endParaRPr>
          </a:p>
        </p:txBody>
      </p:sp>
      <p:sp>
        <p:nvSpPr>
          <p:cNvPr id="939" name="TextShape 6"/>
          <p:cNvSpPr txBox="1"/>
          <p:nvPr/>
        </p:nvSpPr>
        <p:spPr>
          <a:xfrm>
            <a:off x="6553080" y="6430680"/>
            <a:ext cx="2133360" cy="364680"/>
          </a:xfrm>
          <a:prstGeom prst="rect">
            <a:avLst/>
          </a:prstGeom>
          <a:noFill/>
          <a:ln>
            <a:noFill/>
          </a:ln>
        </p:spPr>
        <p:txBody>
          <a:bodyPr anchor="ctr"/>
          <a:p>
            <a:pPr algn="r">
              <a:lnSpc>
                <a:spcPct val="100000"/>
              </a:lnSpc>
            </a:pPr>
            <a:fld id="{BB956354-8B37-4B7B-9F4C-087506F879A9}"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0"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CSI: Fortlaufende Prozessaktivitäten</a:t>
            </a:r>
            <a:endParaRPr b="0" lang="en-US" sz="1800" spc="-1" strike="noStrike">
              <a:solidFill>
                <a:srgbClr val="000000"/>
              </a:solidFill>
              <a:uFill>
                <a:solidFill>
                  <a:srgbClr val="ffffff"/>
                </a:solidFill>
              </a:uFill>
              <a:latin typeface="Calibri"/>
            </a:endParaRPr>
          </a:p>
        </p:txBody>
      </p:sp>
      <p:sp>
        <p:nvSpPr>
          <p:cNvPr id="941"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Management von Verbesserungen</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Identifizierung und Aufzeichnung von Chancen und Verbesserungsvorschlägen</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Priorisierung von Chancen und Verbesserungsvorschlägen</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Bewertung und Genehmigung von Chancen und Verbesserungsvorschlägen</a:t>
            </a:r>
            <a:endParaRPr b="0" lang="en-US" sz="20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Review von Status und Fortschritt von Verbesserungen</a:t>
            </a:r>
            <a:endParaRPr b="0" lang="en-US" sz="2800" spc="-1" strike="noStrike">
              <a:solidFill>
                <a:srgbClr val="000000"/>
              </a:solidFill>
              <a:uFill>
                <a:solidFill>
                  <a:srgbClr val="ffffff"/>
                </a:solidFill>
              </a:uFill>
              <a:latin typeface="Calibri"/>
            </a:endParaRPr>
          </a:p>
        </p:txBody>
      </p:sp>
      <p:sp>
        <p:nvSpPr>
          <p:cNvPr id="942" name="TextShape 3"/>
          <p:cNvSpPr txBox="1"/>
          <p:nvPr/>
        </p:nvSpPr>
        <p:spPr>
          <a:xfrm>
            <a:off x="6553080" y="6430680"/>
            <a:ext cx="2133360" cy="364680"/>
          </a:xfrm>
          <a:prstGeom prst="rect">
            <a:avLst/>
          </a:prstGeom>
          <a:noFill/>
          <a:ln>
            <a:noFill/>
          </a:ln>
        </p:spPr>
        <p:txBody>
          <a:bodyPr anchor="ctr"/>
          <a:p>
            <a:pPr algn="r">
              <a:lnSpc>
                <a:spcPct val="100000"/>
              </a:lnSpc>
            </a:pPr>
            <a:fld id="{96B03F3A-50DA-4DAD-B7A4-C51C8DD4BC8C}"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3"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Was ist ein Prozess?</a:t>
            </a:r>
            <a:endParaRPr b="0" lang="en-US" sz="1800" spc="-1" strike="noStrike">
              <a:solidFill>
                <a:srgbClr val="000000"/>
              </a:solidFill>
              <a:uFill>
                <a:solidFill>
                  <a:srgbClr val="ffffff"/>
                </a:solidFill>
              </a:uFill>
              <a:latin typeface="Calibri"/>
            </a:endParaRPr>
          </a:p>
        </p:txBody>
      </p:sp>
      <p:sp>
        <p:nvSpPr>
          <p:cNvPr id="244"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Wie setzt sich ein Prozess zusammen?</a:t>
            </a:r>
            <a:endParaRPr b="0" lang="en-US" sz="2800" spc="-1" strike="noStrike">
              <a:solidFill>
                <a:srgbClr val="000000"/>
              </a:solidFill>
              <a:uFill>
                <a:solidFill>
                  <a:srgbClr val="ffffff"/>
                </a:solidFill>
              </a:uFill>
              <a:latin typeface="Calibri"/>
            </a:endParaRPr>
          </a:p>
        </p:txBody>
      </p:sp>
      <p:sp>
        <p:nvSpPr>
          <p:cNvPr id="245" name="TextShape 3"/>
          <p:cNvSpPr txBox="1"/>
          <p:nvPr/>
        </p:nvSpPr>
        <p:spPr>
          <a:xfrm>
            <a:off x="6553080" y="6430680"/>
            <a:ext cx="2133360" cy="364680"/>
          </a:xfrm>
          <a:prstGeom prst="rect">
            <a:avLst/>
          </a:prstGeom>
          <a:noFill/>
          <a:ln>
            <a:noFill/>
          </a:ln>
        </p:spPr>
        <p:txBody>
          <a:bodyPr anchor="ctr"/>
          <a:p>
            <a:pPr algn="r">
              <a:lnSpc>
                <a:spcPct val="100000"/>
              </a:lnSpc>
            </a:pPr>
            <a:fld id="{31CAE1A7-58F6-486A-8B9C-4E04795A17DA}"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246" name="Table 4"/>
          <p:cNvGraphicFramePr/>
          <p:nvPr/>
        </p:nvGraphicFramePr>
        <p:xfrm>
          <a:off x="457200" y="5211360"/>
          <a:ext cx="8229240" cy="951120"/>
        </p:xfrm>
        <a:graphic>
          <a:graphicData uri="http://schemas.openxmlformats.org/drawingml/2006/table">
            <a:tbl>
              <a:tblPr/>
              <a:tblGrid>
                <a:gridCol w="8229600"/>
              </a:tblGrid>
              <a:tr h="17712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nach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934920">
                <a:tc>
                  <a:txBody>
                    <a:bodyPr lIns="68400" rIns="68400" tIns="0" bIns="0"/>
                    <a:p>
                      <a:pPr>
                        <a:lnSpc>
                          <a:spcPct val="100000"/>
                        </a:lnSpc>
                      </a:pPr>
                      <a:r>
                        <a:rPr b="0" lang="de-DE" sz="2000" spc="-1" strike="noStrike">
                          <a:solidFill>
                            <a:srgbClr val="000000"/>
                          </a:solidFill>
                          <a:uFill>
                            <a:solidFill>
                              <a:srgbClr val="ffffff"/>
                            </a:solidFill>
                          </a:uFill>
                          <a:latin typeface="Calibri"/>
                        </a:rPr>
                        <a:t>Rolle:</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Zusammenfassung von Verantwortlichkeiten und damit verbundenen Verhaltensweisen oder Aktionen, welche einer Person oder Gruppe zugewiesen werden können</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
        <p:nvSpPr>
          <p:cNvPr id="247" name="CustomShape 5"/>
          <p:cNvSpPr/>
          <p:nvPr/>
        </p:nvSpPr>
        <p:spPr>
          <a:xfrm rot="10800000">
            <a:off x="7444080" y="2820960"/>
            <a:ext cx="5472360" cy="543240"/>
          </a:xfrm>
          <a:prstGeom prst="homePlate">
            <a:avLst>
              <a:gd name="adj" fmla="val 50000"/>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106560" rIns="239760" tIns="57240" bIns="57240" anchor="ctr"/>
          <a:p>
            <a:pPr algn="ctr">
              <a:lnSpc>
                <a:spcPct val="90000"/>
              </a:lnSpc>
            </a:pPr>
            <a:r>
              <a:rPr b="0" lang="de-DE" sz="1500" spc="-1" strike="noStrike">
                <a:solidFill>
                  <a:srgbClr val="ffffff"/>
                </a:solidFill>
                <a:uFill>
                  <a:solidFill>
                    <a:srgbClr val="ffffff"/>
                  </a:solidFill>
                </a:uFill>
                <a:latin typeface="Calibri"/>
              </a:rPr>
              <a:t>Ziel(e), Zielsetzungen</a:t>
            </a:r>
            <a:endParaRPr b="0" lang="de-DE" sz="1800" spc="-1" strike="noStrike">
              <a:solidFill>
                <a:srgbClr val="000000"/>
              </a:solidFill>
              <a:uFill>
                <a:solidFill>
                  <a:srgbClr val="ffffff"/>
                </a:solidFill>
              </a:uFill>
              <a:latin typeface="Arial"/>
            </a:endParaRPr>
          </a:p>
        </p:txBody>
      </p:sp>
      <p:sp>
        <p:nvSpPr>
          <p:cNvPr id="248" name="CustomShape 6"/>
          <p:cNvSpPr/>
          <p:nvPr/>
        </p:nvSpPr>
        <p:spPr>
          <a:xfrm>
            <a:off x="1699920" y="2277360"/>
            <a:ext cx="543240" cy="543240"/>
          </a:xfrm>
          <a:prstGeom prst="ellipse">
            <a:avLst/>
          </a:prstGeom>
          <a:blipFill>
            <a:blip r:embed="rId1"/>
            <a:stretch>
              <a:fillRect/>
            </a:stretch>
          </a:blipFill>
          <a:ln>
            <a:solidFill>
              <a:schemeClr val="lt1">
                <a:hueOff val="0"/>
                <a:satOff val="0"/>
                <a:lumOff val="0"/>
                <a:alphaOff val="0"/>
              </a:schemeClr>
            </a:solidFill>
            <a:round/>
          </a:ln>
        </p:spPr>
        <p:style>
          <a:lnRef idx="2"/>
          <a:fillRef idx="0"/>
          <a:effectRef idx="0"/>
          <a:fontRef idx="minor"/>
        </p:style>
      </p:sp>
      <p:sp>
        <p:nvSpPr>
          <p:cNvPr id="249" name="CustomShape 7"/>
          <p:cNvSpPr/>
          <p:nvPr/>
        </p:nvSpPr>
        <p:spPr>
          <a:xfrm rot="10800000">
            <a:off x="7444080" y="3500640"/>
            <a:ext cx="5472360" cy="543240"/>
          </a:xfrm>
          <a:prstGeom prst="homePlate">
            <a:avLst>
              <a:gd name="adj" fmla="val 50000"/>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106560" rIns="239760" tIns="57240" bIns="57240" anchor="ctr"/>
          <a:p>
            <a:pPr algn="ctr">
              <a:lnSpc>
                <a:spcPct val="90000"/>
              </a:lnSpc>
            </a:pPr>
            <a:r>
              <a:rPr b="0" lang="de-DE" sz="1500" spc="-1" strike="noStrike">
                <a:solidFill>
                  <a:srgbClr val="ffffff"/>
                </a:solidFill>
                <a:uFill>
                  <a:solidFill>
                    <a:srgbClr val="ffffff"/>
                  </a:solidFill>
                </a:uFill>
                <a:latin typeface="Calibri"/>
              </a:rPr>
              <a:t>Klar definierte Inputs (Eingaben), </a:t>
            </a:r>
            <a:r>
              <a:rPr b="0" lang="de-DE" sz="1500" spc="-1" strike="noStrike">
                <a:solidFill>
                  <a:srgbClr val="ffffff"/>
                </a:solidFill>
                <a:uFill>
                  <a:solidFill>
                    <a:srgbClr val="ffffff"/>
                  </a:solidFill>
                </a:uFill>
                <a:latin typeface="Calibri"/>
              </a:rPr>
              <a:t>
</a:t>
            </a:r>
            <a:r>
              <a:rPr b="0" lang="de-DE" sz="1500" spc="-1" strike="noStrike">
                <a:solidFill>
                  <a:srgbClr val="ffffff"/>
                </a:solidFill>
                <a:uFill>
                  <a:solidFill>
                    <a:srgbClr val="ffffff"/>
                  </a:solidFill>
                </a:uFill>
                <a:latin typeface="Calibri"/>
              </a:rPr>
              <a:t>Auslöser und Outputs (Ergebnisse)</a:t>
            </a:r>
            <a:endParaRPr b="0" lang="de-DE" sz="1800" spc="-1" strike="noStrike">
              <a:solidFill>
                <a:srgbClr val="000000"/>
              </a:solidFill>
              <a:uFill>
                <a:solidFill>
                  <a:srgbClr val="ffffff"/>
                </a:solidFill>
              </a:uFill>
              <a:latin typeface="Arial"/>
            </a:endParaRPr>
          </a:p>
        </p:txBody>
      </p:sp>
      <p:sp>
        <p:nvSpPr>
          <p:cNvPr id="250" name="CustomShape 8"/>
          <p:cNvSpPr/>
          <p:nvPr/>
        </p:nvSpPr>
        <p:spPr>
          <a:xfrm>
            <a:off x="1699920" y="2957040"/>
            <a:ext cx="543240" cy="543240"/>
          </a:xfrm>
          <a:prstGeom prst="ellipse">
            <a:avLst/>
          </a:prstGeom>
          <a:blipFill>
            <a:blip r:embed="rId2"/>
            <a:stretch>
              <a:fillRect/>
            </a:stretch>
          </a:blipFill>
          <a:ln>
            <a:solidFill>
              <a:schemeClr val="lt1">
                <a:hueOff val="0"/>
                <a:satOff val="0"/>
                <a:lumOff val="0"/>
                <a:alphaOff val="0"/>
              </a:schemeClr>
            </a:solidFill>
            <a:round/>
          </a:ln>
        </p:spPr>
        <p:style>
          <a:lnRef idx="2"/>
          <a:fillRef idx="0"/>
          <a:effectRef idx="0"/>
          <a:fontRef idx="minor"/>
        </p:style>
      </p:sp>
      <p:sp>
        <p:nvSpPr>
          <p:cNvPr id="251" name="CustomShape 9"/>
          <p:cNvSpPr/>
          <p:nvPr/>
        </p:nvSpPr>
        <p:spPr>
          <a:xfrm rot="10800000">
            <a:off x="7444080" y="4180320"/>
            <a:ext cx="5472360" cy="543240"/>
          </a:xfrm>
          <a:prstGeom prst="homePlate">
            <a:avLst>
              <a:gd name="adj" fmla="val 50000"/>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106560" rIns="239760" tIns="57240" bIns="57240" anchor="ctr"/>
          <a:p>
            <a:pPr algn="ctr">
              <a:lnSpc>
                <a:spcPct val="90000"/>
              </a:lnSpc>
            </a:pPr>
            <a:r>
              <a:rPr b="0" lang="de-DE" sz="1500" spc="-1" strike="noStrike">
                <a:solidFill>
                  <a:srgbClr val="ffffff"/>
                </a:solidFill>
                <a:uFill>
                  <a:solidFill>
                    <a:srgbClr val="ffffff"/>
                  </a:solidFill>
                </a:uFill>
                <a:latin typeface="Calibri"/>
              </a:rPr>
              <a:t>Reihe zusammenhängender Aktivitäten </a:t>
            </a:r>
            <a:r>
              <a:rPr b="0" lang="de-DE" sz="1500" spc="-1" strike="noStrike">
                <a:solidFill>
                  <a:srgbClr val="ffffff"/>
                </a:solidFill>
                <a:uFill>
                  <a:solidFill>
                    <a:srgbClr val="ffffff"/>
                  </a:solidFill>
                </a:uFill>
                <a:latin typeface="Calibri"/>
              </a:rPr>
              <a:t>
</a:t>
            </a:r>
            <a:r>
              <a:rPr b="0" lang="de-DE" sz="1500" spc="-1" strike="noStrike">
                <a:solidFill>
                  <a:srgbClr val="ffffff"/>
                </a:solidFill>
                <a:uFill>
                  <a:solidFill>
                    <a:srgbClr val="ffffff"/>
                  </a:solidFill>
                </a:uFill>
                <a:latin typeface="Calibri"/>
              </a:rPr>
              <a:t>(über verschiedene Funktionen)</a:t>
            </a:r>
            <a:endParaRPr b="0" lang="de-DE" sz="1800" spc="-1" strike="noStrike">
              <a:solidFill>
                <a:srgbClr val="000000"/>
              </a:solidFill>
              <a:uFill>
                <a:solidFill>
                  <a:srgbClr val="ffffff"/>
                </a:solidFill>
              </a:uFill>
              <a:latin typeface="Arial"/>
            </a:endParaRPr>
          </a:p>
        </p:txBody>
      </p:sp>
      <p:sp>
        <p:nvSpPr>
          <p:cNvPr id="252" name="CustomShape 10"/>
          <p:cNvSpPr/>
          <p:nvPr/>
        </p:nvSpPr>
        <p:spPr>
          <a:xfrm>
            <a:off x="1699920" y="3636720"/>
            <a:ext cx="543240" cy="543240"/>
          </a:xfrm>
          <a:prstGeom prst="ellipse">
            <a:avLst/>
          </a:prstGeom>
          <a:blipFill>
            <a:blip r:embed="rId3"/>
            <a:stretch>
              <a:fillRect l="-564251" t="0" r="-564251" b="0"/>
            </a:stretch>
          </a:blipFill>
          <a:ln>
            <a:solidFill>
              <a:schemeClr val="lt1">
                <a:hueOff val="0"/>
                <a:satOff val="0"/>
                <a:lumOff val="0"/>
                <a:alphaOff val="0"/>
              </a:schemeClr>
            </a:solidFill>
            <a:round/>
          </a:ln>
        </p:spPr>
        <p:style>
          <a:lnRef idx="2"/>
          <a:fillRef idx="0"/>
          <a:effectRef idx="0"/>
          <a:fontRef idx="minor"/>
        </p:style>
      </p:sp>
      <p:sp>
        <p:nvSpPr>
          <p:cNvPr id="253" name="CustomShape 11"/>
          <p:cNvSpPr/>
          <p:nvPr/>
        </p:nvSpPr>
        <p:spPr>
          <a:xfrm rot="10800000">
            <a:off x="7444080" y="4859640"/>
            <a:ext cx="5472360" cy="543240"/>
          </a:xfrm>
          <a:prstGeom prst="homePlate">
            <a:avLst>
              <a:gd name="adj" fmla="val 50000"/>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106560" rIns="239760" tIns="57240" bIns="57240" anchor="ctr"/>
          <a:p>
            <a:pPr algn="ctr">
              <a:lnSpc>
                <a:spcPct val="90000"/>
              </a:lnSpc>
            </a:pPr>
            <a:r>
              <a:rPr b="0" lang="de-DE" sz="1500" spc="-1" strike="noStrike">
                <a:solidFill>
                  <a:srgbClr val="ffffff"/>
                </a:solidFill>
                <a:uFill>
                  <a:solidFill>
                    <a:srgbClr val="ffffff"/>
                  </a:solidFill>
                </a:uFill>
                <a:latin typeface="Calibri"/>
              </a:rPr>
              <a:t>Rollen und Verantwortlichkeiten</a:t>
            </a:r>
            <a:endParaRPr b="0" lang="de-DE" sz="1800" spc="-1" strike="noStrike">
              <a:solidFill>
                <a:srgbClr val="000000"/>
              </a:solidFill>
              <a:uFill>
                <a:solidFill>
                  <a:srgbClr val="ffffff"/>
                </a:solidFill>
              </a:uFill>
              <a:latin typeface="Arial"/>
            </a:endParaRPr>
          </a:p>
        </p:txBody>
      </p:sp>
      <p:sp>
        <p:nvSpPr>
          <p:cNvPr id="254" name="CustomShape 12"/>
          <p:cNvSpPr/>
          <p:nvPr/>
        </p:nvSpPr>
        <p:spPr>
          <a:xfrm>
            <a:off x="1699920" y="4316040"/>
            <a:ext cx="543240" cy="543240"/>
          </a:xfrm>
          <a:prstGeom prst="ellipse">
            <a:avLst/>
          </a:prstGeom>
          <a:blipFill>
            <a:blip r:embed="rId4"/>
            <a:stretch>
              <a:fillRect l="-52317" t="0" r="-52317" b="0"/>
            </a:stretch>
          </a:blipFill>
          <a:ln>
            <a:solidFill>
              <a:schemeClr val="lt1">
                <a:hueOff val="0"/>
                <a:satOff val="0"/>
                <a:lumOff val="0"/>
                <a:alphaOff val="0"/>
              </a:schemeClr>
            </a:solidFill>
            <a:round/>
          </a:ln>
        </p:spPr>
        <p:style>
          <a:lnRef idx="2"/>
          <a:fillRef idx="0"/>
          <a:effectRef idx="0"/>
          <a:fontRef idx="minor"/>
        </p:style>
      </p:sp>
    </p:spTree>
  </p:cSld>
</p:sld>
</file>

<file path=ppt/slides/slide1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3"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CSI: Rollen und Verantwortlichkeiten</a:t>
            </a:r>
            <a:endParaRPr b="0" lang="en-US" sz="1800" spc="-1" strike="noStrike">
              <a:solidFill>
                <a:srgbClr val="000000"/>
              </a:solidFill>
              <a:uFill>
                <a:solidFill>
                  <a:srgbClr val="ffffff"/>
                </a:solidFill>
              </a:uFill>
              <a:latin typeface="Calibri"/>
            </a:endParaRPr>
          </a:p>
        </p:txBody>
      </p:sp>
      <p:graphicFrame>
        <p:nvGraphicFramePr>
          <p:cNvPr id="944" name="Table 2"/>
          <p:cNvGraphicFramePr/>
          <p:nvPr/>
        </p:nvGraphicFramePr>
        <p:xfrm>
          <a:off x="457200" y="1697040"/>
          <a:ext cx="8229240" cy="1482840"/>
        </p:xfrm>
        <a:graphic>
          <a:graphicData uri="http://schemas.openxmlformats.org/drawingml/2006/table">
            <a:tbl>
              <a:tblPr/>
              <a:tblGrid>
                <a:gridCol w="1807200"/>
                <a:gridCol w="4093200"/>
                <a:gridCol w="2328840"/>
              </a:tblGrid>
              <a:tr h="546120">
                <a:tc>
                  <a:txBody>
                    <a:bodyPr/>
                    <a:p>
                      <a:pPr>
                        <a:lnSpc>
                          <a:spcPct val="100000"/>
                        </a:lnSpc>
                      </a:pPr>
                      <a:r>
                        <a:rPr b="1" lang="de-DE" sz="1800" spc="-1" strike="noStrike">
                          <a:solidFill>
                            <a:srgbClr val="ffffff"/>
                          </a:solidFill>
                          <a:uFill>
                            <a:solidFill>
                              <a:srgbClr val="ffffff"/>
                            </a:solidFill>
                          </a:uFill>
                          <a:latin typeface="Calibri"/>
                        </a:rPr>
                        <a:t>Rolle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Aufgaben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Ca. Anzahl Personen mit dieser Rolle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494280">
                <a:tc>
                  <a:txBody>
                    <a:bodyPr/>
                    <a:p>
                      <a:pPr>
                        <a:lnSpc>
                          <a:spcPct val="100000"/>
                        </a:lnSpc>
                      </a:pPr>
                      <a:r>
                        <a:rPr b="0" lang="de-DE" sz="1600" spc="-1" strike="noStrike">
                          <a:solidFill>
                            <a:srgbClr val="000000"/>
                          </a:solidFill>
                          <a:uFill>
                            <a:solidFill>
                              <a:srgbClr val="ffffff"/>
                            </a:solidFill>
                          </a:uFill>
                          <a:latin typeface="Calibri"/>
                        </a:rPr>
                        <a:t>Prozess-Owner CSI</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i="1" lang="de-DE" sz="1600" spc="-1" strike="noStrike">
                          <a:solidFill>
                            <a:srgbClr val="000000"/>
                          </a:solidFill>
                          <a:uFill>
                            <a:solidFill>
                              <a:srgbClr val="ffffff"/>
                            </a:solidFill>
                          </a:uFill>
                          <a:latin typeface="Calibri"/>
                        </a:rPr>
                        <a:t>Allg. Aufgaben eines Prozess-Owners im Kontext CSI</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nur 1</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896760">
                <a:tc>
                  <a:txBody>
                    <a:bodyPr/>
                    <a:p>
                      <a:pPr>
                        <a:lnSpc>
                          <a:spcPct val="100000"/>
                        </a:lnSpc>
                      </a:pPr>
                      <a:r>
                        <a:rPr b="0" lang="de-DE" sz="1600" spc="-1" strike="noStrike">
                          <a:solidFill>
                            <a:srgbClr val="000000"/>
                          </a:solidFill>
                          <a:uFill>
                            <a:solidFill>
                              <a:srgbClr val="ffffff"/>
                            </a:solidFill>
                          </a:uFill>
                          <a:latin typeface="Calibri"/>
                        </a:rPr>
                        <a:t>Prozessmanager CSI</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i="1" lang="de-DE" sz="1600" spc="-1" strike="noStrike">
                          <a:solidFill>
                            <a:srgbClr val="000000"/>
                          </a:solidFill>
                          <a:uFill>
                            <a:solidFill>
                              <a:srgbClr val="ffffff"/>
                            </a:solidFill>
                          </a:uFill>
                          <a:latin typeface="Calibri"/>
                        </a:rPr>
                        <a:t>Allg. Aufgaben eines Prozessmanagers und:</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Regelmäßige Review von Status und Fortschritt laufender Verbesserungs-maßnahmen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600" spc="-1" strike="noStrike">
                          <a:solidFill>
                            <a:srgbClr val="000000"/>
                          </a:solidFill>
                          <a:uFill>
                            <a:solidFill>
                              <a:srgbClr val="ffffff"/>
                            </a:solidFill>
                          </a:uFill>
                          <a:latin typeface="Calibri"/>
                        </a:rPr>
                        <a:t>nur 1</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896760">
                <a:tc>
                  <a:txBody>
                    <a:bodyPr/>
                    <a:p>
                      <a:pPr>
                        <a:lnSpc>
                          <a:spcPct val="100000"/>
                        </a:lnSpc>
                      </a:pPr>
                      <a:r>
                        <a:rPr b="0" lang="de-DE" sz="1600" spc="-1" strike="noStrike">
                          <a:solidFill>
                            <a:srgbClr val="000000"/>
                          </a:solidFill>
                          <a:uFill>
                            <a:solidFill>
                              <a:srgbClr val="ffffff"/>
                            </a:solidFill>
                          </a:uFill>
                          <a:latin typeface="Calibri"/>
                        </a:rPr>
                        <a:t>Verbesserungs-Owner</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Pflege einer Verbesserungsmaßnahme</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Koordination der notwendigen Aktivitäten</a:t>
                      </a:r>
                      <a:endParaRPr b="0" lang="de-DE" sz="1800" spc="-1" strike="noStrike">
                        <a:solidFill>
                          <a:srgbClr val="000000"/>
                        </a:solidFill>
                        <a:uFill>
                          <a:solidFill>
                            <a:srgbClr val="ffffff"/>
                          </a:solidFill>
                        </a:uFill>
                        <a:latin typeface="Arial"/>
                      </a:endParaRPr>
                    </a:p>
                    <a:p>
                      <a:pPr>
                        <a:lnSpc>
                          <a:spcPct val="100000"/>
                        </a:lnSpc>
                      </a:pPr>
                      <a:r>
                        <a:rPr b="0" i="1" lang="de-DE" sz="1600" spc="-1" strike="noStrike">
                          <a:solidFill>
                            <a:srgbClr val="000000"/>
                          </a:solidFill>
                          <a:uFill>
                            <a:solidFill>
                              <a:srgbClr val="ffffff"/>
                            </a:solidFill>
                          </a:uFill>
                          <a:latin typeface="Calibri"/>
                        </a:rPr>
                        <a:t>… </a:t>
                      </a:r>
                      <a:r>
                        <a:rPr b="0" i="1" lang="de-DE" sz="1600" spc="-1" strike="noStrike">
                          <a:solidFill>
                            <a:srgbClr val="000000"/>
                          </a:solidFill>
                          <a:uFill>
                            <a:solidFill>
                              <a:srgbClr val="ffffff"/>
                            </a:solidFill>
                          </a:uFill>
                          <a:latin typeface="Calibri"/>
                        </a:rPr>
                        <a:t>gemäß den generischen Aufgaben eines Fall-Eigentümers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1 je Verbesserung</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
        <p:nvSpPr>
          <p:cNvPr id="945" name="TextShape 3"/>
          <p:cNvSpPr txBox="1"/>
          <p:nvPr/>
        </p:nvSpPr>
        <p:spPr>
          <a:xfrm>
            <a:off x="6553080" y="6430680"/>
            <a:ext cx="2133360" cy="364680"/>
          </a:xfrm>
          <a:prstGeom prst="rect">
            <a:avLst/>
          </a:prstGeom>
          <a:noFill/>
          <a:ln>
            <a:noFill/>
          </a:ln>
        </p:spPr>
        <p:txBody>
          <a:bodyPr anchor="ctr"/>
          <a:p>
            <a:pPr algn="r">
              <a:lnSpc>
                <a:spcPct val="100000"/>
              </a:lnSpc>
            </a:pPr>
            <a:fld id="{9D0B715C-47A9-4E3A-BF7C-8E6432F5229E}"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6"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CSI: Kritische Erfolgsfaktoren &amp; KPIs</a:t>
            </a:r>
            <a:endParaRPr b="0" lang="en-US" sz="1800" spc="-1" strike="noStrike">
              <a:solidFill>
                <a:srgbClr val="000000"/>
              </a:solidFill>
              <a:uFill>
                <a:solidFill>
                  <a:srgbClr val="ffffff"/>
                </a:solidFill>
              </a:uFill>
              <a:latin typeface="Calibri"/>
            </a:endParaRPr>
          </a:p>
        </p:txBody>
      </p:sp>
      <p:graphicFrame>
        <p:nvGraphicFramePr>
          <p:cNvPr id="947" name="Table 2"/>
          <p:cNvGraphicFramePr/>
          <p:nvPr/>
        </p:nvGraphicFramePr>
        <p:xfrm>
          <a:off x="457200" y="1697040"/>
          <a:ext cx="8229240" cy="1112040"/>
        </p:xfrm>
        <a:graphic>
          <a:graphicData uri="http://schemas.openxmlformats.org/drawingml/2006/table">
            <a:tbl>
              <a:tblPr/>
              <a:tblGrid>
                <a:gridCol w="4114800"/>
                <a:gridCol w="4114800"/>
              </a:tblGrid>
              <a:tr h="318960">
                <a:tc>
                  <a:txBody>
                    <a:bodyPr/>
                    <a:p>
                      <a:pPr>
                        <a:lnSpc>
                          <a:spcPct val="100000"/>
                        </a:lnSpc>
                      </a:pPr>
                      <a:r>
                        <a:rPr b="1" lang="de-DE" sz="1800" spc="-1" strike="noStrike">
                          <a:solidFill>
                            <a:srgbClr val="ffffff"/>
                          </a:solidFill>
                          <a:uFill>
                            <a:solidFill>
                              <a:srgbClr val="ffffff"/>
                            </a:solidFill>
                          </a:uFill>
                          <a:latin typeface="Calibri"/>
                        </a:rPr>
                        <a:t>Kritische Erfolgsfaktoren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Key Performance Indicators (KPIs)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695520">
                <a:tc>
                  <a:txBody>
                    <a:bodyPr/>
                    <a:p>
                      <a:pPr>
                        <a:lnSpc>
                          <a:spcPct val="100000"/>
                        </a:lnSpc>
                      </a:pPr>
                      <a:r>
                        <a:rPr b="0" lang="de-DE" sz="1600" spc="-1" strike="noStrike">
                          <a:solidFill>
                            <a:srgbClr val="000000"/>
                          </a:solidFill>
                          <a:uFill>
                            <a:solidFill>
                              <a:srgbClr val="ffffff"/>
                            </a:solidFill>
                          </a:uFill>
                          <a:latin typeface="Calibri"/>
                        </a:rPr>
                        <a:t>Alle Verbesserungsvorschläge werden aufgezeichnet</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Anzahl registrierter Verbesserungsvorschläge (vs. Anzahl im letzten Messzeitraum)</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1299240">
                <a:tc>
                  <a:txBody>
                    <a:bodyPr/>
                    <a:p>
                      <a:pPr>
                        <a:lnSpc>
                          <a:spcPct val="100000"/>
                        </a:lnSpc>
                      </a:pPr>
                      <a:r>
                        <a:rPr b="0" lang="de-DE" sz="1600" spc="-1" strike="noStrike">
                          <a:solidFill>
                            <a:srgbClr val="000000"/>
                          </a:solidFill>
                          <a:uFill>
                            <a:solidFill>
                              <a:srgbClr val="ffffff"/>
                            </a:solidFill>
                          </a:uFill>
                          <a:latin typeface="Calibri"/>
                        </a:rPr>
                        <a:t>Jeder Verbesserungsvorschlag wird ernst genommen und bewertet; der Urheber bekommt Feedback</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Anteil der Verbesserungen mit positiver / negativer Bewertung</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Anteil der Verbesserungsvorschläge, mit begründetem Feedback an den Urheber</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Anteil erfolgreich umgesetzter Verbesserungsmaßnahmen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bl>
          </a:graphicData>
        </a:graphic>
      </p:graphicFrame>
      <p:sp>
        <p:nvSpPr>
          <p:cNvPr id="948" name="TextShape 3"/>
          <p:cNvSpPr txBox="1"/>
          <p:nvPr/>
        </p:nvSpPr>
        <p:spPr>
          <a:xfrm>
            <a:off x="6553080" y="6430680"/>
            <a:ext cx="2133360" cy="364680"/>
          </a:xfrm>
          <a:prstGeom prst="rect">
            <a:avLst/>
          </a:prstGeom>
          <a:noFill/>
          <a:ln>
            <a:noFill/>
          </a:ln>
        </p:spPr>
        <p:txBody>
          <a:bodyPr anchor="ctr"/>
          <a:p>
            <a:pPr algn="r">
              <a:lnSpc>
                <a:spcPct val="100000"/>
              </a:lnSpc>
            </a:pPr>
            <a:fld id="{4214903E-AD12-41C9-B6FA-F167B6FD95E4}"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9"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Agenda dieses Trainings</a:t>
            </a:r>
            <a:endParaRPr b="0" lang="en-US" sz="1800" spc="-1" strike="noStrike">
              <a:solidFill>
                <a:srgbClr val="000000"/>
              </a:solidFill>
              <a:uFill>
                <a:solidFill>
                  <a:srgbClr val="ffffff"/>
                </a:solidFill>
              </a:uFill>
              <a:latin typeface="Calibri"/>
            </a:endParaRPr>
          </a:p>
        </p:txBody>
      </p:sp>
      <p:sp>
        <p:nvSpPr>
          <p:cNvPr id="950"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FitSM Foundation Zusammenfassung &amp; ITSM Basics</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Ausgewählte allgemeine Aspekte eines Service-Management-Systems (SMS)</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ITSM Prozesse zu Betrieb und Steuerung von Services</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Wingdings" charset="2"/>
              <a:buChar char=""/>
            </a:pPr>
            <a:r>
              <a:rPr b="1" lang="en-US" sz="2800" spc="-1" strike="noStrike">
                <a:solidFill>
                  <a:srgbClr val="000000"/>
                </a:solidFill>
                <a:uFill>
                  <a:solidFill>
                    <a:srgbClr val="ffffff"/>
                  </a:solidFill>
                </a:uFill>
                <a:latin typeface="Calibri"/>
              </a:rPr>
              <a:t>ITSM Prozess-Schnittstellen und -abhängigkeiten</a:t>
            </a:r>
            <a:endParaRPr b="0" lang="en-US" sz="2800" spc="-1" strike="noStrike">
              <a:solidFill>
                <a:srgbClr val="000000"/>
              </a:solidFill>
              <a:uFill>
                <a:solidFill>
                  <a:srgbClr val="ffffff"/>
                </a:solidFill>
              </a:uFill>
              <a:latin typeface="Calibri"/>
            </a:endParaRPr>
          </a:p>
        </p:txBody>
      </p:sp>
      <p:sp>
        <p:nvSpPr>
          <p:cNvPr id="951" name="TextShape 3"/>
          <p:cNvSpPr txBox="1"/>
          <p:nvPr/>
        </p:nvSpPr>
        <p:spPr>
          <a:xfrm>
            <a:off x="6553080" y="6430680"/>
            <a:ext cx="2133360" cy="364680"/>
          </a:xfrm>
          <a:prstGeom prst="rect">
            <a:avLst/>
          </a:prstGeom>
          <a:noFill/>
          <a:ln>
            <a:noFill/>
          </a:ln>
        </p:spPr>
        <p:txBody>
          <a:bodyPr anchor="ctr"/>
          <a:p>
            <a:pPr algn="r">
              <a:lnSpc>
                <a:spcPct val="100000"/>
              </a:lnSpc>
            </a:pPr>
            <a:fld id="{AB9B04F2-48BB-4549-8CA4-A3EAF1D6EEDD}"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2" name="TextShape 1"/>
          <p:cNvSpPr txBox="1"/>
          <p:nvPr/>
        </p:nvSpPr>
        <p:spPr>
          <a:xfrm>
            <a:off x="685800" y="2130480"/>
            <a:ext cx="7772040" cy="1469520"/>
          </a:xfrm>
          <a:prstGeom prst="rect">
            <a:avLst/>
          </a:prstGeom>
          <a:noFill/>
          <a:ln>
            <a:noFill/>
          </a:ln>
        </p:spPr>
        <p:txBody>
          <a:bodyPr anchor="ctr"/>
          <a:p>
            <a:pPr algn="ctr">
              <a:lnSpc>
                <a:spcPct val="100000"/>
              </a:lnSpc>
            </a:pPr>
            <a:r>
              <a:rPr b="1" lang="en-US" sz="3200" spc="-1" strike="noStrike">
                <a:solidFill>
                  <a:srgbClr val="205595"/>
                </a:solidFill>
                <a:uFill>
                  <a:solidFill>
                    <a:srgbClr val="ffffff"/>
                  </a:solidFill>
                </a:uFill>
                <a:latin typeface="Calibri"/>
              </a:rPr>
              <a:t>ITSM Prozess Schnittstellen &amp; Abhängigkeiten</a:t>
            </a:r>
            <a:endParaRPr b="0" lang="en-US" sz="1800" spc="-1" strike="noStrike">
              <a:solidFill>
                <a:srgbClr val="000000"/>
              </a:solidFill>
              <a:uFill>
                <a:solidFill>
                  <a:srgbClr val="ffffff"/>
                </a:solidFill>
              </a:uFill>
              <a:latin typeface="Calibri"/>
            </a:endParaRPr>
          </a:p>
        </p:txBody>
      </p:sp>
      <p:sp>
        <p:nvSpPr>
          <p:cNvPr id="953" name="TextShape 2"/>
          <p:cNvSpPr txBox="1"/>
          <p:nvPr/>
        </p:nvSpPr>
        <p:spPr>
          <a:xfrm>
            <a:off x="6553080" y="6430680"/>
            <a:ext cx="2133360" cy="364680"/>
          </a:xfrm>
          <a:prstGeom prst="rect">
            <a:avLst/>
          </a:prstGeom>
          <a:noFill/>
          <a:ln>
            <a:noFill/>
          </a:ln>
        </p:spPr>
        <p:txBody>
          <a:bodyPr anchor="ctr"/>
          <a:p>
            <a:pPr algn="r">
              <a:lnSpc>
                <a:spcPct val="100000"/>
              </a:lnSpc>
            </a:pPr>
            <a:fld id="{D11CDBCD-4A9F-4B7E-9D5F-ABBE554306EB}" type="slidenum">
              <a:rPr b="0" lang="de-DE" sz="1200" spc="-1" strike="noStrike">
                <a:solidFill>
                  <a:srgbClr val="ffffff"/>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954" name="TextShape 3"/>
          <p:cNvSpPr txBox="1"/>
          <p:nvPr/>
        </p:nvSpPr>
        <p:spPr>
          <a:xfrm>
            <a:off x="1371600" y="3886200"/>
            <a:ext cx="6400440" cy="1752120"/>
          </a:xfrm>
          <a:prstGeom prst="rect">
            <a:avLst/>
          </a:prstGeom>
          <a:noFill/>
          <a:ln>
            <a:noFill/>
          </a:ln>
        </p:spPr>
        <p:txBody>
          <a:bodyPr/>
          <a:p>
            <a:pPr algn="ctr"/>
            <a:endParaRPr b="0" lang="de-DE" sz="3200" spc="-1" strike="noStrike">
              <a:solidFill>
                <a:srgbClr val="000000"/>
              </a:solidFill>
              <a:uFill>
                <a:solidFill>
                  <a:srgbClr val="ffffff"/>
                </a:solidFill>
              </a:uFill>
              <a:latin typeface="Arial"/>
            </a:endParaRPr>
          </a:p>
        </p:txBody>
      </p:sp>
    </p:spTree>
  </p:cSld>
</p:sld>
</file>

<file path=ppt/slides/slide1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5"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Service Operation &amp; Control: Übersicht </a:t>
            </a:r>
            <a:r>
              <a:rPr b="0" lang="en-US" sz="3200" spc="-1" strike="noStrike">
                <a:solidFill>
                  <a:srgbClr val="205595"/>
                </a:solidFill>
                <a:uFill>
                  <a:solidFill>
                    <a:srgbClr val="ffffff"/>
                  </a:solidFill>
                </a:uFill>
                <a:latin typeface="Calibri"/>
              </a:rPr>
              <a:t>
</a:t>
            </a:r>
            <a:r>
              <a:rPr b="0" lang="en-US" sz="3200" spc="-1" strike="noStrike">
                <a:solidFill>
                  <a:srgbClr val="205595"/>
                </a:solidFill>
                <a:uFill>
                  <a:solidFill>
                    <a:srgbClr val="ffffff"/>
                  </a:solidFill>
                </a:uFill>
                <a:latin typeface="Calibri"/>
              </a:rPr>
              <a:t>über die Schnittstellen der Kernprozesse</a:t>
            </a:r>
            <a:endParaRPr b="0" lang="en-US" sz="1800" spc="-1" strike="noStrike">
              <a:solidFill>
                <a:srgbClr val="000000"/>
              </a:solidFill>
              <a:uFill>
                <a:solidFill>
                  <a:srgbClr val="ffffff"/>
                </a:solidFill>
              </a:uFill>
              <a:latin typeface="Calibri"/>
            </a:endParaRPr>
          </a:p>
        </p:txBody>
      </p:sp>
      <p:sp>
        <p:nvSpPr>
          <p:cNvPr id="956" name="TextShape 2"/>
          <p:cNvSpPr txBox="1"/>
          <p:nvPr/>
        </p:nvSpPr>
        <p:spPr>
          <a:xfrm>
            <a:off x="6553080" y="6430680"/>
            <a:ext cx="2133360" cy="364680"/>
          </a:xfrm>
          <a:prstGeom prst="rect">
            <a:avLst/>
          </a:prstGeom>
          <a:noFill/>
          <a:ln>
            <a:noFill/>
          </a:ln>
        </p:spPr>
        <p:txBody>
          <a:bodyPr anchor="ctr"/>
          <a:p>
            <a:pPr algn="r">
              <a:lnSpc>
                <a:spcPct val="100000"/>
              </a:lnSpc>
            </a:pPr>
            <a:fld id="{59E21862-4EAB-4E58-ADAC-31AFCC3FC06F}"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957" name="CustomShape 3"/>
          <p:cNvSpPr/>
          <p:nvPr/>
        </p:nvSpPr>
        <p:spPr>
          <a:xfrm>
            <a:off x="1840680" y="2819520"/>
            <a:ext cx="1228320" cy="533160"/>
          </a:xfrm>
          <a:prstGeom prst="ellipse">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600" spc="-1" strike="noStrike">
                <a:solidFill>
                  <a:srgbClr val="000000"/>
                </a:solidFill>
                <a:uFill>
                  <a:solidFill>
                    <a:srgbClr val="ffffff"/>
                  </a:solidFill>
                </a:uFill>
                <a:latin typeface="Calibri"/>
              </a:rPr>
              <a:t>ISRM</a:t>
            </a:r>
            <a:endParaRPr b="0" lang="de-DE" sz="1800" spc="-1" strike="noStrike">
              <a:solidFill>
                <a:srgbClr val="000000"/>
              </a:solidFill>
              <a:uFill>
                <a:solidFill>
                  <a:srgbClr val="ffffff"/>
                </a:solidFill>
              </a:uFill>
              <a:latin typeface="Arial"/>
            </a:endParaRPr>
          </a:p>
        </p:txBody>
      </p:sp>
      <p:sp>
        <p:nvSpPr>
          <p:cNvPr id="958" name="CustomShape 4"/>
          <p:cNvSpPr/>
          <p:nvPr/>
        </p:nvSpPr>
        <p:spPr>
          <a:xfrm>
            <a:off x="1840680" y="4800600"/>
            <a:ext cx="1228320" cy="533160"/>
          </a:xfrm>
          <a:prstGeom prst="ellipse">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600" spc="-1" strike="noStrike">
                <a:solidFill>
                  <a:srgbClr val="000000"/>
                </a:solidFill>
                <a:uFill>
                  <a:solidFill>
                    <a:srgbClr val="ffffff"/>
                  </a:solidFill>
                </a:uFill>
                <a:latin typeface="Calibri"/>
              </a:rPr>
              <a:t>PM</a:t>
            </a:r>
            <a:endParaRPr b="0" lang="de-DE" sz="1800" spc="-1" strike="noStrike">
              <a:solidFill>
                <a:srgbClr val="000000"/>
              </a:solidFill>
              <a:uFill>
                <a:solidFill>
                  <a:srgbClr val="ffffff"/>
                </a:solidFill>
              </a:uFill>
              <a:latin typeface="Arial"/>
            </a:endParaRPr>
          </a:p>
        </p:txBody>
      </p:sp>
      <p:sp>
        <p:nvSpPr>
          <p:cNvPr id="959" name="CustomShape 5"/>
          <p:cNvSpPr/>
          <p:nvPr/>
        </p:nvSpPr>
        <p:spPr>
          <a:xfrm>
            <a:off x="6388200" y="1860480"/>
            <a:ext cx="1228320" cy="533160"/>
          </a:xfrm>
          <a:prstGeom prst="ellipse">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600" spc="-1" strike="noStrike">
                <a:solidFill>
                  <a:srgbClr val="000000"/>
                </a:solidFill>
                <a:uFill>
                  <a:solidFill>
                    <a:srgbClr val="ffffff"/>
                  </a:solidFill>
                </a:uFill>
                <a:latin typeface="Calibri"/>
              </a:rPr>
              <a:t>CONFM</a:t>
            </a:r>
            <a:endParaRPr b="0" lang="de-DE" sz="1800" spc="-1" strike="noStrike">
              <a:solidFill>
                <a:srgbClr val="000000"/>
              </a:solidFill>
              <a:uFill>
                <a:solidFill>
                  <a:srgbClr val="ffffff"/>
                </a:solidFill>
              </a:uFill>
              <a:latin typeface="Arial"/>
            </a:endParaRPr>
          </a:p>
        </p:txBody>
      </p:sp>
      <p:sp>
        <p:nvSpPr>
          <p:cNvPr id="960" name="CustomShape 6"/>
          <p:cNvSpPr/>
          <p:nvPr/>
        </p:nvSpPr>
        <p:spPr>
          <a:xfrm>
            <a:off x="4914720" y="3824280"/>
            <a:ext cx="1228320" cy="533160"/>
          </a:xfrm>
          <a:prstGeom prst="ellipse">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600" spc="-1" strike="noStrike">
                <a:solidFill>
                  <a:srgbClr val="000000"/>
                </a:solidFill>
                <a:uFill>
                  <a:solidFill>
                    <a:srgbClr val="ffffff"/>
                  </a:solidFill>
                </a:uFill>
                <a:latin typeface="Calibri"/>
              </a:rPr>
              <a:t>CHM</a:t>
            </a:r>
            <a:endParaRPr b="0" lang="de-DE" sz="1800" spc="-1" strike="noStrike">
              <a:solidFill>
                <a:srgbClr val="000000"/>
              </a:solidFill>
              <a:uFill>
                <a:solidFill>
                  <a:srgbClr val="ffffff"/>
                </a:solidFill>
              </a:uFill>
              <a:latin typeface="Arial"/>
            </a:endParaRPr>
          </a:p>
        </p:txBody>
      </p:sp>
      <p:sp>
        <p:nvSpPr>
          <p:cNvPr id="961" name="CustomShape 7"/>
          <p:cNvSpPr/>
          <p:nvPr/>
        </p:nvSpPr>
        <p:spPr>
          <a:xfrm>
            <a:off x="7050240" y="4767120"/>
            <a:ext cx="1228320" cy="533160"/>
          </a:xfrm>
          <a:prstGeom prst="ellipse">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600" spc="-1" strike="noStrike">
                <a:solidFill>
                  <a:srgbClr val="000000"/>
                </a:solidFill>
                <a:uFill>
                  <a:solidFill>
                    <a:srgbClr val="ffffff"/>
                  </a:solidFill>
                </a:uFill>
                <a:latin typeface="Calibri"/>
              </a:rPr>
              <a:t>RDM</a:t>
            </a:r>
            <a:endParaRPr b="0" lang="de-DE" sz="1800" spc="-1" strike="noStrike">
              <a:solidFill>
                <a:srgbClr val="000000"/>
              </a:solidFill>
              <a:uFill>
                <a:solidFill>
                  <a:srgbClr val="ffffff"/>
                </a:solidFill>
              </a:uFill>
              <a:latin typeface="Arial"/>
            </a:endParaRPr>
          </a:p>
        </p:txBody>
      </p:sp>
      <p:sp>
        <p:nvSpPr>
          <p:cNvPr id="962" name="CustomShape 8"/>
          <p:cNvSpPr/>
          <p:nvPr/>
        </p:nvSpPr>
        <p:spPr>
          <a:xfrm>
            <a:off x="1967040" y="3790800"/>
            <a:ext cx="975960" cy="599760"/>
          </a:xfrm>
          <a:prstGeom prst="flowChartDocumen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Incident records</a:t>
            </a:r>
            <a:endParaRPr b="0" lang="de-DE" sz="1800" spc="-1" strike="noStrike">
              <a:solidFill>
                <a:srgbClr val="000000"/>
              </a:solidFill>
              <a:uFill>
                <a:solidFill>
                  <a:srgbClr val="ffffff"/>
                </a:solidFill>
              </a:uFill>
              <a:latin typeface="Arial"/>
            </a:endParaRPr>
          </a:p>
        </p:txBody>
      </p:sp>
      <p:sp>
        <p:nvSpPr>
          <p:cNvPr id="963" name="CustomShape 9"/>
          <p:cNvSpPr/>
          <p:nvPr/>
        </p:nvSpPr>
        <p:spPr>
          <a:xfrm>
            <a:off x="799920" y="3790800"/>
            <a:ext cx="975960" cy="599760"/>
          </a:xfrm>
          <a:prstGeom prst="flowChartDocumen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100" spc="-1" strike="noStrike">
                <a:solidFill>
                  <a:srgbClr val="000000"/>
                </a:solidFill>
                <a:uFill>
                  <a:solidFill>
                    <a:srgbClr val="ffffff"/>
                  </a:solidFill>
                </a:uFill>
                <a:latin typeface="Calibri"/>
              </a:rPr>
              <a:t>Service Request Records</a:t>
            </a:r>
            <a:endParaRPr b="0" lang="de-DE" sz="1800" spc="-1" strike="noStrike">
              <a:solidFill>
                <a:srgbClr val="000000"/>
              </a:solidFill>
              <a:uFill>
                <a:solidFill>
                  <a:srgbClr val="ffffff"/>
                </a:solidFill>
              </a:uFill>
              <a:latin typeface="Arial"/>
            </a:endParaRPr>
          </a:p>
        </p:txBody>
      </p:sp>
      <p:sp>
        <p:nvSpPr>
          <p:cNvPr id="964" name="CustomShape 10"/>
          <p:cNvSpPr/>
          <p:nvPr/>
        </p:nvSpPr>
        <p:spPr>
          <a:xfrm>
            <a:off x="3561120" y="3790800"/>
            <a:ext cx="975960" cy="599760"/>
          </a:xfrm>
          <a:prstGeom prst="flowChartDocumen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100" spc="-1" strike="noStrike">
                <a:solidFill>
                  <a:srgbClr val="000000"/>
                </a:solidFill>
                <a:uFill>
                  <a:solidFill>
                    <a:srgbClr val="ffffff"/>
                  </a:solidFill>
                </a:uFill>
                <a:latin typeface="Calibri"/>
              </a:rPr>
              <a:t>Requests for Changes</a:t>
            </a:r>
            <a:endParaRPr b="0" lang="de-DE" sz="1800" spc="-1" strike="noStrike">
              <a:solidFill>
                <a:srgbClr val="000000"/>
              </a:solidFill>
              <a:uFill>
                <a:solidFill>
                  <a:srgbClr val="ffffff"/>
                </a:solidFill>
              </a:uFill>
              <a:latin typeface="Arial"/>
            </a:endParaRPr>
          </a:p>
        </p:txBody>
      </p:sp>
      <p:sp>
        <p:nvSpPr>
          <p:cNvPr id="965" name="CustomShape 11"/>
          <p:cNvSpPr/>
          <p:nvPr/>
        </p:nvSpPr>
        <p:spPr>
          <a:xfrm>
            <a:off x="6513840" y="3790800"/>
            <a:ext cx="975960" cy="599760"/>
          </a:xfrm>
          <a:prstGeom prst="flowChartDocumen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Change Records</a:t>
            </a:r>
            <a:endParaRPr b="0" lang="de-DE" sz="1800" spc="-1" strike="noStrike">
              <a:solidFill>
                <a:srgbClr val="000000"/>
              </a:solidFill>
              <a:uFill>
                <a:solidFill>
                  <a:srgbClr val="ffffff"/>
                </a:solidFill>
              </a:uFill>
              <a:latin typeface="Arial"/>
            </a:endParaRPr>
          </a:p>
        </p:txBody>
      </p:sp>
      <p:sp>
        <p:nvSpPr>
          <p:cNvPr id="966" name="CustomShape 12"/>
          <p:cNvSpPr/>
          <p:nvPr/>
        </p:nvSpPr>
        <p:spPr>
          <a:xfrm>
            <a:off x="7885440" y="3790800"/>
            <a:ext cx="975960" cy="599760"/>
          </a:xfrm>
          <a:prstGeom prst="flowChartDocumen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Change Schedule</a:t>
            </a:r>
            <a:endParaRPr b="0" lang="de-DE" sz="1800" spc="-1" strike="noStrike">
              <a:solidFill>
                <a:srgbClr val="000000"/>
              </a:solidFill>
              <a:uFill>
                <a:solidFill>
                  <a:srgbClr val="ffffff"/>
                </a:solidFill>
              </a:uFill>
              <a:latin typeface="Arial"/>
            </a:endParaRPr>
          </a:p>
        </p:txBody>
      </p:sp>
      <p:sp>
        <p:nvSpPr>
          <p:cNvPr id="967" name="CustomShape 13"/>
          <p:cNvSpPr/>
          <p:nvPr/>
        </p:nvSpPr>
        <p:spPr>
          <a:xfrm>
            <a:off x="1903680" y="5744880"/>
            <a:ext cx="1102320" cy="580680"/>
          </a:xfrm>
          <a:prstGeom prst="flowChartMagneticDisk">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100" spc="-1" strike="noStrike">
                <a:solidFill>
                  <a:srgbClr val="000000"/>
                </a:solidFill>
                <a:uFill>
                  <a:solidFill>
                    <a:srgbClr val="ffffff"/>
                  </a:solidFill>
                </a:uFill>
                <a:latin typeface="Calibri"/>
              </a:rPr>
              <a:t>Known Error Database</a:t>
            </a:r>
            <a:endParaRPr b="0" lang="de-DE" sz="1800" spc="-1" strike="noStrike">
              <a:solidFill>
                <a:srgbClr val="000000"/>
              </a:solidFill>
              <a:uFill>
                <a:solidFill>
                  <a:srgbClr val="ffffff"/>
                </a:solidFill>
              </a:uFill>
              <a:latin typeface="Arial"/>
            </a:endParaRPr>
          </a:p>
        </p:txBody>
      </p:sp>
      <p:sp>
        <p:nvSpPr>
          <p:cNvPr id="968" name="CustomShape 14"/>
          <p:cNvSpPr/>
          <p:nvPr/>
        </p:nvSpPr>
        <p:spPr>
          <a:xfrm>
            <a:off x="7176240" y="5725800"/>
            <a:ext cx="975960" cy="599760"/>
          </a:xfrm>
          <a:prstGeom prst="flowChartDocumen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Release- pläne</a:t>
            </a:r>
            <a:endParaRPr b="0" lang="de-DE" sz="1800" spc="-1" strike="noStrike">
              <a:solidFill>
                <a:srgbClr val="000000"/>
              </a:solidFill>
              <a:uFill>
                <a:solidFill>
                  <a:srgbClr val="ffffff"/>
                </a:solidFill>
              </a:uFill>
              <a:latin typeface="Arial"/>
            </a:endParaRPr>
          </a:p>
        </p:txBody>
      </p:sp>
      <p:sp>
        <p:nvSpPr>
          <p:cNvPr id="969" name="CustomShape 15"/>
          <p:cNvSpPr/>
          <p:nvPr/>
        </p:nvSpPr>
        <p:spPr>
          <a:xfrm>
            <a:off x="5764320" y="5725800"/>
            <a:ext cx="975960" cy="599760"/>
          </a:xfrm>
          <a:prstGeom prst="flowChartDocumen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Release Records</a:t>
            </a:r>
            <a:endParaRPr b="0" lang="de-DE" sz="1800" spc="-1" strike="noStrike">
              <a:solidFill>
                <a:srgbClr val="000000"/>
              </a:solidFill>
              <a:uFill>
                <a:solidFill>
                  <a:srgbClr val="ffffff"/>
                </a:solidFill>
              </a:uFill>
              <a:latin typeface="Arial"/>
            </a:endParaRPr>
          </a:p>
        </p:txBody>
      </p:sp>
      <p:sp>
        <p:nvSpPr>
          <p:cNvPr id="970" name="CustomShape 16"/>
          <p:cNvSpPr/>
          <p:nvPr/>
        </p:nvSpPr>
        <p:spPr>
          <a:xfrm>
            <a:off x="3561120" y="4767120"/>
            <a:ext cx="975960" cy="599760"/>
          </a:xfrm>
          <a:prstGeom prst="flowChartDocumen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Problem Records</a:t>
            </a:r>
            <a:endParaRPr b="0" lang="de-DE" sz="1800" spc="-1" strike="noStrike">
              <a:solidFill>
                <a:srgbClr val="000000"/>
              </a:solidFill>
              <a:uFill>
                <a:solidFill>
                  <a:srgbClr val="ffffff"/>
                </a:solidFill>
              </a:uFill>
              <a:latin typeface="Arial"/>
            </a:endParaRPr>
          </a:p>
        </p:txBody>
      </p:sp>
      <p:sp>
        <p:nvSpPr>
          <p:cNvPr id="971" name="CustomShape 17"/>
          <p:cNvSpPr/>
          <p:nvPr/>
        </p:nvSpPr>
        <p:spPr>
          <a:xfrm>
            <a:off x="4978080" y="1836720"/>
            <a:ext cx="1102320" cy="580680"/>
          </a:xfrm>
          <a:prstGeom prst="flowChartMagneticDisk">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CMDB</a:t>
            </a:r>
            <a:endParaRPr b="0" lang="de-DE" sz="1800" spc="-1" strike="noStrike">
              <a:solidFill>
                <a:srgbClr val="000000"/>
              </a:solidFill>
              <a:uFill>
                <a:solidFill>
                  <a:srgbClr val="ffffff"/>
                </a:solidFill>
              </a:uFill>
              <a:latin typeface="Arial"/>
            </a:endParaRPr>
          </a:p>
        </p:txBody>
      </p:sp>
      <p:sp>
        <p:nvSpPr>
          <p:cNvPr id="972" name="CustomShape 18"/>
          <p:cNvSpPr/>
          <p:nvPr/>
        </p:nvSpPr>
        <p:spPr>
          <a:xfrm>
            <a:off x="304920" y="1857240"/>
            <a:ext cx="1228320" cy="533160"/>
          </a:xfrm>
          <a:prstGeom prst="ellipse">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600" spc="-1" strike="noStrike">
                <a:solidFill>
                  <a:srgbClr val="000000"/>
                </a:solidFill>
                <a:uFill>
                  <a:solidFill>
                    <a:srgbClr val="ffffff"/>
                  </a:solidFill>
                </a:uFill>
                <a:latin typeface="Calibri"/>
              </a:rPr>
              <a:t>SLM</a:t>
            </a:r>
            <a:endParaRPr b="0" lang="de-DE" sz="1800" spc="-1" strike="noStrike">
              <a:solidFill>
                <a:srgbClr val="000000"/>
              </a:solidFill>
              <a:uFill>
                <a:solidFill>
                  <a:srgbClr val="ffffff"/>
                </a:solidFill>
              </a:uFill>
              <a:latin typeface="Arial"/>
            </a:endParaRPr>
          </a:p>
        </p:txBody>
      </p:sp>
      <p:sp>
        <p:nvSpPr>
          <p:cNvPr id="973" name="CustomShape 19"/>
          <p:cNvSpPr/>
          <p:nvPr/>
        </p:nvSpPr>
        <p:spPr>
          <a:xfrm>
            <a:off x="1967040" y="1824120"/>
            <a:ext cx="975960" cy="599760"/>
          </a:xfrm>
          <a:prstGeom prst="flowChartDocumen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SLAs</a:t>
            </a:r>
            <a:endParaRPr b="0" lang="de-DE" sz="1800" spc="-1" strike="noStrike">
              <a:solidFill>
                <a:srgbClr val="000000"/>
              </a:solidFill>
              <a:uFill>
                <a:solidFill>
                  <a:srgbClr val="ffffff"/>
                </a:solidFill>
              </a:uFill>
              <a:latin typeface="Arial"/>
            </a:endParaRPr>
          </a:p>
        </p:txBody>
      </p:sp>
      <p:sp>
        <p:nvSpPr>
          <p:cNvPr id="974" name="CustomShape 20"/>
          <p:cNvSpPr/>
          <p:nvPr/>
        </p:nvSpPr>
        <p:spPr>
          <a:xfrm>
            <a:off x="1533600" y="2124000"/>
            <a:ext cx="433080" cy="36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975" name="CustomShape 21"/>
          <p:cNvSpPr/>
          <p:nvPr/>
        </p:nvSpPr>
        <p:spPr>
          <a:xfrm>
            <a:off x="2455200" y="2384280"/>
            <a:ext cx="360" cy="43452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976" name="CustomShape 22"/>
          <p:cNvSpPr/>
          <p:nvPr/>
        </p:nvSpPr>
        <p:spPr>
          <a:xfrm>
            <a:off x="2455200" y="3352680"/>
            <a:ext cx="360" cy="43776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977" name="CustomShape 23"/>
          <p:cNvSpPr/>
          <p:nvPr/>
        </p:nvSpPr>
        <p:spPr>
          <a:xfrm flipH="1">
            <a:off x="1287360" y="3274560"/>
            <a:ext cx="731880" cy="51588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978" name="CustomShape 24"/>
          <p:cNvSpPr/>
          <p:nvPr/>
        </p:nvSpPr>
        <p:spPr>
          <a:xfrm flipH="1">
            <a:off x="2454480" y="4351320"/>
            <a:ext cx="360" cy="44892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979" name="CustomShape 25"/>
          <p:cNvSpPr/>
          <p:nvPr/>
        </p:nvSpPr>
        <p:spPr>
          <a:xfrm>
            <a:off x="1288080" y="4351320"/>
            <a:ext cx="731880" cy="52704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980" name="CustomShape 26"/>
          <p:cNvSpPr/>
          <p:nvPr/>
        </p:nvSpPr>
        <p:spPr>
          <a:xfrm>
            <a:off x="3069360" y="5067360"/>
            <a:ext cx="491400" cy="36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981" name="CustomShape 27"/>
          <p:cNvSpPr/>
          <p:nvPr/>
        </p:nvSpPr>
        <p:spPr>
          <a:xfrm>
            <a:off x="2455200" y="5334120"/>
            <a:ext cx="360" cy="41040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982" name="CustomShape 28"/>
          <p:cNvSpPr/>
          <p:nvPr/>
        </p:nvSpPr>
        <p:spPr>
          <a:xfrm flipH="1">
            <a:off x="3006360" y="5334120"/>
            <a:ext cx="554400" cy="528120"/>
          </a:xfrm>
          <a:custGeom>
            <a:avLst/>
            <a:gdLst/>
            <a:ahLst/>
            <a:rect l="l" t="t" r="r" b="b"/>
            <a:pathLst>
              <a:path w="21600" h="21600">
                <a:moveTo>
                  <a:pt x="0" y="0"/>
                </a:moveTo>
                <a:lnTo>
                  <a:pt x="21600" y="21600"/>
                </a:lnTo>
              </a:path>
            </a:pathLst>
          </a:custGeom>
          <a:noFill/>
          <a:ln>
            <a:custDash>
              <a:ds d="300000" sp="100000"/>
            </a:custDash>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983" name="CustomShape 29"/>
          <p:cNvSpPr/>
          <p:nvPr/>
        </p:nvSpPr>
        <p:spPr>
          <a:xfrm flipV="1">
            <a:off x="4049280" y="4351320"/>
            <a:ext cx="360" cy="415440"/>
          </a:xfrm>
          <a:custGeom>
            <a:avLst/>
            <a:gdLst/>
            <a:ahLst/>
            <a:rect l="l" t="t" r="r" b="b"/>
            <a:pathLst>
              <a:path w="21600" h="21600">
                <a:moveTo>
                  <a:pt x="0" y="0"/>
                </a:moveTo>
                <a:lnTo>
                  <a:pt x="21600" y="21600"/>
                </a:lnTo>
              </a:path>
            </a:pathLst>
          </a:custGeom>
          <a:noFill/>
          <a:ln>
            <a:custDash>
              <a:ds d="300000" sp="100000"/>
            </a:custDash>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984" name="CustomShape 30"/>
          <p:cNvSpPr/>
          <p:nvPr/>
        </p:nvSpPr>
        <p:spPr>
          <a:xfrm flipV="1">
            <a:off x="2889360" y="4323600"/>
            <a:ext cx="671400" cy="55404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985" name="CustomShape 31"/>
          <p:cNvSpPr/>
          <p:nvPr/>
        </p:nvSpPr>
        <p:spPr>
          <a:xfrm rot="10800000">
            <a:off x="1903680" y="6035400"/>
            <a:ext cx="62640" cy="2948760"/>
          </a:xfrm>
          <a:prstGeom prst="curvedConnector3">
            <a:avLst>
              <a:gd name="adj1" fmla="val 2620640"/>
            </a:avLst>
          </a:pr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986" name="CustomShape 32"/>
          <p:cNvSpPr/>
          <p:nvPr/>
        </p:nvSpPr>
        <p:spPr>
          <a:xfrm>
            <a:off x="2889360" y="3274560"/>
            <a:ext cx="671400" cy="49788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987" name="CustomShape 33"/>
          <p:cNvSpPr/>
          <p:nvPr/>
        </p:nvSpPr>
        <p:spPr>
          <a:xfrm>
            <a:off x="2943360" y="4091040"/>
            <a:ext cx="617400" cy="360"/>
          </a:xfrm>
          <a:custGeom>
            <a:avLst/>
            <a:gdLst/>
            <a:ahLst/>
            <a:rect l="l" t="t" r="r" b="b"/>
            <a:pathLst>
              <a:path w="21600" h="21600">
                <a:moveTo>
                  <a:pt x="0" y="0"/>
                </a:moveTo>
                <a:lnTo>
                  <a:pt x="21600" y="21600"/>
                </a:lnTo>
              </a:path>
            </a:pathLst>
          </a:custGeom>
          <a:noFill/>
          <a:ln>
            <a:custDash>
              <a:ds d="300000" sp="100000"/>
            </a:custDash>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988" name="CustomShape 34"/>
          <p:cNvSpPr/>
          <p:nvPr/>
        </p:nvSpPr>
        <p:spPr>
          <a:xfrm>
            <a:off x="4537440" y="4091040"/>
            <a:ext cx="376920" cy="36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989" name="CustomShape 35"/>
          <p:cNvSpPr/>
          <p:nvPr/>
        </p:nvSpPr>
        <p:spPr>
          <a:xfrm>
            <a:off x="6143760" y="4091040"/>
            <a:ext cx="370080" cy="36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990" name="CustomShape 36"/>
          <p:cNvSpPr/>
          <p:nvPr/>
        </p:nvSpPr>
        <p:spPr>
          <a:xfrm>
            <a:off x="7490160" y="4091040"/>
            <a:ext cx="394920" cy="360"/>
          </a:xfrm>
          <a:custGeom>
            <a:avLst/>
            <a:gdLst/>
            <a:ahLst/>
            <a:rect l="l" t="t" r="r" b="b"/>
            <a:pathLst>
              <a:path w="21600" h="21600">
                <a:moveTo>
                  <a:pt x="0" y="0"/>
                </a:moveTo>
                <a:lnTo>
                  <a:pt x="21600" y="21600"/>
                </a:lnTo>
              </a:path>
            </a:pathLst>
          </a:custGeom>
          <a:noFill/>
          <a:ln>
            <a:custDash>
              <a:ds d="300000" sp="100000"/>
            </a:custDash>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991" name="CustomShape 37"/>
          <p:cNvSpPr/>
          <p:nvPr/>
        </p:nvSpPr>
        <p:spPr>
          <a:xfrm flipH="1">
            <a:off x="6740640" y="5222520"/>
            <a:ext cx="488880" cy="50292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992" name="CustomShape 38"/>
          <p:cNvSpPr/>
          <p:nvPr/>
        </p:nvSpPr>
        <p:spPr>
          <a:xfrm flipH="1">
            <a:off x="8098920" y="4351320"/>
            <a:ext cx="274320" cy="49356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993" name="CustomShape 39"/>
          <p:cNvSpPr/>
          <p:nvPr/>
        </p:nvSpPr>
        <p:spPr>
          <a:xfrm>
            <a:off x="7002000" y="4351320"/>
            <a:ext cx="227520" cy="49356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994" name="CustomShape 40"/>
          <p:cNvSpPr/>
          <p:nvPr/>
        </p:nvSpPr>
        <p:spPr>
          <a:xfrm flipH="1">
            <a:off x="7663680" y="5300640"/>
            <a:ext cx="360" cy="42480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995" name="CustomShape 41"/>
          <p:cNvSpPr/>
          <p:nvPr/>
        </p:nvSpPr>
        <p:spPr>
          <a:xfrm flipH="1">
            <a:off x="6739920" y="6025680"/>
            <a:ext cx="435240" cy="360"/>
          </a:xfrm>
          <a:custGeom>
            <a:avLst/>
            <a:gdLst/>
            <a:ahLst/>
            <a:rect l="l" t="t" r="r" b="b"/>
            <a:pathLst>
              <a:path w="21600" h="21600">
                <a:moveTo>
                  <a:pt x="0" y="0"/>
                </a:moveTo>
                <a:lnTo>
                  <a:pt x="21600" y="21600"/>
                </a:lnTo>
              </a:path>
            </a:pathLst>
          </a:custGeom>
          <a:noFill/>
          <a:ln>
            <a:custDash>
              <a:ds d="300000" sp="100000"/>
            </a:custDash>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996" name="CustomShape 42"/>
          <p:cNvSpPr/>
          <p:nvPr/>
        </p:nvSpPr>
        <p:spPr>
          <a:xfrm>
            <a:off x="6514560" y="2819520"/>
            <a:ext cx="975960" cy="599760"/>
          </a:xfrm>
          <a:prstGeom prst="flowChartDocumen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100" spc="-1" strike="noStrike">
                <a:solidFill>
                  <a:srgbClr val="000000"/>
                </a:solidFill>
                <a:uFill>
                  <a:solidFill>
                    <a:srgbClr val="ffffff"/>
                  </a:solidFill>
                </a:uFill>
                <a:latin typeface="Calibri"/>
              </a:rPr>
              <a:t>Configuration Information</a:t>
            </a:r>
            <a:endParaRPr b="0" lang="de-DE" sz="1800" spc="-1" strike="noStrike">
              <a:solidFill>
                <a:srgbClr val="000000"/>
              </a:solidFill>
              <a:uFill>
                <a:solidFill>
                  <a:srgbClr val="ffffff"/>
                </a:solidFill>
              </a:uFill>
              <a:latin typeface="Arial"/>
            </a:endParaRPr>
          </a:p>
        </p:txBody>
      </p:sp>
      <p:sp>
        <p:nvSpPr>
          <p:cNvPr id="997" name="CustomShape 43"/>
          <p:cNvSpPr/>
          <p:nvPr/>
        </p:nvSpPr>
        <p:spPr>
          <a:xfrm flipV="1">
            <a:off x="7002000" y="3378960"/>
            <a:ext cx="360" cy="410760"/>
          </a:xfrm>
          <a:custGeom>
            <a:avLst/>
            <a:gdLst/>
            <a:ahLst/>
            <a:rect l="l" t="t" r="r" b="b"/>
            <a:pathLst>
              <a:path w="21600" h="21600">
                <a:moveTo>
                  <a:pt x="0" y="0"/>
                </a:moveTo>
                <a:lnTo>
                  <a:pt x="21600" y="21600"/>
                </a:lnTo>
              </a:path>
            </a:pathLst>
          </a:custGeom>
          <a:noFill/>
          <a:ln>
            <a:custDash>
              <a:ds d="300000" sp="100000"/>
            </a:custDash>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998" name="CustomShape 44"/>
          <p:cNvSpPr/>
          <p:nvPr/>
        </p:nvSpPr>
        <p:spPr>
          <a:xfrm flipH="1">
            <a:off x="6080400" y="2127240"/>
            <a:ext cx="307440" cy="360"/>
          </a:xfrm>
          <a:custGeom>
            <a:avLst/>
            <a:gdLst/>
            <a:ahLst/>
            <a:rect l="l" t="t" r="r" b="b"/>
            <a:pathLst>
              <a:path w="21600" h="21600">
                <a:moveTo>
                  <a:pt x="0" y="0"/>
                </a:moveTo>
                <a:lnTo>
                  <a:pt x="21600" y="21600"/>
                </a:lnTo>
              </a:path>
            </a:pathLst>
          </a:custGeom>
          <a:noFill/>
          <a:ln>
            <a:custDash>
              <a:ds d="300000" sp="100000"/>
            </a:custDash>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999" name="CustomShape 45"/>
          <p:cNvSpPr/>
          <p:nvPr/>
        </p:nvSpPr>
        <p:spPr>
          <a:xfrm flipV="1">
            <a:off x="7002720" y="2393280"/>
            <a:ext cx="360" cy="42516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00" name="CustomShape 46"/>
          <p:cNvSpPr/>
          <p:nvPr/>
        </p:nvSpPr>
        <p:spPr>
          <a:xfrm>
            <a:off x="5529240" y="2417760"/>
            <a:ext cx="360" cy="140616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01" name="CustomShape 47"/>
          <p:cNvSpPr/>
          <p:nvPr/>
        </p:nvSpPr>
        <p:spPr>
          <a:xfrm flipH="1" flipV="1">
            <a:off x="6079680" y="2383560"/>
            <a:ext cx="433800" cy="434520"/>
          </a:xfrm>
          <a:custGeom>
            <a:avLst/>
            <a:gdLst/>
            <a:ahLst/>
            <a:rect l="l" t="t" r="r" b="b"/>
            <a:pathLst>
              <a:path w="21600" h="21600">
                <a:moveTo>
                  <a:pt x="0" y="0"/>
                </a:moveTo>
                <a:lnTo>
                  <a:pt x="21600" y="21600"/>
                </a:lnTo>
              </a:path>
            </a:pathLst>
          </a:custGeom>
          <a:noFill/>
          <a:ln>
            <a:custDash>
              <a:ds d="300000" sp="100000"/>
            </a:custDash>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02" name="CustomShape 48"/>
          <p:cNvSpPr/>
          <p:nvPr/>
        </p:nvSpPr>
        <p:spPr>
          <a:xfrm flipV="1" rot="10800000">
            <a:off x="4978080" y="3086280"/>
            <a:ext cx="1908360" cy="958320"/>
          </a:xfrm>
          <a:prstGeom prst="curvedConnector3">
            <a:avLst>
              <a:gd name="adj1" fmla="val 50000"/>
            </a:avLst>
          </a:pr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03" name="CustomShape 49"/>
          <p:cNvSpPr/>
          <p:nvPr/>
        </p:nvSpPr>
        <p:spPr>
          <a:xfrm rot="5400000">
            <a:off x="2717640" y="2428560"/>
            <a:ext cx="2460600" cy="2371320"/>
          </a:xfrm>
          <a:prstGeom prst="curvedConnector3">
            <a:avLst>
              <a:gd name="adj1" fmla="val 53096"/>
            </a:avLst>
          </a:pr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04" name="CustomShape 50"/>
          <p:cNvSpPr/>
          <p:nvPr/>
        </p:nvSpPr>
        <p:spPr>
          <a:xfrm>
            <a:off x="6087240" y="1998720"/>
            <a:ext cx="603720" cy="360"/>
          </a:xfrm>
          <a:custGeom>
            <a:avLst/>
            <a:gdLst/>
            <a:ahLst/>
            <a:rect l="l" t="t" r="r" b="b"/>
            <a:pathLst>
              <a:path w="21600" h="21600">
                <a:moveTo>
                  <a:pt x="0" y="0"/>
                </a:moveTo>
                <a:lnTo>
                  <a:pt x="21600" y="21600"/>
                </a:lnTo>
              </a:path>
            </a:pathLst>
          </a:custGeom>
          <a:noFill/>
          <a:ln>
            <a:solidFill>
              <a:schemeClr val="accent3"/>
            </a:solidFill>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05" name="CustomShape 51"/>
          <p:cNvSpPr/>
          <p:nvPr/>
        </p:nvSpPr>
        <p:spPr>
          <a:xfrm flipH="1" flipV="1">
            <a:off x="2332800" y="5143680"/>
            <a:ext cx="360" cy="581760"/>
          </a:xfrm>
          <a:custGeom>
            <a:avLst/>
            <a:gdLst/>
            <a:ahLst/>
            <a:rect l="l" t="t" r="r" b="b"/>
            <a:pathLst>
              <a:path w="21600" h="21600">
                <a:moveTo>
                  <a:pt x="0" y="0"/>
                </a:moveTo>
                <a:lnTo>
                  <a:pt x="21600" y="21600"/>
                </a:lnTo>
              </a:path>
            </a:pathLst>
          </a:custGeom>
          <a:noFill/>
          <a:ln>
            <a:solidFill>
              <a:schemeClr val="accent3"/>
            </a:solidFill>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06" name="CustomShape 52"/>
          <p:cNvSpPr/>
          <p:nvPr/>
        </p:nvSpPr>
        <p:spPr>
          <a:xfrm flipV="1">
            <a:off x="7546320" y="5143680"/>
            <a:ext cx="360" cy="569520"/>
          </a:xfrm>
          <a:custGeom>
            <a:avLst/>
            <a:gdLst/>
            <a:ahLst/>
            <a:rect l="l" t="t" r="r" b="b"/>
            <a:pathLst>
              <a:path w="21600" h="21600">
                <a:moveTo>
                  <a:pt x="0" y="0"/>
                </a:moveTo>
                <a:lnTo>
                  <a:pt x="21600" y="21600"/>
                </a:lnTo>
              </a:path>
            </a:pathLst>
          </a:custGeom>
          <a:noFill/>
          <a:ln>
            <a:solidFill>
              <a:schemeClr val="accent3"/>
            </a:solidFill>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07" name="CustomShape 53"/>
          <p:cNvSpPr/>
          <p:nvPr/>
        </p:nvSpPr>
        <p:spPr>
          <a:xfrm flipH="1" flipV="1">
            <a:off x="5529240" y="4357080"/>
            <a:ext cx="722880" cy="136764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Tree>
  </p:cSld>
</p:sld>
</file>

<file path=ppt/slides/slide1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8"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Legende</a:t>
            </a:r>
            <a:endParaRPr b="0" lang="en-US" sz="1800" spc="-1" strike="noStrike">
              <a:solidFill>
                <a:srgbClr val="000000"/>
              </a:solidFill>
              <a:uFill>
                <a:solidFill>
                  <a:srgbClr val="ffffff"/>
                </a:solidFill>
              </a:uFill>
              <a:latin typeface="Calibri"/>
            </a:endParaRPr>
          </a:p>
        </p:txBody>
      </p:sp>
      <p:sp>
        <p:nvSpPr>
          <p:cNvPr id="1009" name="TextShape 2"/>
          <p:cNvSpPr txBox="1"/>
          <p:nvPr/>
        </p:nvSpPr>
        <p:spPr>
          <a:xfrm>
            <a:off x="6553080" y="6430680"/>
            <a:ext cx="2133360" cy="364680"/>
          </a:xfrm>
          <a:prstGeom prst="rect">
            <a:avLst/>
          </a:prstGeom>
          <a:noFill/>
          <a:ln>
            <a:noFill/>
          </a:ln>
        </p:spPr>
        <p:txBody>
          <a:bodyPr anchor="ctr"/>
          <a:p>
            <a:pPr algn="r">
              <a:lnSpc>
                <a:spcPct val="100000"/>
              </a:lnSpc>
            </a:pPr>
            <a:fld id="{348EA061-B3EE-4809-A6B6-1DD3BD82763E}"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1010" name="CustomShape 3"/>
          <p:cNvSpPr/>
          <p:nvPr/>
        </p:nvSpPr>
        <p:spPr>
          <a:xfrm>
            <a:off x="457200" y="2114640"/>
            <a:ext cx="1228320" cy="533160"/>
          </a:xfrm>
          <a:prstGeom prst="ellipse">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600" spc="-1" strike="noStrike">
                <a:solidFill>
                  <a:srgbClr val="000000"/>
                </a:solidFill>
                <a:uFill>
                  <a:solidFill>
                    <a:srgbClr val="ffffff"/>
                  </a:solidFill>
                </a:uFill>
                <a:latin typeface="Calibri"/>
              </a:rPr>
              <a:t>XXX</a:t>
            </a:r>
            <a:endParaRPr b="0" lang="de-DE" sz="1800" spc="-1" strike="noStrike">
              <a:solidFill>
                <a:srgbClr val="000000"/>
              </a:solidFill>
              <a:uFill>
                <a:solidFill>
                  <a:srgbClr val="ffffff"/>
                </a:solidFill>
              </a:uFill>
              <a:latin typeface="Arial"/>
            </a:endParaRPr>
          </a:p>
        </p:txBody>
      </p:sp>
      <p:sp>
        <p:nvSpPr>
          <p:cNvPr id="1011" name="CustomShape 4"/>
          <p:cNvSpPr/>
          <p:nvPr/>
        </p:nvSpPr>
        <p:spPr>
          <a:xfrm>
            <a:off x="583560" y="2872800"/>
            <a:ext cx="975960" cy="599760"/>
          </a:xfrm>
          <a:prstGeom prst="flowChartDocumen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YYY</a:t>
            </a:r>
            <a:endParaRPr b="0" lang="de-DE" sz="1800" spc="-1" strike="noStrike">
              <a:solidFill>
                <a:srgbClr val="000000"/>
              </a:solidFill>
              <a:uFill>
                <a:solidFill>
                  <a:srgbClr val="ffffff"/>
                </a:solidFill>
              </a:uFill>
              <a:latin typeface="Arial"/>
            </a:endParaRPr>
          </a:p>
        </p:txBody>
      </p:sp>
      <p:sp>
        <p:nvSpPr>
          <p:cNvPr id="1012" name="CustomShape 5"/>
          <p:cNvSpPr/>
          <p:nvPr/>
        </p:nvSpPr>
        <p:spPr>
          <a:xfrm>
            <a:off x="1948320" y="2211840"/>
            <a:ext cx="5876280" cy="333720"/>
          </a:xfrm>
          <a:prstGeom prst="rect">
            <a:avLst/>
          </a:prstGeom>
          <a:noFill/>
          <a:ln>
            <a:noFill/>
          </a:ln>
        </p:spPr>
        <p:style>
          <a:lnRef idx="0"/>
          <a:fillRef idx="0"/>
          <a:effectRef idx="0"/>
          <a:fontRef idx="minor"/>
        </p:style>
        <p:txBody>
          <a:bodyPr wrap="none" lIns="90000" rIns="90000" tIns="45000" bIns="45000"/>
          <a:p>
            <a:pPr>
              <a:lnSpc>
                <a:spcPct val="100000"/>
              </a:lnSpc>
            </a:pPr>
            <a:r>
              <a:rPr b="0" lang="de-DE" sz="1600" spc="-1" strike="noStrike">
                <a:solidFill>
                  <a:srgbClr val="000000"/>
                </a:solidFill>
                <a:uFill>
                  <a:solidFill>
                    <a:srgbClr val="ffffff"/>
                  </a:solidFill>
                </a:uFill>
                <a:latin typeface="Calibri"/>
              </a:rPr>
              <a:t>ITSM Prozess, d.h. einer der in diesem Training vorgestellten Prozesse</a:t>
            </a:r>
            <a:endParaRPr b="0" lang="de-DE" sz="1800" spc="-1" strike="noStrike">
              <a:solidFill>
                <a:srgbClr val="000000"/>
              </a:solidFill>
              <a:uFill>
                <a:solidFill>
                  <a:srgbClr val="ffffff"/>
                </a:solidFill>
              </a:uFill>
              <a:latin typeface="Arial"/>
            </a:endParaRPr>
          </a:p>
        </p:txBody>
      </p:sp>
      <p:sp>
        <p:nvSpPr>
          <p:cNvPr id="1013" name="CustomShape 6"/>
          <p:cNvSpPr/>
          <p:nvPr/>
        </p:nvSpPr>
        <p:spPr>
          <a:xfrm>
            <a:off x="1977480" y="2919600"/>
            <a:ext cx="5700960" cy="333720"/>
          </a:xfrm>
          <a:prstGeom prst="rect">
            <a:avLst/>
          </a:prstGeom>
          <a:noFill/>
          <a:ln>
            <a:noFill/>
          </a:ln>
        </p:spPr>
        <p:style>
          <a:lnRef idx="0"/>
          <a:fillRef idx="0"/>
          <a:effectRef idx="0"/>
          <a:fontRef idx="minor"/>
        </p:style>
        <p:txBody>
          <a:bodyPr wrap="none" lIns="90000" rIns="90000" tIns="45000" bIns="45000"/>
          <a:p>
            <a:pPr>
              <a:lnSpc>
                <a:spcPct val="100000"/>
              </a:lnSpc>
            </a:pPr>
            <a:r>
              <a:rPr b="0" lang="de-DE" sz="1600" spc="-1" strike="noStrike">
                <a:solidFill>
                  <a:srgbClr val="000000"/>
                </a:solidFill>
                <a:uFill>
                  <a:solidFill>
                    <a:srgbClr val="ffffff"/>
                  </a:solidFill>
                </a:uFill>
                <a:latin typeface="Calibri"/>
              </a:rPr>
              <a:t>Prozessartefakt, d.h. Input für oder Output aus einem ITSM Prozess</a:t>
            </a:r>
            <a:endParaRPr b="0" lang="de-DE" sz="1800" spc="-1" strike="noStrike">
              <a:solidFill>
                <a:srgbClr val="000000"/>
              </a:solidFill>
              <a:uFill>
                <a:solidFill>
                  <a:srgbClr val="ffffff"/>
                </a:solidFill>
              </a:uFill>
              <a:latin typeface="Arial"/>
            </a:endParaRPr>
          </a:p>
        </p:txBody>
      </p:sp>
      <p:sp>
        <p:nvSpPr>
          <p:cNvPr id="1014" name="CustomShape 7"/>
          <p:cNvSpPr/>
          <p:nvPr/>
        </p:nvSpPr>
        <p:spPr>
          <a:xfrm>
            <a:off x="743040" y="3841560"/>
            <a:ext cx="657000" cy="36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15" name="CustomShape 8"/>
          <p:cNvSpPr/>
          <p:nvPr/>
        </p:nvSpPr>
        <p:spPr>
          <a:xfrm>
            <a:off x="1950120" y="3672000"/>
            <a:ext cx="6658200" cy="333720"/>
          </a:xfrm>
          <a:prstGeom prst="rect">
            <a:avLst/>
          </a:prstGeom>
          <a:noFill/>
          <a:ln>
            <a:noFill/>
          </a:ln>
        </p:spPr>
        <p:style>
          <a:lnRef idx="0"/>
          <a:fillRef idx="0"/>
          <a:effectRef idx="0"/>
          <a:fontRef idx="minor"/>
        </p:style>
        <p:txBody>
          <a:bodyPr wrap="none" lIns="90000" rIns="90000" tIns="45000" bIns="45000"/>
          <a:p>
            <a:pPr>
              <a:lnSpc>
                <a:spcPct val="100000"/>
              </a:lnSpc>
            </a:pPr>
            <a:r>
              <a:rPr b="0" lang="de-DE" sz="1600" spc="-1" strike="noStrike">
                <a:solidFill>
                  <a:srgbClr val="000000"/>
                </a:solidFill>
                <a:uFill>
                  <a:solidFill>
                    <a:srgbClr val="ffffff"/>
                  </a:solidFill>
                </a:uFill>
                <a:latin typeface="Calibri"/>
              </a:rPr>
              <a:t>[Artefakt] ist Input für [ITSM Prozess] / [Artefakt] is output from [ITSM Prozess]</a:t>
            </a:r>
            <a:endParaRPr b="0" lang="de-DE" sz="1800" spc="-1" strike="noStrike">
              <a:solidFill>
                <a:srgbClr val="000000"/>
              </a:solidFill>
              <a:uFill>
                <a:solidFill>
                  <a:srgbClr val="ffffff"/>
                </a:solidFill>
              </a:uFill>
              <a:latin typeface="Arial"/>
            </a:endParaRPr>
          </a:p>
        </p:txBody>
      </p:sp>
      <p:sp>
        <p:nvSpPr>
          <p:cNvPr id="1016" name="CustomShape 9"/>
          <p:cNvSpPr/>
          <p:nvPr/>
        </p:nvSpPr>
        <p:spPr>
          <a:xfrm>
            <a:off x="769680" y="4466520"/>
            <a:ext cx="603360" cy="360"/>
          </a:xfrm>
          <a:custGeom>
            <a:avLst/>
            <a:gdLst/>
            <a:ahLst/>
            <a:rect l="l" t="t" r="r" b="b"/>
            <a:pathLst>
              <a:path w="21600" h="21600">
                <a:moveTo>
                  <a:pt x="0" y="0"/>
                </a:moveTo>
                <a:lnTo>
                  <a:pt x="21600" y="21600"/>
                </a:lnTo>
              </a:path>
            </a:pathLst>
          </a:custGeom>
          <a:noFill/>
          <a:ln>
            <a:custDash>
              <a:ds d="300000" sp="100000"/>
            </a:custDash>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17" name="CustomShape 10"/>
          <p:cNvSpPr/>
          <p:nvPr/>
        </p:nvSpPr>
        <p:spPr>
          <a:xfrm>
            <a:off x="1942200" y="4297320"/>
            <a:ext cx="5118840" cy="577080"/>
          </a:xfrm>
          <a:prstGeom prst="rect">
            <a:avLst/>
          </a:prstGeom>
          <a:noFill/>
          <a:ln>
            <a:noFill/>
          </a:ln>
        </p:spPr>
        <p:style>
          <a:lnRef idx="0"/>
          <a:fillRef idx="0"/>
          <a:effectRef idx="0"/>
          <a:fontRef idx="minor"/>
        </p:style>
        <p:txBody>
          <a:bodyPr wrap="none" lIns="90000" rIns="90000" tIns="45000" bIns="45000"/>
          <a:p>
            <a:pPr>
              <a:lnSpc>
                <a:spcPct val="100000"/>
              </a:lnSpc>
            </a:pPr>
            <a:r>
              <a:rPr b="0" lang="de-DE" sz="1600" spc="-1" strike="noStrike">
                <a:solidFill>
                  <a:srgbClr val="000000"/>
                </a:solidFill>
                <a:uFill>
                  <a:solidFill>
                    <a:srgbClr val="ffffff"/>
                  </a:solidFill>
                </a:uFill>
                <a:latin typeface="Calibri"/>
              </a:rPr>
              <a:t>[Artefakt] ist Grundlage für / genutzt für / abgestimmt mit / </a:t>
            </a: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referenziert von  [Artefakt]</a:t>
            </a:r>
            <a:endParaRPr b="0" lang="de-DE" sz="1800" spc="-1" strike="noStrike">
              <a:solidFill>
                <a:srgbClr val="000000"/>
              </a:solidFill>
              <a:uFill>
                <a:solidFill>
                  <a:srgbClr val="ffffff"/>
                </a:solidFill>
              </a:uFill>
              <a:latin typeface="Arial"/>
            </a:endParaRPr>
          </a:p>
        </p:txBody>
      </p:sp>
      <p:sp>
        <p:nvSpPr>
          <p:cNvPr id="1018" name="CustomShape 11"/>
          <p:cNvSpPr/>
          <p:nvPr/>
        </p:nvSpPr>
        <p:spPr>
          <a:xfrm>
            <a:off x="769680" y="5089320"/>
            <a:ext cx="630000" cy="360"/>
          </a:xfrm>
          <a:custGeom>
            <a:avLst/>
            <a:gdLst/>
            <a:ahLst/>
            <a:rect l="l" t="t" r="r" b="b"/>
            <a:pathLst>
              <a:path w="21600" h="21600">
                <a:moveTo>
                  <a:pt x="0" y="0"/>
                </a:moveTo>
                <a:lnTo>
                  <a:pt x="21600" y="21600"/>
                </a:lnTo>
              </a:path>
            </a:pathLst>
          </a:custGeom>
          <a:noFill/>
          <a:ln>
            <a:solidFill>
              <a:schemeClr val="accent3"/>
            </a:solidFill>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19" name="CustomShape 12"/>
          <p:cNvSpPr/>
          <p:nvPr/>
        </p:nvSpPr>
        <p:spPr>
          <a:xfrm>
            <a:off x="1961640" y="4891320"/>
            <a:ext cx="7090920" cy="820440"/>
          </a:xfrm>
          <a:prstGeom prst="rect">
            <a:avLst/>
          </a:prstGeom>
          <a:noFill/>
          <a:ln>
            <a:noFill/>
          </a:ln>
        </p:spPr>
        <p:style>
          <a:lnRef idx="0"/>
          <a:fillRef idx="0"/>
          <a:effectRef idx="0"/>
          <a:fontRef idx="minor"/>
        </p:style>
        <p:txBody>
          <a:bodyPr wrap="none" lIns="90000" rIns="90000" tIns="45000" bIns="45000"/>
          <a:p>
            <a:pPr>
              <a:lnSpc>
                <a:spcPct val="100000"/>
              </a:lnSpc>
            </a:pPr>
            <a:r>
              <a:rPr b="0" lang="de-DE" sz="1600" spc="-1" strike="noStrike">
                <a:solidFill>
                  <a:srgbClr val="000000"/>
                </a:solidFill>
                <a:uFill>
                  <a:solidFill>
                    <a:srgbClr val="ffffff"/>
                  </a:solidFill>
                </a:uFill>
                <a:latin typeface="Calibri"/>
              </a:rPr>
              <a:t>[Output] ist gleichzeitig Input für [ITSM Prozess] (relevant für “in sich geschlossene”</a:t>
            </a:r>
            <a:endParaRPr b="0" lang="de-DE" sz="1800" spc="-1" strike="noStrike">
              <a:solidFill>
                <a:srgbClr val="000000"/>
              </a:solidFill>
              <a:uFill>
                <a:solidFill>
                  <a:srgbClr val="ffffff"/>
                </a:solidFill>
              </a:uFill>
              <a:latin typeface="Arial"/>
            </a:endParaRPr>
          </a:p>
          <a:p>
            <a:pPr>
              <a:lnSpc>
                <a:spcPct val="100000"/>
              </a:lnSpc>
            </a:pPr>
            <a:r>
              <a:rPr b="0" lang="de-DE" sz="1600" spc="-1" strike="noStrike">
                <a:solidFill>
                  <a:srgbClr val="000000"/>
                </a:solidFill>
                <a:uFill>
                  <a:solidFill>
                    <a:srgbClr val="ffffff"/>
                  </a:solidFill>
                </a:uFill>
                <a:latin typeface="Calibri"/>
              </a:rPr>
              <a:t>Prozesse) – d.h. der Output wird vom “erzeugenden” ITSM Prozess selbst verwendet</a:t>
            </a: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und muss regelmäßig gereviewt oder aktualisiert werden</a:t>
            </a:r>
            <a:endParaRPr b="0" lang="de-DE" sz="1800" spc="-1" strike="noStrike">
              <a:solidFill>
                <a:srgbClr val="000000"/>
              </a:solidFill>
              <a:uFill>
                <a:solidFill>
                  <a:srgbClr val="ffffff"/>
                </a:solidFill>
              </a:uFill>
              <a:latin typeface="Arial"/>
            </a:endParaRPr>
          </a:p>
        </p:txBody>
      </p:sp>
    </p:spTree>
  </p:cSld>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5"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Was ist FitSM?</a:t>
            </a:r>
            <a:endParaRPr b="0" lang="en-US" sz="1800" spc="-1" strike="noStrike">
              <a:solidFill>
                <a:srgbClr val="000000"/>
              </a:solidFill>
              <a:uFill>
                <a:solidFill>
                  <a:srgbClr val="ffffff"/>
                </a:solidFill>
              </a:uFill>
              <a:latin typeface="Calibri"/>
            </a:endParaRPr>
          </a:p>
        </p:txBody>
      </p:sp>
      <p:sp>
        <p:nvSpPr>
          <p:cNvPr id="256"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Eine Familie von Standards für leichtgewichtiges IT Service Management</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Geeignet für IT Service Provider jeder Art und Größe</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Wesentliches Design-Prinzip: Keep it simple!</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Alle Teile frei verfügbar unter:</a:t>
            </a:r>
            <a:endParaRPr b="0" lang="en-US" sz="2800" spc="-1" strike="noStrike">
              <a:solidFill>
                <a:srgbClr val="000000"/>
              </a:solidFill>
              <a:uFill>
                <a:solidFill>
                  <a:srgbClr val="ffffff"/>
                </a:solidFill>
              </a:uFill>
              <a:latin typeface="Calibri"/>
            </a:endParaRPr>
          </a:p>
          <a:p>
            <a:pPr algn="ctr">
              <a:lnSpc>
                <a:spcPct val="100000"/>
              </a:lnSpc>
            </a:pPr>
            <a:r>
              <a:rPr b="0" lang="en-US" sz="2800" spc="-1" strike="noStrike" u="sng">
                <a:solidFill>
                  <a:srgbClr val="0000ff"/>
                </a:solidFill>
                <a:uFill>
                  <a:solidFill>
                    <a:srgbClr val="ffffff"/>
                  </a:solidFill>
                </a:uFill>
                <a:latin typeface="Calibri"/>
                <a:hlinkClick r:id="rId1"/>
              </a:rPr>
              <a:t>www.fitsm.eu</a:t>
            </a:r>
            <a:endParaRPr b="0" lang="en-US" sz="2800" spc="-1" strike="noStrike">
              <a:solidFill>
                <a:srgbClr val="000000"/>
              </a:solidFill>
              <a:uFill>
                <a:solidFill>
                  <a:srgbClr val="ffffff"/>
                </a:solidFill>
              </a:uFill>
              <a:latin typeface="Calibri"/>
            </a:endParaRPr>
          </a:p>
          <a:p>
            <a:pPr algn="ctr">
              <a:lnSpc>
                <a:spcPct val="100000"/>
              </a:lnSpc>
            </a:pPr>
            <a:endParaRPr b="0" lang="en-US" sz="2800" spc="-1" strike="noStrike">
              <a:solidFill>
                <a:srgbClr val="000000"/>
              </a:solidFill>
              <a:uFill>
                <a:solidFill>
                  <a:srgbClr val="ffffff"/>
                </a:solidFill>
              </a:uFill>
              <a:latin typeface="Calibri"/>
            </a:endParaRPr>
          </a:p>
          <a:p>
            <a:pPr algn="ctr">
              <a:lnSpc>
                <a:spcPct val="100000"/>
              </a:lnSpc>
            </a:pPr>
            <a:r>
              <a:rPr b="0" i="1" lang="en-US" sz="1800" spc="-1" strike="noStrike">
                <a:solidFill>
                  <a:srgbClr val="000000"/>
                </a:solidFill>
                <a:uFill>
                  <a:solidFill>
                    <a:srgbClr val="ffffff"/>
                  </a:solidFill>
                </a:uFill>
                <a:latin typeface="Calibri"/>
              </a:rPr>
              <a:t>Die Entwicklung des FitSM-Standards wird im Rahmen des EC-FP7 Projekts “FedSM” durch die Europäische Kommission unterstützt und finanziert.</a:t>
            </a:r>
            <a:endParaRPr b="0" lang="en-US" sz="2800" spc="-1" strike="noStrike">
              <a:solidFill>
                <a:srgbClr val="000000"/>
              </a:solidFill>
              <a:uFill>
                <a:solidFill>
                  <a:srgbClr val="ffffff"/>
                </a:solidFill>
              </a:uFill>
              <a:latin typeface="Calibri"/>
            </a:endParaRPr>
          </a:p>
        </p:txBody>
      </p:sp>
      <p:sp>
        <p:nvSpPr>
          <p:cNvPr id="257" name="TextShape 3"/>
          <p:cNvSpPr txBox="1"/>
          <p:nvPr/>
        </p:nvSpPr>
        <p:spPr>
          <a:xfrm>
            <a:off x="6553080" y="6430680"/>
            <a:ext cx="2133360" cy="364680"/>
          </a:xfrm>
          <a:prstGeom prst="rect">
            <a:avLst/>
          </a:prstGeom>
          <a:noFill/>
          <a:ln>
            <a:noFill/>
          </a:ln>
        </p:spPr>
        <p:txBody>
          <a:bodyPr anchor="ctr"/>
          <a:p>
            <a:pPr algn="r">
              <a:lnSpc>
                <a:spcPct val="100000"/>
              </a:lnSpc>
            </a:pPr>
            <a:fld id="{6E7CF62E-C707-4C80-8E1C-4B788A383631}"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pic>
        <p:nvPicPr>
          <p:cNvPr id="258" name="Picture 1" descr=""/>
          <p:cNvPicPr/>
          <p:nvPr/>
        </p:nvPicPr>
        <p:blipFill>
          <a:blip r:embed="rId2"/>
          <a:stretch/>
        </p:blipFill>
        <p:spPr>
          <a:xfrm>
            <a:off x="4164840" y="5876640"/>
            <a:ext cx="813600" cy="553320"/>
          </a:xfrm>
          <a:prstGeom prst="rect">
            <a:avLst/>
          </a:prstGeom>
          <a:ln>
            <a:noFill/>
          </a:ln>
        </p:spPr>
      </p:pic>
    </p:spTree>
  </p:cSld>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9"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FitSM parts</a:t>
            </a:r>
            <a:endParaRPr b="0" lang="en-US" sz="1800" spc="-1" strike="noStrike">
              <a:solidFill>
                <a:srgbClr val="000000"/>
              </a:solidFill>
              <a:uFill>
                <a:solidFill>
                  <a:srgbClr val="ffffff"/>
                </a:solidFill>
              </a:uFill>
              <a:latin typeface="Calibri"/>
            </a:endParaRPr>
          </a:p>
        </p:txBody>
      </p:sp>
      <p:sp>
        <p:nvSpPr>
          <p:cNvPr id="260" name="TextShape 2"/>
          <p:cNvSpPr txBox="1"/>
          <p:nvPr/>
        </p:nvSpPr>
        <p:spPr>
          <a:xfrm>
            <a:off x="6553080" y="6430680"/>
            <a:ext cx="2133360" cy="364680"/>
          </a:xfrm>
          <a:prstGeom prst="rect">
            <a:avLst/>
          </a:prstGeom>
          <a:noFill/>
          <a:ln>
            <a:noFill/>
          </a:ln>
        </p:spPr>
        <p:txBody>
          <a:bodyPr anchor="ctr"/>
          <a:p>
            <a:pPr algn="r">
              <a:lnSpc>
                <a:spcPct val="100000"/>
              </a:lnSpc>
            </a:pPr>
            <a:fld id="{11138C67-6743-466A-9DF5-C5F39673A7D5}"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261" name="Line 3"/>
          <p:cNvSpPr/>
          <p:nvPr/>
        </p:nvSpPr>
        <p:spPr>
          <a:xfrm>
            <a:off x="860040" y="4009680"/>
            <a:ext cx="7149960" cy="2160"/>
          </a:xfrm>
          <a:prstGeom prst="line">
            <a:avLst/>
          </a:prstGeom>
          <a:ln w="12600">
            <a:solidFill>
              <a:schemeClr val="tx1"/>
            </a:solidFill>
            <a:custDash>
              <a:ds d="400000" sp="300000"/>
            </a:custDash>
            <a:round/>
          </a:ln>
        </p:spPr>
        <p:style>
          <a:lnRef idx="1">
            <a:schemeClr val="accent1"/>
          </a:lnRef>
          <a:fillRef idx="0">
            <a:schemeClr val="accent1"/>
          </a:fillRef>
          <a:effectRef idx="0">
            <a:schemeClr val="accent1"/>
          </a:effectRef>
          <a:fontRef idx="minor"/>
        </p:style>
      </p:sp>
      <p:sp>
        <p:nvSpPr>
          <p:cNvPr id="262" name="CustomShape 4"/>
          <p:cNvSpPr/>
          <p:nvPr/>
        </p:nvSpPr>
        <p:spPr>
          <a:xfrm>
            <a:off x="3238920" y="3075480"/>
            <a:ext cx="2781000" cy="726840"/>
          </a:xfrm>
          <a:prstGeom prst="rect">
            <a:avLst/>
          </a:prstGeom>
          <a:solidFill>
            <a:schemeClr val="tx1"/>
          </a:solidFill>
          <a:ln w="12600">
            <a:solidFill>
              <a:schemeClr val="tx1"/>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1" lang="de-DE" sz="1600" spc="-1" strike="noStrike">
                <a:solidFill>
                  <a:srgbClr val="ffffff"/>
                </a:solidFill>
                <a:uFill>
                  <a:solidFill>
                    <a:srgbClr val="ffffff"/>
                  </a:solidFill>
                </a:uFill>
                <a:latin typeface="Arial"/>
              </a:rPr>
              <a:t>FitSM-1</a:t>
            </a:r>
            <a:endParaRPr b="0" lang="de-DE" sz="1800" spc="-1" strike="noStrike">
              <a:solidFill>
                <a:srgbClr val="000000"/>
              </a:solidFill>
              <a:uFill>
                <a:solidFill>
                  <a:srgbClr val="ffffff"/>
                </a:solidFill>
              </a:uFill>
              <a:latin typeface="Arial"/>
            </a:endParaRPr>
          </a:p>
          <a:p>
            <a:pPr algn="ctr">
              <a:lnSpc>
                <a:spcPct val="100000"/>
              </a:lnSpc>
            </a:pPr>
            <a:r>
              <a:rPr b="1" lang="de-DE" sz="1600" spc="-1" strike="noStrike">
                <a:solidFill>
                  <a:srgbClr val="ffffff"/>
                </a:solidFill>
                <a:uFill>
                  <a:solidFill>
                    <a:srgbClr val="ffffff"/>
                  </a:solidFill>
                </a:uFill>
                <a:latin typeface="Arial"/>
              </a:rPr>
              <a:t>Anforderungen</a:t>
            </a:r>
            <a:endParaRPr b="0" lang="de-DE" sz="1800" spc="-1" strike="noStrike">
              <a:solidFill>
                <a:srgbClr val="000000"/>
              </a:solidFill>
              <a:uFill>
                <a:solidFill>
                  <a:srgbClr val="ffffff"/>
                </a:solidFill>
              </a:uFill>
              <a:latin typeface="Arial"/>
            </a:endParaRPr>
          </a:p>
        </p:txBody>
      </p:sp>
      <p:sp>
        <p:nvSpPr>
          <p:cNvPr id="263" name="CustomShape 5"/>
          <p:cNvSpPr/>
          <p:nvPr/>
        </p:nvSpPr>
        <p:spPr>
          <a:xfrm>
            <a:off x="1420920" y="4316400"/>
            <a:ext cx="2781000" cy="726840"/>
          </a:xfrm>
          <a:prstGeom prst="rect">
            <a:avLst/>
          </a:prstGeom>
          <a:noFill/>
          <a:ln w="12600">
            <a:solidFill>
              <a:schemeClr val="tx1"/>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de-DE" sz="1600" spc="-1" strike="noStrike">
                <a:solidFill>
                  <a:srgbClr val="000000"/>
                </a:solidFill>
                <a:uFill>
                  <a:solidFill>
                    <a:srgbClr val="ffffff"/>
                  </a:solidFill>
                </a:uFill>
                <a:latin typeface="Arial"/>
              </a:rPr>
              <a:t>FitSM-2</a:t>
            </a:r>
            <a:endParaRPr b="0" lang="de-DE" sz="1800" spc="-1" strike="noStrike">
              <a:solidFill>
                <a:srgbClr val="000000"/>
              </a:solidFill>
              <a:uFill>
                <a:solidFill>
                  <a:srgbClr val="ffffff"/>
                </a:solidFill>
              </a:uFill>
              <a:latin typeface="Arial"/>
            </a:endParaRPr>
          </a:p>
          <a:p>
            <a:pPr algn="ctr">
              <a:lnSpc>
                <a:spcPct val="100000"/>
              </a:lnSpc>
            </a:pPr>
            <a:r>
              <a:rPr b="0" lang="de-DE" sz="1600" spc="-1" strike="noStrike">
                <a:solidFill>
                  <a:srgbClr val="000000"/>
                </a:solidFill>
                <a:uFill>
                  <a:solidFill>
                    <a:srgbClr val="ffffff"/>
                  </a:solidFill>
                </a:uFill>
                <a:latin typeface="Arial"/>
              </a:rPr>
              <a:t>Objectives and activities</a:t>
            </a:r>
            <a:endParaRPr b="0" lang="de-DE" sz="1800" spc="-1" strike="noStrike">
              <a:solidFill>
                <a:srgbClr val="000000"/>
              </a:solidFill>
              <a:uFill>
                <a:solidFill>
                  <a:srgbClr val="ffffff"/>
                </a:solidFill>
              </a:uFill>
              <a:latin typeface="Arial"/>
            </a:endParaRPr>
          </a:p>
        </p:txBody>
      </p:sp>
      <p:sp>
        <p:nvSpPr>
          <p:cNvPr id="264" name="CustomShape 6"/>
          <p:cNvSpPr/>
          <p:nvPr/>
        </p:nvSpPr>
        <p:spPr>
          <a:xfrm>
            <a:off x="5065560" y="4316400"/>
            <a:ext cx="2781000" cy="726840"/>
          </a:xfrm>
          <a:prstGeom prst="rect">
            <a:avLst/>
          </a:prstGeom>
          <a:noFill/>
          <a:ln w="12600">
            <a:solidFill>
              <a:schemeClr val="tx1"/>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de-DE" sz="1600" spc="-1" strike="noStrike">
                <a:solidFill>
                  <a:srgbClr val="000000"/>
                </a:solidFill>
                <a:uFill>
                  <a:solidFill>
                    <a:srgbClr val="ffffff"/>
                  </a:solidFill>
                </a:uFill>
                <a:latin typeface="Arial"/>
              </a:rPr>
              <a:t>FitSM-3</a:t>
            </a:r>
            <a:endParaRPr b="0" lang="de-DE" sz="1800" spc="-1" strike="noStrike">
              <a:solidFill>
                <a:srgbClr val="000000"/>
              </a:solidFill>
              <a:uFill>
                <a:solidFill>
                  <a:srgbClr val="ffffff"/>
                </a:solidFill>
              </a:uFill>
              <a:latin typeface="Arial"/>
            </a:endParaRPr>
          </a:p>
          <a:p>
            <a:pPr algn="ctr">
              <a:lnSpc>
                <a:spcPct val="100000"/>
              </a:lnSpc>
            </a:pPr>
            <a:r>
              <a:rPr b="0" lang="de-DE" sz="1600" spc="-1" strike="noStrike">
                <a:solidFill>
                  <a:srgbClr val="000000"/>
                </a:solidFill>
                <a:uFill>
                  <a:solidFill>
                    <a:srgbClr val="ffffff"/>
                  </a:solidFill>
                </a:uFill>
                <a:latin typeface="Arial"/>
              </a:rPr>
              <a:t>Role model</a:t>
            </a:r>
            <a:endParaRPr b="0" lang="de-DE" sz="1800" spc="-1" strike="noStrike">
              <a:solidFill>
                <a:srgbClr val="000000"/>
              </a:solidFill>
              <a:uFill>
                <a:solidFill>
                  <a:srgbClr val="ffffff"/>
                </a:solidFill>
              </a:uFill>
              <a:latin typeface="Arial"/>
            </a:endParaRPr>
          </a:p>
        </p:txBody>
      </p:sp>
      <p:sp>
        <p:nvSpPr>
          <p:cNvPr id="265" name="CustomShape 7"/>
          <p:cNvSpPr/>
          <p:nvPr/>
        </p:nvSpPr>
        <p:spPr>
          <a:xfrm>
            <a:off x="3653640" y="5401800"/>
            <a:ext cx="1951920" cy="1222560"/>
          </a:xfrm>
          <a:prstGeom prst="rect">
            <a:avLst/>
          </a:prstGeom>
          <a:noFill/>
          <a:ln w="12600">
            <a:solidFill>
              <a:schemeClr val="tx1"/>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de-DE" sz="1600" spc="-1" strike="noStrike">
                <a:solidFill>
                  <a:srgbClr val="000000"/>
                </a:solidFill>
                <a:uFill>
                  <a:solidFill>
                    <a:srgbClr val="ffffff"/>
                  </a:solidFill>
                </a:uFill>
                <a:latin typeface="Arial"/>
              </a:rPr>
              <a:t>FitSM-5</a:t>
            </a:r>
            <a:endParaRPr b="0" lang="de-DE" sz="1800" spc="-1" strike="noStrike">
              <a:solidFill>
                <a:srgbClr val="000000"/>
              </a:solidFill>
              <a:uFill>
                <a:solidFill>
                  <a:srgbClr val="ffffff"/>
                </a:solidFill>
              </a:uFill>
              <a:latin typeface="Arial"/>
            </a:endParaRPr>
          </a:p>
          <a:p>
            <a:pPr algn="ctr">
              <a:lnSpc>
                <a:spcPct val="100000"/>
              </a:lnSpc>
            </a:pPr>
            <a:r>
              <a:rPr b="0" lang="de-DE" sz="1600" spc="-1" strike="noStrike">
                <a:solidFill>
                  <a:srgbClr val="000000"/>
                </a:solidFill>
                <a:uFill>
                  <a:solidFill>
                    <a:srgbClr val="ffffff"/>
                  </a:solidFill>
                </a:uFill>
                <a:latin typeface="Arial"/>
              </a:rPr>
              <a:t>Selected implementation guides</a:t>
            </a:r>
            <a:endParaRPr b="0" lang="de-DE" sz="1800" spc="-1" strike="noStrike">
              <a:solidFill>
                <a:srgbClr val="000000"/>
              </a:solidFill>
              <a:uFill>
                <a:solidFill>
                  <a:srgbClr val="ffffff"/>
                </a:solidFill>
              </a:uFill>
              <a:latin typeface="Arial"/>
            </a:endParaRPr>
          </a:p>
        </p:txBody>
      </p:sp>
      <p:sp>
        <p:nvSpPr>
          <p:cNvPr id="266" name="CustomShape 8"/>
          <p:cNvSpPr/>
          <p:nvPr/>
        </p:nvSpPr>
        <p:spPr>
          <a:xfrm flipH="1" flipV="1" rot="5400000">
            <a:off x="3463560" y="3150360"/>
            <a:ext cx="513360" cy="1817640"/>
          </a:xfrm>
          <a:prstGeom prst="bentConnector3">
            <a:avLst>
              <a:gd name="adj1" fmla="val 26084"/>
            </a:avLst>
          </a:prstGeom>
          <a:noFill/>
          <a:ln w="12600">
            <a:solidFill>
              <a:schemeClr val="tx1"/>
            </a:solidFill>
            <a:round/>
            <a:tailEnd len="med" type="arrow" w="med"/>
          </a:ln>
        </p:spPr>
        <p:style>
          <a:lnRef idx="1">
            <a:schemeClr val="accent1"/>
          </a:lnRef>
          <a:fillRef idx="0">
            <a:schemeClr val="accent1"/>
          </a:fillRef>
          <a:effectRef idx="0">
            <a:schemeClr val="accent1"/>
          </a:effectRef>
          <a:fontRef idx="minor"/>
        </p:style>
      </p:sp>
      <p:sp>
        <p:nvSpPr>
          <p:cNvPr id="267" name="CustomShape 9"/>
          <p:cNvSpPr/>
          <p:nvPr/>
        </p:nvSpPr>
        <p:spPr>
          <a:xfrm flipV="1" rot="16200000">
            <a:off x="5286240" y="3146400"/>
            <a:ext cx="513360" cy="1826280"/>
          </a:xfrm>
          <a:prstGeom prst="bentConnector3">
            <a:avLst>
              <a:gd name="adj1" fmla="val 26084"/>
            </a:avLst>
          </a:prstGeom>
          <a:noFill/>
          <a:ln w="12600">
            <a:solidFill>
              <a:schemeClr val="tx1"/>
            </a:solidFill>
            <a:round/>
            <a:tailEnd len="med" type="arrow" w="med"/>
          </a:ln>
        </p:spPr>
        <p:style>
          <a:lnRef idx="1">
            <a:schemeClr val="accent1"/>
          </a:lnRef>
          <a:fillRef idx="0">
            <a:schemeClr val="accent1"/>
          </a:fillRef>
          <a:effectRef idx="0">
            <a:schemeClr val="accent1"/>
          </a:effectRef>
          <a:fontRef idx="minor"/>
        </p:style>
      </p:sp>
      <p:sp>
        <p:nvSpPr>
          <p:cNvPr id="268" name="CustomShape 10"/>
          <p:cNvSpPr/>
          <p:nvPr/>
        </p:nvSpPr>
        <p:spPr>
          <a:xfrm rot="16200000">
            <a:off x="376200" y="3251520"/>
            <a:ext cx="1284120" cy="333360"/>
          </a:xfrm>
          <a:prstGeom prst="rect">
            <a:avLst/>
          </a:prstGeom>
          <a:noFill/>
          <a:ln>
            <a:noFill/>
          </a:ln>
        </p:spPr>
        <p:style>
          <a:lnRef idx="0"/>
          <a:fillRef idx="0"/>
          <a:effectRef idx="0"/>
          <a:fontRef idx="minor"/>
        </p:style>
        <p:txBody>
          <a:bodyPr wrap="none" lIns="90000" rIns="90000" tIns="45000" bIns="45000"/>
          <a:p>
            <a:pPr algn="ctr">
              <a:lnSpc>
                <a:spcPct val="100000"/>
              </a:lnSpc>
            </a:pPr>
            <a:r>
              <a:rPr b="0" lang="de-DE" sz="1600" spc="-1" strike="noStrike">
                <a:solidFill>
                  <a:srgbClr val="000000"/>
                </a:solidFill>
                <a:uFill>
                  <a:solidFill>
                    <a:srgbClr val="ffffff"/>
                  </a:solidFill>
                </a:uFill>
                <a:latin typeface="Arial Narrow"/>
              </a:rPr>
              <a:t>Anforderungen</a:t>
            </a:r>
            <a:endParaRPr b="0" lang="de-DE" sz="1800" spc="-1" strike="noStrike">
              <a:solidFill>
                <a:srgbClr val="000000"/>
              </a:solidFill>
              <a:uFill>
                <a:solidFill>
                  <a:srgbClr val="ffffff"/>
                </a:solidFill>
              </a:uFill>
              <a:latin typeface="Arial"/>
            </a:endParaRPr>
          </a:p>
        </p:txBody>
      </p:sp>
      <p:sp>
        <p:nvSpPr>
          <p:cNvPr id="269" name="CustomShape 11"/>
          <p:cNvSpPr/>
          <p:nvPr/>
        </p:nvSpPr>
        <p:spPr>
          <a:xfrm flipV="1" rot="16200000">
            <a:off x="3830760" y="4601520"/>
            <a:ext cx="1598760" cy="360"/>
          </a:xfrm>
          <a:prstGeom prst="bentConnector3">
            <a:avLst>
              <a:gd name="adj1" fmla="val 50000"/>
            </a:avLst>
          </a:prstGeom>
          <a:noFill/>
          <a:ln w="12600">
            <a:solidFill>
              <a:schemeClr val="tx1"/>
            </a:solidFill>
            <a:round/>
            <a:tailEnd len="med" type="arrow" w="med"/>
          </a:ln>
        </p:spPr>
        <p:style>
          <a:lnRef idx="1">
            <a:schemeClr val="accent1"/>
          </a:lnRef>
          <a:fillRef idx="0">
            <a:schemeClr val="accent1"/>
          </a:fillRef>
          <a:effectRef idx="0">
            <a:schemeClr val="accent1"/>
          </a:effectRef>
          <a:fontRef idx="minor"/>
        </p:style>
      </p:sp>
      <p:sp>
        <p:nvSpPr>
          <p:cNvPr id="270" name="CustomShape 12"/>
          <p:cNvSpPr/>
          <p:nvPr/>
        </p:nvSpPr>
        <p:spPr>
          <a:xfrm>
            <a:off x="3238920" y="1758960"/>
            <a:ext cx="2781000" cy="726840"/>
          </a:xfrm>
          <a:prstGeom prst="rect">
            <a:avLst/>
          </a:prstGeom>
          <a:noFill/>
          <a:ln w="12600">
            <a:solidFill>
              <a:schemeClr val="tx1"/>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de-DE" sz="1600" spc="-1" strike="noStrike">
                <a:solidFill>
                  <a:srgbClr val="000000"/>
                </a:solidFill>
                <a:uFill>
                  <a:solidFill>
                    <a:srgbClr val="ffffff"/>
                  </a:solidFill>
                </a:uFill>
                <a:latin typeface="Arial"/>
              </a:rPr>
              <a:t>FitSM-0</a:t>
            </a:r>
            <a:endParaRPr b="0" lang="de-DE" sz="1800" spc="-1" strike="noStrike">
              <a:solidFill>
                <a:srgbClr val="000000"/>
              </a:solidFill>
              <a:uFill>
                <a:solidFill>
                  <a:srgbClr val="ffffff"/>
                </a:solidFill>
              </a:uFill>
              <a:latin typeface="Arial"/>
            </a:endParaRPr>
          </a:p>
          <a:p>
            <a:pPr algn="ctr">
              <a:lnSpc>
                <a:spcPct val="100000"/>
              </a:lnSpc>
            </a:pPr>
            <a:r>
              <a:rPr b="0" lang="de-DE" sz="1600" spc="-1" strike="noStrike">
                <a:solidFill>
                  <a:srgbClr val="000000"/>
                </a:solidFill>
                <a:uFill>
                  <a:solidFill>
                    <a:srgbClr val="ffffff"/>
                  </a:solidFill>
                </a:uFill>
                <a:latin typeface="Arial"/>
              </a:rPr>
              <a:t>Overview &amp; vocabulary</a:t>
            </a:r>
            <a:endParaRPr b="0" lang="de-DE" sz="1800" spc="-1" strike="noStrike">
              <a:solidFill>
                <a:srgbClr val="000000"/>
              </a:solidFill>
              <a:uFill>
                <a:solidFill>
                  <a:srgbClr val="ffffff"/>
                </a:solidFill>
              </a:uFill>
              <a:latin typeface="Arial"/>
            </a:endParaRPr>
          </a:p>
        </p:txBody>
      </p:sp>
      <p:sp>
        <p:nvSpPr>
          <p:cNvPr id="271" name="Line 13"/>
          <p:cNvSpPr/>
          <p:nvPr/>
        </p:nvSpPr>
        <p:spPr>
          <a:xfrm>
            <a:off x="870840" y="2785320"/>
            <a:ext cx="7149960" cy="2520"/>
          </a:xfrm>
          <a:prstGeom prst="line">
            <a:avLst/>
          </a:prstGeom>
          <a:ln w="12600">
            <a:solidFill>
              <a:schemeClr val="tx1"/>
            </a:solidFill>
            <a:custDash>
              <a:ds d="400000" sp="300000"/>
            </a:custDash>
            <a:round/>
          </a:ln>
        </p:spPr>
        <p:style>
          <a:lnRef idx="1">
            <a:schemeClr val="accent1"/>
          </a:lnRef>
          <a:fillRef idx="0">
            <a:schemeClr val="accent1"/>
          </a:fillRef>
          <a:effectRef idx="0">
            <a:schemeClr val="accent1"/>
          </a:effectRef>
          <a:fontRef idx="minor"/>
        </p:style>
      </p:sp>
      <p:sp>
        <p:nvSpPr>
          <p:cNvPr id="272" name="CustomShape 14"/>
          <p:cNvSpPr/>
          <p:nvPr/>
        </p:nvSpPr>
        <p:spPr>
          <a:xfrm rot="16200000">
            <a:off x="-15480" y="5135040"/>
            <a:ext cx="2107080" cy="333360"/>
          </a:xfrm>
          <a:prstGeom prst="rect">
            <a:avLst/>
          </a:prstGeom>
          <a:noFill/>
          <a:ln>
            <a:noFill/>
          </a:ln>
        </p:spPr>
        <p:style>
          <a:lnRef idx="0"/>
          <a:fillRef idx="0"/>
          <a:effectRef idx="0"/>
          <a:fontRef idx="minor"/>
        </p:style>
        <p:txBody>
          <a:bodyPr wrap="none" lIns="90000" rIns="90000" tIns="45000" bIns="45000"/>
          <a:p>
            <a:pPr>
              <a:lnSpc>
                <a:spcPct val="100000"/>
              </a:lnSpc>
            </a:pPr>
            <a:r>
              <a:rPr b="0" lang="de-DE" sz="1600" spc="-1" strike="noStrike">
                <a:solidFill>
                  <a:srgbClr val="000000"/>
                </a:solidFill>
                <a:uFill>
                  <a:solidFill>
                    <a:srgbClr val="ffffff"/>
                  </a:solidFill>
                </a:uFill>
                <a:latin typeface="Arial Narrow"/>
              </a:rPr>
              <a:t>Unterstützung &amp; Anleitung</a:t>
            </a:r>
            <a:endParaRPr b="0" lang="de-DE" sz="1800" spc="-1" strike="noStrike">
              <a:solidFill>
                <a:srgbClr val="000000"/>
              </a:solidFill>
              <a:uFill>
                <a:solidFill>
                  <a:srgbClr val="ffffff"/>
                </a:solidFill>
              </a:uFill>
              <a:latin typeface="Arial"/>
            </a:endParaRPr>
          </a:p>
        </p:txBody>
      </p:sp>
      <p:sp>
        <p:nvSpPr>
          <p:cNvPr id="273" name="CustomShape 15"/>
          <p:cNvSpPr/>
          <p:nvPr/>
        </p:nvSpPr>
        <p:spPr>
          <a:xfrm rot="16200000">
            <a:off x="641880" y="2080080"/>
            <a:ext cx="750600" cy="333360"/>
          </a:xfrm>
          <a:prstGeom prst="rect">
            <a:avLst/>
          </a:prstGeom>
          <a:noFill/>
          <a:ln>
            <a:noFill/>
          </a:ln>
        </p:spPr>
        <p:style>
          <a:lnRef idx="0"/>
          <a:fillRef idx="0"/>
          <a:effectRef idx="0"/>
          <a:fontRef idx="minor"/>
        </p:style>
        <p:txBody>
          <a:bodyPr wrap="none" lIns="90000" rIns="90000" tIns="45000" bIns="45000"/>
          <a:p>
            <a:pPr algn="ctr">
              <a:lnSpc>
                <a:spcPct val="100000"/>
              </a:lnSpc>
            </a:pPr>
            <a:r>
              <a:rPr b="0" lang="de-DE" sz="1600" spc="-1" strike="noStrike">
                <a:solidFill>
                  <a:srgbClr val="000000"/>
                </a:solidFill>
                <a:uFill>
                  <a:solidFill>
                    <a:srgbClr val="ffffff"/>
                  </a:solidFill>
                </a:uFill>
                <a:latin typeface="Arial Narrow"/>
              </a:rPr>
              <a:t>Begriffe</a:t>
            </a:r>
            <a:endParaRPr b="0" lang="de-DE" sz="1800" spc="-1" strike="noStrike">
              <a:solidFill>
                <a:srgbClr val="000000"/>
              </a:solidFill>
              <a:uFill>
                <a:solidFill>
                  <a:srgbClr val="ffffff"/>
                </a:solidFill>
              </a:uFill>
              <a:latin typeface="Arial"/>
            </a:endParaRPr>
          </a:p>
        </p:txBody>
      </p:sp>
      <p:sp>
        <p:nvSpPr>
          <p:cNvPr id="274" name="CustomShape 16"/>
          <p:cNvSpPr/>
          <p:nvPr/>
        </p:nvSpPr>
        <p:spPr>
          <a:xfrm>
            <a:off x="1420920" y="5401800"/>
            <a:ext cx="1951920" cy="1222560"/>
          </a:xfrm>
          <a:prstGeom prst="rect">
            <a:avLst/>
          </a:prstGeom>
          <a:noFill/>
          <a:ln w="12600">
            <a:solidFill>
              <a:schemeClr val="tx1"/>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de-DE" sz="1600" spc="-1" strike="noStrike">
                <a:solidFill>
                  <a:srgbClr val="000000"/>
                </a:solidFill>
                <a:uFill>
                  <a:solidFill>
                    <a:srgbClr val="ffffff"/>
                  </a:solidFill>
                </a:uFill>
                <a:latin typeface="Arial"/>
              </a:rPr>
              <a:t>FitSM-4</a:t>
            </a:r>
            <a:endParaRPr b="0" lang="de-DE" sz="1800" spc="-1" strike="noStrike">
              <a:solidFill>
                <a:srgbClr val="000000"/>
              </a:solidFill>
              <a:uFill>
                <a:solidFill>
                  <a:srgbClr val="ffffff"/>
                </a:solidFill>
              </a:uFill>
              <a:latin typeface="Arial"/>
            </a:endParaRPr>
          </a:p>
          <a:p>
            <a:pPr algn="ctr">
              <a:lnSpc>
                <a:spcPct val="100000"/>
              </a:lnSpc>
            </a:pPr>
            <a:r>
              <a:rPr b="0" lang="de-DE" sz="1600" spc="-1" strike="noStrike">
                <a:solidFill>
                  <a:srgbClr val="000000"/>
                </a:solidFill>
                <a:uFill>
                  <a:solidFill>
                    <a:srgbClr val="ffffff"/>
                  </a:solidFill>
                </a:uFill>
                <a:latin typeface="Arial"/>
              </a:rPr>
              <a:t>Selected templates and samples</a:t>
            </a:r>
            <a:endParaRPr b="0" lang="de-DE" sz="1800" spc="-1" strike="noStrike">
              <a:solidFill>
                <a:srgbClr val="000000"/>
              </a:solidFill>
              <a:uFill>
                <a:solidFill>
                  <a:srgbClr val="ffffff"/>
                </a:solidFill>
              </a:uFill>
              <a:latin typeface="Arial"/>
            </a:endParaRPr>
          </a:p>
        </p:txBody>
      </p:sp>
      <p:sp>
        <p:nvSpPr>
          <p:cNvPr id="275" name="CustomShape 17"/>
          <p:cNvSpPr/>
          <p:nvPr/>
        </p:nvSpPr>
        <p:spPr>
          <a:xfrm flipH="1" flipV="1" rot="5400000">
            <a:off x="2713680" y="3485160"/>
            <a:ext cx="1598760" cy="2232360"/>
          </a:xfrm>
          <a:prstGeom prst="bentConnector3">
            <a:avLst>
              <a:gd name="adj1" fmla="val 11591"/>
            </a:avLst>
          </a:prstGeom>
          <a:noFill/>
          <a:ln w="12600">
            <a:solidFill>
              <a:schemeClr val="tx1"/>
            </a:solidFill>
            <a:round/>
            <a:tailEnd len="med" type="arrow" w="med"/>
          </a:ln>
        </p:spPr>
        <p:style>
          <a:lnRef idx="1">
            <a:schemeClr val="accent1"/>
          </a:lnRef>
          <a:fillRef idx="0">
            <a:schemeClr val="accent1"/>
          </a:fillRef>
          <a:effectRef idx="0">
            <a:schemeClr val="accent1"/>
          </a:effectRef>
          <a:fontRef idx="minor"/>
        </p:style>
      </p:sp>
      <p:sp>
        <p:nvSpPr>
          <p:cNvPr id="276" name="CustomShape 18"/>
          <p:cNvSpPr/>
          <p:nvPr/>
        </p:nvSpPr>
        <p:spPr>
          <a:xfrm>
            <a:off x="5895000" y="5401800"/>
            <a:ext cx="1951920" cy="1222560"/>
          </a:xfrm>
          <a:prstGeom prst="rect">
            <a:avLst/>
          </a:prstGeom>
          <a:noFill/>
          <a:ln w="12600">
            <a:solidFill>
              <a:schemeClr val="tx1"/>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de-DE" sz="1600" spc="-1" strike="noStrike">
                <a:solidFill>
                  <a:srgbClr val="000000"/>
                </a:solidFill>
                <a:uFill>
                  <a:solidFill>
                    <a:srgbClr val="ffffff"/>
                  </a:solidFill>
                </a:uFill>
                <a:latin typeface="Arial"/>
              </a:rPr>
              <a:t>FitSM-6</a:t>
            </a:r>
            <a:endParaRPr b="0" lang="de-DE" sz="1800" spc="-1" strike="noStrike">
              <a:solidFill>
                <a:srgbClr val="000000"/>
              </a:solidFill>
              <a:uFill>
                <a:solidFill>
                  <a:srgbClr val="ffffff"/>
                </a:solidFill>
              </a:uFill>
              <a:latin typeface="Arial"/>
            </a:endParaRPr>
          </a:p>
          <a:p>
            <a:pPr algn="ctr">
              <a:lnSpc>
                <a:spcPct val="100000"/>
              </a:lnSpc>
            </a:pPr>
            <a:r>
              <a:rPr b="0" lang="de-DE" sz="1600" spc="-1" strike="noStrike">
                <a:solidFill>
                  <a:srgbClr val="000000"/>
                </a:solidFill>
                <a:uFill>
                  <a:solidFill>
                    <a:srgbClr val="ffffff"/>
                  </a:solidFill>
                </a:uFill>
                <a:latin typeface="Arial"/>
              </a:rPr>
              <a:t>Maturity and capability assess-ment scheme</a:t>
            </a:r>
            <a:endParaRPr b="0" lang="de-DE" sz="1800" spc="-1" strike="noStrike">
              <a:solidFill>
                <a:srgbClr val="000000"/>
              </a:solidFill>
              <a:uFill>
                <a:solidFill>
                  <a:srgbClr val="ffffff"/>
                </a:solidFill>
              </a:uFill>
              <a:latin typeface="Arial"/>
            </a:endParaRPr>
          </a:p>
        </p:txBody>
      </p:sp>
      <p:sp>
        <p:nvSpPr>
          <p:cNvPr id="277" name="CustomShape 19"/>
          <p:cNvSpPr/>
          <p:nvPr/>
        </p:nvSpPr>
        <p:spPr>
          <a:xfrm flipV="1" rot="16200000">
            <a:off x="4951080" y="3481200"/>
            <a:ext cx="1598760" cy="2241000"/>
          </a:xfrm>
          <a:prstGeom prst="bentConnector3">
            <a:avLst>
              <a:gd name="adj1" fmla="val 11591"/>
            </a:avLst>
          </a:prstGeom>
          <a:noFill/>
          <a:ln w="12600">
            <a:solidFill>
              <a:schemeClr val="tx1"/>
            </a:solidFill>
            <a:round/>
            <a:tailEnd len="med" type="arrow" w="med"/>
          </a:ln>
        </p:spPr>
        <p:style>
          <a:lnRef idx="1">
            <a:schemeClr val="accent1"/>
          </a:lnRef>
          <a:fillRef idx="0">
            <a:schemeClr val="accent1"/>
          </a:fillRef>
          <a:effectRef idx="0">
            <a:schemeClr val="accent1"/>
          </a:effectRef>
          <a:fontRef idx="minor"/>
        </p:style>
      </p:sp>
      <p:sp>
        <p:nvSpPr>
          <p:cNvPr id="278" name="CustomShape 20"/>
          <p:cNvSpPr/>
          <p:nvPr/>
        </p:nvSpPr>
        <p:spPr>
          <a:xfrm flipH="1" rot="16200000">
            <a:off x="4334760" y="2780640"/>
            <a:ext cx="588960" cy="360"/>
          </a:xfrm>
          <a:prstGeom prst="bentConnector3">
            <a:avLst>
              <a:gd name="adj1" fmla="val 50000"/>
            </a:avLst>
          </a:prstGeom>
          <a:noFill/>
          <a:ln w="12600">
            <a:solidFill>
              <a:schemeClr val="tx1"/>
            </a:solidFill>
            <a:round/>
            <a:tailEnd len="med" type="arrow" w="med"/>
          </a:ln>
        </p:spPr>
        <p:style>
          <a:lnRef idx="1">
            <a:schemeClr val="accent1"/>
          </a:lnRef>
          <a:fillRef idx="0">
            <a:schemeClr val="accent1"/>
          </a:fillRef>
          <a:effectRef idx="0">
            <a:schemeClr val="accent1"/>
          </a:effectRef>
          <a:fontRef idx="minor"/>
        </p:style>
      </p:sp>
      <p:pic>
        <p:nvPicPr>
          <p:cNvPr id="279" name="Grafik 5" descr=""/>
          <p:cNvPicPr/>
          <p:nvPr/>
        </p:nvPicPr>
        <p:blipFill>
          <a:blip r:embed="rId1"/>
          <a:stretch/>
        </p:blipFill>
        <p:spPr>
          <a:xfrm>
            <a:off x="6072840" y="3259440"/>
            <a:ext cx="1131480" cy="395640"/>
          </a:xfrm>
          <a:prstGeom prst="rect">
            <a:avLst/>
          </a:prstGeom>
          <a:ln>
            <a:noFill/>
          </a:ln>
        </p:spPr>
      </p:pic>
      <p:pic>
        <p:nvPicPr>
          <p:cNvPr id="280" name="Grafik 5" descr=""/>
          <p:cNvPicPr/>
          <p:nvPr/>
        </p:nvPicPr>
        <p:blipFill>
          <a:blip r:embed="rId2"/>
          <a:stretch/>
        </p:blipFill>
        <p:spPr>
          <a:xfrm>
            <a:off x="7455600" y="5301360"/>
            <a:ext cx="1131480" cy="395640"/>
          </a:xfrm>
          <a:prstGeom prst="rect">
            <a:avLst/>
          </a:prstGeom>
          <a:ln>
            <a:noFill/>
          </a:ln>
        </p:spPr>
      </p:pic>
      <p:pic>
        <p:nvPicPr>
          <p:cNvPr id="281" name="Inhaltsplatzhalter 4" descr=""/>
          <p:cNvPicPr/>
          <p:nvPr/>
        </p:nvPicPr>
        <p:blipFill>
          <a:blip r:embed="rId3"/>
          <a:stretch/>
        </p:blipFill>
        <p:spPr>
          <a:xfrm>
            <a:off x="1210320" y="6399720"/>
            <a:ext cx="1131480" cy="395640"/>
          </a:xfrm>
          <a:prstGeom prst="rect">
            <a:avLst/>
          </a:prstGeom>
          <a:ln>
            <a:noFill/>
          </a:ln>
        </p:spPr>
      </p:pic>
      <p:pic>
        <p:nvPicPr>
          <p:cNvPr id="282" name="Inhaltsplatzhalter 4" descr=""/>
          <p:cNvPicPr/>
          <p:nvPr/>
        </p:nvPicPr>
        <p:blipFill>
          <a:blip r:embed="rId4"/>
          <a:stretch/>
        </p:blipFill>
        <p:spPr>
          <a:xfrm>
            <a:off x="3177000" y="6399720"/>
            <a:ext cx="1131480" cy="395640"/>
          </a:xfrm>
          <a:prstGeom prst="rect">
            <a:avLst/>
          </a:prstGeom>
          <a:ln>
            <a:noFill/>
          </a:ln>
        </p:spPr>
      </p:pic>
      <p:pic>
        <p:nvPicPr>
          <p:cNvPr id="283" name="Inhaltsplatzhalter 4" descr=""/>
          <p:cNvPicPr/>
          <p:nvPr/>
        </p:nvPicPr>
        <p:blipFill>
          <a:blip r:embed="rId5"/>
          <a:stretch/>
        </p:blipFill>
        <p:spPr>
          <a:xfrm>
            <a:off x="1210320" y="4137480"/>
            <a:ext cx="1131480" cy="395640"/>
          </a:xfrm>
          <a:prstGeom prst="rect">
            <a:avLst/>
          </a:prstGeom>
          <a:ln>
            <a:noFill/>
          </a:ln>
        </p:spPr>
      </p:pic>
      <p:pic>
        <p:nvPicPr>
          <p:cNvPr id="284" name="Inhaltsplatzhalter 4" descr=""/>
          <p:cNvPicPr/>
          <p:nvPr/>
        </p:nvPicPr>
        <p:blipFill>
          <a:blip r:embed="rId6"/>
          <a:stretch/>
        </p:blipFill>
        <p:spPr>
          <a:xfrm>
            <a:off x="7455600" y="4118400"/>
            <a:ext cx="1131480" cy="395640"/>
          </a:xfrm>
          <a:prstGeom prst="rect">
            <a:avLst/>
          </a:prstGeom>
          <a:ln>
            <a:noFill/>
          </a:ln>
        </p:spPr>
      </p:pic>
      <p:pic>
        <p:nvPicPr>
          <p:cNvPr id="285" name="Inhaltsplatzhalter 4" descr=""/>
          <p:cNvPicPr/>
          <p:nvPr/>
        </p:nvPicPr>
        <p:blipFill>
          <a:blip r:embed="rId7"/>
          <a:stretch/>
        </p:blipFill>
        <p:spPr>
          <a:xfrm>
            <a:off x="6072840" y="1924560"/>
            <a:ext cx="1131480" cy="395640"/>
          </a:xfrm>
          <a:prstGeom prst="rect">
            <a:avLst/>
          </a:prstGeom>
          <a:ln>
            <a:noFill/>
          </a:ln>
        </p:spPr>
      </p:pic>
    </p:spTree>
  </p:cSld>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6"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FitSM: Logik hinter dem Aufbau</a:t>
            </a:r>
            <a:endParaRPr b="0" lang="en-US" sz="1800" spc="-1" strike="noStrike">
              <a:solidFill>
                <a:srgbClr val="000000"/>
              </a:solidFill>
              <a:uFill>
                <a:solidFill>
                  <a:srgbClr val="ffffff"/>
                </a:solidFill>
              </a:uFill>
              <a:latin typeface="Calibri"/>
            </a:endParaRPr>
          </a:p>
        </p:txBody>
      </p:sp>
      <p:sp>
        <p:nvSpPr>
          <p:cNvPr id="287" name="TextShape 2"/>
          <p:cNvSpPr txBox="1"/>
          <p:nvPr/>
        </p:nvSpPr>
        <p:spPr>
          <a:xfrm>
            <a:off x="6553080" y="6430680"/>
            <a:ext cx="2133360" cy="364680"/>
          </a:xfrm>
          <a:prstGeom prst="rect">
            <a:avLst/>
          </a:prstGeom>
          <a:noFill/>
          <a:ln>
            <a:noFill/>
          </a:ln>
        </p:spPr>
        <p:txBody>
          <a:bodyPr anchor="ctr"/>
          <a:p>
            <a:pPr algn="r">
              <a:lnSpc>
                <a:spcPct val="100000"/>
              </a:lnSpc>
            </a:pPr>
            <a:fld id="{151CA7C1-3FD1-4E51-8591-6D7CE55F1667}"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pic>
        <p:nvPicPr>
          <p:cNvPr id="288" name="Grafik 4" descr=""/>
          <p:cNvPicPr/>
          <p:nvPr/>
        </p:nvPicPr>
        <p:blipFill>
          <a:blip r:embed="rId1"/>
          <a:stretch/>
        </p:blipFill>
        <p:spPr>
          <a:xfrm>
            <a:off x="727560" y="1683720"/>
            <a:ext cx="7733520" cy="4648680"/>
          </a:xfrm>
          <a:prstGeom prst="rect">
            <a:avLst/>
          </a:prstGeom>
          <a:ln>
            <a:noFill/>
          </a:ln>
        </p:spPr>
      </p:pic>
    </p:spTree>
  </p:cSld>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9"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FitSM-1: ITSM-Prozessmodell</a:t>
            </a:r>
            <a:endParaRPr b="0" lang="en-US" sz="1800" spc="-1" strike="noStrike">
              <a:solidFill>
                <a:srgbClr val="000000"/>
              </a:solidFill>
              <a:uFill>
                <a:solidFill>
                  <a:srgbClr val="ffffff"/>
                </a:solidFill>
              </a:uFill>
              <a:latin typeface="Calibri"/>
            </a:endParaRPr>
          </a:p>
        </p:txBody>
      </p:sp>
      <p:sp>
        <p:nvSpPr>
          <p:cNvPr id="290" name="TextShape 2"/>
          <p:cNvSpPr txBox="1"/>
          <p:nvPr/>
        </p:nvSpPr>
        <p:spPr>
          <a:xfrm>
            <a:off x="457200" y="1696680"/>
            <a:ext cx="8229240" cy="4625640"/>
          </a:xfrm>
          <a:prstGeom prst="rect">
            <a:avLst/>
          </a:prstGeom>
          <a:noFill/>
          <a:ln>
            <a:noFill/>
          </a:ln>
        </p:spPr>
        <p:txBody>
          <a:bodyPr/>
          <a:p>
            <a:pPr marL="514440" indent="-514080">
              <a:lnSpc>
                <a:spcPct val="100000"/>
              </a:lnSpc>
              <a:buClr>
                <a:srgbClr val="000000"/>
              </a:buClr>
              <a:buFont typeface="Calibri"/>
              <a:buAutoNum type="arabicPeriod"/>
            </a:pPr>
            <a:r>
              <a:rPr b="0" lang="en-US" sz="2800" spc="-1" strike="noStrike">
                <a:solidFill>
                  <a:srgbClr val="000000"/>
                </a:solidFill>
                <a:uFill>
                  <a:solidFill>
                    <a:srgbClr val="ffffff"/>
                  </a:solidFill>
                </a:uFill>
                <a:latin typeface="Calibri"/>
              </a:rPr>
              <a:t>Service Portfolio Management (SPM)</a:t>
            </a:r>
            <a:endParaRPr b="0" lang="en-US" sz="2800" spc="-1" strike="noStrike">
              <a:solidFill>
                <a:srgbClr val="000000"/>
              </a:solidFill>
              <a:uFill>
                <a:solidFill>
                  <a:srgbClr val="ffffff"/>
                </a:solidFill>
              </a:uFill>
              <a:latin typeface="Calibri"/>
            </a:endParaRPr>
          </a:p>
          <a:p>
            <a:pPr marL="514440" indent="-514080">
              <a:lnSpc>
                <a:spcPct val="100000"/>
              </a:lnSpc>
              <a:buClr>
                <a:srgbClr val="000000"/>
              </a:buClr>
              <a:buFont typeface="Calibri"/>
              <a:buAutoNum type="arabicPeriod"/>
            </a:pPr>
            <a:r>
              <a:rPr b="0" lang="en-US" sz="2800" spc="-1" strike="noStrike">
                <a:solidFill>
                  <a:srgbClr val="000000"/>
                </a:solidFill>
                <a:uFill>
                  <a:solidFill>
                    <a:srgbClr val="ffffff"/>
                  </a:solidFill>
                </a:uFill>
                <a:latin typeface="Calibri"/>
              </a:rPr>
              <a:t>Service Level Management (SLM)</a:t>
            </a:r>
            <a:endParaRPr b="0" lang="en-US" sz="2800" spc="-1" strike="noStrike">
              <a:solidFill>
                <a:srgbClr val="000000"/>
              </a:solidFill>
              <a:uFill>
                <a:solidFill>
                  <a:srgbClr val="ffffff"/>
                </a:solidFill>
              </a:uFill>
              <a:latin typeface="Calibri"/>
            </a:endParaRPr>
          </a:p>
          <a:p>
            <a:pPr marL="514440" indent="-514080">
              <a:lnSpc>
                <a:spcPct val="100000"/>
              </a:lnSpc>
              <a:buClr>
                <a:srgbClr val="000000"/>
              </a:buClr>
              <a:buFont typeface="Calibri"/>
              <a:buAutoNum type="arabicPeriod"/>
            </a:pPr>
            <a:r>
              <a:rPr b="0" lang="en-US" sz="2800" spc="-1" strike="noStrike">
                <a:solidFill>
                  <a:srgbClr val="000000"/>
                </a:solidFill>
                <a:uFill>
                  <a:solidFill>
                    <a:srgbClr val="ffffff"/>
                  </a:solidFill>
                </a:uFill>
                <a:latin typeface="Calibri"/>
              </a:rPr>
              <a:t>Service Reporting Management (SRM)</a:t>
            </a:r>
            <a:endParaRPr b="0" lang="en-US" sz="2800" spc="-1" strike="noStrike">
              <a:solidFill>
                <a:srgbClr val="000000"/>
              </a:solidFill>
              <a:uFill>
                <a:solidFill>
                  <a:srgbClr val="ffffff"/>
                </a:solidFill>
              </a:uFill>
              <a:latin typeface="Calibri"/>
            </a:endParaRPr>
          </a:p>
          <a:p>
            <a:pPr marL="514440" indent="-514080">
              <a:lnSpc>
                <a:spcPct val="100000"/>
              </a:lnSpc>
              <a:buClr>
                <a:srgbClr val="000000"/>
              </a:buClr>
              <a:buFont typeface="Calibri"/>
              <a:buAutoNum type="arabicPeriod"/>
            </a:pPr>
            <a:r>
              <a:rPr b="0" lang="en-US" sz="2800" spc="-1" strike="noStrike">
                <a:solidFill>
                  <a:srgbClr val="000000"/>
                </a:solidFill>
                <a:uFill>
                  <a:solidFill>
                    <a:srgbClr val="ffffff"/>
                  </a:solidFill>
                </a:uFill>
                <a:latin typeface="Calibri"/>
              </a:rPr>
              <a:t>Service Availability &amp; Continuity Management (SACM)</a:t>
            </a:r>
            <a:endParaRPr b="0" lang="en-US" sz="2800" spc="-1" strike="noStrike">
              <a:solidFill>
                <a:srgbClr val="000000"/>
              </a:solidFill>
              <a:uFill>
                <a:solidFill>
                  <a:srgbClr val="ffffff"/>
                </a:solidFill>
              </a:uFill>
              <a:latin typeface="Calibri"/>
            </a:endParaRPr>
          </a:p>
          <a:p>
            <a:pPr marL="514440" indent="-514080">
              <a:lnSpc>
                <a:spcPct val="100000"/>
              </a:lnSpc>
              <a:buClr>
                <a:srgbClr val="000000"/>
              </a:buClr>
              <a:buFont typeface="Calibri"/>
              <a:buAutoNum type="arabicPeriod"/>
            </a:pPr>
            <a:r>
              <a:rPr b="0" lang="en-US" sz="2800" spc="-1" strike="noStrike">
                <a:solidFill>
                  <a:srgbClr val="000000"/>
                </a:solidFill>
                <a:uFill>
                  <a:solidFill>
                    <a:srgbClr val="ffffff"/>
                  </a:solidFill>
                </a:uFill>
                <a:latin typeface="Calibri"/>
              </a:rPr>
              <a:t>Capacity Management (CAPM)</a:t>
            </a:r>
            <a:endParaRPr b="0" lang="en-US" sz="2800" spc="-1" strike="noStrike">
              <a:solidFill>
                <a:srgbClr val="000000"/>
              </a:solidFill>
              <a:uFill>
                <a:solidFill>
                  <a:srgbClr val="ffffff"/>
                </a:solidFill>
              </a:uFill>
              <a:latin typeface="Calibri"/>
            </a:endParaRPr>
          </a:p>
          <a:p>
            <a:pPr marL="514440" indent="-514080">
              <a:lnSpc>
                <a:spcPct val="100000"/>
              </a:lnSpc>
              <a:buClr>
                <a:srgbClr val="000000"/>
              </a:buClr>
              <a:buFont typeface="Calibri"/>
              <a:buAutoNum type="arabicPeriod"/>
            </a:pPr>
            <a:r>
              <a:rPr b="0" lang="en-US" sz="2800" spc="-1" strike="noStrike">
                <a:solidFill>
                  <a:srgbClr val="000000"/>
                </a:solidFill>
                <a:uFill>
                  <a:solidFill>
                    <a:srgbClr val="ffffff"/>
                  </a:solidFill>
                </a:uFill>
                <a:latin typeface="Calibri"/>
              </a:rPr>
              <a:t>Information Security Management (ISM)</a:t>
            </a:r>
            <a:endParaRPr b="0" lang="en-US" sz="2800" spc="-1" strike="noStrike">
              <a:solidFill>
                <a:srgbClr val="000000"/>
              </a:solidFill>
              <a:uFill>
                <a:solidFill>
                  <a:srgbClr val="ffffff"/>
                </a:solidFill>
              </a:uFill>
              <a:latin typeface="Calibri"/>
            </a:endParaRPr>
          </a:p>
          <a:p>
            <a:pPr marL="514440" indent="-514080">
              <a:lnSpc>
                <a:spcPct val="100000"/>
              </a:lnSpc>
              <a:buClr>
                <a:srgbClr val="000000"/>
              </a:buClr>
              <a:buFont typeface="Calibri"/>
              <a:buAutoNum type="arabicPeriod"/>
            </a:pPr>
            <a:r>
              <a:rPr b="0" lang="en-US" sz="2800" spc="-1" strike="noStrike">
                <a:solidFill>
                  <a:srgbClr val="000000"/>
                </a:solidFill>
                <a:uFill>
                  <a:solidFill>
                    <a:srgbClr val="ffffff"/>
                  </a:solidFill>
                </a:uFill>
                <a:latin typeface="Calibri"/>
              </a:rPr>
              <a:t>Customer Relationship Management (CRM)</a:t>
            </a:r>
            <a:endParaRPr b="0" lang="en-US" sz="2800" spc="-1" strike="noStrike">
              <a:solidFill>
                <a:srgbClr val="000000"/>
              </a:solidFill>
              <a:uFill>
                <a:solidFill>
                  <a:srgbClr val="ffffff"/>
                </a:solidFill>
              </a:uFill>
              <a:latin typeface="Calibri"/>
            </a:endParaRPr>
          </a:p>
          <a:p>
            <a:pPr marL="514440" indent="-514080">
              <a:lnSpc>
                <a:spcPct val="100000"/>
              </a:lnSpc>
              <a:buClr>
                <a:srgbClr val="000000"/>
              </a:buClr>
              <a:buFont typeface="Calibri"/>
              <a:buAutoNum type="arabicPeriod"/>
            </a:pPr>
            <a:r>
              <a:rPr b="0" lang="en-US" sz="2800" spc="-1" strike="noStrike">
                <a:solidFill>
                  <a:srgbClr val="000000"/>
                </a:solidFill>
                <a:uFill>
                  <a:solidFill>
                    <a:srgbClr val="ffffff"/>
                  </a:solidFill>
                </a:uFill>
                <a:latin typeface="Calibri"/>
              </a:rPr>
              <a:t>Supplier Relationship Management (SUPPM)</a:t>
            </a:r>
            <a:endParaRPr b="0" lang="en-US" sz="2800" spc="-1" strike="noStrike">
              <a:solidFill>
                <a:srgbClr val="000000"/>
              </a:solidFill>
              <a:uFill>
                <a:solidFill>
                  <a:srgbClr val="ffffff"/>
                </a:solidFill>
              </a:uFill>
              <a:latin typeface="Calibri"/>
            </a:endParaRPr>
          </a:p>
          <a:p>
            <a:pPr marL="514440" indent="-514080">
              <a:lnSpc>
                <a:spcPct val="100000"/>
              </a:lnSpc>
              <a:buClr>
                <a:srgbClr val="000000"/>
              </a:buClr>
              <a:buFont typeface="Calibri"/>
              <a:buAutoNum type="arabicPeriod"/>
            </a:pPr>
            <a:r>
              <a:rPr b="0" lang="en-US" sz="2800" spc="-1" strike="noStrike">
                <a:solidFill>
                  <a:srgbClr val="000000"/>
                </a:solidFill>
                <a:uFill>
                  <a:solidFill>
                    <a:srgbClr val="ffffff"/>
                  </a:solidFill>
                </a:uFill>
                <a:latin typeface="Calibri"/>
              </a:rPr>
              <a:t>Incident &amp; Service Request Management (ISRM)</a:t>
            </a:r>
            <a:endParaRPr b="0" lang="en-US" sz="2800" spc="-1" strike="noStrike">
              <a:solidFill>
                <a:srgbClr val="000000"/>
              </a:solidFill>
              <a:uFill>
                <a:solidFill>
                  <a:srgbClr val="ffffff"/>
                </a:solidFill>
              </a:uFill>
              <a:latin typeface="Calibri"/>
            </a:endParaRPr>
          </a:p>
          <a:p>
            <a:pPr marL="514440" indent="-514080">
              <a:lnSpc>
                <a:spcPct val="100000"/>
              </a:lnSpc>
              <a:buClr>
                <a:srgbClr val="000000"/>
              </a:buClr>
              <a:buFont typeface="Calibri"/>
              <a:buAutoNum type="arabicPeriod"/>
            </a:pPr>
            <a:r>
              <a:rPr b="0" lang="en-US" sz="2800" spc="-1" strike="noStrike">
                <a:solidFill>
                  <a:srgbClr val="000000"/>
                </a:solidFill>
                <a:uFill>
                  <a:solidFill>
                    <a:srgbClr val="ffffff"/>
                  </a:solidFill>
                </a:uFill>
                <a:latin typeface="Calibri"/>
              </a:rPr>
              <a:t>Problem Management (PM)</a:t>
            </a:r>
            <a:endParaRPr b="0" lang="en-US" sz="2800" spc="-1" strike="noStrike">
              <a:solidFill>
                <a:srgbClr val="000000"/>
              </a:solidFill>
              <a:uFill>
                <a:solidFill>
                  <a:srgbClr val="ffffff"/>
                </a:solidFill>
              </a:uFill>
              <a:latin typeface="Calibri"/>
            </a:endParaRPr>
          </a:p>
          <a:p>
            <a:pPr marL="514440" indent="-514080">
              <a:lnSpc>
                <a:spcPct val="100000"/>
              </a:lnSpc>
              <a:buClr>
                <a:srgbClr val="000000"/>
              </a:buClr>
              <a:buFont typeface="Calibri"/>
              <a:buAutoNum type="arabicPeriod"/>
            </a:pPr>
            <a:r>
              <a:rPr b="0" lang="en-US" sz="2800" spc="-1" strike="noStrike">
                <a:solidFill>
                  <a:srgbClr val="000000"/>
                </a:solidFill>
                <a:uFill>
                  <a:solidFill>
                    <a:srgbClr val="ffffff"/>
                  </a:solidFill>
                </a:uFill>
                <a:latin typeface="Calibri"/>
              </a:rPr>
              <a:t>Configuration Management (CONFM)</a:t>
            </a:r>
            <a:endParaRPr b="0" lang="en-US" sz="2800" spc="-1" strike="noStrike">
              <a:solidFill>
                <a:srgbClr val="000000"/>
              </a:solidFill>
              <a:uFill>
                <a:solidFill>
                  <a:srgbClr val="ffffff"/>
                </a:solidFill>
              </a:uFill>
              <a:latin typeface="Calibri"/>
            </a:endParaRPr>
          </a:p>
          <a:p>
            <a:pPr marL="514440" indent="-514080">
              <a:lnSpc>
                <a:spcPct val="100000"/>
              </a:lnSpc>
              <a:buClr>
                <a:srgbClr val="000000"/>
              </a:buClr>
              <a:buFont typeface="Calibri"/>
              <a:buAutoNum type="arabicPeriod"/>
            </a:pPr>
            <a:r>
              <a:rPr b="0" lang="en-US" sz="2800" spc="-1" strike="noStrike">
                <a:solidFill>
                  <a:srgbClr val="000000"/>
                </a:solidFill>
                <a:uFill>
                  <a:solidFill>
                    <a:srgbClr val="ffffff"/>
                  </a:solidFill>
                </a:uFill>
                <a:latin typeface="Calibri"/>
              </a:rPr>
              <a:t>Change Management (CHM)</a:t>
            </a:r>
            <a:endParaRPr b="0" lang="en-US" sz="2800" spc="-1" strike="noStrike">
              <a:solidFill>
                <a:srgbClr val="000000"/>
              </a:solidFill>
              <a:uFill>
                <a:solidFill>
                  <a:srgbClr val="ffffff"/>
                </a:solidFill>
              </a:uFill>
              <a:latin typeface="Calibri"/>
            </a:endParaRPr>
          </a:p>
          <a:p>
            <a:pPr marL="514440" indent="-514080">
              <a:lnSpc>
                <a:spcPct val="100000"/>
              </a:lnSpc>
              <a:buClr>
                <a:srgbClr val="000000"/>
              </a:buClr>
              <a:buFont typeface="Calibri"/>
              <a:buAutoNum type="arabicPeriod"/>
            </a:pPr>
            <a:r>
              <a:rPr b="0" lang="en-US" sz="2800" spc="-1" strike="noStrike">
                <a:solidFill>
                  <a:srgbClr val="000000"/>
                </a:solidFill>
                <a:uFill>
                  <a:solidFill>
                    <a:srgbClr val="ffffff"/>
                  </a:solidFill>
                </a:uFill>
                <a:latin typeface="Calibri"/>
              </a:rPr>
              <a:t>Release &amp; Deployment Management (RDM)</a:t>
            </a:r>
            <a:endParaRPr b="0" lang="en-US" sz="2800" spc="-1" strike="noStrike">
              <a:solidFill>
                <a:srgbClr val="000000"/>
              </a:solidFill>
              <a:uFill>
                <a:solidFill>
                  <a:srgbClr val="ffffff"/>
                </a:solidFill>
              </a:uFill>
              <a:latin typeface="Calibri"/>
            </a:endParaRPr>
          </a:p>
          <a:p>
            <a:pPr marL="514440" indent="-514080">
              <a:lnSpc>
                <a:spcPct val="100000"/>
              </a:lnSpc>
              <a:buClr>
                <a:srgbClr val="000000"/>
              </a:buClr>
              <a:buFont typeface="Calibri"/>
              <a:buAutoNum type="arabicPeriod"/>
            </a:pPr>
            <a:r>
              <a:rPr b="0" lang="en-US" sz="2800" spc="-1" strike="noStrike">
                <a:solidFill>
                  <a:srgbClr val="000000"/>
                </a:solidFill>
                <a:uFill>
                  <a:solidFill>
                    <a:srgbClr val="ffffff"/>
                  </a:solidFill>
                </a:uFill>
                <a:latin typeface="Calibri"/>
              </a:rPr>
              <a:t>Continual Service Improvement Management (CSI)</a:t>
            </a:r>
            <a:endParaRPr b="0" lang="en-US" sz="2800" spc="-1" strike="noStrike">
              <a:solidFill>
                <a:srgbClr val="000000"/>
              </a:solidFill>
              <a:uFill>
                <a:solidFill>
                  <a:srgbClr val="ffffff"/>
                </a:solidFill>
              </a:uFill>
              <a:latin typeface="Calibri"/>
            </a:endParaRPr>
          </a:p>
        </p:txBody>
      </p:sp>
      <p:sp>
        <p:nvSpPr>
          <p:cNvPr id="291" name="TextShape 3"/>
          <p:cNvSpPr txBox="1"/>
          <p:nvPr/>
        </p:nvSpPr>
        <p:spPr>
          <a:xfrm>
            <a:off x="6553080" y="6430680"/>
            <a:ext cx="2133360" cy="364680"/>
          </a:xfrm>
          <a:prstGeom prst="rect">
            <a:avLst/>
          </a:prstGeom>
          <a:noFill/>
          <a:ln>
            <a:noFill/>
          </a:ln>
        </p:spPr>
        <p:txBody>
          <a:bodyPr anchor="ctr"/>
          <a:p>
            <a:pPr algn="r">
              <a:lnSpc>
                <a:spcPct val="100000"/>
              </a:lnSpc>
            </a:pPr>
            <a:fld id="{8DC70B53-CC2C-47C7-BFAF-18B535724C73}"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2"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Verwandte Standards und Rahmenwerke</a:t>
            </a:r>
            <a:endParaRPr b="0" lang="en-US" sz="1800" spc="-1" strike="noStrike">
              <a:solidFill>
                <a:srgbClr val="000000"/>
              </a:solidFill>
              <a:uFill>
                <a:solidFill>
                  <a:srgbClr val="ffffff"/>
                </a:solidFill>
              </a:uFill>
              <a:latin typeface="Calibri"/>
            </a:endParaRPr>
          </a:p>
        </p:txBody>
      </p:sp>
      <p:sp>
        <p:nvSpPr>
          <p:cNvPr id="293" name="TextShape 2"/>
          <p:cNvSpPr txBox="1"/>
          <p:nvPr/>
        </p:nvSpPr>
        <p:spPr>
          <a:xfrm>
            <a:off x="6553080" y="6430680"/>
            <a:ext cx="2133360" cy="364680"/>
          </a:xfrm>
          <a:prstGeom prst="rect">
            <a:avLst/>
          </a:prstGeom>
          <a:noFill/>
          <a:ln>
            <a:noFill/>
          </a:ln>
        </p:spPr>
        <p:txBody>
          <a:bodyPr anchor="ctr"/>
          <a:p>
            <a:pPr algn="r">
              <a:lnSpc>
                <a:spcPct val="100000"/>
              </a:lnSpc>
            </a:pPr>
            <a:fld id="{CFF787A9-4C48-49E7-82E6-85B26BBF14B0}"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294" name="CustomShape 3"/>
          <p:cNvSpPr/>
          <p:nvPr/>
        </p:nvSpPr>
        <p:spPr>
          <a:xfrm>
            <a:off x="5733720" y="3358800"/>
            <a:ext cx="1994400" cy="2817000"/>
          </a:xfrm>
          <a:prstGeom prst="rect">
            <a:avLst/>
          </a:prstGeom>
          <a:solidFill>
            <a:srgbClr val="eaeaea"/>
          </a:solidFill>
          <a:ln w="12600">
            <a:noFill/>
          </a:ln>
        </p:spPr>
        <p:style>
          <a:lnRef idx="0"/>
          <a:fillRef idx="0"/>
          <a:effectRef idx="0"/>
          <a:fontRef idx="minor"/>
        </p:style>
      </p:sp>
      <p:sp>
        <p:nvSpPr>
          <p:cNvPr id="295" name="CustomShape 4"/>
          <p:cNvSpPr/>
          <p:nvPr/>
        </p:nvSpPr>
        <p:spPr>
          <a:xfrm>
            <a:off x="1358280" y="3820680"/>
            <a:ext cx="1818720" cy="429480"/>
          </a:xfrm>
          <a:prstGeom prst="rect">
            <a:avLst/>
          </a:prstGeom>
          <a:ln>
            <a:round/>
          </a:ln>
        </p:spPr>
        <p:style>
          <a:lnRef idx="2">
            <a:schemeClr val="accent1">
              <a:shade val="50000"/>
            </a:schemeClr>
          </a:lnRef>
          <a:fillRef idx="1">
            <a:schemeClr val="accent1"/>
          </a:fillRef>
          <a:effectRef idx="0">
            <a:schemeClr val="accent1"/>
          </a:effectRef>
          <a:fontRef idx="minor"/>
        </p:style>
        <p:txBody>
          <a:bodyPr wrap="none" lIns="64440" rIns="64440" tIns="32040" bIns="32040" anchor="ctr"/>
          <a:p>
            <a:pPr algn="ctr">
              <a:lnSpc>
                <a:spcPct val="100000"/>
              </a:lnSpc>
            </a:pPr>
            <a:r>
              <a:rPr b="0" lang="de-DE" sz="1400" spc="-1" strike="noStrike">
                <a:solidFill>
                  <a:srgbClr val="ffffff"/>
                </a:solidFill>
                <a:uFill>
                  <a:solidFill>
                    <a:srgbClr val="ffffff"/>
                  </a:solidFill>
                </a:uFill>
                <a:latin typeface="Calibri"/>
              </a:rPr>
              <a:t>ITIL</a:t>
            </a:r>
            <a:endParaRPr b="0" lang="de-DE" sz="1800" spc="-1" strike="noStrike">
              <a:solidFill>
                <a:srgbClr val="000000"/>
              </a:solidFill>
              <a:uFill>
                <a:solidFill>
                  <a:srgbClr val="ffffff"/>
                </a:solidFill>
              </a:uFill>
              <a:latin typeface="Arial"/>
            </a:endParaRPr>
          </a:p>
        </p:txBody>
      </p:sp>
      <p:sp>
        <p:nvSpPr>
          <p:cNvPr id="296" name="CustomShape 5"/>
          <p:cNvSpPr/>
          <p:nvPr/>
        </p:nvSpPr>
        <p:spPr>
          <a:xfrm>
            <a:off x="1364760" y="4783680"/>
            <a:ext cx="1818720" cy="429480"/>
          </a:xfrm>
          <a:prstGeom prst="rect">
            <a:avLst/>
          </a:prstGeom>
          <a:ln>
            <a:round/>
          </a:ln>
        </p:spPr>
        <p:style>
          <a:lnRef idx="2">
            <a:schemeClr val="accent1">
              <a:shade val="50000"/>
            </a:schemeClr>
          </a:lnRef>
          <a:fillRef idx="1">
            <a:schemeClr val="accent1"/>
          </a:fillRef>
          <a:effectRef idx="0">
            <a:schemeClr val="accent1"/>
          </a:effectRef>
          <a:fontRef idx="minor"/>
        </p:style>
        <p:txBody>
          <a:bodyPr wrap="none" lIns="64440" rIns="64440" tIns="32040" bIns="32040" anchor="ctr"/>
          <a:p>
            <a:pPr algn="ctr">
              <a:lnSpc>
                <a:spcPct val="100000"/>
              </a:lnSpc>
            </a:pPr>
            <a:r>
              <a:rPr b="0" lang="de-DE" sz="1400" spc="-1" strike="noStrike">
                <a:solidFill>
                  <a:srgbClr val="ffffff"/>
                </a:solidFill>
                <a:uFill>
                  <a:solidFill>
                    <a:srgbClr val="ffffff"/>
                  </a:solidFill>
                </a:uFill>
                <a:latin typeface="Calibri"/>
              </a:rPr>
              <a:t>COBIT</a:t>
            </a:r>
            <a:endParaRPr b="0" lang="de-DE" sz="1800" spc="-1" strike="noStrike">
              <a:solidFill>
                <a:srgbClr val="000000"/>
              </a:solidFill>
              <a:uFill>
                <a:solidFill>
                  <a:srgbClr val="ffffff"/>
                </a:solidFill>
              </a:uFill>
              <a:latin typeface="Arial"/>
            </a:endParaRPr>
          </a:p>
        </p:txBody>
      </p:sp>
      <p:sp>
        <p:nvSpPr>
          <p:cNvPr id="297" name="CustomShape 6"/>
          <p:cNvSpPr/>
          <p:nvPr/>
        </p:nvSpPr>
        <p:spPr>
          <a:xfrm>
            <a:off x="2552040" y="1894680"/>
            <a:ext cx="1644840" cy="429480"/>
          </a:xfrm>
          <a:prstGeom prst="rect">
            <a:avLst/>
          </a:prstGeom>
          <a:ln>
            <a:round/>
          </a:ln>
        </p:spPr>
        <p:style>
          <a:lnRef idx="2">
            <a:schemeClr val="accent3">
              <a:shade val="50000"/>
            </a:schemeClr>
          </a:lnRef>
          <a:fillRef idx="1">
            <a:schemeClr val="accent3"/>
          </a:fillRef>
          <a:effectRef idx="0">
            <a:schemeClr val="accent3"/>
          </a:effectRef>
          <a:fontRef idx="minor"/>
        </p:style>
        <p:txBody>
          <a:bodyPr wrap="none" lIns="64440" rIns="64440" tIns="32040" bIns="32040" anchor="ctr"/>
          <a:p>
            <a:pPr algn="ctr">
              <a:lnSpc>
                <a:spcPct val="100000"/>
              </a:lnSpc>
            </a:pPr>
            <a:r>
              <a:rPr b="0" lang="de-DE" sz="1400" spc="-1" strike="noStrike">
                <a:solidFill>
                  <a:srgbClr val="ffffff"/>
                </a:solidFill>
                <a:uFill>
                  <a:solidFill>
                    <a:srgbClr val="ffffff"/>
                  </a:solidFill>
                </a:uFill>
                <a:latin typeface="Calibri"/>
              </a:rPr>
              <a:t>ISO 9000</a:t>
            </a:r>
            <a:endParaRPr b="0" lang="de-DE" sz="1800" spc="-1" strike="noStrike">
              <a:solidFill>
                <a:srgbClr val="000000"/>
              </a:solidFill>
              <a:uFill>
                <a:solidFill>
                  <a:srgbClr val="ffffff"/>
                </a:solidFill>
              </a:uFill>
              <a:latin typeface="Arial"/>
            </a:endParaRPr>
          </a:p>
        </p:txBody>
      </p:sp>
      <p:sp>
        <p:nvSpPr>
          <p:cNvPr id="298" name="CustomShape 7"/>
          <p:cNvSpPr/>
          <p:nvPr/>
        </p:nvSpPr>
        <p:spPr>
          <a:xfrm>
            <a:off x="3594960" y="5746320"/>
            <a:ext cx="1818720" cy="429480"/>
          </a:xfrm>
          <a:prstGeom prst="rect">
            <a:avLst/>
          </a:prstGeom>
          <a:ln>
            <a:round/>
          </a:ln>
        </p:spPr>
        <p:style>
          <a:lnRef idx="2">
            <a:schemeClr val="accent5">
              <a:shade val="50000"/>
            </a:schemeClr>
          </a:lnRef>
          <a:fillRef idx="1">
            <a:schemeClr val="accent5"/>
          </a:fillRef>
          <a:effectRef idx="0">
            <a:schemeClr val="accent5"/>
          </a:effectRef>
          <a:fontRef idx="minor"/>
        </p:style>
        <p:txBody>
          <a:bodyPr wrap="none" lIns="64440" rIns="64440" tIns="32040" bIns="32040" anchor="ctr"/>
          <a:p>
            <a:pPr algn="ctr">
              <a:lnSpc>
                <a:spcPct val="100000"/>
              </a:lnSpc>
            </a:pPr>
            <a:r>
              <a:rPr b="0" lang="de-DE" sz="1400" spc="-1" strike="noStrike">
                <a:solidFill>
                  <a:srgbClr val="ffffff"/>
                </a:solidFill>
                <a:uFill>
                  <a:solidFill>
                    <a:srgbClr val="ffffff"/>
                  </a:solidFill>
                </a:uFill>
                <a:latin typeface="Calibri"/>
              </a:rPr>
              <a:t>CMMI</a:t>
            </a:r>
            <a:endParaRPr b="0" lang="de-DE" sz="1800" spc="-1" strike="noStrike">
              <a:solidFill>
                <a:srgbClr val="000000"/>
              </a:solidFill>
              <a:uFill>
                <a:solidFill>
                  <a:srgbClr val="ffffff"/>
                </a:solidFill>
              </a:uFill>
              <a:latin typeface="Arial"/>
            </a:endParaRPr>
          </a:p>
        </p:txBody>
      </p:sp>
      <p:sp>
        <p:nvSpPr>
          <p:cNvPr id="299" name="CustomShape 8"/>
          <p:cNvSpPr/>
          <p:nvPr/>
        </p:nvSpPr>
        <p:spPr>
          <a:xfrm>
            <a:off x="5904000" y="5323680"/>
            <a:ext cx="1644840" cy="429480"/>
          </a:xfrm>
          <a:prstGeom prst="rect">
            <a:avLst/>
          </a:prstGeom>
          <a:ln>
            <a:round/>
          </a:ln>
        </p:spPr>
        <p:style>
          <a:lnRef idx="2">
            <a:schemeClr val="accent5">
              <a:shade val="50000"/>
            </a:schemeClr>
          </a:lnRef>
          <a:fillRef idx="1">
            <a:schemeClr val="accent5"/>
          </a:fillRef>
          <a:effectRef idx="0">
            <a:schemeClr val="accent5"/>
          </a:effectRef>
          <a:fontRef idx="minor"/>
        </p:style>
        <p:txBody>
          <a:bodyPr wrap="none" lIns="64440" rIns="64440" tIns="32040" bIns="32040" anchor="ctr"/>
          <a:p>
            <a:pPr algn="ctr">
              <a:lnSpc>
                <a:spcPct val="100000"/>
              </a:lnSpc>
            </a:pPr>
            <a:r>
              <a:rPr b="0" i="1" lang="de-DE" sz="1100" spc="-1" strike="noStrike">
                <a:solidFill>
                  <a:srgbClr val="ffffff"/>
                </a:solidFill>
                <a:uFill>
                  <a:solidFill>
                    <a:srgbClr val="ffffff"/>
                  </a:solidFill>
                </a:uFill>
                <a:latin typeface="Arial"/>
              </a:rPr>
              <a:t>Reifegradmodell aus  dem</a:t>
            </a:r>
            <a:r>
              <a:rPr b="0" i="1" lang="de-DE" sz="1100" spc="-1" strike="noStrike">
                <a:solidFill>
                  <a:srgbClr val="ffffff"/>
                </a:solidFill>
                <a:uFill>
                  <a:solidFill>
                    <a:srgbClr val="ffffff"/>
                  </a:solidFill>
                </a:uFill>
                <a:latin typeface="Arial"/>
              </a:rPr>
              <a:t>
</a:t>
            </a:r>
            <a:r>
              <a:rPr b="0" i="1" lang="de-DE" sz="1100" spc="-1" strike="noStrike">
                <a:solidFill>
                  <a:srgbClr val="ffffff"/>
                </a:solidFill>
                <a:uFill>
                  <a:solidFill>
                    <a:srgbClr val="ffffff"/>
                  </a:solidFill>
                </a:uFill>
                <a:latin typeface="Arial"/>
              </a:rPr>
              <a:t>Software Engineering</a:t>
            </a:r>
            <a:endParaRPr b="0" lang="de-DE" sz="1800" spc="-1" strike="noStrike">
              <a:solidFill>
                <a:srgbClr val="000000"/>
              </a:solidFill>
              <a:uFill>
                <a:solidFill>
                  <a:srgbClr val="ffffff"/>
                </a:solidFill>
              </a:uFill>
              <a:latin typeface="Arial"/>
            </a:endParaRPr>
          </a:p>
        </p:txBody>
      </p:sp>
      <p:sp>
        <p:nvSpPr>
          <p:cNvPr id="300" name="CustomShape 9"/>
          <p:cNvSpPr/>
          <p:nvPr/>
        </p:nvSpPr>
        <p:spPr>
          <a:xfrm>
            <a:off x="5916600" y="3757320"/>
            <a:ext cx="1644840" cy="429480"/>
          </a:xfrm>
          <a:prstGeom prst="rect">
            <a:avLst/>
          </a:prstGeom>
          <a:ln>
            <a:round/>
          </a:ln>
        </p:spPr>
        <p:style>
          <a:lnRef idx="2">
            <a:schemeClr val="accent1">
              <a:shade val="50000"/>
            </a:schemeClr>
          </a:lnRef>
          <a:fillRef idx="1">
            <a:schemeClr val="accent1"/>
          </a:fillRef>
          <a:effectRef idx="0">
            <a:schemeClr val="accent1"/>
          </a:effectRef>
          <a:fontRef idx="minor"/>
        </p:style>
        <p:txBody>
          <a:bodyPr wrap="none" lIns="64440" rIns="64440" tIns="32040" bIns="32040" anchor="ctr"/>
          <a:p>
            <a:pPr algn="ctr">
              <a:lnSpc>
                <a:spcPct val="100000"/>
              </a:lnSpc>
            </a:pPr>
            <a:r>
              <a:rPr b="0" i="1" lang="de-DE" sz="1100" spc="-1" strike="noStrike">
                <a:solidFill>
                  <a:srgbClr val="ffffff"/>
                </a:solidFill>
                <a:uFill>
                  <a:solidFill>
                    <a:srgbClr val="ffffff"/>
                  </a:solidFill>
                </a:uFill>
                <a:latin typeface="Arial"/>
              </a:rPr>
              <a:t>IT-Service-Management </a:t>
            </a:r>
            <a:r>
              <a:rPr b="0" i="1" lang="de-DE" sz="1100" spc="-1" strike="noStrike">
                <a:solidFill>
                  <a:srgbClr val="ffffff"/>
                </a:solidFill>
                <a:uFill>
                  <a:solidFill>
                    <a:srgbClr val="ffffff"/>
                  </a:solidFill>
                </a:uFill>
                <a:latin typeface="Arial"/>
              </a:rPr>
              <a:t>
</a:t>
            </a:r>
            <a:r>
              <a:rPr b="0" i="1" lang="de-DE" sz="1100" spc="-1" strike="noStrike">
                <a:solidFill>
                  <a:srgbClr val="ffffff"/>
                </a:solidFill>
                <a:uFill>
                  <a:solidFill>
                    <a:srgbClr val="ffffff"/>
                  </a:solidFill>
                </a:uFill>
                <a:latin typeface="Arial"/>
              </a:rPr>
              <a:t>Standard / Rahmenwerk</a:t>
            </a:r>
            <a:endParaRPr b="0" lang="de-DE" sz="1800" spc="-1" strike="noStrike">
              <a:solidFill>
                <a:srgbClr val="000000"/>
              </a:solidFill>
              <a:uFill>
                <a:solidFill>
                  <a:srgbClr val="ffffff"/>
                </a:solidFill>
              </a:uFill>
              <a:latin typeface="Arial"/>
            </a:endParaRPr>
          </a:p>
        </p:txBody>
      </p:sp>
      <p:sp>
        <p:nvSpPr>
          <p:cNvPr id="301" name="CustomShape 10"/>
          <p:cNvSpPr/>
          <p:nvPr/>
        </p:nvSpPr>
        <p:spPr>
          <a:xfrm>
            <a:off x="5904000" y="4279320"/>
            <a:ext cx="1644840" cy="429480"/>
          </a:xfrm>
          <a:prstGeom prst="rect">
            <a:avLst/>
          </a:prstGeom>
          <a:ln>
            <a:round/>
          </a:ln>
        </p:spPr>
        <p:style>
          <a:lnRef idx="2">
            <a:schemeClr val="accent3">
              <a:shade val="50000"/>
            </a:schemeClr>
          </a:lnRef>
          <a:fillRef idx="1">
            <a:schemeClr val="accent3"/>
          </a:fillRef>
          <a:effectRef idx="0">
            <a:schemeClr val="accent3"/>
          </a:effectRef>
          <a:fontRef idx="minor"/>
        </p:style>
        <p:txBody>
          <a:bodyPr wrap="none" lIns="64440" rIns="64440" tIns="32040" bIns="32040" anchor="ctr"/>
          <a:p>
            <a:pPr algn="ctr">
              <a:lnSpc>
                <a:spcPct val="100000"/>
              </a:lnSpc>
            </a:pPr>
            <a:r>
              <a:rPr b="0" i="1" lang="de-DE" sz="1100" spc="-1" strike="noStrike">
                <a:solidFill>
                  <a:srgbClr val="ffffff"/>
                </a:solidFill>
                <a:uFill>
                  <a:solidFill>
                    <a:srgbClr val="ffffff"/>
                  </a:solidFill>
                </a:uFill>
                <a:latin typeface="Arial"/>
              </a:rPr>
              <a:t>Qualitätsmanagement-</a:t>
            </a:r>
            <a:endParaRPr b="0" lang="de-DE" sz="1800" spc="-1" strike="noStrike">
              <a:solidFill>
                <a:srgbClr val="000000"/>
              </a:solidFill>
              <a:uFill>
                <a:solidFill>
                  <a:srgbClr val="ffffff"/>
                </a:solidFill>
              </a:uFill>
              <a:latin typeface="Arial"/>
            </a:endParaRPr>
          </a:p>
          <a:p>
            <a:pPr algn="ctr">
              <a:lnSpc>
                <a:spcPct val="100000"/>
              </a:lnSpc>
            </a:pPr>
            <a:r>
              <a:rPr b="0" i="1" lang="de-DE" sz="1100" spc="-1" strike="noStrike">
                <a:solidFill>
                  <a:srgbClr val="ffffff"/>
                </a:solidFill>
                <a:uFill>
                  <a:solidFill>
                    <a:srgbClr val="ffffff"/>
                  </a:solidFill>
                </a:uFill>
                <a:latin typeface="Arial"/>
              </a:rPr>
              <a:t>standard</a:t>
            </a:r>
            <a:endParaRPr b="0" lang="de-DE" sz="1800" spc="-1" strike="noStrike">
              <a:solidFill>
                <a:srgbClr val="000000"/>
              </a:solidFill>
              <a:uFill>
                <a:solidFill>
                  <a:srgbClr val="ffffff"/>
                </a:solidFill>
              </a:uFill>
              <a:latin typeface="Arial"/>
            </a:endParaRPr>
          </a:p>
        </p:txBody>
      </p:sp>
      <p:sp>
        <p:nvSpPr>
          <p:cNvPr id="302" name="Line 11"/>
          <p:cNvSpPr/>
          <p:nvPr/>
        </p:nvSpPr>
        <p:spPr>
          <a:xfrm>
            <a:off x="5985720" y="5885280"/>
            <a:ext cx="1518120" cy="360"/>
          </a:xfrm>
          <a:prstGeom prst="line">
            <a:avLst/>
          </a:prstGeom>
          <a:ln w="25560">
            <a:solidFill>
              <a:schemeClr val="tx1">
                <a:lumMod val="65000"/>
                <a:lumOff val="35000"/>
              </a:schemeClr>
            </a:solidFill>
            <a:round/>
            <a:tailEnd len="lg" type="arrow" w="lg"/>
          </a:ln>
        </p:spPr>
        <p:style>
          <a:lnRef idx="0"/>
          <a:fillRef idx="0"/>
          <a:effectRef idx="0"/>
          <a:fontRef idx="minor"/>
        </p:style>
      </p:sp>
      <p:sp>
        <p:nvSpPr>
          <p:cNvPr id="303" name="CustomShape 12"/>
          <p:cNvSpPr/>
          <p:nvPr/>
        </p:nvSpPr>
        <p:spPr>
          <a:xfrm>
            <a:off x="5733720" y="5901120"/>
            <a:ext cx="2074680" cy="216720"/>
          </a:xfrm>
          <a:prstGeom prst="rect">
            <a:avLst/>
          </a:prstGeom>
          <a:noFill/>
          <a:ln w="50760">
            <a:noFill/>
          </a:ln>
        </p:spPr>
        <p:style>
          <a:lnRef idx="0"/>
          <a:fillRef idx="0"/>
          <a:effectRef idx="0"/>
          <a:fontRef idx="minor"/>
        </p:style>
        <p:txBody>
          <a:bodyPr lIns="64440" rIns="64440" tIns="32040" bIns="32040"/>
          <a:p>
            <a:pPr algn="ctr">
              <a:lnSpc>
                <a:spcPct val="100000"/>
              </a:lnSpc>
            </a:pPr>
            <a:r>
              <a:rPr b="1" i="1" lang="de-DE" sz="1000" spc="-1" strike="noStrike">
                <a:solidFill>
                  <a:srgbClr val="000000"/>
                </a:solidFill>
                <a:uFill>
                  <a:solidFill>
                    <a:srgbClr val="ffffff"/>
                  </a:solidFill>
                </a:uFill>
                <a:latin typeface="Arial"/>
              </a:rPr>
              <a:t>Adaption von Konzepten</a:t>
            </a:r>
            <a:endParaRPr b="0" lang="de-DE" sz="1800" spc="-1" strike="noStrike">
              <a:solidFill>
                <a:srgbClr val="000000"/>
              </a:solidFill>
              <a:uFill>
                <a:solidFill>
                  <a:srgbClr val="ffffff"/>
                </a:solidFill>
              </a:uFill>
              <a:latin typeface="Arial"/>
            </a:endParaRPr>
          </a:p>
        </p:txBody>
      </p:sp>
      <p:sp>
        <p:nvSpPr>
          <p:cNvPr id="304" name="CustomShape 13"/>
          <p:cNvSpPr/>
          <p:nvPr/>
        </p:nvSpPr>
        <p:spPr>
          <a:xfrm>
            <a:off x="5819400" y="3405600"/>
            <a:ext cx="1807920" cy="216720"/>
          </a:xfrm>
          <a:prstGeom prst="rect">
            <a:avLst/>
          </a:prstGeom>
          <a:noFill/>
          <a:ln w="50760">
            <a:noFill/>
          </a:ln>
        </p:spPr>
        <p:style>
          <a:lnRef idx="0"/>
          <a:fillRef idx="0"/>
          <a:effectRef idx="0"/>
          <a:fontRef idx="minor"/>
        </p:style>
        <p:txBody>
          <a:bodyPr lIns="64440" rIns="64440" tIns="32040" bIns="32040"/>
          <a:p>
            <a:pPr algn="ctr">
              <a:lnSpc>
                <a:spcPct val="100000"/>
              </a:lnSpc>
            </a:pPr>
            <a:r>
              <a:rPr b="1" i="1" lang="de-DE" sz="1000" spc="-1" strike="noStrike">
                <a:solidFill>
                  <a:srgbClr val="000000"/>
                </a:solidFill>
                <a:uFill>
                  <a:solidFill>
                    <a:srgbClr val="ffffff"/>
                  </a:solidFill>
                </a:uFill>
                <a:latin typeface="Arial"/>
              </a:rPr>
              <a:t>Legende</a:t>
            </a:r>
            <a:endParaRPr b="0" lang="de-DE" sz="1800" spc="-1" strike="noStrike">
              <a:solidFill>
                <a:srgbClr val="000000"/>
              </a:solidFill>
              <a:uFill>
                <a:solidFill>
                  <a:srgbClr val="ffffff"/>
                </a:solidFill>
              </a:uFill>
              <a:latin typeface="Arial"/>
            </a:endParaRPr>
          </a:p>
        </p:txBody>
      </p:sp>
      <p:sp>
        <p:nvSpPr>
          <p:cNvPr id="305" name="CustomShape 14"/>
          <p:cNvSpPr/>
          <p:nvPr/>
        </p:nvSpPr>
        <p:spPr>
          <a:xfrm>
            <a:off x="1335240" y="2857680"/>
            <a:ext cx="1818720" cy="429480"/>
          </a:xfrm>
          <a:prstGeom prst="rect">
            <a:avLst/>
          </a:prstGeom>
          <a:ln>
            <a:round/>
          </a:ln>
        </p:spPr>
        <p:style>
          <a:lnRef idx="2">
            <a:schemeClr val="accent4">
              <a:shade val="50000"/>
            </a:schemeClr>
          </a:lnRef>
          <a:fillRef idx="1">
            <a:schemeClr val="accent4"/>
          </a:fillRef>
          <a:effectRef idx="0">
            <a:schemeClr val="accent4"/>
          </a:effectRef>
          <a:fontRef idx="minor"/>
        </p:style>
        <p:txBody>
          <a:bodyPr wrap="none" lIns="64440" rIns="64440" tIns="32040" bIns="32040" anchor="ctr"/>
          <a:p>
            <a:pPr algn="ctr">
              <a:lnSpc>
                <a:spcPct val="100000"/>
              </a:lnSpc>
            </a:pPr>
            <a:r>
              <a:rPr b="0" lang="de-DE" sz="1400" spc="-1" strike="noStrike">
                <a:solidFill>
                  <a:srgbClr val="ffffff"/>
                </a:solidFill>
                <a:uFill>
                  <a:solidFill>
                    <a:srgbClr val="ffffff"/>
                  </a:solidFill>
                </a:uFill>
                <a:latin typeface="Calibri"/>
              </a:rPr>
              <a:t>ISO/IEC 27000</a:t>
            </a:r>
            <a:endParaRPr b="0" lang="de-DE" sz="1800" spc="-1" strike="noStrike">
              <a:solidFill>
                <a:srgbClr val="000000"/>
              </a:solidFill>
              <a:uFill>
                <a:solidFill>
                  <a:srgbClr val="ffffff"/>
                </a:solidFill>
              </a:uFill>
              <a:latin typeface="Arial"/>
            </a:endParaRPr>
          </a:p>
        </p:txBody>
      </p:sp>
      <p:sp>
        <p:nvSpPr>
          <p:cNvPr id="306" name="CustomShape 15"/>
          <p:cNvSpPr/>
          <p:nvPr/>
        </p:nvSpPr>
        <p:spPr>
          <a:xfrm>
            <a:off x="3594960" y="2844000"/>
            <a:ext cx="1818720" cy="429480"/>
          </a:xfrm>
          <a:prstGeom prst="rect">
            <a:avLst/>
          </a:prstGeom>
          <a:ln>
            <a:round/>
          </a:ln>
        </p:spPr>
        <p:style>
          <a:lnRef idx="2">
            <a:schemeClr val="accent1">
              <a:shade val="50000"/>
            </a:schemeClr>
          </a:lnRef>
          <a:fillRef idx="1">
            <a:schemeClr val="accent1"/>
          </a:fillRef>
          <a:effectRef idx="0">
            <a:schemeClr val="accent1"/>
          </a:effectRef>
          <a:fontRef idx="minor"/>
        </p:style>
        <p:txBody>
          <a:bodyPr wrap="none" lIns="64440" rIns="64440" tIns="32040" bIns="32040" anchor="ctr"/>
          <a:p>
            <a:pPr algn="ctr">
              <a:lnSpc>
                <a:spcPct val="100000"/>
              </a:lnSpc>
            </a:pPr>
            <a:r>
              <a:rPr b="0" lang="de-DE" sz="1400" spc="-1" strike="noStrike">
                <a:solidFill>
                  <a:srgbClr val="ffffff"/>
                </a:solidFill>
                <a:uFill>
                  <a:solidFill>
                    <a:srgbClr val="ffffff"/>
                  </a:solidFill>
                </a:uFill>
                <a:latin typeface="Calibri"/>
              </a:rPr>
              <a:t>ISO/IEC 20000</a:t>
            </a:r>
            <a:endParaRPr b="0" lang="de-DE" sz="1800" spc="-1" strike="noStrike">
              <a:solidFill>
                <a:srgbClr val="000000"/>
              </a:solidFill>
              <a:uFill>
                <a:solidFill>
                  <a:srgbClr val="ffffff"/>
                </a:solidFill>
              </a:uFill>
              <a:latin typeface="Arial"/>
            </a:endParaRPr>
          </a:p>
        </p:txBody>
      </p:sp>
      <p:sp>
        <p:nvSpPr>
          <p:cNvPr id="307" name="CustomShape 16"/>
          <p:cNvSpPr/>
          <p:nvPr/>
        </p:nvSpPr>
        <p:spPr>
          <a:xfrm>
            <a:off x="3594960" y="3778560"/>
            <a:ext cx="1818720" cy="429480"/>
          </a:xfrm>
          <a:prstGeom prst="rect">
            <a:avLst/>
          </a:prstGeom>
          <a:ln>
            <a:round/>
          </a:ln>
        </p:spPr>
        <p:style>
          <a:lnRef idx="2">
            <a:schemeClr val="accent1">
              <a:shade val="50000"/>
            </a:schemeClr>
          </a:lnRef>
          <a:fillRef idx="1">
            <a:schemeClr val="accent1"/>
          </a:fillRef>
          <a:effectRef idx="0">
            <a:schemeClr val="accent1"/>
          </a:effectRef>
          <a:fontRef idx="minor"/>
        </p:style>
        <p:txBody>
          <a:bodyPr wrap="none" lIns="64440" rIns="64440" tIns="32040" bIns="32040" anchor="ctr"/>
          <a:p>
            <a:pPr algn="ctr">
              <a:lnSpc>
                <a:spcPct val="100000"/>
              </a:lnSpc>
            </a:pPr>
            <a:r>
              <a:rPr b="1" lang="de-DE" sz="1400" spc="-1" strike="noStrike">
                <a:solidFill>
                  <a:srgbClr val="ffffff"/>
                </a:solidFill>
                <a:uFill>
                  <a:solidFill>
                    <a:srgbClr val="ffffff"/>
                  </a:solidFill>
                </a:uFill>
                <a:latin typeface="Calibri"/>
              </a:rPr>
              <a:t>FitSM</a:t>
            </a:r>
            <a:endParaRPr b="0" lang="de-DE" sz="1800" spc="-1" strike="noStrike">
              <a:solidFill>
                <a:srgbClr val="000000"/>
              </a:solidFill>
              <a:uFill>
                <a:solidFill>
                  <a:srgbClr val="ffffff"/>
                </a:solidFill>
              </a:uFill>
              <a:latin typeface="Arial"/>
            </a:endParaRPr>
          </a:p>
        </p:txBody>
      </p:sp>
      <p:sp>
        <p:nvSpPr>
          <p:cNvPr id="308" name="CustomShape 17"/>
          <p:cNvSpPr/>
          <p:nvPr/>
        </p:nvSpPr>
        <p:spPr>
          <a:xfrm flipV="1">
            <a:off x="3183840" y="4208400"/>
            <a:ext cx="1320480" cy="789840"/>
          </a:xfrm>
          <a:prstGeom prst="bentConnector2">
            <a:avLst/>
          </a:prstGeom>
          <a:noFill/>
          <a:ln w="25560">
            <a:solidFill>
              <a:schemeClr val="tx1">
                <a:lumMod val="75000"/>
                <a:lumOff val="25000"/>
              </a:schemeClr>
            </a:solidFill>
            <a:miter/>
            <a:tailEnd len="lg" type="arrow" w="lg"/>
          </a:ln>
        </p:spPr>
        <p:style>
          <a:lnRef idx="0"/>
          <a:fillRef idx="0"/>
          <a:effectRef idx="0"/>
          <a:fontRef idx="minor"/>
        </p:style>
      </p:sp>
      <p:sp>
        <p:nvSpPr>
          <p:cNvPr id="309" name="Line 18"/>
          <p:cNvSpPr/>
          <p:nvPr/>
        </p:nvSpPr>
        <p:spPr>
          <a:xfrm>
            <a:off x="4504320" y="3273480"/>
            <a:ext cx="360" cy="505080"/>
          </a:xfrm>
          <a:prstGeom prst="line">
            <a:avLst/>
          </a:prstGeom>
          <a:ln w="25560">
            <a:solidFill>
              <a:schemeClr val="tx1">
                <a:lumMod val="75000"/>
                <a:lumOff val="25000"/>
              </a:schemeClr>
            </a:solidFill>
            <a:round/>
            <a:tailEnd len="lg" type="arrow" w="lg"/>
          </a:ln>
        </p:spPr>
        <p:style>
          <a:lnRef idx="0"/>
          <a:fillRef idx="0"/>
          <a:effectRef idx="0"/>
          <a:fontRef idx="minor"/>
        </p:style>
      </p:sp>
      <p:sp>
        <p:nvSpPr>
          <p:cNvPr id="310" name="CustomShape 19"/>
          <p:cNvSpPr/>
          <p:nvPr/>
        </p:nvSpPr>
        <p:spPr>
          <a:xfrm>
            <a:off x="1364760" y="5746680"/>
            <a:ext cx="1818720" cy="429480"/>
          </a:xfrm>
          <a:prstGeom prst="rect">
            <a:avLst/>
          </a:prstGeom>
          <a:ln>
            <a:round/>
          </a:ln>
        </p:spPr>
        <p:style>
          <a:lnRef idx="2">
            <a:schemeClr val="accent5">
              <a:shade val="50000"/>
            </a:schemeClr>
          </a:lnRef>
          <a:fillRef idx="1">
            <a:schemeClr val="accent5"/>
          </a:fillRef>
          <a:effectRef idx="0">
            <a:schemeClr val="accent5"/>
          </a:effectRef>
          <a:fontRef idx="minor"/>
        </p:style>
        <p:txBody>
          <a:bodyPr wrap="none" lIns="64440" rIns="64440" tIns="32040" bIns="32040" anchor="ctr"/>
          <a:p>
            <a:pPr algn="ctr">
              <a:lnSpc>
                <a:spcPct val="100000"/>
              </a:lnSpc>
            </a:pPr>
            <a:r>
              <a:rPr b="0" lang="de-DE" sz="1400" spc="-1" strike="noStrike">
                <a:solidFill>
                  <a:srgbClr val="ffffff"/>
                </a:solidFill>
                <a:uFill>
                  <a:solidFill>
                    <a:srgbClr val="ffffff"/>
                  </a:solidFill>
                </a:uFill>
                <a:latin typeface="Calibri"/>
              </a:rPr>
              <a:t>ISO 15504</a:t>
            </a:r>
            <a:endParaRPr b="0" lang="de-DE" sz="1800" spc="-1" strike="noStrike">
              <a:solidFill>
                <a:srgbClr val="000000"/>
              </a:solidFill>
              <a:uFill>
                <a:solidFill>
                  <a:srgbClr val="ffffff"/>
                </a:solidFill>
              </a:uFill>
              <a:latin typeface="Arial"/>
            </a:endParaRPr>
          </a:p>
        </p:txBody>
      </p:sp>
      <p:sp>
        <p:nvSpPr>
          <p:cNvPr id="311" name="Line 20"/>
          <p:cNvSpPr/>
          <p:nvPr/>
        </p:nvSpPr>
        <p:spPr>
          <a:xfrm>
            <a:off x="2267640" y="4250160"/>
            <a:ext cx="0" cy="533520"/>
          </a:xfrm>
          <a:prstGeom prst="line">
            <a:avLst/>
          </a:prstGeom>
          <a:ln w="25560">
            <a:solidFill>
              <a:schemeClr val="tx1">
                <a:lumMod val="75000"/>
                <a:lumOff val="25000"/>
              </a:schemeClr>
            </a:solidFill>
            <a:round/>
            <a:tailEnd len="lg" type="arrow" w="lg"/>
          </a:ln>
        </p:spPr>
        <p:style>
          <a:lnRef idx="0"/>
          <a:fillRef idx="0"/>
          <a:effectRef idx="0"/>
          <a:fontRef idx="minor"/>
        </p:style>
      </p:sp>
      <p:sp>
        <p:nvSpPr>
          <p:cNvPr id="312" name="Line 21"/>
          <p:cNvSpPr/>
          <p:nvPr/>
        </p:nvSpPr>
        <p:spPr>
          <a:xfrm flipV="1">
            <a:off x="2267640" y="5213160"/>
            <a:ext cx="360" cy="533160"/>
          </a:xfrm>
          <a:prstGeom prst="line">
            <a:avLst/>
          </a:prstGeom>
          <a:ln w="25560">
            <a:solidFill>
              <a:schemeClr val="tx1">
                <a:lumMod val="75000"/>
                <a:lumOff val="25000"/>
              </a:schemeClr>
            </a:solidFill>
            <a:round/>
            <a:tailEnd len="lg" type="arrow" w="lg"/>
          </a:ln>
        </p:spPr>
        <p:style>
          <a:lnRef idx="0"/>
          <a:fillRef idx="0"/>
          <a:effectRef idx="0"/>
          <a:fontRef idx="minor"/>
        </p:style>
      </p:sp>
      <p:sp>
        <p:nvSpPr>
          <p:cNvPr id="313" name="Line 22"/>
          <p:cNvSpPr/>
          <p:nvPr/>
        </p:nvSpPr>
        <p:spPr>
          <a:xfrm flipV="1">
            <a:off x="3183480" y="3287520"/>
            <a:ext cx="411120" cy="533160"/>
          </a:xfrm>
          <a:prstGeom prst="line">
            <a:avLst/>
          </a:prstGeom>
          <a:ln w="25560">
            <a:solidFill>
              <a:schemeClr val="tx1">
                <a:lumMod val="75000"/>
                <a:lumOff val="25000"/>
              </a:schemeClr>
            </a:solidFill>
            <a:round/>
            <a:headEnd len="lg" type="arrow" w="lg"/>
            <a:tailEnd len="lg" type="arrow" w="lg"/>
          </a:ln>
        </p:spPr>
        <p:style>
          <a:lnRef idx="0"/>
          <a:fillRef idx="0"/>
          <a:effectRef idx="0"/>
          <a:fontRef idx="minor"/>
        </p:style>
      </p:sp>
      <p:sp>
        <p:nvSpPr>
          <p:cNvPr id="314" name="Line 23"/>
          <p:cNvSpPr/>
          <p:nvPr/>
        </p:nvSpPr>
        <p:spPr>
          <a:xfrm flipH="1">
            <a:off x="3177000" y="5984280"/>
            <a:ext cx="417600" cy="360"/>
          </a:xfrm>
          <a:prstGeom prst="line">
            <a:avLst/>
          </a:prstGeom>
          <a:ln w="25560">
            <a:solidFill>
              <a:schemeClr val="tx1">
                <a:lumMod val="75000"/>
                <a:lumOff val="25000"/>
              </a:schemeClr>
            </a:solidFill>
            <a:round/>
            <a:tailEnd len="lg" type="arrow" w="lg"/>
          </a:ln>
        </p:spPr>
        <p:style>
          <a:lnRef idx="0"/>
          <a:fillRef idx="0"/>
          <a:effectRef idx="0"/>
          <a:fontRef idx="minor"/>
        </p:style>
      </p:sp>
      <p:sp>
        <p:nvSpPr>
          <p:cNvPr id="315" name="Line 24"/>
          <p:cNvSpPr/>
          <p:nvPr/>
        </p:nvSpPr>
        <p:spPr>
          <a:xfrm flipH="1" flipV="1">
            <a:off x="3153960" y="5213160"/>
            <a:ext cx="1373400" cy="533160"/>
          </a:xfrm>
          <a:prstGeom prst="line">
            <a:avLst/>
          </a:prstGeom>
          <a:ln w="25560">
            <a:solidFill>
              <a:schemeClr val="tx1">
                <a:lumMod val="75000"/>
                <a:lumOff val="25000"/>
              </a:schemeClr>
            </a:solidFill>
            <a:round/>
            <a:tailEnd len="lg" type="arrow" w="lg"/>
          </a:ln>
        </p:spPr>
        <p:style>
          <a:lnRef idx="0"/>
          <a:fillRef idx="0"/>
          <a:effectRef idx="0"/>
          <a:fontRef idx="minor"/>
        </p:style>
      </p:sp>
      <p:sp>
        <p:nvSpPr>
          <p:cNvPr id="316" name="Line 25"/>
          <p:cNvSpPr/>
          <p:nvPr/>
        </p:nvSpPr>
        <p:spPr>
          <a:xfrm>
            <a:off x="3177000" y="3993480"/>
            <a:ext cx="417600" cy="360"/>
          </a:xfrm>
          <a:prstGeom prst="line">
            <a:avLst/>
          </a:prstGeom>
          <a:ln w="25560">
            <a:solidFill>
              <a:schemeClr val="tx1">
                <a:lumMod val="75000"/>
                <a:lumOff val="25000"/>
              </a:schemeClr>
            </a:solidFill>
            <a:round/>
            <a:tailEnd len="lg" type="arrow" w="lg"/>
          </a:ln>
        </p:spPr>
        <p:style>
          <a:lnRef idx="0"/>
          <a:fillRef idx="0"/>
          <a:effectRef idx="0"/>
          <a:fontRef idx="minor"/>
        </p:style>
      </p:sp>
      <p:sp>
        <p:nvSpPr>
          <p:cNvPr id="317" name="Line 26"/>
          <p:cNvSpPr/>
          <p:nvPr/>
        </p:nvSpPr>
        <p:spPr>
          <a:xfrm>
            <a:off x="3153960" y="3054600"/>
            <a:ext cx="440640" cy="360"/>
          </a:xfrm>
          <a:prstGeom prst="line">
            <a:avLst/>
          </a:prstGeom>
          <a:ln w="25560">
            <a:solidFill>
              <a:schemeClr val="tx1">
                <a:lumMod val="75000"/>
                <a:lumOff val="25000"/>
              </a:schemeClr>
            </a:solidFill>
            <a:round/>
            <a:headEnd len="lg" type="arrow" w="lg"/>
            <a:tailEnd len="lg" type="arrow" w="lg"/>
          </a:ln>
        </p:spPr>
        <p:style>
          <a:lnRef idx="0"/>
          <a:fillRef idx="0"/>
          <a:effectRef idx="0"/>
          <a:fontRef idx="minor"/>
        </p:style>
      </p:sp>
      <p:sp>
        <p:nvSpPr>
          <p:cNvPr id="318" name="Line 27"/>
          <p:cNvSpPr/>
          <p:nvPr/>
        </p:nvSpPr>
        <p:spPr>
          <a:xfrm>
            <a:off x="3403080" y="2324520"/>
            <a:ext cx="1124280" cy="519120"/>
          </a:xfrm>
          <a:prstGeom prst="line">
            <a:avLst/>
          </a:prstGeom>
          <a:ln w="25560">
            <a:solidFill>
              <a:schemeClr val="tx1">
                <a:lumMod val="75000"/>
                <a:lumOff val="25000"/>
              </a:schemeClr>
            </a:solidFill>
            <a:round/>
            <a:tailEnd len="lg" type="arrow" w="lg"/>
          </a:ln>
        </p:spPr>
        <p:style>
          <a:lnRef idx="0"/>
          <a:fillRef idx="0"/>
          <a:effectRef idx="0"/>
          <a:fontRef idx="minor"/>
        </p:style>
      </p:sp>
      <p:sp>
        <p:nvSpPr>
          <p:cNvPr id="319" name="Line 28"/>
          <p:cNvSpPr/>
          <p:nvPr/>
        </p:nvSpPr>
        <p:spPr>
          <a:xfrm flipH="1">
            <a:off x="2267640" y="2324520"/>
            <a:ext cx="1135440" cy="533160"/>
          </a:xfrm>
          <a:prstGeom prst="line">
            <a:avLst/>
          </a:prstGeom>
          <a:ln w="25560">
            <a:solidFill>
              <a:schemeClr val="tx1">
                <a:lumMod val="75000"/>
                <a:lumOff val="25000"/>
              </a:schemeClr>
            </a:solidFill>
            <a:round/>
            <a:tailEnd len="lg" type="arrow" w="lg"/>
          </a:ln>
        </p:spPr>
        <p:style>
          <a:lnRef idx="0"/>
          <a:fillRef idx="0"/>
          <a:effectRef idx="0"/>
          <a:fontRef idx="minor"/>
        </p:style>
      </p:sp>
      <p:sp>
        <p:nvSpPr>
          <p:cNvPr id="320" name="CustomShape 29"/>
          <p:cNvSpPr/>
          <p:nvPr/>
        </p:nvSpPr>
        <p:spPr>
          <a:xfrm>
            <a:off x="5916600" y="4801680"/>
            <a:ext cx="1644840" cy="429480"/>
          </a:xfrm>
          <a:prstGeom prst="rect">
            <a:avLst/>
          </a:prstGeom>
          <a:ln>
            <a:round/>
          </a:ln>
        </p:spPr>
        <p:style>
          <a:lnRef idx="2">
            <a:schemeClr val="accent4">
              <a:shade val="50000"/>
            </a:schemeClr>
          </a:lnRef>
          <a:fillRef idx="1">
            <a:schemeClr val="accent4"/>
          </a:fillRef>
          <a:effectRef idx="0">
            <a:schemeClr val="accent4"/>
          </a:effectRef>
          <a:fontRef idx="minor"/>
        </p:style>
        <p:txBody>
          <a:bodyPr wrap="none" lIns="64440" rIns="64440" tIns="32040" bIns="32040" anchor="ctr"/>
          <a:p>
            <a:pPr algn="ctr">
              <a:lnSpc>
                <a:spcPct val="100000"/>
              </a:lnSpc>
            </a:pPr>
            <a:r>
              <a:rPr b="0" i="1" lang="de-DE" sz="1100" spc="-1" strike="noStrike">
                <a:solidFill>
                  <a:srgbClr val="ffffff"/>
                </a:solidFill>
                <a:uFill>
                  <a:solidFill>
                    <a:srgbClr val="ffffff"/>
                  </a:solidFill>
                </a:uFill>
                <a:latin typeface="Arial"/>
              </a:rPr>
              <a:t>Informationssicherheits-</a:t>
            </a:r>
            <a:r>
              <a:rPr b="0" i="1" lang="de-DE" sz="1100" spc="-1" strike="noStrike">
                <a:solidFill>
                  <a:srgbClr val="ffffff"/>
                </a:solidFill>
                <a:uFill>
                  <a:solidFill>
                    <a:srgbClr val="ffffff"/>
                  </a:solidFill>
                </a:uFill>
                <a:latin typeface="Arial"/>
              </a:rPr>
              <a:t>
</a:t>
            </a:r>
            <a:r>
              <a:rPr b="0" i="1" lang="de-DE" sz="1100" spc="-1" strike="noStrike">
                <a:solidFill>
                  <a:srgbClr val="ffffff"/>
                </a:solidFill>
                <a:uFill>
                  <a:solidFill>
                    <a:srgbClr val="ffffff"/>
                  </a:solidFill>
                </a:uFill>
                <a:latin typeface="Arial"/>
              </a:rPr>
              <a:t>standard</a:t>
            </a:r>
            <a:endParaRPr b="0" lang="de-DE" sz="1800" spc="-1" strike="noStrike">
              <a:solidFill>
                <a:srgbClr val="000000"/>
              </a:solidFill>
              <a:uFill>
                <a:solidFill>
                  <a:srgbClr val="ffffff"/>
                </a:solidFill>
              </a:uFill>
              <a:latin typeface="Arial"/>
            </a:endParaRPr>
          </a:p>
        </p:txBody>
      </p:sp>
    </p:spTree>
  </p:cSld>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1"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ITIL, ISO/IEC 20000, COBIT</a:t>
            </a:r>
            <a:endParaRPr b="0" lang="en-US" sz="1800" spc="-1" strike="noStrike">
              <a:solidFill>
                <a:srgbClr val="000000"/>
              </a:solidFill>
              <a:uFill>
                <a:solidFill>
                  <a:srgbClr val="ffffff"/>
                </a:solidFill>
              </a:uFill>
              <a:latin typeface="Calibri"/>
            </a:endParaRPr>
          </a:p>
        </p:txBody>
      </p:sp>
      <p:sp>
        <p:nvSpPr>
          <p:cNvPr id="322" name="TextShape 2"/>
          <p:cNvSpPr txBox="1"/>
          <p:nvPr/>
        </p:nvSpPr>
        <p:spPr>
          <a:xfrm>
            <a:off x="6553080" y="6430680"/>
            <a:ext cx="2133360" cy="364680"/>
          </a:xfrm>
          <a:prstGeom prst="rect">
            <a:avLst/>
          </a:prstGeom>
          <a:noFill/>
          <a:ln>
            <a:noFill/>
          </a:ln>
        </p:spPr>
        <p:txBody>
          <a:bodyPr anchor="ctr"/>
          <a:p>
            <a:pPr algn="r">
              <a:lnSpc>
                <a:spcPct val="100000"/>
              </a:lnSpc>
            </a:pPr>
            <a:fld id="{8A9B8F67-A5BE-434E-BC31-C64527909B36}"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pic>
        <p:nvPicPr>
          <p:cNvPr id="323" name="Picture 3" descr=""/>
          <p:cNvPicPr/>
          <p:nvPr/>
        </p:nvPicPr>
        <p:blipFill>
          <a:blip r:embed="rId1"/>
          <a:stretch/>
        </p:blipFill>
        <p:spPr>
          <a:xfrm>
            <a:off x="299880" y="2237760"/>
            <a:ext cx="1979280" cy="883800"/>
          </a:xfrm>
          <a:prstGeom prst="rect">
            <a:avLst/>
          </a:prstGeom>
          <a:ln w="9360">
            <a:noFill/>
          </a:ln>
        </p:spPr>
      </p:pic>
      <p:pic>
        <p:nvPicPr>
          <p:cNvPr id="324" name="Picture 2" descr=""/>
          <p:cNvPicPr/>
          <p:nvPr/>
        </p:nvPicPr>
        <p:blipFill>
          <a:blip r:embed="rId2"/>
          <a:stretch/>
        </p:blipFill>
        <p:spPr>
          <a:xfrm>
            <a:off x="817920" y="3807720"/>
            <a:ext cx="805680" cy="1059120"/>
          </a:xfrm>
          <a:prstGeom prst="rect">
            <a:avLst/>
          </a:prstGeom>
          <a:ln w="9360">
            <a:noFill/>
          </a:ln>
        </p:spPr>
      </p:pic>
      <p:pic>
        <p:nvPicPr>
          <p:cNvPr id="325" name="Picture 2" descr=""/>
          <p:cNvPicPr/>
          <p:nvPr/>
        </p:nvPicPr>
        <p:blipFill>
          <a:blip r:embed="rId3"/>
          <a:stretch/>
        </p:blipFill>
        <p:spPr>
          <a:xfrm>
            <a:off x="802080" y="3823560"/>
            <a:ext cx="805680" cy="1058400"/>
          </a:xfrm>
          <a:prstGeom prst="rect">
            <a:avLst/>
          </a:prstGeom>
          <a:ln w="9360">
            <a:noFill/>
          </a:ln>
        </p:spPr>
      </p:pic>
      <p:pic>
        <p:nvPicPr>
          <p:cNvPr id="326" name="Picture 2" descr=""/>
          <p:cNvPicPr/>
          <p:nvPr/>
        </p:nvPicPr>
        <p:blipFill>
          <a:blip r:embed="rId4"/>
          <a:stretch/>
        </p:blipFill>
        <p:spPr>
          <a:xfrm>
            <a:off x="784080" y="3844080"/>
            <a:ext cx="805680" cy="1058400"/>
          </a:xfrm>
          <a:prstGeom prst="rect">
            <a:avLst/>
          </a:prstGeom>
          <a:ln w="9360">
            <a:noFill/>
          </a:ln>
        </p:spPr>
      </p:pic>
      <p:sp>
        <p:nvSpPr>
          <p:cNvPr id="327" name="CustomShape 3"/>
          <p:cNvSpPr/>
          <p:nvPr/>
        </p:nvSpPr>
        <p:spPr>
          <a:xfrm>
            <a:off x="286200" y="4149000"/>
            <a:ext cx="1861920" cy="456120"/>
          </a:xfrm>
          <a:prstGeom prst="rect">
            <a:avLst/>
          </a:prstGeom>
          <a:noFill/>
          <a:ln w="9360">
            <a:noFill/>
          </a:ln>
        </p:spPr>
        <p:style>
          <a:lnRef idx="0"/>
          <a:fillRef idx="0"/>
          <a:effectRef idx="0"/>
          <a:fontRef idx="minor"/>
        </p:style>
        <p:txBody>
          <a:bodyPr wrap="none" lIns="90000" rIns="90000" tIns="45000" bIns="45000"/>
          <a:p>
            <a:pPr>
              <a:lnSpc>
                <a:spcPct val="100000"/>
              </a:lnSpc>
            </a:pPr>
            <a:r>
              <a:rPr b="1" lang="de-DE" sz="2400" spc="-1" strike="noStrike">
                <a:solidFill>
                  <a:srgbClr val="000000"/>
                </a:solidFill>
                <a:uFill>
                  <a:solidFill>
                    <a:srgbClr val="ffffff"/>
                  </a:solidFill>
                </a:uFill>
                <a:latin typeface="Arial Narrow"/>
              </a:rPr>
              <a:t>ISO/IEC 20000</a:t>
            </a:r>
            <a:endParaRPr b="0" lang="de-DE" sz="1800" spc="-1" strike="noStrike">
              <a:solidFill>
                <a:srgbClr val="000000"/>
              </a:solidFill>
              <a:uFill>
                <a:solidFill>
                  <a:srgbClr val="ffffff"/>
                </a:solidFill>
              </a:uFill>
              <a:latin typeface="Arial"/>
            </a:endParaRPr>
          </a:p>
        </p:txBody>
      </p:sp>
      <p:graphicFrame>
        <p:nvGraphicFramePr>
          <p:cNvPr id="328" name="Table 4"/>
          <p:cNvGraphicFramePr/>
          <p:nvPr/>
        </p:nvGraphicFramePr>
        <p:xfrm>
          <a:off x="2417760" y="1689840"/>
          <a:ext cx="6314760" cy="3806280"/>
        </p:xfrm>
        <a:graphic>
          <a:graphicData uri="http://schemas.openxmlformats.org/drawingml/2006/table">
            <a:tbl>
              <a:tblPr/>
              <a:tblGrid>
                <a:gridCol w="3541680"/>
                <a:gridCol w="2773080"/>
              </a:tblGrid>
              <a:tr h="1795320">
                <a:tc>
                  <a:txBody>
                    <a:bodyPr/>
                    <a:p>
                      <a:pPr>
                        <a:lnSpc>
                          <a:spcPct val="100000"/>
                        </a:lnSpc>
                      </a:pPr>
                      <a:r>
                        <a:rPr b="1" lang="de-DE" sz="1600" spc="-1" strike="noStrike">
                          <a:solidFill>
                            <a:srgbClr val="000000"/>
                          </a:solidFill>
                          <a:uFill>
                            <a:solidFill>
                              <a:srgbClr val="ffffff"/>
                            </a:solidFill>
                          </a:uFill>
                          <a:latin typeface="Calibri"/>
                        </a:rPr>
                        <a:t>IT Infrastructure Library (ITIL)</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Bücherreihe mit “Good Practices” für IT Service Management</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Slogan: "the key to managing IT services"</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Beschreibungen von Prinzipien, Konzepten und Prozessen für ITSM</a:t>
                      </a:r>
                      <a:endParaRPr b="0" lang="de-DE"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p>
                      <a:pPr>
                        <a:lnSpc>
                          <a:spcPct val="100000"/>
                        </a:lnSpc>
                      </a:pP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Bekannt und weit verbreitet</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Kein “echter” Standard, aber oft als De-facto-Standard  betrachtet</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5 Bücher, veröffentlicht vom British Cabinet Office</a:t>
                      </a:r>
                      <a:endParaRPr b="0" lang="de-DE"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r>
              <a:tr h="1551960">
                <a:tc>
                  <a:txBody>
                    <a:bodyPr/>
                    <a:p>
                      <a:pPr>
                        <a:lnSpc>
                          <a:spcPct val="100000"/>
                        </a:lnSpc>
                      </a:pPr>
                      <a:r>
                        <a:rPr b="1" lang="de-DE" sz="1600" spc="-1" strike="noStrike">
                          <a:solidFill>
                            <a:srgbClr val="000000"/>
                          </a:solidFill>
                          <a:uFill>
                            <a:solidFill>
                              <a:srgbClr val="ffffff"/>
                            </a:solidFill>
                          </a:uFill>
                          <a:latin typeface="Calibri"/>
                        </a:rPr>
                        <a:t>ISO/IEC 20000</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Internationaler Standard  für ITSM</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Anforderungen an ein Service Management System (SMS)</a:t>
                      </a:r>
                      <a:endParaRPr b="0" lang="de-DE"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p>
                      <a:pPr>
                        <a:lnSpc>
                          <a:spcPct val="100000"/>
                        </a:lnSpc>
                      </a:pP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Entwickelt durch ein Joint Committee (JTC) von ISO und IEC</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Auf Basis von ITIL, BS 15000</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Auditierbar, zertifizierbar</a:t>
                      </a:r>
                      <a:endParaRPr b="0" lang="de-DE"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r>
              <a:tr h="1065240">
                <a:tc>
                  <a:txBody>
                    <a:bodyPr/>
                    <a:p>
                      <a:pPr>
                        <a:lnSpc>
                          <a:spcPct val="100000"/>
                        </a:lnSpc>
                      </a:pPr>
                      <a:r>
                        <a:rPr b="1" lang="de-DE" sz="1600" spc="-1" strike="noStrike">
                          <a:solidFill>
                            <a:srgbClr val="000000"/>
                          </a:solidFill>
                          <a:uFill>
                            <a:solidFill>
                              <a:srgbClr val="ffffff"/>
                            </a:solidFill>
                          </a:uFill>
                          <a:latin typeface="Calibri"/>
                        </a:rPr>
                        <a:t>Control Objectives for Information and Related Technologies (COBIT)</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Rahmenwerk für Governance und Management der Unternehmens-IT</a:t>
                      </a:r>
                      <a:endParaRPr b="0" lang="de-DE"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p>
                      <a:pPr>
                        <a:lnSpc>
                          <a:spcPct val="100000"/>
                        </a:lnSpc>
                      </a:pP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Entwickelt durch ISACA</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Kann z.B. mit ITIL und ISO/IEC 20000 kombiniert werden</a:t>
                      </a:r>
                      <a:endParaRPr b="0" lang="de-DE"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pic>
        <p:nvPicPr>
          <p:cNvPr id="329" name="Picture 2" descr=""/>
          <p:cNvPicPr/>
          <p:nvPr/>
        </p:nvPicPr>
        <p:blipFill>
          <a:blip r:embed="rId5"/>
          <a:srcRect l="0" t="7158" r="9677" b="7158"/>
          <a:stretch/>
        </p:blipFill>
        <p:spPr>
          <a:xfrm>
            <a:off x="263520" y="5268240"/>
            <a:ext cx="2007720" cy="875880"/>
          </a:xfrm>
          <a:prstGeom prst="rect">
            <a:avLst/>
          </a:prstGeom>
          <a:ln w="9360">
            <a:noFill/>
          </a:ln>
        </p:spPr>
      </p:pic>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Zweck dieses Trainings</a:t>
            </a:r>
            <a:endParaRPr b="0" lang="en-US" sz="1800" spc="-1" strike="noStrike">
              <a:solidFill>
                <a:srgbClr val="000000"/>
              </a:solidFill>
              <a:uFill>
                <a:solidFill>
                  <a:srgbClr val="ffffff"/>
                </a:solidFill>
              </a:uFill>
              <a:latin typeface="Calibri"/>
            </a:endParaRPr>
          </a:p>
        </p:txBody>
      </p:sp>
      <p:sp>
        <p:nvSpPr>
          <p:cNvPr id="148"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Wiederholung der wichtigsten Foundation Inhalte zu (leichtgewichtigem) IT-Service-Management (ITSM)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Vertraut werden mit…</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den allgemeinen Aspekten von ITSM und dessen Umsetzung</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den erforderlichen Prozessen um Services gemäß FitSM effektiv zu betreiben und zu steuern</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wichtigen Schnittstellen in einem SMS.</a:t>
            </a:r>
            <a:endParaRPr b="0" lang="en-US" sz="20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Erreichen des </a:t>
            </a:r>
            <a:r>
              <a:rPr b="0" i="1" lang="en-US" sz="2800" spc="-1" strike="noStrike">
                <a:solidFill>
                  <a:srgbClr val="000000"/>
                </a:solidFill>
                <a:uFill>
                  <a:solidFill>
                    <a:srgbClr val="ffffff"/>
                  </a:solidFill>
                </a:uFill>
                <a:latin typeface="Calibri"/>
              </a:rPr>
              <a:t>Advanced level certificate in service operation and control according to FitSM</a:t>
            </a:r>
            <a:endParaRPr b="0" lang="en-US" sz="2800" spc="-1" strike="noStrike">
              <a:solidFill>
                <a:srgbClr val="000000"/>
              </a:solidFill>
              <a:uFill>
                <a:solidFill>
                  <a:srgbClr val="ffffff"/>
                </a:solidFill>
              </a:uFill>
              <a:latin typeface="Calibri"/>
            </a:endParaRPr>
          </a:p>
        </p:txBody>
      </p:sp>
      <p:sp>
        <p:nvSpPr>
          <p:cNvPr id="149" name="TextShape 3"/>
          <p:cNvSpPr txBox="1"/>
          <p:nvPr/>
        </p:nvSpPr>
        <p:spPr>
          <a:xfrm>
            <a:off x="6553080" y="6430680"/>
            <a:ext cx="2133360" cy="364680"/>
          </a:xfrm>
          <a:prstGeom prst="rect">
            <a:avLst/>
          </a:prstGeom>
          <a:noFill/>
          <a:ln>
            <a:noFill/>
          </a:ln>
        </p:spPr>
        <p:txBody>
          <a:bodyPr anchor="ctr"/>
          <a:p>
            <a:pPr algn="r">
              <a:lnSpc>
                <a:spcPct val="100000"/>
              </a:lnSpc>
            </a:pPr>
            <a:fld id="{02CE71A7-203B-40CC-AA1F-60BDB1E74BA9}"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pic>
        <p:nvPicPr>
          <p:cNvPr id="150" name="Grafik 12" descr=""/>
          <p:cNvPicPr/>
          <p:nvPr/>
        </p:nvPicPr>
        <p:blipFill>
          <a:blip r:embed="rId1"/>
          <a:stretch/>
        </p:blipFill>
        <p:spPr>
          <a:xfrm>
            <a:off x="8087400" y="4775760"/>
            <a:ext cx="979560" cy="1366920"/>
          </a:xfrm>
          <a:prstGeom prst="rect">
            <a:avLst/>
          </a:prstGeom>
          <a:ln w="9360">
            <a:noFill/>
          </a:ln>
        </p:spPr>
      </p:pic>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0"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ISO 9000, ISO/IEC 27000, CMMI</a:t>
            </a:r>
            <a:endParaRPr b="0" lang="en-US" sz="1800" spc="-1" strike="noStrike">
              <a:solidFill>
                <a:srgbClr val="000000"/>
              </a:solidFill>
              <a:uFill>
                <a:solidFill>
                  <a:srgbClr val="ffffff"/>
                </a:solidFill>
              </a:uFill>
              <a:latin typeface="Calibri"/>
            </a:endParaRPr>
          </a:p>
        </p:txBody>
      </p:sp>
      <p:sp>
        <p:nvSpPr>
          <p:cNvPr id="331" name="TextShape 2"/>
          <p:cNvSpPr txBox="1"/>
          <p:nvPr/>
        </p:nvSpPr>
        <p:spPr>
          <a:xfrm>
            <a:off x="6553080" y="6430680"/>
            <a:ext cx="2133360" cy="364680"/>
          </a:xfrm>
          <a:prstGeom prst="rect">
            <a:avLst/>
          </a:prstGeom>
          <a:noFill/>
          <a:ln>
            <a:noFill/>
          </a:ln>
        </p:spPr>
        <p:txBody>
          <a:bodyPr anchor="ctr"/>
          <a:p>
            <a:pPr algn="r">
              <a:lnSpc>
                <a:spcPct val="100000"/>
              </a:lnSpc>
            </a:pPr>
            <a:fld id="{1A4962C6-7358-46D1-AE43-7095A3003DC6}"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pic>
        <p:nvPicPr>
          <p:cNvPr id="332" name="Picture 2" descr=""/>
          <p:cNvPicPr/>
          <p:nvPr/>
        </p:nvPicPr>
        <p:blipFill>
          <a:blip r:embed="rId1"/>
          <a:stretch/>
        </p:blipFill>
        <p:spPr>
          <a:xfrm>
            <a:off x="817920" y="3587400"/>
            <a:ext cx="805680" cy="1059120"/>
          </a:xfrm>
          <a:prstGeom prst="rect">
            <a:avLst/>
          </a:prstGeom>
          <a:ln w="9360">
            <a:noFill/>
          </a:ln>
        </p:spPr>
      </p:pic>
      <p:pic>
        <p:nvPicPr>
          <p:cNvPr id="333" name="Picture 2" descr=""/>
          <p:cNvPicPr/>
          <p:nvPr/>
        </p:nvPicPr>
        <p:blipFill>
          <a:blip r:embed="rId2"/>
          <a:stretch/>
        </p:blipFill>
        <p:spPr>
          <a:xfrm>
            <a:off x="802080" y="3603240"/>
            <a:ext cx="805680" cy="1058400"/>
          </a:xfrm>
          <a:prstGeom prst="rect">
            <a:avLst/>
          </a:prstGeom>
          <a:ln w="9360">
            <a:noFill/>
          </a:ln>
        </p:spPr>
      </p:pic>
      <p:pic>
        <p:nvPicPr>
          <p:cNvPr id="334" name="Picture 2" descr=""/>
          <p:cNvPicPr/>
          <p:nvPr/>
        </p:nvPicPr>
        <p:blipFill>
          <a:blip r:embed="rId3"/>
          <a:stretch/>
        </p:blipFill>
        <p:spPr>
          <a:xfrm>
            <a:off x="784080" y="3623760"/>
            <a:ext cx="805680" cy="1058400"/>
          </a:xfrm>
          <a:prstGeom prst="rect">
            <a:avLst/>
          </a:prstGeom>
          <a:ln w="9360">
            <a:noFill/>
          </a:ln>
        </p:spPr>
      </p:pic>
      <p:sp>
        <p:nvSpPr>
          <p:cNvPr id="335" name="CustomShape 3"/>
          <p:cNvSpPr/>
          <p:nvPr/>
        </p:nvSpPr>
        <p:spPr>
          <a:xfrm>
            <a:off x="285840" y="3928680"/>
            <a:ext cx="1861920" cy="456120"/>
          </a:xfrm>
          <a:prstGeom prst="rect">
            <a:avLst/>
          </a:prstGeom>
          <a:noFill/>
          <a:ln w="9360">
            <a:noFill/>
          </a:ln>
        </p:spPr>
        <p:style>
          <a:lnRef idx="0"/>
          <a:fillRef idx="0"/>
          <a:effectRef idx="0"/>
          <a:fontRef idx="minor"/>
        </p:style>
        <p:txBody>
          <a:bodyPr wrap="none" lIns="90000" rIns="90000" tIns="45000" bIns="45000"/>
          <a:p>
            <a:pPr>
              <a:lnSpc>
                <a:spcPct val="100000"/>
              </a:lnSpc>
            </a:pPr>
            <a:r>
              <a:rPr b="1" lang="de-DE" sz="2400" spc="-1" strike="noStrike">
                <a:solidFill>
                  <a:srgbClr val="000000"/>
                </a:solidFill>
                <a:uFill>
                  <a:solidFill>
                    <a:srgbClr val="ffffff"/>
                  </a:solidFill>
                </a:uFill>
                <a:latin typeface="Arial Narrow"/>
              </a:rPr>
              <a:t>ISO/IEC 27000</a:t>
            </a:r>
            <a:endParaRPr b="0" lang="de-DE" sz="1800" spc="-1" strike="noStrike">
              <a:solidFill>
                <a:srgbClr val="000000"/>
              </a:solidFill>
              <a:uFill>
                <a:solidFill>
                  <a:srgbClr val="ffffff"/>
                </a:solidFill>
              </a:uFill>
              <a:latin typeface="Arial"/>
            </a:endParaRPr>
          </a:p>
        </p:txBody>
      </p:sp>
      <p:graphicFrame>
        <p:nvGraphicFramePr>
          <p:cNvPr id="336" name="Table 4"/>
          <p:cNvGraphicFramePr/>
          <p:nvPr/>
        </p:nvGraphicFramePr>
        <p:xfrm>
          <a:off x="2417760" y="1689840"/>
          <a:ext cx="6314760" cy="3806280"/>
        </p:xfrm>
        <a:graphic>
          <a:graphicData uri="http://schemas.openxmlformats.org/drawingml/2006/table">
            <a:tbl>
              <a:tblPr/>
              <a:tblGrid>
                <a:gridCol w="3541680"/>
                <a:gridCol w="2773080"/>
              </a:tblGrid>
              <a:tr h="1551960">
                <a:tc>
                  <a:txBody>
                    <a:bodyPr/>
                    <a:p>
                      <a:pPr>
                        <a:lnSpc>
                          <a:spcPct val="100000"/>
                        </a:lnSpc>
                      </a:pPr>
                      <a:r>
                        <a:rPr b="1" lang="de-DE" sz="1600" spc="-1" strike="noStrike">
                          <a:solidFill>
                            <a:srgbClr val="000000"/>
                          </a:solidFill>
                          <a:uFill>
                            <a:solidFill>
                              <a:srgbClr val="ffffff"/>
                            </a:solidFill>
                          </a:uFill>
                          <a:latin typeface="Calibri"/>
                        </a:rPr>
                        <a:t>ISO 9000</a:t>
                      </a:r>
                      <a:endParaRPr b="0" lang="de-DE" sz="1800" spc="-1" strike="noStrike">
                        <a:solidFill>
                          <a:srgbClr val="000000"/>
                        </a:solidFill>
                        <a:uFill>
                          <a:solidFill>
                            <a:srgbClr val="ffffff"/>
                          </a:solidFill>
                        </a:uFill>
                        <a:latin typeface="Arial"/>
                      </a:endParaRPr>
                    </a:p>
                    <a:p>
                      <a:pPr indent="9216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Internationaler Standard für Qualitätsmanagement</a:t>
                      </a:r>
                      <a:endParaRPr b="0" lang="de-DE" sz="1800" spc="-1" strike="noStrike">
                        <a:solidFill>
                          <a:srgbClr val="000000"/>
                        </a:solidFill>
                        <a:uFill>
                          <a:solidFill>
                            <a:srgbClr val="ffffff"/>
                          </a:solidFill>
                        </a:uFill>
                        <a:latin typeface="Arial"/>
                      </a:endParaRPr>
                    </a:p>
                    <a:p>
                      <a:pPr indent="9216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Qualitätsmanagementprinzipien</a:t>
                      </a:r>
                      <a:endParaRPr b="0" lang="de-DE" sz="1800" spc="-1" strike="noStrike">
                        <a:solidFill>
                          <a:srgbClr val="000000"/>
                        </a:solidFill>
                        <a:uFill>
                          <a:solidFill>
                            <a:srgbClr val="ffffff"/>
                          </a:solidFill>
                        </a:uFill>
                        <a:latin typeface="Arial"/>
                      </a:endParaRPr>
                    </a:p>
                    <a:p>
                      <a:pPr indent="9216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Anforderungen an ein Qualitätsmanagementsystem</a:t>
                      </a:r>
                      <a:endParaRPr b="0" lang="de-DE"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p>
                      <a:pPr>
                        <a:lnSpc>
                          <a:spcPct val="100000"/>
                        </a:lnSpc>
                      </a:pPr>
                      <a:endParaRPr b="0" lang="de-DE" sz="1800" spc="-1" strike="noStrike">
                        <a:solidFill>
                          <a:srgbClr val="000000"/>
                        </a:solidFill>
                        <a:uFill>
                          <a:solidFill>
                            <a:srgbClr val="ffffff"/>
                          </a:solidFill>
                        </a:uFill>
                        <a:latin typeface="Arial"/>
                      </a:endParaRPr>
                    </a:p>
                    <a:p>
                      <a:pPr indent="9216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Anwendbar auf alle Organisationen und Branchen</a:t>
                      </a:r>
                      <a:endParaRPr b="0" lang="de-DE" sz="1800" spc="-1" strike="noStrike">
                        <a:solidFill>
                          <a:srgbClr val="000000"/>
                        </a:solidFill>
                        <a:uFill>
                          <a:solidFill>
                            <a:srgbClr val="ffffff"/>
                          </a:solidFill>
                        </a:uFill>
                        <a:latin typeface="Arial"/>
                      </a:endParaRPr>
                    </a:p>
                    <a:p>
                      <a:pPr indent="9216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Auditierbar, zertifizierbar</a:t>
                      </a:r>
                      <a:endParaRPr b="0" lang="de-DE" sz="1800" spc="-1" strike="noStrike">
                        <a:solidFill>
                          <a:srgbClr val="000000"/>
                        </a:solidFill>
                        <a:uFill>
                          <a:solidFill>
                            <a:srgbClr val="ffffff"/>
                          </a:solidFill>
                        </a:uFill>
                        <a:latin typeface="Arial"/>
                      </a:endParaRPr>
                    </a:p>
                    <a:p>
                      <a:pPr indent="9216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Mehrere Dokumente</a:t>
                      </a:r>
                      <a:endParaRPr b="0" lang="de-DE"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r>
              <a:tr h="1795320">
                <a:tc>
                  <a:txBody>
                    <a:bodyPr/>
                    <a:p>
                      <a:pPr>
                        <a:lnSpc>
                          <a:spcPct val="100000"/>
                        </a:lnSpc>
                      </a:pPr>
                      <a:r>
                        <a:rPr b="1" lang="de-DE" sz="1600" spc="-1" strike="noStrike">
                          <a:solidFill>
                            <a:srgbClr val="000000"/>
                          </a:solidFill>
                          <a:uFill>
                            <a:solidFill>
                              <a:srgbClr val="ffffff"/>
                            </a:solidFill>
                          </a:uFill>
                          <a:latin typeface="Calibri"/>
                        </a:rPr>
                        <a:t>ISO/IEC 27000</a:t>
                      </a:r>
                      <a:endParaRPr b="0" lang="de-DE" sz="1800" spc="-1" strike="noStrike">
                        <a:solidFill>
                          <a:srgbClr val="000000"/>
                        </a:solidFill>
                        <a:uFill>
                          <a:solidFill>
                            <a:srgbClr val="ffffff"/>
                          </a:solidFill>
                        </a:uFill>
                        <a:latin typeface="Arial"/>
                      </a:endParaRPr>
                    </a:p>
                    <a:p>
                      <a:pPr indent="9216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Internationaler Standard  für Informationssicherheits-Management</a:t>
                      </a:r>
                      <a:endParaRPr b="0" lang="de-DE" sz="1800" spc="-1" strike="noStrike">
                        <a:solidFill>
                          <a:srgbClr val="000000"/>
                        </a:solidFill>
                        <a:uFill>
                          <a:solidFill>
                            <a:srgbClr val="ffffff"/>
                          </a:solidFill>
                        </a:uFill>
                        <a:latin typeface="Arial"/>
                      </a:endParaRPr>
                    </a:p>
                    <a:p>
                      <a:pPr indent="9216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Anforderungen an ein Informationssicherheits-Managementsystem (ISMS)</a:t>
                      </a:r>
                      <a:endParaRPr b="0" lang="de-DE" sz="1800" spc="-1" strike="noStrike">
                        <a:solidFill>
                          <a:srgbClr val="000000"/>
                        </a:solidFill>
                        <a:uFill>
                          <a:solidFill>
                            <a:srgbClr val="ffffff"/>
                          </a:solidFill>
                        </a:uFill>
                        <a:latin typeface="Arial"/>
                      </a:endParaRPr>
                    </a:p>
                    <a:p>
                      <a:pPr indent="9216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Mehr als 100 Sicherheitsmaßnahmen</a:t>
                      </a:r>
                      <a:endParaRPr b="0" lang="de-DE"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p>
                      <a:pPr>
                        <a:lnSpc>
                          <a:spcPct val="100000"/>
                        </a:lnSpc>
                      </a:pPr>
                      <a:endParaRPr b="0" lang="de-DE" sz="1800" spc="-1" strike="noStrike">
                        <a:solidFill>
                          <a:srgbClr val="000000"/>
                        </a:solidFill>
                        <a:uFill>
                          <a:solidFill>
                            <a:srgbClr val="ffffff"/>
                          </a:solidFill>
                        </a:uFill>
                        <a:latin typeface="Arial"/>
                      </a:endParaRPr>
                    </a:p>
                    <a:p>
                      <a:pPr indent="9216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Anwendbar auf alle Organisationen und Branchen</a:t>
                      </a:r>
                      <a:endParaRPr b="0" lang="de-DE" sz="1800" spc="-1" strike="noStrike">
                        <a:solidFill>
                          <a:srgbClr val="000000"/>
                        </a:solidFill>
                        <a:uFill>
                          <a:solidFill>
                            <a:srgbClr val="ffffff"/>
                          </a:solidFill>
                        </a:uFill>
                        <a:latin typeface="Arial"/>
                      </a:endParaRPr>
                    </a:p>
                    <a:p>
                      <a:pPr indent="9216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Auditierbar, zertifizierbar</a:t>
                      </a:r>
                      <a:endParaRPr b="0" lang="de-DE" sz="1800" spc="-1" strike="noStrike">
                        <a:solidFill>
                          <a:srgbClr val="000000"/>
                        </a:solidFill>
                        <a:uFill>
                          <a:solidFill>
                            <a:srgbClr val="ffffff"/>
                          </a:solidFill>
                        </a:uFill>
                        <a:latin typeface="Arial"/>
                      </a:endParaRPr>
                    </a:p>
                    <a:p>
                      <a:pPr indent="9216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Basiert auf BS 7799</a:t>
                      </a:r>
                      <a:endParaRPr b="0" lang="de-DE" sz="1800" spc="-1" strike="noStrike">
                        <a:solidFill>
                          <a:srgbClr val="000000"/>
                        </a:solidFill>
                        <a:uFill>
                          <a:solidFill>
                            <a:srgbClr val="ffffff"/>
                          </a:solidFill>
                        </a:uFill>
                        <a:latin typeface="Arial"/>
                      </a:endParaRPr>
                    </a:p>
                    <a:p>
                      <a:pPr indent="9216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Mehrere Dokumente</a:t>
                      </a:r>
                      <a:endParaRPr b="0" lang="de-DE"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r>
              <a:tr h="821880">
                <a:tc>
                  <a:txBody>
                    <a:bodyPr/>
                    <a:p>
                      <a:pPr>
                        <a:lnSpc>
                          <a:spcPct val="100000"/>
                        </a:lnSpc>
                      </a:pPr>
                      <a:r>
                        <a:rPr b="1" lang="de-DE" sz="1600" spc="-1" strike="noStrike">
                          <a:solidFill>
                            <a:srgbClr val="000000"/>
                          </a:solidFill>
                          <a:uFill>
                            <a:solidFill>
                              <a:srgbClr val="ffffff"/>
                            </a:solidFill>
                          </a:uFill>
                          <a:latin typeface="Calibri"/>
                        </a:rPr>
                        <a:t>Capability Maturity Model Integration</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Reife- und Fähigkeitsmodell</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ea typeface="ＭＳ Ｐゴシック"/>
                        </a:rPr>
                        <a:t> </a:t>
                      </a:r>
                      <a:r>
                        <a:rPr b="0" lang="de-DE" sz="1600" spc="-1" strike="noStrike">
                          <a:solidFill>
                            <a:srgbClr val="000000"/>
                          </a:solidFill>
                          <a:uFill>
                            <a:solidFill>
                              <a:srgbClr val="ffffff"/>
                            </a:solidFill>
                          </a:uFill>
                          <a:latin typeface="Calibri"/>
                          <a:ea typeface="ＭＳ Ｐゴシック"/>
                        </a:rPr>
                        <a:t>Organisatorische Reifebewertung</a:t>
                      </a:r>
                      <a:endParaRPr b="0" lang="de-DE"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p>
                      <a:pPr indent="9216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Entwickelt von </a:t>
                      </a:r>
                      <a:r>
                        <a:rPr b="0" lang="de-DE" sz="1600" spc="-1" strike="noStrike">
                          <a:solidFill>
                            <a:srgbClr val="000000"/>
                          </a:solidFill>
                          <a:uFill>
                            <a:solidFill>
                              <a:srgbClr val="ffffff"/>
                            </a:solidFill>
                          </a:uFill>
                          <a:latin typeface="Calibri"/>
                          <a:ea typeface="ＭＳ Ｐゴシック"/>
                        </a:rPr>
                        <a:t>SEI (Software Engineering Institute), Carnegie Mellon University</a:t>
                      </a:r>
                      <a:endParaRPr b="0" lang="de-DE"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pic>
        <p:nvPicPr>
          <p:cNvPr id="337" name="Picture 2" descr=""/>
          <p:cNvPicPr/>
          <p:nvPr/>
        </p:nvPicPr>
        <p:blipFill>
          <a:blip r:embed="rId4"/>
          <a:stretch/>
        </p:blipFill>
        <p:spPr>
          <a:xfrm>
            <a:off x="816120" y="1914840"/>
            <a:ext cx="805680" cy="1059120"/>
          </a:xfrm>
          <a:prstGeom prst="rect">
            <a:avLst/>
          </a:prstGeom>
          <a:ln w="9360">
            <a:noFill/>
          </a:ln>
        </p:spPr>
      </p:pic>
      <p:pic>
        <p:nvPicPr>
          <p:cNvPr id="338" name="Picture 2" descr=""/>
          <p:cNvPicPr/>
          <p:nvPr/>
        </p:nvPicPr>
        <p:blipFill>
          <a:blip r:embed="rId5"/>
          <a:stretch/>
        </p:blipFill>
        <p:spPr>
          <a:xfrm>
            <a:off x="800280" y="1930680"/>
            <a:ext cx="805680" cy="1058400"/>
          </a:xfrm>
          <a:prstGeom prst="rect">
            <a:avLst/>
          </a:prstGeom>
          <a:ln w="9360">
            <a:noFill/>
          </a:ln>
        </p:spPr>
      </p:pic>
      <p:pic>
        <p:nvPicPr>
          <p:cNvPr id="339" name="Picture 2" descr=""/>
          <p:cNvPicPr/>
          <p:nvPr/>
        </p:nvPicPr>
        <p:blipFill>
          <a:blip r:embed="rId6"/>
          <a:stretch/>
        </p:blipFill>
        <p:spPr>
          <a:xfrm>
            <a:off x="782280" y="1951200"/>
            <a:ext cx="805680" cy="1058400"/>
          </a:xfrm>
          <a:prstGeom prst="rect">
            <a:avLst/>
          </a:prstGeom>
          <a:ln w="9360">
            <a:noFill/>
          </a:ln>
        </p:spPr>
      </p:pic>
      <p:sp>
        <p:nvSpPr>
          <p:cNvPr id="340" name="CustomShape 5"/>
          <p:cNvSpPr/>
          <p:nvPr/>
        </p:nvSpPr>
        <p:spPr>
          <a:xfrm>
            <a:off x="555120" y="2256120"/>
            <a:ext cx="1237320" cy="456120"/>
          </a:xfrm>
          <a:prstGeom prst="rect">
            <a:avLst/>
          </a:prstGeom>
          <a:noFill/>
          <a:ln w="9360">
            <a:noFill/>
          </a:ln>
        </p:spPr>
        <p:style>
          <a:lnRef idx="0"/>
          <a:fillRef idx="0"/>
          <a:effectRef idx="0"/>
          <a:fontRef idx="minor"/>
        </p:style>
        <p:txBody>
          <a:bodyPr wrap="none" lIns="90000" rIns="90000" tIns="45000" bIns="45000"/>
          <a:p>
            <a:pPr>
              <a:lnSpc>
                <a:spcPct val="100000"/>
              </a:lnSpc>
            </a:pPr>
            <a:r>
              <a:rPr b="1" lang="de-DE" sz="2400" spc="-1" strike="noStrike">
                <a:solidFill>
                  <a:srgbClr val="000000"/>
                </a:solidFill>
                <a:uFill>
                  <a:solidFill>
                    <a:srgbClr val="ffffff"/>
                  </a:solidFill>
                </a:uFill>
                <a:latin typeface="Arial Narrow"/>
              </a:rPr>
              <a:t>ISO 9000</a:t>
            </a:r>
            <a:endParaRPr b="0" lang="de-DE" sz="1800" spc="-1" strike="noStrike">
              <a:solidFill>
                <a:srgbClr val="000000"/>
              </a:solidFill>
              <a:uFill>
                <a:solidFill>
                  <a:srgbClr val="ffffff"/>
                </a:solidFill>
              </a:uFill>
              <a:latin typeface="Arial"/>
            </a:endParaRPr>
          </a:p>
        </p:txBody>
      </p:sp>
      <p:pic>
        <p:nvPicPr>
          <p:cNvPr id="341" name="Picture 2" descr=""/>
          <p:cNvPicPr/>
          <p:nvPr/>
        </p:nvPicPr>
        <p:blipFill>
          <a:blip r:embed="rId7"/>
          <a:stretch/>
        </p:blipFill>
        <p:spPr>
          <a:xfrm>
            <a:off x="459000" y="5118480"/>
            <a:ext cx="1523520" cy="1238040"/>
          </a:xfrm>
          <a:prstGeom prst="rect">
            <a:avLst/>
          </a:prstGeom>
          <a:ln>
            <a:noFill/>
          </a:ln>
        </p:spPr>
      </p:pic>
    </p:spTree>
  </p:cSld>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2"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ITSM: Vorteile und Risiken in der Praxis</a:t>
            </a:r>
            <a:endParaRPr b="0" lang="en-US" sz="1800" spc="-1" strike="noStrike">
              <a:solidFill>
                <a:srgbClr val="000000"/>
              </a:solidFill>
              <a:uFill>
                <a:solidFill>
                  <a:srgbClr val="ffffff"/>
                </a:solidFill>
              </a:uFill>
              <a:latin typeface="Calibri"/>
            </a:endParaRPr>
          </a:p>
        </p:txBody>
      </p:sp>
      <p:sp>
        <p:nvSpPr>
          <p:cNvPr id="343" name="TextShape 2"/>
          <p:cNvSpPr txBox="1"/>
          <p:nvPr/>
        </p:nvSpPr>
        <p:spPr>
          <a:xfrm>
            <a:off x="6553080" y="6430680"/>
            <a:ext cx="2133360" cy="364680"/>
          </a:xfrm>
          <a:prstGeom prst="rect">
            <a:avLst/>
          </a:prstGeom>
          <a:noFill/>
          <a:ln>
            <a:noFill/>
          </a:ln>
        </p:spPr>
        <p:txBody>
          <a:bodyPr anchor="ctr"/>
          <a:p>
            <a:pPr algn="r">
              <a:lnSpc>
                <a:spcPct val="100000"/>
              </a:lnSpc>
            </a:pPr>
            <a:fld id="{77A85732-A8E4-43F0-9CAE-7988AA42556B}"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344" name="TextShape 3"/>
          <p:cNvSpPr txBox="1"/>
          <p:nvPr/>
        </p:nvSpPr>
        <p:spPr>
          <a:xfrm>
            <a:off x="352800" y="1729440"/>
            <a:ext cx="8401320" cy="4737600"/>
          </a:xfrm>
          <a:prstGeom prst="rect">
            <a:avLst/>
          </a:prstGeom>
          <a:noFill/>
          <a:ln>
            <a:noFill/>
          </a:ln>
        </p:spPr>
        <p:txBody>
          <a:bodyPr/>
          <a:p>
            <a:pPr>
              <a:lnSpc>
                <a:spcPct val="100000"/>
              </a:lnSpc>
            </a:pPr>
            <a:r>
              <a:rPr b="1" lang="en-US" sz="2000" spc="-1" strike="noStrike">
                <a:solidFill>
                  <a:srgbClr val="000000"/>
                </a:solidFill>
                <a:uFill>
                  <a:solidFill>
                    <a:srgbClr val="ffffff"/>
                  </a:solidFill>
                </a:uFill>
                <a:latin typeface="Calibri"/>
                <a:ea typeface="ＭＳ Ｐゴシック"/>
              </a:rPr>
              <a:t>Typische Vorteile (Auszug):</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b050"/>
              </a:buClr>
              <a:buFont typeface="Arial Black"/>
              <a:buChar char="+"/>
            </a:pPr>
            <a:r>
              <a:rPr b="0" lang="en-US" sz="1800" spc="-1" strike="noStrike">
                <a:solidFill>
                  <a:srgbClr val="000000"/>
                </a:solidFill>
                <a:uFill>
                  <a:solidFill>
                    <a:srgbClr val="ffffff"/>
                  </a:solidFill>
                </a:uFill>
                <a:latin typeface="Calibri"/>
                <a:ea typeface="ＭＳ Ｐゴシック"/>
              </a:rPr>
              <a:t>Wiederholbarkeit der gewünschten Ergebnisse</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b050"/>
              </a:buClr>
              <a:buFont typeface="Arial Black"/>
              <a:buChar char="+"/>
            </a:pPr>
            <a:r>
              <a:rPr b="0" lang="en-US" sz="1800" spc="-1" strike="noStrike">
                <a:solidFill>
                  <a:srgbClr val="000000"/>
                </a:solidFill>
                <a:uFill>
                  <a:solidFill>
                    <a:srgbClr val="ffffff"/>
                  </a:solidFill>
                </a:uFill>
                <a:latin typeface="Calibri"/>
                <a:ea typeface="ＭＳ Ｐゴシック"/>
              </a:rPr>
              <a:t>Höhere Effektivität und Effizienz</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b050"/>
              </a:buClr>
              <a:buFont typeface="Arial Black"/>
              <a:buChar char="+"/>
            </a:pPr>
            <a:r>
              <a:rPr b="0" lang="en-US" sz="1800" spc="-1" strike="noStrike">
                <a:solidFill>
                  <a:srgbClr val="000000"/>
                </a:solidFill>
                <a:uFill>
                  <a:solidFill>
                    <a:srgbClr val="ffffff"/>
                  </a:solidFill>
                </a:uFill>
                <a:latin typeface="Calibri"/>
                <a:ea typeface="ＭＳ Ｐゴシック"/>
              </a:rPr>
              <a:t>Kundenorientierung, Ausrichtung der IT an ihren Kunden</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b050"/>
              </a:buClr>
              <a:buFont typeface="Arial Black"/>
              <a:buChar char="+"/>
            </a:pPr>
            <a:r>
              <a:rPr b="0" lang="en-US" sz="1800" spc="-1" strike="noStrike">
                <a:solidFill>
                  <a:srgbClr val="000000"/>
                </a:solidFill>
                <a:uFill>
                  <a:solidFill>
                    <a:srgbClr val="ffffff"/>
                  </a:solidFill>
                </a:uFill>
                <a:latin typeface="Calibri"/>
                <a:ea typeface="ＭＳ Ｐゴシック"/>
              </a:rPr>
              <a:t>Verbesserter Ruf</a:t>
            </a:r>
            <a:endParaRPr b="0" lang="en-US" sz="2000" spc="-1" strike="noStrike">
              <a:solidFill>
                <a:srgbClr val="000000"/>
              </a:solidFill>
              <a:uFill>
                <a:solidFill>
                  <a:srgbClr val="ffffff"/>
                </a:solidFill>
              </a:uFill>
              <a:latin typeface="Calibri"/>
            </a:endParaRPr>
          </a:p>
          <a:p>
            <a:pPr>
              <a:lnSpc>
                <a:spcPct val="100000"/>
              </a:lnSpc>
            </a:pPr>
            <a:endParaRPr b="0" lang="en-US" sz="2800" spc="-1" strike="noStrike">
              <a:solidFill>
                <a:srgbClr val="000000"/>
              </a:solidFill>
              <a:uFill>
                <a:solidFill>
                  <a:srgbClr val="ffffff"/>
                </a:solidFill>
              </a:uFill>
              <a:latin typeface="Calibri"/>
            </a:endParaRPr>
          </a:p>
          <a:p>
            <a:pPr>
              <a:lnSpc>
                <a:spcPct val="100000"/>
              </a:lnSpc>
            </a:pPr>
            <a:r>
              <a:rPr b="1" lang="en-US" sz="2000" spc="-1" strike="noStrike">
                <a:solidFill>
                  <a:srgbClr val="000000"/>
                </a:solidFill>
                <a:uFill>
                  <a:solidFill>
                    <a:srgbClr val="ffffff"/>
                  </a:solidFill>
                </a:uFill>
                <a:latin typeface="Calibri"/>
                <a:ea typeface="ＭＳ Ｐゴシック"/>
              </a:rPr>
              <a:t>Mögliche Risiken (Auszug):</a:t>
            </a:r>
            <a:endParaRPr b="0" lang="en-US" sz="2800" spc="-1" strike="noStrike">
              <a:solidFill>
                <a:srgbClr val="000000"/>
              </a:solidFill>
              <a:uFill>
                <a:solidFill>
                  <a:srgbClr val="ffffff"/>
                </a:solidFill>
              </a:uFill>
              <a:latin typeface="Calibri"/>
            </a:endParaRPr>
          </a:p>
          <a:p>
            <a:pPr lvl="1" marL="743040" indent="-285480">
              <a:lnSpc>
                <a:spcPct val="100000"/>
              </a:lnSpc>
              <a:buClr>
                <a:srgbClr val="ff0000"/>
              </a:buClr>
              <a:buFont typeface="Arial Black"/>
              <a:buChar char="−"/>
            </a:pPr>
            <a:r>
              <a:rPr b="0" lang="en-US" sz="1800" spc="-1" strike="noStrike">
                <a:solidFill>
                  <a:srgbClr val="000000"/>
                </a:solidFill>
                <a:uFill>
                  <a:solidFill>
                    <a:srgbClr val="ffffff"/>
                  </a:solidFill>
                </a:uFill>
                <a:latin typeface="Calibri"/>
                <a:ea typeface="ＭＳ Ｐゴシック"/>
              </a:rPr>
              <a:t>Prozesse und Verfahren können zu bürokratisch werden, mehr Papierkram</a:t>
            </a:r>
            <a:endParaRPr b="0" lang="en-US" sz="2000" spc="-1" strike="noStrike">
              <a:solidFill>
                <a:srgbClr val="000000"/>
              </a:solidFill>
              <a:uFill>
                <a:solidFill>
                  <a:srgbClr val="ffffff"/>
                </a:solidFill>
              </a:uFill>
              <a:latin typeface="Calibri"/>
            </a:endParaRPr>
          </a:p>
          <a:p>
            <a:pPr lvl="1" marL="743040" indent="-285480">
              <a:lnSpc>
                <a:spcPct val="100000"/>
              </a:lnSpc>
              <a:buClr>
                <a:srgbClr val="ff0000"/>
              </a:buClr>
              <a:buFont typeface="Arial Black"/>
              <a:buChar char="−"/>
            </a:pPr>
            <a:r>
              <a:rPr b="0" lang="en-US" sz="1800" spc="-1" strike="noStrike">
                <a:solidFill>
                  <a:srgbClr val="000000"/>
                </a:solidFill>
                <a:uFill>
                  <a:solidFill>
                    <a:srgbClr val="ffffff"/>
                  </a:solidFill>
                </a:uFill>
                <a:latin typeface="Calibri"/>
                <a:ea typeface="ＭＳ Ｐゴシック"/>
              </a:rPr>
              <a:t>Niedrigere Effektivität und Effizienz, wenn…</a:t>
            </a:r>
            <a:endParaRPr b="0" lang="en-US" sz="2000" spc="-1" strike="noStrike">
              <a:solidFill>
                <a:srgbClr val="000000"/>
              </a:solidFill>
              <a:uFill>
                <a:solidFill>
                  <a:srgbClr val="ffffff"/>
                </a:solidFill>
              </a:uFill>
              <a:latin typeface="Calibri"/>
            </a:endParaRPr>
          </a:p>
          <a:p>
            <a:pPr lvl="2" marL="1143000" indent="-228240">
              <a:lnSpc>
                <a:spcPct val="100000"/>
              </a:lnSpc>
              <a:buClr>
                <a:srgbClr val="ff0000"/>
              </a:buClr>
              <a:buFont typeface="Arial Black"/>
              <a:buChar char="−"/>
            </a:pPr>
            <a:r>
              <a:rPr b="0" lang="en-US" sz="1800" spc="-1" strike="noStrike">
                <a:solidFill>
                  <a:srgbClr val="000000"/>
                </a:solidFill>
                <a:uFill>
                  <a:solidFill>
                    <a:srgbClr val="ffffff"/>
                  </a:solidFill>
                </a:uFill>
                <a:latin typeface="Calibri"/>
                <a:ea typeface="ＭＳ Ｐゴシック"/>
              </a:rPr>
              <a:t>sich Mitarbeiter nicht der Prozesse und Maßnahmen bewusst sind oder das System nicht akzeptieren</a:t>
            </a:r>
            <a:endParaRPr b="0" lang="en-US" sz="1800" spc="-1" strike="noStrike">
              <a:solidFill>
                <a:srgbClr val="000000"/>
              </a:solidFill>
              <a:uFill>
                <a:solidFill>
                  <a:srgbClr val="ffffff"/>
                </a:solidFill>
              </a:uFill>
              <a:latin typeface="Calibri"/>
            </a:endParaRPr>
          </a:p>
          <a:p>
            <a:pPr lvl="2" marL="1143000" indent="-228240">
              <a:lnSpc>
                <a:spcPct val="100000"/>
              </a:lnSpc>
              <a:buClr>
                <a:srgbClr val="ff0000"/>
              </a:buClr>
              <a:buFont typeface="Arial Black"/>
              <a:buChar char="−"/>
            </a:pPr>
            <a:r>
              <a:rPr b="0" lang="en-US" sz="1800" spc="-1" strike="noStrike">
                <a:solidFill>
                  <a:srgbClr val="000000"/>
                </a:solidFill>
                <a:uFill>
                  <a:solidFill>
                    <a:srgbClr val="ffffff"/>
                  </a:solidFill>
                </a:uFill>
                <a:latin typeface="Calibri"/>
                <a:ea typeface="ＭＳ Ｐゴシック"/>
              </a:rPr>
              <a:t>das Top-Management keine klare Bekenntnis und die damit verbundenen Aktionen zeigt</a:t>
            </a:r>
            <a:endParaRPr b="0" lang="en-US" sz="1800" spc="-1" strike="noStrike">
              <a:solidFill>
                <a:srgbClr val="000000"/>
              </a:solidFill>
              <a:uFill>
                <a:solidFill>
                  <a:srgbClr val="ffffff"/>
                </a:solidFill>
              </a:uFill>
              <a:latin typeface="Calibri"/>
            </a:endParaRPr>
          </a:p>
          <a:p>
            <a:pPr lvl="2" marL="1143000" indent="-228240">
              <a:lnSpc>
                <a:spcPct val="100000"/>
              </a:lnSpc>
              <a:buClr>
                <a:srgbClr val="ff0000"/>
              </a:buClr>
              <a:buFont typeface="Arial Black"/>
              <a:buChar char="−"/>
            </a:pPr>
            <a:r>
              <a:rPr b="0" lang="en-US" sz="1800" spc="-1" strike="noStrike">
                <a:solidFill>
                  <a:srgbClr val="000000"/>
                </a:solidFill>
                <a:uFill>
                  <a:solidFill>
                    <a:srgbClr val="ffffff"/>
                  </a:solidFill>
                </a:uFill>
                <a:latin typeface="Calibri"/>
                <a:ea typeface="ＭＳ Ｐゴシック"/>
              </a:rPr>
              <a:t>Prozesse umgangen werden</a:t>
            </a:r>
            <a:endParaRPr b="0" lang="en-US" sz="1800" spc="-1" strike="noStrike">
              <a:solidFill>
                <a:srgbClr val="000000"/>
              </a:solidFill>
              <a:uFill>
                <a:solidFill>
                  <a:srgbClr val="ffffff"/>
                </a:solidFill>
              </a:uFill>
              <a:latin typeface="Calibri"/>
            </a:endParaRPr>
          </a:p>
        </p:txBody>
      </p:sp>
    </p:spTree>
  </p:cSld>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5"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Herausforderungen in föderierten IT Infrastrukturen</a:t>
            </a:r>
            <a:endParaRPr b="0" lang="en-US" sz="1800" spc="-1" strike="noStrike">
              <a:solidFill>
                <a:srgbClr val="000000"/>
              </a:solidFill>
              <a:uFill>
                <a:solidFill>
                  <a:srgbClr val="ffffff"/>
                </a:solidFill>
              </a:uFill>
              <a:latin typeface="Calibri"/>
            </a:endParaRPr>
          </a:p>
        </p:txBody>
      </p:sp>
      <p:sp>
        <p:nvSpPr>
          <p:cNvPr id="346"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Traditionelle IT-Service-Management Praktiken…</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gehen von einer zentralen Kontrolle aller Service Management Prozesse durch einen Service-Provider aus</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adressieren kaum kooperative Ansätze zur Service Erbringung </a:t>
            </a:r>
            <a:endParaRPr b="0" lang="en-US" sz="20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Als Ergebnis: Die Anwendung von IT-Service-Management in einer föderierten Umgebung kann schwieriger sein, und nicht alle Konzepte / Ideen funktionieren</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Wichtig in einer föderierten Umgebung: Verständnis für die Rollen der einzelnen Föderationsmitglieder sowie für das Geschäftsmodell der Föderation</a:t>
            </a:r>
            <a:endParaRPr b="0" lang="en-US" sz="2800" spc="-1" strike="noStrike">
              <a:solidFill>
                <a:srgbClr val="000000"/>
              </a:solidFill>
              <a:uFill>
                <a:solidFill>
                  <a:srgbClr val="ffffff"/>
                </a:solidFill>
              </a:uFill>
              <a:latin typeface="Calibri"/>
            </a:endParaRPr>
          </a:p>
        </p:txBody>
      </p:sp>
      <p:sp>
        <p:nvSpPr>
          <p:cNvPr id="347" name="TextShape 3"/>
          <p:cNvSpPr txBox="1"/>
          <p:nvPr/>
        </p:nvSpPr>
        <p:spPr>
          <a:xfrm>
            <a:off x="6553080" y="6430680"/>
            <a:ext cx="2133360" cy="364680"/>
          </a:xfrm>
          <a:prstGeom prst="rect">
            <a:avLst/>
          </a:prstGeom>
          <a:noFill/>
          <a:ln>
            <a:noFill/>
          </a:ln>
        </p:spPr>
        <p:txBody>
          <a:bodyPr anchor="ctr"/>
          <a:p>
            <a:pPr algn="r">
              <a:lnSpc>
                <a:spcPct val="100000"/>
              </a:lnSpc>
            </a:pPr>
            <a:fld id="{F801E73F-87C5-48AD-B221-97BAFCE13735}"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8"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Beispiele für Typen von Föderationen</a:t>
            </a:r>
            <a:endParaRPr b="0" lang="en-US" sz="1800" spc="-1" strike="noStrike">
              <a:solidFill>
                <a:srgbClr val="000000"/>
              </a:solidFill>
              <a:uFill>
                <a:solidFill>
                  <a:srgbClr val="ffffff"/>
                </a:solidFill>
              </a:uFill>
              <a:latin typeface="Calibri"/>
            </a:endParaRPr>
          </a:p>
        </p:txBody>
      </p:sp>
      <p:sp>
        <p:nvSpPr>
          <p:cNvPr id="349" name="CustomShape 2"/>
          <p:cNvSpPr/>
          <p:nvPr/>
        </p:nvSpPr>
        <p:spPr>
          <a:xfrm>
            <a:off x="4606920" y="1788480"/>
            <a:ext cx="2462040" cy="941760"/>
          </a:xfrm>
          <a:prstGeom prst="roundRect">
            <a:avLst>
              <a:gd name="adj" fmla="val 16667"/>
            </a:avLst>
          </a:prstGeom>
          <a:gradFill>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a:gradFill>
          <a:ln>
            <a:noFill/>
          </a:ln>
          <a:effectLst>
            <a:outerShdw blurRad="40000" dir="5400000" dist="23000" rotWithShape="0">
              <a:srgbClr val="000000">
                <a:alpha val="35000"/>
              </a:srgbClr>
            </a:outerShdw>
          </a:effectLst>
        </p:spPr>
        <p:style>
          <a:lnRef idx="0"/>
          <a:fillRef idx="0"/>
          <a:effectRef idx="2"/>
          <a:fontRef idx="minor"/>
        </p:style>
        <p:txBody>
          <a:bodyPr lIns="137520" tIns="91800" bIns="91440" anchor="ctr"/>
          <a:p>
            <a:pPr algn="ctr">
              <a:lnSpc>
                <a:spcPct val="90000"/>
              </a:lnSpc>
            </a:pPr>
            <a:r>
              <a:rPr b="0" lang="de-DE" sz="2400" spc="-1" strike="noStrike">
                <a:solidFill>
                  <a:srgbClr val="ffffff"/>
                </a:solidFill>
                <a:uFill>
                  <a:solidFill>
                    <a:srgbClr val="ffffff"/>
                  </a:solidFill>
                </a:uFill>
                <a:latin typeface="Calibri"/>
              </a:rPr>
              <a:t>Unsichtbare Koordination</a:t>
            </a:r>
            <a:endParaRPr b="0" lang="de-DE" sz="1800" spc="-1" strike="noStrike">
              <a:solidFill>
                <a:srgbClr val="000000"/>
              </a:solidFill>
              <a:uFill>
                <a:solidFill>
                  <a:srgbClr val="ffffff"/>
                </a:solidFill>
              </a:uFill>
              <a:latin typeface="Arial"/>
            </a:endParaRPr>
          </a:p>
        </p:txBody>
      </p:sp>
      <p:sp>
        <p:nvSpPr>
          <p:cNvPr id="350" name="CustomShape 3"/>
          <p:cNvSpPr/>
          <p:nvPr/>
        </p:nvSpPr>
        <p:spPr>
          <a:xfrm>
            <a:off x="4606920" y="2777760"/>
            <a:ext cx="2462040" cy="941760"/>
          </a:xfrm>
          <a:prstGeom prst="roundRect">
            <a:avLst>
              <a:gd name="adj" fmla="val 16667"/>
            </a:avLst>
          </a:prstGeom>
          <a:gradFill>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a:gradFill>
          <a:ln>
            <a:noFill/>
          </a:ln>
          <a:effectLst>
            <a:outerShdw blurRad="40000" dir="5400000" dist="23000" rotWithShape="0">
              <a:srgbClr val="000000">
                <a:alpha val="35000"/>
              </a:srgbClr>
            </a:outerShdw>
          </a:effectLst>
        </p:spPr>
        <p:style>
          <a:lnRef idx="0"/>
          <a:fillRef idx="0"/>
          <a:effectRef idx="2"/>
          <a:fontRef idx="minor"/>
        </p:style>
        <p:txBody>
          <a:bodyPr lIns="137520" tIns="91800" bIns="91440" anchor="ctr"/>
          <a:p>
            <a:pPr algn="ctr">
              <a:lnSpc>
                <a:spcPct val="90000"/>
              </a:lnSpc>
            </a:pPr>
            <a:r>
              <a:rPr b="0" lang="de-DE" sz="2400" spc="-1" strike="noStrike">
                <a:solidFill>
                  <a:srgbClr val="ffffff"/>
                </a:solidFill>
                <a:uFill>
                  <a:solidFill>
                    <a:srgbClr val="ffffff"/>
                  </a:solidFill>
                </a:uFill>
                <a:latin typeface="Calibri"/>
              </a:rPr>
              <a:t>…</a:t>
            </a:r>
            <a:endParaRPr b="0" lang="de-DE" sz="1800" spc="-1" strike="noStrike">
              <a:solidFill>
                <a:srgbClr val="000000"/>
              </a:solidFill>
              <a:uFill>
                <a:solidFill>
                  <a:srgbClr val="ffffff"/>
                </a:solidFill>
              </a:uFill>
              <a:latin typeface="Arial"/>
            </a:endParaRPr>
          </a:p>
        </p:txBody>
      </p:sp>
      <p:sp>
        <p:nvSpPr>
          <p:cNvPr id="351" name="CustomShape 4"/>
          <p:cNvSpPr/>
          <p:nvPr/>
        </p:nvSpPr>
        <p:spPr>
          <a:xfrm>
            <a:off x="4606920" y="3766680"/>
            <a:ext cx="2462040" cy="941760"/>
          </a:xfrm>
          <a:prstGeom prst="roundRect">
            <a:avLst>
              <a:gd name="adj" fmla="val 16667"/>
            </a:avLst>
          </a:prstGeom>
          <a:gradFill>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a:gradFill>
          <a:ln>
            <a:noFill/>
          </a:ln>
          <a:effectLst>
            <a:outerShdw blurRad="40000" dir="5400000" dist="23000" rotWithShape="0">
              <a:srgbClr val="000000">
                <a:alpha val="35000"/>
              </a:srgbClr>
            </a:outerShdw>
          </a:effectLst>
        </p:spPr>
        <p:style>
          <a:lnRef idx="0"/>
          <a:fillRef idx="0"/>
          <a:effectRef idx="2"/>
          <a:fontRef idx="minor"/>
        </p:style>
        <p:txBody>
          <a:bodyPr lIns="137520" tIns="91800" bIns="91440" anchor="ctr"/>
          <a:p>
            <a:pPr algn="ctr">
              <a:lnSpc>
                <a:spcPct val="90000"/>
              </a:lnSpc>
            </a:pPr>
            <a:r>
              <a:rPr b="0" lang="de-DE" sz="2400" spc="-1" strike="noStrike">
                <a:solidFill>
                  <a:srgbClr val="ffffff"/>
                </a:solidFill>
                <a:uFill>
                  <a:solidFill>
                    <a:srgbClr val="ffffff"/>
                  </a:solidFill>
                </a:uFill>
                <a:latin typeface="Calibri"/>
              </a:rPr>
              <a:t>Matchmaking</a:t>
            </a:r>
            <a:endParaRPr b="0" lang="de-DE" sz="1800" spc="-1" strike="noStrike">
              <a:solidFill>
                <a:srgbClr val="000000"/>
              </a:solidFill>
              <a:uFill>
                <a:solidFill>
                  <a:srgbClr val="ffffff"/>
                </a:solidFill>
              </a:uFill>
              <a:latin typeface="Arial"/>
            </a:endParaRPr>
          </a:p>
        </p:txBody>
      </p:sp>
      <p:sp>
        <p:nvSpPr>
          <p:cNvPr id="352" name="CustomShape 5"/>
          <p:cNvSpPr/>
          <p:nvPr/>
        </p:nvSpPr>
        <p:spPr>
          <a:xfrm>
            <a:off x="4606920" y="4755960"/>
            <a:ext cx="2462040" cy="941760"/>
          </a:xfrm>
          <a:prstGeom prst="roundRect">
            <a:avLst>
              <a:gd name="adj" fmla="val 16667"/>
            </a:avLst>
          </a:prstGeom>
          <a:gradFill>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a:gradFill>
          <a:ln>
            <a:noFill/>
          </a:ln>
          <a:effectLst>
            <a:outerShdw blurRad="40000" dir="5400000" dist="23000" rotWithShape="0">
              <a:srgbClr val="000000">
                <a:alpha val="35000"/>
              </a:srgbClr>
            </a:outerShdw>
          </a:effectLst>
        </p:spPr>
        <p:style>
          <a:lnRef idx="0"/>
          <a:fillRef idx="0"/>
          <a:effectRef idx="2"/>
          <a:fontRef idx="minor"/>
        </p:style>
        <p:txBody>
          <a:bodyPr lIns="137520" tIns="91800" bIns="91440" anchor="ctr"/>
          <a:p>
            <a:pPr algn="ctr">
              <a:lnSpc>
                <a:spcPct val="90000"/>
              </a:lnSpc>
            </a:pPr>
            <a:r>
              <a:rPr b="0" lang="de-DE" sz="2400" spc="-1" strike="noStrike">
                <a:solidFill>
                  <a:srgbClr val="ffffff"/>
                </a:solidFill>
                <a:uFill>
                  <a:solidFill>
                    <a:srgbClr val="ffffff"/>
                  </a:solidFill>
                </a:uFill>
                <a:latin typeface="Calibri"/>
              </a:rPr>
              <a:t>…</a:t>
            </a:r>
            <a:endParaRPr b="0" lang="de-DE" sz="1800" spc="-1" strike="noStrike">
              <a:solidFill>
                <a:srgbClr val="000000"/>
              </a:solidFill>
              <a:uFill>
                <a:solidFill>
                  <a:srgbClr val="ffffff"/>
                </a:solidFill>
              </a:uFill>
              <a:latin typeface="Arial"/>
            </a:endParaRPr>
          </a:p>
        </p:txBody>
      </p:sp>
      <p:sp>
        <p:nvSpPr>
          <p:cNvPr id="353" name="CustomShape 6"/>
          <p:cNvSpPr/>
          <p:nvPr/>
        </p:nvSpPr>
        <p:spPr>
          <a:xfrm>
            <a:off x="4606920" y="5745240"/>
            <a:ext cx="2462040" cy="941760"/>
          </a:xfrm>
          <a:prstGeom prst="roundRect">
            <a:avLst>
              <a:gd name="adj" fmla="val 16667"/>
            </a:avLst>
          </a:prstGeom>
          <a:gradFill>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a:gradFill>
          <a:ln>
            <a:noFill/>
          </a:ln>
          <a:effectLst>
            <a:outerShdw blurRad="40000" dir="5400000" dist="23000" rotWithShape="0">
              <a:srgbClr val="000000">
                <a:alpha val="35000"/>
              </a:srgbClr>
            </a:outerShdw>
          </a:effectLst>
        </p:spPr>
        <p:style>
          <a:lnRef idx="0"/>
          <a:fillRef idx="0"/>
          <a:effectRef idx="2"/>
          <a:fontRef idx="minor"/>
        </p:style>
        <p:txBody>
          <a:bodyPr lIns="137520" tIns="91800" bIns="91440" anchor="ctr"/>
          <a:p>
            <a:pPr algn="ctr">
              <a:lnSpc>
                <a:spcPct val="90000"/>
              </a:lnSpc>
            </a:pPr>
            <a:r>
              <a:rPr b="0" lang="de-DE" sz="2400" spc="-1" strike="noStrike">
                <a:solidFill>
                  <a:srgbClr val="ffffff"/>
                </a:solidFill>
                <a:uFill>
                  <a:solidFill>
                    <a:srgbClr val="ffffff"/>
                  </a:solidFill>
                </a:uFill>
                <a:latin typeface="Calibri"/>
              </a:rPr>
              <a:t>Vollständige Service-Integration</a:t>
            </a:r>
            <a:endParaRPr b="0" lang="de-DE" sz="1800" spc="-1" strike="noStrike">
              <a:solidFill>
                <a:srgbClr val="000000"/>
              </a:solidFill>
              <a:uFill>
                <a:solidFill>
                  <a:srgbClr val="ffffff"/>
                </a:solidFill>
              </a:uFill>
              <a:latin typeface="Arial"/>
            </a:endParaRPr>
          </a:p>
        </p:txBody>
      </p:sp>
      <p:sp>
        <p:nvSpPr>
          <p:cNvPr id="354" name="TextShape 7"/>
          <p:cNvSpPr txBox="1"/>
          <p:nvPr/>
        </p:nvSpPr>
        <p:spPr>
          <a:xfrm>
            <a:off x="6553080" y="6430680"/>
            <a:ext cx="2133360" cy="364680"/>
          </a:xfrm>
          <a:prstGeom prst="rect">
            <a:avLst/>
          </a:prstGeom>
          <a:noFill/>
          <a:ln>
            <a:noFill/>
          </a:ln>
        </p:spPr>
        <p:txBody>
          <a:bodyPr anchor="ctr"/>
          <a:p>
            <a:pPr algn="r">
              <a:lnSpc>
                <a:spcPct val="100000"/>
              </a:lnSpc>
            </a:pPr>
            <a:fld id="{2FDDBA6C-1AD8-4836-AD31-79EF91C43DF9}"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355" name="CustomShape 8"/>
          <p:cNvSpPr/>
          <p:nvPr/>
        </p:nvSpPr>
        <p:spPr>
          <a:xfrm>
            <a:off x="1771560" y="3891960"/>
            <a:ext cx="1011960" cy="761760"/>
          </a:xfrm>
          <a:prstGeom prst="down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
        <p:nvSpPr>
          <p:cNvPr id="356" name="CustomShape 9"/>
          <p:cNvSpPr/>
          <p:nvPr/>
        </p:nvSpPr>
        <p:spPr>
          <a:xfrm>
            <a:off x="164520" y="1791360"/>
            <a:ext cx="4226040" cy="1793880"/>
          </a:xfrm>
          <a:prstGeom prst="rect">
            <a:avLst/>
          </a:prstGeom>
          <a:noFill/>
          <a:ln>
            <a:noFill/>
          </a:ln>
        </p:spPr>
        <p:style>
          <a:lnRef idx="0"/>
          <a:fillRef idx="0"/>
          <a:effectRef idx="0"/>
          <a:fontRef idx="minor"/>
        </p:style>
        <p:txBody>
          <a:bodyPr lIns="90000" rIns="90000" tIns="45000" bIns="45000"/>
          <a:p>
            <a:pPr algn="ctr">
              <a:lnSpc>
                <a:spcPct val="100000"/>
              </a:lnSpc>
            </a:pPr>
            <a:r>
              <a:rPr b="1" lang="de-DE" sz="1600" spc="-1" strike="noStrike">
                <a:solidFill>
                  <a:srgbClr val="000000"/>
                </a:solidFill>
                <a:uFill>
                  <a:solidFill>
                    <a:srgbClr val="ffffff"/>
                  </a:solidFill>
                </a:uFill>
                <a:latin typeface="Calibri"/>
              </a:rPr>
              <a:t>In lockeren Föderationen:</a:t>
            </a:r>
            <a:endParaRPr b="0" lang="de-DE" sz="1800" spc="-1" strike="noStrike">
              <a:solidFill>
                <a:srgbClr val="000000"/>
              </a:solidFill>
              <a:uFill>
                <a:solidFill>
                  <a:srgbClr val="ffffff"/>
                </a:solidFill>
              </a:uFill>
              <a:latin typeface="Arial"/>
            </a:endParaRPr>
          </a:p>
          <a:p>
            <a:pPr algn="ctr">
              <a:lnSpc>
                <a:spcPct val="100000"/>
              </a:lnSpc>
            </a:pPr>
            <a:r>
              <a:rPr b="0" lang="de-DE" sz="1600" spc="-1" strike="noStrike">
                <a:solidFill>
                  <a:srgbClr val="000000"/>
                </a:solidFill>
                <a:uFill>
                  <a:solidFill>
                    <a:srgbClr val="ffffff"/>
                  </a:solidFill>
                </a:uFill>
                <a:latin typeface="Calibri"/>
              </a:rPr>
              <a:t>Föderationsmitglieder erbringen Services oder Servicekomponenten größtenteils selbst für ihre Kunden. Integration und Koordination durch einzelne Föderationsmitglieder oder Kunden.</a:t>
            </a:r>
            <a:endParaRPr b="0" lang="de-DE" sz="1800" spc="-1" strike="noStrike">
              <a:solidFill>
                <a:srgbClr val="000000"/>
              </a:solidFill>
              <a:uFill>
                <a:solidFill>
                  <a:srgbClr val="ffffff"/>
                </a:solidFill>
              </a:uFill>
              <a:latin typeface="Arial"/>
            </a:endParaRPr>
          </a:p>
          <a:p>
            <a:pPr algn="ctr">
              <a:lnSpc>
                <a:spcPct val="100000"/>
              </a:lnSpc>
            </a:pPr>
            <a:r>
              <a:rPr b="0" lang="de-DE" sz="1600" spc="-1" strike="noStrike">
                <a:solidFill>
                  <a:srgbClr val="000000"/>
                </a:solidFill>
                <a:uFill>
                  <a:solidFill>
                    <a:srgbClr val="ffffff"/>
                  </a:solidFill>
                </a:uFill>
                <a:latin typeface="Wingdings"/>
              </a:rPr>
              <a:t></a:t>
            </a: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Wenige föderationsweite ITSM-Prozesse (wenn überhaupt)</a:t>
            </a:r>
            <a:endParaRPr b="0" lang="de-DE" sz="1800" spc="-1" strike="noStrike">
              <a:solidFill>
                <a:srgbClr val="000000"/>
              </a:solidFill>
              <a:uFill>
                <a:solidFill>
                  <a:srgbClr val="ffffff"/>
                </a:solidFill>
              </a:uFill>
              <a:latin typeface="Arial"/>
            </a:endParaRPr>
          </a:p>
        </p:txBody>
      </p:sp>
      <p:sp>
        <p:nvSpPr>
          <p:cNvPr id="357" name="CustomShape 10"/>
          <p:cNvSpPr/>
          <p:nvPr/>
        </p:nvSpPr>
        <p:spPr>
          <a:xfrm>
            <a:off x="164520" y="5432040"/>
            <a:ext cx="4226040" cy="1307160"/>
          </a:xfrm>
          <a:prstGeom prst="rect">
            <a:avLst/>
          </a:prstGeom>
          <a:noFill/>
          <a:ln>
            <a:noFill/>
          </a:ln>
        </p:spPr>
        <p:style>
          <a:lnRef idx="0"/>
          <a:fillRef idx="0"/>
          <a:effectRef idx="0"/>
          <a:fontRef idx="minor"/>
        </p:style>
        <p:txBody>
          <a:bodyPr lIns="90000" rIns="90000" tIns="45000" bIns="45000"/>
          <a:p>
            <a:pPr algn="ctr">
              <a:lnSpc>
                <a:spcPct val="100000"/>
              </a:lnSpc>
            </a:pPr>
            <a:r>
              <a:rPr b="1" lang="de-DE" sz="1600" spc="-1" strike="noStrike">
                <a:solidFill>
                  <a:srgbClr val="000000"/>
                </a:solidFill>
                <a:uFill>
                  <a:solidFill>
                    <a:srgbClr val="ffffff"/>
                  </a:solidFill>
                </a:uFill>
                <a:latin typeface="Calibri"/>
              </a:rPr>
              <a:t>In enger integrierten Föderationen:</a:t>
            </a:r>
            <a:endParaRPr b="0" lang="de-DE" sz="1800" spc="-1" strike="noStrike">
              <a:solidFill>
                <a:srgbClr val="000000"/>
              </a:solidFill>
              <a:uFill>
                <a:solidFill>
                  <a:srgbClr val="ffffff"/>
                </a:solidFill>
              </a:uFill>
              <a:latin typeface="Arial"/>
            </a:endParaRPr>
          </a:p>
          <a:p>
            <a:pPr algn="ctr">
              <a:lnSpc>
                <a:spcPct val="100000"/>
              </a:lnSpc>
            </a:pPr>
            <a:r>
              <a:rPr b="0" lang="de-DE" sz="1600" spc="-1" strike="noStrike">
                <a:solidFill>
                  <a:srgbClr val="000000"/>
                </a:solidFill>
                <a:uFill>
                  <a:solidFill>
                    <a:srgbClr val="ffffff"/>
                  </a:solidFill>
                </a:uFill>
                <a:latin typeface="Calibri"/>
              </a:rPr>
              <a:t>Serviceerbringung für Kunden erfordert gemeinsame, koordinierte Aktivitäten mehrerer Föderationsmitglieder</a:t>
            </a:r>
            <a:endParaRPr b="0" lang="de-DE" sz="1800" spc="-1" strike="noStrike">
              <a:solidFill>
                <a:srgbClr val="000000"/>
              </a:solidFill>
              <a:uFill>
                <a:solidFill>
                  <a:srgbClr val="ffffff"/>
                </a:solidFill>
              </a:uFill>
              <a:latin typeface="Arial"/>
            </a:endParaRPr>
          </a:p>
          <a:p>
            <a:pPr algn="ctr">
              <a:lnSpc>
                <a:spcPct val="100000"/>
              </a:lnSpc>
            </a:pPr>
            <a:r>
              <a:rPr b="0" lang="de-DE" sz="1600" spc="-1" strike="noStrike">
                <a:solidFill>
                  <a:srgbClr val="000000"/>
                </a:solidFill>
                <a:uFill>
                  <a:solidFill>
                    <a:srgbClr val="ffffff"/>
                  </a:solidFill>
                </a:uFill>
                <a:latin typeface="Wingdings"/>
              </a:rPr>
              <a:t></a:t>
            </a: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Viele föderationsweite ITSM-Prozesse</a:t>
            </a:r>
            <a:endParaRPr b="0" lang="de-DE" sz="1800" spc="-1" strike="noStrike">
              <a:solidFill>
                <a:srgbClr val="000000"/>
              </a:solidFill>
              <a:uFill>
                <a:solidFill>
                  <a:srgbClr val="ffffff"/>
                </a:solidFill>
              </a:uFill>
              <a:latin typeface="Arial"/>
            </a:endParaRPr>
          </a:p>
        </p:txBody>
      </p:sp>
      <p:sp>
        <p:nvSpPr>
          <p:cNvPr id="358" name="CustomShape 11"/>
          <p:cNvSpPr/>
          <p:nvPr/>
        </p:nvSpPr>
        <p:spPr>
          <a:xfrm rot="16200000">
            <a:off x="-909000" y="4097880"/>
            <a:ext cx="2324880" cy="455760"/>
          </a:xfrm>
          <a:prstGeom prst="rect">
            <a:avLst/>
          </a:prstGeom>
          <a:noFill/>
          <a:ln>
            <a:noFill/>
          </a:ln>
        </p:spPr>
        <p:style>
          <a:lnRef idx="0"/>
          <a:fillRef idx="0"/>
          <a:effectRef idx="0"/>
          <a:fontRef idx="minor"/>
        </p:style>
        <p:txBody>
          <a:bodyPr wrap="none" lIns="90000" rIns="90000" tIns="45000" bIns="45000"/>
          <a:p>
            <a:pPr algn="ctr">
              <a:lnSpc>
                <a:spcPct val="100000"/>
              </a:lnSpc>
            </a:pPr>
            <a:r>
              <a:rPr b="0" lang="de-DE" sz="2400" spc="-1" strike="noStrike">
                <a:solidFill>
                  <a:srgbClr val="000000"/>
                </a:solidFill>
                <a:uFill>
                  <a:solidFill>
                    <a:srgbClr val="ffffff"/>
                  </a:solidFill>
                </a:uFill>
                <a:latin typeface="Calibri"/>
              </a:rPr>
              <a:t>ITSM-Perspektive</a:t>
            </a:r>
            <a:endParaRPr b="0" lang="de-DE" sz="1800" spc="-1" strike="noStrike">
              <a:solidFill>
                <a:srgbClr val="000000"/>
              </a:solidFill>
              <a:uFill>
                <a:solidFill>
                  <a:srgbClr val="ffffff"/>
                </a:solidFill>
              </a:uFill>
              <a:latin typeface="Arial"/>
            </a:endParaRPr>
          </a:p>
        </p:txBody>
      </p:sp>
      <p:sp>
        <p:nvSpPr>
          <p:cNvPr id="359" name="CustomShape 12"/>
          <p:cNvSpPr/>
          <p:nvPr/>
        </p:nvSpPr>
        <p:spPr>
          <a:xfrm>
            <a:off x="7183800" y="1824480"/>
            <a:ext cx="1665720" cy="913320"/>
          </a:xfrm>
          <a:prstGeom prst="rect">
            <a:avLst/>
          </a:prstGeom>
          <a:noFill/>
          <a:ln>
            <a:noFill/>
          </a:ln>
        </p:spPr>
        <p:style>
          <a:lnRef idx="0"/>
          <a:fillRef idx="0"/>
          <a:effectRef idx="0"/>
          <a:fontRef idx="minor"/>
        </p:style>
        <p:txBody>
          <a:bodyPr lIns="90000" rIns="90000" tIns="45000" bIns="45000"/>
          <a:p>
            <a:pPr>
              <a:lnSpc>
                <a:spcPct val="100000"/>
              </a:lnSpc>
            </a:pPr>
            <a:r>
              <a:rPr b="0" lang="de-DE" sz="1800" spc="-1" strike="noStrike">
                <a:solidFill>
                  <a:srgbClr val="000000"/>
                </a:solidFill>
                <a:uFill>
                  <a:solidFill>
                    <a:srgbClr val="ffffff"/>
                  </a:solidFill>
                </a:uFill>
                <a:latin typeface="Calibri"/>
              </a:rPr>
              <a:t>Hotel- und Gaststätten-verband</a:t>
            </a:r>
            <a:endParaRPr b="0" lang="de-DE" sz="1800" spc="-1" strike="noStrike">
              <a:solidFill>
                <a:srgbClr val="000000"/>
              </a:solidFill>
              <a:uFill>
                <a:solidFill>
                  <a:srgbClr val="ffffff"/>
                </a:solidFill>
              </a:uFill>
              <a:latin typeface="Arial"/>
            </a:endParaRPr>
          </a:p>
        </p:txBody>
      </p:sp>
      <p:sp>
        <p:nvSpPr>
          <p:cNvPr id="360" name="CustomShape 13"/>
          <p:cNvSpPr/>
          <p:nvPr/>
        </p:nvSpPr>
        <p:spPr>
          <a:xfrm>
            <a:off x="7209360" y="3908880"/>
            <a:ext cx="1636560" cy="639000"/>
          </a:xfrm>
          <a:prstGeom prst="rect">
            <a:avLst/>
          </a:prstGeom>
          <a:noFill/>
          <a:ln>
            <a:noFill/>
          </a:ln>
        </p:spPr>
        <p:style>
          <a:lnRef idx="0"/>
          <a:fillRef idx="0"/>
          <a:effectRef idx="0"/>
          <a:fontRef idx="minor"/>
        </p:style>
        <p:txBody>
          <a:bodyPr wrap="none" lIns="90000" rIns="90000" tIns="45000" bIns="45000"/>
          <a:p>
            <a:pPr>
              <a:lnSpc>
                <a:spcPct val="100000"/>
              </a:lnSpc>
            </a:pPr>
            <a:r>
              <a:rPr b="0" lang="de-DE" sz="1800" spc="-1" strike="noStrike">
                <a:solidFill>
                  <a:srgbClr val="000000"/>
                </a:solidFill>
                <a:uFill>
                  <a:solidFill>
                    <a:srgbClr val="ffffff"/>
                  </a:solidFill>
                </a:uFill>
                <a:latin typeface="Calibri"/>
              </a:rPr>
              <a:t>Reisebüro,</a:t>
            </a:r>
            <a:endParaRPr b="0" lang="de-DE" sz="1800" spc="-1" strike="noStrike">
              <a:solidFill>
                <a:srgbClr val="000000"/>
              </a:solidFill>
              <a:uFill>
                <a:solidFill>
                  <a:srgbClr val="ffffff"/>
                </a:solidFill>
              </a:uFill>
              <a:latin typeface="Arial"/>
            </a:endParaRPr>
          </a:p>
          <a:p>
            <a:pPr>
              <a:lnSpc>
                <a:spcPct val="100000"/>
              </a:lnSpc>
            </a:pPr>
            <a:r>
              <a:rPr b="0" lang="de-DE" sz="1800" spc="-1" strike="noStrike">
                <a:solidFill>
                  <a:srgbClr val="000000"/>
                </a:solidFill>
                <a:uFill>
                  <a:solidFill>
                    <a:srgbClr val="ffffff"/>
                  </a:solidFill>
                </a:uFill>
                <a:latin typeface="Calibri"/>
              </a:rPr>
              <a:t>Buchungsportal</a:t>
            </a:r>
            <a:endParaRPr b="0" lang="de-DE" sz="1800" spc="-1" strike="noStrike">
              <a:solidFill>
                <a:srgbClr val="000000"/>
              </a:solidFill>
              <a:uFill>
                <a:solidFill>
                  <a:srgbClr val="ffffff"/>
                </a:solidFill>
              </a:uFill>
              <a:latin typeface="Arial"/>
            </a:endParaRPr>
          </a:p>
        </p:txBody>
      </p:sp>
      <p:sp>
        <p:nvSpPr>
          <p:cNvPr id="361" name="CustomShape 14"/>
          <p:cNvSpPr/>
          <p:nvPr/>
        </p:nvSpPr>
        <p:spPr>
          <a:xfrm>
            <a:off x="7210080" y="4845240"/>
            <a:ext cx="1491840" cy="639000"/>
          </a:xfrm>
          <a:prstGeom prst="rect">
            <a:avLst/>
          </a:prstGeom>
          <a:noFill/>
          <a:ln>
            <a:noFill/>
          </a:ln>
        </p:spPr>
        <p:style>
          <a:lnRef idx="0"/>
          <a:fillRef idx="0"/>
          <a:effectRef idx="0"/>
          <a:fontRef idx="minor"/>
        </p:style>
        <p:txBody>
          <a:bodyPr wrap="none" lIns="90000" rIns="90000" tIns="45000" bIns="45000"/>
          <a:p>
            <a:pPr>
              <a:lnSpc>
                <a:spcPct val="100000"/>
              </a:lnSpc>
            </a:pPr>
            <a:r>
              <a:rPr b="0" lang="de-DE" sz="1800" spc="-1" strike="noStrike">
                <a:solidFill>
                  <a:srgbClr val="000000"/>
                </a:solidFill>
                <a:uFill>
                  <a:solidFill>
                    <a:srgbClr val="ffffff"/>
                  </a:solidFill>
                </a:uFill>
                <a:latin typeface="Calibri"/>
              </a:rPr>
              <a:t>Fluglinien mit </a:t>
            </a:r>
            <a:r>
              <a:rPr b="0" lang="de-DE" sz="1800" spc="-1" strike="noStrike">
                <a:solidFill>
                  <a:srgbClr val="000000"/>
                </a:solidFill>
                <a:uFill>
                  <a:solidFill>
                    <a:srgbClr val="ffffff"/>
                  </a:solidFill>
                </a:uFill>
                <a:latin typeface="Calibri"/>
              </a:rPr>
              <a:t>
</a:t>
            </a:r>
            <a:r>
              <a:rPr b="0" lang="de-DE" sz="1800" spc="-1" strike="noStrike">
                <a:solidFill>
                  <a:srgbClr val="000000"/>
                </a:solidFill>
                <a:uFill>
                  <a:solidFill>
                    <a:srgbClr val="ffffff"/>
                  </a:solidFill>
                </a:uFill>
                <a:latin typeface="Calibri"/>
              </a:rPr>
              <a:t>Code-Sharing</a:t>
            </a:r>
            <a:endParaRPr b="0" lang="de-DE" sz="1800" spc="-1" strike="noStrike">
              <a:solidFill>
                <a:srgbClr val="000000"/>
              </a:solidFill>
              <a:uFill>
                <a:solidFill>
                  <a:srgbClr val="ffffff"/>
                </a:solidFill>
              </a:uFill>
              <a:latin typeface="Arial"/>
            </a:endParaRPr>
          </a:p>
        </p:txBody>
      </p:sp>
      <p:sp>
        <p:nvSpPr>
          <p:cNvPr id="362" name="CustomShape 15"/>
          <p:cNvSpPr/>
          <p:nvPr/>
        </p:nvSpPr>
        <p:spPr>
          <a:xfrm>
            <a:off x="7191720" y="5862960"/>
            <a:ext cx="1951920" cy="639000"/>
          </a:xfrm>
          <a:prstGeom prst="rect">
            <a:avLst/>
          </a:prstGeom>
          <a:noFill/>
          <a:ln>
            <a:noFill/>
          </a:ln>
        </p:spPr>
        <p:style>
          <a:lnRef idx="0"/>
          <a:fillRef idx="0"/>
          <a:effectRef idx="0"/>
          <a:fontRef idx="minor"/>
        </p:style>
        <p:txBody>
          <a:bodyPr lIns="90000" rIns="90000" tIns="45000" bIns="45000"/>
          <a:p>
            <a:pPr>
              <a:lnSpc>
                <a:spcPct val="100000"/>
              </a:lnSpc>
            </a:pPr>
            <a:r>
              <a:rPr b="0" lang="de-DE" sz="1800" spc="-1" strike="noStrike">
                <a:solidFill>
                  <a:srgbClr val="000000"/>
                </a:solidFill>
                <a:uFill>
                  <a:solidFill>
                    <a:srgbClr val="ffffff"/>
                  </a:solidFill>
                </a:uFill>
                <a:latin typeface="Calibri"/>
              </a:rPr>
              <a:t>“</a:t>
            </a:r>
            <a:r>
              <a:rPr b="0" lang="de-DE" sz="1800" spc="-1" strike="noStrike">
                <a:solidFill>
                  <a:srgbClr val="000000"/>
                </a:solidFill>
                <a:uFill>
                  <a:solidFill>
                    <a:srgbClr val="ffffff"/>
                  </a:solidFill>
                </a:uFill>
                <a:latin typeface="Calibri"/>
              </a:rPr>
              <a:t>Virtuelle” </a:t>
            </a:r>
            <a:endParaRPr b="0" lang="de-DE" sz="1800" spc="-1" strike="noStrike">
              <a:solidFill>
                <a:srgbClr val="000000"/>
              </a:solidFill>
              <a:uFill>
                <a:solidFill>
                  <a:srgbClr val="ffffff"/>
                </a:solidFill>
              </a:uFill>
              <a:latin typeface="Arial"/>
            </a:endParaRPr>
          </a:p>
          <a:p>
            <a:pPr>
              <a:lnSpc>
                <a:spcPct val="100000"/>
              </a:lnSpc>
            </a:pPr>
            <a:r>
              <a:rPr b="0" lang="de-DE" sz="1800" spc="-1" strike="noStrike">
                <a:solidFill>
                  <a:srgbClr val="000000"/>
                </a:solidFill>
                <a:uFill>
                  <a:solidFill>
                    <a:srgbClr val="ffffff"/>
                  </a:solidFill>
                </a:uFill>
                <a:latin typeface="Calibri"/>
              </a:rPr>
              <a:t>Mobilfunkanbieter</a:t>
            </a:r>
            <a:endParaRPr b="0" lang="de-DE" sz="1800" spc="-1" strike="noStrike">
              <a:solidFill>
                <a:srgbClr val="000000"/>
              </a:solidFill>
              <a:uFill>
                <a:solidFill>
                  <a:srgbClr val="ffffff"/>
                </a:solidFill>
              </a:uFill>
              <a:latin typeface="Arial"/>
            </a:endParaRPr>
          </a:p>
        </p:txBody>
      </p:sp>
      <p:sp>
        <p:nvSpPr>
          <p:cNvPr id="363" name="CustomShape 16"/>
          <p:cNvSpPr/>
          <p:nvPr/>
        </p:nvSpPr>
        <p:spPr>
          <a:xfrm>
            <a:off x="7193520" y="2894760"/>
            <a:ext cx="1843920" cy="639000"/>
          </a:xfrm>
          <a:prstGeom prst="rect">
            <a:avLst/>
          </a:prstGeom>
          <a:noFill/>
          <a:ln>
            <a:noFill/>
          </a:ln>
        </p:spPr>
        <p:style>
          <a:lnRef idx="0"/>
          <a:fillRef idx="0"/>
          <a:effectRef idx="0"/>
          <a:fontRef idx="minor"/>
        </p:style>
        <p:txBody>
          <a:bodyPr wrap="none" lIns="90000" rIns="90000" tIns="45000" bIns="45000"/>
          <a:p>
            <a:pPr>
              <a:lnSpc>
                <a:spcPct val="100000"/>
              </a:lnSpc>
            </a:pPr>
            <a:r>
              <a:rPr b="0" lang="de-DE" sz="1800" spc="-1" strike="noStrike">
                <a:solidFill>
                  <a:srgbClr val="000000"/>
                </a:solidFill>
                <a:uFill>
                  <a:solidFill>
                    <a:srgbClr val="ffffff"/>
                  </a:solidFill>
                </a:uFill>
                <a:latin typeface="Calibri"/>
              </a:rPr>
              <a:t>Hotelführer,</a:t>
            </a:r>
            <a:endParaRPr b="0" lang="de-DE" sz="1800" spc="-1" strike="noStrike">
              <a:solidFill>
                <a:srgbClr val="000000"/>
              </a:solidFill>
              <a:uFill>
                <a:solidFill>
                  <a:srgbClr val="ffffff"/>
                </a:solidFill>
              </a:uFill>
              <a:latin typeface="Arial"/>
            </a:endParaRPr>
          </a:p>
          <a:p>
            <a:pPr>
              <a:lnSpc>
                <a:spcPct val="100000"/>
              </a:lnSpc>
            </a:pPr>
            <a:r>
              <a:rPr b="0" lang="de-DE" sz="1800" spc="-1" strike="noStrike">
                <a:solidFill>
                  <a:srgbClr val="000000"/>
                </a:solidFill>
                <a:uFill>
                  <a:solidFill>
                    <a:srgbClr val="ffffff"/>
                  </a:solidFill>
                </a:uFill>
                <a:latin typeface="Calibri"/>
              </a:rPr>
              <a:t>Bewertungsportal</a:t>
            </a:r>
            <a:endParaRPr b="0" lang="de-DE" sz="1800" spc="-1" strike="noStrike">
              <a:solidFill>
                <a:srgbClr val="000000"/>
              </a:solidFill>
              <a:uFill>
                <a:solidFill>
                  <a:srgbClr val="ffffff"/>
                </a:solidFill>
              </a:uFill>
              <a:latin typeface="Arial"/>
            </a:endParaRPr>
          </a:p>
        </p:txBody>
      </p:sp>
    </p:spTree>
  </p:cSld>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4" name="TextShape 1"/>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FitSM Foundation Zusammenfassung &amp; ITSM Basics</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Wingdings" charset="2"/>
              <a:buChar char=""/>
            </a:pPr>
            <a:r>
              <a:rPr b="1" lang="en-US" sz="2800" spc="-1" strike="noStrike">
                <a:solidFill>
                  <a:srgbClr val="000000"/>
                </a:solidFill>
                <a:uFill>
                  <a:solidFill>
                    <a:srgbClr val="ffffff"/>
                  </a:solidFill>
                </a:uFill>
                <a:latin typeface="Calibri"/>
              </a:rPr>
              <a:t>Ausgewählte allgemeine Aspekte eines Service-Management-Systems (SMS)</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ITSM Prozesse zur Planung und Erbringung von Services</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ITSM Prozess-Schnittstellen und -abhängigkeiten</a:t>
            </a:r>
            <a:endParaRPr b="0" lang="en-US" sz="2800" spc="-1" strike="noStrike">
              <a:solidFill>
                <a:srgbClr val="000000"/>
              </a:solidFill>
              <a:uFill>
                <a:solidFill>
                  <a:srgbClr val="ffffff"/>
                </a:solidFill>
              </a:uFill>
              <a:latin typeface="Calibri"/>
            </a:endParaRPr>
          </a:p>
        </p:txBody>
      </p:sp>
      <p:sp>
        <p:nvSpPr>
          <p:cNvPr id="365" name="TextShape 2"/>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Agenda dieses Trainings</a:t>
            </a:r>
            <a:endParaRPr b="0" lang="en-US" sz="1800" spc="-1" strike="noStrike">
              <a:solidFill>
                <a:srgbClr val="000000"/>
              </a:solidFill>
              <a:uFill>
                <a:solidFill>
                  <a:srgbClr val="ffffff"/>
                </a:solidFill>
              </a:uFill>
              <a:latin typeface="Calibri"/>
            </a:endParaRPr>
          </a:p>
        </p:txBody>
      </p:sp>
      <p:sp>
        <p:nvSpPr>
          <p:cNvPr id="366" name="TextShape 3"/>
          <p:cNvSpPr txBox="1"/>
          <p:nvPr/>
        </p:nvSpPr>
        <p:spPr>
          <a:xfrm>
            <a:off x="6553080" y="6430680"/>
            <a:ext cx="2133360" cy="364680"/>
          </a:xfrm>
          <a:prstGeom prst="rect">
            <a:avLst/>
          </a:prstGeom>
          <a:noFill/>
          <a:ln>
            <a:noFill/>
          </a:ln>
        </p:spPr>
        <p:txBody>
          <a:bodyPr anchor="ctr"/>
          <a:p>
            <a:pPr algn="r">
              <a:lnSpc>
                <a:spcPct val="100000"/>
              </a:lnSpc>
            </a:pPr>
            <a:fld id="{9A55C5E3-BC26-4DB5-A9B6-E9D029A33240}"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7" name="TextShape 1"/>
          <p:cNvSpPr txBox="1"/>
          <p:nvPr/>
        </p:nvSpPr>
        <p:spPr>
          <a:xfrm>
            <a:off x="685800" y="2130480"/>
            <a:ext cx="7772040" cy="1469520"/>
          </a:xfrm>
          <a:prstGeom prst="rect">
            <a:avLst/>
          </a:prstGeom>
          <a:noFill/>
          <a:ln>
            <a:noFill/>
          </a:ln>
        </p:spPr>
        <p:txBody>
          <a:bodyPr anchor="ctr"/>
          <a:p>
            <a:pPr algn="ctr">
              <a:lnSpc>
                <a:spcPct val="100000"/>
              </a:lnSpc>
            </a:pPr>
            <a:r>
              <a:rPr b="1" lang="en-US" sz="3200" spc="-1" strike="noStrike">
                <a:solidFill>
                  <a:srgbClr val="205595"/>
                </a:solidFill>
                <a:uFill>
                  <a:solidFill>
                    <a:srgbClr val="ffffff"/>
                  </a:solidFill>
                </a:uFill>
                <a:latin typeface="Calibri"/>
              </a:rPr>
              <a:t>Ausgewählte allgemeine Aspekte eines Service-Management-Systems </a:t>
            </a:r>
            <a:endParaRPr b="0" lang="en-US" sz="1800" spc="-1" strike="noStrike">
              <a:solidFill>
                <a:srgbClr val="000000"/>
              </a:solidFill>
              <a:uFill>
                <a:solidFill>
                  <a:srgbClr val="ffffff"/>
                </a:solidFill>
              </a:uFill>
              <a:latin typeface="Calibri"/>
            </a:endParaRPr>
          </a:p>
        </p:txBody>
      </p:sp>
      <p:sp>
        <p:nvSpPr>
          <p:cNvPr id="368" name="TextShape 2"/>
          <p:cNvSpPr txBox="1"/>
          <p:nvPr/>
        </p:nvSpPr>
        <p:spPr>
          <a:xfrm>
            <a:off x="6553080" y="6430680"/>
            <a:ext cx="2133360" cy="364680"/>
          </a:xfrm>
          <a:prstGeom prst="rect">
            <a:avLst/>
          </a:prstGeom>
          <a:noFill/>
          <a:ln>
            <a:noFill/>
          </a:ln>
        </p:spPr>
        <p:txBody>
          <a:bodyPr anchor="ctr"/>
          <a:p>
            <a:pPr algn="r">
              <a:lnSpc>
                <a:spcPct val="100000"/>
              </a:lnSpc>
            </a:pPr>
            <a:fld id="{CA364168-FEE8-4EE1-9E5D-DFA511F7F2B0}" type="slidenum">
              <a:rPr b="0" lang="de-DE" sz="1200" spc="-1" strike="noStrike">
                <a:solidFill>
                  <a:srgbClr val="ffffff"/>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369" name="TextShape 3"/>
          <p:cNvSpPr txBox="1"/>
          <p:nvPr/>
        </p:nvSpPr>
        <p:spPr>
          <a:xfrm>
            <a:off x="1371600" y="3886200"/>
            <a:ext cx="6400440" cy="1752120"/>
          </a:xfrm>
          <a:prstGeom prst="rect">
            <a:avLst/>
          </a:prstGeom>
          <a:noFill/>
          <a:ln>
            <a:noFill/>
          </a:ln>
        </p:spPr>
        <p:txBody>
          <a:bodyPr/>
          <a:p>
            <a:pPr algn="ctr"/>
            <a:endParaRPr b="0" lang="de-DE" sz="3200" spc="-1" strike="noStrike">
              <a:solidFill>
                <a:srgbClr val="000000"/>
              </a:solidFill>
              <a:uFill>
                <a:solidFill>
                  <a:srgbClr val="ffffff"/>
                </a:solidFill>
              </a:uFill>
              <a:latin typeface="Arial"/>
            </a:endParaRPr>
          </a:p>
        </p:txBody>
      </p:sp>
    </p:spTree>
  </p:cSld>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0"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Übersicht</a:t>
            </a:r>
            <a:endParaRPr b="0" lang="en-US" sz="1800" spc="-1" strike="noStrike">
              <a:solidFill>
                <a:srgbClr val="000000"/>
              </a:solidFill>
              <a:uFill>
                <a:solidFill>
                  <a:srgbClr val="ffffff"/>
                </a:solidFill>
              </a:uFill>
              <a:latin typeface="Calibri"/>
            </a:endParaRPr>
          </a:p>
        </p:txBody>
      </p:sp>
      <p:sp>
        <p:nvSpPr>
          <p:cNvPr id="371" name="TextShape 2"/>
          <p:cNvSpPr txBox="1"/>
          <p:nvPr/>
        </p:nvSpPr>
        <p:spPr>
          <a:xfrm>
            <a:off x="457200" y="1696680"/>
            <a:ext cx="85910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Verantwortung des Top-Managements</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Engagement und Führung</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Governance und Richtlinien</a:t>
            </a:r>
            <a:endParaRPr b="0" lang="en-US" sz="20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Dokumentation</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Documente und Aufzeichnungen</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Dokumentenlenkung</a:t>
            </a:r>
            <a:endParaRPr b="0" lang="en-US" sz="20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Definition des Geltungsbereichs des SMS</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Anwendung des PDCA Kreislaufs auf das SMS</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Planung von Service Management (PLAN)</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Umsetzung von Service Management (DO)</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Überwachung und Überprüfung von Service Management (CHECK)</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Kontinuierliche Verbesserung des Service Management (ACT)</a:t>
            </a:r>
            <a:endParaRPr b="0" lang="en-US" sz="2000" spc="-1" strike="noStrike">
              <a:solidFill>
                <a:srgbClr val="000000"/>
              </a:solidFill>
              <a:uFill>
                <a:solidFill>
                  <a:srgbClr val="ffffff"/>
                </a:solidFill>
              </a:uFill>
              <a:latin typeface="Calibri"/>
            </a:endParaRPr>
          </a:p>
          <a:p>
            <a:pPr>
              <a:lnSpc>
                <a:spcPct val="100000"/>
              </a:lnSpc>
            </a:pPr>
            <a:endParaRPr b="0" lang="en-US" sz="2800" spc="-1" strike="noStrike">
              <a:solidFill>
                <a:srgbClr val="000000"/>
              </a:solidFill>
              <a:uFill>
                <a:solidFill>
                  <a:srgbClr val="ffffff"/>
                </a:solidFill>
              </a:uFill>
              <a:latin typeface="Calibri"/>
            </a:endParaRPr>
          </a:p>
        </p:txBody>
      </p:sp>
      <p:sp>
        <p:nvSpPr>
          <p:cNvPr id="372" name="TextShape 3"/>
          <p:cNvSpPr txBox="1"/>
          <p:nvPr/>
        </p:nvSpPr>
        <p:spPr>
          <a:xfrm>
            <a:off x="6553080" y="6430680"/>
            <a:ext cx="2133360" cy="364680"/>
          </a:xfrm>
          <a:prstGeom prst="rect">
            <a:avLst/>
          </a:prstGeom>
          <a:noFill/>
          <a:ln>
            <a:noFill/>
          </a:ln>
        </p:spPr>
        <p:txBody>
          <a:bodyPr anchor="ctr"/>
          <a:p>
            <a:pPr algn="r">
              <a:lnSpc>
                <a:spcPct val="100000"/>
              </a:lnSpc>
            </a:pPr>
            <a:fld id="{42089503-C80A-41FD-8BA1-38A4DBA9E36D}"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3" name="TextShape 1"/>
          <p:cNvSpPr txBox="1"/>
          <p:nvPr/>
        </p:nvSpPr>
        <p:spPr>
          <a:xfrm>
            <a:off x="685800" y="2130480"/>
            <a:ext cx="7772040" cy="1469520"/>
          </a:xfrm>
          <a:prstGeom prst="rect">
            <a:avLst/>
          </a:prstGeom>
          <a:noFill/>
          <a:ln>
            <a:noFill/>
          </a:ln>
        </p:spPr>
        <p:txBody>
          <a:bodyPr anchor="ctr"/>
          <a:p>
            <a:pPr algn="ctr">
              <a:lnSpc>
                <a:spcPct val="100000"/>
              </a:lnSpc>
            </a:pPr>
            <a:r>
              <a:rPr b="1" lang="en-US" sz="3200" spc="-1" strike="noStrike">
                <a:solidFill>
                  <a:srgbClr val="205595"/>
                </a:solidFill>
                <a:uFill>
                  <a:solidFill>
                    <a:srgbClr val="ffffff"/>
                  </a:solidFill>
                </a:uFill>
                <a:latin typeface="Calibri"/>
              </a:rPr>
              <a:t>Verantwortung des Top-Managements</a:t>
            </a:r>
            <a:endParaRPr b="0" lang="en-US" sz="1800" spc="-1" strike="noStrike">
              <a:solidFill>
                <a:srgbClr val="000000"/>
              </a:solidFill>
              <a:uFill>
                <a:solidFill>
                  <a:srgbClr val="ffffff"/>
                </a:solidFill>
              </a:uFill>
              <a:latin typeface="Calibri"/>
            </a:endParaRPr>
          </a:p>
        </p:txBody>
      </p:sp>
      <p:sp>
        <p:nvSpPr>
          <p:cNvPr id="374" name="TextShape 2"/>
          <p:cNvSpPr txBox="1"/>
          <p:nvPr/>
        </p:nvSpPr>
        <p:spPr>
          <a:xfrm>
            <a:off x="6553080" y="6430680"/>
            <a:ext cx="2133360" cy="364680"/>
          </a:xfrm>
          <a:prstGeom prst="rect">
            <a:avLst/>
          </a:prstGeom>
          <a:noFill/>
          <a:ln>
            <a:noFill/>
          </a:ln>
        </p:spPr>
        <p:txBody>
          <a:bodyPr anchor="ctr"/>
          <a:p>
            <a:pPr algn="r">
              <a:lnSpc>
                <a:spcPct val="100000"/>
              </a:lnSpc>
            </a:pPr>
            <a:fld id="{8B50BDEE-71B8-45F2-BE00-E55C60533F04}" type="slidenum">
              <a:rPr b="0" lang="de-DE" sz="1200" spc="-1" strike="noStrike">
                <a:solidFill>
                  <a:srgbClr val="ffffff"/>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375" name="TextShape 3"/>
          <p:cNvSpPr txBox="1"/>
          <p:nvPr/>
        </p:nvSpPr>
        <p:spPr>
          <a:xfrm>
            <a:off x="1371600" y="3886200"/>
            <a:ext cx="6400440" cy="1752120"/>
          </a:xfrm>
          <a:prstGeom prst="rect">
            <a:avLst/>
          </a:prstGeom>
          <a:noFill/>
          <a:ln>
            <a:noFill/>
          </a:ln>
        </p:spPr>
        <p:txBody>
          <a:bodyPr/>
          <a:p>
            <a:pPr algn="ctr"/>
            <a:endParaRPr b="0" lang="de-DE" sz="3200" spc="-1" strike="noStrike">
              <a:solidFill>
                <a:srgbClr val="000000"/>
              </a:solidFill>
              <a:uFill>
                <a:solidFill>
                  <a:srgbClr val="ffffff"/>
                </a:solidFill>
              </a:uFill>
              <a:latin typeface="Arial"/>
            </a:endParaRPr>
          </a:p>
        </p:txBody>
      </p:sp>
      <p:sp>
        <p:nvSpPr>
          <p:cNvPr id="376" name="CustomShape 4"/>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377" name="CustomShape 5"/>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de-DE" sz="1800" spc="-1" strike="noStrike">
                <a:solidFill>
                  <a:srgbClr val="ffffff"/>
                </a:solidFill>
                <a:uFill>
                  <a:solidFill>
                    <a:srgbClr val="ffffff"/>
                  </a:solidFill>
                </a:uFill>
                <a:latin typeface="Calibri"/>
              </a:rPr>
              <a:t>Warum?</a:t>
            </a:r>
            <a:endParaRPr b="0" lang="de-DE" sz="1800" spc="-1" strike="noStrike">
              <a:solidFill>
                <a:srgbClr val="000000"/>
              </a:solidFill>
              <a:uFill>
                <a:solidFill>
                  <a:srgbClr val="ffffff"/>
                </a:solidFill>
              </a:uFill>
              <a:latin typeface="Arial"/>
            </a:endParaRPr>
          </a:p>
        </p:txBody>
      </p:sp>
      <p:sp>
        <p:nvSpPr>
          <p:cNvPr id="378" name="CustomShape 6"/>
          <p:cNvSpPr/>
          <p:nvPr/>
        </p:nvSpPr>
        <p:spPr>
          <a:xfrm>
            <a:off x="1445760" y="4448520"/>
            <a:ext cx="6232680" cy="1187640"/>
          </a:xfrm>
          <a:prstGeom prst="rect">
            <a:avLst/>
          </a:prstGeom>
          <a:noFill/>
          <a:ln>
            <a:noFill/>
          </a:ln>
        </p:spPr>
        <p:style>
          <a:lnRef idx="0"/>
          <a:fillRef idx="0"/>
          <a:effectRef idx="0"/>
          <a:fontRef idx="minor"/>
        </p:style>
        <p:txBody>
          <a:bodyPr lIns="90000" rIns="90000" tIns="45000" bIns="45000"/>
          <a:p>
            <a:pPr>
              <a:lnSpc>
                <a:spcPct val="100000"/>
              </a:lnSpc>
            </a:pPr>
            <a:r>
              <a:rPr b="0" lang="de-DE" sz="1800" spc="-1" strike="noStrike">
                <a:solidFill>
                  <a:srgbClr val="000000"/>
                </a:solidFill>
                <a:uFill>
                  <a:solidFill>
                    <a:srgbClr val="ffffff"/>
                  </a:solidFill>
                </a:uFill>
                <a:latin typeface="Calibri"/>
              </a:rPr>
              <a:t>Um sicherzustellen, dass das Top-Management der beteiligten Organsation(en) in die Service-Erbringung involviert ist, sich klar zu einem service- und prozessorientierten Ansatz bekennt und seine Führungsaufgaben erfüllt</a:t>
            </a:r>
            <a:endParaRPr b="0" lang="de-DE" sz="1800" spc="-1" strike="noStrike">
              <a:solidFill>
                <a:srgbClr val="000000"/>
              </a:solidFill>
              <a:uFill>
                <a:solidFill>
                  <a:srgbClr val="ffffff"/>
                </a:solidFill>
              </a:uFill>
              <a:latin typeface="Arial"/>
            </a:endParaRPr>
          </a:p>
        </p:txBody>
      </p:sp>
    </p:spTree>
  </p:cSld>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9"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Verantwortung des Top-Managements:</a:t>
            </a:r>
            <a:r>
              <a:rPr b="0" lang="en-US" sz="3200" spc="-1" strike="noStrike">
                <a:solidFill>
                  <a:srgbClr val="205595"/>
                </a:solidFill>
                <a:uFill>
                  <a:solidFill>
                    <a:srgbClr val="ffffff"/>
                  </a:solidFill>
                </a:uFill>
                <a:latin typeface="Calibri"/>
              </a:rPr>
              <a:t>
</a:t>
            </a:r>
            <a:r>
              <a:rPr b="0" lang="en-US" sz="3200" spc="-1" strike="noStrike">
                <a:solidFill>
                  <a:srgbClr val="205595"/>
                </a:solidFill>
                <a:uFill>
                  <a:solidFill>
                    <a:srgbClr val="ffffff"/>
                  </a:solidFill>
                </a:uFill>
                <a:latin typeface="Calibri"/>
              </a:rPr>
              <a:t>Wichtige Begriffe &amp; Konzepte</a:t>
            </a:r>
            <a:endParaRPr b="0" lang="en-US" sz="1800" spc="-1" strike="noStrike">
              <a:solidFill>
                <a:srgbClr val="000000"/>
              </a:solidFill>
              <a:uFill>
                <a:solidFill>
                  <a:srgbClr val="ffffff"/>
                </a:solidFill>
              </a:uFill>
              <a:latin typeface="Calibri"/>
            </a:endParaRPr>
          </a:p>
        </p:txBody>
      </p:sp>
      <p:sp>
        <p:nvSpPr>
          <p:cNvPr id="380" name="TextShape 2"/>
          <p:cNvSpPr txBox="1"/>
          <p:nvPr/>
        </p:nvSpPr>
        <p:spPr>
          <a:xfrm>
            <a:off x="457200" y="1696680"/>
            <a:ext cx="8229240" cy="4625640"/>
          </a:xfrm>
          <a:prstGeom prst="rect">
            <a:avLst/>
          </a:prstGeom>
          <a:noFill/>
          <a:ln>
            <a:noFill/>
          </a:ln>
        </p:spPr>
        <p:txBody>
          <a:bodyPr/>
          <a:p>
            <a:endParaRPr b="0" lang="en-US" sz="2800" spc="-1" strike="noStrike">
              <a:solidFill>
                <a:srgbClr val="000000"/>
              </a:solidFill>
              <a:uFill>
                <a:solidFill>
                  <a:srgbClr val="ffffff"/>
                </a:solidFill>
              </a:uFill>
              <a:latin typeface="Calibri"/>
            </a:endParaRPr>
          </a:p>
        </p:txBody>
      </p:sp>
      <p:sp>
        <p:nvSpPr>
          <p:cNvPr id="381" name="TextShape 3"/>
          <p:cNvSpPr txBox="1"/>
          <p:nvPr/>
        </p:nvSpPr>
        <p:spPr>
          <a:xfrm>
            <a:off x="6553080" y="6430680"/>
            <a:ext cx="2133360" cy="364680"/>
          </a:xfrm>
          <a:prstGeom prst="rect">
            <a:avLst/>
          </a:prstGeom>
          <a:noFill/>
          <a:ln>
            <a:noFill/>
          </a:ln>
        </p:spPr>
        <p:txBody>
          <a:bodyPr anchor="ctr"/>
          <a:p>
            <a:pPr algn="r">
              <a:lnSpc>
                <a:spcPct val="100000"/>
              </a:lnSpc>
            </a:pPr>
            <a:fld id="{4CFBB8AA-622A-452E-8A5B-B3E8063E0724}"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382" name="Table 4"/>
          <p:cNvGraphicFramePr/>
          <p:nvPr/>
        </p:nvGraphicFramePr>
        <p:xfrm>
          <a:off x="457200" y="1696680"/>
          <a:ext cx="8229240" cy="1274760"/>
        </p:xfrm>
        <a:graphic>
          <a:graphicData uri="http://schemas.openxmlformats.org/drawingml/2006/table">
            <a:tbl>
              <a:tblPr/>
              <a:tblGrid>
                <a:gridCol w="8229600"/>
              </a:tblGrid>
              <a:tr h="18468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nach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1090080">
                <a:tc>
                  <a:txBody>
                    <a:bodyPr lIns="68400" rIns="68400" tIns="0" bIns="0"/>
                    <a:p>
                      <a:pPr>
                        <a:lnSpc>
                          <a:spcPct val="100000"/>
                        </a:lnSpc>
                      </a:pPr>
                      <a:r>
                        <a:rPr b="0" lang="de-DE" sz="2000" spc="-1" strike="noStrike">
                          <a:solidFill>
                            <a:srgbClr val="000000"/>
                          </a:solidFill>
                          <a:uFill>
                            <a:solidFill>
                              <a:srgbClr val="ffffff"/>
                            </a:solidFill>
                          </a:uFill>
                          <a:latin typeface="Calibri"/>
                        </a:rPr>
                        <a:t>Top-Management:</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Oberstes Management in einer Organisation, welches über die Autorität verfügt, verbindliche </a:t>
                      </a:r>
                      <a:r>
                        <a:rPr b="0" i="1" lang="de-DE" sz="1800" spc="-1" strike="noStrike">
                          <a:solidFill>
                            <a:srgbClr val="000000"/>
                          </a:solidFill>
                          <a:uFill>
                            <a:solidFill>
                              <a:srgbClr val="ffffff"/>
                            </a:solidFill>
                          </a:uFill>
                          <a:latin typeface="Calibri"/>
                        </a:rPr>
                        <a:t>Richtlinien</a:t>
                      </a:r>
                      <a:r>
                        <a:rPr b="0" lang="de-DE" sz="1800" spc="-1" strike="noStrike">
                          <a:solidFill>
                            <a:srgbClr val="000000"/>
                          </a:solidFill>
                          <a:uFill>
                            <a:solidFill>
                              <a:srgbClr val="ffffff"/>
                            </a:solidFill>
                          </a:uFill>
                          <a:latin typeface="Calibri"/>
                        </a:rPr>
                        <a:t> festzulegen und übergreifende Kontrolle über die Organisation auszuüben</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graphicFrame>
        <p:nvGraphicFramePr>
          <p:cNvPr id="383" name="Table 5"/>
          <p:cNvGraphicFramePr/>
          <p:nvPr/>
        </p:nvGraphicFramePr>
        <p:xfrm>
          <a:off x="457200" y="3212640"/>
          <a:ext cx="8229240" cy="971280"/>
        </p:xfrm>
        <a:graphic>
          <a:graphicData uri="http://schemas.openxmlformats.org/drawingml/2006/table">
            <a:tbl>
              <a:tblPr/>
              <a:tblGrid>
                <a:gridCol w="8229600"/>
              </a:tblGrid>
              <a:tr h="17712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nach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794160">
                <a:tc>
                  <a:txBody>
                    <a:bodyPr lIns="68400" rIns="68400" tIns="0" bIns="0"/>
                    <a:p>
                      <a:pPr>
                        <a:lnSpc>
                          <a:spcPct val="100000"/>
                        </a:lnSpc>
                      </a:pPr>
                      <a:r>
                        <a:rPr b="0" lang="de-DE" sz="2000" spc="-1" strike="noStrike">
                          <a:solidFill>
                            <a:srgbClr val="000000"/>
                          </a:solidFill>
                          <a:uFill>
                            <a:solidFill>
                              <a:srgbClr val="ffffff"/>
                            </a:solidFill>
                          </a:uFill>
                          <a:latin typeface="Calibri"/>
                        </a:rPr>
                        <a:t>Service-Provider:</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Organisation oder </a:t>
                      </a:r>
                      <a:r>
                        <a:rPr b="0" i="1" lang="de-DE" sz="1800" spc="-1" strike="noStrike">
                          <a:solidFill>
                            <a:srgbClr val="000000"/>
                          </a:solidFill>
                          <a:uFill>
                            <a:solidFill>
                              <a:srgbClr val="ffffff"/>
                            </a:solidFill>
                          </a:uFill>
                          <a:latin typeface="Calibri"/>
                        </a:rPr>
                        <a:t>Föderation</a:t>
                      </a:r>
                      <a:r>
                        <a:rPr b="0" lang="de-DE" sz="1800" spc="-1" strike="noStrike">
                          <a:solidFill>
                            <a:srgbClr val="000000"/>
                          </a:solidFill>
                          <a:uFill>
                            <a:solidFill>
                              <a:srgbClr val="ffffff"/>
                            </a:solidFill>
                          </a:uFill>
                          <a:latin typeface="Calibri"/>
                        </a:rPr>
                        <a:t> (oder Teil einer Organisation oder </a:t>
                      </a:r>
                      <a:r>
                        <a:rPr b="0" i="1" lang="de-DE" sz="1800" spc="-1" strike="noStrike">
                          <a:solidFill>
                            <a:srgbClr val="000000"/>
                          </a:solidFill>
                          <a:uFill>
                            <a:solidFill>
                              <a:srgbClr val="ffffff"/>
                            </a:solidFill>
                          </a:uFill>
                          <a:latin typeface="Calibri"/>
                        </a:rPr>
                        <a:t>Föderation</a:t>
                      </a:r>
                      <a:r>
                        <a:rPr b="0" lang="de-DE" sz="1800" spc="-1" strike="noStrike">
                          <a:solidFill>
                            <a:srgbClr val="000000"/>
                          </a:solidFill>
                          <a:uFill>
                            <a:solidFill>
                              <a:srgbClr val="ffffff"/>
                            </a:solidFill>
                          </a:uFill>
                          <a:latin typeface="Calibri"/>
                        </a:rPr>
                        <a:t>), die einen oder mehrere </a:t>
                      </a:r>
                      <a:r>
                        <a:rPr b="0" i="1" lang="de-DE" sz="1800" spc="-1" strike="noStrike">
                          <a:solidFill>
                            <a:srgbClr val="000000"/>
                          </a:solidFill>
                          <a:uFill>
                            <a:solidFill>
                              <a:srgbClr val="ffffff"/>
                            </a:solidFill>
                          </a:uFill>
                          <a:latin typeface="Calibri"/>
                        </a:rPr>
                        <a:t>Services</a:t>
                      </a:r>
                      <a:r>
                        <a:rPr b="0" lang="de-DE" sz="1800" spc="-1" strike="noStrike">
                          <a:solidFill>
                            <a:srgbClr val="000000"/>
                          </a:solidFill>
                          <a:uFill>
                            <a:solidFill>
                              <a:srgbClr val="ffffff"/>
                            </a:solidFill>
                          </a:uFill>
                          <a:latin typeface="Calibri"/>
                        </a:rPr>
                        <a:t> für </a:t>
                      </a:r>
                      <a:r>
                        <a:rPr b="0" i="1" lang="de-DE" sz="1800" spc="-1" strike="noStrike">
                          <a:solidFill>
                            <a:srgbClr val="000000"/>
                          </a:solidFill>
                          <a:uFill>
                            <a:solidFill>
                              <a:srgbClr val="ffffff"/>
                            </a:solidFill>
                          </a:uFill>
                          <a:latin typeface="Calibri"/>
                        </a:rPr>
                        <a:t>Kunden</a:t>
                      </a:r>
                      <a:r>
                        <a:rPr b="0" lang="de-DE" sz="1800" spc="-1" strike="noStrike">
                          <a:solidFill>
                            <a:srgbClr val="000000"/>
                          </a:solidFill>
                          <a:uFill>
                            <a:solidFill>
                              <a:srgbClr val="ffffff"/>
                            </a:solidFill>
                          </a:uFill>
                          <a:latin typeface="Calibri"/>
                        </a:rPr>
                        <a:t> verwaltet und bereitstellt</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Tree>
  </p:cSld>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4"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Verantwortung des Top-Managements: Anforderungen nach FitSM-1</a:t>
            </a:r>
            <a:endParaRPr b="0" lang="en-US" sz="1800" spc="-1" strike="noStrike">
              <a:solidFill>
                <a:srgbClr val="000000"/>
              </a:solidFill>
              <a:uFill>
                <a:solidFill>
                  <a:srgbClr val="ffffff"/>
                </a:solidFill>
              </a:uFill>
              <a:latin typeface="Calibri"/>
            </a:endParaRPr>
          </a:p>
        </p:txBody>
      </p:sp>
      <p:sp>
        <p:nvSpPr>
          <p:cNvPr id="385" name="TextShape 2"/>
          <p:cNvSpPr txBox="1"/>
          <p:nvPr/>
        </p:nvSpPr>
        <p:spPr>
          <a:xfrm>
            <a:off x="6553080" y="6430680"/>
            <a:ext cx="2133360" cy="364680"/>
          </a:xfrm>
          <a:prstGeom prst="rect">
            <a:avLst/>
          </a:prstGeom>
          <a:noFill/>
          <a:ln>
            <a:noFill/>
          </a:ln>
        </p:spPr>
        <p:txBody>
          <a:bodyPr anchor="ctr"/>
          <a:p>
            <a:pPr algn="r">
              <a:lnSpc>
                <a:spcPct val="100000"/>
              </a:lnSpc>
            </a:pPr>
            <a:fld id="{7B522DD1-05A4-4D4D-B807-4989B438940B}"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386" name="Table 3"/>
          <p:cNvGraphicFramePr/>
          <p:nvPr/>
        </p:nvGraphicFramePr>
        <p:xfrm>
          <a:off x="457200" y="1776960"/>
          <a:ext cx="8229240" cy="2089800"/>
        </p:xfrm>
        <a:graphic>
          <a:graphicData uri="http://schemas.openxmlformats.org/drawingml/2006/table">
            <a:tbl>
              <a:tblPr/>
              <a:tblGrid>
                <a:gridCol w="8229600"/>
              </a:tblGrid>
              <a:tr h="201600">
                <a:tc>
                  <a:txBody>
                    <a:bodyPr lIns="68400" rIns="68400" tIns="0" bIns="0"/>
                    <a:p>
                      <a:pPr>
                        <a:lnSpc>
                          <a:spcPct val="100000"/>
                        </a:lnSpc>
                      </a:pPr>
                      <a:r>
                        <a:rPr b="0" lang="de-DE" sz="1600" spc="-1" strike="noStrike">
                          <a:solidFill>
                            <a:srgbClr val="ffffff"/>
                          </a:solidFill>
                          <a:uFill>
                            <a:solidFill>
                              <a:srgbClr val="ffffff"/>
                            </a:solidFill>
                          </a:uFill>
                          <a:latin typeface="Calibri"/>
                          <a:ea typeface="MS Gothic"/>
                        </a:rPr>
                        <a:t>GR1 Engagement &amp; Verantwortung des Top-Managements</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r h="227520">
                <a:tc>
                  <a:txBody>
                    <a:bodyPr lIns="68400" rIns="68400" tIns="0" bIns="0"/>
                    <a:p>
                      <a:pPr>
                        <a:lnSpc>
                          <a:spcPct val="100000"/>
                        </a:lnSpc>
                      </a:pPr>
                      <a:r>
                        <a:rPr b="0" lang="de-DE" sz="1800" spc="-1" strike="noStrike" cap="all">
                          <a:solidFill>
                            <a:srgbClr val="ffffff"/>
                          </a:solidFill>
                          <a:uFill>
                            <a:solidFill>
                              <a:srgbClr val="ffffff"/>
                            </a:solidFill>
                          </a:uFill>
                          <a:latin typeface="Calibri"/>
                          <a:ea typeface="MS Mincho"/>
                        </a:rPr>
                        <a:t>Anforderungen</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8dcaf6"/>
                    </a:solidFill>
                  </a:tcPr>
                </a:tc>
              </a:tr>
              <a:tr h="3437280">
                <a:tc>
                  <a:txBody>
                    <a:bodyPr lIns="68400" rIns="68400" tIns="0" bIns="0"/>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GR1.1 Das Top-Management der in die Service-Erbringung involvierten Organisation(en) muss nachweisen, dass es sich im Zusammenhang mit der Planung, Implementierung, Anwendung, Überwachung, Bewertung und Verbesserung des Service-Management-Systems (SMS) und der Services engagiert. Es muss:</a:t>
                      </a:r>
                      <a:endParaRPr b="0" lang="de-DE" sz="1800" spc="-1" strike="noStrike">
                        <a:solidFill>
                          <a:srgbClr val="000000"/>
                        </a:solidFill>
                        <a:uFill>
                          <a:solidFill>
                            <a:srgbClr val="ffffff"/>
                          </a:solidFill>
                        </a:uFill>
                        <a:latin typeface="Arial"/>
                      </a:endParaRPr>
                    </a:p>
                    <a:p>
                      <a:pPr lvl="1" marL="743040" indent="-285480">
                        <a:lnSpc>
                          <a:spcPct val="115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Einer Person die Verantwortung für das gesamte SMS übertragen; dies schließt die Übertragung ausreichender Kompetenzen ein, um diese Rolle auszuüben.</a:t>
                      </a:r>
                      <a:endParaRPr b="0" lang="de-DE" sz="1800" spc="-1" strike="noStrike">
                        <a:solidFill>
                          <a:srgbClr val="000000"/>
                        </a:solidFill>
                        <a:uFill>
                          <a:solidFill>
                            <a:srgbClr val="ffffff"/>
                          </a:solidFill>
                        </a:uFill>
                        <a:latin typeface="Arial"/>
                      </a:endParaRPr>
                    </a:p>
                    <a:p>
                      <a:pPr lvl="1" marL="743040" indent="-285480">
                        <a:lnSpc>
                          <a:spcPct val="115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Ziele definieren und kommunizieren</a:t>
                      </a:r>
                      <a:endParaRPr b="0" lang="de-DE" sz="1800" spc="-1" strike="noStrike">
                        <a:solidFill>
                          <a:srgbClr val="000000"/>
                        </a:solidFill>
                        <a:uFill>
                          <a:solidFill>
                            <a:srgbClr val="ffffff"/>
                          </a:solidFill>
                        </a:uFill>
                        <a:latin typeface="Arial"/>
                      </a:endParaRPr>
                    </a:p>
                    <a:p>
                      <a:pPr lvl="1" marL="743040" indent="-285480">
                        <a:lnSpc>
                          <a:spcPct val="115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Eine übergeordnete Service-Management-Richtlinie definieren</a:t>
                      </a:r>
                      <a:endParaRPr b="0" lang="de-DE" sz="1800" spc="-1" strike="noStrike">
                        <a:solidFill>
                          <a:srgbClr val="000000"/>
                        </a:solidFill>
                        <a:uFill>
                          <a:solidFill>
                            <a:srgbClr val="ffffff"/>
                          </a:solidFill>
                        </a:uFill>
                        <a:latin typeface="Arial"/>
                      </a:endParaRPr>
                    </a:p>
                    <a:p>
                      <a:pPr lvl="1" marL="743040" indent="-285480">
                        <a:lnSpc>
                          <a:spcPct val="115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In geplanten Abständen Management-Reviews durchführen</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GR1.2 Die Service-Management-Richtlinie muss mindestens folgendes umfassen:</a:t>
                      </a:r>
                      <a:endParaRPr b="0" lang="de-DE" sz="1800" spc="-1" strike="noStrike">
                        <a:solidFill>
                          <a:srgbClr val="000000"/>
                        </a:solidFill>
                        <a:uFill>
                          <a:solidFill>
                            <a:srgbClr val="ffffff"/>
                          </a:solidFill>
                        </a:uFill>
                        <a:latin typeface="Arial"/>
                      </a:endParaRPr>
                    </a:p>
                    <a:p>
                      <a:pPr lvl="1" marL="743040" indent="-285480">
                        <a:lnSpc>
                          <a:spcPct val="115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Ein Bekenntnis zur Erfüllung von Kundenanforderungen an Services</a:t>
                      </a:r>
                      <a:endParaRPr b="0" lang="de-DE" sz="1800" spc="-1" strike="noStrike">
                        <a:solidFill>
                          <a:srgbClr val="000000"/>
                        </a:solidFill>
                        <a:uFill>
                          <a:solidFill>
                            <a:srgbClr val="ffffff"/>
                          </a:solidFill>
                        </a:uFill>
                        <a:latin typeface="Arial"/>
                      </a:endParaRPr>
                    </a:p>
                    <a:p>
                      <a:pPr lvl="1" marL="743040" indent="-285480">
                        <a:lnSpc>
                          <a:spcPct val="115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Ein Bekenntnis zu einem serviceorientierten Ansatz</a:t>
                      </a:r>
                      <a:endParaRPr b="0" lang="de-DE" sz="1800" spc="-1" strike="noStrike">
                        <a:solidFill>
                          <a:srgbClr val="000000"/>
                        </a:solidFill>
                        <a:uFill>
                          <a:solidFill>
                            <a:srgbClr val="ffffff"/>
                          </a:solidFill>
                        </a:uFill>
                        <a:latin typeface="Arial"/>
                      </a:endParaRPr>
                    </a:p>
                    <a:p>
                      <a:pPr lvl="1" marL="743040" indent="-285480">
                        <a:lnSpc>
                          <a:spcPct val="115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Ein Bekenntnis zu einem prozessorientierten Ansatz</a:t>
                      </a:r>
                      <a:endParaRPr b="0" lang="de-DE" sz="1800" spc="-1" strike="noStrike">
                        <a:solidFill>
                          <a:srgbClr val="000000"/>
                        </a:solidFill>
                        <a:uFill>
                          <a:solidFill>
                            <a:srgbClr val="ffffff"/>
                          </a:solidFill>
                        </a:uFill>
                        <a:latin typeface="Arial"/>
                      </a:endParaRPr>
                    </a:p>
                    <a:p>
                      <a:pPr lvl="1" marL="743040" indent="-285480">
                        <a:lnSpc>
                          <a:spcPct val="115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Ein Bekenntnis zur kontinuierlichen Verbesserung</a:t>
                      </a:r>
                      <a:endParaRPr b="0" lang="de-DE" sz="1800" spc="-1" strike="noStrike">
                        <a:solidFill>
                          <a:srgbClr val="000000"/>
                        </a:solidFill>
                        <a:uFill>
                          <a:solidFill>
                            <a:srgbClr val="ffffff"/>
                          </a:solidFill>
                        </a:uFill>
                        <a:latin typeface="Arial"/>
                      </a:endParaRPr>
                    </a:p>
                    <a:p>
                      <a:pPr lvl="1" marL="743040" indent="-285480">
                        <a:lnSpc>
                          <a:spcPct val="115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Übergeordnete Service-Management-Ziele</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FitSM Advanced Level Prüfung</a:t>
            </a:r>
            <a:endParaRPr b="0" lang="en-US" sz="1800" spc="-1" strike="noStrike">
              <a:solidFill>
                <a:srgbClr val="000000"/>
              </a:solidFill>
              <a:uFill>
                <a:solidFill>
                  <a:srgbClr val="ffffff"/>
                </a:solidFill>
              </a:uFill>
              <a:latin typeface="Calibri"/>
            </a:endParaRPr>
          </a:p>
        </p:txBody>
      </p:sp>
      <p:sp>
        <p:nvSpPr>
          <p:cNvPr id="152"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Am Ende dieses Trainings</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Closed book, d.h. keine Hilfsmittel zugelassen</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Dauer: 60 Minuten </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30 Multiple-Choice-Fragen:</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Vier Antwortmöglichkeiten pro Frage: A, B, C oder D</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Genau eine korrekte Antwort pro Frage</a:t>
            </a:r>
            <a:endParaRPr b="0" lang="en-US" sz="20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Mindestens 70% korrekte Antworten (21 aus 30) werden benötigt, um die Prüfung zu bestehen</a:t>
            </a:r>
            <a:endParaRPr b="0" lang="en-US" sz="2800" spc="-1" strike="noStrike">
              <a:solidFill>
                <a:srgbClr val="000000"/>
              </a:solidFill>
              <a:uFill>
                <a:solidFill>
                  <a:srgbClr val="ffffff"/>
                </a:solidFill>
              </a:uFill>
              <a:latin typeface="Calibri"/>
            </a:endParaRPr>
          </a:p>
        </p:txBody>
      </p:sp>
      <p:sp>
        <p:nvSpPr>
          <p:cNvPr id="153" name="TextShape 3"/>
          <p:cNvSpPr txBox="1"/>
          <p:nvPr/>
        </p:nvSpPr>
        <p:spPr>
          <a:xfrm>
            <a:off x="6553080" y="6430680"/>
            <a:ext cx="2133360" cy="364680"/>
          </a:xfrm>
          <a:prstGeom prst="rect">
            <a:avLst/>
          </a:prstGeom>
          <a:noFill/>
          <a:ln>
            <a:noFill/>
          </a:ln>
        </p:spPr>
        <p:txBody>
          <a:bodyPr anchor="ctr"/>
          <a:p>
            <a:pPr algn="r">
              <a:lnSpc>
                <a:spcPct val="100000"/>
              </a:lnSpc>
            </a:pPr>
            <a:fld id="{01C0942E-800E-410B-BF34-A26CE2AE458A}"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7" name="TextShape 1"/>
          <p:cNvSpPr txBox="1"/>
          <p:nvPr/>
        </p:nvSpPr>
        <p:spPr>
          <a:xfrm>
            <a:off x="685800" y="2130480"/>
            <a:ext cx="7772040" cy="1469520"/>
          </a:xfrm>
          <a:prstGeom prst="rect">
            <a:avLst/>
          </a:prstGeom>
          <a:noFill/>
          <a:ln>
            <a:noFill/>
          </a:ln>
        </p:spPr>
        <p:txBody>
          <a:bodyPr anchor="ctr"/>
          <a:p>
            <a:pPr algn="ctr">
              <a:lnSpc>
                <a:spcPct val="100000"/>
              </a:lnSpc>
            </a:pPr>
            <a:r>
              <a:rPr b="1" lang="en-US" sz="3200" spc="-1" strike="noStrike">
                <a:solidFill>
                  <a:srgbClr val="205595"/>
                </a:solidFill>
                <a:uFill>
                  <a:solidFill>
                    <a:srgbClr val="ffffff"/>
                  </a:solidFill>
                </a:uFill>
                <a:latin typeface="Calibri"/>
              </a:rPr>
              <a:t>Dokumentation</a:t>
            </a:r>
            <a:endParaRPr b="0" lang="en-US" sz="1800" spc="-1" strike="noStrike">
              <a:solidFill>
                <a:srgbClr val="000000"/>
              </a:solidFill>
              <a:uFill>
                <a:solidFill>
                  <a:srgbClr val="ffffff"/>
                </a:solidFill>
              </a:uFill>
              <a:latin typeface="Calibri"/>
            </a:endParaRPr>
          </a:p>
        </p:txBody>
      </p:sp>
      <p:sp>
        <p:nvSpPr>
          <p:cNvPr id="388" name="TextShape 2"/>
          <p:cNvSpPr txBox="1"/>
          <p:nvPr/>
        </p:nvSpPr>
        <p:spPr>
          <a:xfrm>
            <a:off x="6553080" y="6430680"/>
            <a:ext cx="2133360" cy="364680"/>
          </a:xfrm>
          <a:prstGeom prst="rect">
            <a:avLst/>
          </a:prstGeom>
          <a:noFill/>
          <a:ln>
            <a:noFill/>
          </a:ln>
        </p:spPr>
        <p:txBody>
          <a:bodyPr anchor="ctr"/>
          <a:p>
            <a:pPr algn="r">
              <a:lnSpc>
                <a:spcPct val="100000"/>
              </a:lnSpc>
            </a:pPr>
            <a:fld id="{B97AD4CD-7A36-4FDB-8F9C-574DA124E272}" type="slidenum">
              <a:rPr b="0" lang="de-DE" sz="1200" spc="-1" strike="noStrike">
                <a:solidFill>
                  <a:srgbClr val="ffffff"/>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389" name="TextShape 3"/>
          <p:cNvSpPr txBox="1"/>
          <p:nvPr/>
        </p:nvSpPr>
        <p:spPr>
          <a:xfrm>
            <a:off x="1371600" y="3886200"/>
            <a:ext cx="6400440" cy="1752120"/>
          </a:xfrm>
          <a:prstGeom prst="rect">
            <a:avLst/>
          </a:prstGeom>
          <a:noFill/>
          <a:ln>
            <a:noFill/>
          </a:ln>
        </p:spPr>
        <p:txBody>
          <a:bodyPr/>
          <a:p>
            <a:pPr algn="ctr"/>
            <a:endParaRPr b="0" lang="de-DE" sz="3200" spc="-1" strike="noStrike">
              <a:solidFill>
                <a:srgbClr val="000000"/>
              </a:solidFill>
              <a:uFill>
                <a:solidFill>
                  <a:srgbClr val="ffffff"/>
                </a:solidFill>
              </a:uFill>
              <a:latin typeface="Arial"/>
            </a:endParaRPr>
          </a:p>
        </p:txBody>
      </p:sp>
      <p:sp>
        <p:nvSpPr>
          <p:cNvPr id="390" name="CustomShape 4"/>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391" name="CustomShape 5"/>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de-DE" sz="1800" spc="-1" strike="noStrike">
                <a:solidFill>
                  <a:srgbClr val="ffffff"/>
                </a:solidFill>
                <a:uFill>
                  <a:solidFill>
                    <a:srgbClr val="ffffff"/>
                  </a:solidFill>
                </a:uFill>
                <a:latin typeface="Calibri"/>
              </a:rPr>
              <a:t>Warum?</a:t>
            </a:r>
            <a:endParaRPr b="0" lang="de-DE" sz="1800" spc="-1" strike="noStrike">
              <a:solidFill>
                <a:srgbClr val="000000"/>
              </a:solidFill>
              <a:uFill>
                <a:solidFill>
                  <a:srgbClr val="ffffff"/>
                </a:solidFill>
              </a:uFill>
              <a:latin typeface="Arial"/>
            </a:endParaRPr>
          </a:p>
        </p:txBody>
      </p:sp>
      <p:sp>
        <p:nvSpPr>
          <p:cNvPr id="392" name="CustomShape 6"/>
          <p:cNvSpPr/>
          <p:nvPr/>
        </p:nvSpPr>
        <p:spPr>
          <a:xfrm>
            <a:off x="1445760" y="4448520"/>
            <a:ext cx="6232680" cy="1187640"/>
          </a:xfrm>
          <a:prstGeom prst="rect">
            <a:avLst/>
          </a:prstGeom>
          <a:noFill/>
          <a:ln>
            <a:noFill/>
          </a:ln>
        </p:spPr>
        <p:style>
          <a:lnRef idx="0"/>
          <a:fillRef idx="0"/>
          <a:effectRef idx="0"/>
          <a:fontRef idx="minor"/>
        </p:style>
        <p:txBody>
          <a:bodyPr lIns="90000" rIns="90000" tIns="45000" bIns="45000"/>
          <a:p>
            <a:pPr>
              <a:lnSpc>
                <a:spcPct val="100000"/>
              </a:lnSpc>
            </a:pPr>
            <a:r>
              <a:rPr b="0" lang="de-DE" sz="1800" spc="-1" strike="noStrike">
                <a:solidFill>
                  <a:srgbClr val="000000"/>
                </a:solidFill>
                <a:uFill>
                  <a:solidFill>
                    <a:srgbClr val="ffffff"/>
                  </a:solidFill>
                </a:uFill>
                <a:latin typeface="Calibri"/>
              </a:rPr>
              <a:t>Um sicherzustellen, dass Richtlinien, Prozesse und Verfahren sowie deren Ergebnisse ausreichend dokumentiert sind, um die Effizienz und Nachvollziehbarkeit des IT-Service-Managements zu unterstützen und zu verbessern</a:t>
            </a:r>
            <a:endParaRPr b="0" lang="de-DE" sz="1800" spc="-1" strike="noStrike">
              <a:solidFill>
                <a:srgbClr val="000000"/>
              </a:solidFill>
              <a:uFill>
                <a:solidFill>
                  <a:srgbClr val="ffffff"/>
                </a:solidFill>
              </a:uFill>
              <a:latin typeface="Arial"/>
            </a:endParaRPr>
          </a:p>
        </p:txBody>
      </p:sp>
    </p:spTree>
  </p:cSld>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3"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Dokumentation:</a:t>
            </a:r>
            <a:r>
              <a:rPr b="0" lang="en-US" sz="3200" spc="-1" strike="noStrike">
                <a:solidFill>
                  <a:srgbClr val="205595"/>
                </a:solidFill>
                <a:uFill>
                  <a:solidFill>
                    <a:srgbClr val="ffffff"/>
                  </a:solidFill>
                </a:uFill>
                <a:latin typeface="Calibri"/>
              </a:rPr>
              <a:t>
</a:t>
            </a:r>
            <a:r>
              <a:rPr b="0" lang="en-US" sz="3200" spc="-1" strike="noStrike">
                <a:solidFill>
                  <a:srgbClr val="205595"/>
                </a:solidFill>
                <a:uFill>
                  <a:solidFill>
                    <a:srgbClr val="ffffff"/>
                  </a:solidFill>
                </a:uFill>
                <a:latin typeface="Calibri"/>
              </a:rPr>
              <a:t>Anforderungen nach FitSM-1</a:t>
            </a:r>
            <a:endParaRPr b="0" lang="en-US" sz="1800" spc="-1" strike="noStrike">
              <a:solidFill>
                <a:srgbClr val="000000"/>
              </a:solidFill>
              <a:uFill>
                <a:solidFill>
                  <a:srgbClr val="ffffff"/>
                </a:solidFill>
              </a:uFill>
              <a:latin typeface="Calibri"/>
            </a:endParaRPr>
          </a:p>
        </p:txBody>
      </p:sp>
      <p:sp>
        <p:nvSpPr>
          <p:cNvPr id="394" name="TextShape 2"/>
          <p:cNvSpPr txBox="1"/>
          <p:nvPr/>
        </p:nvSpPr>
        <p:spPr>
          <a:xfrm>
            <a:off x="6553080" y="6430680"/>
            <a:ext cx="2133360" cy="364680"/>
          </a:xfrm>
          <a:prstGeom prst="rect">
            <a:avLst/>
          </a:prstGeom>
          <a:noFill/>
          <a:ln>
            <a:noFill/>
          </a:ln>
        </p:spPr>
        <p:txBody>
          <a:bodyPr anchor="ctr"/>
          <a:p>
            <a:pPr algn="r">
              <a:lnSpc>
                <a:spcPct val="100000"/>
              </a:lnSpc>
            </a:pPr>
            <a:fld id="{44D0E245-6ACF-4489-B3F6-5566A00873D3}"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395" name="Table 3"/>
          <p:cNvGraphicFramePr/>
          <p:nvPr/>
        </p:nvGraphicFramePr>
        <p:xfrm>
          <a:off x="457200" y="1774080"/>
          <a:ext cx="8229240" cy="2740320"/>
        </p:xfrm>
        <a:graphic>
          <a:graphicData uri="http://schemas.openxmlformats.org/drawingml/2006/table">
            <a:tbl>
              <a:tblPr/>
              <a:tblGrid>
                <a:gridCol w="8229600"/>
              </a:tblGrid>
              <a:tr h="201600">
                <a:tc>
                  <a:txBody>
                    <a:bodyPr lIns="68400" rIns="68400" tIns="0" bIns="0"/>
                    <a:p>
                      <a:pPr>
                        <a:lnSpc>
                          <a:spcPct val="100000"/>
                        </a:lnSpc>
                      </a:pPr>
                      <a:r>
                        <a:rPr b="0" lang="de-DE" sz="1600" spc="-1" strike="noStrike">
                          <a:solidFill>
                            <a:srgbClr val="ffffff"/>
                          </a:solidFill>
                          <a:uFill>
                            <a:solidFill>
                              <a:srgbClr val="ffffff"/>
                            </a:solidFill>
                          </a:uFill>
                          <a:latin typeface="Calibri"/>
                          <a:ea typeface="MS Gothic"/>
                        </a:rPr>
                        <a:t>GR2 Dokumentation</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r h="227520">
                <a:tc>
                  <a:txBody>
                    <a:bodyPr lIns="68400" rIns="68400" tIns="0" bIns="0"/>
                    <a:p>
                      <a:pPr>
                        <a:lnSpc>
                          <a:spcPct val="100000"/>
                        </a:lnSpc>
                      </a:pPr>
                      <a:r>
                        <a:rPr b="0" lang="de-DE" sz="1800" spc="-1" strike="noStrike" cap="all">
                          <a:solidFill>
                            <a:srgbClr val="ffffff"/>
                          </a:solidFill>
                          <a:uFill>
                            <a:solidFill>
                              <a:srgbClr val="ffffff"/>
                            </a:solidFill>
                          </a:uFill>
                          <a:latin typeface="Calibri"/>
                          <a:ea typeface="MS Mincho"/>
                        </a:rPr>
                        <a:t>Anforderungen</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8dcaf6"/>
                    </a:solidFill>
                  </a:tcPr>
                </a:tc>
              </a:tr>
              <a:tr h="3337200">
                <a:tc>
                  <a:txBody>
                    <a:bodyPr lIns="68400" rIns="68400" tIns="0" bIns="0"/>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GR2.1 Zur Unterstützung einer effektiven Planung müssen die grundlegenden Bestandteile des SMS dokumentiert werden. Diese Dokumentation muss folgendes beinhalten:</a:t>
                      </a:r>
                      <a:endParaRPr b="0" lang="de-DE" sz="1800" spc="-1" strike="noStrike">
                        <a:solidFill>
                          <a:srgbClr val="000000"/>
                        </a:solidFill>
                        <a:uFill>
                          <a:solidFill>
                            <a:srgbClr val="ffffff"/>
                          </a:solidFill>
                        </a:uFill>
                        <a:latin typeface="Arial"/>
                      </a:endParaRPr>
                    </a:p>
                    <a:p>
                      <a:pPr lvl="1" marL="743040" indent="-285480">
                        <a:lnSpc>
                          <a:spcPct val="120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Erklärung zum Geltungsbereich des Service-Managements (siehe GR3)</a:t>
                      </a:r>
                      <a:endParaRPr b="0" lang="de-DE" sz="1800" spc="-1" strike="noStrike">
                        <a:solidFill>
                          <a:srgbClr val="000000"/>
                        </a:solidFill>
                        <a:uFill>
                          <a:solidFill>
                            <a:srgbClr val="ffffff"/>
                          </a:solidFill>
                        </a:uFill>
                        <a:latin typeface="Arial"/>
                      </a:endParaRPr>
                    </a:p>
                    <a:p>
                      <a:pPr lvl="1" marL="743040" indent="-285480">
                        <a:lnSpc>
                          <a:spcPct val="120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Service-Management-Richtlinie (siehe GR1)</a:t>
                      </a:r>
                      <a:endParaRPr b="0" lang="de-DE" sz="1800" spc="-1" strike="noStrike">
                        <a:solidFill>
                          <a:srgbClr val="000000"/>
                        </a:solidFill>
                        <a:uFill>
                          <a:solidFill>
                            <a:srgbClr val="ffffff"/>
                          </a:solidFill>
                        </a:uFill>
                        <a:latin typeface="Arial"/>
                      </a:endParaRPr>
                    </a:p>
                    <a:p>
                      <a:pPr lvl="1" marL="743040" indent="-285480">
                        <a:lnSpc>
                          <a:spcPct val="120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Service-Management Planung und damit verbundene Pläne (siehe GR4)</a:t>
                      </a:r>
                      <a:endParaRPr b="0" lang="de-DE" sz="1800" spc="-1" strike="noStrike">
                        <a:solidFill>
                          <a:srgbClr val="000000"/>
                        </a:solidFill>
                        <a:uFill>
                          <a:solidFill>
                            <a:srgbClr val="ffffff"/>
                          </a:solidFill>
                        </a:uFill>
                        <a:latin typeface="Arial"/>
                      </a:endParaRPr>
                    </a:p>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GR2.2 Dokumentierte Definitionen aller Service-Management-Prozesse (siehe PR1-PR14) müssen erstellt und gepflegt werden. Jede dieser Definitionen muss mindestens folgende Elemente beinhalten oder referenzieren:</a:t>
                      </a:r>
                      <a:endParaRPr b="0" lang="de-DE" sz="1800" spc="-1" strike="noStrike">
                        <a:solidFill>
                          <a:srgbClr val="000000"/>
                        </a:solidFill>
                        <a:uFill>
                          <a:solidFill>
                            <a:srgbClr val="ffffff"/>
                          </a:solidFill>
                        </a:uFill>
                        <a:latin typeface="Arial"/>
                      </a:endParaRPr>
                    </a:p>
                    <a:p>
                      <a:pPr lvl="1" marL="743040" indent="-285480">
                        <a:lnSpc>
                          <a:spcPct val="120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Beschreibung der Prozessziele</a:t>
                      </a:r>
                      <a:endParaRPr b="0" lang="de-DE" sz="1800" spc="-1" strike="noStrike">
                        <a:solidFill>
                          <a:srgbClr val="000000"/>
                        </a:solidFill>
                        <a:uFill>
                          <a:solidFill>
                            <a:srgbClr val="ffffff"/>
                          </a:solidFill>
                        </a:uFill>
                        <a:latin typeface="Arial"/>
                      </a:endParaRPr>
                    </a:p>
                    <a:p>
                      <a:pPr lvl="1" marL="743040" indent="-285480">
                        <a:lnSpc>
                          <a:spcPct val="120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Beschreibung von Inputs, Aktivitäten und Outputs des Prozesses</a:t>
                      </a:r>
                      <a:endParaRPr b="0" lang="de-DE" sz="1800" spc="-1" strike="noStrike">
                        <a:solidFill>
                          <a:srgbClr val="000000"/>
                        </a:solidFill>
                        <a:uFill>
                          <a:solidFill>
                            <a:srgbClr val="ffffff"/>
                          </a:solidFill>
                        </a:uFill>
                        <a:latin typeface="Arial"/>
                      </a:endParaRPr>
                    </a:p>
                    <a:p>
                      <a:pPr lvl="1" marL="743040" indent="-285480">
                        <a:lnSpc>
                          <a:spcPct val="120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Beschreibung prozessspezifischer Rollen und Verantwortlichkeiten</a:t>
                      </a:r>
                      <a:endParaRPr b="0" lang="de-DE" sz="1800" spc="-1" strike="noStrike">
                        <a:solidFill>
                          <a:srgbClr val="000000"/>
                        </a:solidFill>
                        <a:uFill>
                          <a:solidFill>
                            <a:srgbClr val="ffffff"/>
                          </a:solidFill>
                        </a:uFill>
                        <a:latin typeface="Arial"/>
                      </a:endParaRPr>
                    </a:p>
                    <a:p>
                      <a:pPr lvl="1" marL="743040" indent="-285480">
                        <a:lnSpc>
                          <a:spcPct val="120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Beschreibung der Schnittstellen zu anderen Prozessen</a:t>
                      </a:r>
                      <a:endParaRPr b="0" lang="de-DE" sz="1800" spc="-1" strike="noStrike">
                        <a:solidFill>
                          <a:srgbClr val="000000"/>
                        </a:solidFill>
                        <a:uFill>
                          <a:solidFill>
                            <a:srgbClr val="ffffff"/>
                          </a:solidFill>
                        </a:uFill>
                        <a:latin typeface="Arial"/>
                      </a:endParaRPr>
                    </a:p>
                    <a:p>
                      <a:pPr lvl="1" marL="743040" indent="-285480">
                        <a:lnSpc>
                          <a:spcPct val="120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Prozessspezifische Richtlinien, soweit relevant</a:t>
                      </a:r>
                      <a:endParaRPr b="0" lang="de-DE" sz="1800" spc="-1" strike="noStrike">
                        <a:solidFill>
                          <a:srgbClr val="000000"/>
                        </a:solidFill>
                        <a:uFill>
                          <a:solidFill>
                            <a:srgbClr val="ffffff"/>
                          </a:solidFill>
                        </a:uFill>
                        <a:latin typeface="Arial"/>
                      </a:endParaRPr>
                    </a:p>
                    <a:p>
                      <a:pPr lvl="1" marL="743040" indent="-285480">
                        <a:lnSpc>
                          <a:spcPct val="120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Prozess- und aktivitätsspezifische Verfahren, soweit relevant</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Tree>
  </p:cSld>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6"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Dokumentation:</a:t>
            </a:r>
            <a:r>
              <a:rPr b="0" lang="en-US" sz="3200" spc="-1" strike="noStrike">
                <a:solidFill>
                  <a:srgbClr val="205595"/>
                </a:solidFill>
                <a:uFill>
                  <a:solidFill>
                    <a:srgbClr val="ffffff"/>
                  </a:solidFill>
                </a:uFill>
                <a:latin typeface="Calibri"/>
              </a:rPr>
              <a:t>
</a:t>
            </a:r>
            <a:r>
              <a:rPr b="0" lang="en-US" sz="3200" spc="-1" strike="noStrike">
                <a:solidFill>
                  <a:srgbClr val="205595"/>
                </a:solidFill>
                <a:uFill>
                  <a:solidFill>
                    <a:srgbClr val="ffffff"/>
                  </a:solidFill>
                </a:uFill>
                <a:latin typeface="Calibri"/>
              </a:rPr>
              <a:t>Anforderungen nach FitSM-1</a:t>
            </a:r>
            <a:endParaRPr b="0" lang="en-US" sz="1800" spc="-1" strike="noStrike">
              <a:solidFill>
                <a:srgbClr val="000000"/>
              </a:solidFill>
              <a:uFill>
                <a:solidFill>
                  <a:srgbClr val="ffffff"/>
                </a:solidFill>
              </a:uFill>
              <a:latin typeface="Calibri"/>
            </a:endParaRPr>
          </a:p>
        </p:txBody>
      </p:sp>
      <p:sp>
        <p:nvSpPr>
          <p:cNvPr id="397" name="TextShape 2"/>
          <p:cNvSpPr txBox="1"/>
          <p:nvPr/>
        </p:nvSpPr>
        <p:spPr>
          <a:xfrm>
            <a:off x="6553080" y="6430680"/>
            <a:ext cx="2133360" cy="364680"/>
          </a:xfrm>
          <a:prstGeom prst="rect">
            <a:avLst/>
          </a:prstGeom>
          <a:noFill/>
          <a:ln>
            <a:noFill/>
          </a:ln>
        </p:spPr>
        <p:txBody>
          <a:bodyPr anchor="ctr"/>
          <a:p>
            <a:pPr algn="r">
              <a:lnSpc>
                <a:spcPct val="100000"/>
              </a:lnSpc>
            </a:pPr>
            <a:fld id="{B59A05C3-82E5-4FFB-996D-F2D199EFB2A5}"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398" name="Table 3"/>
          <p:cNvGraphicFramePr/>
          <p:nvPr/>
        </p:nvGraphicFramePr>
        <p:xfrm>
          <a:off x="457200" y="1774080"/>
          <a:ext cx="8229240" cy="2292840"/>
        </p:xfrm>
        <a:graphic>
          <a:graphicData uri="http://schemas.openxmlformats.org/drawingml/2006/table">
            <a:tbl>
              <a:tblPr/>
              <a:tblGrid>
                <a:gridCol w="8229600"/>
              </a:tblGrid>
              <a:tr h="201600">
                <a:tc>
                  <a:txBody>
                    <a:bodyPr lIns="68400" rIns="68400" tIns="0" bIns="0"/>
                    <a:p>
                      <a:pPr>
                        <a:lnSpc>
                          <a:spcPct val="100000"/>
                        </a:lnSpc>
                      </a:pPr>
                      <a:r>
                        <a:rPr b="0" lang="de-DE" sz="1600" spc="-1" strike="noStrike">
                          <a:solidFill>
                            <a:srgbClr val="ffffff"/>
                          </a:solidFill>
                          <a:uFill>
                            <a:solidFill>
                              <a:srgbClr val="ffffff"/>
                            </a:solidFill>
                          </a:uFill>
                          <a:latin typeface="Calibri"/>
                          <a:ea typeface="MS Gothic"/>
                        </a:rPr>
                        <a:t>GR2 Dokumentation</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r h="227520">
                <a:tc>
                  <a:txBody>
                    <a:bodyPr lIns="68400" rIns="68400" tIns="0" bIns="0"/>
                    <a:p>
                      <a:pPr>
                        <a:lnSpc>
                          <a:spcPct val="100000"/>
                        </a:lnSpc>
                      </a:pPr>
                      <a:r>
                        <a:rPr b="0" lang="de-DE" sz="1800" spc="-1" strike="noStrike" cap="all">
                          <a:solidFill>
                            <a:srgbClr val="ffffff"/>
                          </a:solidFill>
                          <a:uFill>
                            <a:solidFill>
                              <a:srgbClr val="ffffff"/>
                            </a:solidFill>
                          </a:uFill>
                          <a:latin typeface="Calibri"/>
                          <a:ea typeface="MS Mincho"/>
                        </a:rPr>
                        <a:t>Anforderungen</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8dcaf6"/>
                    </a:solidFill>
                  </a:tcPr>
                </a:tc>
              </a:tr>
              <a:tr h="2131200">
                <a:tc>
                  <a:txBody>
                    <a:bodyPr lIns="68400" rIns="68400" tIns="0" bIns="0"/>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GR2.3 Die Outputs aller Service-Management-Prozesse (siehe PR1-PR14) müssen dokumentiert und die Ausführung wesentlicher Aktivitäten der Prozesse aufgezeichnet werden.</a:t>
                      </a:r>
                      <a:endParaRPr b="0" lang="de-DE" sz="1800" spc="-1" strike="noStrike">
                        <a:solidFill>
                          <a:srgbClr val="000000"/>
                        </a:solidFill>
                        <a:uFill>
                          <a:solidFill>
                            <a:srgbClr val="ffffff"/>
                          </a:solidFill>
                        </a:uFill>
                        <a:latin typeface="Arial"/>
                      </a:endParaRPr>
                    </a:p>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GR2.4 Dokumentation muss unter Berücksichtigung der folgenden Aktivitäten, soweit anwendbar, gelenkt werden:</a:t>
                      </a:r>
                      <a:endParaRPr b="0" lang="de-DE" sz="1800" spc="-1" strike="noStrike">
                        <a:solidFill>
                          <a:srgbClr val="000000"/>
                        </a:solidFill>
                        <a:uFill>
                          <a:solidFill>
                            <a:srgbClr val="ffffff"/>
                          </a:solidFill>
                        </a:uFill>
                        <a:latin typeface="Arial"/>
                      </a:endParaRPr>
                    </a:p>
                    <a:p>
                      <a:pPr lvl="1" marL="743040" indent="-285480">
                        <a:lnSpc>
                          <a:spcPct val="120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Erstellung und Genehmigung</a:t>
                      </a:r>
                      <a:endParaRPr b="0" lang="de-DE" sz="1800" spc="-1" strike="noStrike">
                        <a:solidFill>
                          <a:srgbClr val="000000"/>
                        </a:solidFill>
                        <a:uFill>
                          <a:solidFill>
                            <a:srgbClr val="ffffff"/>
                          </a:solidFill>
                        </a:uFill>
                        <a:latin typeface="Arial"/>
                      </a:endParaRPr>
                    </a:p>
                    <a:p>
                      <a:pPr lvl="1" marL="743040" indent="-285480">
                        <a:lnSpc>
                          <a:spcPct val="120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Kommunikation und Verteilung</a:t>
                      </a:r>
                      <a:endParaRPr b="0" lang="de-DE" sz="1800" spc="-1" strike="noStrike">
                        <a:solidFill>
                          <a:srgbClr val="000000"/>
                        </a:solidFill>
                        <a:uFill>
                          <a:solidFill>
                            <a:srgbClr val="ffffff"/>
                          </a:solidFill>
                        </a:uFill>
                        <a:latin typeface="Arial"/>
                      </a:endParaRPr>
                    </a:p>
                    <a:p>
                      <a:pPr lvl="1" marL="743040" indent="-285480">
                        <a:lnSpc>
                          <a:spcPct val="120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Überprüfung</a:t>
                      </a:r>
                      <a:endParaRPr b="0" lang="de-DE" sz="1800" spc="-1" strike="noStrike">
                        <a:solidFill>
                          <a:srgbClr val="000000"/>
                        </a:solidFill>
                        <a:uFill>
                          <a:solidFill>
                            <a:srgbClr val="ffffff"/>
                          </a:solidFill>
                        </a:uFill>
                        <a:latin typeface="Arial"/>
                      </a:endParaRPr>
                    </a:p>
                    <a:p>
                      <a:pPr lvl="1" marL="743040" indent="-285480">
                        <a:lnSpc>
                          <a:spcPct val="120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Versionierung und Nachverfolgung von Änderungen</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Tree>
  </p:cSld>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9"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Dokumentation:</a:t>
            </a:r>
            <a:r>
              <a:rPr b="0" lang="en-US" sz="3200" spc="-1" strike="noStrike">
                <a:solidFill>
                  <a:srgbClr val="205595"/>
                </a:solidFill>
                <a:uFill>
                  <a:solidFill>
                    <a:srgbClr val="ffffff"/>
                  </a:solidFill>
                </a:uFill>
                <a:latin typeface="Calibri"/>
              </a:rPr>
              <a:t>
</a:t>
            </a:r>
            <a:r>
              <a:rPr b="0" lang="en-US" sz="3200" spc="-1" strike="noStrike">
                <a:solidFill>
                  <a:srgbClr val="205595"/>
                </a:solidFill>
                <a:uFill>
                  <a:solidFill>
                    <a:srgbClr val="ffffff"/>
                  </a:solidFill>
                </a:uFill>
                <a:latin typeface="Calibri"/>
              </a:rPr>
              <a:t>Wichtige Begriffe &amp; Konzepte</a:t>
            </a:r>
            <a:endParaRPr b="0" lang="en-US" sz="1800" spc="-1" strike="noStrike">
              <a:solidFill>
                <a:srgbClr val="000000"/>
              </a:solidFill>
              <a:uFill>
                <a:solidFill>
                  <a:srgbClr val="ffffff"/>
                </a:solidFill>
              </a:uFill>
              <a:latin typeface="Calibri"/>
            </a:endParaRPr>
          </a:p>
        </p:txBody>
      </p:sp>
      <p:sp>
        <p:nvSpPr>
          <p:cNvPr id="400" name="TextShape 2"/>
          <p:cNvSpPr txBox="1"/>
          <p:nvPr/>
        </p:nvSpPr>
        <p:spPr>
          <a:xfrm>
            <a:off x="457200" y="1696680"/>
            <a:ext cx="8229240" cy="4625640"/>
          </a:xfrm>
          <a:prstGeom prst="rect">
            <a:avLst/>
          </a:prstGeom>
          <a:noFill/>
          <a:ln>
            <a:noFill/>
          </a:ln>
        </p:spPr>
        <p:txBody>
          <a:bodyPr/>
          <a:p>
            <a:endParaRPr b="0" lang="en-US" sz="2800" spc="-1" strike="noStrike">
              <a:solidFill>
                <a:srgbClr val="000000"/>
              </a:solidFill>
              <a:uFill>
                <a:solidFill>
                  <a:srgbClr val="ffffff"/>
                </a:solidFill>
              </a:uFill>
              <a:latin typeface="Calibri"/>
            </a:endParaRPr>
          </a:p>
        </p:txBody>
      </p:sp>
      <p:sp>
        <p:nvSpPr>
          <p:cNvPr id="401" name="TextShape 3"/>
          <p:cNvSpPr txBox="1"/>
          <p:nvPr/>
        </p:nvSpPr>
        <p:spPr>
          <a:xfrm>
            <a:off x="6553080" y="6430680"/>
            <a:ext cx="2133360" cy="364680"/>
          </a:xfrm>
          <a:prstGeom prst="rect">
            <a:avLst/>
          </a:prstGeom>
          <a:noFill/>
          <a:ln>
            <a:noFill/>
          </a:ln>
        </p:spPr>
        <p:txBody>
          <a:bodyPr anchor="ctr"/>
          <a:p>
            <a:pPr algn="r">
              <a:lnSpc>
                <a:spcPct val="100000"/>
              </a:lnSpc>
            </a:pPr>
            <a:fld id="{F0AAA268-AA7F-4A8A-8091-98597CB8EEE1}"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402" name="Table 4"/>
          <p:cNvGraphicFramePr/>
          <p:nvPr/>
        </p:nvGraphicFramePr>
        <p:xfrm>
          <a:off x="457200" y="1696680"/>
          <a:ext cx="8229240" cy="1760760"/>
        </p:xfrm>
        <a:graphic>
          <a:graphicData uri="http://schemas.openxmlformats.org/drawingml/2006/table">
            <a:tbl>
              <a:tblPr/>
              <a:tblGrid>
                <a:gridCol w="8229600"/>
              </a:tblGrid>
              <a:tr h="25524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nach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1505520">
                <a:tc>
                  <a:txBody>
                    <a:bodyPr lIns="68400" rIns="68400" tIns="0" bIns="0"/>
                    <a:p>
                      <a:pPr>
                        <a:lnSpc>
                          <a:spcPct val="100000"/>
                        </a:lnSpc>
                      </a:pPr>
                      <a:r>
                        <a:rPr b="0" lang="de-DE" sz="2000" spc="-1" strike="noStrike">
                          <a:solidFill>
                            <a:srgbClr val="000000"/>
                          </a:solidFill>
                          <a:uFill>
                            <a:solidFill>
                              <a:srgbClr val="ffffff"/>
                            </a:solidFill>
                          </a:uFill>
                          <a:latin typeface="Calibri"/>
                        </a:rPr>
                        <a:t>Dokument:</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Informationen und ihr Trägermedium</a:t>
                      </a:r>
                      <a:endParaRPr b="0" lang="de-DE" sz="1800" spc="-1" strike="noStrike">
                        <a:solidFill>
                          <a:srgbClr val="000000"/>
                        </a:solidFill>
                        <a:uFill>
                          <a:solidFill>
                            <a:srgbClr val="ffffff"/>
                          </a:solidFill>
                        </a:uFill>
                        <a:latin typeface="Arial"/>
                      </a:endParaRPr>
                    </a:p>
                    <a:p>
                      <a:pPr marL="457200">
                        <a:lnSpc>
                          <a:spcPct val="100000"/>
                        </a:lnSpc>
                      </a:pPr>
                      <a:endParaRPr b="0" lang="de-DE" sz="1800" spc="-1" strike="noStrike">
                        <a:solidFill>
                          <a:srgbClr val="000000"/>
                        </a:solidFill>
                        <a:uFill>
                          <a:solidFill>
                            <a:srgbClr val="ffffff"/>
                          </a:solidFill>
                        </a:uFill>
                        <a:latin typeface="Arial"/>
                      </a:endParaRPr>
                    </a:p>
                    <a:p>
                      <a:pPr marL="457200">
                        <a:lnSpc>
                          <a:spcPct val="100000"/>
                        </a:lnSpc>
                      </a:pPr>
                      <a:r>
                        <a:rPr b="0" i="1" lang="de-DE" sz="1800" spc="-1" strike="noStrike">
                          <a:solidFill>
                            <a:srgbClr val="000000"/>
                          </a:solidFill>
                          <a:uFill>
                            <a:solidFill>
                              <a:srgbClr val="ffffff"/>
                            </a:solidFill>
                          </a:uFill>
                          <a:latin typeface="Calibri"/>
                        </a:rPr>
                        <a:t>Anmerkung: Beispiele von Dokumenten sind Richtlinien, Pläne, Prozessbeschreibungen, Verfahren, Service Level Agreements (SLAs), Verträge oder Aufzeichnungen über durchgeführte Aktivitäten.</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graphicFrame>
        <p:nvGraphicFramePr>
          <p:cNvPr id="403" name="Table 5"/>
          <p:cNvGraphicFramePr/>
          <p:nvPr/>
        </p:nvGraphicFramePr>
        <p:xfrm>
          <a:off x="457200" y="3754440"/>
          <a:ext cx="8229240" cy="971280"/>
        </p:xfrm>
        <a:graphic>
          <a:graphicData uri="http://schemas.openxmlformats.org/drawingml/2006/table">
            <a:tbl>
              <a:tblPr/>
              <a:tblGrid>
                <a:gridCol w="8229600"/>
              </a:tblGrid>
              <a:tr h="17712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nach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794160">
                <a:tc>
                  <a:txBody>
                    <a:bodyPr lIns="68400" rIns="68400" tIns="0" bIns="0"/>
                    <a:p>
                      <a:pPr>
                        <a:lnSpc>
                          <a:spcPct val="100000"/>
                        </a:lnSpc>
                      </a:pPr>
                      <a:r>
                        <a:rPr b="0" lang="de-DE" sz="2000" spc="-1" strike="noStrike">
                          <a:solidFill>
                            <a:srgbClr val="000000"/>
                          </a:solidFill>
                          <a:uFill>
                            <a:solidFill>
                              <a:srgbClr val="ffffff"/>
                            </a:solidFill>
                          </a:uFill>
                          <a:latin typeface="Calibri"/>
                        </a:rPr>
                        <a:t>Aufzeichnung:</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Dokumentation zu einem Ereignis oder über die Ergebnisse der Ausführung eines </a:t>
                      </a:r>
                      <a:r>
                        <a:rPr b="0" i="1" lang="de-DE" sz="1800" spc="-1" strike="noStrike">
                          <a:solidFill>
                            <a:srgbClr val="000000"/>
                          </a:solidFill>
                          <a:uFill>
                            <a:solidFill>
                              <a:srgbClr val="ffffff"/>
                            </a:solidFill>
                          </a:uFill>
                          <a:latin typeface="Calibri"/>
                        </a:rPr>
                        <a:t>Prozesses</a:t>
                      </a:r>
                      <a:r>
                        <a:rPr b="0" lang="de-DE" sz="1800" spc="-1" strike="noStrike">
                          <a:solidFill>
                            <a:srgbClr val="000000"/>
                          </a:solidFill>
                          <a:uFill>
                            <a:solidFill>
                              <a:srgbClr val="ffffff"/>
                            </a:solidFill>
                          </a:uFill>
                          <a:latin typeface="Calibri"/>
                        </a:rPr>
                        <a:t> oder einer </a:t>
                      </a:r>
                      <a:r>
                        <a:rPr b="0" i="1" lang="de-DE" sz="1800" spc="-1" strike="noStrike">
                          <a:solidFill>
                            <a:srgbClr val="000000"/>
                          </a:solidFill>
                          <a:uFill>
                            <a:solidFill>
                              <a:srgbClr val="ffffff"/>
                            </a:solidFill>
                          </a:uFill>
                          <a:latin typeface="Calibri"/>
                        </a:rPr>
                        <a:t>Aktivität</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Tree>
  </p:cSld>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4"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Dokumentation:</a:t>
            </a:r>
            <a:r>
              <a:rPr b="0" lang="en-US" sz="3200" spc="-1" strike="noStrike">
                <a:solidFill>
                  <a:srgbClr val="205595"/>
                </a:solidFill>
                <a:uFill>
                  <a:solidFill>
                    <a:srgbClr val="ffffff"/>
                  </a:solidFill>
                </a:uFill>
                <a:latin typeface="Calibri"/>
              </a:rPr>
              <a:t>
</a:t>
            </a:r>
            <a:r>
              <a:rPr b="0" lang="en-US" sz="3200" spc="-1" strike="noStrike">
                <a:solidFill>
                  <a:srgbClr val="205595"/>
                </a:solidFill>
                <a:uFill>
                  <a:solidFill>
                    <a:srgbClr val="ffffff"/>
                  </a:solidFill>
                </a:uFill>
                <a:latin typeface="Calibri"/>
              </a:rPr>
              <a:t>Beispiele</a:t>
            </a:r>
            <a:endParaRPr b="0" lang="en-US" sz="1800" spc="-1" strike="noStrike">
              <a:solidFill>
                <a:srgbClr val="000000"/>
              </a:solidFill>
              <a:uFill>
                <a:solidFill>
                  <a:srgbClr val="ffffff"/>
                </a:solidFill>
              </a:uFill>
              <a:latin typeface="Calibri"/>
            </a:endParaRPr>
          </a:p>
        </p:txBody>
      </p:sp>
      <p:sp>
        <p:nvSpPr>
          <p:cNvPr id="405"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Beispiele von Dokumenten, die </a:t>
            </a:r>
            <a:r>
              <a:rPr b="1" lang="en-US" sz="2800" spc="-1" strike="noStrike">
                <a:solidFill>
                  <a:srgbClr val="000000"/>
                </a:solidFill>
                <a:uFill>
                  <a:solidFill>
                    <a:srgbClr val="ffffff"/>
                  </a:solidFill>
                </a:uFill>
                <a:latin typeface="Calibri"/>
              </a:rPr>
              <a:t>keine</a:t>
            </a:r>
            <a:r>
              <a:rPr b="0" lang="en-US" sz="2800" spc="-1" strike="noStrike">
                <a:solidFill>
                  <a:srgbClr val="000000"/>
                </a:solidFill>
                <a:uFill>
                  <a:solidFill>
                    <a:srgbClr val="ffffff"/>
                  </a:solidFill>
                </a:uFill>
                <a:latin typeface="Calibri"/>
              </a:rPr>
              <a:t> Aufzeichnung sind:</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Richtlinie</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Plan</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Prozessbeschreibung</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Verfahrensbeschreibung</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Vereinbarung</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Vertrag</a:t>
            </a:r>
            <a:endParaRPr b="0" lang="en-US" sz="20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Beispiele von Dokumenten, die Aufzeichnungen sind :</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Ticket (z.B. Incident / Service Request / Change Ticket)</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Trainingsaufzeichnung</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Auditbericht</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Besprechungsprotokolle</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Besucherliste / Gästebuch</a:t>
            </a:r>
            <a:endParaRPr b="0" lang="en-US" sz="2000" spc="-1" strike="noStrike">
              <a:solidFill>
                <a:srgbClr val="000000"/>
              </a:solidFill>
              <a:uFill>
                <a:solidFill>
                  <a:srgbClr val="ffffff"/>
                </a:solidFill>
              </a:uFill>
              <a:latin typeface="Calibri"/>
            </a:endParaRPr>
          </a:p>
        </p:txBody>
      </p:sp>
      <p:sp>
        <p:nvSpPr>
          <p:cNvPr id="406" name="TextShape 3"/>
          <p:cNvSpPr txBox="1"/>
          <p:nvPr/>
        </p:nvSpPr>
        <p:spPr>
          <a:xfrm>
            <a:off x="6553080" y="6430680"/>
            <a:ext cx="2133360" cy="364680"/>
          </a:xfrm>
          <a:prstGeom prst="rect">
            <a:avLst/>
          </a:prstGeom>
          <a:noFill/>
          <a:ln>
            <a:noFill/>
          </a:ln>
        </p:spPr>
        <p:txBody>
          <a:bodyPr anchor="ctr"/>
          <a:p>
            <a:pPr algn="r">
              <a:lnSpc>
                <a:spcPct val="100000"/>
              </a:lnSpc>
            </a:pPr>
            <a:fld id="{4852E82E-8F64-4E2D-813A-9E4B7D3A3A3B}"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7" name="TextShape 1"/>
          <p:cNvSpPr txBox="1"/>
          <p:nvPr/>
        </p:nvSpPr>
        <p:spPr>
          <a:xfrm>
            <a:off x="685800" y="2130480"/>
            <a:ext cx="7772040" cy="1469520"/>
          </a:xfrm>
          <a:prstGeom prst="rect">
            <a:avLst/>
          </a:prstGeom>
          <a:noFill/>
          <a:ln>
            <a:noFill/>
          </a:ln>
        </p:spPr>
        <p:txBody>
          <a:bodyPr anchor="ctr"/>
          <a:p>
            <a:pPr algn="ctr">
              <a:lnSpc>
                <a:spcPct val="100000"/>
              </a:lnSpc>
            </a:pPr>
            <a:r>
              <a:rPr b="0" lang="en-US" sz="3200" spc="-1" strike="noStrike">
                <a:solidFill>
                  <a:srgbClr val="205595"/>
                </a:solidFill>
                <a:uFill>
                  <a:solidFill>
                    <a:srgbClr val="ffffff"/>
                  </a:solidFill>
                </a:uFill>
                <a:latin typeface="Calibri"/>
              </a:rPr>
              <a:t>Definition des Geltungsbereichs des SMS</a:t>
            </a:r>
            <a:endParaRPr b="0" lang="en-US" sz="1800" spc="-1" strike="noStrike">
              <a:solidFill>
                <a:srgbClr val="000000"/>
              </a:solidFill>
              <a:uFill>
                <a:solidFill>
                  <a:srgbClr val="ffffff"/>
                </a:solidFill>
              </a:uFill>
              <a:latin typeface="Calibri"/>
            </a:endParaRPr>
          </a:p>
        </p:txBody>
      </p:sp>
      <p:sp>
        <p:nvSpPr>
          <p:cNvPr id="408" name="TextShape 2"/>
          <p:cNvSpPr txBox="1"/>
          <p:nvPr/>
        </p:nvSpPr>
        <p:spPr>
          <a:xfrm>
            <a:off x="6553080" y="6430680"/>
            <a:ext cx="2133360" cy="364680"/>
          </a:xfrm>
          <a:prstGeom prst="rect">
            <a:avLst/>
          </a:prstGeom>
          <a:noFill/>
          <a:ln>
            <a:noFill/>
          </a:ln>
        </p:spPr>
        <p:txBody>
          <a:bodyPr anchor="ctr"/>
          <a:p>
            <a:pPr algn="r">
              <a:lnSpc>
                <a:spcPct val="100000"/>
              </a:lnSpc>
            </a:pPr>
            <a:fld id="{4FA5A93D-D8A2-4850-A62C-732B17AD429F}" type="slidenum">
              <a:rPr b="0" lang="de-DE" sz="1200" spc="-1" strike="noStrike">
                <a:solidFill>
                  <a:srgbClr val="ffffff"/>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409" name="TextShape 3"/>
          <p:cNvSpPr txBox="1"/>
          <p:nvPr/>
        </p:nvSpPr>
        <p:spPr>
          <a:xfrm>
            <a:off x="1371600" y="3886200"/>
            <a:ext cx="6400440" cy="1752120"/>
          </a:xfrm>
          <a:prstGeom prst="rect">
            <a:avLst/>
          </a:prstGeom>
          <a:noFill/>
          <a:ln>
            <a:noFill/>
          </a:ln>
        </p:spPr>
        <p:txBody>
          <a:bodyPr/>
          <a:p>
            <a:pPr algn="ctr"/>
            <a:endParaRPr b="0" lang="de-DE" sz="3200" spc="-1" strike="noStrike">
              <a:solidFill>
                <a:srgbClr val="000000"/>
              </a:solidFill>
              <a:uFill>
                <a:solidFill>
                  <a:srgbClr val="ffffff"/>
                </a:solidFill>
              </a:uFill>
              <a:latin typeface="Arial"/>
            </a:endParaRPr>
          </a:p>
        </p:txBody>
      </p:sp>
      <p:sp>
        <p:nvSpPr>
          <p:cNvPr id="410" name="CustomShape 4"/>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411" name="CustomShape 5"/>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de-DE" sz="1800" spc="-1" strike="noStrike">
                <a:solidFill>
                  <a:srgbClr val="ffffff"/>
                </a:solidFill>
                <a:uFill>
                  <a:solidFill>
                    <a:srgbClr val="ffffff"/>
                  </a:solidFill>
                </a:uFill>
                <a:latin typeface="Calibri"/>
              </a:rPr>
              <a:t>Warum?</a:t>
            </a:r>
            <a:endParaRPr b="0" lang="de-DE" sz="1800" spc="-1" strike="noStrike">
              <a:solidFill>
                <a:srgbClr val="000000"/>
              </a:solidFill>
              <a:uFill>
                <a:solidFill>
                  <a:srgbClr val="ffffff"/>
                </a:solidFill>
              </a:uFill>
              <a:latin typeface="Arial"/>
            </a:endParaRPr>
          </a:p>
        </p:txBody>
      </p:sp>
      <p:sp>
        <p:nvSpPr>
          <p:cNvPr id="412" name="CustomShape 6"/>
          <p:cNvSpPr/>
          <p:nvPr/>
        </p:nvSpPr>
        <p:spPr>
          <a:xfrm>
            <a:off x="1445760" y="4448520"/>
            <a:ext cx="6232680" cy="1187640"/>
          </a:xfrm>
          <a:prstGeom prst="rect">
            <a:avLst/>
          </a:prstGeom>
          <a:noFill/>
          <a:ln>
            <a:noFill/>
          </a:ln>
        </p:spPr>
        <p:style>
          <a:lnRef idx="0"/>
          <a:fillRef idx="0"/>
          <a:effectRef idx="0"/>
          <a:fontRef idx="minor"/>
        </p:style>
        <p:txBody>
          <a:bodyPr lIns="90000" rIns="90000" tIns="45000" bIns="45000"/>
          <a:p>
            <a:pPr>
              <a:lnSpc>
                <a:spcPct val="100000"/>
              </a:lnSpc>
            </a:pPr>
            <a:r>
              <a:rPr b="0" lang="de-DE" sz="1800" spc="-1" strike="noStrike">
                <a:solidFill>
                  <a:srgbClr val="000000"/>
                </a:solidFill>
                <a:uFill>
                  <a:solidFill>
                    <a:srgbClr val="ffffff"/>
                  </a:solidFill>
                </a:uFill>
                <a:latin typeface="Calibri"/>
              </a:rPr>
              <a:t>Um Ausmaß und Grenzen des SMS zu vereinbaren und zu dokumentieren und damit eindeutig zu definieren, für welche Services, Organisation(en) und Ort(e) das SMS gilt</a:t>
            </a:r>
            <a:endParaRPr b="0" lang="de-DE" sz="1800" spc="-1" strike="noStrike">
              <a:solidFill>
                <a:srgbClr val="000000"/>
              </a:solidFill>
              <a:uFill>
                <a:solidFill>
                  <a:srgbClr val="ffffff"/>
                </a:solidFill>
              </a:uFill>
              <a:latin typeface="Arial"/>
            </a:endParaRPr>
          </a:p>
          <a:p>
            <a:pPr>
              <a:lnSpc>
                <a:spcPct val="100000"/>
              </a:lnSpc>
            </a:pPr>
            <a:endParaRPr b="0" lang="de-DE" sz="1800" spc="-1" strike="noStrike">
              <a:solidFill>
                <a:srgbClr val="000000"/>
              </a:solidFill>
              <a:uFill>
                <a:solidFill>
                  <a:srgbClr val="ffffff"/>
                </a:solidFill>
              </a:uFill>
              <a:latin typeface="Arial"/>
            </a:endParaRPr>
          </a:p>
        </p:txBody>
      </p:sp>
    </p:spTree>
  </p:cSld>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3"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Definition des Geltungsbereichs des SMS: Anforderungen nach FitSM-1</a:t>
            </a:r>
            <a:endParaRPr b="0" lang="en-US" sz="1800" spc="-1" strike="noStrike">
              <a:solidFill>
                <a:srgbClr val="000000"/>
              </a:solidFill>
              <a:uFill>
                <a:solidFill>
                  <a:srgbClr val="ffffff"/>
                </a:solidFill>
              </a:uFill>
              <a:latin typeface="Calibri"/>
            </a:endParaRPr>
          </a:p>
        </p:txBody>
      </p:sp>
      <p:sp>
        <p:nvSpPr>
          <p:cNvPr id="414" name="TextShape 2"/>
          <p:cNvSpPr txBox="1"/>
          <p:nvPr/>
        </p:nvSpPr>
        <p:spPr>
          <a:xfrm>
            <a:off x="457200" y="1696680"/>
            <a:ext cx="8229240" cy="4625640"/>
          </a:xfrm>
          <a:prstGeom prst="rect">
            <a:avLst/>
          </a:prstGeom>
          <a:noFill/>
          <a:ln>
            <a:noFill/>
          </a:ln>
        </p:spPr>
        <p:txBody>
          <a:bodyPr/>
          <a:p>
            <a:pPr>
              <a:lnSpc>
                <a:spcPct val="100000"/>
              </a:lnSpc>
            </a:pPr>
            <a:endParaRPr b="0" lang="en-US" sz="2800" spc="-1" strike="noStrike">
              <a:solidFill>
                <a:srgbClr val="000000"/>
              </a:solidFill>
              <a:uFill>
                <a:solidFill>
                  <a:srgbClr val="ffffff"/>
                </a:solidFill>
              </a:uFill>
              <a:latin typeface="Calibri"/>
            </a:endParaRPr>
          </a:p>
          <a:p>
            <a:pPr>
              <a:lnSpc>
                <a:spcPct val="100000"/>
              </a:lnSpc>
            </a:pPr>
            <a:endParaRPr b="0" lang="en-US" sz="2800" spc="-1" strike="noStrike">
              <a:solidFill>
                <a:srgbClr val="000000"/>
              </a:solidFill>
              <a:uFill>
                <a:solidFill>
                  <a:srgbClr val="ffffff"/>
                </a:solidFill>
              </a:uFill>
              <a:latin typeface="Calibri"/>
            </a:endParaRPr>
          </a:p>
          <a:p>
            <a:pPr>
              <a:lnSpc>
                <a:spcPct val="100000"/>
              </a:lnSpc>
            </a:pP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Der Geltungsbereich des SMS kann beschränkt werden auf …</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Services oder Servicekataloge</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Technolgien</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(geografische) Orte</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Organisationen oder Teile von Organisationen</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Teile einer Föderation (in föderierten Umgebungen)</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Bereitstellung eines Service für spezifische Kunden / Nutzer</a:t>
            </a:r>
            <a:endParaRPr b="0" lang="en-US" sz="2000" spc="-1" strike="noStrike">
              <a:solidFill>
                <a:srgbClr val="000000"/>
              </a:solidFill>
              <a:uFill>
                <a:solidFill>
                  <a:srgbClr val="ffffff"/>
                </a:solidFill>
              </a:uFill>
              <a:latin typeface="Calibri"/>
            </a:endParaRPr>
          </a:p>
        </p:txBody>
      </p:sp>
      <p:sp>
        <p:nvSpPr>
          <p:cNvPr id="415" name="TextShape 3"/>
          <p:cNvSpPr txBox="1"/>
          <p:nvPr/>
        </p:nvSpPr>
        <p:spPr>
          <a:xfrm>
            <a:off x="6553080" y="6430680"/>
            <a:ext cx="2133360" cy="364680"/>
          </a:xfrm>
          <a:prstGeom prst="rect">
            <a:avLst/>
          </a:prstGeom>
          <a:noFill/>
          <a:ln>
            <a:noFill/>
          </a:ln>
        </p:spPr>
        <p:txBody>
          <a:bodyPr anchor="ctr"/>
          <a:p>
            <a:pPr algn="r">
              <a:lnSpc>
                <a:spcPct val="100000"/>
              </a:lnSpc>
            </a:pPr>
            <a:fld id="{0235FF91-2CD7-4446-8378-DF6580B576BF}"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416" name="Table 4"/>
          <p:cNvGraphicFramePr/>
          <p:nvPr/>
        </p:nvGraphicFramePr>
        <p:xfrm>
          <a:off x="457200" y="1774080"/>
          <a:ext cx="8229240" cy="788040"/>
        </p:xfrm>
        <a:graphic>
          <a:graphicData uri="http://schemas.openxmlformats.org/drawingml/2006/table">
            <a:tbl>
              <a:tblPr/>
              <a:tblGrid>
                <a:gridCol w="8229600"/>
              </a:tblGrid>
              <a:tr h="201600">
                <a:tc>
                  <a:txBody>
                    <a:bodyPr lIns="68400" rIns="68400" tIns="0" bIns="0"/>
                    <a:p>
                      <a:pPr>
                        <a:lnSpc>
                          <a:spcPct val="100000"/>
                        </a:lnSpc>
                      </a:pPr>
                      <a:r>
                        <a:rPr b="0" lang="de-DE" sz="1600" spc="-1" strike="noStrike">
                          <a:solidFill>
                            <a:srgbClr val="ffffff"/>
                          </a:solidFill>
                          <a:uFill>
                            <a:solidFill>
                              <a:srgbClr val="ffffff"/>
                            </a:solidFill>
                          </a:uFill>
                          <a:latin typeface="Calibri"/>
                          <a:ea typeface="MS Gothic"/>
                        </a:rPr>
                        <a:t>GR3 Definition des Geltungsbereichs des Service-Managements</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r h="227520">
                <a:tc>
                  <a:txBody>
                    <a:bodyPr lIns="68400" rIns="68400" tIns="0" bIns="0"/>
                    <a:p>
                      <a:pPr>
                        <a:lnSpc>
                          <a:spcPct val="100000"/>
                        </a:lnSpc>
                      </a:pPr>
                      <a:r>
                        <a:rPr b="0" lang="de-DE" sz="1800" spc="-1" strike="noStrike" cap="all">
                          <a:solidFill>
                            <a:srgbClr val="ffffff"/>
                          </a:solidFill>
                          <a:uFill>
                            <a:solidFill>
                              <a:srgbClr val="ffffff"/>
                            </a:solidFill>
                          </a:uFill>
                          <a:latin typeface="Calibri"/>
                          <a:ea typeface="MS Mincho"/>
                        </a:rPr>
                        <a:t>Anforderungen</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8dcaf6"/>
                    </a:solidFill>
                  </a:tcPr>
                </a:tc>
              </a:tr>
              <a:tr h="432720">
                <a:tc>
                  <a:txBody>
                    <a:bodyPr lIns="68400" rIns="68400" tIns="0" bIns="0"/>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GR3.1 Der Geltungsbereich des SMS muss definiert und eine entsprechende Erklärung zum Geltungsbereich erstellt werden.</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Tree>
  </p:cSld>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7"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Definition des Geltungsbereichs des SMS: Beispiele für Geltungsbereiche</a:t>
            </a:r>
            <a:endParaRPr b="0" lang="en-US" sz="1800" spc="-1" strike="noStrike">
              <a:solidFill>
                <a:srgbClr val="000000"/>
              </a:solidFill>
              <a:uFill>
                <a:solidFill>
                  <a:srgbClr val="ffffff"/>
                </a:solidFill>
              </a:uFill>
              <a:latin typeface="Calibri"/>
            </a:endParaRPr>
          </a:p>
        </p:txBody>
      </p:sp>
      <p:sp>
        <p:nvSpPr>
          <p:cNvPr id="418"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Generischer Geltungsbereich (scope statement):</a:t>
            </a:r>
            <a:endParaRPr b="0" lang="en-US" sz="2800" spc="-1" strike="noStrike">
              <a:solidFill>
                <a:srgbClr val="000000"/>
              </a:solidFill>
              <a:uFill>
                <a:solidFill>
                  <a:srgbClr val="ffffff"/>
                </a:solidFill>
              </a:uFill>
              <a:latin typeface="Calibri"/>
            </a:endParaRPr>
          </a:p>
          <a:p>
            <a:r>
              <a:rPr b="0" i="1" lang="en-US" sz="2400" spc="-1" strike="noStrike">
                <a:solidFill>
                  <a:srgbClr val="000000"/>
                </a:solidFill>
                <a:uFill>
                  <a:solidFill>
                    <a:srgbClr val="ffffff"/>
                  </a:solidFill>
                </a:uFill>
                <a:latin typeface="Calibri"/>
              </a:rPr>
              <a:t>Das SMS von [Name des Service-Providers oder der Föderation], welches [Technolgie] [Service(s)] von [Standort(e) des Service-Providers] an [Kunde(n)] am [Standort(e) des Kunden] erbringt</a:t>
            </a:r>
            <a:endParaRPr b="0" lang="en-US" sz="2800" spc="-1" strike="noStrike">
              <a:solidFill>
                <a:srgbClr val="000000"/>
              </a:solidFill>
              <a:uFill>
                <a:solidFill>
                  <a:srgbClr val="ffffff"/>
                </a:solidFill>
              </a:uFill>
              <a:latin typeface="Calibri"/>
            </a:endParaRPr>
          </a:p>
          <a:p>
            <a:pPr>
              <a:lnSpc>
                <a:spcPct val="100000"/>
              </a:lnSpc>
            </a:pP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Beispiel:</a:t>
            </a:r>
            <a:endParaRPr b="0" lang="en-US" sz="2800" spc="-1" strike="noStrike">
              <a:solidFill>
                <a:srgbClr val="000000"/>
              </a:solidFill>
              <a:uFill>
                <a:solidFill>
                  <a:srgbClr val="ffffff"/>
                </a:solidFill>
              </a:uFill>
              <a:latin typeface="Calibri"/>
            </a:endParaRPr>
          </a:p>
          <a:p>
            <a:r>
              <a:rPr b="0" i="1" lang="en-US" sz="2400" spc="-1" strike="noStrike">
                <a:solidFill>
                  <a:srgbClr val="000000"/>
                </a:solidFill>
                <a:uFill>
                  <a:solidFill>
                    <a:srgbClr val="ffffff"/>
                  </a:solidFill>
                </a:uFill>
                <a:latin typeface="Calibri"/>
              </a:rPr>
              <a:t>Das SMS der ACME IT Servicrabteilung, das Microsoft Windows basierte Desktop- und Kommunikationsservices von deren Rechenzentrum in Amsterdam allen ACME Niederlassungen in den Niederlanden erbringt</a:t>
            </a:r>
            <a:endParaRPr b="0" lang="en-US" sz="2800" spc="-1" strike="noStrike">
              <a:solidFill>
                <a:srgbClr val="000000"/>
              </a:solidFill>
              <a:uFill>
                <a:solidFill>
                  <a:srgbClr val="ffffff"/>
                </a:solidFill>
              </a:uFill>
              <a:latin typeface="Calibri"/>
            </a:endParaRPr>
          </a:p>
          <a:p>
            <a:endParaRPr b="0" lang="en-US" sz="2800" spc="-1" strike="noStrike">
              <a:solidFill>
                <a:srgbClr val="000000"/>
              </a:solidFill>
              <a:uFill>
                <a:solidFill>
                  <a:srgbClr val="ffffff"/>
                </a:solidFill>
              </a:uFill>
              <a:latin typeface="Calibri"/>
            </a:endParaRPr>
          </a:p>
        </p:txBody>
      </p:sp>
      <p:sp>
        <p:nvSpPr>
          <p:cNvPr id="419" name="TextShape 3"/>
          <p:cNvSpPr txBox="1"/>
          <p:nvPr/>
        </p:nvSpPr>
        <p:spPr>
          <a:xfrm>
            <a:off x="6553080" y="6430680"/>
            <a:ext cx="2133360" cy="364680"/>
          </a:xfrm>
          <a:prstGeom prst="rect">
            <a:avLst/>
          </a:prstGeom>
          <a:noFill/>
          <a:ln>
            <a:noFill/>
          </a:ln>
        </p:spPr>
        <p:txBody>
          <a:bodyPr anchor="ctr"/>
          <a:p>
            <a:pPr algn="r">
              <a:lnSpc>
                <a:spcPct val="100000"/>
              </a:lnSpc>
            </a:pPr>
            <a:fld id="{ED862C32-26E9-462E-8C44-0AEB57D74E16}"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0" name="TextShape 1"/>
          <p:cNvSpPr txBox="1"/>
          <p:nvPr/>
        </p:nvSpPr>
        <p:spPr>
          <a:xfrm>
            <a:off x="685800" y="2130480"/>
            <a:ext cx="7772040" cy="1469520"/>
          </a:xfrm>
          <a:prstGeom prst="rect">
            <a:avLst/>
          </a:prstGeom>
          <a:noFill/>
          <a:ln>
            <a:noFill/>
          </a:ln>
        </p:spPr>
        <p:txBody>
          <a:bodyPr anchor="ctr"/>
          <a:p>
            <a:pPr algn="ctr">
              <a:lnSpc>
                <a:spcPct val="100000"/>
              </a:lnSpc>
            </a:pPr>
            <a:r>
              <a:rPr b="1" lang="en-US" sz="3200" spc="-1" strike="noStrike">
                <a:solidFill>
                  <a:srgbClr val="205595"/>
                </a:solidFill>
                <a:uFill>
                  <a:solidFill>
                    <a:srgbClr val="ffffff"/>
                  </a:solidFill>
                </a:uFill>
                <a:latin typeface="Calibri"/>
              </a:rPr>
              <a:t>Anwendung des PDCA Kreislaufs auf das SMS</a:t>
            </a:r>
            <a:endParaRPr b="0" lang="en-US" sz="1800" spc="-1" strike="noStrike">
              <a:solidFill>
                <a:srgbClr val="000000"/>
              </a:solidFill>
              <a:uFill>
                <a:solidFill>
                  <a:srgbClr val="ffffff"/>
                </a:solidFill>
              </a:uFill>
              <a:latin typeface="Calibri"/>
            </a:endParaRPr>
          </a:p>
        </p:txBody>
      </p:sp>
      <p:sp>
        <p:nvSpPr>
          <p:cNvPr id="421" name="TextShape 2"/>
          <p:cNvSpPr txBox="1"/>
          <p:nvPr/>
        </p:nvSpPr>
        <p:spPr>
          <a:xfrm>
            <a:off x="6553080" y="6430680"/>
            <a:ext cx="2133360" cy="364680"/>
          </a:xfrm>
          <a:prstGeom prst="rect">
            <a:avLst/>
          </a:prstGeom>
          <a:noFill/>
          <a:ln>
            <a:noFill/>
          </a:ln>
        </p:spPr>
        <p:txBody>
          <a:bodyPr anchor="ctr"/>
          <a:p>
            <a:pPr algn="r">
              <a:lnSpc>
                <a:spcPct val="100000"/>
              </a:lnSpc>
            </a:pPr>
            <a:fld id="{22C57ABF-9D78-4ABC-AE23-371158EC2920}" type="slidenum">
              <a:rPr b="0" lang="de-DE" sz="1200" spc="-1" strike="noStrike">
                <a:solidFill>
                  <a:srgbClr val="ffffff"/>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422" name="TextShape 3"/>
          <p:cNvSpPr txBox="1"/>
          <p:nvPr/>
        </p:nvSpPr>
        <p:spPr>
          <a:xfrm>
            <a:off x="1371600" y="3886200"/>
            <a:ext cx="6400440" cy="1752120"/>
          </a:xfrm>
          <a:prstGeom prst="rect">
            <a:avLst/>
          </a:prstGeom>
          <a:noFill/>
          <a:ln>
            <a:noFill/>
          </a:ln>
        </p:spPr>
        <p:txBody>
          <a:bodyPr/>
          <a:p>
            <a:pPr algn="ctr"/>
            <a:endParaRPr b="0" lang="de-DE" sz="3200" spc="-1" strike="noStrike">
              <a:solidFill>
                <a:srgbClr val="000000"/>
              </a:solidFill>
              <a:uFill>
                <a:solidFill>
                  <a:srgbClr val="ffffff"/>
                </a:solidFill>
              </a:uFill>
              <a:latin typeface="Arial"/>
            </a:endParaRPr>
          </a:p>
        </p:txBody>
      </p:sp>
      <p:sp>
        <p:nvSpPr>
          <p:cNvPr id="423" name="CustomShape 4"/>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424" name="CustomShape 5"/>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de-DE" sz="1800" spc="-1" strike="noStrike">
                <a:solidFill>
                  <a:srgbClr val="ffffff"/>
                </a:solidFill>
                <a:uFill>
                  <a:solidFill>
                    <a:srgbClr val="ffffff"/>
                  </a:solidFill>
                </a:uFill>
                <a:latin typeface="Calibri"/>
              </a:rPr>
              <a:t>Warum?</a:t>
            </a:r>
            <a:endParaRPr b="0" lang="de-DE" sz="1800" spc="-1" strike="noStrike">
              <a:solidFill>
                <a:srgbClr val="000000"/>
              </a:solidFill>
              <a:uFill>
                <a:solidFill>
                  <a:srgbClr val="ffffff"/>
                </a:solidFill>
              </a:uFill>
              <a:latin typeface="Arial"/>
            </a:endParaRPr>
          </a:p>
        </p:txBody>
      </p:sp>
      <p:sp>
        <p:nvSpPr>
          <p:cNvPr id="425" name="CustomShape 6"/>
          <p:cNvSpPr/>
          <p:nvPr/>
        </p:nvSpPr>
        <p:spPr>
          <a:xfrm>
            <a:off x="1445760" y="4448520"/>
            <a:ext cx="6232680" cy="639000"/>
          </a:xfrm>
          <a:prstGeom prst="rect">
            <a:avLst/>
          </a:prstGeom>
          <a:noFill/>
          <a:ln>
            <a:noFill/>
          </a:ln>
        </p:spPr>
        <p:style>
          <a:lnRef idx="0"/>
          <a:fillRef idx="0"/>
          <a:effectRef idx="0"/>
          <a:fontRef idx="minor"/>
        </p:style>
        <p:txBody>
          <a:bodyPr lIns="90000" rIns="90000" tIns="45000" bIns="45000"/>
          <a:p>
            <a:pPr>
              <a:lnSpc>
                <a:spcPct val="100000"/>
              </a:lnSpc>
            </a:pPr>
            <a:r>
              <a:rPr b="0" lang="de-DE" sz="1800" spc="-1" strike="noStrike">
                <a:solidFill>
                  <a:srgbClr val="000000"/>
                </a:solidFill>
                <a:uFill>
                  <a:solidFill>
                    <a:srgbClr val="ffffff"/>
                  </a:solidFill>
                </a:uFill>
                <a:latin typeface="Calibri"/>
              </a:rPr>
              <a:t>Um sicherzustellen, dass das SMS als Ganzes fest geplant ist, umgesetzt, überwacht und kontinuierlich verbessert wird</a:t>
            </a:r>
            <a:endParaRPr b="0" lang="de-DE" sz="1800" spc="-1" strike="noStrike">
              <a:solidFill>
                <a:srgbClr val="000000"/>
              </a:solidFill>
              <a:uFill>
                <a:solidFill>
                  <a:srgbClr val="ffffff"/>
                </a:solidFill>
              </a:uFill>
              <a:latin typeface="Arial"/>
            </a:endParaRPr>
          </a:p>
        </p:txBody>
      </p:sp>
    </p:spTree>
  </p:cSld>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6"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Plan-Do-Check-Act-Zyklus (PDCA)</a:t>
            </a:r>
            <a:endParaRPr b="0" lang="en-US" sz="1800" spc="-1" strike="noStrike">
              <a:solidFill>
                <a:srgbClr val="000000"/>
              </a:solidFill>
              <a:uFill>
                <a:solidFill>
                  <a:srgbClr val="ffffff"/>
                </a:solidFill>
              </a:uFill>
              <a:latin typeface="Calibri"/>
            </a:endParaRPr>
          </a:p>
        </p:txBody>
      </p:sp>
      <p:sp>
        <p:nvSpPr>
          <p:cNvPr id="427" name="TextShape 2"/>
          <p:cNvSpPr txBox="1"/>
          <p:nvPr/>
        </p:nvSpPr>
        <p:spPr>
          <a:xfrm>
            <a:off x="6553080" y="6430680"/>
            <a:ext cx="2133360" cy="364680"/>
          </a:xfrm>
          <a:prstGeom prst="rect">
            <a:avLst/>
          </a:prstGeom>
          <a:noFill/>
          <a:ln>
            <a:noFill/>
          </a:ln>
        </p:spPr>
        <p:txBody>
          <a:bodyPr anchor="ctr"/>
          <a:p>
            <a:pPr algn="r">
              <a:lnSpc>
                <a:spcPct val="100000"/>
              </a:lnSpc>
            </a:pPr>
            <a:fld id="{68C5F6A5-F295-499E-BBAB-6985E52AA3B1}"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428" name="CustomShape 3"/>
          <p:cNvSpPr/>
          <p:nvPr/>
        </p:nvSpPr>
        <p:spPr>
          <a:xfrm>
            <a:off x="2646360" y="2102040"/>
            <a:ext cx="1767600" cy="1749960"/>
          </a:xfrm>
          <a:prstGeom prst="ellipse">
            <a:avLst/>
          </a:prstGeom>
          <a:ln>
            <a:round/>
          </a:ln>
        </p:spPr>
        <p:style>
          <a:lnRef idx="2">
            <a:schemeClr val="accent1">
              <a:shade val="50000"/>
            </a:schemeClr>
          </a:lnRef>
          <a:fillRef idx="1">
            <a:schemeClr val="accent1"/>
          </a:fillRef>
          <a:effectRef idx="0">
            <a:schemeClr val="accent1"/>
          </a:effectRef>
          <a:fontRef idx="minor"/>
        </p:style>
      </p:sp>
      <p:sp>
        <p:nvSpPr>
          <p:cNvPr id="429" name="Line 4"/>
          <p:cNvSpPr/>
          <p:nvPr/>
        </p:nvSpPr>
        <p:spPr>
          <a:xfrm flipV="1">
            <a:off x="743040" y="3324960"/>
            <a:ext cx="5696280" cy="1065960"/>
          </a:xfrm>
          <a:prstGeom prst="line">
            <a:avLst/>
          </a:prstGeom>
          <a:ln w="12600">
            <a:solidFill>
              <a:schemeClr val="tx1"/>
            </a:solidFill>
            <a:round/>
          </a:ln>
        </p:spPr>
        <p:style>
          <a:lnRef idx="0"/>
          <a:fillRef idx="0"/>
          <a:effectRef idx="0"/>
          <a:fontRef idx="minor"/>
        </p:style>
      </p:sp>
      <p:sp>
        <p:nvSpPr>
          <p:cNvPr id="430" name="CustomShape 5"/>
          <p:cNvSpPr/>
          <p:nvPr/>
        </p:nvSpPr>
        <p:spPr>
          <a:xfrm rot="20880000">
            <a:off x="2465640" y="3542760"/>
            <a:ext cx="1005480" cy="424800"/>
          </a:xfrm>
          <a:prstGeom prst="rtTriangle">
            <a:avLst/>
          </a:prstGeom>
          <a:solidFill>
            <a:srgbClr val="000000"/>
          </a:solidFill>
          <a:ln w="12600">
            <a:solidFill>
              <a:schemeClr val="tx1"/>
            </a:solidFill>
            <a:miter/>
          </a:ln>
        </p:spPr>
        <p:style>
          <a:lnRef idx="0"/>
          <a:fillRef idx="0"/>
          <a:effectRef idx="0"/>
          <a:fontRef idx="minor"/>
        </p:style>
      </p:sp>
      <p:sp>
        <p:nvSpPr>
          <p:cNvPr id="431" name="Line 6"/>
          <p:cNvSpPr/>
          <p:nvPr/>
        </p:nvSpPr>
        <p:spPr>
          <a:xfrm flipH="1" flipV="1">
            <a:off x="3003480" y="2286000"/>
            <a:ext cx="1097280" cy="1391760"/>
          </a:xfrm>
          <a:prstGeom prst="line">
            <a:avLst/>
          </a:prstGeom>
          <a:ln w="12600">
            <a:solidFill>
              <a:schemeClr val="tx1"/>
            </a:solidFill>
            <a:round/>
          </a:ln>
        </p:spPr>
        <p:style>
          <a:lnRef idx="0"/>
          <a:fillRef idx="0"/>
          <a:effectRef idx="0"/>
          <a:fontRef idx="minor"/>
        </p:style>
      </p:sp>
      <p:sp>
        <p:nvSpPr>
          <p:cNvPr id="432" name="Line 7"/>
          <p:cNvSpPr/>
          <p:nvPr/>
        </p:nvSpPr>
        <p:spPr>
          <a:xfrm flipH="1">
            <a:off x="2826000" y="2444400"/>
            <a:ext cx="1417680" cy="1079280"/>
          </a:xfrm>
          <a:prstGeom prst="line">
            <a:avLst/>
          </a:prstGeom>
          <a:ln w="12600">
            <a:solidFill>
              <a:schemeClr val="tx1"/>
            </a:solidFill>
            <a:round/>
          </a:ln>
        </p:spPr>
        <p:style>
          <a:lnRef idx="0"/>
          <a:fillRef idx="0"/>
          <a:effectRef idx="0"/>
          <a:fontRef idx="minor"/>
        </p:style>
      </p:sp>
      <p:sp>
        <p:nvSpPr>
          <p:cNvPr id="433" name="CustomShape 8"/>
          <p:cNvSpPr/>
          <p:nvPr/>
        </p:nvSpPr>
        <p:spPr>
          <a:xfrm rot="11220000">
            <a:off x="3175920" y="3387600"/>
            <a:ext cx="614880" cy="365760"/>
          </a:xfrm>
          <a:prstGeom prst="rect">
            <a:avLst/>
          </a:prstGeom>
          <a:noFill/>
          <a:ln w="12600">
            <a:noFill/>
          </a:ln>
        </p:spPr>
        <p:style>
          <a:lnRef idx="0"/>
          <a:fillRef idx="0"/>
          <a:effectRef idx="0"/>
          <a:fontRef idx="minor"/>
        </p:style>
        <p:txBody>
          <a:bodyPr wrap="none" lIns="0" rIns="40680" tIns="0" bIns="0" anchorCtr="1"/>
          <a:p>
            <a:pPr marL="40320">
              <a:lnSpc>
                <a:spcPct val="100000"/>
              </a:lnSpc>
            </a:pPr>
            <a:r>
              <a:rPr b="0" lang="de-DE" sz="2400" spc="-1" strike="noStrike">
                <a:solidFill>
                  <a:srgbClr val="ffffff"/>
                </a:solidFill>
                <a:uFill>
                  <a:solidFill>
                    <a:srgbClr val="ffffff"/>
                  </a:solidFill>
                </a:uFill>
                <a:latin typeface="Calibri"/>
              </a:rPr>
              <a:t>Plan</a:t>
            </a:r>
            <a:endParaRPr b="0" lang="de-DE" sz="1800" spc="-1" strike="noStrike">
              <a:solidFill>
                <a:srgbClr val="000000"/>
              </a:solidFill>
              <a:uFill>
                <a:solidFill>
                  <a:srgbClr val="ffffff"/>
                </a:solidFill>
              </a:uFill>
              <a:latin typeface="Arial"/>
            </a:endParaRPr>
          </a:p>
        </p:txBody>
      </p:sp>
      <p:sp>
        <p:nvSpPr>
          <p:cNvPr id="434" name="CustomShape 9"/>
          <p:cNvSpPr/>
          <p:nvPr/>
        </p:nvSpPr>
        <p:spPr>
          <a:xfrm rot="16686000">
            <a:off x="2736360" y="2724480"/>
            <a:ext cx="490320" cy="365760"/>
          </a:xfrm>
          <a:prstGeom prst="rect">
            <a:avLst/>
          </a:prstGeom>
          <a:noFill/>
          <a:ln w="12600">
            <a:noFill/>
          </a:ln>
        </p:spPr>
        <p:style>
          <a:lnRef idx="0"/>
          <a:fillRef idx="0"/>
          <a:effectRef idx="0"/>
          <a:fontRef idx="minor"/>
        </p:style>
        <p:txBody>
          <a:bodyPr wrap="none" lIns="0" rIns="40680" tIns="0" bIns="0" anchorCtr="1"/>
          <a:p>
            <a:pPr marL="40320">
              <a:lnSpc>
                <a:spcPct val="100000"/>
              </a:lnSpc>
            </a:pPr>
            <a:r>
              <a:rPr b="0" lang="de-DE" sz="2400" spc="-1" strike="noStrike">
                <a:solidFill>
                  <a:srgbClr val="ffffff"/>
                </a:solidFill>
                <a:uFill>
                  <a:solidFill>
                    <a:srgbClr val="ffffff"/>
                  </a:solidFill>
                </a:uFill>
                <a:latin typeface="Calibri"/>
              </a:rPr>
              <a:t>Act</a:t>
            </a:r>
            <a:endParaRPr b="0" lang="de-DE" sz="1800" spc="-1" strike="noStrike">
              <a:solidFill>
                <a:srgbClr val="000000"/>
              </a:solidFill>
              <a:uFill>
                <a:solidFill>
                  <a:srgbClr val="ffffff"/>
                </a:solidFill>
              </a:uFill>
              <a:latin typeface="Arial"/>
            </a:endParaRPr>
          </a:p>
        </p:txBody>
      </p:sp>
      <p:sp>
        <p:nvSpPr>
          <p:cNvPr id="435" name="CustomShape 10"/>
          <p:cNvSpPr/>
          <p:nvPr/>
        </p:nvSpPr>
        <p:spPr>
          <a:xfrm rot="6010800">
            <a:off x="3886920" y="2905560"/>
            <a:ext cx="428760" cy="366120"/>
          </a:xfrm>
          <a:prstGeom prst="rect">
            <a:avLst/>
          </a:prstGeom>
          <a:noFill/>
          <a:ln w="12600">
            <a:noFill/>
          </a:ln>
        </p:spPr>
        <p:style>
          <a:lnRef idx="0"/>
          <a:fillRef idx="0"/>
          <a:effectRef idx="0"/>
          <a:fontRef idx="minor"/>
        </p:style>
        <p:txBody>
          <a:bodyPr wrap="none" lIns="0" rIns="40680" tIns="0" bIns="0" anchorCtr="1"/>
          <a:p>
            <a:pPr marL="40320">
              <a:lnSpc>
                <a:spcPct val="100000"/>
              </a:lnSpc>
            </a:pPr>
            <a:r>
              <a:rPr b="0" lang="de-DE" sz="2400" spc="-1" strike="noStrike">
                <a:solidFill>
                  <a:srgbClr val="ffffff"/>
                </a:solidFill>
                <a:uFill>
                  <a:solidFill>
                    <a:srgbClr val="ffffff"/>
                  </a:solidFill>
                </a:uFill>
                <a:latin typeface="Calibri"/>
              </a:rPr>
              <a:t>Do</a:t>
            </a:r>
            <a:endParaRPr b="0" lang="de-DE" sz="1800" spc="-1" strike="noStrike">
              <a:solidFill>
                <a:srgbClr val="000000"/>
              </a:solidFill>
              <a:uFill>
                <a:solidFill>
                  <a:srgbClr val="ffffff"/>
                </a:solidFill>
              </a:uFill>
              <a:latin typeface="Arial"/>
            </a:endParaRPr>
          </a:p>
        </p:txBody>
      </p:sp>
      <p:sp>
        <p:nvSpPr>
          <p:cNvPr id="436" name="Line 11"/>
          <p:cNvSpPr/>
          <p:nvPr/>
        </p:nvSpPr>
        <p:spPr>
          <a:xfrm>
            <a:off x="735480" y="4396680"/>
            <a:ext cx="7409160" cy="1080"/>
          </a:xfrm>
          <a:prstGeom prst="line">
            <a:avLst/>
          </a:prstGeom>
          <a:ln w="12600">
            <a:solidFill>
              <a:schemeClr val="tx1"/>
            </a:solidFill>
            <a:round/>
            <a:tailEnd len="med" type="triangle" w="med"/>
          </a:ln>
        </p:spPr>
        <p:style>
          <a:lnRef idx="0"/>
          <a:fillRef idx="0"/>
          <a:effectRef idx="0"/>
          <a:fontRef idx="minor"/>
        </p:style>
      </p:sp>
      <p:sp>
        <p:nvSpPr>
          <p:cNvPr id="437" name="CustomShape 12"/>
          <p:cNvSpPr/>
          <p:nvPr/>
        </p:nvSpPr>
        <p:spPr>
          <a:xfrm rot="16200000">
            <a:off x="153720" y="3147120"/>
            <a:ext cx="878400" cy="274320"/>
          </a:xfrm>
          <a:prstGeom prst="rect">
            <a:avLst/>
          </a:prstGeom>
          <a:noFill/>
          <a:ln w="12600">
            <a:noFill/>
          </a:ln>
        </p:spPr>
        <p:style>
          <a:lnRef idx="0"/>
          <a:fillRef idx="0"/>
          <a:effectRef idx="0"/>
          <a:fontRef idx="minor"/>
        </p:style>
        <p:txBody>
          <a:bodyPr wrap="none" lIns="0" rIns="0" tIns="0" bIns="0"/>
          <a:p>
            <a:pPr>
              <a:lnSpc>
                <a:spcPct val="100000"/>
              </a:lnSpc>
            </a:pPr>
            <a:r>
              <a:rPr b="0" lang="de-DE" sz="1800" spc="-1" strike="noStrike">
                <a:solidFill>
                  <a:srgbClr val="000000"/>
                </a:solidFill>
                <a:uFill>
                  <a:solidFill>
                    <a:srgbClr val="ffffff"/>
                  </a:solidFill>
                </a:uFill>
                <a:latin typeface="Calibri"/>
              </a:rPr>
              <a:t>Reifegrad</a:t>
            </a:r>
            <a:endParaRPr b="0" lang="de-DE" sz="1800" spc="-1" strike="noStrike">
              <a:solidFill>
                <a:srgbClr val="000000"/>
              </a:solidFill>
              <a:uFill>
                <a:solidFill>
                  <a:srgbClr val="ffffff"/>
                </a:solidFill>
              </a:uFill>
              <a:latin typeface="Arial"/>
            </a:endParaRPr>
          </a:p>
        </p:txBody>
      </p:sp>
      <p:sp>
        <p:nvSpPr>
          <p:cNvPr id="438" name="CustomShape 13"/>
          <p:cNvSpPr/>
          <p:nvPr/>
        </p:nvSpPr>
        <p:spPr>
          <a:xfrm>
            <a:off x="5093280" y="2673360"/>
            <a:ext cx="660600" cy="428400"/>
          </a:xfrm>
          <a:prstGeom prst="rightArrow">
            <a:avLst>
              <a:gd name="adj1" fmla="val 57648"/>
              <a:gd name="adj2" fmla="val 69168"/>
            </a:avLst>
          </a:prstGeom>
          <a:ln>
            <a:round/>
          </a:ln>
        </p:spPr>
        <p:style>
          <a:lnRef idx="2">
            <a:schemeClr val="accent1"/>
          </a:lnRef>
          <a:fillRef idx="1">
            <a:schemeClr val="lt1"/>
          </a:fillRef>
          <a:effectRef idx="0">
            <a:schemeClr val="accent1"/>
          </a:effectRef>
          <a:fontRef idx="minor"/>
        </p:style>
      </p:sp>
      <p:sp>
        <p:nvSpPr>
          <p:cNvPr id="439" name="Line 14"/>
          <p:cNvSpPr/>
          <p:nvPr/>
        </p:nvSpPr>
        <p:spPr>
          <a:xfrm flipV="1">
            <a:off x="735480" y="2096280"/>
            <a:ext cx="1080" cy="2302560"/>
          </a:xfrm>
          <a:prstGeom prst="line">
            <a:avLst/>
          </a:prstGeom>
          <a:ln w="12600">
            <a:solidFill>
              <a:schemeClr val="tx1"/>
            </a:solidFill>
            <a:round/>
            <a:tailEnd len="med" type="triangle" w="med"/>
          </a:ln>
        </p:spPr>
        <p:style>
          <a:lnRef idx="0"/>
          <a:fillRef idx="0"/>
          <a:effectRef idx="0"/>
          <a:fontRef idx="minor"/>
        </p:style>
      </p:sp>
      <p:sp>
        <p:nvSpPr>
          <p:cNvPr id="440" name="CustomShape 15"/>
          <p:cNvSpPr/>
          <p:nvPr/>
        </p:nvSpPr>
        <p:spPr>
          <a:xfrm rot="445800">
            <a:off x="3222360" y="2227320"/>
            <a:ext cx="825840" cy="366480"/>
          </a:xfrm>
          <a:prstGeom prst="rect">
            <a:avLst/>
          </a:prstGeom>
          <a:noFill/>
          <a:ln w="12600">
            <a:noFill/>
          </a:ln>
        </p:spPr>
        <p:style>
          <a:lnRef idx="0"/>
          <a:fillRef idx="0"/>
          <a:effectRef idx="0"/>
          <a:fontRef idx="minor"/>
        </p:style>
        <p:txBody>
          <a:bodyPr wrap="none" lIns="0" rIns="40680" tIns="0" bIns="0" anchorCtr="1"/>
          <a:p>
            <a:pPr marL="40320">
              <a:lnSpc>
                <a:spcPct val="100000"/>
              </a:lnSpc>
            </a:pPr>
            <a:r>
              <a:rPr b="0" lang="de-DE" sz="2400" spc="-1" strike="noStrike">
                <a:solidFill>
                  <a:srgbClr val="ffffff"/>
                </a:solidFill>
                <a:uFill>
                  <a:solidFill>
                    <a:srgbClr val="ffffff"/>
                  </a:solidFill>
                </a:uFill>
                <a:latin typeface="Calibri"/>
              </a:rPr>
              <a:t>Check</a:t>
            </a:r>
            <a:endParaRPr b="0" lang="de-DE" sz="1800" spc="-1" strike="noStrike">
              <a:solidFill>
                <a:srgbClr val="000000"/>
              </a:solidFill>
              <a:uFill>
                <a:solidFill>
                  <a:srgbClr val="ffffff"/>
                </a:solidFill>
              </a:uFill>
              <a:latin typeface="Arial"/>
            </a:endParaRPr>
          </a:p>
        </p:txBody>
      </p:sp>
      <p:sp>
        <p:nvSpPr>
          <p:cNvPr id="441" name="CustomShape 16"/>
          <p:cNvSpPr/>
          <p:nvPr/>
        </p:nvSpPr>
        <p:spPr>
          <a:xfrm>
            <a:off x="4260240" y="4472640"/>
            <a:ext cx="347040" cy="274680"/>
          </a:xfrm>
          <a:prstGeom prst="rect">
            <a:avLst/>
          </a:prstGeom>
          <a:noFill/>
          <a:ln w="12600">
            <a:noFill/>
          </a:ln>
        </p:spPr>
        <p:style>
          <a:lnRef idx="0"/>
          <a:fillRef idx="0"/>
          <a:effectRef idx="0"/>
          <a:fontRef idx="minor"/>
        </p:style>
        <p:txBody>
          <a:bodyPr wrap="none" lIns="0" rIns="0" tIns="0" bIns="0"/>
          <a:p>
            <a:pPr>
              <a:lnSpc>
                <a:spcPct val="100000"/>
              </a:lnSpc>
            </a:pPr>
            <a:r>
              <a:rPr b="0" lang="de-DE" sz="1800" spc="-1" strike="noStrike">
                <a:solidFill>
                  <a:srgbClr val="000000"/>
                </a:solidFill>
                <a:uFill>
                  <a:solidFill>
                    <a:srgbClr val="ffffff"/>
                  </a:solidFill>
                </a:uFill>
                <a:latin typeface="Calibri"/>
              </a:rPr>
              <a:t>Zeit</a:t>
            </a:r>
            <a:endParaRPr b="0" lang="de-DE" sz="1800" spc="-1" strike="noStrike">
              <a:solidFill>
                <a:srgbClr val="000000"/>
              </a:solidFill>
              <a:uFill>
                <a:solidFill>
                  <a:srgbClr val="ffffff"/>
                </a:solidFill>
              </a:uFill>
              <a:latin typeface="Arial"/>
            </a:endParaRPr>
          </a:p>
        </p:txBody>
      </p:sp>
      <p:sp>
        <p:nvSpPr>
          <p:cNvPr id="442" name="TextShape 17"/>
          <p:cNvSpPr txBox="1"/>
          <p:nvPr/>
        </p:nvSpPr>
        <p:spPr>
          <a:xfrm>
            <a:off x="455760" y="4828680"/>
            <a:ext cx="8401320" cy="1391400"/>
          </a:xfrm>
          <a:prstGeom prst="rect">
            <a:avLst/>
          </a:prstGeom>
          <a:noFill/>
          <a:ln>
            <a:noFill/>
          </a:ln>
        </p:spPr>
        <p:txBody>
          <a:bodyPr rIns="117000"/>
          <a:p>
            <a:pPr marL="268920" indent="-240840">
              <a:lnSpc>
                <a:spcPct val="90000"/>
              </a:lnSpc>
              <a:buClr>
                <a:srgbClr val="000000"/>
              </a:buClr>
              <a:buFont typeface="Arial"/>
              <a:buChar char="•"/>
            </a:pPr>
            <a:r>
              <a:rPr b="0" lang="en-US" sz="2000" spc="-1" strike="noStrike">
                <a:solidFill>
                  <a:srgbClr val="000000"/>
                </a:solidFill>
                <a:uFill>
                  <a:solidFill>
                    <a:srgbClr val="ffffff"/>
                  </a:solidFill>
                </a:uFill>
                <a:latin typeface="Calibri"/>
                <a:ea typeface="ＭＳ Ｐゴシック"/>
              </a:rPr>
              <a:t>Ansatz aus dem Qualitätsmanagement nach W. E. Deming</a:t>
            </a:r>
            <a:endParaRPr b="0" lang="en-US" sz="2800" spc="-1" strike="noStrike">
              <a:solidFill>
                <a:srgbClr val="000000"/>
              </a:solidFill>
              <a:uFill>
                <a:solidFill>
                  <a:srgbClr val="ffffff"/>
                </a:solidFill>
              </a:uFill>
              <a:latin typeface="Calibri"/>
            </a:endParaRPr>
          </a:p>
          <a:p>
            <a:pPr marL="268920" indent="-240840">
              <a:lnSpc>
                <a:spcPct val="90000"/>
              </a:lnSpc>
              <a:buClr>
                <a:srgbClr val="000000"/>
              </a:buClr>
              <a:buFont typeface="Arial"/>
              <a:buChar char="•"/>
            </a:pPr>
            <a:r>
              <a:rPr b="0" lang="en-US" sz="2000" spc="-1" strike="noStrike">
                <a:solidFill>
                  <a:srgbClr val="000000"/>
                </a:solidFill>
                <a:uFill>
                  <a:solidFill>
                    <a:srgbClr val="ffffff"/>
                  </a:solidFill>
                </a:uFill>
                <a:latin typeface="Calibri"/>
                <a:ea typeface="ＭＳ Ｐゴシック"/>
              </a:rPr>
              <a:t>Grundsatz: Kontinuierliche Verbesserung</a:t>
            </a:r>
            <a:endParaRPr b="0" lang="en-US" sz="2800" spc="-1" strike="noStrike">
              <a:solidFill>
                <a:srgbClr val="000000"/>
              </a:solidFill>
              <a:uFill>
                <a:solidFill>
                  <a:srgbClr val="ffffff"/>
                </a:solidFill>
              </a:uFill>
              <a:latin typeface="Calibri"/>
            </a:endParaRPr>
          </a:p>
          <a:p>
            <a:pPr marL="268920" indent="-240840">
              <a:lnSpc>
                <a:spcPct val="90000"/>
              </a:lnSpc>
              <a:buClr>
                <a:srgbClr val="000000"/>
              </a:buClr>
              <a:buFont typeface="Arial"/>
              <a:buChar char="•"/>
            </a:pPr>
            <a:r>
              <a:rPr b="0" lang="en-US" sz="2000" spc="-1" strike="noStrike">
                <a:solidFill>
                  <a:srgbClr val="000000"/>
                </a:solidFill>
                <a:uFill>
                  <a:solidFill>
                    <a:srgbClr val="ffffff"/>
                  </a:solidFill>
                </a:uFill>
                <a:latin typeface="Calibri"/>
                <a:ea typeface="ＭＳ Ｐゴシック"/>
              </a:rPr>
              <a:t>Plan-Do-Check-Act kann auf das gesamte Service Management System angewandt werden</a:t>
            </a:r>
            <a:endParaRPr b="0" lang="en-US" sz="2800" spc="-1" strike="noStrike">
              <a:solidFill>
                <a:srgbClr val="000000"/>
              </a:solidFill>
              <a:uFill>
                <a:solidFill>
                  <a:srgbClr val="ffffff"/>
                </a:solidFill>
              </a:uFill>
              <a:latin typeface="Calibri"/>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FitSM Qualifizierungsprogramm</a:t>
            </a:r>
            <a:endParaRPr b="0" lang="en-US" sz="1800" spc="-1" strike="noStrike">
              <a:solidFill>
                <a:srgbClr val="000000"/>
              </a:solidFill>
              <a:uFill>
                <a:solidFill>
                  <a:srgbClr val="ffffff"/>
                </a:solidFill>
              </a:uFill>
              <a:latin typeface="Calibri"/>
            </a:endParaRPr>
          </a:p>
        </p:txBody>
      </p:sp>
      <p:sp>
        <p:nvSpPr>
          <p:cNvPr id="155" name="TextShape 2"/>
          <p:cNvSpPr txBox="1"/>
          <p:nvPr/>
        </p:nvSpPr>
        <p:spPr>
          <a:xfrm>
            <a:off x="6553080" y="6430680"/>
            <a:ext cx="2133360" cy="364680"/>
          </a:xfrm>
          <a:prstGeom prst="rect">
            <a:avLst/>
          </a:prstGeom>
          <a:noFill/>
          <a:ln>
            <a:noFill/>
          </a:ln>
        </p:spPr>
        <p:txBody>
          <a:bodyPr anchor="ctr"/>
          <a:p>
            <a:pPr algn="r">
              <a:lnSpc>
                <a:spcPct val="100000"/>
              </a:lnSpc>
            </a:pPr>
            <a:fld id="{32F4928B-56FD-4419-ADB1-5C3196C15069}"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156" name="Table 3"/>
          <p:cNvGraphicFramePr/>
          <p:nvPr/>
        </p:nvGraphicFramePr>
        <p:xfrm>
          <a:off x="457200" y="5067720"/>
          <a:ext cx="8229240" cy="1319040"/>
        </p:xfrm>
        <a:graphic>
          <a:graphicData uri="http://schemas.openxmlformats.org/drawingml/2006/table">
            <a:tbl>
              <a:tblPr/>
              <a:tblGrid>
                <a:gridCol w="8229600"/>
              </a:tblGrid>
              <a:tr h="278640">
                <a:tc>
                  <a:txBody>
                    <a:bodyPr lIns="68400" rIns="68400" tIns="0" bIns="0"/>
                    <a:p>
                      <a:pPr algn="ctr">
                        <a:lnSpc>
                          <a:spcPct val="100000"/>
                        </a:lnSpc>
                      </a:pPr>
                      <a:r>
                        <a:rPr b="1" lang="de-DE" sz="1400" spc="-1" strike="noStrike">
                          <a:solidFill>
                            <a:srgbClr val="ffffff"/>
                          </a:solidFill>
                          <a:uFill>
                            <a:solidFill>
                              <a:srgbClr val="ffffff"/>
                            </a:solidFill>
                          </a:uFill>
                          <a:latin typeface="Calibri"/>
                        </a:rPr>
                        <a:t>Foundation Level</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1040400">
                <a:tc>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
        <p:nvSpPr>
          <p:cNvPr id="157" name="CustomShape 4"/>
          <p:cNvSpPr/>
          <p:nvPr/>
        </p:nvSpPr>
        <p:spPr>
          <a:xfrm>
            <a:off x="2190600" y="5513760"/>
            <a:ext cx="4762800" cy="682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1" lang="de-DE" sz="1800" spc="-1" strike="noStrike">
                <a:solidFill>
                  <a:srgbClr val="ffffff"/>
                </a:solidFill>
                <a:uFill>
                  <a:solidFill>
                    <a:srgbClr val="ffffff"/>
                  </a:solidFill>
                </a:uFill>
                <a:latin typeface="Calibri"/>
              </a:rPr>
              <a:t>Foundation training in IT-Service-Management</a:t>
            </a:r>
            <a:endParaRPr b="0" lang="de-DE" sz="1800" spc="-1" strike="noStrike">
              <a:solidFill>
                <a:srgbClr val="000000"/>
              </a:solidFill>
              <a:uFill>
                <a:solidFill>
                  <a:srgbClr val="ffffff"/>
                </a:solidFill>
              </a:uFill>
              <a:latin typeface="Arial"/>
            </a:endParaRPr>
          </a:p>
        </p:txBody>
      </p:sp>
      <p:graphicFrame>
        <p:nvGraphicFramePr>
          <p:cNvPr id="158" name="Table 5"/>
          <p:cNvGraphicFramePr/>
          <p:nvPr/>
        </p:nvGraphicFramePr>
        <p:xfrm>
          <a:off x="457200" y="3404880"/>
          <a:ext cx="8229240" cy="1319040"/>
        </p:xfrm>
        <a:graphic>
          <a:graphicData uri="http://schemas.openxmlformats.org/drawingml/2006/table">
            <a:tbl>
              <a:tblPr/>
              <a:tblGrid>
                <a:gridCol w="8229600"/>
              </a:tblGrid>
              <a:tr h="278640">
                <a:tc>
                  <a:txBody>
                    <a:bodyPr lIns="68400" rIns="68400" tIns="0" bIns="0"/>
                    <a:p>
                      <a:pPr algn="ctr">
                        <a:lnSpc>
                          <a:spcPct val="100000"/>
                        </a:lnSpc>
                      </a:pPr>
                      <a:r>
                        <a:rPr b="1" lang="de-DE" sz="1400" spc="-1" strike="noStrike">
                          <a:solidFill>
                            <a:srgbClr val="ffffff"/>
                          </a:solidFill>
                          <a:uFill>
                            <a:solidFill>
                              <a:srgbClr val="ffffff"/>
                            </a:solidFill>
                          </a:uFill>
                          <a:latin typeface="Calibri"/>
                        </a:rPr>
                        <a:t>Advanced Level</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1040400">
                <a:tc>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graphicFrame>
        <p:nvGraphicFramePr>
          <p:cNvPr id="159" name="Table 6"/>
          <p:cNvGraphicFramePr/>
          <p:nvPr/>
        </p:nvGraphicFramePr>
        <p:xfrm>
          <a:off x="457200" y="1742040"/>
          <a:ext cx="8229240" cy="1319040"/>
        </p:xfrm>
        <a:graphic>
          <a:graphicData uri="http://schemas.openxmlformats.org/drawingml/2006/table">
            <a:tbl>
              <a:tblPr/>
              <a:tblGrid>
                <a:gridCol w="8229600"/>
              </a:tblGrid>
              <a:tr h="278640">
                <a:tc>
                  <a:txBody>
                    <a:bodyPr lIns="68400" rIns="68400" tIns="0" bIns="0"/>
                    <a:p>
                      <a:pPr algn="ctr">
                        <a:lnSpc>
                          <a:spcPct val="100000"/>
                        </a:lnSpc>
                      </a:pPr>
                      <a:r>
                        <a:rPr b="1" lang="de-DE" sz="1400" spc="-1" strike="noStrike">
                          <a:solidFill>
                            <a:srgbClr val="ffffff"/>
                          </a:solidFill>
                          <a:uFill>
                            <a:solidFill>
                              <a:srgbClr val="ffffff"/>
                            </a:solidFill>
                          </a:uFill>
                          <a:latin typeface="Calibri"/>
                        </a:rPr>
                        <a:t>Expert Level</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1040400">
                <a:tc>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
        <p:nvSpPr>
          <p:cNvPr id="160" name="CustomShape 7"/>
          <p:cNvSpPr/>
          <p:nvPr/>
        </p:nvSpPr>
        <p:spPr>
          <a:xfrm>
            <a:off x="2190600" y="2199600"/>
            <a:ext cx="4762800" cy="6822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1" lang="de-DE" sz="1800" spc="-1" strike="noStrike">
                <a:solidFill>
                  <a:srgbClr val="ffffff"/>
                </a:solidFill>
                <a:uFill>
                  <a:solidFill>
                    <a:srgbClr val="ffffff"/>
                  </a:solidFill>
                </a:uFill>
                <a:latin typeface="Calibri"/>
              </a:rPr>
              <a:t>Expert training in IT-Service-Management</a:t>
            </a:r>
            <a:endParaRPr b="0" lang="de-DE" sz="1800" spc="-1" strike="noStrike">
              <a:solidFill>
                <a:srgbClr val="000000"/>
              </a:solidFill>
              <a:uFill>
                <a:solidFill>
                  <a:srgbClr val="ffffff"/>
                </a:solidFill>
              </a:uFill>
              <a:latin typeface="Arial"/>
            </a:endParaRPr>
          </a:p>
        </p:txBody>
      </p:sp>
      <p:sp>
        <p:nvSpPr>
          <p:cNvPr id="161" name="CustomShape 8"/>
          <p:cNvSpPr/>
          <p:nvPr/>
        </p:nvSpPr>
        <p:spPr>
          <a:xfrm>
            <a:off x="634680" y="3866760"/>
            <a:ext cx="3841560" cy="682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1" lang="de-DE" sz="1800" spc="-1" strike="noStrike">
                <a:solidFill>
                  <a:srgbClr val="ffffff"/>
                </a:solidFill>
                <a:uFill>
                  <a:solidFill>
                    <a:srgbClr val="ffffff"/>
                  </a:solidFill>
                </a:uFill>
                <a:latin typeface="Calibri"/>
              </a:rPr>
              <a:t>Advanced training in</a:t>
            </a:r>
            <a:endParaRPr b="0" lang="de-DE" sz="1800" spc="-1" strike="noStrike">
              <a:solidFill>
                <a:srgbClr val="000000"/>
              </a:solidFill>
              <a:uFill>
                <a:solidFill>
                  <a:srgbClr val="ffffff"/>
                </a:solidFill>
              </a:uFill>
              <a:latin typeface="Arial"/>
            </a:endParaRPr>
          </a:p>
          <a:p>
            <a:pPr algn="ctr">
              <a:lnSpc>
                <a:spcPct val="100000"/>
              </a:lnSpc>
            </a:pPr>
            <a:r>
              <a:rPr b="1" lang="de-DE" sz="1800" spc="-1" strike="noStrike">
                <a:solidFill>
                  <a:srgbClr val="ffffff"/>
                </a:solidFill>
                <a:uFill>
                  <a:solidFill>
                    <a:srgbClr val="ffffff"/>
                  </a:solidFill>
                </a:uFill>
                <a:latin typeface="Calibri"/>
              </a:rPr>
              <a:t>service planning and delivery</a:t>
            </a:r>
            <a:endParaRPr b="0" lang="de-DE" sz="1800" spc="-1" strike="noStrike">
              <a:solidFill>
                <a:srgbClr val="000000"/>
              </a:solidFill>
              <a:uFill>
                <a:solidFill>
                  <a:srgbClr val="ffffff"/>
                </a:solidFill>
              </a:uFill>
              <a:latin typeface="Arial"/>
            </a:endParaRPr>
          </a:p>
        </p:txBody>
      </p:sp>
      <p:sp>
        <p:nvSpPr>
          <p:cNvPr id="162" name="CustomShape 9"/>
          <p:cNvSpPr/>
          <p:nvPr/>
        </p:nvSpPr>
        <p:spPr>
          <a:xfrm>
            <a:off x="4659480" y="3866760"/>
            <a:ext cx="3841560" cy="682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1" lang="de-DE" sz="1800" spc="-1" strike="noStrike">
                <a:solidFill>
                  <a:srgbClr val="ffffff"/>
                </a:solidFill>
                <a:uFill>
                  <a:solidFill>
                    <a:srgbClr val="ffffff"/>
                  </a:solidFill>
                </a:uFill>
                <a:latin typeface="Calibri"/>
              </a:rPr>
              <a:t>Advanced training in</a:t>
            </a:r>
            <a:endParaRPr b="0" lang="de-DE" sz="1800" spc="-1" strike="noStrike">
              <a:solidFill>
                <a:srgbClr val="000000"/>
              </a:solidFill>
              <a:uFill>
                <a:solidFill>
                  <a:srgbClr val="ffffff"/>
                </a:solidFill>
              </a:uFill>
              <a:latin typeface="Arial"/>
            </a:endParaRPr>
          </a:p>
          <a:p>
            <a:pPr algn="ctr">
              <a:lnSpc>
                <a:spcPct val="100000"/>
              </a:lnSpc>
            </a:pPr>
            <a:r>
              <a:rPr b="1" lang="de-DE" sz="1800" spc="-1" strike="noStrike">
                <a:solidFill>
                  <a:srgbClr val="ffffff"/>
                </a:solidFill>
                <a:uFill>
                  <a:solidFill>
                    <a:srgbClr val="ffffff"/>
                  </a:solidFill>
                </a:uFill>
                <a:latin typeface="Calibri"/>
              </a:rPr>
              <a:t>service operation and control</a:t>
            </a:r>
            <a:endParaRPr b="0" lang="de-DE" sz="1800" spc="-1" strike="noStrike">
              <a:solidFill>
                <a:srgbClr val="000000"/>
              </a:solidFill>
              <a:uFill>
                <a:solidFill>
                  <a:srgbClr val="ffffff"/>
                </a:solidFill>
              </a:uFill>
              <a:latin typeface="Arial"/>
            </a:endParaRPr>
          </a:p>
        </p:txBody>
      </p:sp>
      <p:sp>
        <p:nvSpPr>
          <p:cNvPr id="163" name="CustomShape 10"/>
          <p:cNvSpPr/>
          <p:nvPr/>
        </p:nvSpPr>
        <p:spPr>
          <a:xfrm rot="10800000">
            <a:off x="4759200" y="4981320"/>
            <a:ext cx="373680" cy="215640"/>
          </a:xfrm>
          <a:prstGeom prst="downArrow">
            <a:avLst>
              <a:gd name="adj1" fmla="val 50000"/>
              <a:gd name="adj2" fmla="val 50000"/>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64" name="CustomShape 11"/>
          <p:cNvSpPr/>
          <p:nvPr/>
        </p:nvSpPr>
        <p:spPr>
          <a:xfrm rot="10800000">
            <a:off x="4743720" y="3335760"/>
            <a:ext cx="373680" cy="215640"/>
          </a:xfrm>
          <a:prstGeom prst="downArrow">
            <a:avLst>
              <a:gd name="adj1" fmla="val 50000"/>
              <a:gd name="adj2" fmla="val 50000"/>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65" name="CustomShape 12"/>
          <p:cNvSpPr/>
          <p:nvPr/>
        </p:nvSpPr>
        <p:spPr>
          <a:xfrm>
            <a:off x="6844680" y="5901840"/>
            <a:ext cx="701280" cy="388080"/>
          </a:xfrm>
          <a:prstGeom prst="rect">
            <a:avLst/>
          </a:prstGeom>
          <a:ln>
            <a:round/>
          </a:ln>
        </p:spPr>
        <p:style>
          <a:lnRef idx="2">
            <a:schemeClr val="accent1"/>
          </a:lnRef>
          <a:fillRef idx="1">
            <a:schemeClr val="lt1"/>
          </a:fillRef>
          <a:effectRef idx="0">
            <a:schemeClr val="accent1"/>
          </a:effectRef>
          <a:fontRef idx="minor"/>
        </p:style>
        <p:txBody>
          <a:bodyPr lIns="64440" rIns="64440" tIns="32040" bIns="32040" anchor="ctr"/>
          <a:p>
            <a:pPr algn="ctr">
              <a:lnSpc>
                <a:spcPct val="100000"/>
              </a:lnSpc>
            </a:pPr>
            <a:r>
              <a:rPr b="1" lang="de-DE" sz="1400" spc="-1" strike="noStrike">
                <a:solidFill>
                  <a:srgbClr val="000000"/>
                </a:solidFill>
                <a:uFill>
                  <a:solidFill>
                    <a:srgbClr val="ffffff"/>
                  </a:solidFill>
                </a:uFill>
                <a:latin typeface="Calibri"/>
              </a:rPr>
              <a:t>1 Tag</a:t>
            </a:r>
            <a:endParaRPr b="0" lang="de-DE" sz="1800" spc="-1" strike="noStrike">
              <a:solidFill>
                <a:srgbClr val="000000"/>
              </a:solidFill>
              <a:uFill>
                <a:solidFill>
                  <a:srgbClr val="ffffff"/>
                </a:solidFill>
              </a:uFill>
              <a:latin typeface="Arial"/>
            </a:endParaRPr>
          </a:p>
        </p:txBody>
      </p:sp>
      <p:sp>
        <p:nvSpPr>
          <p:cNvPr id="166" name="CustomShape 13"/>
          <p:cNvSpPr/>
          <p:nvPr/>
        </p:nvSpPr>
        <p:spPr>
          <a:xfrm>
            <a:off x="4582800" y="3801240"/>
            <a:ext cx="701280" cy="388080"/>
          </a:xfrm>
          <a:prstGeom prst="rect">
            <a:avLst/>
          </a:prstGeom>
          <a:ln>
            <a:round/>
          </a:ln>
        </p:spPr>
        <p:style>
          <a:lnRef idx="2">
            <a:schemeClr val="accent1"/>
          </a:lnRef>
          <a:fillRef idx="1">
            <a:schemeClr val="lt1"/>
          </a:fillRef>
          <a:effectRef idx="0">
            <a:schemeClr val="accent1"/>
          </a:effectRef>
          <a:fontRef idx="minor"/>
        </p:style>
        <p:txBody>
          <a:bodyPr lIns="64440" rIns="64440" tIns="32040" bIns="32040" anchor="ctr"/>
          <a:p>
            <a:pPr algn="ctr">
              <a:lnSpc>
                <a:spcPct val="100000"/>
              </a:lnSpc>
            </a:pPr>
            <a:r>
              <a:rPr b="1" lang="de-DE" sz="1400" spc="-1" strike="noStrike">
                <a:solidFill>
                  <a:srgbClr val="000000"/>
                </a:solidFill>
                <a:uFill>
                  <a:solidFill>
                    <a:srgbClr val="ffffff"/>
                  </a:solidFill>
                </a:uFill>
                <a:latin typeface="Calibri"/>
              </a:rPr>
              <a:t>2 Tage</a:t>
            </a:r>
            <a:endParaRPr b="0" lang="de-DE" sz="1800" spc="-1" strike="noStrike">
              <a:solidFill>
                <a:srgbClr val="000000"/>
              </a:solidFill>
              <a:uFill>
                <a:solidFill>
                  <a:srgbClr val="ffffff"/>
                </a:solidFill>
              </a:uFill>
              <a:latin typeface="Arial"/>
            </a:endParaRPr>
          </a:p>
        </p:txBody>
      </p:sp>
      <p:sp>
        <p:nvSpPr>
          <p:cNvPr id="167" name="CustomShape 14"/>
          <p:cNvSpPr/>
          <p:nvPr/>
        </p:nvSpPr>
        <p:spPr>
          <a:xfrm>
            <a:off x="579960" y="3801240"/>
            <a:ext cx="701280" cy="388080"/>
          </a:xfrm>
          <a:prstGeom prst="rect">
            <a:avLst/>
          </a:prstGeom>
          <a:ln>
            <a:round/>
          </a:ln>
        </p:spPr>
        <p:style>
          <a:lnRef idx="2">
            <a:schemeClr val="accent1"/>
          </a:lnRef>
          <a:fillRef idx="1">
            <a:schemeClr val="lt1"/>
          </a:fillRef>
          <a:effectRef idx="0">
            <a:schemeClr val="accent1"/>
          </a:effectRef>
          <a:fontRef idx="minor"/>
        </p:style>
        <p:txBody>
          <a:bodyPr lIns="64440" rIns="64440" tIns="32040" bIns="32040" anchor="ctr"/>
          <a:p>
            <a:pPr algn="ctr">
              <a:lnSpc>
                <a:spcPct val="100000"/>
              </a:lnSpc>
            </a:pPr>
            <a:r>
              <a:rPr b="1" lang="de-DE" sz="1400" spc="-1" strike="noStrike">
                <a:solidFill>
                  <a:srgbClr val="000000"/>
                </a:solidFill>
                <a:uFill>
                  <a:solidFill>
                    <a:srgbClr val="ffffff"/>
                  </a:solidFill>
                </a:uFill>
                <a:latin typeface="Calibri"/>
              </a:rPr>
              <a:t>2 Tage</a:t>
            </a:r>
            <a:endParaRPr b="0" lang="de-DE" sz="1800" spc="-1" strike="noStrike">
              <a:solidFill>
                <a:srgbClr val="000000"/>
              </a:solidFill>
              <a:uFill>
                <a:solidFill>
                  <a:srgbClr val="ffffff"/>
                </a:solidFill>
              </a:uFill>
              <a:latin typeface="Arial"/>
            </a:endParaRPr>
          </a:p>
        </p:txBody>
      </p:sp>
      <p:sp>
        <p:nvSpPr>
          <p:cNvPr id="168" name="CustomShape 15"/>
          <p:cNvSpPr/>
          <p:nvPr/>
        </p:nvSpPr>
        <p:spPr>
          <a:xfrm>
            <a:off x="6840000" y="2596680"/>
            <a:ext cx="701280" cy="388080"/>
          </a:xfrm>
          <a:prstGeom prst="rect">
            <a:avLst/>
          </a:prstGeom>
          <a:ln>
            <a:round/>
          </a:ln>
        </p:spPr>
        <p:style>
          <a:lnRef idx="2">
            <a:schemeClr val="accent1"/>
          </a:lnRef>
          <a:fillRef idx="1">
            <a:schemeClr val="lt1"/>
          </a:fillRef>
          <a:effectRef idx="0">
            <a:schemeClr val="accent1"/>
          </a:effectRef>
          <a:fontRef idx="minor"/>
        </p:style>
        <p:txBody>
          <a:bodyPr lIns="64440" rIns="64440" tIns="32040" bIns="32040" anchor="ctr"/>
          <a:p>
            <a:pPr algn="ctr">
              <a:lnSpc>
                <a:spcPct val="100000"/>
              </a:lnSpc>
            </a:pPr>
            <a:r>
              <a:rPr b="1" lang="de-DE" sz="1400" spc="-1" strike="noStrike">
                <a:solidFill>
                  <a:srgbClr val="000000"/>
                </a:solidFill>
                <a:uFill>
                  <a:solidFill>
                    <a:srgbClr val="ffffff"/>
                  </a:solidFill>
                </a:uFill>
                <a:latin typeface="Calibri"/>
              </a:rPr>
              <a:t>2 Tage</a:t>
            </a:r>
            <a:endParaRPr b="0" lang="de-DE" sz="1800" spc="-1" strike="noStrike">
              <a:solidFill>
                <a:srgbClr val="000000"/>
              </a:solidFill>
              <a:uFill>
                <a:solidFill>
                  <a:srgbClr val="ffffff"/>
                </a:solidFill>
              </a:uFill>
              <a:latin typeface="Arial"/>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3"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Anwendung von PDCA auf das SMS</a:t>
            </a:r>
            <a:endParaRPr b="0" lang="en-US" sz="1800" spc="-1" strike="noStrike">
              <a:solidFill>
                <a:srgbClr val="000000"/>
              </a:solidFill>
              <a:uFill>
                <a:solidFill>
                  <a:srgbClr val="ffffff"/>
                </a:solidFill>
              </a:uFill>
              <a:latin typeface="Calibri"/>
            </a:endParaRPr>
          </a:p>
        </p:txBody>
      </p:sp>
      <p:sp>
        <p:nvSpPr>
          <p:cNvPr id="444"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Plan:</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Definition des Geltungsbereichs (Scope) des SMS</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Erstellung eines Zeitplans zur Implementierung von Service Management-Prozessen (Service-Management-Planung)</a:t>
            </a:r>
            <a:endParaRPr b="0" lang="en-US" sz="20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Do:</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Plangemäße Etablierung von Prozessen</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Sicherstellung der praktischen Anwendung definierter Prozesse</a:t>
            </a:r>
            <a:endParaRPr b="0" lang="en-US" sz="20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Check:</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Überwachung von Leistungsindikatoren (KPIs) zur Evaluierung der Effektivität und Effizienz</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Durchführung von (internen) Audits zur Bewertung der Konformität</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Bewertung der organisatorischen Reife</a:t>
            </a:r>
            <a:endParaRPr b="0" lang="en-US" sz="20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Act:</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Identifikation von Verbesserungsmöglichkeiten</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Priorisierung und Einleitung von Verbesserungen</a:t>
            </a:r>
            <a:endParaRPr b="0" lang="en-US" sz="2000" spc="-1" strike="noStrike">
              <a:solidFill>
                <a:srgbClr val="000000"/>
              </a:solidFill>
              <a:uFill>
                <a:solidFill>
                  <a:srgbClr val="ffffff"/>
                </a:solidFill>
              </a:uFill>
              <a:latin typeface="Calibri"/>
            </a:endParaRPr>
          </a:p>
        </p:txBody>
      </p:sp>
      <p:sp>
        <p:nvSpPr>
          <p:cNvPr id="445" name="TextShape 3"/>
          <p:cNvSpPr txBox="1"/>
          <p:nvPr/>
        </p:nvSpPr>
        <p:spPr>
          <a:xfrm>
            <a:off x="6553080" y="6430680"/>
            <a:ext cx="2133360" cy="364680"/>
          </a:xfrm>
          <a:prstGeom prst="rect">
            <a:avLst/>
          </a:prstGeom>
          <a:noFill/>
          <a:ln>
            <a:noFill/>
          </a:ln>
        </p:spPr>
        <p:txBody>
          <a:bodyPr anchor="ctr"/>
          <a:p>
            <a:pPr algn="r">
              <a:lnSpc>
                <a:spcPct val="100000"/>
              </a:lnSpc>
            </a:pPr>
            <a:fld id="{36EB464F-F57B-460D-A858-612CCDE0C8DF}"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446" name="Table 4"/>
          <p:cNvGraphicFramePr/>
          <p:nvPr/>
        </p:nvGraphicFramePr>
        <p:xfrm>
          <a:off x="1849320" y="1741680"/>
          <a:ext cx="6693840" cy="114840"/>
        </p:xfrm>
        <a:graphic>
          <a:graphicData uri="http://schemas.openxmlformats.org/drawingml/2006/table">
            <a:tbl>
              <a:tblPr/>
              <a:tblGrid>
                <a:gridCol w="6694200"/>
              </a:tblGrid>
              <a:tr h="201600">
                <a:tc>
                  <a:txBody>
                    <a:bodyPr lIns="68400" rIns="68400" tIns="0" bIns="0"/>
                    <a:p>
                      <a:pPr>
                        <a:lnSpc>
                          <a:spcPct val="100000"/>
                        </a:lnSpc>
                      </a:pPr>
                      <a:r>
                        <a:rPr b="0" lang="de-DE" sz="1600" spc="-1" strike="noStrike">
                          <a:solidFill>
                            <a:srgbClr val="ffffff"/>
                          </a:solidFill>
                          <a:uFill>
                            <a:solidFill>
                              <a:srgbClr val="ffffff"/>
                            </a:solidFill>
                          </a:uFill>
                          <a:latin typeface="Calibri"/>
                          <a:ea typeface="MS Gothic"/>
                        </a:rPr>
                        <a:t>GR3, GR4</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bl>
          </a:graphicData>
        </a:graphic>
      </p:graphicFrame>
      <p:graphicFrame>
        <p:nvGraphicFramePr>
          <p:cNvPr id="447" name="Table 5"/>
          <p:cNvGraphicFramePr/>
          <p:nvPr/>
        </p:nvGraphicFramePr>
        <p:xfrm>
          <a:off x="1849320" y="2904120"/>
          <a:ext cx="6693840" cy="114840"/>
        </p:xfrm>
        <a:graphic>
          <a:graphicData uri="http://schemas.openxmlformats.org/drawingml/2006/table">
            <a:tbl>
              <a:tblPr/>
              <a:tblGrid>
                <a:gridCol w="6694200"/>
              </a:tblGrid>
              <a:tr h="201600">
                <a:tc>
                  <a:txBody>
                    <a:bodyPr lIns="68400" rIns="68400" tIns="0" bIns="0"/>
                    <a:p>
                      <a:pPr>
                        <a:lnSpc>
                          <a:spcPct val="100000"/>
                        </a:lnSpc>
                      </a:pPr>
                      <a:r>
                        <a:rPr b="0" lang="de-DE" sz="1600" spc="-1" strike="noStrike">
                          <a:solidFill>
                            <a:srgbClr val="ffffff"/>
                          </a:solidFill>
                          <a:uFill>
                            <a:solidFill>
                              <a:srgbClr val="ffffff"/>
                            </a:solidFill>
                          </a:uFill>
                          <a:latin typeface="Calibri"/>
                          <a:ea typeface="MS Gothic"/>
                        </a:rPr>
                        <a:t>GR5</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bl>
          </a:graphicData>
        </a:graphic>
      </p:graphicFrame>
      <p:graphicFrame>
        <p:nvGraphicFramePr>
          <p:cNvPr id="448" name="Table 6"/>
          <p:cNvGraphicFramePr/>
          <p:nvPr/>
        </p:nvGraphicFramePr>
        <p:xfrm>
          <a:off x="1849320" y="3780000"/>
          <a:ext cx="6693840" cy="114840"/>
        </p:xfrm>
        <a:graphic>
          <a:graphicData uri="http://schemas.openxmlformats.org/drawingml/2006/table">
            <a:tbl>
              <a:tblPr/>
              <a:tblGrid>
                <a:gridCol w="6694200"/>
              </a:tblGrid>
              <a:tr h="201600">
                <a:tc>
                  <a:txBody>
                    <a:bodyPr lIns="68400" rIns="68400" tIns="0" bIns="0"/>
                    <a:p>
                      <a:pPr>
                        <a:lnSpc>
                          <a:spcPct val="100000"/>
                        </a:lnSpc>
                      </a:pPr>
                      <a:r>
                        <a:rPr b="0" lang="de-DE" sz="1600" spc="-1" strike="noStrike">
                          <a:solidFill>
                            <a:srgbClr val="ffffff"/>
                          </a:solidFill>
                          <a:uFill>
                            <a:solidFill>
                              <a:srgbClr val="ffffff"/>
                            </a:solidFill>
                          </a:uFill>
                          <a:latin typeface="Calibri"/>
                          <a:ea typeface="MS Gothic"/>
                        </a:rPr>
                        <a:t>GR6</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bl>
          </a:graphicData>
        </a:graphic>
      </p:graphicFrame>
      <p:graphicFrame>
        <p:nvGraphicFramePr>
          <p:cNvPr id="449" name="Table 7"/>
          <p:cNvGraphicFramePr/>
          <p:nvPr/>
        </p:nvGraphicFramePr>
        <p:xfrm>
          <a:off x="1849320" y="5215320"/>
          <a:ext cx="6693840" cy="114840"/>
        </p:xfrm>
        <a:graphic>
          <a:graphicData uri="http://schemas.openxmlformats.org/drawingml/2006/table">
            <a:tbl>
              <a:tblPr/>
              <a:tblGrid>
                <a:gridCol w="6694200"/>
              </a:tblGrid>
              <a:tr h="201600">
                <a:tc>
                  <a:txBody>
                    <a:bodyPr lIns="68400" rIns="68400" tIns="0" bIns="0"/>
                    <a:p>
                      <a:pPr>
                        <a:lnSpc>
                          <a:spcPct val="100000"/>
                        </a:lnSpc>
                      </a:pPr>
                      <a:r>
                        <a:rPr b="0" lang="de-DE" sz="1600" spc="-1" strike="noStrike">
                          <a:solidFill>
                            <a:srgbClr val="ffffff"/>
                          </a:solidFill>
                          <a:uFill>
                            <a:solidFill>
                              <a:srgbClr val="ffffff"/>
                            </a:solidFill>
                          </a:uFill>
                          <a:latin typeface="Calibri"/>
                          <a:ea typeface="MS Gothic"/>
                        </a:rPr>
                        <a:t>GR7</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bl>
          </a:graphicData>
        </a:graphic>
      </p:graphicFrame>
    </p:spTree>
  </p:cSld>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0"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Planung des ITSM:</a:t>
            </a:r>
            <a:r>
              <a:rPr b="0" lang="en-US" sz="3200" spc="-1" strike="noStrike">
                <a:solidFill>
                  <a:srgbClr val="205595"/>
                </a:solidFill>
                <a:uFill>
                  <a:solidFill>
                    <a:srgbClr val="ffffff"/>
                  </a:solidFill>
                </a:uFill>
                <a:latin typeface="Calibri"/>
              </a:rPr>
              <a:t>
</a:t>
            </a:r>
            <a:r>
              <a:rPr b="0" lang="en-US" sz="3200" spc="-1" strike="noStrike">
                <a:solidFill>
                  <a:srgbClr val="205595"/>
                </a:solidFill>
                <a:uFill>
                  <a:solidFill>
                    <a:srgbClr val="ffffff"/>
                  </a:solidFill>
                </a:uFill>
                <a:latin typeface="Calibri"/>
              </a:rPr>
              <a:t>Anforderungen nach FitSM-1</a:t>
            </a:r>
            <a:endParaRPr b="0" lang="en-US" sz="1800" spc="-1" strike="noStrike">
              <a:solidFill>
                <a:srgbClr val="000000"/>
              </a:solidFill>
              <a:uFill>
                <a:solidFill>
                  <a:srgbClr val="ffffff"/>
                </a:solidFill>
              </a:uFill>
              <a:latin typeface="Calibri"/>
            </a:endParaRPr>
          </a:p>
        </p:txBody>
      </p:sp>
      <p:sp>
        <p:nvSpPr>
          <p:cNvPr id="451" name="TextShape 2"/>
          <p:cNvSpPr txBox="1"/>
          <p:nvPr/>
        </p:nvSpPr>
        <p:spPr>
          <a:xfrm>
            <a:off x="6553080" y="6430680"/>
            <a:ext cx="2133360" cy="364680"/>
          </a:xfrm>
          <a:prstGeom prst="rect">
            <a:avLst/>
          </a:prstGeom>
          <a:noFill/>
          <a:ln>
            <a:noFill/>
          </a:ln>
        </p:spPr>
        <p:txBody>
          <a:bodyPr anchor="ctr"/>
          <a:p>
            <a:pPr algn="r">
              <a:lnSpc>
                <a:spcPct val="100000"/>
              </a:lnSpc>
            </a:pPr>
            <a:fld id="{CEFD5348-4ACC-44F0-8709-83BDE5550020}"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452" name="Table 3"/>
          <p:cNvGraphicFramePr/>
          <p:nvPr/>
        </p:nvGraphicFramePr>
        <p:xfrm>
          <a:off x="457200" y="1774080"/>
          <a:ext cx="8229240" cy="1825920"/>
        </p:xfrm>
        <a:graphic>
          <a:graphicData uri="http://schemas.openxmlformats.org/drawingml/2006/table">
            <a:tbl>
              <a:tblPr/>
              <a:tblGrid>
                <a:gridCol w="8229600"/>
              </a:tblGrid>
              <a:tr h="201600">
                <a:tc>
                  <a:txBody>
                    <a:bodyPr lIns="68400" rIns="68400" tIns="0" bIns="0"/>
                    <a:p>
                      <a:pPr>
                        <a:lnSpc>
                          <a:spcPct val="100000"/>
                        </a:lnSpc>
                      </a:pPr>
                      <a:r>
                        <a:rPr b="0" lang="de-DE" sz="1600" spc="-1" strike="noStrike">
                          <a:solidFill>
                            <a:srgbClr val="ffffff"/>
                          </a:solidFill>
                          <a:uFill>
                            <a:solidFill>
                              <a:srgbClr val="ffffff"/>
                            </a:solidFill>
                          </a:uFill>
                          <a:latin typeface="Calibri"/>
                          <a:ea typeface="MS Gothic"/>
                        </a:rPr>
                        <a:t>GR4 Planung des Service-Managements (PLAN)</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r h="227520">
                <a:tc>
                  <a:txBody>
                    <a:bodyPr lIns="68400" rIns="68400" tIns="0" bIns="0"/>
                    <a:p>
                      <a:pPr>
                        <a:lnSpc>
                          <a:spcPct val="100000"/>
                        </a:lnSpc>
                      </a:pPr>
                      <a:r>
                        <a:rPr b="0" lang="de-DE" sz="1800" spc="-1" strike="noStrike" cap="all">
                          <a:solidFill>
                            <a:srgbClr val="ffffff"/>
                          </a:solidFill>
                          <a:uFill>
                            <a:solidFill>
                              <a:srgbClr val="ffffff"/>
                            </a:solidFill>
                          </a:uFill>
                          <a:latin typeface="Calibri"/>
                          <a:ea typeface="MS Mincho"/>
                        </a:rPr>
                        <a:t>Anforderungen</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8dcaf6"/>
                    </a:solidFill>
                  </a:tcPr>
                </a:tc>
              </a:tr>
              <a:tr h="2131200">
                <a:tc>
                  <a:txBody>
                    <a:bodyPr lIns="68400" rIns="68400" tIns="0" bIns="0"/>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GR4.1 Ein Service-Management-Plan muss erstellt und gepflegt werden.</a:t>
                      </a:r>
                      <a:endParaRPr b="0" lang="de-DE" sz="1800" spc="-1" strike="noStrike">
                        <a:solidFill>
                          <a:srgbClr val="000000"/>
                        </a:solidFill>
                        <a:uFill>
                          <a:solidFill>
                            <a:srgbClr val="ffffff"/>
                          </a:solidFill>
                        </a:uFill>
                        <a:latin typeface="Arial"/>
                      </a:endParaRPr>
                    </a:p>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GR4.2 Der Service-Management-Plan muss mindestens folgende Elemente beinhalten oder referenzieren:</a:t>
                      </a:r>
                      <a:endParaRPr b="0" lang="de-DE" sz="1800" spc="-1" strike="noStrike">
                        <a:solidFill>
                          <a:srgbClr val="000000"/>
                        </a:solidFill>
                        <a:uFill>
                          <a:solidFill>
                            <a:srgbClr val="ffffff"/>
                          </a:solidFill>
                        </a:uFill>
                        <a:latin typeface="Arial"/>
                      </a:endParaRPr>
                    </a:p>
                    <a:p>
                      <a:pPr lvl="1" marL="743040" indent="-285480">
                        <a:lnSpc>
                          <a:spcPct val="120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Ziele und zeitliche Planung der Umsetzung des SMS und der damit verbundenen Prozesse</a:t>
                      </a:r>
                      <a:endParaRPr b="0" lang="de-DE" sz="1800" spc="-1" strike="noStrike">
                        <a:solidFill>
                          <a:srgbClr val="000000"/>
                        </a:solidFill>
                        <a:uFill>
                          <a:solidFill>
                            <a:srgbClr val="ffffff"/>
                          </a:solidFill>
                        </a:uFill>
                        <a:latin typeface="Arial"/>
                      </a:endParaRPr>
                    </a:p>
                    <a:p>
                      <a:pPr lvl="1" marL="743040" indent="-285480">
                        <a:lnSpc>
                          <a:spcPct val="120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Übergreifende Rollen und Verantwortlichkeiten</a:t>
                      </a:r>
                      <a:endParaRPr b="0" lang="de-DE" sz="1800" spc="-1" strike="noStrike">
                        <a:solidFill>
                          <a:srgbClr val="000000"/>
                        </a:solidFill>
                        <a:uFill>
                          <a:solidFill>
                            <a:srgbClr val="ffffff"/>
                          </a:solidFill>
                        </a:uFill>
                        <a:latin typeface="Arial"/>
                      </a:endParaRPr>
                    </a:p>
                    <a:p>
                      <a:pPr lvl="1" marL="743040" indent="-285480">
                        <a:lnSpc>
                          <a:spcPct val="120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Erforderliche Schulungs- und Sensibilisierungsaktivitäten</a:t>
                      </a:r>
                      <a:endParaRPr b="0" lang="de-DE" sz="1800" spc="-1" strike="noStrike">
                        <a:solidFill>
                          <a:srgbClr val="000000"/>
                        </a:solidFill>
                        <a:uFill>
                          <a:solidFill>
                            <a:srgbClr val="ffffff"/>
                          </a:solidFill>
                        </a:uFill>
                        <a:latin typeface="Arial"/>
                      </a:endParaRPr>
                    </a:p>
                    <a:p>
                      <a:pPr lvl="1" marL="743040" indent="-285480">
                        <a:lnSpc>
                          <a:spcPct val="120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Erforderliche Technologie (Werkzeuge / Tools) zur Unterstützung des SMS</a:t>
                      </a:r>
                      <a:endParaRPr b="0" lang="de-DE" sz="1800" spc="-1" strike="noStrike">
                        <a:solidFill>
                          <a:srgbClr val="000000"/>
                        </a:solidFill>
                        <a:uFill>
                          <a:solidFill>
                            <a:srgbClr val="ffffff"/>
                          </a:solidFill>
                        </a:uFill>
                        <a:latin typeface="Arial"/>
                      </a:endParaRPr>
                    </a:p>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GR4.3 Jeder Plan muss mit anderen Plänen und der Service-Management-Planung insgesamt abgestimmt werden.</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Tree>
  </p:cSld>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3"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Planung des ITSM:</a:t>
            </a:r>
            <a:r>
              <a:rPr b="0" lang="en-US" sz="3200" spc="-1" strike="noStrike">
                <a:solidFill>
                  <a:srgbClr val="205595"/>
                </a:solidFill>
                <a:uFill>
                  <a:solidFill>
                    <a:srgbClr val="ffffff"/>
                  </a:solidFill>
                </a:uFill>
                <a:latin typeface="Calibri"/>
              </a:rPr>
              <a:t>
</a:t>
            </a:r>
            <a:r>
              <a:rPr b="0" lang="en-US" sz="3200" spc="-1" strike="noStrike">
                <a:solidFill>
                  <a:srgbClr val="205595"/>
                </a:solidFill>
                <a:uFill>
                  <a:solidFill>
                    <a:srgbClr val="ffffff"/>
                  </a:solidFill>
                </a:uFill>
                <a:latin typeface="Calibri"/>
              </a:rPr>
              <a:t>Rollen und Verantwortlichkeiten</a:t>
            </a:r>
            <a:endParaRPr b="0" lang="en-US" sz="1800" spc="-1" strike="noStrike">
              <a:solidFill>
                <a:srgbClr val="000000"/>
              </a:solidFill>
              <a:uFill>
                <a:solidFill>
                  <a:srgbClr val="ffffff"/>
                </a:solidFill>
              </a:uFill>
              <a:latin typeface="Calibri"/>
            </a:endParaRPr>
          </a:p>
        </p:txBody>
      </p:sp>
      <p:graphicFrame>
        <p:nvGraphicFramePr>
          <p:cNvPr id="454" name="Table 2"/>
          <p:cNvGraphicFramePr/>
          <p:nvPr/>
        </p:nvGraphicFramePr>
        <p:xfrm>
          <a:off x="457200" y="1697040"/>
          <a:ext cx="8229240" cy="1112040"/>
        </p:xfrm>
        <a:graphic>
          <a:graphicData uri="http://schemas.openxmlformats.org/drawingml/2006/table">
            <a:tbl>
              <a:tblPr/>
              <a:tblGrid>
                <a:gridCol w="1299240"/>
                <a:gridCol w="3300120"/>
                <a:gridCol w="1814760"/>
                <a:gridCol w="1815120"/>
              </a:tblGrid>
              <a:tr h="546120">
                <a:tc>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Description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ITSM example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Non-ITSM example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896760">
                <a:tc>
                  <a:txBody>
                    <a:bodyPr/>
                    <a:p>
                      <a:pPr>
                        <a:lnSpc>
                          <a:spcPct val="100000"/>
                        </a:lnSpc>
                      </a:pPr>
                      <a:r>
                        <a:rPr b="1" lang="de-DE" sz="1600" spc="-1" strike="noStrike">
                          <a:solidFill>
                            <a:srgbClr val="000000"/>
                          </a:solidFill>
                          <a:uFill>
                            <a:solidFill>
                              <a:srgbClr val="ffffff"/>
                            </a:solidFill>
                          </a:uFill>
                          <a:latin typeface="Calibri"/>
                        </a:rPr>
                        <a:t>Generische Rolle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Die konzeptuelle Klasse einer Rolle, die in einem bestimmten Kontext instanziiert wird, um eine spezifische Rolle zu schaffen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Prozess-Manager</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Flugkapitän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1500480">
                <a:tc>
                  <a:txBody>
                    <a:bodyPr/>
                    <a:p>
                      <a:pPr>
                        <a:lnSpc>
                          <a:spcPct val="100000"/>
                        </a:lnSpc>
                      </a:pPr>
                      <a:r>
                        <a:rPr b="1" lang="de-DE" sz="1600" spc="-1" strike="noStrike">
                          <a:solidFill>
                            <a:srgbClr val="000000"/>
                          </a:solidFill>
                          <a:uFill>
                            <a:solidFill>
                              <a:srgbClr val="ffffff"/>
                            </a:solidFill>
                          </a:uFill>
                          <a:latin typeface="Calibri"/>
                        </a:rPr>
                        <a:t>Spezifische Rolle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600" spc="-1" strike="noStrike">
                          <a:solidFill>
                            <a:srgbClr val="000000"/>
                          </a:solidFill>
                          <a:uFill>
                            <a:solidFill>
                              <a:srgbClr val="ffffff"/>
                            </a:solidFill>
                          </a:uFill>
                          <a:latin typeface="Calibri"/>
                        </a:rPr>
                        <a:t>Eine konkrete Rolle, die einer Person oder einem Team zugewiesen wird, um dieser Person oder diesem Team die Verantwortung für etwas zu geben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600" spc="-1" strike="noStrike">
                          <a:solidFill>
                            <a:srgbClr val="000000"/>
                          </a:solidFill>
                          <a:uFill>
                            <a:solidFill>
                              <a:srgbClr val="ffffff"/>
                            </a:solidFill>
                          </a:uFill>
                          <a:latin typeface="Calibri"/>
                        </a:rPr>
                        <a:t>Incident Manager (Prozess-Manager für den Incident &amp; Service Request Management Process) eines IT-Service-Providers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600" spc="-1" strike="noStrike">
                          <a:solidFill>
                            <a:srgbClr val="000000"/>
                          </a:solidFill>
                          <a:uFill>
                            <a:solidFill>
                              <a:srgbClr val="ffffff"/>
                            </a:solidFill>
                          </a:uFill>
                          <a:latin typeface="Calibri"/>
                        </a:rPr>
                        <a:t>Flugkapitän für Flug XX123 von München nach Brüssel</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bl>
          </a:graphicData>
        </a:graphic>
      </p:graphicFrame>
      <p:sp>
        <p:nvSpPr>
          <p:cNvPr id="455" name="TextShape 3"/>
          <p:cNvSpPr txBox="1"/>
          <p:nvPr/>
        </p:nvSpPr>
        <p:spPr>
          <a:xfrm>
            <a:off x="6553080" y="6430680"/>
            <a:ext cx="2133360" cy="364680"/>
          </a:xfrm>
          <a:prstGeom prst="rect">
            <a:avLst/>
          </a:prstGeom>
          <a:noFill/>
          <a:ln>
            <a:noFill/>
          </a:ln>
        </p:spPr>
        <p:txBody>
          <a:bodyPr anchor="ctr"/>
          <a:p>
            <a:pPr algn="r">
              <a:lnSpc>
                <a:spcPct val="100000"/>
              </a:lnSpc>
            </a:pPr>
            <a:fld id="{16747601-0FFC-43F6-B104-1C9392A7E255}"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6"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Planung des ITSM:</a:t>
            </a:r>
            <a:r>
              <a:rPr b="0" lang="en-US" sz="3200" spc="-1" strike="noStrike">
                <a:solidFill>
                  <a:srgbClr val="205595"/>
                </a:solidFill>
                <a:uFill>
                  <a:solidFill>
                    <a:srgbClr val="ffffff"/>
                  </a:solidFill>
                </a:uFill>
                <a:latin typeface="Calibri"/>
              </a:rPr>
              <a:t>
</a:t>
            </a:r>
            <a:r>
              <a:rPr b="0" lang="en-US" sz="3200" spc="-1" strike="noStrike">
                <a:solidFill>
                  <a:srgbClr val="205595"/>
                </a:solidFill>
                <a:uFill>
                  <a:solidFill>
                    <a:srgbClr val="ffffff"/>
                  </a:solidFill>
                </a:uFill>
                <a:latin typeface="Calibri"/>
              </a:rPr>
              <a:t>Generische Rollen nach FitSM-3</a:t>
            </a:r>
            <a:endParaRPr b="0" lang="en-US" sz="1800" spc="-1" strike="noStrike">
              <a:solidFill>
                <a:srgbClr val="000000"/>
              </a:solidFill>
              <a:uFill>
                <a:solidFill>
                  <a:srgbClr val="ffffff"/>
                </a:solidFill>
              </a:uFill>
              <a:latin typeface="Calibri"/>
            </a:endParaRPr>
          </a:p>
        </p:txBody>
      </p:sp>
      <p:sp>
        <p:nvSpPr>
          <p:cNvPr id="457"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SMS-Verantwortlicher (SMS Owner)</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Prozess-Owner (Process Owner, optional)</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Prozessmanager (Process Manager)</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Fallverantwortlicher (Case Owner)</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Prozessbeteiligter (Member of process staff,  Mitarbeiter eines Prozessteams)</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Service-Owner (Service Owner)</a:t>
            </a:r>
            <a:endParaRPr b="0" lang="en-US" sz="2800" spc="-1" strike="noStrike">
              <a:solidFill>
                <a:srgbClr val="000000"/>
              </a:solidFill>
              <a:uFill>
                <a:solidFill>
                  <a:srgbClr val="ffffff"/>
                </a:solidFill>
              </a:uFill>
              <a:latin typeface="Calibri"/>
            </a:endParaRPr>
          </a:p>
        </p:txBody>
      </p:sp>
      <p:sp>
        <p:nvSpPr>
          <p:cNvPr id="458" name="TextShape 3"/>
          <p:cNvSpPr txBox="1"/>
          <p:nvPr/>
        </p:nvSpPr>
        <p:spPr>
          <a:xfrm>
            <a:off x="6553080" y="6430680"/>
            <a:ext cx="2133360" cy="364680"/>
          </a:xfrm>
          <a:prstGeom prst="rect">
            <a:avLst/>
          </a:prstGeom>
          <a:noFill/>
          <a:ln>
            <a:noFill/>
          </a:ln>
        </p:spPr>
        <p:txBody>
          <a:bodyPr anchor="ctr"/>
          <a:p>
            <a:pPr algn="r">
              <a:lnSpc>
                <a:spcPct val="100000"/>
              </a:lnSpc>
            </a:pPr>
            <a:fld id="{91ED12AA-B4B9-47CF-B706-F29B084F611E}"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9"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SMS-Owner: Allgemeine Aufgaben</a:t>
            </a:r>
            <a:endParaRPr b="0" lang="en-US" sz="1800" spc="-1" strike="noStrike">
              <a:solidFill>
                <a:srgbClr val="000000"/>
              </a:solidFill>
              <a:uFill>
                <a:solidFill>
                  <a:srgbClr val="ffffff"/>
                </a:solidFill>
              </a:uFill>
              <a:latin typeface="Calibri"/>
            </a:endParaRPr>
          </a:p>
        </p:txBody>
      </p:sp>
      <p:graphicFrame>
        <p:nvGraphicFramePr>
          <p:cNvPr id="460" name="Table 2"/>
          <p:cNvGraphicFramePr/>
          <p:nvPr/>
        </p:nvGraphicFramePr>
        <p:xfrm>
          <a:off x="457200" y="1697040"/>
          <a:ext cx="8229240" cy="741240"/>
        </p:xfrm>
        <a:graphic>
          <a:graphicData uri="http://schemas.openxmlformats.org/drawingml/2006/table">
            <a:tbl>
              <a:tblPr/>
              <a:tblGrid>
                <a:gridCol w="1666800"/>
                <a:gridCol w="4233960"/>
                <a:gridCol w="2328480"/>
              </a:tblGrid>
              <a:tr h="546120">
                <a:tc>
                  <a:txBody>
                    <a:bodyPr/>
                    <a:p>
                      <a:pPr>
                        <a:lnSpc>
                          <a:spcPct val="100000"/>
                        </a:lnSpc>
                      </a:pPr>
                      <a:r>
                        <a:rPr b="1" lang="de-DE" sz="1800" spc="-1" strike="noStrike">
                          <a:solidFill>
                            <a:srgbClr val="ffffff"/>
                          </a:solidFill>
                          <a:uFill>
                            <a:solidFill>
                              <a:srgbClr val="ffffff"/>
                            </a:solidFill>
                          </a:uFill>
                          <a:latin typeface="Calibri"/>
                        </a:rPr>
                        <a:t>Rolle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Aufgaben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Ca. Anzahl Personen mit dieser Rolle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3311640">
                <a:tc>
                  <a:txBody>
                    <a:bodyPr/>
                    <a:p>
                      <a:pPr>
                        <a:lnSpc>
                          <a:spcPct val="100000"/>
                        </a:lnSpc>
                      </a:pPr>
                      <a:r>
                        <a:rPr b="0" lang="de-DE" sz="1600" spc="-1" strike="noStrike">
                          <a:solidFill>
                            <a:srgbClr val="000000"/>
                          </a:solidFill>
                          <a:uFill>
                            <a:solidFill>
                              <a:srgbClr val="ffffff"/>
                            </a:solidFill>
                          </a:uFill>
                          <a:latin typeface="Calibri"/>
                        </a:rPr>
                        <a:t>SMS-Owner</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Letztendliche Verantwortung für das gesamte Service-Management-System (SMS)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Gesamtverantwortung für alle ITSM-bezogenen Aktivitäten</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Primäre Anlaufstelle für alle Belange bzgl. der </a:t>
                      </a:r>
                      <a:r>
                        <a:rPr b="0" lang="de-DE" sz="1600" spc="-1" strike="noStrike" u="sng">
                          <a:solidFill>
                            <a:srgbClr val="000000"/>
                          </a:solidFill>
                          <a:uFill>
                            <a:solidFill>
                              <a:srgbClr val="ffffff"/>
                            </a:solidFill>
                          </a:uFill>
                          <a:latin typeface="Calibri"/>
                        </a:rPr>
                        <a:t>Leitung</a:t>
                      </a:r>
                      <a:r>
                        <a:rPr b="0" lang="de-DE" sz="1600" spc="-1" strike="noStrike">
                          <a:solidFill>
                            <a:srgbClr val="000000"/>
                          </a:solidFill>
                          <a:uFill>
                            <a:solidFill>
                              <a:srgbClr val="ffffff"/>
                            </a:solidFill>
                          </a:uFill>
                          <a:latin typeface="Calibri"/>
                        </a:rPr>
                        <a:t> des gesamten SMS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Definition und Freigabe von Zielen und Strategien für das gesamte SMS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Ernennung der Prozessverantwortlichen und Sicherstellung derer Kompetenzen</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Freigabe von Änderungen am gesamten SMS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Bereitstellung von Ressourcen für ITSM</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Entscheidung über notwendige Änderungen an Zielen, Richtlinien und bereitgestellten Ressourcen im SMS basierend auf der Überwachung und Bewertung</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1 für das gesamte SMS</a:t>
                      </a:r>
                      <a:endParaRPr b="0" lang="de-DE" sz="1800" spc="-1" strike="noStrike">
                        <a:solidFill>
                          <a:srgbClr val="000000"/>
                        </a:solidFill>
                        <a:uFill>
                          <a:solidFill>
                            <a:srgbClr val="ffffff"/>
                          </a:solidFill>
                        </a:uFill>
                        <a:latin typeface="Arial"/>
                      </a:endParaRPr>
                    </a:p>
                    <a:p>
                      <a:pPr>
                        <a:lnSpc>
                          <a:spcPct val="100000"/>
                        </a:lnSpc>
                      </a:pPr>
                      <a:endParaRPr b="0" lang="de-DE" sz="1800" spc="-1" strike="noStrike">
                        <a:solidFill>
                          <a:srgbClr val="000000"/>
                        </a:solidFill>
                        <a:uFill>
                          <a:solidFill>
                            <a:srgbClr val="ffffff"/>
                          </a:solidFill>
                        </a:uFill>
                        <a:latin typeface="Arial"/>
                      </a:endParaRPr>
                    </a:p>
                    <a:p>
                      <a:pPr>
                        <a:lnSpc>
                          <a:spcPct val="100000"/>
                        </a:lnSpc>
                      </a:pPr>
                      <a:r>
                        <a:rPr b="0" i="1" lang="de-DE" sz="1600" spc="-1" strike="noStrike">
                          <a:solidFill>
                            <a:srgbClr val="000000"/>
                          </a:solidFill>
                          <a:uFill>
                            <a:solidFill>
                              <a:srgbClr val="ffffff"/>
                            </a:solidFill>
                          </a:uFill>
                          <a:latin typeface="Calibri"/>
                        </a:rPr>
                        <a:t>Oft übernimmt die Person, die SMS Owner ist, auch die Rolle des Prozess Owners für die Gesamtheit oder einen Teil der ITSM-Prozesse (siehe nächste Folie)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
        <p:nvSpPr>
          <p:cNvPr id="461" name="TextShape 3"/>
          <p:cNvSpPr txBox="1"/>
          <p:nvPr/>
        </p:nvSpPr>
        <p:spPr>
          <a:xfrm>
            <a:off x="6553080" y="6430680"/>
            <a:ext cx="2133360" cy="364680"/>
          </a:xfrm>
          <a:prstGeom prst="rect">
            <a:avLst/>
          </a:prstGeom>
          <a:noFill/>
          <a:ln>
            <a:noFill/>
          </a:ln>
        </p:spPr>
        <p:txBody>
          <a:bodyPr anchor="ctr"/>
          <a:p>
            <a:pPr algn="r">
              <a:lnSpc>
                <a:spcPct val="100000"/>
              </a:lnSpc>
            </a:pPr>
            <a:fld id="{1C73655E-2E56-48F7-BCDB-3F81682C2DB0}"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2"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SMS-Manager: Allgemeine Aufgaben</a:t>
            </a:r>
            <a:endParaRPr b="0" lang="en-US" sz="1800" spc="-1" strike="noStrike">
              <a:solidFill>
                <a:srgbClr val="000000"/>
              </a:solidFill>
              <a:uFill>
                <a:solidFill>
                  <a:srgbClr val="ffffff"/>
                </a:solidFill>
              </a:uFill>
              <a:latin typeface="Calibri"/>
            </a:endParaRPr>
          </a:p>
        </p:txBody>
      </p:sp>
      <p:graphicFrame>
        <p:nvGraphicFramePr>
          <p:cNvPr id="463" name="Table 2"/>
          <p:cNvGraphicFramePr/>
          <p:nvPr/>
        </p:nvGraphicFramePr>
        <p:xfrm>
          <a:off x="457200" y="1697040"/>
          <a:ext cx="8229240" cy="741240"/>
        </p:xfrm>
        <a:graphic>
          <a:graphicData uri="http://schemas.openxmlformats.org/drawingml/2006/table">
            <a:tbl>
              <a:tblPr/>
              <a:tblGrid>
                <a:gridCol w="1666800"/>
                <a:gridCol w="4233960"/>
                <a:gridCol w="2328480"/>
              </a:tblGrid>
              <a:tr h="546120">
                <a:tc>
                  <a:txBody>
                    <a:bodyPr/>
                    <a:p>
                      <a:pPr>
                        <a:lnSpc>
                          <a:spcPct val="100000"/>
                        </a:lnSpc>
                      </a:pPr>
                      <a:r>
                        <a:rPr b="1" lang="de-DE" sz="1800" spc="-1" strike="noStrike">
                          <a:solidFill>
                            <a:srgbClr val="ffffff"/>
                          </a:solidFill>
                          <a:uFill>
                            <a:solidFill>
                              <a:srgbClr val="ffffff"/>
                            </a:solidFill>
                          </a:uFill>
                          <a:latin typeface="Calibri"/>
                        </a:rPr>
                        <a:t>Rolle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Aufgaben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Ca. Anzahl Personen mit dieser Rolle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3512880">
                <a:tc>
                  <a:txBody>
                    <a:bodyPr/>
                    <a:p>
                      <a:pPr>
                        <a:lnSpc>
                          <a:spcPct val="100000"/>
                        </a:lnSpc>
                      </a:pPr>
                      <a:r>
                        <a:rPr b="0" lang="de-DE" sz="1600" spc="-1" strike="noStrike">
                          <a:solidFill>
                            <a:srgbClr val="000000"/>
                          </a:solidFill>
                          <a:uFill>
                            <a:solidFill>
                              <a:srgbClr val="ffffff"/>
                            </a:solidFill>
                          </a:uFill>
                          <a:latin typeface="Calibri"/>
                        </a:rPr>
                        <a:t>SMS-Manager</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Primäre Anlaufstelle für alle Belange bzgl. der taktischen bzw. operativen Belange in Bezig auf das SMS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Pflege und Kommunikation des Service-Management-Plans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Sicherstellen, dass ITSM-Prozesse entsprechend der Richtlinien und Zielvorgaben umgesetzt werden</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Erhaltung eines angemessenen Niveaus an Kompetent und Bewusstsein für alle im SMS involvierten Personen, insbesondere Prozess-Manager</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Berichtet und eskaliert ggf. an den SMS-Owner</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Identifiziert Verbesserungsmöglichkeiten hinsichtlich Wirksamkeit und Effizienz des SMS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1 für das gesamte SMS</a:t>
                      </a:r>
                      <a:endParaRPr b="0" lang="de-DE" sz="1800" spc="-1" strike="noStrike">
                        <a:solidFill>
                          <a:srgbClr val="000000"/>
                        </a:solidFill>
                        <a:uFill>
                          <a:solidFill>
                            <a:srgbClr val="ffffff"/>
                          </a:solidFill>
                        </a:uFill>
                        <a:latin typeface="Arial"/>
                      </a:endParaRPr>
                    </a:p>
                    <a:p>
                      <a:pPr>
                        <a:lnSpc>
                          <a:spcPct val="100000"/>
                        </a:lnSpc>
                      </a:pP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
        <p:nvSpPr>
          <p:cNvPr id="464" name="TextShape 3"/>
          <p:cNvSpPr txBox="1"/>
          <p:nvPr/>
        </p:nvSpPr>
        <p:spPr>
          <a:xfrm>
            <a:off x="6553080" y="6430680"/>
            <a:ext cx="2133360" cy="364680"/>
          </a:xfrm>
          <a:prstGeom prst="rect">
            <a:avLst/>
          </a:prstGeom>
          <a:noFill/>
          <a:ln>
            <a:noFill/>
          </a:ln>
        </p:spPr>
        <p:txBody>
          <a:bodyPr anchor="ctr"/>
          <a:p>
            <a:pPr algn="r">
              <a:lnSpc>
                <a:spcPct val="100000"/>
              </a:lnSpc>
            </a:pPr>
            <a:fld id="{2AD184C1-88F2-4461-A052-512F4EF74EC7}"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5"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Prozess-Owner: Allgemeine Aufgaben</a:t>
            </a:r>
            <a:endParaRPr b="0" lang="en-US" sz="1800" spc="-1" strike="noStrike">
              <a:solidFill>
                <a:srgbClr val="000000"/>
              </a:solidFill>
              <a:uFill>
                <a:solidFill>
                  <a:srgbClr val="ffffff"/>
                </a:solidFill>
              </a:uFill>
              <a:latin typeface="Calibri"/>
            </a:endParaRPr>
          </a:p>
        </p:txBody>
      </p:sp>
      <p:graphicFrame>
        <p:nvGraphicFramePr>
          <p:cNvPr id="466" name="Table 2"/>
          <p:cNvGraphicFramePr/>
          <p:nvPr/>
        </p:nvGraphicFramePr>
        <p:xfrm>
          <a:off x="457200" y="1697040"/>
          <a:ext cx="8229240" cy="741240"/>
        </p:xfrm>
        <a:graphic>
          <a:graphicData uri="http://schemas.openxmlformats.org/drawingml/2006/table">
            <a:tbl>
              <a:tblPr/>
              <a:tblGrid>
                <a:gridCol w="1666800"/>
                <a:gridCol w="4233960"/>
                <a:gridCol w="2328480"/>
              </a:tblGrid>
              <a:tr h="546120">
                <a:tc>
                  <a:txBody>
                    <a:bodyPr/>
                    <a:p>
                      <a:pPr>
                        <a:lnSpc>
                          <a:spcPct val="100000"/>
                        </a:lnSpc>
                      </a:pPr>
                      <a:r>
                        <a:rPr b="1" lang="de-DE" sz="1800" spc="-1" strike="noStrike">
                          <a:solidFill>
                            <a:srgbClr val="ffffff"/>
                          </a:solidFill>
                          <a:uFill>
                            <a:solidFill>
                              <a:srgbClr val="ffffff"/>
                            </a:solidFill>
                          </a:uFill>
                          <a:latin typeface="Calibri"/>
                        </a:rPr>
                        <a:t>Rolle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Aufgaben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Ca. Anzahl Personen mit dieser Rolle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3714120">
                <a:tc>
                  <a:txBody>
                    <a:bodyPr/>
                    <a:p>
                      <a:pPr>
                        <a:lnSpc>
                          <a:spcPct val="100000"/>
                        </a:lnSpc>
                      </a:pPr>
                      <a:r>
                        <a:rPr b="0" lang="de-DE" sz="1600" spc="-1" strike="noStrike">
                          <a:solidFill>
                            <a:srgbClr val="000000"/>
                          </a:solidFill>
                          <a:uFill>
                            <a:solidFill>
                              <a:srgbClr val="ffffff"/>
                            </a:solidFill>
                          </a:uFill>
                          <a:latin typeface="Calibri"/>
                        </a:rPr>
                        <a:t>Prozess-Owner</a:t>
                      </a:r>
                      <a:endParaRPr b="0" lang="de-DE" sz="1800" spc="-1" strike="noStrike">
                        <a:solidFill>
                          <a:srgbClr val="000000"/>
                        </a:solidFill>
                        <a:uFill>
                          <a:solidFill>
                            <a:srgbClr val="ffffff"/>
                          </a:solidFill>
                        </a:uFill>
                        <a:latin typeface="Arial"/>
                      </a:endParaRPr>
                    </a:p>
                    <a:p>
                      <a:pPr>
                        <a:lnSpc>
                          <a:spcPct val="100000"/>
                        </a:lnSpc>
                      </a:pPr>
                      <a:r>
                        <a:rPr b="0" i="1" lang="de-DE" sz="1600" spc="-1" strike="noStrike">
                          <a:solidFill>
                            <a:srgbClr val="000000"/>
                          </a:solidFill>
                          <a:uFill>
                            <a:solidFill>
                              <a:srgbClr val="ffffff"/>
                            </a:solidFill>
                          </a:uFill>
                          <a:latin typeface="Calibri"/>
                        </a:rPr>
                        <a:t>(optional, siehe Kommentar rechte Spalte)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Primäre Anlaufstelle für alle Belange bzgl. der </a:t>
                      </a:r>
                      <a:r>
                        <a:rPr b="0" lang="de-DE" sz="1600" spc="-1" strike="noStrike" u="sng">
                          <a:solidFill>
                            <a:srgbClr val="000000"/>
                          </a:solidFill>
                          <a:uFill>
                            <a:solidFill>
                              <a:srgbClr val="ffffff"/>
                            </a:solidFill>
                          </a:uFill>
                          <a:latin typeface="Calibri"/>
                        </a:rPr>
                        <a:t>Leitung</a:t>
                      </a:r>
                      <a:r>
                        <a:rPr b="0" lang="de-DE" sz="1600" spc="-1" strike="noStrike">
                          <a:solidFill>
                            <a:srgbClr val="000000"/>
                          </a:solidFill>
                          <a:uFill>
                            <a:solidFill>
                              <a:srgbClr val="ffffff"/>
                            </a:solidFill>
                          </a:uFill>
                          <a:latin typeface="Calibri"/>
                        </a:rPr>
                        <a:t> eines spezifischen ITSM Prozesses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Definition und Freigabe von Zielen und Richtlinien eines Prozesses entsprechend der gesamten SMS Ziele und Richtlinien</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Ernennung des Prozessmanagers und Sicherstellung dessen Kompetenzen</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Freigabe von Änderungen / Verbesserungen an operativen Verfahren wie z.B. (signifikante) Änderungen an der Prozessbeschreibung</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Entscheidung über die Bereitstellung von Ressourcen für diesen Prozess und seine Aktivitäten</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Entscheidung über notwendige Änderungen an prozessspezifischen Zielen, Richtlinien und bereitgestellten Ressourcen basierend auf der Überwachung und Bewertung</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1 je Prozess</a:t>
                      </a:r>
                      <a:endParaRPr b="0" lang="de-DE" sz="1800" spc="-1" strike="noStrike">
                        <a:solidFill>
                          <a:srgbClr val="000000"/>
                        </a:solidFill>
                        <a:uFill>
                          <a:solidFill>
                            <a:srgbClr val="ffffff"/>
                          </a:solidFill>
                        </a:uFill>
                        <a:latin typeface="Arial"/>
                      </a:endParaRPr>
                    </a:p>
                    <a:p>
                      <a:pPr>
                        <a:lnSpc>
                          <a:spcPct val="100000"/>
                        </a:lnSpc>
                      </a:pPr>
                      <a:endParaRPr b="0" lang="de-DE" sz="1800" spc="-1" strike="noStrike">
                        <a:solidFill>
                          <a:srgbClr val="000000"/>
                        </a:solidFill>
                        <a:uFill>
                          <a:solidFill>
                            <a:srgbClr val="ffffff"/>
                          </a:solidFill>
                        </a:uFill>
                        <a:latin typeface="Arial"/>
                      </a:endParaRPr>
                    </a:p>
                    <a:p>
                      <a:pPr>
                        <a:lnSpc>
                          <a:spcPct val="100000"/>
                        </a:lnSpc>
                      </a:pPr>
                      <a:r>
                        <a:rPr b="0" i="1" lang="de-DE" sz="1600" spc="-1" strike="noStrike">
                          <a:solidFill>
                            <a:srgbClr val="000000"/>
                          </a:solidFill>
                          <a:uFill>
                            <a:solidFill>
                              <a:srgbClr val="ffffff"/>
                            </a:solidFill>
                          </a:uFill>
                          <a:latin typeface="Calibri"/>
                        </a:rPr>
                        <a:t>Oft übernimmt die Person, die SMS Owner ist, auch die Rolle des Prozess Owners für die </a:t>
                      </a:r>
                      <a:r>
                        <a:rPr b="0" i="1" lang="de-DE" sz="1600" spc="-1" strike="noStrike" u="sng">
                          <a:solidFill>
                            <a:srgbClr val="000000"/>
                          </a:solidFill>
                          <a:uFill>
                            <a:solidFill>
                              <a:srgbClr val="ffffff"/>
                            </a:solidFill>
                          </a:uFill>
                          <a:latin typeface="Calibri"/>
                        </a:rPr>
                        <a:t>Gesamtheit</a:t>
                      </a:r>
                      <a:r>
                        <a:rPr b="0" i="1" lang="de-DE" sz="1600" spc="-1" strike="noStrike">
                          <a:solidFill>
                            <a:srgbClr val="000000"/>
                          </a:solidFill>
                          <a:uFill>
                            <a:solidFill>
                              <a:srgbClr val="ffffff"/>
                            </a:solidFill>
                          </a:uFill>
                          <a:latin typeface="Calibri"/>
                        </a:rPr>
                        <a:t> der ITSM-Prozesse. In diesem Fall ist es nicht erforderlich, die Rolle des Prozess Owners gesondert zu etablieren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
        <p:nvSpPr>
          <p:cNvPr id="467" name="TextShape 3"/>
          <p:cNvSpPr txBox="1"/>
          <p:nvPr/>
        </p:nvSpPr>
        <p:spPr>
          <a:xfrm>
            <a:off x="6553080" y="6430680"/>
            <a:ext cx="2133360" cy="364680"/>
          </a:xfrm>
          <a:prstGeom prst="rect">
            <a:avLst/>
          </a:prstGeom>
          <a:noFill/>
          <a:ln>
            <a:noFill/>
          </a:ln>
        </p:spPr>
        <p:txBody>
          <a:bodyPr anchor="ctr"/>
          <a:p>
            <a:pPr algn="r">
              <a:lnSpc>
                <a:spcPct val="100000"/>
              </a:lnSpc>
            </a:pPr>
            <a:fld id="{5CE6AB17-74D1-44D1-9B87-02AD116D96D4}"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8"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Prozessmanager: Allgemeine Aufgaben</a:t>
            </a:r>
            <a:endParaRPr b="0" lang="en-US" sz="1800" spc="-1" strike="noStrike">
              <a:solidFill>
                <a:srgbClr val="000000"/>
              </a:solidFill>
              <a:uFill>
                <a:solidFill>
                  <a:srgbClr val="ffffff"/>
                </a:solidFill>
              </a:uFill>
              <a:latin typeface="Calibri"/>
            </a:endParaRPr>
          </a:p>
        </p:txBody>
      </p:sp>
      <p:graphicFrame>
        <p:nvGraphicFramePr>
          <p:cNvPr id="469" name="Table 2"/>
          <p:cNvGraphicFramePr/>
          <p:nvPr/>
        </p:nvGraphicFramePr>
        <p:xfrm>
          <a:off x="457200" y="1697040"/>
          <a:ext cx="8229240" cy="741240"/>
        </p:xfrm>
        <a:graphic>
          <a:graphicData uri="http://schemas.openxmlformats.org/drawingml/2006/table">
            <a:tbl>
              <a:tblPr/>
              <a:tblGrid>
                <a:gridCol w="1676160"/>
                <a:gridCol w="4224600"/>
                <a:gridCol w="2328480"/>
              </a:tblGrid>
              <a:tr h="546120">
                <a:tc>
                  <a:txBody>
                    <a:bodyPr/>
                    <a:p>
                      <a:pPr>
                        <a:lnSpc>
                          <a:spcPct val="100000"/>
                        </a:lnSpc>
                      </a:pPr>
                      <a:r>
                        <a:rPr b="1" lang="de-DE" sz="1800" spc="-1" strike="noStrike">
                          <a:solidFill>
                            <a:srgbClr val="ffffff"/>
                          </a:solidFill>
                          <a:uFill>
                            <a:solidFill>
                              <a:srgbClr val="ffffff"/>
                            </a:solidFill>
                          </a:uFill>
                          <a:latin typeface="Calibri"/>
                        </a:rPr>
                        <a:t>Rolle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Aufgaben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Ca. Anzahl Personen mit dieser Rolle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3714120">
                <a:tc>
                  <a:txBody>
                    <a:bodyPr/>
                    <a:p>
                      <a:pPr>
                        <a:lnSpc>
                          <a:spcPct val="100000"/>
                        </a:lnSpc>
                      </a:pPr>
                      <a:r>
                        <a:rPr b="0" lang="de-DE" sz="1600" spc="-1" strike="noStrike">
                          <a:solidFill>
                            <a:srgbClr val="000000"/>
                          </a:solidFill>
                          <a:uFill>
                            <a:solidFill>
                              <a:srgbClr val="ffffff"/>
                            </a:solidFill>
                          </a:uFill>
                          <a:latin typeface="Calibri"/>
                        </a:rPr>
                        <a:t>Prozessmanager</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Primäre Anlaufstelle für alle </a:t>
                      </a:r>
                      <a:r>
                        <a:rPr b="0" lang="de-DE" sz="1600" spc="-1" strike="noStrike" u="sng">
                          <a:solidFill>
                            <a:srgbClr val="000000"/>
                          </a:solidFill>
                          <a:uFill>
                            <a:solidFill>
                              <a:srgbClr val="ffffff"/>
                            </a:solidFill>
                          </a:uFill>
                          <a:latin typeface="Calibri"/>
                        </a:rPr>
                        <a:t>operativen </a:t>
                      </a:r>
                      <a:r>
                        <a:rPr b="0" lang="de-DE" sz="1600" spc="-1" strike="noStrike">
                          <a:solidFill>
                            <a:srgbClr val="000000"/>
                          </a:solidFill>
                          <a:uFill>
                            <a:solidFill>
                              <a:srgbClr val="ffffff"/>
                            </a:solidFill>
                          </a:uFill>
                          <a:latin typeface="Calibri"/>
                        </a:rPr>
                        <a:t>Belange bzgl. der Ausführung eines spezifischen ITSM Prozesses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Pflege der Prozessbeschreibung und Sicherstellung, dass diese alle relevanten Personen zur Verfügung steht</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Pflege eines angemessenen Maßes an Bewusstsein und Kompetenz der beteiligten Personen</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Überwachung der Prozessausführung und dder Ergebnisse (inkl. Prozessbewertung)</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Bericht der Prozessleistung an den Prozess Owner</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Ermittlung von Möglichkeiten zur Verbesserung von Effektivität und Effizienz</a:t>
                      </a:r>
                      <a:endParaRPr b="0" lang="de-DE" sz="1800" spc="-1" strike="noStrike">
                        <a:solidFill>
                          <a:srgbClr val="000000"/>
                        </a:solidFill>
                        <a:uFill>
                          <a:solidFill>
                            <a:srgbClr val="ffffff"/>
                          </a:solidFill>
                        </a:uFill>
                        <a:latin typeface="Arial"/>
                      </a:endParaRPr>
                    </a:p>
                    <a:p>
                      <a:pPr>
                        <a:lnSpc>
                          <a:spcPct val="100000"/>
                        </a:lnSpc>
                      </a:pP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1" i="1" lang="de-DE" sz="1600" spc="-1" strike="noStrike">
                          <a:solidFill>
                            <a:srgbClr val="000000"/>
                          </a:solidFill>
                          <a:uFill>
                            <a:solidFill>
                              <a:srgbClr val="ffffff"/>
                            </a:solidFill>
                          </a:uFill>
                          <a:latin typeface="Calibri"/>
                        </a:rPr>
                        <a:t>Zusätzliche Aufgaben – je nach Prozess </a:t>
                      </a:r>
                      <a:r>
                        <a:rPr b="1" i="1" lang="de-DE" sz="1600" spc="-1" strike="noStrike">
                          <a:solidFill>
                            <a:srgbClr val="000000"/>
                          </a:solidFill>
                          <a:uFill>
                            <a:solidFill>
                              <a:srgbClr val="ffffff"/>
                            </a:solidFill>
                          </a:uFill>
                          <a:latin typeface="Calibri"/>
                        </a:rPr>
                        <a:t>
</a:t>
                      </a:r>
                      <a:r>
                        <a:rPr b="1" i="1" lang="de-DE" sz="1600" spc="-1" strike="noStrike">
                          <a:solidFill>
                            <a:srgbClr val="000000"/>
                          </a:solidFill>
                          <a:uFill>
                            <a:solidFill>
                              <a:srgbClr val="ffffff"/>
                            </a:solidFill>
                          </a:uFill>
                          <a:latin typeface="Calibri"/>
                        </a:rPr>
                        <a:t>(siehe: prozessspezifische Rollenmodelle)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1 je Prozess</a:t>
                      </a:r>
                      <a:endParaRPr b="0" lang="de-DE" sz="1800" spc="-1" strike="noStrike">
                        <a:solidFill>
                          <a:srgbClr val="000000"/>
                        </a:solidFill>
                        <a:uFill>
                          <a:solidFill>
                            <a:srgbClr val="ffffff"/>
                          </a:solidFill>
                        </a:uFill>
                        <a:latin typeface="Arial"/>
                      </a:endParaRPr>
                    </a:p>
                    <a:p>
                      <a:pPr>
                        <a:lnSpc>
                          <a:spcPct val="100000"/>
                        </a:lnSpc>
                      </a:pPr>
                      <a:endParaRPr b="0" lang="de-DE" sz="1800" spc="-1" strike="noStrike">
                        <a:solidFill>
                          <a:srgbClr val="000000"/>
                        </a:solidFill>
                        <a:uFill>
                          <a:solidFill>
                            <a:srgbClr val="ffffff"/>
                          </a:solidFill>
                        </a:uFill>
                        <a:latin typeface="Arial"/>
                      </a:endParaRPr>
                    </a:p>
                    <a:p>
                      <a:pPr>
                        <a:lnSpc>
                          <a:spcPct val="100000"/>
                        </a:lnSpc>
                      </a:pPr>
                      <a:r>
                        <a:rPr b="0" i="1" lang="de-DE" sz="1600" spc="-1" strike="noStrike">
                          <a:solidFill>
                            <a:srgbClr val="000000"/>
                          </a:solidFill>
                          <a:uFill>
                            <a:solidFill>
                              <a:srgbClr val="ffffff"/>
                            </a:solidFill>
                          </a:uFill>
                          <a:latin typeface="Calibri"/>
                        </a:rPr>
                        <a:t>Eine Person kann die Rolle des Prozessmanagers für einen oder mehrere Prozesse übernehmen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
        <p:nvSpPr>
          <p:cNvPr id="470" name="TextShape 3"/>
          <p:cNvSpPr txBox="1"/>
          <p:nvPr/>
        </p:nvSpPr>
        <p:spPr>
          <a:xfrm>
            <a:off x="6553080" y="6430680"/>
            <a:ext cx="2133360" cy="364680"/>
          </a:xfrm>
          <a:prstGeom prst="rect">
            <a:avLst/>
          </a:prstGeom>
          <a:noFill/>
          <a:ln>
            <a:noFill/>
          </a:ln>
        </p:spPr>
        <p:txBody>
          <a:bodyPr anchor="ctr"/>
          <a:p>
            <a:pPr algn="r">
              <a:lnSpc>
                <a:spcPct val="100000"/>
              </a:lnSpc>
            </a:pPr>
            <a:fld id="{D9C204B1-8417-4DDA-8147-F3346DB94C9E}"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1"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Fallverantortlicher: Allgemeine Aufgaben</a:t>
            </a:r>
            <a:endParaRPr b="0" lang="en-US" sz="1800" spc="-1" strike="noStrike">
              <a:solidFill>
                <a:srgbClr val="000000"/>
              </a:solidFill>
              <a:uFill>
                <a:solidFill>
                  <a:srgbClr val="ffffff"/>
                </a:solidFill>
              </a:uFill>
              <a:latin typeface="Calibri"/>
            </a:endParaRPr>
          </a:p>
        </p:txBody>
      </p:sp>
      <p:graphicFrame>
        <p:nvGraphicFramePr>
          <p:cNvPr id="472" name="Table 2"/>
          <p:cNvGraphicFramePr/>
          <p:nvPr/>
        </p:nvGraphicFramePr>
        <p:xfrm>
          <a:off x="457200" y="1697040"/>
          <a:ext cx="8229240" cy="741240"/>
        </p:xfrm>
        <a:graphic>
          <a:graphicData uri="http://schemas.openxmlformats.org/drawingml/2006/table">
            <a:tbl>
              <a:tblPr/>
              <a:tblGrid>
                <a:gridCol w="1676160"/>
                <a:gridCol w="4224600"/>
                <a:gridCol w="2328480"/>
              </a:tblGrid>
              <a:tr h="546120">
                <a:tc>
                  <a:txBody>
                    <a:bodyPr/>
                    <a:p>
                      <a:pPr>
                        <a:lnSpc>
                          <a:spcPct val="100000"/>
                        </a:lnSpc>
                      </a:pPr>
                      <a:r>
                        <a:rPr b="1" lang="de-DE" sz="1800" spc="-1" strike="noStrike">
                          <a:solidFill>
                            <a:srgbClr val="ffffff"/>
                          </a:solidFill>
                          <a:uFill>
                            <a:solidFill>
                              <a:srgbClr val="ffffff"/>
                            </a:solidFill>
                          </a:uFill>
                          <a:latin typeface="Calibri"/>
                        </a:rPr>
                        <a:t>Rolle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Aufgaben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Ca. Anzahl Personen mit dieser Rolle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2506680">
                <a:tc>
                  <a:txBody>
                    <a:bodyPr/>
                    <a:p>
                      <a:pPr>
                        <a:lnSpc>
                          <a:spcPct val="100000"/>
                        </a:lnSpc>
                      </a:pPr>
                      <a:r>
                        <a:rPr b="0" lang="de-DE" sz="1600" spc="-1" strike="noStrike">
                          <a:solidFill>
                            <a:srgbClr val="000000"/>
                          </a:solidFill>
                          <a:uFill>
                            <a:solidFill>
                              <a:srgbClr val="ffffff"/>
                            </a:solidFill>
                          </a:uFill>
                          <a:latin typeface="Calibri"/>
                        </a:rPr>
                        <a:t>Fall-verantwortlicher (Case Owner)</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Gesamte Verantwortung für einen spezifischen Fall im Prozesskontext (z.B. ein zu lösender Incident)</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Primäre Anlaufstelle für alle Belange im Kontext dieses spezifischen Falls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Koordination aller Aktivitäten zur Behandlung des spezifischen Falls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Eskalation von Ausnahmen an den Prozessmanager wenn nötig</a:t>
                      </a:r>
                      <a:endParaRPr b="0" lang="de-DE" sz="1800" spc="-1" strike="noStrike">
                        <a:solidFill>
                          <a:srgbClr val="000000"/>
                        </a:solidFill>
                        <a:uFill>
                          <a:solidFill>
                            <a:srgbClr val="ffffff"/>
                          </a:solidFill>
                        </a:uFill>
                        <a:latin typeface="Arial"/>
                      </a:endParaRPr>
                    </a:p>
                    <a:p>
                      <a:pPr>
                        <a:lnSpc>
                          <a:spcPct val="100000"/>
                        </a:lnSpc>
                      </a:pP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1" i="1" lang="de-DE" sz="1600" spc="-1" strike="noStrike">
                          <a:solidFill>
                            <a:srgbClr val="000000"/>
                          </a:solidFill>
                          <a:uFill>
                            <a:solidFill>
                              <a:srgbClr val="ffffff"/>
                            </a:solidFill>
                          </a:uFill>
                          <a:latin typeface="Calibri"/>
                        </a:rPr>
                        <a:t>Zusätzliche Aufgaben – je nach Prozess </a:t>
                      </a:r>
                      <a:r>
                        <a:rPr b="1" i="1" lang="de-DE" sz="1600" spc="-1" strike="noStrike">
                          <a:solidFill>
                            <a:srgbClr val="000000"/>
                          </a:solidFill>
                          <a:uFill>
                            <a:solidFill>
                              <a:srgbClr val="ffffff"/>
                            </a:solidFill>
                          </a:uFill>
                          <a:latin typeface="Calibri"/>
                        </a:rPr>
                        <a:t>
</a:t>
                      </a:r>
                      <a:r>
                        <a:rPr b="1" i="1" lang="de-DE" sz="1600" spc="-1" strike="noStrike">
                          <a:solidFill>
                            <a:srgbClr val="000000"/>
                          </a:solidFill>
                          <a:uFill>
                            <a:solidFill>
                              <a:srgbClr val="ffffff"/>
                            </a:solidFill>
                          </a:uFill>
                          <a:latin typeface="Calibri"/>
                        </a:rPr>
                        <a:t>(siehe: prozessspezifische Rollenmodelle)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1 je Fall</a:t>
                      </a:r>
                      <a:endParaRPr b="0" lang="de-DE" sz="1800" spc="-1" strike="noStrike">
                        <a:solidFill>
                          <a:srgbClr val="000000"/>
                        </a:solidFill>
                        <a:uFill>
                          <a:solidFill>
                            <a:srgbClr val="ffffff"/>
                          </a:solidFill>
                        </a:uFill>
                        <a:latin typeface="Arial"/>
                      </a:endParaRPr>
                    </a:p>
                    <a:p>
                      <a:pPr>
                        <a:lnSpc>
                          <a:spcPct val="100000"/>
                        </a:lnSpc>
                      </a:pPr>
                      <a:endParaRPr b="0" lang="de-DE" sz="1800" spc="-1" strike="noStrike">
                        <a:solidFill>
                          <a:srgbClr val="000000"/>
                        </a:solidFill>
                        <a:uFill>
                          <a:solidFill>
                            <a:srgbClr val="ffffff"/>
                          </a:solidFill>
                        </a:uFill>
                        <a:latin typeface="Arial"/>
                      </a:endParaRPr>
                    </a:p>
                    <a:p>
                      <a:pPr>
                        <a:lnSpc>
                          <a:spcPct val="100000"/>
                        </a:lnSpc>
                      </a:pPr>
                      <a:r>
                        <a:rPr b="0" i="1" lang="de-DE" sz="1600" spc="-1" strike="noStrike">
                          <a:solidFill>
                            <a:srgbClr val="000000"/>
                          </a:solidFill>
                          <a:uFill>
                            <a:solidFill>
                              <a:srgbClr val="ffffff"/>
                            </a:solidFill>
                          </a:uFill>
                          <a:latin typeface="Calibri"/>
                        </a:rPr>
                        <a:t>In einem Prozess können mehrere Fälle gleichzeitig existieren. Eine Person oder ein Team kann Fallvarantwortlicher für einen oder mehrere (auch alle) aktuellen Fälle sein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
        <p:nvSpPr>
          <p:cNvPr id="473" name="TextShape 3"/>
          <p:cNvSpPr txBox="1"/>
          <p:nvPr/>
        </p:nvSpPr>
        <p:spPr>
          <a:xfrm>
            <a:off x="6553080" y="6430680"/>
            <a:ext cx="2133360" cy="364680"/>
          </a:xfrm>
          <a:prstGeom prst="rect">
            <a:avLst/>
          </a:prstGeom>
          <a:noFill/>
          <a:ln>
            <a:noFill/>
          </a:ln>
        </p:spPr>
        <p:txBody>
          <a:bodyPr anchor="ctr"/>
          <a:p>
            <a:pPr algn="r">
              <a:lnSpc>
                <a:spcPct val="100000"/>
              </a:lnSpc>
            </a:pPr>
            <a:fld id="{46E95B27-01A7-43F4-9CBF-9F727A9F0C8B}"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4"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Prozessbeteiligter: Allgemeine Aufgaben</a:t>
            </a:r>
            <a:endParaRPr b="0" lang="en-US" sz="1800" spc="-1" strike="noStrike">
              <a:solidFill>
                <a:srgbClr val="000000"/>
              </a:solidFill>
              <a:uFill>
                <a:solidFill>
                  <a:srgbClr val="ffffff"/>
                </a:solidFill>
              </a:uFill>
              <a:latin typeface="Calibri"/>
            </a:endParaRPr>
          </a:p>
        </p:txBody>
      </p:sp>
      <p:graphicFrame>
        <p:nvGraphicFramePr>
          <p:cNvPr id="475" name="Table 2"/>
          <p:cNvGraphicFramePr/>
          <p:nvPr/>
        </p:nvGraphicFramePr>
        <p:xfrm>
          <a:off x="457200" y="1697040"/>
          <a:ext cx="8229240" cy="741240"/>
        </p:xfrm>
        <a:graphic>
          <a:graphicData uri="http://schemas.openxmlformats.org/drawingml/2006/table">
            <a:tbl>
              <a:tblPr/>
              <a:tblGrid>
                <a:gridCol w="1676160"/>
                <a:gridCol w="4224600"/>
                <a:gridCol w="2328480"/>
              </a:tblGrid>
              <a:tr h="546120">
                <a:tc>
                  <a:txBody>
                    <a:bodyPr/>
                    <a:p>
                      <a:pPr>
                        <a:lnSpc>
                          <a:spcPct val="100000"/>
                        </a:lnSpc>
                      </a:pPr>
                      <a:r>
                        <a:rPr b="1" lang="de-DE" sz="1800" spc="-1" strike="noStrike">
                          <a:solidFill>
                            <a:srgbClr val="ffffff"/>
                          </a:solidFill>
                          <a:uFill>
                            <a:solidFill>
                              <a:srgbClr val="ffffff"/>
                            </a:solidFill>
                          </a:uFill>
                          <a:latin typeface="Calibri"/>
                        </a:rPr>
                        <a:t>Rolle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Aufgaben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Ca. Anzahl Personen mit dieser Rolle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1701720">
                <a:tc>
                  <a:txBody>
                    <a:bodyPr/>
                    <a:p>
                      <a:pPr>
                        <a:lnSpc>
                          <a:spcPct val="100000"/>
                        </a:lnSpc>
                      </a:pPr>
                      <a:r>
                        <a:rPr b="0" lang="de-DE" sz="1600" spc="-1" strike="noStrike">
                          <a:solidFill>
                            <a:srgbClr val="000000"/>
                          </a:solidFill>
                          <a:uFill>
                            <a:solidFill>
                              <a:srgbClr val="ffffff"/>
                            </a:solidFill>
                          </a:uFill>
                          <a:latin typeface="Calibri"/>
                        </a:rPr>
                        <a:t>Prozessbeteiligter (Mitglied eines Prozessteams)</a:t>
                      </a:r>
                      <a:endParaRPr b="0" lang="de-DE" sz="1800" spc="-1" strike="noStrike">
                        <a:solidFill>
                          <a:srgbClr val="000000"/>
                        </a:solidFill>
                        <a:uFill>
                          <a:solidFill>
                            <a:srgbClr val="ffffff"/>
                          </a:solidFill>
                        </a:uFill>
                        <a:latin typeface="Arial"/>
                      </a:endParaRPr>
                    </a:p>
                    <a:p>
                      <a:pPr>
                        <a:lnSpc>
                          <a:spcPct val="100000"/>
                        </a:lnSpc>
                      </a:pPr>
                      <a:endParaRPr b="0" lang="de-DE" sz="1800" spc="-1" strike="noStrike">
                        <a:solidFill>
                          <a:srgbClr val="000000"/>
                        </a:solidFill>
                        <a:uFill>
                          <a:solidFill>
                            <a:srgbClr val="ffffff"/>
                          </a:solidFill>
                        </a:uFill>
                        <a:latin typeface="Arial"/>
                      </a:endParaRPr>
                    </a:p>
                    <a:p>
                      <a:pPr>
                        <a:lnSpc>
                          <a:spcPct val="100000"/>
                        </a:lnSpc>
                      </a:pPr>
                      <a:r>
                        <a:rPr b="0" i="1" lang="de-DE" sz="1600" spc="-1" strike="noStrike">
                          <a:solidFill>
                            <a:srgbClr val="000000"/>
                          </a:solidFill>
                          <a:uFill>
                            <a:solidFill>
                              <a:srgbClr val="ffffff"/>
                            </a:solidFill>
                          </a:uFill>
                          <a:latin typeface="Calibri"/>
                        </a:rPr>
                        <a:t>(auch Process Practitioner)</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Ausführung definierter Aktivitäten entsprechend dem definierten / etablierten Prozess und seiner Verfahren (z.B. Priorisierung eines Incidents)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Bericht an den Fallverantwortlichen und / oder den Prozessmanager</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1" i="1" lang="de-DE" sz="1600" spc="-1" strike="noStrike">
                          <a:solidFill>
                            <a:srgbClr val="000000"/>
                          </a:solidFill>
                          <a:uFill>
                            <a:solidFill>
                              <a:srgbClr val="ffffff"/>
                            </a:solidFill>
                          </a:uFill>
                          <a:latin typeface="Calibri"/>
                        </a:rPr>
                        <a:t>Zusätzliche Aufgaben – je nach Prozess </a:t>
                      </a:r>
                      <a:r>
                        <a:rPr b="1" i="1" lang="de-DE" sz="1600" spc="-1" strike="noStrike">
                          <a:solidFill>
                            <a:srgbClr val="000000"/>
                          </a:solidFill>
                          <a:uFill>
                            <a:solidFill>
                              <a:srgbClr val="ffffff"/>
                            </a:solidFill>
                          </a:uFill>
                          <a:latin typeface="Calibri"/>
                        </a:rPr>
                        <a:t>
</a:t>
                      </a:r>
                      <a:r>
                        <a:rPr b="1" i="1" lang="de-DE" sz="1600" spc="-1" strike="noStrike">
                          <a:solidFill>
                            <a:srgbClr val="000000"/>
                          </a:solidFill>
                          <a:uFill>
                            <a:solidFill>
                              <a:srgbClr val="ffffff"/>
                            </a:solidFill>
                          </a:uFill>
                          <a:latin typeface="Calibri"/>
                        </a:rPr>
                        <a:t>(siehe: prozessspezifische Rollenmodelle)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1 oder mehr je Prozess</a:t>
                      </a:r>
                      <a:endParaRPr b="0" lang="de-DE" sz="1800" spc="-1" strike="noStrike">
                        <a:solidFill>
                          <a:srgbClr val="000000"/>
                        </a:solidFill>
                        <a:uFill>
                          <a:solidFill>
                            <a:srgbClr val="ffffff"/>
                          </a:solidFill>
                        </a:uFill>
                        <a:latin typeface="Arial"/>
                      </a:endParaRPr>
                    </a:p>
                    <a:p>
                      <a:pPr>
                        <a:lnSpc>
                          <a:spcPct val="100000"/>
                        </a:lnSpc>
                      </a:pPr>
                      <a:endParaRPr b="0" lang="de-DE" sz="1800" spc="-1" strike="noStrike">
                        <a:solidFill>
                          <a:srgbClr val="000000"/>
                        </a:solidFill>
                        <a:uFill>
                          <a:solidFill>
                            <a:srgbClr val="ffffff"/>
                          </a:solidFill>
                        </a:uFill>
                        <a:latin typeface="Arial"/>
                      </a:endParaRPr>
                    </a:p>
                    <a:p>
                      <a:pPr>
                        <a:lnSpc>
                          <a:spcPct val="100000"/>
                        </a:lnSpc>
                      </a:pPr>
                      <a:r>
                        <a:rPr b="0" i="1" lang="de-DE" sz="1600" spc="-1" strike="noStrike">
                          <a:solidFill>
                            <a:srgbClr val="000000"/>
                          </a:solidFill>
                          <a:uFill>
                            <a:solidFill>
                              <a:srgbClr val="ffffff"/>
                            </a:solidFill>
                          </a:uFill>
                          <a:latin typeface="Calibri"/>
                        </a:rPr>
                        <a:t>Eine Person kann auch gleichzeitig in mehreren Prozessteams Mitglied sein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
        <p:nvSpPr>
          <p:cNvPr id="476" name="TextShape 3"/>
          <p:cNvSpPr txBox="1"/>
          <p:nvPr/>
        </p:nvSpPr>
        <p:spPr>
          <a:xfrm>
            <a:off x="6553080" y="6430680"/>
            <a:ext cx="2133360" cy="364680"/>
          </a:xfrm>
          <a:prstGeom prst="rect">
            <a:avLst/>
          </a:prstGeom>
          <a:noFill/>
          <a:ln>
            <a:noFill/>
          </a:ln>
        </p:spPr>
        <p:txBody>
          <a:bodyPr anchor="ctr"/>
          <a:p>
            <a:pPr algn="r">
              <a:lnSpc>
                <a:spcPct val="100000"/>
              </a:lnSpc>
            </a:pPr>
            <a:fld id="{21BCCAA9-AAC8-4520-8242-25940B1F929B}"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TextShape 1"/>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FitSM Foundation Zusammenfassung &amp; ITSM Basics</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Ausgewählte allgemeine Aspekte eines Service-Management-Systems (SMS)</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ITSM Prozesse zu Betrieb und Steuerung von Services</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ITSM Prozess-Schnittstellen und -abhängigkeiten</a:t>
            </a:r>
            <a:endParaRPr b="0" lang="en-US" sz="2800" spc="-1" strike="noStrike">
              <a:solidFill>
                <a:srgbClr val="000000"/>
              </a:solidFill>
              <a:uFill>
                <a:solidFill>
                  <a:srgbClr val="ffffff"/>
                </a:solidFill>
              </a:uFill>
              <a:latin typeface="Calibri"/>
            </a:endParaRPr>
          </a:p>
        </p:txBody>
      </p:sp>
      <p:sp>
        <p:nvSpPr>
          <p:cNvPr id="170" name="TextShape 2"/>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Agenda dieses Trainings</a:t>
            </a:r>
            <a:endParaRPr b="0" lang="en-US" sz="1800" spc="-1" strike="noStrike">
              <a:solidFill>
                <a:srgbClr val="000000"/>
              </a:solidFill>
              <a:uFill>
                <a:solidFill>
                  <a:srgbClr val="ffffff"/>
                </a:solidFill>
              </a:uFill>
              <a:latin typeface="Calibri"/>
            </a:endParaRPr>
          </a:p>
        </p:txBody>
      </p:sp>
      <p:sp>
        <p:nvSpPr>
          <p:cNvPr id="171" name="TextShape 3"/>
          <p:cNvSpPr txBox="1"/>
          <p:nvPr/>
        </p:nvSpPr>
        <p:spPr>
          <a:xfrm>
            <a:off x="6553080" y="6430680"/>
            <a:ext cx="2133360" cy="364680"/>
          </a:xfrm>
          <a:prstGeom prst="rect">
            <a:avLst/>
          </a:prstGeom>
          <a:noFill/>
          <a:ln>
            <a:noFill/>
          </a:ln>
        </p:spPr>
        <p:txBody>
          <a:bodyPr anchor="ctr"/>
          <a:p>
            <a:pPr algn="r">
              <a:lnSpc>
                <a:spcPct val="100000"/>
              </a:lnSpc>
            </a:pPr>
            <a:fld id="{BE56DA24-EC09-49D2-9C00-09FDBAC4E641}"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7"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Service-Owner: Allgemeine Aufgaben</a:t>
            </a:r>
            <a:endParaRPr b="0" lang="en-US" sz="1800" spc="-1" strike="noStrike">
              <a:solidFill>
                <a:srgbClr val="000000"/>
              </a:solidFill>
              <a:uFill>
                <a:solidFill>
                  <a:srgbClr val="ffffff"/>
                </a:solidFill>
              </a:uFill>
              <a:latin typeface="Calibri"/>
            </a:endParaRPr>
          </a:p>
        </p:txBody>
      </p:sp>
      <p:graphicFrame>
        <p:nvGraphicFramePr>
          <p:cNvPr id="478" name="Table 2"/>
          <p:cNvGraphicFramePr/>
          <p:nvPr/>
        </p:nvGraphicFramePr>
        <p:xfrm>
          <a:off x="457200" y="1697040"/>
          <a:ext cx="8229240" cy="741240"/>
        </p:xfrm>
        <a:graphic>
          <a:graphicData uri="http://schemas.openxmlformats.org/drawingml/2006/table">
            <a:tbl>
              <a:tblPr/>
              <a:tblGrid>
                <a:gridCol w="1676160"/>
                <a:gridCol w="4224600"/>
                <a:gridCol w="2328480"/>
              </a:tblGrid>
              <a:tr h="546120">
                <a:tc>
                  <a:txBody>
                    <a:bodyPr/>
                    <a:p>
                      <a:pPr>
                        <a:lnSpc>
                          <a:spcPct val="100000"/>
                        </a:lnSpc>
                      </a:pPr>
                      <a:r>
                        <a:rPr b="1" lang="de-DE" sz="1800" spc="-1" strike="noStrike">
                          <a:solidFill>
                            <a:srgbClr val="ffffff"/>
                          </a:solidFill>
                          <a:uFill>
                            <a:solidFill>
                              <a:srgbClr val="ffffff"/>
                            </a:solidFill>
                          </a:uFill>
                          <a:latin typeface="Calibri"/>
                        </a:rPr>
                        <a:t>Rolle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Aufgaben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Ca. Anzahl Personen mit dieser Rolle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3512880">
                <a:tc>
                  <a:txBody>
                    <a:bodyPr/>
                    <a:p>
                      <a:pPr>
                        <a:lnSpc>
                          <a:spcPct val="100000"/>
                        </a:lnSpc>
                      </a:pPr>
                      <a:r>
                        <a:rPr b="0" lang="de-DE" sz="1600" spc="-1" strike="noStrike">
                          <a:solidFill>
                            <a:srgbClr val="000000"/>
                          </a:solidFill>
                          <a:uFill>
                            <a:solidFill>
                              <a:srgbClr val="ffffff"/>
                            </a:solidFill>
                          </a:uFill>
                          <a:latin typeface="Calibri"/>
                        </a:rPr>
                        <a:t>Service-Owner</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Gesamtverantwortung für einen spezifischen Service im Service Portfolio</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Primäre Anlaufstelle für alle (prozessunabhängigen) Belange bzgl. eines spezifischen Service</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Ist “Experte” für den Service in technischer und nicht-technischer Sicht</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Pflege der Servicedokumentation wie die Service Beschreibung</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Wird über Ereignisse und Changes im Zusammenhang mit dem Service informiert</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Ist involviert in signifkante Aufgaben bzgl. Des Service als Teil einiger ITSM Prozesse wie SPM und SLM </a:t>
                      </a:r>
                      <a:r>
                        <a:rPr b="1" i="1" lang="de-DE" sz="1600" spc="-1" strike="noStrike">
                          <a:solidFill>
                            <a:srgbClr val="000000"/>
                          </a:solidFill>
                          <a:uFill>
                            <a:solidFill>
                              <a:srgbClr val="ffffff"/>
                            </a:solidFill>
                          </a:uFill>
                          <a:latin typeface="Calibri"/>
                        </a:rPr>
                        <a:t>(siehe: prozessspezifische Rollenmodelle)</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Bericht über einen Service an den SMS-Verantwortlichen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1 je Service im </a:t>
                      </a: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Service Portfolio</a:t>
                      </a:r>
                      <a:endParaRPr b="0" lang="de-DE" sz="1800" spc="-1" strike="noStrike">
                        <a:solidFill>
                          <a:srgbClr val="000000"/>
                        </a:solidFill>
                        <a:uFill>
                          <a:solidFill>
                            <a:srgbClr val="ffffff"/>
                          </a:solidFill>
                        </a:uFill>
                        <a:latin typeface="Arial"/>
                      </a:endParaRPr>
                    </a:p>
                    <a:p>
                      <a:pPr>
                        <a:lnSpc>
                          <a:spcPct val="100000"/>
                        </a:lnSpc>
                      </a:pPr>
                      <a:endParaRPr b="0" lang="de-DE" sz="1800" spc="-1" strike="noStrike">
                        <a:solidFill>
                          <a:srgbClr val="000000"/>
                        </a:solidFill>
                        <a:uFill>
                          <a:solidFill>
                            <a:srgbClr val="ffffff"/>
                          </a:solidFill>
                        </a:uFill>
                        <a:latin typeface="Arial"/>
                      </a:endParaRPr>
                    </a:p>
                    <a:p>
                      <a:pPr>
                        <a:lnSpc>
                          <a:spcPct val="100000"/>
                        </a:lnSpc>
                      </a:pPr>
                      <a:r>
                        <a:rPr b="0" i="1" lang="de-DE" sz="1600" spc="-1" strike="noStrike">
                          <a:solidFill>
                            <a:srgbClr val="000000"/>
                          </a:solidFill>
                          <a:uFill>
                            <a:solidFill>
                              <a:srgbClr val="ffffff"/>
                            </a:solidFill>
                          </a:uFill>
                          <a:latin typeface="Calibri"/>
                        </a:rPr>
                        <a:t>Eine Person kann die Rolle des Service Owners für einen oder mehrere (auch alle) Services über-nehmen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
        <p:nvSpPr>
          <p:cNvPr id="479" name="TextShape 3"/>
          <p:cNvSpPr txBox="1"/>
          <p:nvPr/>
        </p:nvSpPr>
        <p:spPr>
          <a:xfrm>
            <a:off x="6553080" y="6430680"/>
            <a:ext cx="2133360" cy="364680"/>
          </a:xfrm>
          <a:prstGeom prst="rect">
            <a:avLst/>
          </a:prstGeom>
          <a:noFill/>
          <a:ln>
            <a:noFill/>
          </a:ln>
        </p:spPr>
        <p:txBody>
          <a:bodyPr anchor="ctr"/>
          <a:p>
            <a:pPr algn="r">
              <a:lnSpc>
                <a:spcPct val="100000"/>
              </a:lnSpc>
            </a:pPr>
            <a:fld id="{AE9C74F0-66C6-4295-9F82-9E74E1D7C762}"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0"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Planung des ITSM:</a:t>
            </a:r>
            <a:r>
              <a:rPr b="0" lang="en-US" sz="3200" spc="-1" strike="noStrike">
                <a:solidFill>
                  <a:srgbClr val="205595"/>
                </a:solidFill>
                <a:uFill>
                  <a:solidFill>
                    <a:srgbClr val="ffffff"/>
                  </a:solidFill>
                </a:uFill>
                <a:latin typeface="Calibri"/>
              </a:rPr>
              <a:t>
</a:t>
            </a:r>
            <a:r>
              <a:rPr b="0" lang="en-US" sz="3200" spc="-1" strike="noStrike">
                <a:solidFill>
                  <a:srgbClr val="205595"/>
                </a:solidFill>
                <a:uFill>
                  <a:solidFill>
                    <a:srgbClr val="ffffff"/>
                  </a:solidFill>
                </a:uFill>
                <a:latin typeface="Calibri"/>
              </a:rPr>
              <a:t>Zusammenfassung des Rollenmodells</a:t>
            </a:r>
            <a:endParaRPr b="0" lang="en-US" sz="1800" spc="-1" strike="noStrike">
              <a:solidFill>
                <a:srgbClr val="000000"/>
              </a:solidFill>
              <a:uFill>
                <a:solidFill>
                  <a:srgbClr val="ffffff"/>
                </a:solidFill>
              </a:uFill>
              <a:latin typeface="Calibri"/>
            </a:endParaRPr>
          </a:p>
        </p:txBody>
      </p:sp>
      <p:sp>
        <p:nvSpPr>
          <p:cNvPr id="481" name="TextShape 2"/>
          <p:cNvSpPr txBox="1"/>
          <p:nvPr/>
        </p:nvSpPr>
        <p:spPr>
          <a:xfrm>
            <a:off x="6553080" y="6430680"/>
            <a:ext cx="2133360" cy="364680"/>
          </a:xfrm>
          <a:prstGeom prst="rect">
            <a:avLst/>
          </a:prstGeom>
          <a:noFill/>
          <a:ln>
            <a:noFill/>
          </a:ln>
        </p:spPr>
        <p:txBody>
          <a:bodyPr anchor="ctr"/>
          <a:p>
            <a:pPr algn="r">
              <a:lnSpc>
                <a:spcPct val="100000"/>
              </a:lnSpc>
            </a:pPr>
            <a:fld id="{AB4F3C49-4E8F-4468-8838-96260F9E1810}"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482" name="CustomShape 3"/>
          <p:cNvSpPr/>
          <p:nvPr/>
        </p:nvSpPr>
        <p:spPr>
          <a:xfrm>
            <a:off x="438120" y="1886040"/>
            <a:ext cx="8257680" cy="4590720"/>
          </a:xfrm>
          <a:prstGeom prst="rec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p>
            <a:pPr algn="ctr">
              <a:lnSpc>
                <a:spcPct val="100000"/>
              </a:lnSpc>
            </a:pPr>
            <a:r>
              <a:rPr b="1" lang="de-DE" sz="1400" spc="-1" strike="noStrike">
                <a:solidFill>
                  <a:srgbClr val="000000"/>
                </a:solidFill>
                <a:uFill>
                  <a:solidFill>
                    <a:srgbClr val="ffffff"/>
                  </a:solidFill>
                </a:uFill>
                <a:latin typeface="Calibri"/>
              </a:rPr>
              <a:t>Gesamtes Service-Management-System (SMS)</a:t>
            </a:r>
            <a:endParaRPr b="0" lang="de-DE" sz="1800" spc="-1" strike="noStrike">
              <a:solidFill>
                <a:srgbClr val="000000"/>
              </a:solidFill>
              <a:uFill>
                <a:solidFill>
                  <a:srgbClr val="ffffff"/>
                </a:solidFill>
              </a:uFill>
              <a:latin typeface="Arial"/>
            </a:endParaRPr>
          </a:p>
        </p:txBody>
      </p:sp>
      <p:sp>
        <p:nvSpPr>
          <p:cNvPr id="483" name="CustomShape 4"/>
          <p:cNvSpPr/>
          <p:nvPr/>
        </p:nvSpPr>
        <p:spPr>
          <a:xfrm>
            <a:off x="581040" y="2705040"/>
            <a:ext cx="2133360" cy="637920"/>
          </a:xfrm>
          <a:prstGeom prst="rec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Service: E-Mail</a:t>
            </a:r>
            <a:endParaRPr b="0" lang="de-DE" sz="1800" spc="-1" strike="noStrike">
              <a:solidFill>
                <a:srgbClr val="000000"/>
              </a:solidFill>
              <a:uFill>
                <a:solidFill>
                  <a:srgbClr val="ffffff"/>
                </a:solidFill>
              </a:uFill>
              <a:latin typeface="Arial"/>
            </a:endParaRPr>
          </a:p>
        </p:txBody>
      </p:sp>
      <p:sp>
        <p:nvSpPr>
          <p:cNvPr id="484" name="CustomShape 5"/>
          <p:cNvSpPr/>
          <p:nvPr/>
        </p:nvSpPr>
        <p:spPr>
          <a:xfrm>
            <a:off x="2962440" y="2705040"/>
            <a:ext cx="2133360" cy="637920"/>
          </a:xfrm>
          <a:prstGeom prst="rec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Service: High performance computing</a:t>
            </a:r>
            <a:endParaRPr b="0" lang="de-DE" sz="1800" spc="-1" strike="noStrike">
              <a:solidFill>
                <a:srgbClr val="000000"/>
              </a:solidFill>
              <a:uFill>
                <a:solidFill>
                  <a:srgbClr val="ffffff"/>
                </a:solidFill>
              </a:uFill>
              <a:latin typeface="Arial"/>
            </a:endParaRPr>
          </a:p>
        </p:txBody>
      </p:sp>
      <p:sp>
        <p:nvSpPr>
          <p:cNvPr id="485" name="CustomShape 6"/>
          <p:cNvSpPr/>
          <p:nvPr/>
        </p:nvSpPr>
        <p:spPr>
          <a:xfrm>
            <a:off x="6467400" y="2705040"/>
            <a:ext cx="2085480" cy="637920"/>
          </a:xfrm>
          <a:prstGeom prst="rec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Andere Services</a:t>
            </a:r>
            <a:endParaRPr b="0" lang="de-DE" sz="1800" spc="-1" strike="noStrike">
              <a:solidFill>
                <a:srgbClr val="000000"/>
              </a:solidFill>
              <a:uFill>
                <a:solidFill>
                  <a:srgbClr val="ffffff"/>
                </a:solidFill>
              </a:uFill>
              <a:latin typeface="Arial"/>
            </a:endParaRPr>
          </a:p>
        </p:txBody>
      </p:sp>
      <p:sp>
        <p:nvSpPr>
          <p:cNvPr id="486" name="CustomShape 7"/>
          <p:cNvSpPr/>
          <p:nvPr/>
        </p:nvSpPr>
        <p:spPr>
          <a:xfrm>
            <a:off x="581040" y="4105440"/>
            <a:ext cx="1152000" cy="2209320"/>
          </a:xfrm>
          <a:prstGeom prst="rec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p>
            <a:pPr algn="ctr">
              <a:lnSpc>
                <a:spcPct val="100000"/>
              </a:lnSpc>
            </a:pPr>
            <a:endParaRPr b="0" lang="de-DE" sz="1800" spc="-1" strike="noStrike">
              <a:solidFill>
                <a:srgbClr val="000000"/>
              </a:solidFill>
              <a:uFill>
                <a:solidFill>
                  <a:srgbClr val="ffffff"/>
                </a:solidFill>
              </a:uFill>
              <a:latin typeface="Arial"/>
            </a:endParaRPr>
          </a:p>
          <a:p>
            <a:pPr algn="ctr">
              <a:lnSpc>
                <a:spcPct val="100000"/>
              </a:lnSpc>
            </a:pPr>
            <a:r>
              <a:rPr b="0" lang="de-DE" sz="1400" spc="-1" strike="noStrike">
                <a:solidFill>
                  <a:srgbClr val="000000"/>
                </a:solidFill>
                <a:uFill>
                  <a:solidFill>
                    <a:srgbClr val="ffffff"/>
                  </a:solidFill>
                </a:uFill>
                <a:latin typeface="Calibri"/>
              </a:rPr>
              <a:t>Prozess: SPM</a:t>
            </a:r>
            <a:endParaRPr b="0" lang="de-DE" sz="1800" spc="-1" strike="noStrike">
              <a:solidFill>
                <a:srgbClr val="000000"/>
              </a:solidFill>
              <a:uFill>
                <a:solidFill>
                  <a:srgbClr val="ffffff"/>
                </a:solidFill>
              </a:uFill>
              <a:latin typeface="Arial"/>
            </a:endParaRPr>
          </a:p>
        </p:txBody>
      </p:sp>
      <p:sp>
        <p:nvSpPr>
          <p:cNvPr id="487" name="CustomShape 8"/>
          <p:cNvSpPr/>
          <p:nvPr/>
        </p:nvSpPr>
        <p:spPr>
          <a:xfrm>
            <a:off x="1933560" y="4105440"/>
            <a:ext cx="1152000" cy="2209320"/>
          </a:xfrm>
          <a:prstGeom prst="rec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p>
            <a:pPr algn="ctr">
              <a:lnSpc>
                <a:spcPct val="100000"/>
              </a:lnSpc>
            </a:pPr>
            <a:endParaRPr b="0" lang="de-DE" sz="1800" spc="-1" strike="noStrike">
              <a:solidFill>
                <a:srgbClr val="000000"/>
              </a:solidFill>
              <a:uFill>
                <a:solidFill>
                  <a:srgbClr val="ffffff"/>
                </a:solidFill>
              </a:uFill>
              <a:latin typeface="Arial"/>
            </a:endParaRPr>
          </a:p>
          <a:p>
            <a:pPr algn="ctr">
              <a:lnSpc>
                <a:spcPct val="100000"/>
              </a:lnSpc>
            </a:pPr>
            <a:r>
              <a:rPr b="0" lang="de-DE" sz="1400" spc="-1" strike="noStrike">
                <a:solidFill>
                  <a:srgbClr val="000000"/>
                </a:solidFill>
                <a:uFill>
                  <a:solidFill>
                    <a:srgbClr val="ffffff"/>
                  </a:solidFill>
                </a:uFill>
                <a:latin typeface="Calibri"/>
              </a:rPr>
              <a:t>Prozess: SLM</a:t>
            </a:r>
            <a:endParaRPr b="0" lang="de-DE" sz="1800" spc="-1" strike="noStrike">
              <a:solidFill>
                <a:srgbClr val="000000"/>
              </a:solidFill>
              <a:uFill>
                <a:solidFill>
                  <a:srgbClr val="ffffff"/>
                </a:solidFill>
              </a:uFill>
              <a:latin typeface="Arial"/>
            </a:endParaRPr>
          </a:p>
        </p:txBody>
      </p:sp>
      <p:sp>
        <p:nvSpPr>
          <p:cNvPr id="488" name="CustomShape 9"/>
          <p:cNvSpPr/>
          <p:nvPr/>
        </p:nvSpPr>
        <p:spPr>
          <a:xfrm>
            <a:off x="3276720" y="3848040"/>
            <a:ext cx="2009520" cy="2466720"/>
          </a:xfrm>
          <a:prstGeom prst="rec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p>
            <a:pPr algn="ctr">
              <a:lnSpc>
                <a:spcPct val="100000"/>
              </a:lnSpc>
            </a:pPr>
            <a:endParaRPr b="0" lang="de-DE" sz="1800" spc="-1" strike="noStrike">
              <a:solidFill>
                <a:srgbClr val="000000"/>
              </a:solidFill>
              <a:uFill>
                <a:solidFill>
                  <a:srgbClr val="ffffff"/>
                </a:solidFill>
              </a:uFill>
              <a:latin typeface="Arial"/>
            </a:endParaRPr>
          </a:p>
          <a:p>
            <a:pPr algn="ctr">
              <a:lnSpc>
                <a:spcPct val="100000"/>
              </a:lnSpc>
            </a:pPr>
            <a:r>
              <a:rPr b="0" lang="de-DE" sz="1400" spc="-1" strike="noStrike">
                <a:solidFill>
                  <a:srgbClr val="000000"/>
                </a:solidFill>
                <a:uFill>
                  <a:solidFill>
                    <a:srgbClr val="ffffff"/>
                  </a:solidFill>
                </a:uFill>
                <a:latin typeface="Calibri"/>
              </a:rPr>
              <a:t>Prozess: ISRM</a:t>
            </a:r>
            <a:endParaRPr b="0" lang="de-DE" sz="1800" spc="-1" strike="noStrike">
              <a:solidFill>
                <a:srgbClr val="000000"/>
              </a:solidFill>
              <a:uFill>
                <a:solidFill>
                  <a:srgbClr val="ffffff"/>
                </a:solidFill>
              </a:uFill>
              <a:latin typeface="Arial"/>
            </a:endParaRPr>
          </a:p>
        </p:txBody>
      </p:sp>
      <p:sp>
        <p:nvSpPr>
          <p:cNvPr id="489" name="CustomShape 10"/>
          <p:cNvSpPr/>
          <p:nvPr/>
        </p:nvSpPr>
        <p:spPr>
          <a:xfrm>
            <a:off x="6467400" y="4083840"/>
            <a:ext cx="2085480" cy="2230920"/>
          </a:xfrm>
          <a:prstGeom prst="rec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p>
            <a:pPr algn="ctr">
              <a:lnSpc>
                <a:spcPct val="100000"/>
              </a:lnSpc>
            </a:pPr>
            <a:endParaRPr b="0" lang="de-DE" sz="1800" spc="-1" strike="noStrike">
              <a:solidFill>
                <a:srgbClr val="000000"/>
              </a:solidFill>
              <a:uFill>
                <a:solidFill>
                  <a:srgbClr val="ffffff"/>
                </a:solidFill>
              </a:uFill>
              <a:latin typeface="Arial"/>
            </a:endParaRPr>
          </a:p>
          <a:p>
            <a:pPr algn="ctr">
              <a:lnSpc>
                <a:spcPct val="100000"/>
              </a:lnSpc>
            </a:pPr>
            <a:r>
              <a:rPr b="0" lang="de-DE" sz="1400" spc="-1" strike="noStrike">
                <a:solidFill>
                  <a:srgbClr val="000000"/>
                </a:solidFill>
                <a:uFill>
                  <a:solidFill>
                    <a:srgbClr val="ffffff"/>
                  </a:solidFill>
                </a:uFill>
                <a:latin typeface="Calibri"/>
              </a:rPr>
              <a:t>Andere Prozesse</a:t>
            </a:r>
            <a:endParaRPr b="0" lang="de-DE" sz="1800" spc="-1" strike="noStrike">
              <a:solidFill>
                <a:srgbClr val="000000"/>
              </a:solidFill>
              <a:uFill>
                <a:solidFill>
                  <a:srgbClr val="ffffff"/>
                </a:solidFill>
              </a:uFill>
              <a:latin typeface="Arial"/>
            </a:endParaRPr>
          </a:p>
        </p:txBody>
      </p:sp>
      <p:sp>
        <p:nvSpPr>
          <p:cNvPr id="490" name="CustomShape 11"/>
          <p:cNvSpPr/>
          <p:nvPr/>
        </p:nvSpPr>
        <p:spPr>
          <a:xfrm>
            <a:off x="762120" y="4724280"/>
            <a:ext cx="918720" cy="237600"/>
          </a:xfrm>
          <a:prstGeom prst="rec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Activity 1</a:t>
            </a:r>
            <a:endParaRPr b="0" lang="de-DE" sz="1800" spc="-1" strike="noStrike">
              <a:solidFill>
                <a:srgbClr val="000000"/>
              </a:solidFill>
              <a:uFill>
                <a:solidFill>
                  <a:srgbClr val="ffffff"/>
                </a:solidFill>
              </a:uFill>
              <a:latin typeface="Arial"/>
            </a:endParaRPr>
          </a:p>
        </p:txBody>
      </p:sp>
      <p:sp>
        <p:nvSpPr>
          <p:cNvPr id="491" name="CustomShape 12"/>
          <p:cNvSpPr/>
          <p:nvPr/>
        </p:nvSpPr>
        <p:spPr>
          <a:xfrm>
            <a:off x="762120" y="5114880"/>
            <a:ext cx="918720" cy="237600"/>
          </a:xfrm>
          <a:prstGeom prst="rec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Activity 2</a:t>
            </a:r>
            <a:endParaRPr b="0" lang="de-DE" sz="1800" spc="-1" strike="noStrike">
              <a:solidFill>
                <a:srgbClr val="000000"/>
              </a:solidFill>
              <a:uFill>
                <a:solidFill>
                  <a:srgbClr val="ffffff"/>
                </a:solidFill>
              </a:uFill>
              <a:latin typeface="Arial"/>
            </a:endParaRPr>
          </a:p>
        </p:txBody>
      </p:sp>
      <p:sp>
        <p:nvSpPr>
          <p:cNvPr id="492" name="CustomShape 13"/>
          <p:cNvSpPr/>
          <p:nvPr/>
        </p:nvSpPr>
        <p:spPr>
          <a:xfrm>
            <a:off x="762120" y="5505480"/>
            <a:ext cx="918720" cy="237600"/>
          </a:xfrm>
          <a:prstGeom prst="rec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Activity 3</a:t>
            </a:r>
            <a:endParaRPr b="0" lang="de-DE" sz="1800" spc="-1" strike="noStrike">
              <a:solidFill>
                <a:srgbClr val="000000"/>
              </a:solidFill>
              <a:uFill>
                <a:solidFill>
                  <a:srgbClr val="ffffff"/>
                </a:solidFill>
              </a:uFill>
              <a:latin typeface="Arial"/>
            </a:endParaRPr>
          </a:p>
        </p:txBody>
      </p:sp>
      <p:sp>
        <p:nvSpPr>
          <p:cNvPr id="493" name="CustomShape 14"/>
          <p:cNvSpPr/>
          <p:nvPr/>
        </p:nvSpPr>
        <p:spPr>
          <a:xfrm>
            <a:off x="2112120" y="4705200"/>
            <a:ext cx="918720" cy="237600"/>
          </a:xfrm>
          <a:prstGeom prst="rec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Activity 1</a:t>
            </a:r>
            <a:endParaRPr b="0" lang="de-DE" sz="1800" spc="-1" strike="noStrike">
              <a:solidFill>
                <a:srgbClr val="000000"/>
              </a:solidFill>
              <a:uFill>
                <a:solidFill>
                  <a:srgbClr val="ffffff"/>
                </a:solidFill>
              </a:uFill>
              <a:latin typeface="Arial"/>
            </a:endParaRPr>
          </a:p>
        </p:txBody>
      </p:sp>
      <p:sp>
        <p:nvSpPr>
          <p:cNvPr id="494" name="CustomShape 15"/>
          <p:cNvSpPr/>
          <p:nvPr/>
        </p:nvSpPr>
        <p:spPr>
          <a:xfrm>
            <a:off x="2112120" y="5095800"/>
            <a:ext cx="918720" cy="237600"/>
          </a:xfrm>
          <a:prstGeom prst="rec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Activity 2</a:t>
            </a:r>
            <a:endParaRPr b="0" lang="de-DE" sz="1800" spc="-1" strike="noStrike">
              <a:solidFill>
                <a:srgbClr val="000000"/>
              </a:solidFill>
              <a:uFill>
                <a:solidFill>
                  <a:srgbClr val="ffffff"/>
                </a:solidFill>
              </a:uFill>
              <a:latin typeface="Arial"/>
            </a:endParaRPr>
          </a:p>
        </p:txBody>
      </p:sp>
      <p:sp>
        <p:nvSpPr>
          <p:cNvPr id="495" name="CustomShape 16"/>
          <p:cNvSpPr/>
          <p:nvPr/>
        </p:nvSpPr>
        <p:spPr>
          <a:xfrm>
            <a:off x="2112120" y="5486400"/>
            <a:ext cx="918720" cy="237600"/>
          </a:xfrm>
          <a:prstGeom prst="rec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Activity 3</a:t>
            </a:r>
            <a:endParaRPr b="0" lang="de-DE" sz="1800" spc="-1" strike="noStrike">
              <a:solidFill>
                <a:srgbClr val="000000"/>
              </a:solidFill>
              <a:uFill>
                <a:solidFill>
                  <a:srgbClr val="ffffff"/>
                </a:solidFill>
              </a:uFill>
              <a:latin typeface="Arial"/>
            </a:endParaRPr>
          </a:p>
        </p:txBody>
      </p:sp>
      <p:sp>
        <p:nvSpPr>
          <p:cNvPr id="496" name="CustomShape 17"/>
          <p:cNvSpPr/>
          <p:nvPr/>
        </p:nvSpPr>
        <p:spPr>
          <a:xfrm>
            <a:off x="3436200" y="4438800"/>
            <a:ext cx="918720" cy="237600"/>
          </a:xfrm>
          <a:prstGeom prst="rec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Activity 1</a:t>
            </a:r>
            <a:endParaRPr b="0" lang="de-DE" sz="1800" spc="-1" strike="noStrike">
              <a:solidFill>
                <a:srgbClr val="000000"/>
              </a:solidFill>
              <a:uFill>
                <a:solidFill>
                  <a:srgbClr val="ffffff"/>
                </a:solidFill>
              </a:uFill>
              <a:latin typeface="Arial"/>
            </a:endParaRPr>
          </a:p>
        </p:txBody>
      </p:sp>
      <p:sp>
        <p:nvSpPr>
          <p:cNvPr id="497" name="CustomShape 18"/>
          <p:cNvSpPr/>
          <p:nvPr/>
        </p:nvSpPr>
        <p:spPr>
          <a:xfrm>
            <a:off x="3436200" y="6010200"/>
            <a:ext cx="918720" cy="237600"/>
          </a:xfrm>
          <a:prstGeom prst="rec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Activity 2</a:t>
            </a:r>
            <a:endParaRPr b="0" lang="de-DE" sz="1800" spc="-1" strike="noStrike">
              <a:solidFill>
                <a:srgbClr val="000000"/>
              </a:solidFill>
              <a:uFill>
                <a:solidFill>
                  <a:srgbClr val="ffffff"/>
                </a:solidFill>
              </a:uFill>
              <a:latin typeface="Arial"/>
            </a:endParaRPr>
          </a:p>
        </p:txBody>
      </p:sp>
      <p:sp>
        <p:nvSpPr>
          <p:cNvPr id="498" name="CustomShape 19"/>
          <p:cNvSpPr/>
          <p:nvPr/>
        </p:nvSpPr>
        <p:spPr>
          <a:xfrm>
            <a:off x="4443480" y="4748040"/>
            <a:ext cx="180720" cy="1176120"/>
          </a:xfrm>
          <a:prstGeom prst="rec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vert="vert270"/>
          <a:p>
            <a:pPr algn="ctr">
              <a:lnSpc>
                <a:spcPct val="100000"/>
              </a:lnSpc>
            </a:pPr>
            <a:r>
              <a:rPr b="0" i="1" lang="de-DE" sz="1400" spc="-1" strike="noStrike">
                <a:solidFill>
                  <a:srgbClr val="000000"/>
                </a:solidFill>
                <a:uFill>
                  <a:solidFill>
                    <a:srgbClr val="ffffff"/>
                  </a:solidFill>
                </a:uFill>
                <a:latin typeface="Calibri"/>
              </a:rPr>
              <a:t>Incident 142</a:t>
            </a:r>
            <a:endParaRPr b="0" lang="de-DE" sz="1800" spc="-1" strike="noStrike">
              <a:solidFill>
                <a:srgbClr val="000000"/>
              </a:solidFill>
              <a:uFill>
                <a:solidFill>
                  <a:srgbClr val="ffffff"/>
                </a:solidFill>
              </a:uFill>
              <a:latin typeface="Arial"/>
            </a:endParaRPr>
          </a:p>
        </p:txBody>
      </p:sp>
      <p:sp>
        <p:nvSpPr>
          <p:cNvPr id="499" name="CustomShape 20"/>
          <p:cNvSpPr/>
          <p:nvPr/>
        </p:nvSpPr>
        <p:spPr>
          <a:xfrm>
            <a:off x="4714920" y="4748040"/>
            <a:ext cx="180720" cy="1176120"/>
          </a:xfrm>
          <a:prstGeom prst="rec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vert="vert270"/>
          <a:p>
            <a:pPr algn="ctr">
              <a:lnSpc>
                <a:spcPct val="100000"/>
              </a:lnSpc>
            </a:pPr>
            <a:r>
              <a:rPr b="0" i="1" lang="de-DE" sz="1400" spc="-1" strike="noStrike">
                <a:solidFill>
                  <a:srgbClr val="000000"/>
                </a:solidFill>
                <a:uFill>
                  <a:solidFill>
                    <a:srgbClr val="ffffff"/>
                  </a:solidFill>
                </a:uFill>
                <a:latin typeface="Calibri"/>
              </a:rPr>
              <a:t>Incident 143</a:t>
            </a:r>
            <a:endParaRPr b="0" lang="de-DE" sz="1800" spc="-1" strike="noStrike">
              <a:solidFill>
                <a:srgbClr val="000000"/>
              </a:solidFill>
              <a:uFill>
                <a:solidFill>
                  <a:srgbClr val="ffffff"/>
                </a:solidFill>
              </a:uFill>
              <a:latin typeface="Arial"/>
            </a:endParaRPr>
          </a:p>
        </p:txBody>
      </p:sp>
      <p:sp>
        <p:nvSpPr>
          <p:cNvPr id="500" name="CustomShape 21"/>
          <p:cNvSpPr/>
          <p:nvPr/>
        </p:nvSpPr>
        <p:spPr>
          <a:xfrm>
            <a:off x="4986360" y="4748040"/>
            <a:ext cx="180720" cy="1176120"/>
          </a:xfrm>
          <a:prstGeom prst="rec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vert="vert270"/>
          <a:p>
            <a:pPr algn="ctr">
              <a:lnSpc>
                <a:spcPct val="100000"/>
              </a:lnSpc>
            </a:pPr>
            <a:r>
              <a:rPr b="0" i="1" lang="de-DE" sz="1400" spc="-1" strike="noStrike">
                <a:solidFill>
                  <a:srgbClr val="000000"/>
                </a:solidFill>
                <a:uFill>
                  <a:solidFill>
                    <a:srgbClr val="ffffff"/>
                  </a:solidFill>
                </a:uFill>
                <a:latin typeface="Calibri"/>
              </a:rPr>
              <a:t>Incident 144</a:t>
            </a:r>
            <a:endParaRPr b="0" lang="de-DE" sz="1800" spc="-1" strike="noStrike">
              <a:solidFill>
                <a:srgbClr val="000000"/>
              </a:solidFill>
              <a:uFill>
                <a:solidFill>
                  <a:srgbClr val="ffffff"/>
                </a:solidFill>
              </a:uFill>
              <a:latin typeface="Arial"/>
            </a:endParaRPr>
          </a:p>
        </p:txBody>
      </p:sp>
      <p:sp>
        <p:nvSpPr>
          <p:cNvPr id="501" name="CustomShape 22"/>
          <p:cNvSpPr/>
          <p:nvPr/>
        </p:nvSpPr>
        <p:spPr>
          <a:xfrm>
            <a:off x="3629160" y="4748040"/>
            <a:ext cx="725760" cy="237600"/>
          </a:xfrm>
          <a:prstGeom prst="rec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Step 1</a:t>
            </a:r>
            <a:endParaRPr b="0" lang="de-DE" sz="1800" spc="-1" strike="noStrike">
              <a:solidFill>
                <a:srgbClr val="000000"/>
              </a:solidFill>
              <a:uFill>
                <a:solidFill>
                  <a:srgbClr val="ffffff"/>
                </a:solidFill>
              </a:uFill>
              <a:latin typeface="Arial"/>
            </a:endParaRPr>
          </a:p>
        </p:txBody>
      </p:sp>
      <p:sp>
        <p:nvSpPr>
          <p:cNvPr id="502" name="CustomShape 23"/>
          <p:cNvSpPr/>
          <p:nvPr/>
        </p:nvSpPr>
        <p:spPr>
          <a:xfrm>
            <a:off x="3629160" y="5067360"/>
            <a:ext cx="725760" cy="237600"/>
          </a:xfrm>
          <a:prstGeom prst="rec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Step 2</a:t>
            </a:r>
            <a:endParaRPr b="0" lang="de-DE" sz="1800" spc="-1" strike="noStrike">
              <a:solidFill>
                <a:srgbClr val="000000"/>
              </a:solidFill>
              <a:uFill>
                <a:solidFill>
                  <a:srgbClr val="ffffff"/>
                </a:solidFill>
              </a:uFill>
              <a:latin typeface="Arial"/>
            </a:endParaRPr>
          </a:p>
        </p:txBody>
      </p:sp>
      <p:sp>
        <p:nvSpPr>
          <p:cNvPr id="503" name="CustomShape 24"/>
          <p:cNvSpPr/>
          <p:nvPr/>
        </p:nvSpPr>
        <p:spPr>
          <a:xfrm>
            <a:off x="3629160" y="5376960"/>
            <a:ext cx="725760" cy="237600"/>
          </a:xfrm>
          <a:prstGeom prst="rec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Step 3</a:t>
            </a:r>
            <a:endParaRPr b="0" lang="de-DE" sz="1800" spc="-1" strike="noStrike">
              <a:solidFill>
                <a:srgbClr val="000000"/>
              </a:solidFill>
              <a:uFill>
                <a:solidFill>
                  <a:srgbClr val="ffffff"/>
                </a:solidFill>
              </a:uFill>
              <a:latin typeface="Arial"/>
            </a:endParaRPr>
          </a:p>
        </p:txBody>
      </p:sp>
      <p:sp>
        <p:nvSpPr>
          <p:cNvPr id="504" name="CustomShape 25"/>
          <p:cNvSpPr/>
          <p:nvPr/>
        </p:nvSpPr>
        <p:spPr>
          <a:xfrm>
            <a:off x="3629160" y="5686560"/>
            <a:ext cx="725760" cy="237600"/>
          </a:xfrm>
          <a:prstGeom prst="rec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Step 4</a:t>
            </a:r>
            <a:endParaRPr b="0" lang="de-DE" sz="1800" spc="-1" strike="noStrike">
              <a:solidFill>
                <a:srgbClr val="000000"/>
              </a:solidFill>
              <a:uFill>
                <a:solidFill>
                  <a:srgbClr val="ffffff"/>
                </a:solidFill>
              </a:uFill>
              <a:latin typeface="Arial"/>
            </a:endParaRPr>
          </a:p>
        </p:txBody>
      </p:sp>
      <p:sp>
        <p:nvSpPr>
          <p:cNvPr id="505" name="CustomShape 26"/>
          <p:cNvSpPr/>
          <p:nvPr/>
        </p:nvSpPr>
        <p:spPr>
          <a:xfrm>
            <a:off x="676440" y="2352600"/>
            <a:ext cx="1342800" cy="442440"/>
          </a:xfrm>
          <a:prstGeom prst="roundRect">
            <a:avLst>
              <a:gd name="adj" fmla="val 16667"/>
            </a:avLst>
          </a:prstGeom>
          <a:solidFill>
            <a:schemeClr val="accent1">
              <a:lumMod val="60000"/>
              <a:lumOff val="40000"/>
            </a:schemeClr>
          </a:solidFill>
          <a:ln w="19080">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ffffff"/>
                </a:solidFill>
                <a:uFill>
                  <a:solidFill>
                    <a:srgbClr val="ffffff"/>
                  </a:solidFill>
                </a:uFill>
                <a:latin typeface="Calibri"/>
              </a:rPr>
              <a:t>Service Owner: E-Mail</a:t>
            </a:r>
            <a:endParaRPr b="0" lang="de-DE" sz="1800" spc="-1" strike="noStrike">
              <a:solidFill>
                <a:srgbClr val="000000"/>
              </a:solidFill>
              <a:uFill>
                <a:solidFill>
                  <a:srgbClr val="ffffff"/>
                </a:solidFill>
              </a:uFill>
              <a:latin typeface="Arial"/>
            </a:endParaRPr>
          </a:p>
        </p:txBody>
      </p:sp>
      <p:sp>
        <p:nvSpPr>
          <p:cNvPr id="506" name="CustomShape 27"/>
          <p:cNvSpPr/>
          <p:nvPr/>
        </p:nvSpPr>
        <p:spPr>
          <a:xfrm>
            <a:off x="3038400" y="2352600"/>
            <a:ext cx="1342800" cy="442440"/>
          </a:xfrm>
          <a:prstGeom prst="roundRect">
            <a:avLst>
              <a:gd name="adj" fmla="val 16667"/>
            </a:avLst>
          </a:prstGeom>
          <a:solidFill>
            <a:schemeClr val="accent1">
              <a:lumMod val="60000"/>
              <a:lumOff val="40000"/>
            </a:schemeClr>
          </a:solidFill>
          <a:ln w="19080">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ffffff"/>
                </a:solidFill>
                <a:uFill>
                  <a:solidFill>
                    <a:srgbClr val="ffffff"/>
                  </a:solidFill>
                </a:uFill>
                <a:latin typeface="Calibri"/>
              </a:rPr>
              <a:t>Service Owner: HP computing</a:t>
            </a:r>
            <a:endParaRPr b="0" lang="de-DE" sz="1800" spc="-1" strike="noStrike">
              <a:solidFill>
                <a:srgbClr val="000000"/>
              </a:solidFill>
              <a:uFill>
                <a:solidFill>
                  <a:srgbClr val="ffffff"/>
                </a:solidFill>
              </a:uFill>
              <a:latin typeface="Arial"/>
            </a:endParaRPr>
          </a:p>
        </p:txBody>
      </p:sp>
      <p:sp>
        <p:nvSpPr>
          <p:cNvPr id="507" name="CustomShape 28"/>
          <p:cNvSpPr/>
          <p:nvPr/>
        </p:nvSpPr>
        <p:spPr>
          <a:xfrm>
            <a:off x="1416600" y="1666800"/>
            <a:ext cx="1342800" cy="533160"/>
          </a:xfrm>
          <a:prstGeom prst="roundRect">
            <a:avLst>
              <a:gd name="adj" fmla="val 16667"/>
            </a:avLst>
          </a:prstGeom>
          <a:solidFill>
            <a:schemeClr val="accent1">
              <a:lumMod val="75000"/>
            </a:schemeClr>
          </a:solidFill>
          <a:ln w="19080">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ffffff"/>
                </a:solidFill>
                <a:uFill>
                  <a:solidFill>
                    <a:srgbClr val="ffffff"/>
                  </a:solidFill>
                </a:uFill>
                <a:latin typeface="Calibri"/>
              </a:rPr>
              <a:t>SMS-Verantwortlicher</a:t>
            </a:r>
            <a:endParaRPr b="0" lang="de-DE" sz="1800" spc="-1" strike="noStrike">
              <a:solidFill>
                <a:srgbClr val="000000"/>
              </a:solidFill>
              <a:uFill>
                <a:solidFill>
                  <a:srgbClr val="ffffff"/>
                </a:solidFill>
              </a:uFill>
              <a:latin typeface="Arial"/>
            </a:endParaRPr>
          </a:p>
        </p:txBody>
      </p:sp>
      <p:sp>
        <p:nvSpPr>
          <p:cNvPr id="508" name="CustomShape 29"/>
          <p:cNvSpPr/>
          <p:nvPr/>
        </p:nvSpPr>
        <p:spPr>
          <a:xfrm>
            <a:off x="1990800" y="3956400"/>
            <a:ext cx="973440" cy="292680"/>
          </a:xfrm>
          <a:prstGeom prst="roundRect">
            <a:avLst>
              <a:gd name="adj" fmla="val 16667"/>
            </a:avLst>
          </a:prstGeom>
          <a:solidFill>
            <a:schemeClr val="accent3"/>
          </a:solidFill>
          <a:ln w="19080">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ffffff"/>
                </a:solidFill>
                <a:uFill>
                  <a:solidFill>
                    <a:srgbClr val="ffffff"/>
                  </a:solidFill>
                </a:uFill>
                <a:latin typeface="Calibri"/>
              </a:rPr>
              <a:t>PM SLM</a:t>
            </a:r>
            <a:endParaRPr b="0" lang="de-DE" sz="1800" spc="-1" strike="noStrike">
              <a:solidFill>
                <a:srgbClr val="000000"/>
              </a:solidFill>
              <a:uFill>
                <a:solidFill>
                  <a:srgbClr val="ffffff"/>
                </a:solidFill>
              </a:uFill>
              <a:latin typeface="Arial"/>
            </a:endParaRPr>
          </a:p>
        </p:txBody>
      </p:sp>
      <p:sp>
        <p:nvSpPr>
          <p:cNvPr id="509" name="CustomShape 30"/>
          <p:cNvSpPr/>
          <p:nvPr/>
        </p:nvSpPr>
        <p:spPr>
          <a:xfrm>
            <a:off x="5238720" y="4393440"/>
            <a:ext cx="1049760" cy="473400"/>
          </a:xfrm>
          <a:prstGeom prst="roundRect">
            <a:avLst>
              <a:gd name="adj" fmla="val 16667"/>
            </a:avLst>
          </a:prstGeom>
          <a:solidFill>
            <a:schemeClr val="accent4">
              <a:lumMod val="60000"/>
              <a:lumOff val="40000"/>
            </a:schemeClr>
          </a:solidFill>
          <a:ln w="19080">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ffffff"/>
                </a:solidFill>
                <a:uFill>
                  <a:solidFill>
                    <a:srgbClr val="ffffff"/>
                  </a:solidFill>
                </a:uFill>
                <a:latin typeface="Arial Narrow"/>
              </a:rPr>
              <a:t>Case Owner Incident 142</a:t>
            </a:r>
            <a:endParaRPr b="0" lang="de-DE" sz="1800" spc="-1" strike="noStrike">
              <a:solidFill>
                <a:srgbClr val="000000"/>
              </a:solidFill>
              <a:uFill>
                <a:solidFill>
                  <a:srgbClr val="ffffff"/>
                </a:solidFill>
              </a:uFill>
              <a:latin typeface="Arial"/>
            </a:endParaRPr>
          </a:p>
        </p:txBody>
      </p:sp>
      <p:sp>
        <p:nvSpPr>
          <p:cNvPr id="510" name="CustomShape 31"/>
          <p:cNvSpPr/>
          <p:nvPr/>
        </p:nvSpPr>
        <p:spPr>
          <a:xfrm>
            <a:off x="658440" y="3964680"/>
            <a:ext cx="973440" cy="292680"/>
          </a:xfrm>
          <a:prstGeom prst="roundRect">
            <a:avLst>
              <a:gd name="adj" fmla="val 16667"/>
            </a:avLst>
          </a:prstGeom>
          <a:solidFill>
            <a:schemeClr val="accent3"/>
          </a:solidFill>
          <a:ln w="19080">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ffffff"/>
                </a:solidFill>
                <a:uFill>
                  <a:solidFill>
                    <a:srgbClr val="ffffff"/>
                  </a:solidFill>
                </a:uFill>
                <a:latin typeface="Calibri"/>
              </a:rPr>
              <a:t>PM SPM</a:t>
            </a:r>
            <a:endParaRPr b="0" lang="de-DE" sz="1800" spc="-1" strike="noStrike">
              <a:solidFill>
                <a:srgbClr val="000000"/>
              </a:solidFill>
              <a:uFill>
                <a:solidFill>
                  <a:srgbClr val="ffffff"/>
                </a:solidFill>
              </a:uFill>
              <a:latin typeface="Arial"/>
            </a:endParaRPr>
          </a:p>
        </p:txBody>
      </p:sp>
      <p:sp>
        <p:nvSpPr>
          <p:cNvPr id="511" name="CustomShape 32"/>
          <p:cNvSpPr/>
          <p:nvPr/>
        </p:nvSpPr>
        <p:spPr>
          <a:xfrm>
            <a:off x="3764880" y="3705120"/>
            <a:ext cx="973440" cy="292680"/>
          </a:xfrm>
          <a:prstGeom prst="roundRect">
            <a:avLst>
              <a:gd name="adj" fmla="val 16667"/>
            </a:avLst>
          </a:prstGeom>
          <a:solidFill>
            <a:schemeClr val="accent3"/>
          </a:solidFill>
          <a:ln w="19080">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ffffff"/>
                </a:solidFill>
                <a:uFill>
                  <a:solidFill>
                    <a:srgbClr val="ffffff"/>
                  </a:solidFill>
                </a:uFill>
                <a:latin typeface="Calibri"/>
              </a:rPr>
              <a:t>PM ISRM</a:t>
            </a:r>
            <a:endParaRPr b="0" lang="de-DE" sz="1800" spc="-1" strike="noStrike">
              <a:solidFill>
                <a:srgbClr val="000000"/>
              </a:solidFill>
              <a:uFill>
                <a:solidFill>
                  <a:srgbClr val="ffffff"/>
                </a:solidFill>
              </a:uFill>
              <a:latin typeface="Arial"/>
            </a:endParaRPr>
          </a:p>
        </p:txBody>
      </p:sp>
      <p:sp>
        <p:nvSpPr>
          <p:cNvPr id="512" name="CustomShape 33"/>
          <p:cNvSpPr/>
          <p:nvPr/>
        </p:nvSpPr>
        <p:spPr>
          <a:xfrm>
            <a:off x="658440" y="3524400"/>
            <a:ext cx="2305800" cy="363960"/>
          </a:xfrm>
          <a:prstGeom prst="roundRect">
            <a:avLst>
              <a:gd name="adj" fmla="val 16667"/>
            </a:avLst>
          </a:prstGeom>
          <a:solidFill>
            <a:schemeClr val="tx2">
              <a:lumMod val="60000"/>
              <a:lumOff val="40000"/>
            </a:schemeClr>
          </a:solidFill>
          <a:ln w="19080">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ffffff"/>
                </a:solidFill>
                <a:uFill>
                  <a:solidFill>
                    <a:srgbClr val="ffffff"/>
                  </a:solidFill>
                </a:uFill>
                <a:latin typeface="Calibri"/>
              </a:rPr>
              <a:t>Prozess Owner SPM &amp; SLM</a:t>
            </a:r>
            <a:endParaRPr b="0" lang="de-DE" sz="1800" spc="-1" strike="noStrike">
              <a:solidFill>
                <a:srgbClr val="000000"/>
              </a:solidFill>
              <a:uFill>
                <a:solidFill>
                  <a:srgbClr val="ffffff"/>
                </a:solidFill>
              </a:uFill>
              <a:latin typeface="Arial"/>
            </a:endParaRPr>
          </a:p>
        </p:txBody>
      </p:sp>
      <p:sp>
        <p:nvSpPr>
          <p:cNvPr id="513" name="CustomShape 34"/>
          <p:cNvSpPr/>
          <p:nvPr/>
        </p:nvSpPr>
        <p:spPr>
          <a:xfrm>
            <a:off x="6534000" y="3937320"/>
            <a:ext cx="1942560" cy="292680"/>
          </a:xfrm>
          <a:prstGeom prst="roundRect">
            <a:avLst>
              <a:gd name="adj" fmla="val 16667"/>
            </a:avLst>
          </a:prstGeom>
          <a:solidFill>
            <a:schemeClr val="accent3"/>
          </a:solidFill>
          <a:ln w="19080">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ffffff"/>
                </a:solidFill>
                <a:uFill>
                  <a:solidFill>
                    <a:srgbClr val="ffffff"/>
                  </a:solidFill>
                </a:uFill>
                <a:latin typeface="Calibri"/>
              </a:rPr>
              <a:t>Prozessmanager</a:t>
            </a:r>
            <a:endParaRPr b="0" lang="de-DE" sz="1800" spc="-1" strike="noStrike">
              <a:solidFill>
                <a:srgbClr val="000000"/>
              </a:solidFill>
              <a:uFill>
                <a:solidFill>
                  <a:srgbClr val="ffffff"/>
                </a:solidFill>
              </a:uFill>
              <a:latin typeface="Arial"/>
            </a:endParaRPr>
          </a:p>
        </p:txBody>
      </p:sp>
      <p:sp>
        <p:nvSpPr>
          <p:cNvPr id="514" name="CustomShape 35"/>
          <p:cNvSpPr/>
          <p:nvPr/>
        </p:nvSpPr>
        <p:spPr>
          <a:xfrm>
            <a:off x="6534000" y="3476520"/>
            <a:ext cx="1942560" cy="363960"/>
          </a:xfrm>
          <a:prstGeom prst="roundRect">
            <a:avLst>
              <a:gd name="adj" fmla="val 16667"/>
            </a:avLst>
          </a:prstGeom>
          <a:solidFill>
            <a:schemeClr val="tx2">
              <a:lumMod val="60000"/>
              <a:lumOff val="40000"/>
            </a:schemeClr>
          </a:solidFill>
          <a:ln w="19080">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ffffff"/>
                </a:solidFill>
                <a:uFill>
                  <a:solidFill>
                    <a:srgbClr val="ffffff"/>
                  </a:solidFill>
                </a:uFill>
                <a:latin typeface="Calibri"/>
              </a:rPr>
              <a:t>Prozess-Owners</a:t>
            </a:r>
            <a:endParaRPr b="0" lang="de-DE" sz="1800" spc="-1" strike="noStrike">
              <a:solidFill>
                <a:srgbClr val="000000"/>
              </a:solidFill>
              <a:uFill>
                <a:solidFill>
                  <a:srgbClr val="ffffff"/>
                </a:solidFill>
              </a:uFill>
              <a:latin typeface="Arial"/>
            </a:endParaRPr>
          </a:p>
        </p:txBody>
      </p:sp>
      <p:sp>
        <p:nvSpPr>
          <p:cNvPr id="515" name="CustomShape 36"/>
          <p:cNvSpPr/>
          <p:nvPr/>
        </p:nvSpPr>
        <p:spPr>
          <a:xfrm>
            <a:off x="6610320" y="2352600"/>
            <a:ext cx="1342800" cy="442440"/>
          </a:xfrm>
          <a:prstGeom prst="roundRect">
            <a:avLst>
              <a:gd name="adj" fmla="val 16667"/>
            </a:avLst>
          </a:prstGeom>
          <a:solidFill>
            <a:schemeClr val="accent1">
              <a:lumMod val="60000"/>
              <a:lumOff val="40000"/>
            </a:schemeClr>
          </a:solidFill>
          <a:ln w="19080">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ffffff"/>
                </a:solidFill>
                <a:uFill>
                  <a:solidFill>
                    <a:srgbClr val="ffffff"/>
                  </a:solidFill>
                </a:uFill>
                <a:latin typeface="Calibri"/>
              </a:rPr>
              <a:t>Service Owners</a:t>
            </a:r>
            <a:endParaRPr b="0" lang="de-DE" sz="1800" spc="-1" strike="noStrike">
              <a:solidFill>
                <a:srgbClr val="000000"/>
              </a:solidFill>
              <a:uFill>
                <a:solidFill>
                  <a:srgbClr val="ffffff"/>
                </a:solidFill>
              </a:uFill>
              <a:latin typeface="Arial"/>
            </a:endParaRPr>
          </a:p>
        </p:txBody>
      </p:sp>
      <p:sp>
        <p:nvSpPr>
          <p:cNvPr id="516" name="CustomShape 37"/>
          <p:cNvSpPr/>
          <p:nvPr/>
        </p:nvSpPr>
        <p:spPr>
          <a:xfrm>
            <a:off x="5238720" y="4921920"/>
            <a:ext cx="1049760" cy="473400"/>
          </a:xfrm>
          <a:prstGeom prst="roundRect">
            <a:avLst>
              <a:gd name="adj" fmla="val 16667"/>
            </a:avLst>
          </a:prstGeom>
          <a:solidFill>
            <a:schemeClr val="accent4">
              <a:lumMod val="60000"/>
              <a:lumOff val="40000"/>
            </a:schemeClr>
          </a:solidFill>
          <a:ln w="19080">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ffffff"/>
                </a:solidFill>
                <a:uFill>
                  <a:solidFill>
                    <a:srgbClr val="ffffff"/>
                  </a:solidFill>
                </a:uFill>
                <a:latin typeface="Arial Narrow"/>
              </a:rPr>
              <a:t>Case Owner Incident 143</a:t>
            </a:r>
            <a:endParaRPr b="0" lang="de-DE" sz="1800" spc="-1" strike="noStrike">
              <a:solidFill>
                <a:srgbClr val="000000"/>
              </a:solidFill>
              <a:uFill>
                <a:solidFill>
                  <a:srgbClr val="ffffff"/>
                </a:solidFill>
              </a:uFill>
              <a:latin typeface="Arial"/>
            </a:endParaRPr>
          </a:p>
        </p:txBody>
      </p:sp>
      <p:sp>
        <p:nvSpPr>
          <p:cNvPr id="517" name="CustomShape 38"/>
          <p:cNvSpPr/>
          <p:nvPr/>
        </p:nvSpPr>
        <p:spPr>
          <a:xfrm>
            <a:off x="5238720" y="5450760"/>
            <a:ext cx="1049760" cy="473400"/>
          </a:xfrm>
          <a:prstGeom prst="roundRect">
            <a:avLst>
              <a:gd name="adj" fmla="val 16667"/>
            </a:avLst>
          </a:prstGeom>
          <a:solidFill>
            <a:schemeClr val="accent4">
              <a:lumMod val="60000"/>
              <a:lumOff val="40000"/>
            </a:schemeClr>
          </a:solidFill>
          <a:ln w="19080">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ffffff"/>
                </a:solidFill>
                <a:uFill>
                  <a:solidFill>
                    <a:srgbClr val="ffffff"/>
                  </a:solidFill>
                </a:uFill>
                <a:latin typeface="Arial Narrow"/>
              </a:rPr>
              <a:t>Case Owner Incident 144</a:t>
            </a:r>
            <a:endParaRPr b="0" lang="de-DE" sz="1800" spc="-1" strike="noStrike">
              <a:solidFill>
                <a:srgbClr val="000000"/>
              </a:solidFill>
              <a:uFill>
                <a:solidFill>
                  <a:srgbClr val="ffffff"/>
                </a:solidFill>
              </a:uFill>
              <a:latin typeface="Arial"/>
            </a:endParaRPr>
          </a:p>
        </p:txBody>
      </p:sp>
      <p:sp>
        <p:nvSpPr>
          <p:cNvPr id="518" name="CustomShape 39"/>
          <p:cNvSpPr/>
          <p:nvPr/>
        </p:nvSpPr>
        <p:spPr>
          <a:xfrm>
            <a:off x="6648480" y="4824360"/>
            <a:ext cx="1049760" cy="473400"/>
          </a:xfrm>
          <a:prstGeom prst="roundRect">
            <a:avLst>
              <a:gd name="adj" fmla="val 16667"/>
            </a:avLst>
          </a:prstGeom>
          <a:solidFill>
            <a:schemeClr val="accent4">
              <a:lumMod val="60000"/>
              <a:lumOff val="40000"/>
            </a:schemeClr>
          </a:solidFill>
          <a:ln w="19080">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ffffff"/>
                </a:solidFill>
                <a:uFill>
                  <a:solidFill>
                    <a:srgbClr val="ffffff"/>
                  </a:solidFill>
                </a:uFill>
                <a:latin typeface="Calibri"/>
              </a:rPr>
              <a:t>Case Owner</a:t>
            </a:r>
            <a:endParaRPr b="0" lang="de-DE" sz="1800" spc="-1" strike="noStrike">
              <a:solidFill>
                <a:srgbClr val="000000"/>
              </a:solidFill>
              <a:uFill>
                <a:solidFill>
                  <a:srgbClr val="ffffff"/>
                </a:solidFill>
              </a:uFill>
              <a:latin typeface="Arial"/>
            </a:endParaRPr>
          </a:p>
        </p:txBody>
      </p:sp>
      <p:sp>
        <p:nvSpPr>
          <p:cNvPr id="519" name="CustomShape 40"/>
          <p:cNvSpPr/>
          <p:nvPr/>
        </p:nvSpPr>
        <p:spPr>
          <a:xfrm>
            <a:off x="3333600" y="4467240"/>
            <a:ext cx="193680" cy="1742760"/>
          </a:xfrm>
          <a:prstGeom prst="roundRect">
            <a:avLst>
              <a:gd name="adj" fmla="val 16667"/>
            </a:avLst>
          </a:prstGeom>
          <a:solidFill>
            <a:schemeClr val="accent6"/>
          </a:solidFill>
          <a:ln w="19080">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vert="vert270"/>
          <a:p>
            <a:pPr algn="ctr">
              <a:lnSpc>
                <a:spcPct val="100000"/>
              </a:lnSpc>
            </a:pPr>
            <a:r>
              <a:rPr b="0" lang="de-DE" sz="1400" spc="-1" strike="noStrike">
                <a:solidFill>
                  <a:srgbClr val="ffffff"/>
                </a:solidFill>
                <a:uFill>
                  <a:solidFill>
                    <a:srgbClr val="ffffff"/>
                  </a:solidFill>
                </a:uFill>
                <a:latin typeface="Calibri"/>
              </a:rPr>
              <a:t>ISRM Team</a:t>
            </a:r>
            <a:endParaRPr b="0" lang="de-DE" sz="1800" spc="-1" strike="noStrike">
              <a:solidFill>
                <a:srgbClr val="000000"/>
              </a:solidFill>
              <a:uFill>
                <a:solidFill>
                  <a:srgbClr val="ffffff"/>
                </a:solidFill>
              </a:uFill>
              <a:latin typeface="Arial"/>
            </a:endParaRPr>
          </a:p>
        </p:txBody>
      </p:sp>
      <p:sp>
        <p:nvSpPr>
          <p:cNvPr id="520" name="CustomShape 41"/>
          <p:cNvSpPr/>
          <p:nvPr/>
        </p:nvSpPr>
        <p:spPr>
          <a:xfrm>
            <a:off x="639360" y="4768560"/>
            <a:ext cx="215280" cy="918720"/>
          </a:xfrm>
          <a:prstGeom prst="roundRect">
            <a:avLst>
              <a:gd name="adj" fmla="val 16667"/>
            </a:avLst>
          </a:prstGeom>
          <a:solidFill>
            <a:schemeClr val="accent6"/>
          </a:solidFill>
          <a:ln w="19080">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vert="vert270"/>
          <a:p>
            <a:pPr algn="ctr">
              <a:lnSpc>
                <a:spcPct val="100000"/>
              </a:lnSpc>
            </a:pPr>
            <a:r>
              <a:rPr b="0" lang="de-DE" sz="1400" spc="-1" strike="noStrike">
                <a:solidFill>
                  <a:srgbClr val="ffffff"/>
                </a:solidFill>
                <a:uFill>
                  <a:solidFill>
                    <a:srgbClr val="ffffff"/>
                  </a:solidFill>
                </a:uFill>
                <a:latin typeface="Calibri"/>
              </a:rPr>
              <a:t>SPM Team</a:t>
            </a:r>
            <a:endParaRPr b="0" lang="de-DE" sz="1800" spc="-1" strike="noStrike">
              <a:solidFill>
                <a:srgbClr val="000000"/>
              </a:solidFill>
              <a:uFill>
                <a:solidFill>
                  <a:srgbClr val="ffffff"/>
                </a:solidFill>
              </a:uFill>
              <a:latin typeface="Arial"/>
            </a:endParaRPr>
          </a:p>
        </p:txBody>
      </p:sp>
      <p:sp>
        <p:nvSpPr>
          <p:cNvPr id="521" name="CustomShape 42"/>
          <p:cNvSpPr/>
          <p:nvPr/>
        </p:nvSpPr>
        <p:spPr>
          <a:xfrm>
            <a:off x="1988280" y="4755240"/>
            <a:ext cx="215280" cy="918720"/>
          </a:xfrm>
          <a:prstGeom prst="roundRect">
            <a:avLst>
              <a:gd name="adj" fmla="val 16667"/>
            </a:avLst>
          </a:prstGeom>
          <a:solidFill>
            <a:schemeClr val="accent6"/>
          </a:solidFill>
          <a:ln w="19080">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vert="vert270"/>
          <a:p>
            <a:pPr algn="ctr">
              <a:lnSpc>
                <a:spcPct val="100000"/>
              </a:lnSpc>
            </a:pPr>
            <a:r>
              <a:rPr b="0" lang="de-DE" sz="1400" spc="-1" strike="noStrike">
                <a:solidFill>
                  <a:srgbClr val="ffffff"/>
                </a:solidFill>
                <a:uFill>
                  <a:solidFill>
                    <a:srgbClr val="ffffff"/>
                  </a:solidFill>
                </a:uFill>
                <a:latin typeface="Calibri"/>
              </a:rPr>
              <a:t>SLM Team</a:t>
            </a:r>
            <a:endParaRPr b="0" lang="de-DE" sz="1800" spc="-1" strike="noStrike">
              <a:solidFill>
                <a:srgbClr val="000000"/>
              </a:solidFill>
              <a:uFill>
                <a:solidFill>
                  <a:srgbClr val="ffffff"/>
                </a:solidFill>
              </a:uFill>
              <a:latin typeface="Arial"/>
            </a:endParaRPr>
          </a:p>
        </p:txBody>
      </p:sp>
      <p:sp>
        <p:nvSpPr>
          <p:cNvPr id="522" name="CustomShape 43"/>
          <p:cNvSpPr/>
          <p:nvPr/>
        </p:nvSpPr>
        <p:spPr>
          <a:xfrm>
            <a:off x="7272360" y="5549040"/>
            <a:ext cx="1076760" cy="477720"/>
          </a:xfrm>
          <a:prstGeom prst="roundRect">
            <a:avLst>
              <a:gd name="adj" fmla="val 16667"/>
            </a:avLst>
          </a:prstGeom>
          <a:solidFill>
            <a:schemeClr val="accent6"/>
          </a:solidFill>
          <a:ln w="19080">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ffffff"/>
                </a:solidFill>
                <a:uFill>
                  <a:solidFill>
                    <a:srgbClr val="ffffff"/>
                  </a:solidFill>
                </a:uFill>
                <a:latin typeface="Calibri"/>
              </a:rPr>
              <a:t>Prozess-team</a:t>
            </a:r>
            <a:endParaRPr b="0" lang="de-DE" sz="1800" spc="-1" strike="noStrike">
              <a:solidFill>
                <a:srgbClr val="000000"/>
              </a:solidFill>
              <a:uFill>
                <a:solidFill>
                  <a:srgbClr val="ffffff"/>
                </a:solidFill>
              </a:uFill>
              <a:latin typeface="Arial"/>
            </a:endParaRPr>
          </a:p>
        </p:txBody>
      </p:sp>
    </p:spTree>
  </p:cSld>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3"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Implementierung des ITSM:</a:t>
            </a:r>
            <a:r>
              <a:rPr b="0" lang="en-US" sz="3200" spc="-1" strike="noStrike">
                <a:solidFill>
                  <a:srgbClr val="205595"/>
                </a:solidFill>
                <a:uFill>
                  <a:solidFill>
                    <a:srgbClr val="ffffff"/>
                  </a:solidFill>
                </a:uFill>
                <a:latin typeface="Calibri"/>
              </a:rPr>
              <a:t>
</a:t>
            </a:r>
            <a:r>
              <a:rPr b="0" lang="en-US" sz="3200" spc="-1" strike="noStrike">
                <a:solidFill>
                  <a:srgbClr val="205595"/>
                </a:solidFill>
                <a:uFill>
                  <a:solidFill>
                    <a:srgbClr val="ffffff"/>
                  </a:solidFill>
                </a:uFill>
                <a:latin typeface="Calibri"/>
              </a:rPr>
              <a:t>Anforderungen nach FitSM-1</a:t>
            </a:r>
            <a:endParaRPr b="0" lang="en-US" sz="1800" spc="-1" strike="noStrike">
              <a:solidFill>
                <a:srgbClr val="000000"/>
              </a:solidFill>
              <a:uFill>
                <a:solidFill>
                  <a:srgbClr val="ffffff"/>
                </a:solidFill>
              </a:uFill>
              <a:latin typeface="Calibri"/>
            </a:endParaRPr>
          </a:p>
        </p:txBody>
      </p:sp>
      <p:sp>
        <p:nvSpPr>
          <p:cNvPr id="524" name="TextShape 2"/>
          <p:cNvSpPr txBox="1"/>
          <p:nvPr/>
        </p:nvSpPr>
        <p:spPr>
          <a:xfrm>
            <a:off x="6553080" y="6430680"/>
            <a:ext cx="2133360" cy="364680"/>
          </a:xfrm>
          <a:prstGeom prst="rect">
            <a:avLst/>
          </a:prstGeom>
          <a:noFill/>
          <a:ln>
            <a:noFill/>
          </a:ln>
        </p:spPr>
        <p:txBody>
          <a:bodyPr anchor="ctr"/>
          <a:p>
            <a:pPr algn="r">
              <a:lnSpc>
                <a:spcPct val="100000"/>
              </a:lnSpc>
            </a:pPr>
            <a:fld id="{E7DABE3C-5C44-4350-A325-37063CC18A1E}"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525" name="Table 3"/>
          <p:cNvGraphicFramePr/>
          <p:nvPr/>
        </p:nvGraphicFramePr>
        <p:xfrm>
          <a:off x="457200" y="1774080"/>
          <a:ext cx="8229240" cy="635400"/>
        </p:xfrm>
        <a:graphic>
          <a:graphicData uri="http://schemas.openxmlformats.org/drawingml/2006/table">
            <a:tbl>
              <a:tblPr/>
              <a:tblGrid>
                <a:gridCol w="8229600"/>
              </a:tblGrid>
              <a:tr h="201600">
                <a:tc>
                  <a:txBody>
                    <a:bodyPr lIns="68400" rIns="68400" tIns="0" bIns="0"/>
                    <a:p>
                      <a:pPr>
                        <a:lnSpc>
                          <a:spcPct val="100000"/>
                        </a:lnSpc>
                      </a:pPr>
                      <a:r>
                        <a:rPr b="0" lang="de-DE" sz="1600" spc="-1" strike="noStrike">
                          <a:solidFill>
                            <a:srgbClr val="ffffff"/>
                          </a:solidFill>
                          <a:uFill>
                            <a:solidFill>
                              <a:srgbClr val="ffffff"/>
                            </a:solidFill>
                          </a:uFill>
                          <a:latin typeface="Calibri"/>
                          <a:ea typeface="MS Gothic"/>
                        </a:rPr>
                        <a:t>GR5 Implementierung des Service-Managements (DO)</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r h="227520">
                <a:tc>
                  <a:txBody>
                    <a:bodyPr lIns="68400" rIns="68400" tIns="0" bIns="0"/>
                    <a:p>
                      <a:pPr>
                        <a:lnSpc>
                          <a:spcPct val="100000"/>
                        </a:lnSpc>
                      </a:pPr>
                      <a:r>
                        <a:rPr b="0" lang="de-DE" sz="1800" spc="-1" strike="noStrike" cap="all">
                          <a:solidFill>
                            <a:srgbClr val="ffffff"/>
                          </a:solidFill>
                          <a:uFill>
                            <a:solidFill>
                              <a:srgbClr val="ffffff"/>
                            </a:solidFill>
                          </a:uFill>
                          <a:latin typeface="Calibri"/>
                          <a:ea typeface="MS Mincho"/>
                        </a:rPr>
                        <a:t>Anforderungen</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8dcaf6"/>
                    </a:solidFill>
                  </a:tcPr>
                </a:tc>
              </a:tr>
              <a:tr h="894960">
                <a:tc>
                  <a:txBody>
                    <a:bodyPr lIns="68400" rIns="68400" tIns="0" bIns="0"/>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GR5.1 Der Service-Management-Plan muss umgesetzt werden.</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GR5.2 Innerhalb des Geltungsbereichs des SMS muss den definierten Service-Management-Prozessen gefolgt und ihre praktische Anwendung, wie auch die Einhaltung zugehöriger Richtlinien und Verfahren, durchgesetzt werden.</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Tree>
  </p:cSld>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6"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Überwachung und Bewertung des ITSM:</a:t>
            </a:r>
            <a:r>
              <a:rPr b="0" lang="en-US" sz="3200" spc="-1" strike="noStrike">
                <a:solidFill>
                  <a:srgbClr val="205595"/>
                </a:solidFill>
                <a:uFill>
                  <a:solidFill>
                    <a:srgbClr val="ffffff"/>
                  </a:solidFill>
                </a:uFill>
                <a:latin typeface="Calibri"/>
              </a:rPr>
              <a:t>
</a:t>
            </a:r>
            <a:r>
              <a:rPr b="0" lang="en-US" sz="3200" spc="-1" strike="noStrike">
                <a:solidFill>
                  <a:srgbClr val="205595"/>
                </a:solidFill>
                <a:uFill>
                  <a:solidFill>
                    <a:srgbClr val="ffffff"/>
                  </a:solidFill>
                </a:uFill>
                <a:latin typeface="Calibri"/>
              </a:rPr>
              <a:t>Anforderungen nach FitSM-1</a:t>
            </a:r>
            <a:endParaRPr b="0" lang="en-US" sz="1800" spc="-1" strike="noStrike">
              <a:solidFill>
                <a:srgbClr val="000000"/>
              </a:solidFill>
              <a:uFill>
                <a:solidFill>
                  <a:srgbClr val="ffffff"/>
                </a:solidFill>
              </a:uFill>
              <a:latin typeface="Calibri"/>
            </a:endParaRPr>
          </a:p>
        </p:txBody>
      </p:sp>
      <p:sp>
        <p:nvSpPr>
          <p:cNvPr id="527" name="TextShape 2"/>
          <p:cNvSpPr txBox="1"/>
          <p:nvPr/>
        </p:nvSpPr>
        <p:spPr>
          <a:xfrm>
            <a:off x="6553080" y="6430680"/>
            <a:ext cx="2133360" cy="364680"/>
          </a:xfrm>
          <a:prstGeom prst="rect">
            <a:avLst/>
          </a:prstGeom>
          <a:noFill/>
          <a:ln>
            <a:noFill/>
          </a:ln>
        </p:spPr>
        <p:txBody>
          <a:bodyPr anchor="ctr"/>
          <a:p>
            <a:pPr algn="r">
              <a:lnSpc>
                <a:spcPct val="100000"/>
              </a:lnSpc>
            </a:pPr>
            <a:fld id="{EB2319D2-E2DE-4691-98B4-F43E6DFA7DB7}"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528" name="Table 3"/>
          <p:cNvGraphicFramePr/>
          <p:nvPr/>
        </p:nvGraphicFramePr>
        <p:xfrm>
          <a:off x="457200" y="1774080"/>
          <a:ext cx="8229240" cy="1073520"/>
        </p:xfrm>
        <a:graphic>
          <a:graphicData uri="http://schemas.openxmlformats.org/drawingml/2006/table">
            <a:tbl>
              <a:tblPr/>
              <a:tblGrid>
                <a:gridCol w="8229600"/>
              </a:tblGrid>
              <a:tr h="201600">
                <a:tc>
                  <a:txBody>
                    <a:bodyPr lIns="68400" rIns="68400" tIns="0" bIns="0"/>
                    <a:p>
                      <a:pPr>
                        <a:lnSpc>
                          <a:spcPct val="100000"/>
                        </a:lnSpc>
                      </a:pPr>
                      <a:r>
                        <a:rPr b="0" lang="de-DE" sz="1600" spc="-1" strike="noStrike">
                          <a:solidFill>
                            <a:srgbClr val="ffffff"/>
                          </a:solidFill>
                          <a:uFill>
                            <a:solidFill>
                              <a:srgbClr val="ffffff"/>
                            </a:solidFill>
                          </a:uFill>
                          <a:latin typeface="Calibri"/>
                          <a:ea typeface="MS Gothic"/>
                        </a:rPr>
                        <a:t>GR6 Überwachung und Bewertung des Service-Managements (CHECK)</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r h="227520">
                <a:tc>
                  <a:txBody>
                    <a:bodyPr lIns="68400" rIns="68400" tIns="0" bIns="0"/>
                    <a:p>
                      <a:pPr>
                        <a:lnSpc>
                          <a:spcPct val="100000"/>
                        </a:lnSpc>
                      </a:pPr>
                      <a:r>
                        <a:rPr b="0" lang="de-DE" sz="1800" spc="-1" strike="noStrike" cap="all">
                          <a:solidFill>
                            <a:srgbClr val="ffffff"/>
                          </a:solidFill>
                          <a:uFill>
                            <a:solidFill>
                              <a:srgbClr val="ffffff"/>
                            </a:solidFill>
                          </a:uFill>
                          <a:latin typeface="Calibri"/>
                          <a:ea typeface="MS Mincho"/>
                        </a:rPr>
                        <a:t>Anforderungen</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8dcaf6"/>
                    </a:solidFill>
                  </a:tcPr>
                </a:tc>
              </a:tr>
              <a:tr h="1166400">
                <a:tc>
                  <a:txBody>
                    <a:bodyPr lIns="68400" rIns="68400" tIns="0" bIns="0"/>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GR6.1 Effektivität und Leistung des SMS und seiner Service-Management-Prozesse müssen mit Hilfe geeigneter Leistungsindikatoren gemessen und bewertet werden, um zu ermitteln, inwieweit festgelegte oder vereinbarte Ziele erreicht werden.</a:t>
                      </a:r>
                      <a:endParaRPr b="0" lang="de-DE" sz="1800" spc="-1" strike="noStrike">
                        <a:solidFill>
                          <a:srgbClr val="000000"/>
                        </a:solidFill>
                        <a:uFill>
                          <a:solidFill>
                            <a:srgbClr val="ffffff"/>
                          </a:solidFill>
                        </a:uFill>
                        <a:latin typeface="Arial"/>
                      </a:endParaRPr>
                    </a:p>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GR6.2 Bewertungen und Audits des SMS müssen durchgeführt werden, um den Reifegrad und das Maß an Konformität zu ermitteln.</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Tree>
  </p:cSld>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9"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Kontinuierliche Verbesserung des ITSM:</a:t>
            </a:r>
            <a:r>
              <a:rPr b="0" lang="en-US" sz="3200" spc="-1" strike="noStrike">
                <a:solidFill>
                  <a:srgbClr val="205595"/>
                </a:solidFill>
                <a:uFill>
                  <a:solidFill>
                    <a:srgbClr val="ffffff"/>
                  </a:solidFill>
                </a:uFill>
                <a:latin typeface="Calibri"/>
              </a:rPr>
              <a:t>
</a:t>
            </a:r>
            <a:r>
              <a:rPr b="0" lang="en-US" sz="3200" spc="-1" strike="noStrike">
                <a:solidFill>
                  <a:srgbClr val="205595"/>
                </a:solidFill>
                <a:uFill>
                  <a:solidFill>
                    <a:srgbClr val="ffffff"/>
                  </a:solidFill>
                </a:uFill>
                <a:latin typeface="Calibri"/>
              </a:rPr>
              <a:t>Anforderungen nach FitSM-1</a:t>
            </a:r>
            <a:endParaRPr b="0" lang="en-US" sz="1800" spc="-1" strike="noStrike">
              <a:solidFill>
                <a:srgbClr val="000000"/>
              </a:solidFill>
              <a:uFill>
                <a:solidFill>
                  <a:srgbClr val="ffffff"/>
                </a:solidFill>
              </a:uFill>
              <a:latin typeface="Calibri"/>
            </a:endParaRPr>
          </a:p>
        </p:txBody>
      </p:sp>
      <p:sp>
        <p:nvSpPr>
          <p:cNvPr id="530" name="TextShape 2"/>
          <p:cNvSpPr txBox="1"/>
          <p:nvPr/>
        </p:nvSpPr>
        <p:spPr>
          <a:xfrm>
            <a:off x="6553080" y="6430680"/>
            <a:ext cx="2133360" cy="364680"/>
          </a:xfrm>
          <a:prstGeom prst="rect">
            <a:avLst/>
          </a:prstGeom>
          <a:noFill/>
          <a:ln>
            <a:noFill/>
          </a:ln>
        </p:spPr>
        <p:txBody>
          <a:bodyPr anchor="ctr"/>
          <a:p>
            <a:pPr algn="r">
              <a:lnSpc>
                <a:spcPct val="100000"/>
              </a:lnSpc>
            </a:pPr>
            <a:fld id="{1767A650-028A-43E4-ACEB-80DED371BC13}"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531" name="Table 3"/>
          <p:cNvGraphicFramePr/>
          <p:nvPr/>
        </p:nvGraphicFramePr>
        <p:xfrm>
          <a:off x="457200" y="1774080"/>
          <a:ext cx="8229240" cy="1245240"/>
        </p:xfrm>
        <a:graphic>
          <a:graphicData uri="http://schemas.openxmlformats.org/drawingml/2006/table">
            <a:tbl>
              <a:tblPr/>
              <a:tblGrid>
                <a:gridCol w="8229600"/>
              </a:tblGrid>
              <a:tr h="201600">
                <a:tc>
                  <a:txBody>
                    <a:bodyPr lIns="68400" rIns="68400" tIns="0" bIns="0"/>
                    <a:p>
                      <a:pPr>
                        <a:lnSpc>
                          <a:spcPct val="100000"/>
                        </a:lnSpc>
                      </a:pPr>
                      <a:r>
                        <a:rPr b="0" lang="de-DE" sz="1600" spc="-1" strike="noStrike">
                          <a:solidFill>
                            <a:srgbClr val="ffffff"/>
                          </a:solidFill>
                          <a:uFill>
                            <a:solidFill>
                              <a:srgbClr val="ffffff"/>
                            </a:solidFill>
                          </a:uFill>
                          <a:latin typeface="Calibri"/>
                          <a:ea typeface="MS Gothic"/>
                        </a:rPr>
                        <a:t>GR7 Kontinuierliche Verbesserung des Service-Managements (ACT)</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r h="227520">
                <a:tc>
                  <a:txBody>
                    <a:bodyPr lIns="68400" rIns="68400" tIns="0" bIns="0"/>
                    <a:p>
                      <a:pPr>
                        <a:lnSpc>
                          <a:spcPct val="100000"/>
                        </a:lnSpc>
                      </a:pPr>
                      <a:r>
                        <a:rPr b="0" lang="de-DE" sz="1800" spc="-1" strike="noStrike" cap="all">
                          <a:solidFill>
                            <a:srgbClr val="ffffff"/>
                          </a:solidFill>
                          <a:uFill>
                            <a:solidFill>
                              <a:srgbClr val="ffffff"/>
                            </a:solidFill>
                          </a:uFill>
                          <a:latin typeface="Calibri"/>
                          <a:ea typeface="MS Mincho"/>
                        </a:rPr>
                        <a:t>Anforderungen</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8dcaf6"/>
                    </a:solidFill>
                  </a:tcPr>
                </a:tc>
              </a:tr>
              <a:tr h="925200">
                <a:tc>
                  <a:txBody>
                    <a:bodyPr lIns="68400" rIns="68400" tIns="0" bIns="0"/>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GR7.1 Nichtkonformität und Abweichungen von Zielen müssen identifiziert und korrigierende Maßnahmen eingeleitet werden, um ein erneutes Auftreten zu verhindern.</a:t>
                      </a:r>
                      <a:endParaRPr b="0" lang="de-DE" sz="1800" spc="-1" strike="noStrike">
                        <a:solidFill>
                          <a:srgbClr val="000000"/>
                        </a:solidFill>
                        <a:uFill>
                          <a:solidFill>
                            <a:srgbClr val="ffffff"/>
                          </a:solidFill>
                        </a:uFill>
                        <a:latin typeface="Arial"/>
                      </a:endParaRPr>
                    </a:p>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GR7.2 Verbesserungen müssen gemäß dem Prozess Continual Service Improvement Management (siehe PR14) geplant und umgesetzt werden.</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Tree>
  </p:cSld>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2"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Agenda dieses Trainings</a:t>
            </a:r>
            <a:endParaRPr b="0" lang="en-US" sz="1800" spc="-1" strike="noStrike">
              <a:solidFill>
                <a:srgbClr val="000000"/>
              </a:solidFill>
              <a:uFill>
                <a:solidFill>
                  <a:srgbClr val="ffffff"/>
                </a:solidFill>
              </a:uFill>
              <a:latin typeface="Calibri"/>
            </a:endParaRPr>
          </a:p>
        </p:txBody>
      </p:sp>
      <p:sp>
        <p:nvSpPr>
          <p:cNvPr id="533"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FitSM Foundation Zusammenfassung &amp; ITSM Basics</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Ausgewählte allgemeine Aspekte eines Service-Management-Systems (SMS)</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Wingdings" charset="2"/>
              <a:buChar char=""/>
            </a:pPr>
            <a:r>
              <a:rPr b="1" lang="en-US" sz="2800" spc="-1" strike="noStrike">
                <a:solidFill>
                  <a:srgbClr val="000000"/>
                </a:solidFill>
                <a:uFill>
                  <a:solidFill>
                    <a:srgbClr val="ffffff"/>
                  </a:solidFill>
                </a:uFill>
                <a:latin typeface="Calibri"/>
              </a:rPr>
              <a:t>ITSM Prozesse zu Betrieb und Steuerung von Services</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ITSM Prozess-Schnittstellen und -abhängigkeiten</a:t>
            </a:r>
            <a:endParaRPr b="0" lang="en-US" sz="2800" spc="-1" strike="noStrike">
              <a:solidFill>
                <a:srgbClr val="000000"/>
              </a:solidFill>
              <a:uFill>
                <a:solidFill>
                  <a:srgbClr val="ffffff"/>
                </a:solidFill>
              </a:uFill>
              <a:latin typeface="Calibri"/>
            </a:endParaRPr>
          </a:p>
        </p:txBody>
      </p:sp>
      <p:sp>
        <p:nvSpPr>
          <p:cNvPr id="534" name="TextShape 3"/>
          <p:cNvSpPr txBox="1"/>
          <p:nvPr/>
        </p:nvSpPr>
        <p:spPr>
          <a:xfrm>
            <a:off x="6553080" y="6430680"/>
            <a:ext cx="2133360" cy="364680"/>
          </a:xfrm>
          <a:prstGeom prst="rect">
            <a:avLst/>
          </a:prstGeom>
          <a:noFill/>
          <a:ln>
            <a:noFill/>
          </a:ln>
        </p:spPr>
        <p:txBody>
          <a:bodyPr anchor="ctr"/>
          <a:p>
            <a:pPr algn="r">
              <a:lnSpc>
                <a:spcPct val="100000"/>
              </a:lnSpc>
            </a:pPr>
            <a:fld id="{8253F38F-A81B-41C0-8E73-5CE5947330E3}"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5" name="TextShape 1"/>
          <p:cNvSpPr txBox="1"/>
          <p:nvPr/>
        </p:nvSpPr>
        <p:spPr>
          <a:xfrm>
            <a:off x="685800" y="2130480"/>
            <a:ext cx="7772040" cy="1469520"/>
          </a:xfrm>
          <a:prstGeom prst="rect">
            <a:avLst/>
          </a:prstGeom>
          <a:noFill/>
          <a:ln>
            <a:noFill/>
          </a:ln>
        </p:spPr>
        <p:txBody>
          <a:bodyPr anchor="ctr"/>
          <a:p>
            <a:pPr algn="ctr">
              <a:lnSpc>
                <a:spcPct val="100000"/>
              </a:lnSpc>
            </a:pPr>
            <a:r>
              <a:rPr b="1" lang="en-US" sz="3200" spc="-1" strike="noStrike">
                <a:solidFill>
                  <a:srgbClr val="205595"/>
                </a:solidFill>
                <a:uFill>
                  <a:solidFill>
                    <a:srgbClr val="ffffff"/>
                  </a:solidFill>
                </a:uFill>
                <a:latin typeface="Calibri"/>
              </a:rPr>
              <a:t>ITSM Prozesse zu Betrieb und Steuerung von Services</a:t>
            </a:r>
            <a:endParaRPr b="0" lang="en-US" sz="1800" spc="-1" strike="noStrike">
              <a:solidFill>
                <a:srgbClr val="000000"/>
              </a:solidFill>
              <a:uFill>
                <a:solidFill>
                  <a:srgbClr val="ffffff"/>
                </a:solidFill>
              </a:uFill>
              <a:latin typeface="Calibri"/>
            </a:endParaRPr>
          </a:p>
        </p:txBody>
      </p:sp>
      <p:sp>
        <p:nvSpPr>
          <p:cNvPr id="536" name="TextShape 2"/>
          <p:cNvSpPr txBox="1"/>
          <p:nvPr/>
        </p:nvSpPr>
        <p:spPr>
          <a:xfrm>
            <a:off x="6553080" y="6430680"/>
            <a:ext cx="2133360" cy="364680"/>
          </a:xfrm>
          <a:prstGeom prst="rect">
            <a:avLst/>
          </a:prstGeom>
          <a:noFill/>
          <a:ln>
            <a:noFill/>
          </a:ln>
        </p:spPr>
        <p:txBody>
          <a:bodyPr anchor="ctr"/>
          <a:p>
            <a:pPr algn="r">
              <a:lnSpc>
                <a:spcPct val="100000"/>
              </a:lnSpc>
            </a:pPr>
            <a:fld id="{312895CD-D9B2-475F-84D2-CEAE3C2DC1FA}" type="slidenum">
              <a:rPr b="0" lang="de-DE" sz="1200" spc="-1" strike="noStrike">
                <a:solidFill>
                  <a:srgbClr val="ffffff"/>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537" name="TextShape 3"/>
          <p:cNvSpPr txBox="1"/>
          <p:nvPr/>
        </p:nvSpPr>
        <p:spPr>
          <a:xfrm>
            <a:off x="1371600" y="3886200"/>
            <a:ext cx="6400440" cy="1752120"/>
          </a:xfrm>
          <a:prstGeom prst="rect">
            <a:avLst/>
          </a:prstGeom>
          <a:noFill/>
          <a:ln>
            <a:noFill/>
          </a:ln>
        </p:spPr>
        <p:txBody>
          <a:bodyPr/>
          <a:p>
            <a:pPr algn="ctr"/>
            <a:endParaRPr b="0" lang="de-DE" sz="3200" spc="-1" strike="noStrike">
              <a:solidFill>
                <a:srgbClr val="000000"/>
              </a:solidFill>
              <a:uFill>
                <a:solidFill>
                  <a:srgbClr val="ffffff"/>
                </a:solidFill>
              </a:uFill>
              <a:latin typeface="Arial"/>
            </a:endParaRPr>
          </a:p>
        </p:txBody>
      </p:sp>
    </p:spTree>
  </p:cSld>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8"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Übersicht</a:t>
            </a:r>
            <a:endParaRPr b="0" lang="en-US" sz="1800" spc="-1" strike="noStrike">
              <a:solidFill>
                <a:srgbClr val="000000"/>
              </a:solidFill>
              <a:uFill>
                <a:solidFill>
                  <a:srgbClr val="ffffff"/>
                </a:solidFill>
              </a:uFill>
              <a:latin typeface="Calibri"/>
            </a:endParaRPr>
          </a:p>
        </p:txBody>
      </p:sp>
      <p:sp>
        <p:nvSpPr>
          <p:cNvPr id="539"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Incident &amp; Service Request Management (ISRM)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Problem Management (PM)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Configuration Management (CONFM)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Change Management (CHM)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Release &amp; Deployment Management (RDM)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Continual Service Improvement Management (CSI)</a:t>
            </a:r>
            <a:endParaRPr b="0" lang="en-US" sz="2800" spc="-1" strike="noStrike">
              <a:solidFill>
                <a:srgbClr val="000000"/>
              </a:solidFill>
              <a:uFill>
                <a:solidFill>
                  <a:srgbClr val="ffffff"/>
                </a:solidFill>
              </a:uFill>
              <a:latin typeface="Calibri"/>
            </a:endParaRPr>
          </a:p>
        </p:txBody>
      </p:sp>
      <p:sp>
        <p:nvSpPr>
          <p:cNvPr id="540" name="TextShape 3"/>
          <p:cNvSpPr txBox="1"/>
          <p:nvPr/>
        </p:nvSpPr>
        <p:spPr>
          <a:xfrm>
            <a:off x="6553080" y="6430680"/>
            <a:ext cx="2133360" cy="364680"/>
          </a:xfrm>
          <a:prstGeom prst="rect">
            <a:avLst/>
          </a:prstGeom>
          <a:noFill/>
          <a:ln>
            <a:noFill/>
          </a:ln>
        </p:spPr>
        <p:txBody>
          <a:bodyPr anchor="ctr"/>
          <a:p>
            <a:pPr algn="r">
              <a:lnSpc>
                <a:spcPct val="100000"/>
              </a:lnSpc>
            </a:pPr>
            <a:fld id="{D400B1E2-CF29-4BAE-A5AF-88F316730CBE}"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1"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Einheitliche Struktur der Präsentation von ITSM-Prozessen in diesem Training</a:t>
            </a:r>
            <a:endParaRPr b="0" lang="en-US" sz="1800" spc="-1" strike="noStrike">
              <a:solidFill>
                <a:srgbClr val="000000"/>
              </a:solidFill>
              <a:uFill>
                <a:solidFill>
                  <a:srgbClr val="ffffff"/>
                </a:solidFill>
              </a:uFill>
              <a:latin typeface="Calibri"/>
            </a:endParaRPr>
          </a:p>
        </p:txBody>
      </p:sp>
      <p:sp>
        <p:nvSpPr>
          <p:cNvPr id="542"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Zielsetzung</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Wichtige Begriffe &amp; Konzepte</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Prozessspezifische Anforderungen nach FitSM-1</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Initiale Einrichtung des Prozesses</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Inputs &amp; Outputs</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Fortlaufende Prozessaktivitäten</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Rollen und Verantwortlichkeiten</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Kritische Erfolgsfaktoren &amp; KPIs</a:t>
            </a:r>
            <a:endParaRPr b="0" lang="en-US" sz="2800" spc="-1" strike="noStrike">
              <a:solidFill>
                <a:srgbClr val="000000"/>
              </a:solidFill>
              <a:uFill>
                <a:solidFill>
                  <a:srgbClr val="ffffff"/>
                </a:solidFill>
              </a:uFill>
              <a:latin typeface="Calibri"/>
            </a:endParaRPr>
          </a:p>
          <a:p>
            <a:pPr marL="343080" indent="-342720">
              <a:lnSpc>
                <a:spcPct val="100000"/>
              </a:lnSpc>
              <a:buClr>
                <a:srgbClr val="c0504d"/>
              </a:buClr>
              <a:buFont typeface="Arial"/>
              <a:buChar char="•"/>
            </a:pPr>
            <a:r>
              <a:rPr b="0" lang="en-US" sz="2800" spc="-1" strike="noStrike">
                <a:solidFill>
                  <a:srgbClr val="c0504d"/>
                </a:solidFill>
                <a:uFill>
                  <a:solidFill>
                    <a:srgbClr val="ffffff"/>
                  </a:solidFill>
                </a:uFill>
                <a:latin typeface="Calibri"/>
              </a:rPr>
              <a:t>Einfaches Anwendungsbeispiel</a:t>
            </a:r>
            <a:endParaRPr b="0" lang="en-US" sz="2800" spc="-1" strike="noStrike">
              <a:solidFill>
                <a:srgbClr val="000000"/>
              </a:solidFill>
              <a:uFill>
                <a:solidFill>
                  <a:srgbClr val="ffffff"/>
                </a:solidFill>
              </a:uFill>
              <a:latin typeface="Calibri"/>
            </a:endParaRPr>
          </a:p>
        </p:txBody>
      </p:sp>
      <p:sp>
        <p:nvSpPr>
          <p:cNvPr id="543" name="TextShape 3"/>
          <p:cNvSpPr txBox="1"/>
          <p:nvPr/>
        </p:nvSpPr>
        <p:spPr>
          <a:xfrm>
            <a:off x="6553080" y="6430680"/>
            <a:ext cx="2133360" cy="364680"/>
          </a:xfrm>
          <a:prstGeom prst="rect">
            <a:avLst/>
          </a:prstGeom>
          <a:noFill/>
          <a:ln>
            <a:noFill/>
          </a:ln>
        </p:spPr>
        <p:txBody>
          <a:bodyPr anchor="ctr"/>
          <a:p>
            <a:pPr algn="r">
              <a:lnSpc>
                <a:spcPct val="100000"/>
              </a:lnSpc>
            </a:pPr>
            <a:fld id="{5856E8C4-1C14-4668-994C-6307D5FF11B5}"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pic>
        <p:nvPicPr>
          <p:cNvPr id="544" name="Picture 2" descr=""/>
          <p:cNvPicPr/>
          <p:nvPr/>
        </p:nvPicPr>
        <p:blipFill>
          <a:blip r:embed="rId1"/>
          <a:stretch/>
        </p:blipFill>
        <p:spPr>
          <a:xfrm>
            <a:off x="5451840" y="5816160"/>
            <a:ext cx="503280" cy="503280"/>
          </a:xfrm>
          <a:prstGeom prst="rect">
            <a:avLst/>
          </a:prstGeom>
          <a:ln>
            <a:noFill/>
          </a:ln>
        </p:spPr>
      </p:pic>
      <p:sp>
        <p:nvSpPr>
          <p:cNvPr id="545" name="CustomShape 4"/>
          <p:cNvSpPr/>
          <p:nvPr/>
        </p:nvSpPr>
        <p:spPr>
          <a:xfrm>
            <a:off x="6324480" y="5381640"/>
            <a:ext cx="266400" cy="942480"/>
          </a:xfrm>
          <a:prstGeom prst="rightBrace">
            <a:avLst>
              <a:gd name="adj1" fmla="val 40476"/>
              <a:gd name="adj2" fmla="val 50000"/>
            </a:avLst>
          </a:prstGeom>
          <a:noFill/>
          <a:ln>
            <a:roun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546" name="CustomShape 5"/>
          <p:cNvSpPr/>
          <p:nvPr/>
        </p:nvSpPr>
        <p:spPr>
          <a:xfrm>
            <a:off x="6806160" y="5529960"/>
            <a:ext cx="1672920" cy="639000"/>
          </a:xfrm>
          <a:prstGeom prst="rect">
            <a:avLst/>
          </a:prstGeom>
          <a:noFill/>
          <a:ln w="9360">
            <a:noFill/>
          </a:ln>
        </p:spPr>
        <p:style>
          <a:lnRef idx="0"/>
          <a:fillRef idx="0"/>
          <a:effectRef idx="0"/>
          <a:fontRef idx="minor"/>
        </p:style>
        <p:txBody>
          <a:bodyPr wrap="none" lIns="90000" rIns="90000" tIns="45000" bIns="45000"/>
          <a:p>
            <a:pPr>
              <a:lnSpc>
                <a:spcPct val="100000"/>
              </a:lnSpc>
            </a:pPr>
            <a:r>
              <a:rPr b="0" lang="de-DE" sz="1800" spc="-1" strike="noStrike">
                <a:solidFill>
                  <a:srgbClr val="000000"/>
                </a:solidFill>
                <a:uFill>
                  <a:solidFill>
                    <a:srgbClr val="ffffff"/>
                  </a:solidFill>
                </a:uFill>
                <a:latin typeface="Calibri"/>
              </a:rPr>
              <a:t>für ausgewählte</a:t>
            </a:r>
            <a:endParaRPr b="0" lang="de-DE" sz="1800" spc="-1" strike="noStrike">
              <a:solidFill>
                <a:srgbClr val="000000"/>
              </a:solidFill>
              <a:uFill>
                <a:solidFill>
                  <a:srgbClr val="ffffff"/>
                </a:solidFill>
              </a:uFill>
              <a:latin typeface="Arial"/>
            </a:endParaRPr>
          </a:p>
          <a:p>
            <a:pPr>
              <a:lnSpc>
                <a:spcPct val="100000"/>
              </a:lnSpc>
            </a:pPr>
            <a:r>
              <a:rPr b="0" lang="de-DE" sz="1800" spc="-1" strike="noStrike">
                <a:solidFill>
                  <a:srgbClr val="000000"/>
                </a:solidFill>
                <a:uFill>
                  <a:solidFill>
                    <a:srgbClr val="ffffff"/>
                  </a:solidFill>
                </a:uFill>
                <a:latin typeface="Calibri"/>
              </a:rPr>
              <a:t>ITSM Prozesse</a:t>
            </a:r>
            <a:endParaRPr b="0" lang="de-DE" sz="1800" spc="-1" strike="noStrike">
              <a:solidFill>
                <a:srgbClr val="000000"/>
              </a:solidFill>
              <a:uFill>
                <a:solidFill>
                  <a:srgbClr val="ffffff"/>
                </a:solidFill>
              </a:uFill>
              <a:latin typeface="Arial"/>
            </a:endParaRPr>
          </a:p>
        </p:txBody>
      </p:sp>
    </p:spTree>
  </p:cSld>
</p:sld>
</file>

<file path=ppt/slides/slide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7"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Übersicht</a:t>
            </a:r>
            <a:endParaRPr b="0" lang="en-US" sz="1800" spc="-1" strike="noStrike">
              <a:solidFill>
                <a:srgbClr val="000000"/>
              </a:solidFill>
              <a:uFill>
                <a:solidFill>
                  <a:srgbClr val="ffffff"/>
                </a:solidFill>
              </a:uFill>
              <a:latin typeface="Calibri"/>
            </a:endParaRPr>
          </a:p>
        </p:txBody>
      </p:sp>
      <p:sp>
        <p:nvSpPr>
          <p:cNvPr id="548"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1" lang="en-US" sz="2800" spc="-1" strike="noStrike">
                <a:solidFill>
                  <a:srgbClr val="000000"/>
                </a:solidFill>
                <a:uFill>
                  <a:solidFill>
                    <a:srgbClr val="ffffff"/>
                  </a:solidFill>
                </a:uFill>
                <a:latin typeface="Calibri"/>
              </a:rPr>
              <a:t>Incident &amp; Service Request Management (ISRM)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Problem Management (PM)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Configuration Management (CONFM)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Change Management (CHM)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Release &amp; Deployment Management (RDM)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Continual Service Improvement Management (CSI)</a:t>
            </a:r>
            <a:endParaRPr b="0" lang="en-US" sz="2800" spc="-1" strike="noStrike">
              <a:solidFill>
                <a:srgbClr val="000000"/>
              </a:solidFill>
              <a:uFill>
                <a:solidFill>
                  <a:srgbClr val="ffffff"/>
                </a:solidFill>
              </a:uFill>
              <a:latin typeface="Calibri"/>
            </a:endParaRPr>
          </a:p>
        </p:txBody>
      </p:sp>
      <p:sp>
        <p:nvSpPr>
          <p:cNvPr id="549" name="TextShape 3"/>
          <p:cNvSpPr txBox="1"/>
          <p:nvPr/>
        </p:nvSpPr>
        <p:spPr>
          <a:xfrm>
            <a:off x="6553080" y="6430680"/>
            <a:ext cx="2133360" cy="364680"/>
          </a:xfrm>
          <a:prstGeom prst="rect">
            <a:avLst/>
          </a:prstGeom>
          <a:noFill/>
          <a:ln>
            <a:noFill/>
          </a:ln>
        </p:spPr>
        <p:txBody>
          <a:bodyPr anchor="ctr"/>
          <a:p>
            <a:pPr algn="r">
              <a:lnSpc>
                <a:spcPct val="100000"/>
              </a:lnSpc>
            </a:pPr>
            <a:fld id="{D3EE5234-F177-471F-8A38-C2331A667BDB}"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TextShape 1"/>
          <p:cNvSpPr txBox="1"/>
          <p:nvPr/>
        </p:nvSpPr>
        <p:spPr>
          <a:xfrm>
            <a:off x="685800" y="2130480"/>
            <a:ext cx="7772040" cy="1469520"/>
          </a:xfrm>
          <a:prstGeom prst="rect">
            <a:avLst/>
          </a:prstGeom>
          <a:noFill/>
          <a:ln>
            <a:noFill/>
          </a:ln>
        </p:spPr>
        <p:txBody>
          <a:bodyPr anchor="ctr"/>
          <a:p>
            <a:pPr algn="ctr">
              <a:lnSpc>
                <a:spcPct val="100000"/>
              </a:lnSpc>
            </a:pPr>
            <a:r>
              <a:rPr b="1" lang="en-US" sz="3200" spc="-1" strike="noStrike">
                <a:solidFill>
                  <a:srgbClr val="205595"/>
                </a:solidFill>
                <a:uFill>
                  <a:solidFill>
                    <a:srgbClr val="ffffff"/>
                  </a:solidFill>
                </a:uFill>
                <a:latin typeface="Calibri"/>
              </a:rPr>
              <a:t>FitSM Foundation Zusammenfassung &amp; </a:t>
            </a:r>
            <a:r>
              <a:rPr b="1" lang="en-US" sz="3200" spc="-1" strike="noStrike">
                <a:solidFill>
                  <a:srgbClr val="205595"/>
                </a:solidFill>
                <a:uFill>
                  <a:solidFill>
                    <a:srgbClr val="ffffff"/>
                  </a:solidFill>
                </a:uFill>
                <a:latin typeface="Calibri"/>
              </a:rPr>
              <a:t>
</a:t>
            </a:r>
            <a:r>
              <a:rPr b="1" lang="en-US" sz="3200" spc="-1" strike="noStrike">
                <a:solidFill>
                  <a:srgbClr val="205595"/>
                </a:solidFill>
                <a:uFill>
                  <a:solidFill>
                    <a:srgbClr val="ffffff"/>
                  </a:solidFill>
                </a:uFill>
                <a:latin typeface="Calibri"/>
              </a:rPr>
              <a:t>ITSM Basics</a:t>
            </a:r>
            <a:endParaRPr b="0" lang="en-US" sz="1800" spc="-1" strike="noStrike">
              <a:solidFill>
                <a:srgbClr val="000000"/>
              </a:solidFill>
              <a:uFill>
                <a:solidFill>
                  <a:srgbClr val="ffffff"/>
                </a:solidFill>
              </a:uFill>
              <a:latin typeface="Calibri"/>
            </a:endParaRPr>
          </a:p>
        </p:txBody>
      </p:sp>
      <p:sp>
        <p:nvSpPr>
          <p:cNvPr id="173" name="TextShape 2"/>
          <p:cNvSpPr txBox="1"/>
          <p:nvPr/>
        </p:nvSpPr>
        <p:spPr>
          <a:xfrm>
            <a:off x="6553080" y="6430680"/>
            <a:ext cx="2133360" cy="364680"/>
          </a:xfrm>
          <a:prstGeom prst="rect">
            <a:avLst/>
          </a:prstGeom>
          <a:noFill/>
          <a:ln>
            <a:noFill/>
          </a:ln>
        </p:spPr>
        <p:txBody>
          <a:bodyPr anchor="ctr"/>
          <a:p>
            <a:pPr algn="r">
              <a:lnSpc>
                <a:spcPct val="100000"/>
              </a:lnSpc>
            </a:pPr>
            <a:fld id="{B7895EEF-0E48-4D10-934A-7F7908B22A3C}" type="slidenum">
              <a:rPr b="0" lang="de-DE" sz="1200" spc="-1" strike="noStrike">
                <a:solidFill>
                  <a:srgbClr val="ffffff"/>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174" name="TextShape 3"/>
          <p:cNvSpPr txBox="1"/>
          <p:nvPr/>
        </p:nvSpPr>
        <p:spPr>
          <a:xfrm>
            <a:off x="1371600" y="3886200"/>
            <a:ext cx="6400440" cy="1752120"/>
          </a:xfrm>
          <a:prstGeom prst="rect">
            <a:avLst/>
          </a:prstGeom>
          <a:noFill/>
          <a:ln>
            <a:noFill/>
          </a:ln>
        </p:spPr>
        <p:txBody>
          <a:bodyPr/>
          <a:p>
            <a:pPr algn="ctr"/>
            <a:endParaRPr b="0" lang="de-DE" sz="3200" spc="-1" strike="noStrike">
              <a:solidFill>
                <a:srgbClr val="000000"/>
              </a:solidFill>
              <a:uFill>
                <a:solidFill>
                  <a:srgbClr val="ffffff"/>
                </a:solidFill>
              </a:uFill>
              <a:latin typeface="Arial"/>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0" name="TextShape 1"/>
          <p:cNvSpPr txBox="1"/>
          <p:nvPr/>
        </p:nvSpPr>
        <p:spPr>
          <a:xfrm>
            <a:off x="685800" y="2130480"/>
            <a:ext cx="7772040" cy="1469520"/>
          </a:xfrm>
          <a:prstGeom prst="rect">
            <a:avLst/>
          </a:prstGeom>
          <a:noFill/>
          <a:ln>
            <a:noFill/>
          </a:ln>
        </p:spPr>
        <p:txBody>
          <a:bodyPr anchor="ctr"/>
          <a:p>
            <a:pPr algn="ctr">
              <a:lnSpc>
                <a:spcPct val="100000"/>
              </a:lnSpc>
            </a:pPr>
            <a:r>
              <a:rPr b="1" lang="en-US" sz="3200" spc="-1" strike="noStrike">
                <a:solidFill>
                  <a:srgbClr val="205595"/>
                </a:solidFill>
                <a:uFill>
                  <a:solidFill>
                    <a:srgbClr val="ffffff"/>
                  </a:solidFill>
                </a:uFill>
                <a:latin typeface="Calibri"/>
              </a:rPr>
              <a:t>Incident &amp; Service Request Management (ISRM)</a:t>
            </a:r>
            <a:endParaRPr b="0" lang="en-US" sz="1800" spc="-1" strike="noStrike">
              <a:solidFill>
                <a:srgbClr val="000000"/>
              </a:solidFill>
              <a:uFill>
                <a:solidFill>
                  <a:srgbClr val="ffffff"/>
                </a:solidFill>
              </a:uFill>
              <a:latin typeface="Calibri"/>
            </a:endParaRPr>
          </a:p>
        </p:txBody>
      </p:sp>
      <p:sp>
        <p:nvSpPr>
          <p:cNvPr id="551" name="TextShape 2"/>
          <p:cNvSpPr txBox="1"/>
          <p:nvPr/>
        </p:nvSpPr>
        <p:spPr>
          <a:xfrm>
            <a:off x="6553080" y="6430680"/>
            <a:ext cx="2133360" cy="364680"/>
          </a:xfrm>
          <a:prstGeom prst="rect">
            <a:avLst/>
          </a:prstGeom>
          <a:noFill/>
          <a:ln>
            <a:noFill/>
          </a:ln>
        </p:spPr>
        <p:txBody>
          <a:bodyPr anchor="ctr"/>
          <a:p>
            <a:pPr algn="r">
              <a:lnSpc>
                <a:spcPct val="100000"/>
              </a:lnSpc>
            </a:pPr>
            <a:fld id="{4AE96FB1-361A-43F6-9868-5212D173B9DD}" type="slidenum">
              <a:rPr b="0" lang="de-DE" sz="1200" spc="-1" strike="noStrike">
                <a:solidFill>
                  <a:srgbClr val="ffffff"/>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552" name="TextShape 3"/>
          <p:cNvSpPr txBox="1"/>
          <p:nvPr/>
        </p:nvSpPr>
        <p:spPr>
          <a:xfrm>
            <a:off x="1371600" y="3886200"/>
            <a:ext cx="6400440" cy="1752120"/>
          </a:xfrm>
          <a:prstGeom prst="rect">
            <a:avLst/>
          </a:prstGeom>
          <a:noFill/>
          <a:ln>
            <a:noFill/>
          </a:ln>
        </p:spPr>
        <p:txBody>
          <a:bodyPr/>
          <a:p>
            <a:pPr algn="ctr"/>
            <a:endParaRPr b="0" lang="de-DE" sz="3200" spc="-1" strike="noStrike">
              <a:solidFill>
                <a:srgbClr val="000000"/>
              </a:solidFill>
              <a:uFill>
                <a:solidFill>
                  <a:srgbClr val="ffffff"/>
                </a:solidFill>
              </a:uFill>
              <a:latin typeface="Arial"/>
            </a:endParaRPr>
          </a:p>
        </p:txBody>
      </p:sp>
      <p:sp>
        <p:nvSpPr>
          <p:cNvPr id="553" name="CustomShape 4"/>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554" name="CustomShape 5"/>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de-DE" sz="1800" spc="-1" strike="noStrike">
                <a:solidFill>
                  <a:srgbClr val="ffffff"/>
                </a:solidFill>
                <a:uFill>
                  <a:solidFill>
                    <a:srgbClr val="ffffff"/>
                  </a:solidFill>
                </a:uFill>
                <a:latin typeface="Calibri"/>
              </a:rPr>
              <a:t>Zielsetzung</a:t>
            </a:r>
            <a:endParaRPr b="0" lang="de-DE" sz="1800" spc="-1" strike="noStrike">
              <a:solidFill>
                <a:srgbClr val="000000"/>
              </a:solidFill>
              <a:uFill>
                <a:solidFill>
                  <a:srgbClr val="ffffff"/>
                </a:solidFill>
              </a:uFill>
              <a:latin typeface="Arial"/>
            </a:endParaRPr>
          </a:p>
        </p:txBody>
      </p:sp>
      <p:sp>
        <p:nvSpPr>
          <p:cNvPr id="555" name="CustomShape 6"/>
          <p:cNvSpPr/>
          <p:nvPr/>
        </p:nvSpPr>
        <p:spPr>
          <a:xfrm>
            <a:off x="1445760" y="4448520"/>
            <a:ext cx="6212160" cy="913320"/>
          </a:xfrm>
          <a:prstGeom prst="rect">
            <a:avLst/>
          </a:prstGeom>
          <a:noFill/>
          <a:ln>
            <a:noFill/>
          </a:ln>
        </p:spPr>
        <p:style>
          <a:lnRef idx="0"/>
          <a:fillRef idx="0"/>
          <a:effectRef idx="0"/>
          <a:fontRef idx="minor"/>
        </p:style>
        <p:txBody>
          <a:bodyPr lIns="90000" rIns="90000" tIns="45000" bIns="45000"/>
          <a:p>
            <a:pPr>
              <a:lnSpc>
                <a:spcPct val="100000"/>
              </a:lnSpc>
            </a:pPr>
            <a:r>
              <a:rPr b="0" lang="de-DE" sz="1800" spc="-1" strike="noStrike">
                <a:solidFill>
                  <a:srgbClr val="000000"/>
                </a:solidFill>
                <a:uFill>
                  <a:solidFill>
                    <a:srgbClr val="ffffff"/>
                  </a:solidFill>
                </a:uFill>
                <a:latin typeface="Calibri"/>
              </a:rPr>
              <a:t>Wiederherstellung des normalen / vereinbarten Service-Betriebs innerhalb der vereinbarten Zeit nach dem Auftreten eines Incidents sowie die Behandlung von Service-Requests</a:t>
            </a:r>
            <a:endParaRPr b="0" lang="de-DE" sz="1800" spc="-1" strike="noStrike">
              <a:solidFill>
                <a:srgbClr val="000000"/>
              </a:solidFill>
              <a:uFill>
                <a:solidFill>
                  <a:srgbClr val="ffffff"/>
                </a:solidFill>
              </a:uFill>
              <a:latin typeface="Arial"/>
            </a:endParaRPr>
          </a:p>
        </p:txBody>
      </p:sp>
    </p:spTree>
  </p:cSld>
</p:sld>
</file>

<file path=ppt/slides/slide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6"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ISRM: Wichtige Begriffe &amp; Konzepte</a:t>
            </a:r>
            <a:endParaRPr b="0" lang="en-US" sz="1800" spc="-1" strike="noStrike">
              <a:solidFill>
                <a:srgbClr val="000000"/>
              </a:solidFill>
              <a:uFill>
                <a:solidFill>
                  <a:srgbClr val="ffffff"/>
                </a:solidFill>
              </a:uFill>
              <a:latin typeface="Calibri"/>
            </a:endParaRPr>
          </a:p>
        </p:txBody>
      </p:sp>
      <p:sp>
        <p:nvSpPr>
          <p:cNvPr id="557" name="TextShape 2"/>
          <p:cNvSpPr txBox="1"/>
          <p:nvPr/>
        </p:nvSpPr>
        <p:spPr>
          <a:xfrm>
            <a:off x="457200" y="1696680"/>
            <a:ext cx="8229240" cy="4625640"/>
          </a:xfrm>
          <a:prstGeom prst="rect">
            <a:avLst/>
          </a:prstGeom>
          <a:noFill/>
          <a:ln>
            <a:noFill/>
          </a:ln>
        </p:spPr>
        <p:txBody>
          <a:bodyPr/>
          <a:p>
            <a:endParaRPr b="0" lang="en-US" sz="2800" spc="-1" strike="noStrike">
              <a:solidFill>
                <a:srgbClr val="000000"/>
              </a:solidFill>
              <a:uFill>
                <a:solidFill>
                  <a:srgbClr val="ffffff"/>
                </a:solidFill>
              </a:uFill>
              <a:latin typeface="Calibri"/>
            </a:endParaRPr>
          </a:p>
        </p:txBody>
      </p:sp>
      <p:sp>
        <p:nvSpPr>
          <p:cNvPr id="558" name="TextShape 3"/>
          <p:cNvSpPr txBox="1"/>
          <p:nvPr/>
        </p:nvSpPr>
        <p:spPr>
          <a:xfrm>
            <a:off x="6553080" y="6430680"/>
            <a:ext cx="2133360" cy="364680"/>
          </a:xfrm>
          <a:prstGeom prst="rect">
            <a:avLst/>
          </a:prstGeom>
          <a:noFill/>
          <a:ln>
            <a:noFill/>
          </a:ln>
        </p:spPr>
        <p:txBody>
          <a:bodyPr anchor="ctr"/>
          <a:p>
            <a:pPr algn="r">
              <a:lnSpc>
                <a:spcPct val="100000"/>
              </a:lnSpc>
            </a:pPr>
            <a:fld id="{8637B21A-A849-439F-BACD-BE941EFBB924}"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559" name="Table 4"/>
          <p:cNvGraphicFramePr/>
          <p:nvPr/>
        </p:nvGraphicFramePr>
        <p:xfrm>
          <a:off x="457200" y="1696680"/>
          <a:ext cx="8229240" cy="1694880"/>
        </p:xfrm>
        <a:graphic>
          <a:graphicData uri="http://schemas.openxmlformats.org/drawingml/2006/table">
            <a:tbl>
              <a:tblPr/>
              <a:tblGrid>
                <a:gridCol w="8229600"/>
              </a:tblGrid>
              <a:tr h="22356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nach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1471320">
                <a:tc>
                  <a:txBody>
                    <a:bodyPr lIns="68400" rIns="68400" tIns="0" bIns="0"/>
                    <a:p>
                      <a:pPr>
                        <a:lnSpc>
                          <a:spcPct val="100000"/>
                        </a:lnSpc>
                      </a:pPr>
                      <a:r>
                        <a:rPr b="0" lang="de-DE" sz="2000" spc="-1" strike="noStrike">
                          <a:solidFill>
                            <a:srgbClr val="000000"/>
                          </a:solidFill>
                          <a:uFill>
                            <a:solidFill>
                              <a:srgbClr val="ffffff"/>
                            </a:solidFill>
                          </a:uFill>
                          <a:latin typeface="Calibri"/>
                        </a:rPr>
                        <a:t>Incident:</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Ungeplante Unterbrechung im Betrieb eines </a:t>
                      </a:r>
                      <a:r>
                        <a:rPr b="0" i="1" lang="de-DE" sz="1800" spc="-1" strike="noStrike">
                          <a:solidFill>
                            <a:srgbClr val="000000"/>
                          </a:solidFill>
                          <a:uFill>
                            <a:solidFill>
                              <a:srgbClr val="ffffff"/>
                            </a:solidFill>
                          </a:uFill>
                          <a:latin typeface="Calibri"/>
                        </a:rPr>
                        <a:t>Service</a:t>
                      </a:r>
                      <a:r>
                        <a:rPr b="0" lang="de-DE" sz="1800" spc="-1" strike="noStrike">
                          <a:solidFill>
                            <a:srgbClr val="000000"/>
                          </a:solidFill>
                          <a:uFill>
                            <a:solidFill>
                              <a:srgbClr val="ffffff"/>
                            </a:solidFill>
                          </a:uFill>
                          <a:latin typeface="Calibri"/>
                        </a:rPr>
                        <a:t> bzw. einer </a:t>
                      </a:r>
                      <a:r>
                        <a:rPr b="0" i="1" lang="de-DE" sz="1800" spc="-1" strike="noStrike">
                          <a:solidFill>
                            <a:srgbClr val="000000"/>
                          </a:solidFill>
                          <a:uFill>
                            <a:solidFill>
                              <a:srgbClr val="ffffff"/>
                            </a:solidFill>
                          </a:uFill>
                          <a:latin typeface="Calibri"/>
                        </a:rPr>
                        <a:t>Servicekomponente </a:t>
                      </a:r>
                      <a:r>
                        <a:rPr b="0" lang="de-DE" sz="1800" spc="-1" strike="noStrike">
                          <a:solidFill>
                            <a:srgbClr val="000000"/>
                          </a:solidFill>
                          <a:uFill>
                            <a:solidFill>
                              <a:srgbClr val="ffffff"/>
                            </a:solidFill>
                          </a:uFill>
                          <a:latin typeface="Calibri"/>
                        </a:rPr>
                        <a:t>oder Verschlechterung der Servicequalität gegenüber dem erwarteten oder vereinbarten Niveau gemäß </a:t>
                      </a:r>
                      <a:r>
                        <a:rPr b="0" i="1" lang="de-DE" sz="1800" spc="-1" strike="noStrike">
                          <a:solidFill>
                            <a:srgbClr val="000000"/>
                          </a:solidFill>
                          <a:uFill>
                            <a:solidFill>
                              <a:srgbClr val="ffffff"/>
                            </a:solidFill>
                          </a:uFill>
                          <a:latin typeface="Calibri"/>
                        </a:rPr>
                        <a:t>Service Level Agreements </a:t>
                      </a:r>
                      <a:r>
                        <a:rPr b="0" lang="de-DE" sz="1800" spc="-1" strike="noStrike">
                          <a:solidFill>
                            <a:srgbClr val="000000"/>
                          </a:solidFill>
                          <a:uFill>
                            <a:solidFill>
                              <a:srgbClr val="ffffff"/>
                            </a:solidFill>
                          </a:uFill>
                          <a:latin typeface="Calibri"/>
                        </a:rPr>
                        <a:t>(SLAs), </a:t>
                      </a:r>
                      <a:r>
                        <a:rPr b="0" i="1" lang="de-DE" sz="1800" spc="-1" strike="noStrike">
                          <a:solidFill>
                            <a:srgbClr val="000000"/>
                          </a:solidFill>
                          <a:uFill>
                            <a:solidFill>
                              <a:srgbClr val="ffffff"/>
                            </a:solidFill>
                          </a:uFill>
                          <a:latin typeface="Calibri"/>
                        </a:rPr>
                        <a:t>Operational Level Agreements </a:t>
                      </a:r>
                      <a:r>
                        <a:rPr b="0" lang="de-DE" sz="1800" spc="-1" strike="noStrike">
                          <a:solidFill>
                            <a:srgbClr val="000000"/>
                          </a:solidFill>
                          <a:uFill>
                            <a:solidFill>
                              <a:srgbClr val="ffffff"/>
                            </a:solidFill>
                          </a:uFill>
                          <a:latin typeface="Calibri"/>
                        </a:rPr>
                        <a:t>(OLAs) und </a:t>
                      </a:r>
                      <a:r>
                        <a:rPr b="0" i="1" lang="de-DE" sz="1800" spc="-1" strike="noStrike">
                          <a:solidFill>
                            <a:srgbClr val="000000"/>
                          </a:solidFill>
                          <a:uFill>
                            <a:solidFill>
                              <a:srgbClr val="ffffff"/>
                            </a:solidFill>
                          </a:uFill>
                          <a:latin typeface="Calibri"/>
                        </a:rPr>
                        <a:t>Underpinning Agreements </a:t>
                      </a:r>
                      <a:r>
                        <a:rPr b="0" lang="de-DE" sz="1800" spc="-1" strike="noStrike">
                          <a:solidFill>
                            <a:srgbClr val="000000"/>
                          </a:solidFill>
                          <a:uFill>
                            <a:solidFill>
                              <a:srgbClr val="ffffff"/>
                            </a:solidFill>
                          </a:uFill>
                          <a:latin typeface="Calibri"/>
                        </a:rPr>
                        <a:t>(UAs)</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graphicFrame>
        <p:nvGraphicFramePr>
          <p:cNvPr id="560" name="Table 5"/>
          <p:cNvGraphicFramePr/>
          <p:nvPr/>
        </p:nvGraphicFramePr>
        <p:xfrm>
          <a:off x="457200" y="3647880"/>
          <a:ext cx="8229240" cy="911520"/>
        </p:xfrm>
        <a:graphic>
          <a:graphicData uri="http://schemas.openxmlformats.org/drawingml/2006/table">
            <a:tbl>
              <a:tblPr/>
              <a:tblGrid>
                <a:gridCol w="8229600"/>
              </a:tblGrid>
              <a:tr h="17712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nach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1389240">
                <a:tc>
                  <a:txBody>
                    <a:bodyPr lIns="68400" rIns="68400" tIns="0" bIns="0"/>
                    <a:p>
                      <a:pPr>
                        <a:lnSpc>
                          <a:spcPct val="100000"/>
                        </a:lnSpc>
                      </a:pPr>
                      <a:r>
                        <a:rPr b="0" lang="de-DE" sz="2000" spc="-1" strike="noStrike">
                          <a:solidFill>
                            <a:srgbClr val="000000"/>
                          </a:solidFill>
                          <a:uFill>
                            <a:solidFill>
                              <a:srgbClr val="ffffff"/>
                            </a:solidFill>
                          </a:uFill>
                          <a:latin typeface="Calibri"/>
                        </a:rPr>
                        <a:t>Service-Request:</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Anwender-Anfrage nach Informationen, Beratung, Zugriff auf einen </a:t>
                      </a:r>
                      <a:r>
                        <a:rPr b="0" i="1" lang="de-DE" sz="1800" spc="-1" strike="noStrike">
                          <a:solidFill>
                            <a:srgbClr val="000000"/>
                          </a:solidFill>
                          <a:uFill>
                            <a:solidFill>
                              <a:srgbClr val="ffffff"/>
                            </a:solidFill>
                          </a:uFill>
                          <a:latin typeface="Calibri"/>
                        </a:rPr>
                        <a:t>Service</a:t>
                      </a:r>
                      <a:r>
                        <a:rPr b="0" lang="de-DE" sz="1800" spc="-1" strike="noStrike">
                          <a:solidFill>
                            <a:srgbClr val="000000"/>
                          </a:solidFill>
                          <a:uFill>
                            <a:solidFill>
                              <a:srgbClr val="ffffff"/>
                            </a:solidFill>
                          </a:uFill>
                          <a:latin typeface="Calibri"/>
                        </a:rPr>
                        <a:t> oder zur Einleitung eines vorautorisierten </a:t>
                      </a:r>
                      <a:r>
                        <a:rPr b="0" i="1" lang="de-DE" sz="1800" spc="-1" strike="noStrike">
                          <a:solidFill>
                            <a:srgbClr val="000000"/>
                          </a:solidFill>
                          <a:uFill>
                            <a:solidFill>
                              <a:srgbClr val="ffffff"/>
                            </a:solidFill>
                          </a:uFill>
                          <a:latin typeface="Calibri"/>
                        </a:rPr>
                        <a:t>Change</a:t>
                      </a:r>
                      <a:endParaRPr b="0" lang="de-DE" sz="1800" spc="-1" strike="noStrike">
                        <a:solidFill>
                          <a:srgbClr val="000000"/>
                        </a:solidFill>
                        <a:uFill>
                          <a:solidFill>
                            <a:srgbClr val="ffffff"/>
                          </a:solidFill>
                        </a:uFill>
                        <a:latin typeface="Arial"/>
                      </a:endParaRPr>
                    </a:p>
                    <a:p>
                      <a:pPr marL="457200">
                        <a:lnSpc>
                          <a:spcPct val="100000"/>
                        </a:lnSpc>
                      </a:pPr>
                      <a:endParaRPr b="0" lang="de-DE" sz="1800" spc="-1" strike="noStrike">
                        <a:solidFill>
                          <a:srgbClr val="000000"/>
                        </a:solidFill>
                        <a:uFill>
                          <a:solidFill>
                            <a:srgbClr val="ffffff"/>
                          </a:solidFill>
                        </a:uFill>
                        <a:latin typeface="Arial"/>
                      </a:endParaRPr>
                    </a:p>
                    <a:p>
                      <a:pPr marL="457200">
                        <a:lnSpc>
                          <a:spcPct val="100000"/>
                        </a:lnSpc>
                      </a:pPr>
                      <a:r>
                        <a:rPr b="0" i="1" lang="de-DE" sz="1800" spc="-1" strike="noStrike">
                          <a:solidFill>
                            <a:srgbClr val="000000"/>
                          </a:solidFill>
                          <a:uFill>
                            <a:solidFill>
                              <a:srgbClr val="ffffff"/>
                            </a:solidFill>
                          </a:uFill>
                          <a:latin typeface="Calibri"/>
                        </a:rPr>
                        <a:t>Anmerkung: Service-Requests werden oft über den gleichen Prozessen und mit Hilfe der gleichen Werkzeuge (Tools) verwaltet wie Incidents.</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Tree>
  </p:cSld>
</p:sld>
</file>

<file path=ppt/slides/slide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1"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ISRM: Wichtige Begriffe &amp; Konzepte</a:t>
            </a:r>
            <a:endParaRPr b="0" lang="en-US" sz="1800" spc="-1" strike="noStrike">
              <a:solidFill>
                <a:srgbClr val="000000"/>
              </a:solidFill>
              <a:uFill>
                <a:solidFill>
                  <a:srgbClr val="ffffff"/>
                </a:solidFill>
              </a:uFill>
              <a:latin typeface="Calibri"/>
            </a:endParaRPr>
          </a:p>
        </p:txBody>
      </p:sp>
      <p:sp>
        <p:nvSpPr>
          <p:cNvPr id="562" name="TextShape 2"/>
          <p:cNvSpPr txBox="1"/>
          <p:nvPr/>
        </p:nvSpPr>
        <p:spPr>
          <a:xfrm>
            <a:off x="457200" y="1696680"/>
            <a:ext cx="8229240" cy="4625640"/>
          </a:xfrm>
          <a:prstGeom prst="rect">
            <a:avLst/>
          </a:prstGeom>
          <a:noFill/>
          <a:ln>
            <a:noFill/>
          </a:ln>
        </p:spPr>
        <p:txBody>
          <a:bodyPr/>
          <a:p>
            <a:endParaRPr b="0" lang="en-US" sz="2800" spc="-1" strike="noStrike">
              <a:solidFill>
                <a:srgbClr val="000000"/>
              </a:solidFill>
              <a:uFill>
                <a:solidFill>
                  <a:srgbClr val="ffffff"/>
                </a:solidFill>
              </a:uFill>
              <a:latin typeface="Calibri"/>
            </a:endParaRPr>
          </a:p>
        </p:txBody>
      </p:sp>
      <p:sp>
        <p:nvSpPr>
          <p:cNvPr id="563" name="TextShape 3"/>
          <p:cNvSpPr txBox="1"/>
          <p:nvPr/>
        </p:nvSpPr>
        <p:spPr>
          <a:xfrm>
            <a:off x="6553080" y="6430680"/>
            <a:ext cx="2133360" cy="364680"/>
          </a:xfrm>
          <a:prstGeom prst="rect">
            <a:avLst/>
          </a:prstGeom>
          <a:noFill/>
          <a:ln>
            <a:noFill/>
          </a:ln>
        </p:spPr>
        <p:txBody>
          <a:bodyPr anchor="ctr"/>
          <a:p>
            <a:pPr algn="r">
              <a:lnSpc>
                <a:spcPct val="100000"/>
              </a:lnSpc>
            </a:pPr>
            <a:fld id="{51EDF896-5C1D-4CE1-A277-A1A3A8B1116F}"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564" name="Table 4"/>
          <p:cNvGraphicFramePr/>
          <p:nvPr/>
        </p:nvGraphicFramePr>
        <p:xfrm>
          <a:off x="457200" y="1696680"/>
          <a:ext cx="8229240" cy="911520"/>
        </p:xfrm>
        <a:graphic>
          <a:graphicData uri="http://schemas.openxmlformats.org/drawingml/2006/table">
            <a:tbl>
              <a:tblPr/>
              <a:tblGrid>
                <a:gridCol w="8229600"/>
              </a:tblGrid>
              <a:tr h="17712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nach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1389240">
                <a:tc>
                  <a:txBody>
                    <a:bodyPr lIns="68400" rIns="68400" tIns="0" bIns="0"/>
                    <a:p>
                      <a:pPr>
                        <a:lnSpc>
                          <a:spcPct val="100000"/>
                        </a:lnSpc>
                      </a:pPr>
                      <a:r>
                        <a:rPr b="0" lang="de-DE" sz="2000" spc="-1" strike="noStrike">
                          <a:solidFill>
                            <a:srgbClr val="000000"/>
                          </a:solidFill>
                          <a:uFill>
                            <a:solidFill>
                              <a:srgbClr val="ffffff"/>
                            </a:solidFill>
                          </a:uFill>
                          <a:latin typeface="Calibri"/>
                        </a:rPr>
                        <a:t>Priorität:</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Relative Wichtigkeit eines Ziels, eines Objekts oder einer </a:t>
                      </a:r>
                      <a:r>
                        <a:rPr b="0" i="1" lang="de-DE" sz="1800" spc="-1" strike="noStrike">
                          <a:solidFill>
                            <a:srgbClr val="000000"/>
                          </a:solidFill>
                          <a:uFill>
                            <a:solidFill>
                              <a:srgbClr val="ffffff"/>
                            </a:solidFill>
                          </a:uFill>
                          <a:latin typeface="Calibri"/>
                        </a:rPr>
                        <a:t>Aktivität</a:t>
                      </a:r>
                      <a:endParaRPr b="0" lang="de-DE" sz="1800" spc="-1" strike="noStrike">
                        <a:solidFill>
                          <a:srgbClr val="000000"/>
                        </a:solidFill>
                        <a:uFill>
                          <a:solidFill>
                            <a:srgbClr val="ffffff"/>
                          </a:solidFill>
                        </a:uFill>
                        <a:latin typeface="Arial"/>
                      </a:endParaRPr>
                    </a:p>
                    <a:p>
                      <a:pPr marL="457200">
                        <a:lnSpc>
                          <a:spcPct val="100000"/>
                        </a:lnSpc>
                      </a:pPr>
                      <a:endParaRPr b="0" lang="de-DE" sz="1800" spc="-1" strike="noStrike">
                        <a:solidFill>
                          <a:srgbClr val="000000"/>
                        </a:solidFill>
                        <a:uFill>
                          <a:solidFill>
                            <a:srgbClr val="ffffff"/>
                          </a:solidFill>
                        </a:uFill>
                        <a:latin typeface="Arial"/>
                      </a:endParaRPr>
                    </a:p>
                    <a:p>
                      <a:pPr marL="457200">
                        <a:lnSpc>
                          <a:spcPct val="100000"/>
                        </a:lnSpc>
                      </a:pPr>
                      <a:r>
                        <a:rPr b="0" i="1" lang="de-DE" sz="1800" spc="-1" strike="noStrike">
                          <a:solidFill>
                            <a:srgbClr val="000000"/>
                          </a:solidFill>
                          <a:uFill>
                            <a:solidFill>
                              <a:srgbClr val="ffffff"/>
                            </a:solidFill>
                          </a:uFill>
                          <a:latin typeface="Calibri"/>
                        </a:rPr>
                        <a:t>Anmerkung: Oftmals erhalten Incidents, Service Requests, Probleme und Changes eine Priorität. Im Falle von Incidents und Problemen basiert die Priorität üblicherweise auf der situationsspezifischen Auswirkung und Dringlichkeit.</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graphicFrame>
        <p:nvGraphicFramePr>
          <p:cNvPr id="565" name="Table 5"/>
          <p:cNvGraphicFramePr/>
          <p:nvPr/>
        </p:nvGraphicFramePr>
        <p:xfrm>
          <a:off x="457200" y="3828240"/>
          <a:ext cx="8229240" cy="911520"/>
        </p:xfrm>
        <a:graphic>
          <a:graphicData uri="http://schemas.openxmlformats.org/drawingml/2006/table">
            <a:tbl>
              <a:tblPr/>
              <a:tblGrid>
                <a:gridCol w="8229600"/>
              </a:tblGrid>
              <a:tr h="19872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nach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712800">
                <a:tc>
                  <a:txBody>
                    <a:bodyPr lIns="68400" rIns="68400" tIns="0" bIns="0"/>
                    <a:p>
                      <a:pPr>
                        <a:lnSpc>
                          <a:spcPct val="100000"/>
                        </a:lnSpc>
                      </a:pPr>
                      <a:r>
                        <a:rPr b="0" lang="de-DE" sz="2000" spc="-1" strike="noStrike">
                          <a:solidFill>
                            <a:srgbClr val="000000"/>
                          </a:solidFill>
                          <a:uFill>
                            <a:solidFill>
                              <a:srgbClr val="ffffff"/>
                            </a:solidFill>
                          </a:uFill>
                          <a:latin typeface="Calibri"/>
                        </a:rPr>
                        <a:t>Klassifikation:</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Zuordnung von Elementen zu definierten Gruppen auf Basis von gemeinsamen Eigenschaften, Beziehungen oder anhand anderer Kriterien</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Tree>
  </p:cSld>
</p:sld>
</file>

<file path=ppt/slides/slide6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6"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ea typeface="ＭＳ Ｐゴシック"/>
              </a:rPr>
              <a:t>ISRM: Service Request oder Incident?</a:t>
            </a:r>
            <a:endParaRPr b="0" lang="en-US" sz="1800" spc="-1" strike="noStrike">
              <a:solidFill>
                <a:srgbClr val="000000"/>
              </a:solidFill>
              <a:uFill>
                <a:solidFill>
                  <a:srgbClr val="ffffff"/>
                </a:solidFill>
              </a:uFill>
              <a:latin typeface="Calibri"/>
            </a:endParaRPr>
          </a:p>
        </p:txBody>
      </p:sp>
      <p:sp>
        <p:nvSpPr>
          <p:cNvPr id="567" name="TextShape 2"/>
          <p:cNvSpPr txBox="1"/>
          <p:nvPr/>
        </p:nvSpPr>
        <p:spPr>
          <a:xfrm>
            <a:off x="6553080" y="6430680"/>
            <a:ext cx="2133360" cy="364680"/>
          </a:xfrm>
          <a:prstGeom prst="rect">
            <a:avLst/>
          </a:prstGeom>
          <a:noFill/>
          <a:ln>
            <a:noFill/>
          </a:ln>
        </p:spPr>
        <p:txBody>
          <a:bodyPr anchor="ctr"/>
          <a:p>
            <a:pPr algn="r">
              <a:lnSpc>
                <a:spcPct val="100000"/>
              </a:lnSpc>
            </a:pPr>
            <a:fld id="{14CA54C9-60C0-4C1F-A815-5B4F77249866}"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568" name="CustomShape 3"/>
          <p:cNvSpPr/>
          <p:nvPr/>
        </p:nvSpPr>
        <p:spPr>
          <a:xfrm>
            <a:off x="1411920" y="1683000"/>
            <a:ext cx="2305800" cy="1374840"/>
          </a:xfrm>
          <a:custGeom>
            <a:avLst/>
            <a:gdLst/>
            <a:ahLst/>
            <a:rect l="l" t="t" r="r" b="b"/>
            <a:pathLst>
              <a:path w="21600" h="21600">
                <a:moveTo>
                  <a:pt x="15" y="0"/>
                </a:moveTo>
                <a:lnTo>
                  <a:pt x="15" y="9037"/>
                </a:lnTo>
                <a:lnTo>
                  <a:pt x="15" y="12910"/>
                </a:lnTo>
                <a:lnTo>
                  <a:pt x="15" y="15492"/>
                </a:lnTo>
                <a:lnTo>
                  <a:pt x="3612" y="15492"/>
                </a:lnTo>
                <a:lnTo>
                  <a:pt x="0" y="21600"/>
                </a:lnTo>
                <a:lnTo>
                  <a:pt x="9009" y="15492"/>
                </a:lnTo>
                <a:lnTo>
                  <a:pt x="21600" y="15492"/>
                </a:lnTo>
                <a:lnTo>
                  <a:pt x="21600" y="12910"/>
                </a:lnTo>
                <a:lnTo>
                  <a:pt x="21600" y="9037"/>
                </a:lnTo>
                <a:lnTo>
                  <a:pt x="21600" y="0"/>
                </a:lnTo>
                <a:lnTo>
                  <a:pt x="9009" y="0"/>
                </a:lnTo>
                <a:lnTo>
                  <a:pt x="3612" y="0"/>
                </a:lnTo>
                <a:close/>
                <a:moveTo>
                  <a:pt x="15" y="0"/>
                </a:moveTo>
              </a:path>
            </a:pathLst>
          </a:custGeom>
          <a:noFill/>
          <a:ln w="25560">
            <a:solidFill>
              <a:srgbClr val="205595"/>
            </a:solidFill>
            <a:miter/>
          </a:ln>
        </p:spPr>
        <p:style>
          <a:lnRef idx="0"/>
          <a:fillRef idx="0"/>
          <a:effectRef idx="0"/>
          <a:fontRef idx="minor"/>
        </p:style>
      </p:sp>
      <p:sp>
        <p:nvSpPr>
          <p:cNvPr id="569" name="CustomShape 4"/>
          <p:cNvSpPr/>
          <p:nvPr/>
        </p:nvSpPr>
        <p:spPr>
          <a:xfrm>
            <a:off x="1410840" y="1757520"/>
            <a:ext cx="2312280" cy="834840"/>
          </a:xfrm>
          <a:prstGeom prst="rect">
            <a:avLst/>
          </a:prstGeom>
          <a:noFill/>
          <a:ln w="12600">
            <a:noFill/>
          </a:ln>
        </p:spPr>
        <p:style>
          <a:lnRef idx="0"/>
          <a:fillRef idx="0"/>
          <a:effectRef idx="0"/>
          <a:fontRef idx="minor"/>
        </p:style>
        <p:txBody>
          <a:bodyPr lIns="0" rIns="0" tIns="0" bIns="0" anchor="ctr"/>
          <a:p>
            <a:pPr algn="ctr">
              <a:lnSpc>
                <a:spcPct val="100000"/>
              </a:lnSpc>
            </a:pPr>
            <a:r>
              <a:rPr b="0" lang="de-DE" sz="1400" spc="-1" strike="noStrike">
                <a:solidFill>
                  <a:srgbClr val="000000"/>
                </a:solidFill>
                <a:uFill>
                  <a:solidFill>
                    <a:srgbClr val="ffffff"/>
                  </a:solidFill>
                </a:uFill>
                <a:latin typeface="Arial"/>
              </a:rPr>
              <a:t>Die Festplatte meines Notebooks ist zu klein!</a:t>
            </a:r>
            <a:endParaRPr b="0" lang="de-DE" sz="1800" spc="-1" strike="noStrike">
              <a:solidFill>
                <a:srgbClr val="000000"/>
              </a:solidFill>
              <a:uFill>
                <a:solidFill>
                  <a:srgbClr val="ffffff"/>
                </a:solidFill>
              </a:uFill>
              <a:latin typeface="Arial"/>
            </a:endParaRPr>
          </a:p>
        </p:txBody>
      </p:sp>
      <p:sp>
        <p:nvSpPr>
          <p:cNvPr id="570" name="CustomShape 5"/>
          <p:cNvSpPr/>
          <p:nvPr/>
        </p:nvSpPr>
        <p:spPr>
          <a:xfrm>
            <a:off x="1756800" y="4724640"/>
            <a:ext cx="2649600" cy="857880"/>
          </a:xfrm>
          <a:custGeom>
            <a:avLst/>
            <a:gdLst/>
            <a:ahLst/>
            <a:rect l="l" t="t" r="r" b="b"/>
            <a:pathLst>
              <a:path w="21600" h="21600">
                <a:moveTo>
                  <a:pt x="4582" y="3513"/>
                </a:moveTo>
                <a:lnTo>
                  <a:pt x="4582" y="6528"/>
                </a:lnTo>
                <a:lnTo>
                  <a:pt x="0" y="0"/>
                </a:lnTo>
                <a:lnTo>
                  <a:pt x="4582" y="11050"/>
                </a:lnTo>
                <a:lnTo>
                  <a:pt x="4582" y="21600"/>
                </a:lnTo>
                <a:lnTo>
                  <a:pt x="7418" y="21600"/>
                </a:lnTo>
                <a:lnTo>
                  <a:pt x="11673" y="21600"/>
                </a:lnTo>
                <a:lnTo>
                  <a:pt x="21600" y="21600"/>
                </a:lnTo>
                <a:lnTo>
                  <a:pt x="21600" y="11050"/>
                </a:lnTo>
                <a:lnTo>
                  <a:pt x="21600" y="6528"/>
                </a:lnTo>
                <a:lnTo>
                  <a:pt x="21600" y="3513"/>
                </a:lnTo>
                <a:lnTo>
                  <a:pt x="11673" y="3513"/>
                </a:lnTo>
                <a:lnTo>
                  <a:pt x="7418" y="3513"/>
                </a:lnTo>
                <a:close/>
                <a:moveTo>
                  <a:pt x="4582" y="3513"/>
                </a:moveTo>
              </a:path>
            </a:pathLst>
          </a:custGeom>
          <a:noFill/>
          <a:ln w="25560">
            <a:solidFill>
              <a:srgbClr val="205595"/>
            </a:solidFill>
            <a:miter/>
          </a:ln>
        </p:spPr>
        <p:style>
          <a:lnRef idx="0"/>
          <a:fillRef idx="0"/>
          <a:effectRef idx="0"/>
          <a:fontRef idx="minor"/>
        </p:style>
      </p:sp>
      <p:sp>
        <p:nvSpPr>
          <p:cNvPr id="571" name="CustomShape 6"/>
          <p:cNvSpPr/>
          <p:nvPr/>
        </p:nvSpPr>
        <p:spPr>
          <a:xfrm>
            <a:off x="2323080" y="4965840"/>
            <a:ext cx="2081160" cy="517680"/>
          </a:xfrm>
          <a:prstGeom prst="rect">
            <a:avLst/>
          </a:prstGeom>
          <a:noFill/>
          <a:ln w="12600">
            <a:noFill/>
          </a:ln>
        </p:spPr>
        <p:style>
          <a:lnRef idx="0"/>
          <a:fillRef idx="0"/>
          <a:effectRef idx="0"/>
          <a:fontRef idx="minor"/>
        </p:style>
        <p:txBody>
          <a:bodyPr lIns="0" rIns="0" tIns="0" bIns="0" anchor="ctr"/>
          <a:p>
            <a:pPr algn="ctr">
              <a:lnSpc>
                <a:spcPct val="100000"/>
              </a:lnSpc>
            </a:pPr>
            <a:r>
              <a:rPr b="0" lang="de-DE" sz="1400" spc="-1" strike="noStrike">
                <a:solidFill>
                  <a:srgbClr val="000000"/>
                </a:solidFill>
                <a:uFill>
                  <a:solidFill>
                    <a:srgbClr val="ffffff"/>
                  </a:solidFill>
                </a:uFill>
                <a:latin typeface="Arial"/>
              </a:rPr>
              <a:t>Ich habe mein Wiki-Passwort vergessen!</a:t>
            </a:r>
            <a:endParaRPr b="0" lang="de-DE" sz="1800" spc="-1" strike="noStrike">
              <a:solidFill>
                <a:srgbClr val="000000"/>
              </a:solidFill>
              <a:uFill>
                <a:solidFill>
                  <a:srgbClr val="ffffff"/>
                </a:solidFill>
              </a:uFill>
              <a:latin typeface="Arial"/>
            </a:endParaRPr>
          </a:p>
        </p:txBody>
      </p:sp>
      <p:sp>
        <p:nvSpPr>
          <p:cNvPr id="572" name="CustomShape 7"/>
          <p:cNvSpPr/>
          <p:nvPr/>
        </p:nvSpPr>
        <p:spPr>
          <a:xfrm>
            <a:off x="1693440" y="2882880"/>
            <a:ext cx="2715480" cy="776520"/>
          </a:xfrm>
          <a:custGeom>
            <a:avLst/>
            <a:gdLst/>
            <a:ahLst/>
            <a:rect l="l" t="t" r="r" b="b"/>
            <a:pathLst>
              <a:path w="21600" h="21600">
                <a:moveTo>
                  <a:pt x="4429" y="0"/>
                </a:moveTo>
                <a:lnTo>
                  <a:pt x="4429" y="3600"/>
                </a:lnTo>
                <a:lnTo>
                  <a:pt x="0" y="10158"/>
                </a:lnTo>
                <a:lnTo>
                  <a:pt x="4429" y="9000"/>
                </a:lnTo>
                <a:lnTo>
                  <a:pt x="4429" y="21600"/>
                </a:lnTo>
                <a:lnTo>
                  <a:pt x="7291" y="21600"/>
                </a:lnTo>
                <a:lnTo>
                  <a:pt x="11583" y="21600"/>
                </a:lnTo>
                <a:lnTo>
                  <a:pt x="21600" y="21600"/>
                </a:lnTo>
                <a:lnTo>
                  <a:pt x="21600" y="9000"/>
                </a:lnTo>
                <a:lnTo>
                  <a:pt x="21600" y="3600"/>
                </a:lnTo>
                <a:lnTo>
                  <a:pt x="21600" y="0"/>
                </a:lnTo>
                <a:lnTo>
                  <a:pt x="11583" y="0"/>
                </a:lnTo>
                <a:lnTo>
                  <a:pt x="7291" y="0"/>
                </a:lnTo>
                <a:close/>
                <a:moveTo>
                  <a:pt x="4429" y="0"/>
                </a:moveTo>
              </a:path>
            </a:pathLst>
          </a:custGeom>
          <a:noFill/>
          <a:ln w="25560">
            <a:solidFill>
              <a:srgbClr val="205595"/>
            </a:solidFill>
            <a:miter/>
          </a:ln>
        </p:spPr>
        <p:style>
          <a:lnRef idx="0"/>
          <a:fillRef idx="0"/>
          <a:effectRef idx="0"/>
          <a:fontRef idx="minor"/>
        </p:style>
      </p:sp>
      <p:sp>
        <p:nvSpPr>
          <p:cNvPr id="573" name="CustomShape 8"/>
          <p:cNvSpPr/>
          <p:nvPr/>
        </p:nvSpPr>
        <p:spPr>
          <a:xfrm>
            <a:off x="2250360" y="2950560"/>
            <a:ext cx="2161440" cy="645480"/>
          </a:xfrm>
          <a:prstGeom prst="rect">
            <a:avLst/>
          </a:prstGeom>
          <a:noFill/>
          <a:ln w="12600">
            <a:noFill/>
          </a:ln>
        </p:spPr>
        <p:style>
          <a:lnRef idx="0"/>
          <a:fillRef idx="0"/>
          <a:effectRef idx="0"/>
          <a:fontRef idx="minor"/>
        </p:style>
        <p:txBody>
          <a:bodyPr lIns="0" rIns="0" tIns="0" bIns="0" anchor="ctr"/>
          <a:p>
            <a:pPr algn="ctr">
              <a:lnSpc>
                <a:spcPct val="100000"/>
              </a:lnSpc>
            </a:pPr>
            <a:r>
              <a:rPr b="0" lang="de-DE" sz="1400" spc="-1" strike="noStrike">
                <a:solidFill>
                  <a:srgbClr val="000000"/>
                </a:solidFill>
                <a:uFill>
                  <a:solidFill>
                    <a:srgbClr val="ffffff"/>
                  </a:solidFill>
                </a:uFill>
                <a:latin typeface="Arial"/>
              </a:rPr>
              <a:t>Die Ressource, zu der ich mich verbinden möchte, antwortet nicht!</a:t>
            </a:r>
            <a:endParaRPr b="0" lang="de-DE" sz="1800" spc="-1" strike="noStrike">
              <a:solidFill>
                <a:srgbClr val="000000"/>
              </a:solidFill>
              <a:uFill>
                <a:solidFill>
                  <a:srgbClr val="ffffff"/>
                </a:solidFill>
              </a:uFill>
              <a:latin typeface="Arial"/>
            </a:endParaRPr>
          </a:p>
        </p:txBody>
      </p:sp>
      <p:sp>
        <p:nvSpPr>
          <p:cNvPr id="574" name="CustomShape 9"/>
          <p:cNvSpPr/>
          <p:nvPr/>
        </p:nvSpPr>
        <p:spPr>
          <a:xfrm>
            <a:off x="1805040" y="3903120"/>
            <a:ext cx="2603880" cy="718560"/>
          </a:xfrm>
          <a:custGeom>
            <a:avLst/>
            <a:gdLst/>
            <a:ahLst/>
            <a:rect l="l" t="t" r="r" b="b"/>
            <a:pathLst>
              <a:path w="21600" h="21600">
                <a:moveTo>
                  <a:pt x="4883" y="0"/>
                </a:moveTo>
                <a:lnTo>
                  <a:pt x="4883" y="3600"/>
                </a:lnTo>
                <a:lnTo>
                  <a:pt x="0" y="2479"/>
                </a:lnTo>
                <a:lnTo>
                  <a:pt x="4883" y="9000"/>
                </a:lnTo>
                <a:lnTo>
                  <a:pt x="4883" y="21600"/>
                </a:lnTo>
                <a:lnTo>
                  <a:pt x="7670" y="21600"/>
                </a:lnTo>
                <a:lnTo>
                  <a:pt x="11849" y="21600"/>
                </a:lnTo>
                <a:lnTo>
                  <a:pt x="21600" y="21600"/>
                </a:lnTo>
                <a:lnTo>
                  <a:pt x="21600" y="9000"/>
                </a:lnTo>
                <a:lnTo>
                  <a:pt x="21600" y="3600"/>
                </a:lnTo>
                <a:lnTo>
                  <a:pt x="21600" y="0"/>
                </a:lnTo>
                <a:lnTo>
                  <a:pt x="11849" y="0"/>
                </a:lnTo>
                <a:lnTo>
                  <a:pt x="7670" y="0"/>
                </a:lnTo>
                <a:close/>
                <a:moveTo>
                  <a:pt x="4883" y="0"/>
                </a:moveTo>
              </a:path>
            </a:pathLst>
          </a:custGeom>
          <a:noFill/>
          <a:ln w="25560">
            <a:solidFill>
              <a:srgbClr val="205595"/>
            </a:solidFill>
            <a:miter/>
          </a:ln>
        </p:spPr>
        <p:style>
          <a:lnRef idx="0"/>
          <a:fillRef idx="0"/>
          <a:effectRef idx="0"/>
          <a:fontRef idx="minor"/>
        </p:style>
      </p:sp>
      <p:sp>
        <p:nvSpPr>
          <p:cNvPr id="575" name="CustomShape 10"/>
          <p:cNvSpPr/>
          <p:nvPr/>
        </p:nvSpPr>
        <p:spPr>
          <a:xfrm>
            <a:off x="2392200" y="4004640"/>
            <a:ext cx="2017800" cy="517680"/>
          </a:xfrm>
          <a:prstGeom prst="rect">
            <a:avLst/>
          </a:prstGeom>
          <a:noFill/>
          <a:ln w="12600">
            <a:noFill/>
          </a:ln>
        </p:spPr>
        <p:style>
          <a:lnRef idx="0"/>
          <a:fillRef idx="0"/>
          <a:effectRef idx="0"/>
          <a:fontRef idx="minor"/>
        </p:style>
        <p:txBody>
          <a:bodyPr lIns="0" rIns="0" tIns="0" bIns="0" anchor="ctr"/>
          <a:p>
            <a:pPr algn="ctr">
              <a:lnSpc>
                <a:spcPct val="100000"/>
              </a:lnSpc>
            </a:pPr>
            <a:r>
              <a:rPr b="0" lang="de-DE" sz="1400" spc="-1" strike="noStrike">
                <a:solidFill>
                  <a:srgbClr val="000000"/>
                </a:solidFill>
                <a:uFill>
                  <a:solidFill>
                    <a:srgbClr val="ffffff"/>
                  </a:solidFill>
                </a:uFill>
                <a:latin typeface="Arial"/>
              </a:rPr>
              <a:t>Unsere externen Webseiten bauen sich sehr langsam auf!</a:t>
            </a:r>
            <a:endParaRPr b="0" lang="de-DE" sz="1800" spc="-1" strike="noStrike">
              <a:solidFill>
                <a:srgbClr val="000000"/>
              </a:solidFill>
              <a:uFill>
                <a:solidFill>
                  <a:srgbClr val="ffffff"/>
                </a:solidFill>
              </a:uFill>
              <a:latin typeface="Arial"/>
            </a:endParaRPr>
          </a:p>
        </p:txBody>
      </p:sp>
      <p:sp>
        <p:nvSpPr>
          <p:cNvPr id="576" name="CustomShape 11"/>
          <p:cNvSpPr/>
          <p:nvPr/>
        </p:nvSpPr>
        <p:spPr>
          <a:xfrm>
            <a:off x="1385280" y="4989240"/>
            <a:ext cx="1438560" cy="1454040"/>
          </a:xfrm>
          <a:custGeom>
            <a:avLst/>
            <a:gdLst/>
            <a:ahLst/>
            <a:rect l="l" t="t" r="r" b="b"/>
            <a:pathLst>
              <a:path w="21600" h="21600">
                <a:moveTo>
                  <a:pt x="0" y="11979"/>
                </a:moveTo>
                <a:lnTo>
                  <a:pt x="0" y="13583"/>
                </a:lnTo>
                <a:lnTo>
                  <a:pt x="0" y="15988"/>
                </a:lnTo>
                <a:lnTo>
                  <a:pt x="0" y="21600"/>
                </a:lnTo>
                <a:lnTo>
                  <a:pt x="3600" y="21600"/>
                </a:lnTo>
                <a:lnTo>
                  <a:pt x="9000" y="21600"/>
                </a:lnTo>
                <a:lnTo>
                  <a:pt x="21600" y="21600"/>
                </a:lnTo>
                <a:lnTo>
                  <a:pt x="21600" y="15988"/>
                </a:lnTo>
                <a:lnTo>
                  <a:pt x="21600" y="13583"/>
                </a:lnTo>
                <a:lnTo>
                  <a:pt x="21600" y="11979"/>
                </a:lnTo>
                <a:lnTo>
                  <a:pt x="9000" y="11979"/>
                </a:lnTo>
                <a:lnTo>
                  <a:pt x="452" y="0"/>
                </a:lnTo>
                <a:lnTo>
                  <a:pt x="3600" y="11979"/>
                </a:lnTo>
                <a:close/>
                <a:moveTo>
                  <a:pt x="0" y="11979"/>
                </a:moveTo>
              </a:path>
            </a:pathLst>
          </a:custGeom>
          <a:noFill/>
          <a:ln w="25560">
            <a:solidFill>
              <a:srgbClr val="205595"/>
            </a:solidFill>
            <a:miter/>
          </a:ln>
        </p:spPr>
        <p:style>
          <a:lnRef idx="0"/>
          <a:fillRef idx="0"/>
          <a:effectRef idx="0"/>
          <a:fontRef idx="minor"/>
        </p:style>
      </p:sp>
      <p:sp>
        <p:nvSpPr>
          <p:cNvPr id="577" name="CustomShape 12"/>
          <p:cNvSpPr/>
          <p:nvPr/>
        </p:nvSpPr>
        <p:spPr>
          <a:xfrm>
            <a:off x="1387440" y="5862600"/>
            <a:ext cx="1437480" cy="518040"/>
          </a:xfrm>
          <a:prstGeom prst="rect">
            <a:avLst/>
          </a:prstGeom>
          <a:noFill/>
          <a:ln w="12600">
            <a:noFill/>
          </a:ln>
        </p:spPr>
        <p:style>
          <a:lnRef idx="0"/>
          <a:fillRef idx="0"/>
          <a:effectRef idx="0"/>
          <a:fontRef idx="minor"/>
        </p:style>
        <p:txBody>
          <a:bodyPr lIns="0" rIns="0" tIns="0" bIns="0" anchor="ctr"/>
          <a:p>
            <a:pPr algn="ctr">
              <a:lnSpc>
                <a:spcPct val="100000"/>
              </a:lnSpc>
            </a:pPr>
            <a:r>
              <a:rPr b="0" lang="de-DE" sz="1400" spc="-1" strike="noStrike">
                <a:solidFill>
                  <a:srgbClr val="000000"/>
                </a:solidFill>
                <a:uFill>
                  <a:solidFill>
                    <a:srgbClr val="ffffff"/>
                  </a:solidFill>
                </a:uFill>
                <a:latin typeface="Arial"/>
              </a:rPr>
              <a:t>Ich kann keine E-Mails abrufen!</a:t>
            </a:r>
            <a:endParaRPr b="0" lang="de-DE" sz="1800" spc="-1" strike="noStrike">
              <a:solidFill>
                <a:srgbClr val="000000"/>
              </a:solidFill>
              <a:uFill>
                <a:solidFill>
                  <a:srgbClr val="ffffff"/>
                </a:solidFill>
              </a:uFill>
              <a:latin typeface="Arial"/>
            </a:endParaRPr>
          </a:p>
        </p:txBody>
      </p:sp>
      <p:sp>
        <p:nvSpPr>
          <p:cNvPr id="578" name="CustomShape 13"/>
          <p:cNvSpPr/>
          <p:nvPr/>
        </p:nvSpPr>
        <p:spPr>
          <a:xfrm>
            <a:off x="5427720" y="1944720"/>
            <a:ext cx="558000" cy="389160"/>
          </a:xfrm>
          <a:prstGeom prst="rect">
            <a:avLst/>
          </a:prstGeom>
          <a:noFill/>
          <a:ln w="25560">
            <a:noFill/>
          </a:ln>
        </p:spPr>
        <p:style>
          <a:lnRef idx="0"/>
          <a:fillRef idx="0"/>
          <a:effectRef idx="0"/>
          <a:fontRef idx="minor"/>
        </p:style>
        <p:txBody>
          <a:bodyPr lIns="0" rIns="0" tIns="0" bIns="0"/>
          <a:p>
            <a:pPr algn="ctr">
              <a:lnSpc>
                <a:spcPct val="100000"/>
              </a:lnSpc>
            </a:pPr>
            <a:r>
              <a:rPr b="0" lang="de-DE" sz="2800" spc="-1" strike="noStrike">
                <a:solidFill>
                  <a:srgbClr val="000000"/>
                </a:solidFill>
                <a:uFill>
                  <a:solidFill>
                    <a:srgbClr val="ffffff"/>
                  </a:solidFill>
                </a:uFill>
                <a:latin typeface="Arial"/>
              </a:rPr>
              <a:t>?</a:t>
            </a:r>
            <a:endParaRPr b="0" lang="de-DE" sz="1800" spc="-1" strike="noStrike">
              <a:solidFill>
                <a:srgbClr val="000000"/>
              </a:solidFill>
              <a:uFill>
                <a:solidFill>
                  <a:srgbClr val="ffffff"/>
                </a:solidFill>
              </a:uFill>
              <a:latin typeface="Arial"/>
            </a:endParaRPr>
          </a:p>
        </p:txBody>
      </p:sp>
      <p:sp>
        <p:nvSpPr>
          <p:cNvPr id="579" name="Line 14"/>
          <p:cNvSpPr/>
          <p:nvPr/>
        </p:nvSpPr>
        <p:spPr>
          <a:xfrm>
            <a:off x="3718080" y="2139480"/>
            <a:ext cx="1439640" cy="1080"/>
          </a:xfrm>
          <a:prstGeom prst="line">
            <a:avLst/>
          </a:prstGeom>
          <a:ln w="25560">
            <a:solidFill>
              <a:srgbClr val="205595"/>
            </a:solidFill>
            <a:round/>
            <a:tailEnd len="med" type="triangle" w="med"/>
          </a:ln>
        </p:spPr>
        <p:style>
          <a:lnRef idx="0"/>
          <a:fillRef idx="0"/>
          <a:effectRef idx="0"/>
          <a:fontRef idx="minor"/>
        </p:style>
      </p:sp>
      <p:sp>
        <p:nvSpPr>
          <p:cNvPr id="580" name="Line 15"/>
          <p:cNvSpPr/>
          <p:nvPr/>
        </p:nvSpPr>
        <p:spPr>
          <a:xfrm>
            <a:off x="4410000" y="3254400"/>
            <a:ext cx="720000" cy="2160"/>
          </a:xfrm>
          <a:prstGeom prst="line">
            <a:avLst/>
          </a:prstGeom>
          <a:ln w="25560">
            <a:solidFill>
              <a:srgbClr val="205595"/>
            </a:solidFill>
            <a:round/>
            <a:tailEnd len="med" type="triangle" w="med"/>
          </a:ln>
        </p:spPr>
        <p:style>
          <a:lnRef idx="0"/>
          <a:fillRef idx="0"/>
          <a:effectRef idx="0"/>
          <a:fontRef idx="minor"/>
        </p:style>
      </p:sp>
      <p:sp>
        <p:nvSpPr>
          <p:cNvPr id="581" name="Line 16"/>
          <p:cNvSpPr/>
          <p:nvPr/>
        </p:nvSpPr>
        <p:spPr>
          <a:xfrm>
            <a:off x="4410000" y="4265640"/>
            <a:ext cx="720000" cy="1080"/>
          </a:xfrm>
          <a:prstGeom prst="line">
            <a:avLst/>
          </a:prstGeom>
          <a:ln w="25560">
            <a:solidFill>
              <a:srgbClr val="205595"/>
            </a:solidFill>
            <a:round/>
            <a:tailEnd len="med" type="triangle" w="med"/>
          </a:ln>
        </p:spPr>
        <p:style>
          <a:lnRef idx="0"/>
          <a:fillRef idx="0"/>
          <a:effectRef idx="0"/>
          <a:fontRef idx="minor"/>
        </p:style>
      </p:sp>
      <p:sp>
        <p:nvSpPr>
          <p:cNvPr id="582" name="Line 17"/>
          <p:cNvSpPr/>
          <p:nvPr/>
        </p:nvSpPr>
        <p:spPr>
          <a:xfrm>
            <a:off x="4410000" y="5178600"/>
            <a:ext cx="720000" cy="2520"/>
          </a:xfrm>
          <a:prstGeom prst="line">
            <a:avLst/>
          </a:prstGeom>
          <a:ln w="25560">
            <a:solidFill>
              <a:srgbClr val="205595"/>
            </a:solidFill>
            <a:round/>
            <a:tailEnd len="med" type="triangle" w="med"/>
          </a:ln>
        </p:spPr>
        <p:style>
          <a:lnRef idx="0"/>
          <a:fillRef idx="0"/>
          <a:effectRef idx="0"/>
          <a:fontRef idx="minor"/>
        </p:style>
      </p:sp>
      <p:sp>
        <p:nvSpPr>
          <p:cNvPr id="583" name="Line 18"/>
          <p:cNvSpPr/>
          <p:nvPr/>
        </p:nvSpPr>
        <p:spPr>
          <a:xfrm>
            <a:off x="2824920" y="6088320"/>
            <a:ext cx="2305080" cy="1440"/>
          </a:xfrm>
          <a:prstGeom prst="line">
            <a:avLst/>
          </a:prstGeom>
          <a:ln w="25560">
            <a:solidFill>
              <a:srgbClr val="205595"/>
            </a:solidFill>
            <a:round/>
            <a:tailEnd len="med" type="triangle" w="med"/>
          </a:ln>
        </p:spPr>
        <p:style>
          <a:lnRef idx="0"/>
          <a:fillRef idx="0"/>
          <a:effectRef idx="0"/>
          <a:fontRef idx="minor"/>
        </p:style>
      </p:sp>
      <p:pic>
        <p:nvPicPr>
          <p:cNvPr id="584" name="Bild 29" descr=""/>
          <p:cNvPicPr/>
          <p:nvPr/>
        </p:nvPicPr>
        <p:blipFill>
          <a:blip r:embed="rId1"/>
          <a:stretch/>
        </p:blipFill>
        <p:spPr>
          <a:xfrm>
            <a:off x="553680" y="3344040"/>
            <a:ext cx="1308960" cy="1246320"/>
          </a:xfrm>
          <a:prstGeom prst="rect">
            <a:avLst/>
          </a:prstGeom>
          <a:ln w="9360">
            <a:noFill/>
          </a:ln>
        </p:spPr>
      </p:pic>
      <p:sp>
        <p:nvSpPr>
          <p:cNvPr id="585" name="CustomShape 19"/>
          <p:cNvSpPr/>
          <p:nvPr/>
        </p:nvSpPr>
        <p:spPr>
          <a:xfrm>
            <a:off x="5427720" y="3078720"/>
            <a:ext cx="558000" cy="389160"/>
          </a:xfrm>
          <a:prstGeom prst="rect">
            <a:avLst/>
          </a:prstGeom>
          <a:noFill/>
          <a:ln w="25560">
            <a:noFill/>
          </a:ln>
        </p:spPr>
        <p:style>
          <a:lnRef idx="0"/>
          <a:fillRef idx="0"/>
          <a:effectRef idx="0"/>
          <a:fontRef idx="minor"/>
        </p:style>
        <p:txBody>
          <a:bodyPr lIns="0" rIns="0" tIns="0" bIns="0"/>
          <a:p>
            <a:pPr algn="ctr">
              <a:lnSpc>
                <a:spcPct val="100000"/>
              </a:lnSpc>
            </a:pPr>
            <a:r>
              <a:rPr b="0" lang="de-DE" sz="2800" spc="-1" strike="noStrike">
                <a:solidFill>
                  <a:srgbClr val="000000"/>
                </a:solidFill>
                <a:uFill>
                  <a:solidFill>
                    <a:srgbClr val="ffffff"/>
                  </a:solidFill>
                </a:uFill>
                <a:latin typeface="Arial"/>
              </a:rPr>
              <a:t>?</a:t>
            </a:r>
            <a:endParaRPr b="0" lang="de-DE" sz="1800" spc="-1" strike="noStrike">
              <a:solidFill>
                <a:srgbClr val="000000"/>
              </a:solidFill>
              <a:uFill>
                <a:solidFill>
                  <a:srgbClr val="ffffff"/>
                </a:solidFill>
              </a:uFill>
              <a:latin typeface="Arial"/>
            </a:endParaRPr>
          </a:p>
        </p:txBody>
      </p:sp>
      <p:sp>
        <p:nvSpPr>
          <p:cNvPr id="586" name="CustomShape 20"/>
          <p:cNvSpPr/>
          <p:nvPr/>
        </p:nvSpPr>
        <p:spPr>
          <a:xfrm>
            <a:off x="5427720" y="4067640"/>
            <a:ext cx="558000" cy="389160"/>
          </a:xfrm>
          <a:prstGeom prst="rect">
            <a:avLst/>
          </a:prstGeom>
          <a:noFill/>
          <a:ln w="25560">
            <a:noFill/>
          </a:ln>
        </p:spPr>
        <p:style>
          <a:lnRef idx="0"/>
          <a:fillRef idx="0"/>
          <a:effectRef idx="0"/>
          <a:fontRef idx="minor"/>
        </p:style>
        <p:txBody>
          <a:bodyPr lIns="0" rIns="0" tIns="0" bIns="0"/>
          <a:p>
            <a:pPr algn="ctr">
              <a:lnSpc>
                <a:spcPct val="100000"/>
              </a:lnSpc>
            </a:pPr>
            <a:r>
              <a:rPr b="0" lang="de-DE" sz="2800" spc="-1" strike="noStrike">
                <a:solidFill>
                  <a:srgbClr val="000000"/>
                </a:solidFill>
                <a:uFill>
                  <a:solidFill>
                    <a:srgbClr val="ffffff"/>
                  </a:solidFill>
                </a:uFill>
                <a:latin typeface="Arial"/>
              </a:rPr>
              <a:t>?</a:t>
            </a:r>
            <a:endParaRPr b="0" lang="de-DE" sz="1800" spc="-1" strike="noStrike">
              <a:solidFill>
                <a:srgbClr val="000000"/>
              </a:solidFill>
              <a:uFill>
                <a:solidFill>
                  <a:srgbClr val="ffffff"/>
                </a:solidFill>
              </a:uFill>
              <a:latin typeface="Arial"/>
            </a:endParaRPr>
          </a:p>
        </p:txBody>
      </p:sp>
      <p:sp>
        <p:nvSpPr>
          <p:cNvPr id="587" name="CustomShape 21"/>
          <p:cNvSpPr/>
          <p:nvPr/>
        </p:nvSpPr>
        <p:spPr>
          <a:xfrm>
            <a:off x="5427720" y="4959000"/>
            <a:ext cx="558000" cy="389160"/>
          </a:xfrm>
          <a:prstGeom prst="rect">
            <a:avLst/>
          </a:prstGeom>
          <a:noFill/>
          <a:ln w="25560">
            <a:noFill/>
          </a:ln>
        </p:spPr>
        <p:style>
          <a:lnRef idx="0"/>
          <a:fillRef idx="0"/>
          <a:effectRef idx="0"/>
          <a:fontRef idx="minor"/>
        </p:style>
        <p:txBody>
          <a:bodyPr lIns="0" rIns="0" tIns="0" bIns="0"/>
          <a:p>
            <a:pPr algn="ctr">
              <a:lnSpc>
                <a:spcPct val="100000"/>
              </a:lnSpc>
            </a:pPr>
            <a:r>
              <a:rPr b="0" lang="de-DE" sz="2800" spc="-1" strike="noStrike">
                <a:solidFill>
                  <a:srgbClr val="000000"/>
                </a:solidFill>
                <a:uFill>
                  <a:solidFill>
                    <a:srgbClr val="ffffff"/>
                  </a:solidFill>
                </a:uFill>
                <a:latin typeface="Arial"/>
              </a:rPr>
              <a:t>?</a:t>
            </a:r>
            <a:endParaRPr b="0" lang="de-DE" sz="1800" spc="-1" strike="noStrike">
              <a:solidFill>
                <a:srgbClr val="000000"/>
              </a:solidFill>
              <a:uFill>
                <a:solidFill>
                  <a:srgbClr val="ffffff"/>
                </a:solidFill>
              </a:uFill>
              <a:latin typeface="Arial"/>
            </a:endParaRPr>
          </a:p>
        </p:txBody>
      </p:sp>
      <p:sp>
        <p:nvSpPr>
          <p:cNvPr id="588" name="CustomShape 22"/>
          <p:cNvSpPr/>
          <p:nvPr/>
        </p:nvSpPr>
        <p:spPr>
          <a:xfrm>
            <a:off x="5427720" y="5893920"/>
            <a:ext cx="558000" cy="389160"/>
          </a:xfrm>
          <a:prstGeom prst="rect">
            <a:avLst/>
          </a:prstGeom>
          <a:noFill/>
          <a:ln w="25560">
            <a:noFill/>
          </a:ln>
        </p:spPr>
        <p:style>
          <a:lnRef idx="0"/>
          <a:fillRef idx="0"/>
          <a:effectRef idx="0"/>
          <a:fontRef idx="minor"/>
        </p:style>
        <p:txBody>
          <a:bodyPr lIns="0" rIns="0" tIns="0" bIns="0"/>
          <a:p>
            <a:pPr algn="ctr">
              <a:lnSpc>
                <a:spcPct val="100000"/>
              </a:lnSpc>
            </a:pPr>
            <a:r>
              <a:rPr b="0" lang="de-DE" sz="2800" spc="-1" strike="noStrike">
                <a:solidFill>
                  <a:srgbClr val="000000"/>
                </a:solidFill>
                <a:uFill>
                  <a:solidFill>
                    <a:srgbClr val="ffffff"/>
                  </a:solidFill>
                </a:uFill>
                <a:latin typeface="Arial"/>
              </a:rPr>
              <a:t>?</a:t>
            </a:r>
            <a:endParaRPr b="0" lang="de-DE" sz="1800" spc="-1" strike="noStrike">
              <a:solidFill>
                <a:srgbClr val="000000"/>
              </a:solidFill>
              <a:uFill>
                <a:solidFill>
                  <a:srgbClr val="ffffff"/>
                </a:solidFill>
              </a:uFill>
              <a:latin typeface="Arial"/>
            </a:endParaRPr>
          </a:p>
        </p:txBody>
      </p:sp>
    </p:spTree>
  </p:cSld>
</p:sld>
</file>

<file path=ppt/slides/slide6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9"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ISRM: Anforderungen nach FitSM-1</a:t>
            </a:r>
            <a:endParaRPr b="0" lang="en-US" sz="1800" spc="-1" strike="noStrike">
              <a:solidFill>
                <a:srgbClr val="000000"/>
              </a:solidFill>
              <a:uFill>
                <a:solidFill>
                  <a:srgbClr val="ffffff"/>
                </a:solidFill>
              </a:uFill>
              <a:latin typeface="Calibri"/>
            </a:endParaRPr>
          </a:p>
        </p:txBody>
      </p:sp>
      <p:sp>
        <p:nvSpPr>
          <p:cNvPr id="590" name="TextShape 2"/>
          <p:cNvSpPr txBox="1"/>
          <p:nvPr/>
        </p:nvSpPr>
        <p:spPr>
          <a:xfrm>
            <a:off x="6553080" y="6430680"/>
            <a:ext cx="2133360" cy="364680"/>
          </a:xfrm>
          <a:prstGeom prst="rect">
            <a:avLst/>
          </a:prstGeom>
          <a:noFill/>
          <a:ln>
            <a:noFill/>
          </a:ln>
        </p:spPr>
        <p:txBody>
          <a:bodyPr anchor="ctr"/>
          <a:p>
            <a:pPr algn="r">
              <a:lnSpc>
                <a:spcPct val="100000"/>
              </a:lnSpc>
            </a:pPr>
            <a:fld id="{5E4453AE-E955-4943-BEB1-1D124C25383D}"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591" name="TextShape 3"/>
          <p:cNvSpPr txBox="1"/>
          <p:nvPr/>
        </p:nvSpPr>
        <p:spPr>
          <a:xfrm>
            <a:off x="457200" y="1696680"/>
            <a:ext cx="8229240" cy="4625640"/>
          </a:xfrm>
          <a:prstGeom prst="rect">
            <a:avLst/>
          </a:prstGeom>
          <a:noFill/>
          <a:ln>
            <a:noFill/>
          </a:ln>
        </p:spPr>
        <p:txBody>
          <a:bodyPr/>
          <a:p>
            <a:endParaRPr b="0" lang="en-US" sz="2800" spc="-1" strike="noStrike">
              <a:solidFill>
                <a:srgbClr val="000000"/>
              </a:solidFill>
              <a:uFill>
                <a:solidFill>
                  <a:srgbClr val="ffffff"/>
                </a:solidFill>
              </a:uFill>
              <a:latin typeface="Calibri"/>
            </a:endParaRPr>
          </a:p>
        </p:txBody>
      </p:sp>
      <p:graphicFrame>
        <p:nvGraphicFramePr>
          <p:cNvPr id="592" name="Table 4"/>
          <p:cNvGraphicFramePr/>
          <p:nvPr/>
        </p:nvGraphicFramePr>
        <p:xfrm>
          <a:off x="457200" y="1697040"/>
          <a:ext cx="8229240" cy="360000"/>
        </p:xfrm>
        <a:graphic>
          <a:graphicData uri="http://schemas.openxmlformats.org/drawingml/2006/table">
            <a:tbl>
              <a:tblPr/>
              <a:tblGrid>
                <a:gridCol w="8229600"/>
              </a:tblGrid>
              <a:tr h="0">
                <a:tc>
                  <a:txBody>
                    <a:bodyPr lIns="96480" rIns="96480" tIns="0" bIns="0"/>
                    <a:p>
                      <a:pPr>
                        <a:lnSpc>
                          <a:spcPct val="100000"/>
                        </a:lnSpc>
                      </a:pPr>
                      <a:r>
                        <a:rPr b="0" lang="de-DE" sz="1600" spc="-1" strike="noStrike">
                          <a:solidFill>
                            <a:srgbClr val="ffffff"/>
                          </a:solidFill>
                          <a:uFill>
                            <a:solidFill>
                              <a:srgbClr val="ffffff"/>
                            </a:solidFill>
                          </a:uFill>
                          <a:latin typeface="Calibri"/>
                          <a:ea typeface="MS Gothic"/>
                        </a:rPr>
                        <a:t>PR9 Incident &amp; Service Request Management</a:t>
                      </a:r>
                      <a:endParaRPr b="0" lang="de-DE" sz="1800" spc="-1" strike="noStrike">
                        <a:solidFill>
                          <a:srgbClr val="000000"/>
                        </a:solidFill>
                        <a:uFill>
                          <a:solidFill>
                            <a:srgbClr val="ffffff"/>
                          </a:solidFill>
                        </a:uFill>
                        <a:latin typeface="Arial"/>
                      </a:endParaRPr>
                    </a:p>
                  </a:txBody>
                  <a:tcPr marL="96480" marR="9648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r h="0">
                <a:tc>
                  <a:txBody>
                    <a:bodyPr lIns="96480" rIns="96480" tIns="0" bIns="0"/>
                    <a:p>
                      <a:pPr>
                        <a:lnSpc>
                          <a:spcPct val="100000"/>
                        </a:lnSpc>
                      </a:pPr>
                      <a:r>
                        <a:rPr b="0" lang="de-DE" sz="1800" spc="-1" strike="noStrike" cap="all">
                          <a:solidFill>
                            <a:srgbClr val="ffffff"/>
                          </a:solidFill>
                          <a:uFill>
                            <a:solidFill>
                              <a:srgbClr val="ffffff"/>
                            </a:solidFill>
                          </a:uFill>
                          <a:latin typeface="Calibri"/>
                          <a:ea typeface="MS Mincho"/>
                        </a:rPr>
                        <a:t>Anforderungen</a:t>
                      </a:r>
                      <a:endParaRPr b="0" lang="de-DE" sz="1800" spc="-1" strike="noStrike">
                        <a:solidFill>
                          <a:srgbClr val="000000"/>
                        </a:solidFill>
                        <a:uFill>
                          <a:solidFill>
                            <a:srgbClr val="ffffff"/>
                          </a:solidFill>
                        </a:uFill>
                        <a:latin typeface="Arial"/>
                      </a:endParaRPr>
                    </a:p>
                  </a:txBody>
                  <a:tcPr marL="96480" marR="96480">
                    <a:lnL w="12240">
                      <a:solidFill>
                        <a:srgbClr val="000000"/>
                      </a:solidFill>
                    </a:lnL>
                    <a:lnR w="12240">
                      <a:solidFill>
                        <a:srgbClr val="000000"/>
                      </a:solidFill>
                    </a:lnR>
                    <a:lnT w="12240">
                      <a:solidFill>
                        <a:srgbClr val="000000"/>
                      </a:solidFill>
                    </a:lnT>
                    <a:lnB w="12240">
                      <a:solidFill>
                        <a:srgbClr val="000000"/>
                      </a:solidFill>
                    </a:lnB>
                    <a:solidFill>
                      <a:srgbClr val="8dcaf6"/>
                    </a:solidFill>
                  </a:tcPr>
                </a:tc>
              </a:tr>
              <a:tr h="0">
                <a:tc>
                  <a:txBody>
                    <a:bodyPr lIns="96480" rIns="96480" tIns="0" bIns="0"/>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PR9.1 Alle Incidents und Service-Requests müssen auf konsistente Art und Weise erfasst, klassifiziert und priorisiert werden.</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PR9.2 Die Priorisierung von Incidents und Service-Requests muss die in den SLAs festgelegten Service-Ziele berücksichtigen.</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PR9.3 Die Eskalation von Incidents und Service-Requests muss auf konsistente Art und Weise erfolgen.</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PR9.4 Der Abschluss von Incidents und Service-Requests muss auf konsistente Art und Weise erfolgen.</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PR9.5 Personen, die in den Prozess Incident &amp; Service Request Management eingebunden sind, müssen Zugang zu relevanten Informationen wie bekannten Fehlern und Workarounds sowie zu Konfigurations- und Release-Informationen erhalten.</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PR9.6 Anwender müssen über den Fortschritt der von ihnen gemeldeten Incidents und ausgelösten Service-Requests auf dem Laufenden gehalten werden.</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PR9.7 Es müssen klare Festlegungen zur Ermittlung von Major Incidents sowie zum konsistenten Umgang mit ihnen existieren.</a:t>
                      </a:r>
                      <a:endParaRPr b="0" lang="de-DE" sz="1800" spc="-1" strike="noStrike">
                        <a:solidFill>
                          <a:srgbClr val="000000"/>
                        </a:solidFill>
                        <a:uFill>
                          <a:solidFill>
                            <a:srgbClr val="ffffff"/>
                          </a:solidFill>
                        </a:uFill>
                        <a:latin typeface="Arial"/>
                      </a:endParaRPr>
                    </a:p>
                  </a:txBody>
                  <a:tcPr marL="96480" marR="9648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Tree>
  </p:cSld>
</p:sld>
</file>

<file path=ppt/slides/slide6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3"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ISRM: Initiale Einrichtung des Prozesses</a:t>
            </a:r>
            <a:endParaRPr b="0" lang="en-US" sz="1800" spc="-1" strike="noStrike">
              <a:solidFill>
                <a:srgbClr val="000000"/>
              </a:solidFill>
              <a:uFill>
                <a:solidFill>
                  <a:srgbClr val="ffffff"/>
                </a:solidFill>
              </a:uFill>
              <a:latin typeface="Calibri"/>
            </a:endParaRPr>
          </a:p>
        </p:txBody>
      </p:sp>
      <p:graphicFrame>
        <p:nvGraphicFramePr>
          <p:cNvPr id="594" name="Table 2"/>
          <p:cNvGraphicFramePr/>
          <p:nvPr/>
        </p:nvGraphicFramePr>
        <p:xfrm>
          <a:off x="457200" y="1697040"/>
          <a:ext cx="8229240" cy="1112040"/>
        </p:xfrm>
        <a:graphic>
          <a:graphicData uri="http://schemas.openxmlformats.org/drawingml/2006/table">
            <a:tbl>
              <a:tblPr/>
              <a:tblGrid>
                <a:gridCol w="4114800"/>
                <a:gridCol w="4114800"/>
              </a:tblGrid>
              <a:tr h="318960">
                <a:tc>
                  <a:txBody>
                    <a:bodyPr/>
                    <a:p>
                      <a:pPr>
                        <a:lnSpc>
                          <a:spcPct val="100000"/>
                        </a:lnSpc>
                      </a:pPr>
                      <a:r>
                        <a:rPr b="1" lang="de-DE" sz="1800" spc="-1" strike="noStrike">
                          <a:solidFill>
                            <a:srgbClr val="ffffff"/>
                          </a:solidFill>
                          <a:uFill>
                            <a:solidFill>
                              <a:srgbClr val="ffffff"/>
                            </a:solidFill>
                          </a:uFill>
                          <a:latin typeface="Calibri"/>
                        </a:rPr>
                        <a:t>Erste Aktivitäten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Typische Ergebnisse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1098000">
                <a:tc>
                  <a:txBody>
                    <a:bodyPr/>
                    <a:p>
                      <a:pPr>
                        <a:lnSpc>
                          <a:spcPct val="100000"/>
                        </a:lnSpc>
                      </a:pPr>
                      <a:r>
                        <a:rPr b="0" lang="de-DE" sz="1600" spc="-1" strike="noStrike">
                          <a:solidFill>
                            <a:srgbClr val="000000"/>
                          </a:solidFill>
                          <a:uFill>
                            <a:solidFill>
                              <a:srgbClr val="ffffff"/>
                            </a:solidFill>
                          </a:uFill>
                          <a:latin typeface="Calibri"/>
                        </a:rPr>
                        <a:t>Festlegung und Aufsetzen eines Tools (z.B. Ticket / Workflow Tool) zur Unterstützung von Aufzeichnung und Bearbeitung (inkl. Klassifizierung, Priorisierung, Eskalation, Abschluss) von Incidents und Service-Requests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Initiales (leeres) Incident &amp; Service-Request Aufzeichnungssystem</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1299240">
                <a:tc>
                  <a:txBody>
                    <a:bodyPr/>
                    <a:p>
                      <a:pPr>
                        <a:lnSpc>
                          <a:spcPct val="100000"/>
                        </a:lnSpc>
                      </a:pPr>
                      <a:r>
                        <a:rPr b="0" lang="de-DE" sz="1600" spc="-1" strike="noStrike">
                          <a:solidFill>
                            <a:srgbClr val="000000"/>
                          </a:solidFill>
                          <a:uFill>
                            <a:solidFill>
                              <a:srgbClr val="ffffff"/>
                            </a:solidFill>
                          </a:uFill>
                          <a:latin typeface="Calibri"/>
                        </a:rPr>
                        <a:t>Definition eines standardisierten und wiederholbaren Verfahrens zur Aufzeichnung von Incidents und Service-Requests inkl. Quellen und Kanäle zur Meldung sowie gewünschter Formate und Wege zur Aufzeichnung</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600" spc="-1" strike="noStrike">
                          <a:solidFill>
                            <a:srgbClr val="000000"/>
                          </a:solidFill>
                          <a:uFill>
                            <a:solidFill>
                              <a:srgbClr val="ffffff"/>
                            </a:solidFill>
                          </a:uFill>
                          <a:latin typeface="Calibri"/>
                        </a:rPr>
                        <a:t>Generische Vorlage(n) und Verfahren für Incident-Aufzeichnungen und Service-Request-Aufzeichnungen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bl>
          </a:graphicData>
        </a:graphic>
      </p:graphicFrame>
      <p:sp>
        <p:nvSpPr>
          <p:cNvPr id="595" name="TextShape 3"/>
          <p:cNvSpPr txBox="1"/>
          <p:nvPr/>
        </p:nvSpPr>
        <p:spPr>
          <a:xfrm>
            <a:off x="6553080" y="6430680"/>
            <a:ext cx="2133360" cy="364680"/>
          </a:xfrm>
          <a:prstGeom prst="rect">
            <a:avLst/>
          </a:prstGeom>
          <a:noFill/>
          <a:ln>
            <a:noFill/>
          </a:ln>
        </p:spPr>
        <p:txBody>
          <a:bodyPr anchor="ctr"/>
          <a:p>
            <a:pPr algn="r">
              <a:lnSpc>
                <a:spcPct val="100000"/>
              </a:lnSpc>
            </a:pPr>
            <a:fld id="{A3060EEC-5F66-4EF7-81F2-2EBD68A5BE51}"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6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6"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ISRM: Initiale Einrichtung des Prozesses</a:t>
            </a:r>
            <a:endParaRPr b="0" lang="en-US" sz="1800" spc="-1" strike="noStrike">
              <a:solidFill>
                <a:srgbClr val="000000"/>
              </a:solidFill>
              <a:uFill>
                <a:solidFill>
                  <a:srgbClr val="ffffff"/>
                </a:solidFill>
              </a:uFill>
              <a:latin typeface="Calibri"/>
            </a:endParaRPr>
          </a:p>
        </p:txBody>
      </p:sp>
      <p:graphicFrame>
        <p:nvGraphicFramePr>
          <p:cNvPr id="597" name="Table 2"/>
          <p:cNvGraphicFramePr/>
          <p:nvPr/>
        </p:nvGraphicFramePr>
        <p:xfrm>
          <a:off x="457200" y="1697040"/>
          <a:ext cx="8229240" cy="1482840"/>
        </p:xfrm>
        <a:graphic>
          <a:graphicData uri="http://schemas.openxmlformats.org/drawingml/2006/table">
            <a:tbl>
              <a:tblPr/>
              <a:tblGrid>
                <a:gridCol w="4114800"/>
                <a:gridCol w="4114800"/>
              </a:tblGrid>
              <a:tr h="318960">
                <a:tc>
                  <a:txBody>
                    <a:bodyPr/>
                    <a:p>
                      <a:pPr>
                        <a:lnSpc>
                          <a:spcPct val="100000"/>
                        </a:lnSpc>
                      </a:pPr>
                      <a:r>
                        <a:rPr b="1" lang="de-DE" sz="1800" spc="-1" strike="noStrike">
                          <a:solidFill>
                            <a:srgbClr val="ffffff"/>
                          </a:solidFill>
                          <a:uFill>
                            <a:solidFill>
                              <a:srgbClr val="ffffff"/>
                            </a:solidFill>
                          </a:uFill>
                          <a:latin typeface="Calibri"/>
                        </a:rPr>
                        <a:t>Erste Aktivitäten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Typische Ergebnisse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1098000">
                <a:tc>
                  <a:txBody>
                    <a:bodyPr/>
                    <a:p>
                      <a:pPr>
                        <a:lnSpc>
                          <a:spcPct val="100000"/>
                        </a:lnSpc>
                      </a:pPr>
                      <a:r>
                        <a:rPr b="0" lang="de-DE" sz="1600" spc="-1" strike="noStrike">
                          <a:solidFill>
                            <a:srgbClr val="000000"/>
                          </a:solidFill>
                          <a:uFill>
                            <a:solidFill>
                              <a:srgbClr val="ffffff"/>
                            </a:solidFill>
                          </a:uFill>
                          <a:latin typeface="Calibri"/>
                        </a:rPr>
                        <a:t>Definition eines standardisierten und wiederholbaren Verfahrens zur Klassifikation von Incidents und Service-Requests (Klassifizierungsschema) und einer Anleitung zu dessen Verwendung</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Verfahren zur Klassifikation von Incidents und Service-Requests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1098000">
                <a:tc>
                  <a:txBody>
                    <a:bodyPr/>
                    <a:p>
                      <a:pPr>
                        <a:lnSpc>
                          <a:spcPct val="100000"/>
                        </a:lnSpc>
                      </a:pPr>
                      <a:r>
                        <a:rPr b="0" lang="de-DE" sz="1600" spc="-1" strike="noStrike">
                          <a:solidFill>
                            <a:srgbClr val="000000"/>
                          </a:solidFill>
                          <a:uFill>
                            <a:solidFill>
                              <a:srgbClr val="ffffff"/>
                            </a:solidFill>
                          </a:uFill>
                          <a:latin typeface="Calibri"/>
                        </a:rPr>
                        <a:t>Definition eines standardisierten und wiederholbaren Verfahrens zur Priorisierung von Incidents und Service-Requests, das beschreibt wie die Priorität eines Incidents oder Service-Requests berechnet wird</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600" spc="-1" strike="noStrike">
                          <a:solidFill>
                            <a:srgbClr val="000000"/>
                          </a:solidFill>
                          <a:uFill>
                            <a:solidFill>
                              <a:srgbClr val="ffffff"/>
                            </a:solidFill>
                          </a:uFill>
                          <a:latin typeface="Calibri"/>
                        </a:rPr>
                        <a:t>Verfahren zur Priorisierung von Incidents und Service-Requests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896760">
                <a:tc>
                  <a:txBody>
                    <a:bodyPr/>
                    <a:p>
                      <a:pPr>
                        <a:lnSpc>
                          <a:spcPct val="100000"/>
                        </a:lnSpc>
                      </a:pPr>
                      <a:r>
                        <a:rPr b="0" lang="de-DE" sz="1600" spc="-1" strike="noStrike">
                          <a:solidFill>
                            <a:srgbClr val="000000"/>
                          </a:solidFill>
                          <a:uFill>
                            <a:solidFill>
                              <a:srgbClr val="ffffff"/>
                            </a:solidFill>
                          </a:uFill>
                          <a:latin typeface="Calibri"/>
                        </a:rPr>
                        <a:t>Definition eines standardisierten und wiederholbaren Verfahrens zur Eskalation von Incidents und Service-Requests, das funktionale und hierarchische Eskalationswege beschreibt</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Verfahren zur Eskalation von Incidents und Service-Requests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
        <p:nvSpPr>
          <p:cNvPr id="598" name="TextShape 3"/>
          <p:cNvSpPr txBox="1"/>
          <p:nvPr/>
        </p:nvSpPr>
        <p:spPr>
          <a:xfrm>
            <a:off x="6553080" y="6430680"/>
            <a:ext cx="2133360" cy="364680"/>
          </a:xfrm>
          <a:prstGeom prst="rect">
            <a:avLst/>
          </a:prstGeom>
          <a:noFill/>
          <a:ln>
            <a:noFill/>
          </a:ln>
        </p:spPr>
        <p:txBody>
          <a:bodyPr anchor="ctr"/>
          <a:p>
            <a:pPr algn="r">
              <a:lnSpc>
                <a:spcPct val="100000"/>
              </a:lnSpc>
            </a:pPr>
            <a:fld id="{8A6F0404-4129-4394-9153-744EA4BE8731}"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6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9"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ISRM: Initiale Einrichtung des Prozesses</a:t>
            </a:r>
            <a:endParaRPr b="0" lang="en-US" sz="1800" spc="-1" strike="noStrike">
              <a:solidFill>
                <a:srgbClr val="000000"/>
              </a:solidFill>
              <a:uFill>
                <a:solidFill>
                  <a:srgbClr val="ffffff"/>
                </a:solidFill>
              </a:uFill>
              <a:latin typeface="Calibri"/>
            </a:endParaRPr>
          </a:p>
        </p:txBody>
      </p:sp>
      <p:graphicFrame>
        <p:nvGraphicFramePr>
          <p:cNvPr id="600" name="Table 2"/>
          <p:cNvGraphicFramePr/>
          <p:nvPr/>
        </p:nvGraphicFramePr>
        <p:xfrm>
          <a:off x="457200" y="1697040"/>
          <a:ext cx="8229240" cy="1112040"/>
        </p:xfrm>
        <a:graphic>
          <a:graphicData uri="http://schemas.openxmlformats.org/drawingml/2006/table">
            <a:tbl>
              <a:tblPr/>
              <a:tblGrid>
                <a:gridCol w="4114800"/>
                <a:gridCol w="4114800"/>
              </a:tblGrid>
              <a:tr h="318960">
                <a:tc>
                  <a:txBody>
                    <a:bodyPr/>
                    <a:p>
                      <a:pPr>
                        <a:lnSpc>
                          <a:spcPct val="100000"/>
                        </a:lnSpc>
                      </a:pPr>
                      <a:r>
                        <a:rPr b="1" lang="de-DE" sz="1800" spc="-1" strike="noStrike">
                          <a:solidFill>
                            <a:srgbClr val="ffffff"/>
                          </a:solidFill>
                          <a:uFill>
                            <a:solidFill>
                              <a:srgbClr val="ffffff"/>
                            </a:solidFill>
                          </a:uFill>
                          <a:latin typeface="Calibri"/>
                        </a:rPr>
                        <a:t>Erste Aktivitäten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Typische Ergebnisse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1098000">
                <a:tc>
                  <a:txBody>
                    <a:bodyPr/>
                    <a:p>
                      <a:pPr>
                        <a:lnSpc>
                          <a:spcPct val="100000"/>
                        </a:lnSpc>
                      </a:pPr>
                      <a:r>
                        <a:rPr b="0" lang="de-DE" sz="1600" spc="-1" strike="noStrike">
                          <a:solidFill>
                            <a:srgbClr val="000000"/>
                          </a:solidFill>
                          <a:uFill>
                            <a:solidFill>
                              <a:srgbClr val="ffffff"/>
                            </a:solidFill>
                          </a:uFill>
                          <a:latin typeface="Calibri"/>
                        </a:rPr>
                        <a:t>Definition eines standardisierten und wiederholbaren Verfahrens zum Abschluss von Incidents und Service-Requests inkl. der erforderlichen Kommunikation und Bestätigung mit und durch den Anwender</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Verfahren zum Abschluss von Incidents und Service-Requests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1098000">
                <a:tc>
                  <a:txBody>
                    <a:bodyPr/>
                    <a:p>
                      <a:pPr>
                        <a:lnSpc>
                          <a:spcPct val="100000"/>
                        </a:lnSpc>
                      </a:pPr>
                      <a:r>
                        <a:rPr b="0" lang="de-DE" sz="1600" spc="-1" strike="noStrike">
                          <a:solidFill>
                            <a:srgbClr val="000000"/>
                          </a:solidFill>
                          <a:uFill>
                            <a:solidFill>
                              <a:srgbClr val="ffffff"/>
                            </a:solidFill>
                          </a:uFill>
                          <a:latin typeface="Calibri"/>
                        </a:rPr>
                        <a:t>Definition der Kriterien zur Bewertung eines Incidents als Major Incident sowie eines standardisierten und wiederholbaren Verfahrens zur Behandlung von Major Incidents einschließlich einer Major Incident Review</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600" spc="-1" strike="noStrike">
                          <a:solidFill>
                            <a:srgbClr val="000000"/>
                          </a:solidFill>
                          <a:uFill>
                            <a:solidFill>
                              <a:srgbClr val="ffffff"/>
                            </a:solidFill>
                          </a:uFill>
                          <a:latin typeface="Calibri"/>
                        </a:rPr>
                        <a:t>Bewertungskriterien und Verfahren für Major Incidents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bl>
          </a:graphicData>
        </a:graphic>
      </p:graphicFrame>
      <p:sp>
        <p:nvSpPr>
          <p:cNvPr id="601" name="TextShape 3"/>
          <p:cNvSpPr txBox="1"/>
          <p:nvPr/>
        </p:nvSpPr>
        <p:spPr>
          <a:xfrm>
            <a:off x="6553080" y="6430680"/>
            <a:ext cx="2133360" cy="364680"/>
          </a:xfrm>
          <a:prstGeom prst="rect">
            <a:avLst/>
          </a:prstGeom>
          <a:noFill/>
          <a:ln>
            <a:noFill/>
          </a:ln>
        </p:spPr>
        <p:txBody>
          <a:bodyPr anchor="ctr"/>
          <a:p>
            <a:pPr algn="r">
              <a:lnSpc>
                <a:spcPct val="100000"/>
              </a:lnSpc>
            </a:pPr>
            <a:fld id="{A9EF36BE-43B8-4A2D-BCEE-F4FA18259108}"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6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2"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ISRM: Initiale Einrichtung des Prozesses</a:t>
            </a:r>
            <a:endParaRPr b="0" lang="en-US" sz="1800" spc="-1" strike="noStrike">
              <a:solidFill>
                <a:srgbClr val="000000"/>
              </a:solidFill>
              <a:uFill>
                <a:solidFill>
                  <a:srgbClr val="ffffff"/>
                </a:solidFill>
              </a:uFill>
              <a:latin typeface="Calibri"/>
            </a:endParaRPr>
          </a:p>
        </p:txBody>
      </p:sp>
      <p:graphicFrame>
        <p:nvGraphicFramePr>
          <p:cNvPr id="603" name="Table 2"/>
          <p:cNvGraphicFramePr/>
          <p:nvPr/>
        </p:nvGraphicFramePr>
        <p:xfrm>
          <a:off x="457200" y="1697040"/>
          <a:ext cx="8229240" cy="1112040"/>
        </p:xfrm>
        <a:graphic>
          <a:graphicData uri="http://schemas.openxmlformats.org/drawingml/2006/table">
            <a:tbl>
              <a:tblPr/>
              <a:tblGrid>
                <a:gridCol w="4114800"/>
                <a:gridCol w="4114800"/>
              </a:tblGrid>
              <a:tr h="318960">
                <a:tc>
                  <a:txBody>
                    <a:bodyPr/>
                    <a:p>
                      <a:pPr>
                        <a:lnSpc>
                          <a:spcPct val="100000"/>
                        </a:lnSpc>
                      </a:pPr>
                      <a:r>
                        <a:rPr b="1" lang="de-DE" sz="1800" spc="-1" strike="noStrike">
                          <a:solidFill>
                            <a:srgbClr val="ffffff"/>
                          </a:solidFill>
                          <a:uFill>
                            <a:solidFill>
                              <a:srgbClr val="ffffff"/>
                            </a:solidFill>
                          </a:uFill>
                          <a:latin typeface="Calibri"/>
                        </a:rPr>
                        <a:t>Erste Aktivitäten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Typische Ergebnisse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896760">
                <a:tc>
                  <a:txBody>
                    <a:bodyPr/>
                    <a:p>
                      <a:pPr>
                        <a:lnSpc>
                          <a:spcPct val="100000"/>
                        </a:lnSpc>
                      </a:pPr>
                      <a:r>
                        <a:rPr b="0" lang="de-DE" sz="1600" spc="-1" strike="noStrike">
                          <a:solidFill>
                            <a:srgbClr val="000000"/>
                          </a:solidFill>
                          <a:uFill>
                            <a:solidFill>
                              <a:srgbClr val="ffffff"/>
                            </a:solidFill>
                          </a:uFill>
                          <a:latin typeface="Calibri"/>
                        </a:rPr>
                        <a:t>Identifizierung bekannter und wiederkehrender Incidents samt Beschreibung und konkretem Verfahren, welche Schritte erforderlich sind, um den jeweiligen Incident effektiv zu behandeln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Liste von “Standard Incidents” sowie Vorlagen und / oder Verfahren zu deren Behandlung</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1299240">
                <a:tc>
                  <a:txBody>
                    <a:bodyPr/>
                    <a:p>
                      <a:pPr>
                        <a:lnSpc>
                          <a:spcPct val="100000"/>
                        </a:lnSpc>
                      </a:pPr>
                      <a:r>
                        <a:rPr b="0" lang="de-DE" sz="1600" spc="-1" strike="noStrike">
                          <a:solidFill>
                            <a:srgbClr val="000000"/>
                          </a:solidFill>
                          <a:uFill>
                            <a:solidFill>
                              <a:srgbClr val="ffffff"/>
                            </a:solidFill>
                          </a:uFill>
                          <a:latin typeface="Calibri"/>
                        </a:rPr>
                        <a:t>Identifizierung standardisierter Service-Requests basierend auf Servicebeschreibungen und SLAs samt Beschreibung und konkretem Verfahren, welche Schritte erforderlich sind, um den jeweiligen Service-Requests effektiv zu behandeln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600" spc="-1" strike="noStrike">
                          <a:solidFill>
                            <a:srgbClr val="000000"/>
                          </a:solidFill>
                          <a:uFill>
                            <a:solidFill>
                              <a:srgbClr val="ffffff"/>
                            </a:solidFill>
                          </a:uFill>
                          <a:latin typeface="Calibri"/>
                        </a:rPr>
                        <a:t>Liste von “Standard Service-Requests” sowie Vorlagen und / oder Verfahren zu deren Behandlung</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bl>
          </a:graphicData>
        </a:graphic>
      </p:graphicFrame>
      <p:sp>
        <p:nvSpPr>
          <p:cNvPr id="604" name="TextShape 3"/>
          <p:cNvSpPr txBox="1"/>
          <p:nvPr/>
        </p:nvSpPr>
        <p:spPr>
          <a:xfrm>
            <a:off x="6553080" y="6430680"/>
            <a:ext cx="2133360" cy="364680"/>
          </a:xfrm>
          <a:prstGeom prst="rect">
            <a:avLst/>
          </a:prstGeom>
          <a:noFill/>
          <a:ln>
            <a:noFill/>
          </a:ln>
        </p:spPr>
        <p:txBody>
          <a:bodyPr anchor="ctr"/>
          <a:p>
            <a:pPr algn="r">
              <a:lnSpc>
                <a:spcPct val="100000"/>
              </a:lnSpc>
            </a:pPr>
            <a:fld id="{C0A40FF8-D272-42A8-AA3C-95089CDBF326}"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6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5"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ISRM: Inputs &amp; Outputs</a:t>
            </a:r>
            <a:endParaRPr b="0" lang="en-US" sz="1800" spc="-1" strike="noStrike">
              <a:solidFill>
                <a:srgbClr val="000000"/>
              </a:solidFill>
              <a:uFill>
                <a:solidFill>
                  <a:srgbClr val="ffffff"/>
                </a:solidFill>
              </a:uFill>
              <a:latin typeface="Calibri"/>
            </a:endParaRPr>
          </a:p>
        </p:txBody>
      </p:sp>
      <p:sp>
        <p:nvSpPr>
          <p:cNvPr id="606" name="CustomShape 2"/>
          <p:cNvSpPr/>
          <p:nvPr/>
        </p:nvSpPr>
        <p:spPr>
          <a:xfrm>
            <a:off x="457200" y="2008440"/>
            <a:ext cx="8229240" cy="1198440"/>
          </a:xfrm>
          <a:prstGeom prst="rightArrow">
            <a:avLst>
              <a:gd name="adj1" fmla="val 50000"/>
              <a:gd name="adj2" fmla="val 50000"/>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87480" rIns="254160" tIns="87480" bIns="190440" anchor="ctr"/>
          <a:p>
            <a:pPr>
              <a:lnSpc>
                <a:spcPct val="90000"/>
              </a:lnSpc>
            </a:pPr>
            <a:r>
              <a:rPr b="0" lang="de-DE" sz="2300" spc="-1" strike="noStrike">
                <a:solidFill>
                  <a:srgbClr val="ffffff"/>
                </a:solidFill>
                <a:uFill>
                  <a:solidFill>
                    <a:srgbClr val="ffffff"/>
                  </a:solidFill>
                </a:uFill>
                <a:latin typeface="Calibri"/>
              </a:rPr>
              <a:t>Inputs</a:t>
            </a:r>
            <a:endParaRPr b="0" lang="de-DE" sz="1800" spc="-1" strike="noStrike">
              <a:solidFill>
                <a:srgbClr val="000000"/>
              </a:solidFill>
              <a:uFill>
                <a:solidFill>
                  <a:srgbClr val="ffffff"/>
                </a:solidFill>
              </a:uFill>
              <a:latin typeface="Arial"/>
            </a:endParaRPr>
          </a:p>
        </p:txBody>
      </p:sp>
      <p:sp>
        <p:nvSpPr>
          <p:cNvPr id="607" name="CustomShape 3"/>
          <p:cNvSpPr/>
          <p:nvPr/>
        </p:nvSpPr>
        <p:spPr>
          <a:xfrm>
            <a:off x="457200" y="2935800"/>
            <a:ext cx="3801600" cy="2675160"/>
          </a:xfrm>
          <a:prstGeom prst="rect">
            <a:avLst/>
          </a:prstGeom>
          <a:solidFill>
            <a:schemeClr val="lt1">
              <a:hueOff val="0"/>
              <a:satOff val="0"/>
              <a:lumOff val="0"/>
              <a:alphaOff val="0"/>
            </a:schemeClr>
          </a:solidFill>
          <a:ln>
            <a:solidFill>
              <a:schemeClr val="accent1">
                <a:hueOff val="0"/>
                <a:satOff val="0"/>
                <a:lumOff val="0"/>
                <a:alphaOff val="0"/>
              </a:schemeClr>
            </a:solidFill>
            <a:round/>
          </a:ln>
        </p:spPr>
        <p:style>
          <a:lnRef idx="2"/>
          <a:fillRef idx="0"/>
          <a:effectRef idx="0"/>
          <a:fontRef idx="minor"/>
        </p:style>
        <p:txBody>
          <a:bodyPr lIns="60840" rIns="60840" tIns="60840" bIns="60840"/>
          <a:p>
            <a:pPr>
              <a:lnSpc>
                <a:spcPct val="90000"/>
              </a:lnSpc>
            </a:pPr>
            <a:r>
              <a:rPr b="0" lang="de-DE" sz="1600" spc="-1" strike="noStrike">
                <a:solidFill>
                  <a:srgbClr val="000000"/>
                </a:solidFill>
                <a:uFill>
                  <a:solidFill>
                    <a:srgbClr val="ffffff"/>
                  </a:solidFill>
                </a:uFill>
                <a:latin typeface="Calibri"/>
              </a:rPr>
              <a:t>Von Benutzern gemeldete oder vom Service Provider selbst identifizierte Incidents</a:t>
            </a:r>
            <a:endParaRPr b="0" lang="de-DE" sz="1800" spc="-1" strike="noStrike">
              <a:solidFill>
                <a:srgbClr val="000000"/>
              </a:solidFill>
              <a:uFill>
                <a:solidFill>
                  <a:srgbClr val="ffffff"/>
                </a:solidFill>
              </a:uFill>
              <a:latin typeface="Arial"/>
            </a:endParaRPr>
          </a:p>
          <a:p>
            <a:pPr>
              <a:lnSpc>
                <a:spcPct val="90000"/>
              </a:lnSpc>
            </a:pPr>
            <a:r>
              <a:rPr b="0" lang="de-DE" sz="1600" spc="-1" strike="noStrike">
                <a:solidFill>
                  <a:srgbClr val="000000"/>
                </a:solidFill>
                <a:uFill>
                  <a:solidFill>
                    <a:srgbClr val="ffffff"/>
                  </a:solidFill>
                </a:uFill>
                <a:latin typeface="Calibri"/>
              </a:rPr>
              <a:t>Service-Requests von Benutzern</a:t>
            </a:r>
            <a:endParaRPr b="0" lang="de-DE" sz="1800" spc="-1" strike="noStrike">
              <a:solidFill>
                <a:srgbClr val="000000"/>
              </a:solidFill>
              <a:uFill>
                <a:solidFill>
                  <a:srgbClr val="ffffff"/>
                </a:solidFill>
              </a:uFill>
              <a:latin typeface="Arial"/>
            </a:endParaRPr>
          </a:p>
          <a:p>
            <a:pPr>
              <a:lnSpc>
                <a:spcPct val="90000"/>
              </a:lnSpc>
            </a:pPr>
            <a:r>
              <a:rPr b="0" lang="de-DE" sz="1600" spc="-1" strike="noStrike">
                <a:solidFill>
                  <a:srgbClr val="000000"/>
                </a:solidFill>
                <a:uFill>
                  <a:solidFill>
                    <a:srgbClr val="ffffff"/>
                  </a:solidFill>
                </a:uFill>
                <a:latin typeface="Calibri"/>
              </a:rPr>
              <a:t>Informationen aus der CMDB</a:t>
            </a:r>
            <a:endParaRPr b="0" lang="de-DE" sz="1800" spc="-1" strike="noStrike">
              <a:solidFill>
                <a:srgbClr val="000000"/>
              </a:solidFill>
              <a:uFill>
                <a:solidFill>
                  <a:srgbClr val="ffffff"/>
                </a:solidFill>
              </a:uFill>
              <a:latin typeface="Arial"/>
            </a:endParaRPr>
          </a:p>
        </p:txBody>
      </p:sp>
      <p:sp>
        <p:nvSpPr>
          <p:cNvPr id="608" name="CustomShape 4"/>
          <p:cNvSpPr/>
          <p:nvPr/>
        </p:nvSpPr>
        <p:spPr>
          <a:xfrm>
            <a:off x="4259160" y="2408040"/>
            <a:ext cx="4427280" cy="1198440"/>
          </a:xfrm>
          <a:prstGeom prst="rightArrow">
            <a:avLst>
              <a:gd name="adj1" fmla="val 50000"/>
              <a:gd name="adj2" fmla="val 50000"/>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87480" rIns="254160" tIns="87480" bIns="190440" anchor="ctr"/>
          <a:p>
            <a:pPr>
              <a:lnSpc>
                <a:spcPct val="90000"/>
              </a:lnSpc>
            </a:pPr>
            <a:r>
              <a:rPr b="0" lang="de-DE" sz="2300" spc="-1" strike="noStrike">
                <a:solidFill>
                  <a:srgbClr val="ffffff"/>
                </a:solidFill>
                <a:uFill>
                  <a:solidFill>
                    <a:srgbClr val="ffffff"/>
                  </a:solidFill>
                </a:uFill>
                <a:latin typeface="Calibri"/>
              </a:rPr>
              <a:t>Outputs</a:t>
            </a:r>
            <a:endParaRPr b="0" lang="de-DE" sz="1800" spc="-1" strike="noStrike">
              <a:solidFill>
                <a:srgbClr val="000000"/>
              </a:solidFill>
              <a:uFill>
                <a:solidFill>
                  <a:srgbClr val="ffffff"/>
                </a:solidFill>
              </a:uFill>
              <a:latin typeface="Arial"/>
            </a:endParaRPr>
          </a:p>
        </p:txBody>
      </p:sp>
      <p:sp>
        <p:nvSpPr>
          <p:cNvPr id="609" name="CustomShape 5"/>
          <p:cNvSpPr/>
          <p:nvPr/>
        </p:nvSpPr>
        <p:spPr>
          <a:xfrm>
            <a:off x="4259160" y="3335400"/>
            <a:ext cx="3801600" cy="2675160"/>
          </a:xfrm>
          <a:prstGeom prst="rect">
            <a:avLst/>
          </a:prstGeom>
          <a:solidFill>
            <a:schemeClr val="lt1">
              <a:hueOff val="0"/>
              <a:satOff val="0"/>
              <a:lumOff val="0"/>
              <a:alphaOff val="0"/>
            </a:schemeClr>
          </a:solidFill>
          <a:ln>
            <a:solidFill>
              <a:schemeClr val="accent1">
                <a:hueOff val="0"/>
                <a:satOff val="0"/>
                <a:lumOff val="0"/>
                <a:alphaOff val="0"/>
              </a:schemeClr>
            </a:solidFill>
            <a:round/>
          </a:ln>
        </p:spPr>
        <p:style>
          <a:lnRef idx="2"/>
          <a:fillRef idx="0"/>
          <a:effectRef idx="0"/>
          <a:fontRef idx="minor"/>
        </p:style>
        <p:txBody>
          <a:bodyPr lIns="60840" rIns="60840" tIns="60840" bIns="60840"/>
          <a:p>
            <a:pPr>
              <a:lnSpc>
                <a:spcPct val="90000"/>
              </a:lnSpc>
            </a:pPr>
            <a:r>
              <a:rPr b="0" lang="de-DE" sz="1600" spc="-1" strike="noStrike">
                <a:solidFill>
                  <a:srgbClr val="000000"/>
                </a:solidFill>
                <a:uFill>
                  <a:solidFill>
                    <a:srgbClr val="ffffff"/>
                  </a:solidFill>
                </a:uFill>
                <a:latin typeface="Calibri"/>
              </a:rPr>
              <a:t>Incident Aufzeichnung</a:t>
            </a:r>
            <a:endParaRPr b="0" lang="de-DE" sz="1800" spc="-1" strike="noStrike">
              <a:solidFill>
                <a:srgbClr val="000000"/>
              </a:solidFill>
              <a:uFill>
                <a:solidFill>
                  <a:srgbClr val="ffffff"/>
                </a:solidFill>
              </a:uFill>
              <a:latin typeface="Arial"/>
            </a:endParaRPr>
          </a:p>
          <a:p>
            <a:pPr>
              <a:lnSpc>
                <a:spcPct val="90000"/>
              </a:lnSpc>
            </a:pPr>
            <a:r>
              <a:rPr b="0" lang="de-DE" sz="1600" spc="-1" strike="noStrike">
                <a:solidFill>
                  <a:srgbClr val="000000"/>
                </a:solidFill>
                <a:uFill>
                  <a:solidFill>
                    <a:srgbClr val="ffffff"/>
                  </a:solidFill>
                </a:uFill>
                <a:latin typeface="Calibri"/>
              </a:rPr>
              <a:t>Service-Request Aufzeichnung</a:t>
            </a:r>
            <a:endParaRPr b="0" lang="de-DE" sz="1800" spc="-1" strike="noStrike">
              <a:solidFill>
                <a:srgbClr val="000000"/>
              </a:solidFill>
              <a:uFill>
                <a:solidFill>
                  <a:srgbClr val="ffffff"/>
                </a:solidFill>
              </a:uFill>
              <a:latin typeface="Arial"/>
            </a:endParaRPr>
          </a:p>
          <a:p>
            <a:pPr>
              <a:lnSpc>
                <a:spcPct val="90000"/>
              </a:lnSpc>
            </a:pPr>
            <a:r>
              <a:rPr b="0" lang="de-DE" sz="1600" spc="-1" strike="noStrike">
                <a:solidFill>
                  <a:srgbClr val="000000"/>
                </a:solidFill>
                <a:uFill>
                  <a:solidFill>
                    <a:srgbClr val="ffffff"/>
                  </a:solidFill>
                </a:uFill>
                <a:latin typeface="Calibri"/>
              </a:rPr>
              <a:t>Major Incident Review-Berichte</a:t>
            </a:r>
            <a:endParaRPr b="0" lang="de-DE" sz="1800" spc="-1" strike="noStrike">
              <a:solidFill>
                <a:srgbClr val="000000"/>
              </a:solidFill>
              <a:uFill>
                <a:solidFill>
                  <a:srgbClr val="ffffff"/>
                </a:solidFill>
              </a:uFill>
              <a:latin typeface="Arial"/>
            </a:endParaRPr>
          </a:p>
          <a:p>
            <a:pPr>
              <a:lnSpc>
                <a:spcPct val="90000"/>
              </a:lnSpc>
            </a:pPr>
            <a:r>
              <a:rPr b="0" lang="de-DE" sz="1600" spc="-1" strike="noStrike">
                <a:solidFill>
                  <a:srgbClr val="000000"/>
                </a:solidFill>
                <a:uFill>
                  <a:solidFill>
                    <a:srgbClr val="ffffff"/>
                  </a:solidFill>
                </a:uFill>
                <a:latin typeface="Calibri"/>
              </a:rPr>
              <a:t>Requests for Change an den Change Management Prozess zur Ausführung von Service-Requests</a:t>
            </a:r>
            <a:endParaRPr b="0" lang="de-DE" sz="1800" spc="-1" strike="noStrike">
              <a:solidFill>
                <a:srgbClr val="000000"/>
              </a:solidFill>
              <a:uFill>
                <a:solidFill>
                  <a:srgbClr val="ffffff"/>
                </a:solidFill>
              </a:uFill>
              <a:latin typeface="Arial"/>
            </a:endParaRPr>
          </a:p>
          <a:p>
            <a:pPr>
              <a:lnSpc>
                <a:spcPct val="90000"/>
              </a:lnSpc>
            </a:pPr>
            <a:r>
              <a:rPr b="0" lang="de-DE" sz="1600" spc="-1" strike="noStrike">
                <a:solidFill>
                  <a:srgbClr val="000000"/>
                </a:solidFill>
                <a:uFill>
                  <a:solidFill>
                    <a:srgbClr val="ffffff"/>
                  </a:solidFill>
                </a:uFill>
                <a:latin typeface="Calibri"/>
              </a:rPr>
              <a:t>Aktuelle Beschreibungen von Verfahren für Standard Incidents und Service-Requests</a:t>
            </a:r>
            <a:endParaRPr b="0" lang="de-DE" sz="1800" spc="-1" strike="noStrike">
              <a:solidFill>
                <a:srgbClr val="000000"/>
              </a:solidFill>
              <a:uFill>
                <a:solidFill>
                  <a:srgbClr val="ffffff"/>
                </a:solidFill>
              </a:uFill>
              <a:latin typeface="Arial"/>
            </a:endParaRPr>
          </a:p>
          <a:p>
            <a:pPr>
              <a:lnSpc>
                <a:spcPct val="90000"/>
              </a:lnSpc>
            </a:pPr>
            <a:r>
              <a:rPr b="0" lang="de-DE" sz="1600" spc="-1" strike="noStrike">
                <a:solidFill>
                  <a:srgbClr val="000000"/>
                </a:solidFill>
                <a:uFill>
                  <a:solidFill>
                    <a:srgbClr val="ffffff"/>
                  </a:solidFill>
                </a:uFill>
                <a:latin typeface="Calibri"/>
              </a:rPr>
              <a:t>Regelmäßige Incident-Berichte</a:t>
            </a:r>
            <a:endParaRPr b="0" lang="de-DE" sz="1800" spc="-1" strike="noStrike">
              <a:solidFill>
                <a:srgbClr val="000000"/>
              </a:solidFill>
              <a:uFill>
                <a:solidFill>
                  <a:srgbClr val="ffffff"/>
                </a:solidFill>
              </a:uFill>
              <a:latin typeface="Arial"/>
            </a:endParaRPr>
          </a:p>
        </p:txBody>
      </p:sp>
      <p:sp>
        <p:nvSpPr>
          <p:cNvPr id="610" name="TextShape 6"/>
          <p:cNvSpPr txBox="1"/>
          <p:nvPr/>
        </p:nvSpPr>
        <p:spPr>
          <a:xfrm>
            <a:off x="6553080" y="6430680"/>
            <a:ext cx="2133360" cy="364680"/>
          </a:xfrm>
          <a:prstGeom prst="rect">
            <a:avLst/>
          </a:prstGeom>
          <a:noFill/>
          <a:ln>
            <a:noFill/>
          </a:ln>
        </p:spPr>
        <p:txBody>
          <a:bodyPr anchor="ctr"/>
          <a:p>
            <a:pPr algn="r">
              <a:lnSpc>
                <a:spcPct val="100000"/>
              </a:lnSpc>
            </a:pPr>
            <a:fld id="{1F5BA9E6-244A-4101-8428-E31505BD481C}"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Was ist ein Service?</a:t>
            </a:r>
            <a:endParaRPr b="0" lang="en-US" sz="1800" spc="-1" strike="noStrike">
              <a:solidFill>
                <a:srgbClr val="000000"/>
              </a:solidFill>
              <a:uFill>
                <a:solidFill>
                  <a:srgbClr val="ffffff"/>
                </a:solidFill>
              </a:uFill>
              <a:latin typeface="Calibri"/>
            </a:endParaRPr>
          </a:p>
        </p:txBody>
      </p:sp>
      <p:sp>
        <p:nvSpPr>
          <p:cNvPr id="176" name="TextShape 2"/>
          <p:cNvSpPr txBox="1"/>
          <p:nvPr/>
        </p:nvSpPr>
        <p:spPr>
          <a:xfrm>
            <a:off x="457200" y="1696680"/>
            <a:ext cx="8229240" cy="4625640"/>
          </a:xfrm>
          <a:prstGeom prst="rect">
            <a:avLst/>
          </a:prstGeom>
          <a:noFill/>
          <a:ln>
            <a:noFill/>
          </a:ln>
        </p:spPr>
        <p:txBody>
          <a:bodyPr/>
          <a:p>
            <a:endParaRPr b="0" lang="en-US" sz="2800" spc="-1" strike="noStrike">
              <a:solidFill>
                <a:srgbClr val="000000"/>
              </a:solidFill>
              <a:uFill>
                <a:solidFill>
                  <a:srgbClr val="ffffff"/>
                </a:solidFill>
              </a:uFill>
              <a:latin typeface="Calibri"/>
            </a:endParaRPr>
          </a:p>
        </p:txBody>
      </p:sp>
      <p:sp>
        <p:nvSpPr>
          <p:cNvPr id="177" name="TextShape 3"/>
          <p:cNvSpPr txBox="1"/>
          <p:nvPr/>
        </p:nvSpPr>
        <p:spPr>
          <a:xfrm>
            <a:off x="6553080" y="6430680"/>
            <a:ext cx="2133360" cy="364680"/>
          </a:xfrm>
          <a:prstGeom prst="rect">
            <a:avLst/>
          </a:prstGeom>
          <a:noFill/>
          <a:ln>
            <a:noFill/>
          </a:ln>
        </p:spPr>
        <p:txBody>
          <a:bodyPr anchor="ctr"/>
          <a:p>
            <a:pPr algn="r">
              <a:lnSpc>
                <a:spcPct val="100000"/>
              </a:lnSpc>
            </a:pPr>
            <a:fld id="{0FBD9317-8407-4F80-A161-9B69AC685D1A}"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178" name="Table 4"/>
          <p:cNvGraphicFramePr/>
          <p:nvPr/>
        </p:nvGraphicFramePr>
        <p:xfrm>
          <a:off x="457200" y="1696680"/>
          <a:ext cx="8229240" cy="1144080"/>
        </p:xfrm>
        <a:graphic>
          <a:graphicData uri="http://schemas.openxmlformats.org/drawingml/2006/table">
            <a:tbl>
              <a:tblPr/>
              <a:tblGrid>
                <a:gridCol w="8229240"/>
              </a:tblGrid>
              <a:tr h="20664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nach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937440">
                <a:tc>
                  <a:txBody>
                    <a:bodyPr lIns="68400" rIns="68400" tIns="0" bIns="0"/>
                    <a:p>
                      <a:pPr>
                        <a:lnSpc>
                          <a:spcPct val="100000"/>
                        </a:lnSpc>
                      </a:pPr>
                      <a:r>
                        <a:rPr b="0" lang="de-DE" sz="2000" spc="-1" strike="noStrike">
                          <a:solidFill>
                            <a:srgbClr val="000000"/>
                          </a:solidFill>
                          <a:uFill>
                            <a:solidFill>
                              <a:srgbClr val="ffffff"/>
                            </a:solidFill>
                          </a:uFill>
                          <a:latin typeface="Calibri"/>
                        </a:rPr>
                        <a:t>Service:</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Mittel zur Lieferung eines </a:t>
                      </a:r>
                      <a:r>
                        <a:rPr b="0" i="1" lang="de-DE" sz="1800" spc="-1" strike="noStrike">
                          <a:solidFill>
                            <a:srgbClr val="000000"/>
                          </a:solidFill>
                          <a:uFill>
                            <a:solidFill>
                              <a:srgbClr val="ffffff"/>
                            </a:solidFill>
                          </a:uFill>
                          <a:latin typeface="Calibri"/>
                        </a:rPr>
                        <a:t>Mehrwerts</a:t>
                      </a:r>
                      <a:r>
                        <a:rPr b="0" lang="de-DE" sz="1800" spc="-1" strike="noStrike">
                          <a:solidFill>
                            <a:srgbClr val="000000"/>
                          </a:solidFill>
                          <a:uFill>
                            <a:solidFill>
                              <a:srgbClr val="ffffff"/>
                            </a:solidFill>
                          </a:uFill>
                          <a:latin typeface="Calibri"/>
                        </a:rPr>
                        <a:t> für </a:t>
                      </a:r>
                      <a:r>
                        <a:rPr b="0" i="1" lang="de-DE" sz="1800" spc="-1" strike="noStrike">
                          <a:solidFill>
                            <a:srgbClr val="000000"/>
                          </a:solidFill>
                          <a:uFill>
                            <a:solidFill>
                              <a:srgbClr val="ffffff"/>
                            </a:solidFill>
                          </a:uFill>
                          <a:latin typeface="Calibri"/>
                        </a:rPr>
                        <a:t>Kunden</a:t>
                      </a:r>
                      <a:r>
                        <a:rPr b="0" lang="de-DE" sz="1800" spc="-1" strike="noStrike">
                          <a:solidFill>
                            <a:srgbClr val="000000"/>
                          </a:solidFill>
                          <a:uFill>
                            <a:solidFill>
                              <a:srgbClr val="ffffff"/>
                            </a:solidFill>
                          </a:uFill>
                          <a:latin typeface="Calibri"/>
                        </a:rPr>
                        <a:t>, indem die Ziele der Kunden unterstützt werden</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graphicFrame>
        <p:nvGraphicFramePr>
          <p:cNvPr id="179" name="Table 5"/>
          <p:cNvGraphicFramePr/>
          <p:nvPr/>
        </p:nvGraphicFramePr>
        <p:xfrm>
          <a:off x="457200" y="3077640"/>
          <a:ext cx="8229240" cy="731880"/>
        </p:xfrm>
        <a:graphic>
          <a:graphicData uri="http://schemas.openxmlformats.org/drawingml/2006/table">
            <a:tbl>
              <a:tblPr/>
              <a:tblGrid>
                <a:gridCol w="8229240"/>
              </a:tblGrid>
              <a:tr h="17712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nach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554760">
                <a:tc>
                  <a:txBody>
                    <a:bodyPr lIns="68400" rIns="68400" tIns="0" bIns="0"/>
                    <a:p>
                      <a:pPr>
                        <a:lnSpc>
                          <a:spcPct val="100000"/>
                        </a:lnSpc>
                      </a:pPr>
                      <a:r>
                        <a:rPr b="0" lang="de-DE" sz="2000" spc="-1" strike="noStrike">
                          <a:solidFill>
                            <a:srgbClr val="000000"/>
                          </a:solidFill>
                          <a:uFill>
                            <a:solidFill>
                              <a:srgbClr val="ffffff"/>
                            </a:solidFill>
                          </a:uFill>
                          <a:latin typeface="Calibri"/>
                        </a:rPr>
                        <a:t>IT-Service:</a:t>
                      </a:r>
                      <a:endParaRPr b="0" lang="de-DE" sz="1800" spc="-1" strike="noStrike">
                        <a:solidFill>
                          <a:srgbClr val="000000"/>
                        </a:solidFill>
                        <a:uFill>
                          <a:solidFill>
                            <a:srgbClr val="ffffff"/>
                          </a:solidFill>
                        </a:uFill>
                        <a:latin typeface="Arial"/>
                      </a:endParaRPr>
                    </a:p>
                    <a:p>
                      <a:pPr marL="457200">
                        <a:lnSpc>
                          <a:spcPct val="100000"/>
                        </a:lnSpc>
                      </a:pPr>
                      <a:r>
                        <a:rPr b="0" i="1" lang="de-DE" sz="1800" spc="-1" strike="noStrike">
                          <a:solidFill>
                            <a:srgbClr val="000000"/>
                          </a:solidFill>
                          <a:uFill>
                            <a:solidFill>
                              <a:srgbClr val="ffffff"/>
                            </a:solidFill>
                          </a:uFill>
                          <a:latin typeface="Calibri"/>
                        </a:rPr>
                        <a:t>Service</a:t>
                      </a:r>
                      <a:r>
                        <a:rPr b="0" lang="de-DE" sz="1800" spc="-1" strike="noStrike">
                          <a:solidFill>
                            <a:srgbClr val="000000"/>
                          </a:solidFill>
                          <a:uFill>
                            <a:solidFill>
                              <a:srgbClr val="ffffff"/>
                            </a:solidFill>
                          </a:uFill>
                          <a:latin typeface="Calibri"/>
                        </a:rPr>
                        <a:t>, der durch den Einsatz von Informationstechnologie (IT) ermöglicht wird</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
        <p:nvSpPr>
          <p:cNvPr id="180" name="CustomShape 6"/>
          <p:cNvSpPr/>
          <p:nvPr/>
        </p:nvSpPr>
        <p:spPr>
          <a:xfrm>
            <a:off x="1067760" y="4186080"/>
            <a:ext cx="1513080" cy="1513080"/>
          </a:xfrm>
          <a:prstGeom prst="ellipse">
            <a:avLst/>
          </a:prstGeom>
          <a:solidFill>
            <a:schemeClr val="lt1">
              <a:hueOff val="0"/>
              <a:satOff val="0"/>
              <a:lumOff val="0"/>
              <a:alphaOff val="0"/>
            </a:schemeClr>
          </a:solidFill>
          <a:ln>
            <a:solidFill>
              <a:schemeClr val="accent1">
                <a:shade val="80000"/>
                <a:hueOff val="0"/>
                <a:satOff val="0"/>
                <a:lumOff val="0"/>
                <a:alphaOff val="0"/>
              </a:schemeClr>
            </a:solidFill>
            <a:round/>
          </a:ln>
          <a:effectLst>
            <a:outerShdw blurRad="40000" dir="5400000" dist="20000" rotWithShape="0">
              <a:srgbClr val="000000">
                <a:alpha val="38000"/>
              </a:srgbClr>
            </a:outerShdw>
          </a:effectLst>
        </p:spPr>
        <p:style>
          <a:lnRef idx="3"/>
          <a:fillRef idx="0"/>
          <a:effectRef idx="1"/>
          <a:fontRef idx="minor"/>
        </p:style>
        <p:txBody>
          <a:bodyPr lIns="17640" rIns="17640" tIns="17640" bIns="17640" anchor="ctr"/>
          <a:p>
            <a:pPr algn="ctr">
              <a:lnSpc>
                <a:spcPct val="90000"/>
              </a:lnSpc>
            </a:pPr>
            <a:r>
              <a:rPr b="1" lang="de-DE" sz="1400" spc="-1" strike="noStrike">
                <a:solidFill>
                  <a:srgbClr val="000000"/>
                </a:solidFill>
                <a:uFill>
                  <a:solidFill>
                    <a:srgbClr val="ffffff"/>
                  </a:solidFill>
                </a:uFill>
                <a:latin typeface="Calibri"/>
              </a:rPr>
              <a:t>Utility</a:t>
            </a:r>
            <a:endParaRPr b="0" lang="de-DE" sz="1800" spc="-1" strike="noStrike">
              <a:solidFill>
                <a:srgbClr val="000000"/>
              </a:solidFill>
              <a:uFill>
                <a:solidFill>
                  <a:srgbClr val="ffffff"/>
                </a:solidFill>
              </a:uFill>
              <a:latin typeface="Arial"/>
            </a:endParaRPr>
          </a:p>
          <a:p>
            <a:pPr algn="ctr">
              <a:lnSpc>
                <a:spcPct val="90000"/>
              </a:lnSpc>
            </a:pPr>
            <a:r>
              <a:rPr b="1" lang="de-DE" sz="1400" spc="-1" strike="noStrike">
                <a:solidFill>
                  <a:srgbClr val="000000"/>
                </a:solidFill>
                <a:uFill>
                  <a:solidFill>
                    <a:srgbClr val="ffffff"/>
                  </a:solidFill>
                </a:uFill>
                <a:latin typeface="Calibri"/>
              </a:rPr>
              <a:t>(Zweckmäßig-keit)</a:t>
            </a:r>
            <a:endParaRPr b="0" lang="de-DE" sz="1800" spc="-1" strike="noStrike">
              <a:solidFill>
                <a:srgbClr val="000000"/>
              </a:solidFill>
              <a:uFill>
                <a:solidFill>
                  <a:srgbClr val="ffffff"/>
                </a:solidFill>
              </a:uFill>
              <a:latin typeface="Arial"/>
            </a:endParaRPr>
          </a:p>
        </p:txBody>
      </p:sp>
      <p:sp>
        <p:nvSpPr>
          <p:cNvPr id="181" name="CustomShape 7"/>
          <p:cNvSpPr/>
          <p:nvPr/>
        </p:nvSpPr>
        <p:spPr>
          <a:xfrm>
            <a:off x="2704320" y="4503960"/>
            <a:ext cx="877320" cy="877320"/>
          </a:xfrm>
          <a:prstGeom prst="mathPlus">
            <a:avLst>
              <a:gd name="adj1" fmla="val 23520"/>
            </a:avLst>
          </a:prstGeom>
          <a:solidFill>
            <a:schemeClr val="accent1">
              <a:tint val="60000"/>
              <a:hueOff val="0"/>
              <a:satOff val="0"/>
              <a:lumOff val="0"/>
              <a:alphaOff val="0"/>
            </a:schemeClr>
          </a:solidFill>
          <a:ln>
            <a:noFill/>
          </a:ln>
          <a:effectLst>
            <a:outerShdw blurRad="40000" dir="5400000" dist="20000" rotWithShape="0">
              <a:srgbClr val="000000">
                <a:alpha val="38000"/>
              </a:srgbClr>
            </a:outerShdw>
          </a:effectLst>
        </p:spPr>
        <p:style>
          <a:lnRef idx="0"/>
          <a:fillRef idx="0"/>
          <a:effectRef idx="1"/>
          <a:fontRef idx="minor"/>
        </p:style>
      </p:sp>
      <p:sp>
        <p:nvSpPr>
          <p:cNvPr id="182" name="CustomShape 8"/>
          <p:cNvSpPr/>
          <p:nvPr/>
        </p:nvSpPr>
        <p:spPr>
          <a:xfrm>
            <a:off x="3704760" y="4186080"/>
            <a:ext cx="1513080" cy="1513080"/>
          </a:xfrm>
          <a:prstGeom prst="ellipse">
            <a:avLst/>
          </a:prstGeom>
          <a:solidFill>
            <a:schemeClr val="lt1">
              <a:hueOff val="0"/>
              <a:satOff val="0"/>
              <a:lumOff val="0"/>
              <a:alphaOff val="0"/>
            </a:schemeClr>
          </a:solidFill>
          <a:ln>
            <a:solidFill>
              <a:schemeClr val="accent1">
                <a:shade val="80000"/>
                <a:hueOff val="0"/>
                <a:satOff val="0"/>
                <a:lumOff val="0"/>
                <a:alphaOff val="0"/>
              </a:schemeClr>
            </a:solidFill>
            <a:round/>
          </a:ln>
          <a:effectLst>
            <a:outerShdw blurRad="40000" dir="5400000" dist="20000" rotWithShape="0">
              <a:srgbClr val="000000">
                <a:alpha val="38000"/>
              </a:srgbClr>
            </a:outerShdw>
          </a:effectLst>
        </p:spPr>
        <p:style>
          <a:lnRef idx="3"/>
          <a:fillRef idx="0"/>
          <a:effectRef idx="1"/>
          <a:fontRef idx="minor"/>
        </p:style>
        <p:txBody>
          <a:bodyPr lIns="17640" rIns="17640" tIns="17640" bIns="17640" anchor="ctr"/>
          <a:p>
            <a:pPr algn="ctr">
              <a:lnSpc>
                <a:spcPct val="90000"/>
              </a:lnSpc>
            </a:pPr>
            <a:r>
              <a:rPr b="1" lang="de-DE" sz="1400" spc="-1" strike="noStrike">
                <a:solidFill>
                  <a:srgbClr val="000000"/>
                </a:solidFill>
                <a:uFill>
                  <a:solidFill>
                    <a:srgbClr val="ffffff"/>
                  </a:solidFill>
                </a:uFill>
                <a:latin typeface="Calibri"/>
              </a:rPr>
              <a:t>Warranty</a:t>
            </a:r>
            <a:endParaRPr b="0" lang="de-DE" sz="1800" spc="-1" strike="noStrike">
              <a:solidFill>
                <a:srgbClr val="000000"/>
              </a:solidFill>
              <a:uFill>
                <a:solidFill>
                  <a:srgbClr val="ffffff"/>
                </a:solidFill>
              </a:uFill>
              <a:latin typeface="Arial"/>
            </a:endParaRPr>
          </a:p>
          <a:p>
            <a:pPr algn="ctr">
              <a:lnSpc>
                <a:spcPct val="90000"/>
              </a:lnSpc>
            </a:pPr>
            <a:r>
              <a:rPr b="1" lang="de-DE" sz="1400" spc="-1" strike="noStrike">
                <a:solidFill>
                  <a:srgbClr val="000000"/>
                </a:solidFill>
                <a:uFill>
                  <a:solidFill>
                    <a:srgbClr val="ffffff"/>
                  </a:solidFill>
                </a:uFill>
                <a:latin typeface="Calibri"/>
              </a:rPr>
              <a:t>(Garantie, Leistungs-versprechen)</a:t>
            </a:r>
            <a:endParaRPr b="0" lang="de-DE" sz="1800" spc="-1" strike="noStrike">
              <a:solidFill>
                <a:srgbClr val="000000"/>
              </a:solidFill>
              <a:uFill>
                <a:solidFill>
                  <a:srgbClr val="ffffff"/>
                </a:solidFill>
              </a:uFill>
              <a:latin typeface="Arial"/>
            </a:endParaRPr>
          </a:p>
        </p:txBody>
      </p:sp>
      <p:sp>
        <p:nvSpPr>
          <p:cNvPr id="183" name="CustomShape 9"/>
          <p:cNvSpPr/>
          <p:nvPr/>
        </p:nvSpPr>
        <p:spPr>
          <a:xfrm>
            <a:off x="5341320" y="4503960"/>
            <a:ext cx="877320" cy="877320"/>
          </a:xfrm>
          <a:prstGeom prst="mathEqual">
            <a:avLst>
              <a:gd name="adj1" fmla="val 23520"/>
              <a:gd name="adj2" fmla="val 11760"/>
            </a:avLst>
          </a:prstGeom>
          <a:solidFill>
            <a:schemeClr val="accent1">
              <a:tint val="60000"/>
              <a:hueOff val="0"/>
              <a:satOff val="0"/>
              <a:lumOff val="0"/>
              <a:alphaOff val="0"/>
            </a:schemeClr>
          </a:solidFill>
          <a:ln>
            <a:noFill/>
          </a:ln>
          <a:effectLst>
            <a:outerShdw blurRad="40000" dir="5400000" dist="20000" rotWithShape="0">
              <a:srgbClr val="000000">
                <a:alpha val="38000"/>
              </a:srgbClr>
            </a:outerShdw>
          </a:effectLst>
        </p:spPr>
        <p:style>
          <a:lnRef idx="0"/>
          <a:fillRef idx="0"/>
          <a:effectRef idx="1"/>
          <a:fontRef idx="minor"/>
        </p:style>
      </p:sp>
      <p:sp>
        <p:nvSpPr>
          <p:cNvPr id="184" name="CustomShape 10"/>
          <p:cNvSpPr/>
          <p:nvPr/>
        </p:nvSpPr>
        <p:spPr>
          <a:xfrm>
            <a:off x="6341760" y="4186080"/>
            <a:ext cx="1513080" cy="1513080"/>
          </a:xfrm>
          <a:prstGeom prst="ellipse">
            <a:avLst/>
          </a:prstGeom>
          <a:solidFill>
            <a:schemeClr val="lt1">
              <a:hueOff val="0"/>
              <a:satOff val="0"/>
              <a:lumOff val="0"/>
              <a:alphaOff val="0"/>
            </a:schemeClr>
          </a:solidFill>
          <a:ln>
            <a:solidFill>
              <a:schemeClr val="accent1">
                <a:shade val="80000"/>
                <a:hueOff val="0"/>
                <a:satOff val="0"/>
                <a:lumOff val="0"/>
                <a:alphaOff val="0"/>
              </a:schemeClr>
            </a:solidFill>
            <a:round/>
          </a:ln>
          <a:effectLst>
            <a:outerShdw blurRad="40000" dir="5400000" dist="20000" rotWithShape="0">
              <a:srgbClr val="000000">
                <a:alpha val="38000"/>
              </a:srgbClr>
            </a:outerShdw>
          </a:effectLst>
        </p:spPr>
        <p:style>
          <a:lnRef idx="3"/>
          <a:fillRef idx="0"/>
          <a:effectRef idx="1"/>
          <a:fontRef idx="minor"/>
        </p:style>
        <p:txBody>
          <a:bodyPr lIns="17640" rIns="17640" tIns="17640" bIns="17640" anchor="ctr"/>
          <a:p>
            <a:pPr algn="ctr">
              <a:lnSpc>
                <a:spcPct val="90000"/>
              </a:lnSpc>
            </a:pPr>
            <a:r>
              <a:rPr b="1" lang="de-DE" sz="1400" spc="-1" strike="noStrike">
                <a:solidFill>
                  <a:srgbClr val="000000"/>
                </a:solidFill>
                <a:uFill>
                  <a:solidFill>
                    <a:srgbClr val="ffffff"/>
                  </a:solidFill>
                </a:uFill>
                <a:latin typeface="Calibri"/>
              </a:rPr>
              <a:t>(Value)</a:t>
            </a:r>
            <a:endParaRPr b="0" lang="de-DE" sz="1800" spc="-1" strike="noStrike">
              <a:solidFill>
                <a:srgbClr val="000000"/>
              </a:solidFill>
              <a:uFill>
                <a:solidFill>
                  <a:srgbClr val="ffffff"/>
                </a:solidFill>
              </a:uFill>
              <a:latin typeface="Arial"/>
            </a:endParaRPr>
          </a:p>
          <a:p>
            <a:pPr algn="ctr">
              <a:lnSpc>
                <a:spcPct val="90000"/>
              </a:lnSpc>
            </a:pPr>
            <a:r>
              <a:rPr b="1" lang="de-DE" sz="1400" spc="-1" strike="noStrike">
                <a:solidFill>
                  <a:srgbClr val="000000"/>
                </a:solidFill>
                <a:uFill>
                  <a:solidFill>
                    <a:srgbClr val="ffffff"/>
                  </a:solidFill>
                </a:uFill>
                <a:latin typeface="Calibri"/>
              </a:rPr>
              <a:t>Mehrwert</a:t>
            </a:r>
            <a:endParaRPr b="0" lang="de-DE" sz="1800" spc="-1" strike="noStrike">
              <a:solidFill>
                <a:srgbClr val="000000"/>
              </a:solidFill>
              <a:uFill>
                <a:solidFill>
                  <a:srgbClr val="ffffff"/>
                </a:solidFill>
              </a:uFill>
              <a:latin typeface="Arial"/>
            </a:endParaRPr>
          </a:p>
        </p:txBody>
      </p:sp>
      <p:sp>
        <p:nvSpPr>
          <p:cNvPr id="185" name="CustomShape 11"/>
          <p:cNvSpPr/>
          <p:nvPr/>
        </p:nvSpPr>
        <p:spPr>
          <a:xfrm>
            <a:off x="577800" y="5729400"/>
            <a:ext cx="2533320" cy="516600"/>
          </a:xfrm>
          <a:prstGeom prst="rect">
            <a:avLst/>
          </a:prstGeom>
          <a:noFill/>
          <a:ln w="9360">
            <a:noFill/>
          </a:ln>
        </p:spPr>
        <p:style>
          <a:lnRef idx="0"/>
          <a:fillRef idx="0"/>
          <a:effectRef idx="0"/>
          <a:fontRef idx="minor"/>
        </p:style>
        <p:txBody>
          <a:bodyPr lIns="90000" rIns="90000" tIns="45000" bIns="45000"/>
          <a:p>
            <a:pPr algn="ctr">
              <a:lnSpc>
                <a:spcPct val="100000"/>
              </a:lnSpc>
            </a:pPr>
            <a:r>
              <a:rPr b="0" lang="de-DE" sz="1400" spc="-1" strike="noStrike">
                <a:solidFill>
                  <a:srgbClr val="000000"/>
                </a:solidFill>
                <a:uFill>
                  <a:solidFill>
                    <a:srgbClr val="ffffff"/>
                  </a:solidFill>
                </a:uFill>
                <a:latin typeface="Calibri"/>
              </a:rPr>
              <a:t>Was ist der </a:t>
            </a:r>
            <a:r>
              <a:rPr b="1" lang="de-DE" sz="1400" spc="-1" strike="noStrike">
                <a:solidFill>
                  <a:srgbClr val="000000"/>
                </a:solidFill>
                <a:uFill>
                  <a:solidFill>
                    <a:srgbClr val="ffffff"/>
                  </a:solidFill>
                </a:uFill>
                <a:latin typeface="Calibri"/>
              </a:rPr>
              <a:t>wesentliche Zweck</a:t>
            </a:r>
            <a:r>
              <a:rPr b="0" lang="de-DE" sz="1400" spc="-1" strike="noStrike">
                <a:solidFill>
                  <a:srgbClr val="000000"/>
                </a:solidFill>
                <a:uFill>
                  <a:solidFill>
                    <a:srgbClr val="ffffff"/>
                  </a:solidFill>
                </a:uFill>
                <a:latin typeface="Calibri"/>
              </a:rPr>
              <a:t> des Service?</a:t>
            </a:r>
            <a:endParaRPr b="0" lang="de-DE" sz="1800" spc="-1" strike="noStrike">
              <a:solidFill>
                <a:srgbClr val="000000"/>
              </a:solidFill>
              <a:uFill>
                <a:solidFill>
                  <a:srgbClr val="ffffff"/>
                </a:solidFill>
              </a:uFill>
              <a:latin typeface="Arial"/>
            </a:endParaRPr>
          </a:p>
        </p:txBody>
      </p:sp>
      <p:sp>
        <p:nvSpPr>
          <p:cNvPr id="186" name="CustomShape 12"/>
          <p:cNvSpPr/>
          <p:nvPr/>
        </p:nvSpPr>
        <p:spPr>
          <a:xfrm>
            <a:off x="3243240" y="5729400"/>
            <a:ext cx="2895840" cy="942840"/>
          </a:xfrm>
          <a:prstGeom prst="rect">
            <a:avLst/>
          </a:prstGeom>
          <a:noFill/>
          <a:ln w="9360">
            <a:noFill/>
          </a:ln>
        </p:spPr>
        <p:style>
          <a:lnRef idx="0"/>
          <a:fillRef idx="0"/>
          <a:effectRef idx="0"/>
          <a:fontRef idx="minor"/>
        </p:style>
        <p:txBody>
          <a:bodyPr lIns="90000" rIns="90000" tIns="45000" bIns="45000"/>
          <a:p>
            <a:pPr algn="ctr">
              <a:lnSpc>
                <a:spcPct val="100000"/>
              </a:lnSpc>
            </a:pPr>
            <a:r>
              <a:rPr b="0" lang="de-DE" sz="1400" spc="-1" strike="noStrike">
                <a:solidFill>
                  <a:srgbClr val="000000"/>
                </a:solidFill>
                <a:uFill>
                  <a:solidFill>
                    <a:srgbClr val="ffffff"/>
                  </a:solidFill>
                </a:uFill>
                <a:latin typeface="Calibri"/>
              </a:rPr>
              <a:t>Welche zusätzlichen Faktoren haben Einfluss auf die Wahrnehmung der </a:t>
            </a:r>
            <a:r>
              <a:rPr b="1" lang="de-DE" sz="1400" spc="-1" strike="noStrike">
                <a:solidFill>
                  <a:srgbClr val="000000"/>
                </a:solidFill>
                <a:uFill>
                  <a:solidFill>
                    <a:srgbClr val="ffffff"/>
                  </a:solidFill>
                </a:uFill>
                <a:latin typeface="Calibri"/>
              </a:rPr>
              <a:t>Service-Qualität und -Leistung </a:t>
            </a:r>
            <a:r>
              <a:rPr b="0" lang="de-DE" sz="1400" spc="-1" strike="noStrike">
                <a:solidFill>
                  <a:srgbClr val="000000"/>
                </a:solidFill>
                <a:uFill>
                  <a:solidFill>
                    <a:srgbClr val="ffffff"/>
                  </a:solidFill>
                </a:uFill>
                <a:latin typeface="Calibri"/>
              </a:rPr>
              <a:t>durch den Kunden?</a:t>
            </a:r>
            <a:endParaRPr b="0" lang="de-DE" sz="1800" spc="-1" strike="noStrike">
              <a:solidFill>
                <a:srgbClr val="000000"/>
              </a:solidFill>
              <a:uFill>
                <a:solidFill>
                  <a:srgbClr val="ffffff"/>
                </a:solidFill>
              </a:uFill>
              <a:latin typeface="Arial"/>
            </a:endParaRPr>
          </a:p>
        </p:txBody>
      </p:sp>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7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1"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ISRM: Fortlaufende Prozessaktivitäten</a:t>
            </a:r>
            <a:endParaRPr b="0" lang="en-US" sz="1800" spc="-1" strike="noStrike">
              <a:solidFill>
                <a:srgbClr val="000000"/>
              </a:solidFill>
              <a:uFill>
                <a:solidFill>
                  <a:srgbClr val="ffffff"/>
                </a:solidFill>
              </a:uFill>
              <a:latin typeface="Calibri"/>
            </a:endParaRPr>
          </a:p>
        </p:txBody>
      </p:sp>
      <p:sp>
        <p:nvSpPr>
          <p:cNvPr id="612"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Management von Incidents (inkl. Major Incidents) und Service-Requests</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Aufzeichnung von Incident oder Service-Request</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Klassifikation von Incident oder Service-Request</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Priorisierung von Incident oder Service-Request</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Eskalation von Incident oder Service-Request</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Lösung von Incident oder Service-Request</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Abschluss von Incident oder Service-Request</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Durchführung einer Major Incident Review</a:t>
            </a:r>
            <a:endParaRPr b="0" lang="en-US" sz="20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Pflege der Verfahren für bekannte und wiederkehrende Incidents und Service-Requests</a:t>
            </a:r>
            <a:endParaRPr b="0" lang="en-US" sz="2800" spc="-1" strike="noStrike">
              <a:solidFill>
                <a:srgbClr val="000000"/>
              </a:solidFill>
              <a:uFill>
                <a:solidFill>
                  <a:srgbClr val="ffffff"/>
                </a:solidFill>
              </a:uFill>
              <a:latin typeface="Calibri"/>
            </a:endParaRPr>
          </a:p>
        </p:txBody>
      </p:sp>
      <p:sp>
        <p:nvSpPr>
          <p:cNvPr id="613" name="TextShape 3"/>
          <p:cNvSpPr txBox="1"/>
          <p:nvPr/>
        </p:nvSpPr>
        <p:spPr>
          <a:xfrm>
            <a:off x="6553080" y="6430680"/>
            <a:ext cx="2133360" cy="364680"/>
          </a:xfrm>
          <a:prstGeom prst="rect">
            <a:avLst/>
          </a:prstGeom>
          <a:noFill/>
          <a:ln>
            <a:noFill/>
          </a:ln>
        </p:spPr>
        <p:txBody>
          <a:bodyPr anchor="ctr"/>
          <a:p>
            <a:pPr algn="r">
              <a:lnSpc>
                <a:spcPct val="100000"/>
              </a:lnSpc>
            </a:pPr>
            <a:fld id="{3A130FA8-91FC-47C9-85B9-53E96A10A6C5}"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7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4"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ea typeface="ＭＳ Ｐゴシック"/>
              </a:rPr>
              <a:t>ISRM: Workflow</a:t>
            </a:r>
            <a:endParaRPr b="0" lang="en-US" sz="1800" spc="-1" strike="noStrike">
              <a:solidFill>
                <a:srgbClr val="000000"/>
              </a:solidFill>
              <a:uFill>
                <a:solidFill>
                  <a:srgbClr val="ffffff"/>
                </a:solidFill>
              </a:uFill>
              <a:latin typeface="Calibri"/>
            </a:endParaRPr>
          </a:p>
        </p:txBody>
      </p:sp>
      <p:sp>
        <p:nvSpPr>
          <p:cNvPr id="615" name="CustomShape 2"/>
          <p:cNvSpPr/>
          <p:nvPr/>
        </p:nvSpPr>
        <p:spPr>
          <a:xfrm>
            <a:off x="2346120" y="2554200"/>
            <a:ext cx="2526120" cy="427680"/>
          </a:xfrm>
          <a:prstGeom prst="rect">
            <a:avLst/>
          </a:prstGeom>
          <a:ln>
            <a:round/>
          </a:ln>
        </p:spPr>
        <p:style>
          <a:lnRef idx="2">
            <a:schemeClr val="accent4">
              <a:shade val="50000"/>
            </a:schemeClr>
          </a:lnRef>
          <a:fillRef idx="1">
            <a:schemeClr val="accent4"/>
          </a:fillRef>
          <a:effectRef idx="0">
            <a:schemeClr val="accent4"/>
          </a:effectRef>
          <a:fontRef idx="minor"/>
        </p:style>
      </p:sp>
      <p:sp>
        <p:nvSpPr>
          <p:cNvPr id="616" name="CustomShape 3"/>
          <p:cNvSpPr/>
          <p:nvPr/>
        </p:nvSpPr>
        <p:spPr>
          <a:xfrm>
            <a:off x="2971440" y="2640960"/>
            <a:ext cx="1317960" cy="275040"/>
          </a:xfrm>
          <a:prstGeom prst="rect">
            <a:avLst/>
          </a:prstGeom>
          <a:noFill/>
          <a:ln w="12600">
            <a:noFill/>
          </a:ln>
        </p:spPr>
        <p:style>
          <a:lnRef idx="0"/>
          <a:fillRef idx="0"/>
          <a:effectRef idx="0"/>
          <a:fontRef idx="minor"/>
        </p:style>
        <p:txBody>
          <a:bodyPr wrap="none" lIns="0" rIns="0" tIns="0" bIns="0" anchor="ctr"/>
          <a:p>
            <a:pPr algn="ctr">
              <a:lnSpc>
                <a:spcPct val="100000"/>
              </a:lnSpc>
            </a:pPr>
            <a:r>
              <a:rPr b="0" lang="de-DE" sz="1800" spc="-1" strike="noStrike">
                <a:solidFill>
                  <a:srgbClr val="ffffff"/>
                </a:solidFill>
                <a:uFill>
                  <a:solidFill>
                    <a:srgbClr val="ffffff"/>
                  </a:solidFill>
                </a:uFill>
                <a:latin typeface="Calibri"/>
              </a:rPr>
              <a:t>Klassifizierung</a:t>
            </a:r>
            <a:endParaRPr b="0" lang="de-DE" sz="1800" spc="-1" strike="noStrike">
              <a:solidFill>
                <a:srgbClr val="000000"/>
              </a:solidFill>
              <a:uFill>
                <a:solidFill>
                  <a:srgbClr val="ffffff"/>
                </a:solidFill>
              </a:uFill>
              <a:latin typeface="Arial"/>
            </a:endParaRPr>
          </a:p>
        </p:txBody>
      </p:sp>
      <p:sp>
        <p:nvSpPr>
          <p:cNvPr id="617" name="Line 4"/>
          <p:cNvSpPr/>
          <p:nvPr/>
        </p:nvSpPr>
        <p:spPr>
          <a:xfrm>
            <a:off x="3609360" y="3791880"/>
            <a:ext cx="2160" cy="339840"/>
          </a:xfrm>
          <a:prstGeom prst="line">
            <a:avLst/>
          </a:prstGeom>
          <a:ln w="25560">
            <a:solidFill>
              <a:schemeClr val="tx1"/>
            </a:solidFill>
            <a:round/>
            <a:tailEnd len="med" type="triangle" w="med"/>
          </a:ln>
        </p:spPr>
        <p:style>
          <a:lnRef idx="0"/>
          <a:fillRef idx="0"/>
          <a:effectRef idx="0"/>
          <a:fontRef idx="minor"/>
        </p:style>
      </p:sp>
      <p:sp>
        <p:nvSpPr>
          <p:cNvPr id="618" name="CustomShape 5"/>
          <p:cNvSpPr/>
          <p:nvPr/>
        </p:nvSpPr>
        <p:spPr>
          <a:xfrm>
            <a:off x="2347200" y="1766160"/>
            <a:ext cx="2525040" cy="427680"/>
          </a:xfrm>
          <a:prstGeom prst="rect">
            <a:avLst/>
          </a:prstGeom>
          <a:ln>
            <a:round/>
          </a:ln>
        </p:spPr>
        <p:style>
          <a:lnRef idx="2">
            <a:schemeClr val="accent4">
              <a:shade val="50000"/>
            </a:schemeClr>
          </a:lnRef>
          <a:fillRef idx="1">
            <a:schemeClr val="accent4"/>
          </a:fillRef>
          <a:effectRef idx="0">
            <a:schemeClr val="accent4"/>
          </a:effectRef>
          <a:fontRef idx="minor"/>
        </p:style>
      </p:sp>
      <p:sp>
        <p:nvSpPr>
          <p:cNvPr id="619" name="CustomShape 6"/>
          <p:cNvSpPr/>
          <p:nvPr/>
        </p:nvSpPr>
        <p:spPr>
          <a:xfrm>
            <a:off x="2999520" y="1853280"/>
            <a:ext cx="1258560" cy="275040"/>
          </a:xfrm>
          <a:prstGeom prst="rect">
            <a:avLst/>
          </a:prstGeom>
          <a:noFill/>
          <a:ln w="12600">
            <a:noFill/>
          </a:ln>
        </p:spPr>
        <p:style>
          <a:lnRef idx="0"/>
          <a:fillRef idx="0"/>
          <a:effectRef idx="0"/>
          <a:fontRef idx="minor"/>
        </p:style>
        <p:txBody>
          <a:bodyPr wrap="none" lIns="0" rIns="0" tIns="0" bIns="0" anchor="ctr"/>
          <a:p>
            <a:pPr algn="ctr">
              <a:lnSpc>
                <a:spcPct val="100000"/>
              </a:lnSpc>
            </a:pPr>
            <a:r>
              <a:rPr b="0" lang="de-DE" sz="1800" spc="-1" strike="noStrike">
                <a:solidFill>
                  <a:srgbClr val="ffffff"/>
                </a:solidFill>
                <a:uFill>
                  <a:solidFill>
                    <a:srgbClr val="ffffff"/>
                  </a:solidFill>
                </a:uFill>
                <a:latin typeface="Calibri"/>
              </a:rPr>
              <a:t>Aufzeichnung</a:t>
            </a:r>
            <a:endParaRPr b="0" lang="de-DE" sz="1800" spc="-1" strike="noStrike">
              <a:solidFill>
                <a:srgbClr val="000000"/>
              </a:solidFill>
              <a:uFill>
                <a:solidFill>
                  <a:srgbClr val="ffffff"/>
                </a:solidFill>
              </a:uFill>
              <a:latin typeface="Arial"/>
            </a:endParaRPr>
          </a:p>
        </p:txBody>
      </p:sp>
      <p:sp>
        <p:nvSpPr>
          <p:cNvPr id="620" name="CustomShape 7"/>
          <p:cNvSpPr/>
          <p:nvPr/>
        </p:nvSpPr>
        <p:spPr>
          <a:xfrm>
            <a:off x="2347200" y="4139640"/>
            <a:ext cx="2526120" cy="427680"/>
          </a:xfrm>
          <a:prstGeom prst="rect">
            <a:avLst/>
          </a:prstGeom>
          <a:ln>
            <a:round/>
          </a:ln>
        </p:spPr>
        <p:style>
          <a:lnRef idx="2">
            <a:schemeClr val="accent4">
              <a:shade val="50000"/>
            </a:schemeClr>
          </a:lnRef>
          <a:fillRef idx="1">
            <a:schemeClr val="accent4"/>
          </a:fillRef>
          <a:effectRef idx="0">
            <a:schemeClr val="accent4"/>
          </a:effectRef>
          <a:fontRef idx="minor"/>
        </p:style>
      </p:sp>
      <p:sp>
        <p:nvSpPr>
          <p:cNvPr id="621" name="CustomShape 8"/>
          <p:cNvSpPr/>
          <p:nvPr/>
        </p:nvSpPr>
        <p:spPr>
          <a:xfrm>
            <a:off x="3269880" y="4226760"/>
            <a:ext cx="721800" cy="275040"/>
          </a:xfrm>
          <a:prstGeom prst="rect">
            <a:avLst/>
          </a:prstGeom>
          <a:noFill/>
          <a:ln w="12600">
            <a:noFill/>
          </a:ln>
        </p:spPr>
        <p:style>
          <a:lnRef idx="0"/>
          <a:fillRef idx="0"/>
          <a:effectRef idx="0"/>
          <a:fontRef idx="minor"/>
        </p:style>
        <p:txBody>
          <a:bodyPr wrap="none" lIns="0" rIns="0" tIns="0" bIns="0" anchor="ctr"/>
          <a:p>
            <a:pPr algn="ctr">
              <a:lnSpc>
                <a:spcPct val="100000"/>
              </a:lnSpc>
            </a:pPr>
            <a:r>
              <a:rPr b="0" lang="de-DE" sz="1800" spc="-1" strike="noStrike">
                <a:solidFill>
                  <a:srgbClr val="ffffff"/>
                </a:solidFill>
                <a:uFill>
                  <a:solidFill>
                    <a:srgbClr val="ffffff"/>
                  </a:solidFill>
                </a:uFill>
                <a:latin typeface="Calibri"/>
              </a:rPr>
              <a:t>Analyse</a:t>
            </a:r>
            <a:endParaRPr b="0" lang="de-DE" sz="1800" spc="-1" strike="noStrike">
              <a:solidFill>
                <a:srgbClr val="000000"/>
              </a:solidFill>
              <a:uFill>
                <a:solidFill>
                  <a:srgbClr val="ffffff"/>
                </a:solidFill>
              </a:uFill>
              <a:latin typeface="Arial"/>
            </a:endParaRPr>
          </a:p>
        </p:txBody>
      </p:sp>
      <p:sp>
        <p:nvSpPr>
          <p:cNvPr id="622" name="Line 9"/>
          <p:cNvSpPr/>
          <p:nvPr/>
        </p:nvSpPr>
        <p:spPr>
          <a:xfrm flipH="1">
            <a:off x="3607920" y="2207160"/>
            <a:ext cx="1440" cy="337680"/>
          </a:xfrm>
          <a:prstGeom prst="line">
            <a:avLst/>
          </a:prstGeom>
          <a:ln w="25560">
            <a:solidFill>
              <a:schemeClr val="tx1"/>
            </a:solidFill>
            <a:round/>
            <a:tailEnd len="med" type="triangle" w="med"/>
          </a:ln>
        </p:spPr>
        <p:style>
          <a:lnRef idx="0"/>
          <a:fillRef idx="0"/>
          <a:effectRef idx="0"/>
          <a:fontRef idx="minor"/>
        </p:style>
      </p:sp>
      <p:sp>
        <p:nvSpPr>
          <p:cNvPr id="623" name="CustomShape 10"/>
          <p:cNvSpPr/>
          <p:nvPr/>
        </p:nvSpPr>
        <p:spPr>
          <a:xfrm>
            <a:off x="2347200" y="3348720"/>
            <a:ext cx="2525040" cy="427680"/>
          </a:xfrm>
          <a:prstGeom prst="rect">
            <a:avLst/>
          </a:prstGeom>
          <a:ln>
            <a:round/>
          </a:ln>
        </p:spPr>
        <p:style>
          <a:lnRef idx="2">
            <a:schemeClr val="accent4">
              <a:shade val="50000"/>
            </a:schemeClr>
          </a:lnRef>
          <a:fillRef idx="1">
            <a:schemeClr val="accent4"/>
          </a:fillRef>
          <a:effectRef idx="0">
            <a:schemeClr val="accent4"/>
          </a:effectRef>
          <a:fontRef idx="minor"/>
        </p:style>
      </p:sp>
      <p:sp>
        <p:nvSpPr>
          <p:cNvPr id="624" name="CustomShape 11"/>
          <p:cNvSpPr/>
          <p:nvPr/>
        </p:nvSpPr>
        <p:spPr>
          <a:xfrm>
            <a:off x="3043080" y="3435480"/>
            <a:ext cx="1185120" cy="275040"/>
          </a:xfrm>
          <a:prstGeom prst="rect">
            <a:avLst/>
          </a:prstGeom>
          <a:noFill/>
          <a:ln w="12600">
            <a:noFill/>
          </a:ln>
        </p:spPr>
        <p:style>
          <a:lnRef idx="0"/>
          <a:fillRef idx="0"/>
          <a:effectRef idx="0"/>
          <a:fontRef idx="minor"/>
        </p:style>
        <p:txBody>
          <a:bodyPr wrap="none" lIns="0" rIns="0" tIns="0" bIns="0" anchor="ctr"/>
          <a:p>
            <a:pPr algn="ctr">
              <a:lnSpc>
                <a:spcPct val="100000"/>
              </a:lnSpc>
            </a:pPr>
            <a:r>
              <a:rPr b="0" lang="de-DE" sz="1800" spc="-1" strike="noStrike">
                <a:solidFill>
                  <a:srgbClr val="ffffff"/>
                </a:solidFill>
                <a:uFill>
                  <a:solidFill>
                    <a:srgbClr val="ffffff"/>
                  </a:solidFill>
                </a:uFill>
                <a:latin typeface="Calibri"/>
              </a:rPr>
              <a:t>Priorisierung</a:t>
            </a:r>
            <a:endParaRPr b="0" lang="de-DE" sz="1800" spc="-1" strike="noStrike">
              <a:solidFill>
                <a:srgbClr val="000000"/>
              </a:solidFill>
              <a:uFill>
                <a:solidFill>
                  <a:srgbClr val="ffffff"/>
                </a:solidFill>
              </a:uFill>
              <a:latin typeface="Arial"/>
            </a:endParaRPr>
          </a:p>
        </p:txBody>
      </p:sp>
      <p:sp>
        <p:nvSpPr>
          <p:cNvPr id="625" name="CustomShape 12"/>
          <p:cNvSpPr/>
          <p:nvPr/>
        </p:nvSpPr>
        <p:spPr>
          <a:xfrm>
            <a:off x="2347200" y="5074560"/>
            <a:ext cx="2526120" cy="427680"/>
          </a:xfrm>
          <a:prstGeom prst="rect">
            <a:avLst/>
          </a:prstGeom>
          <a:ln>
            <a:round/>
          </a:ln>
        </p:spPr>
        <p:style>
          <a:lnRef idx="2">
            <a:schemeClr val="accent4">
              <a:shade val="50000"/>
            </a:schemeClr>
          </a:lnRef>
          <a:fillRef idx="1">
            <a:schemeClr val="accent4"/>
          </a:fillRef>
          <a:effectRef idx="0">
            <a:schemeClr val="accent4"/>
          </a:effectRef>
          <a:fontRef idx="minor"/>
        </p:style>
      </p:sp>
      <p:sp>
        <p:nvSpPr>
          <p:cNvPr id="626" name="CustomShape 13"/>
          <p:cNvSpPr/>
          <p:nvPr/>
        </p:nvSpPr>
        <p:spPr>
          <a:xfrm>
            <a:off x="3308040" y="5161680"/>
            <a:ext cx="656280" cy="275040"/>
          </a:xfrm>
          <a:prstGeom prst="rect">
            <a:avLst/>
          </a:prstGeom>
          <a:noFill/>
          <a:ln w="12600">
            <a:noFill/>
          </a:ln>
        </p:spPr>
        <p:style>
          <a:lnRef idx="0"/>
          <a:fillRef idx="0"/>
          <a:effectRef idx="0"/>
          <a:fontRef idx="minor"/>
        </p:style>
        <p:txBody>
          <a:bodyPr wrap="none" lIns="0" rIns="0" tIns="0" bIns="0" anchor="ctr"/>
          <a:p>
            <a:pPr algn="ctr">
              <a:lnSpc>
                <a:spcPct val="100000"/>
              </a:lnSpc>
            </a:pPr>
            <a:r>
              <a:rPr b="0" lang="de-DE" sz="1800" spc="-1" strike="noStrike">
                <a:solidFill>
                  <a:srgbClr val="ffffff"/>
                </a:solidFill>
                <a:uFill>
                  <a:solidFill>
                    <a:srgbClr val="ffffff"/>
                  </a:solidFill>
                </a:uFill>
                <a:latin typeface="Calibri"/>
              </a:rPr>
              <a:t>Lösung</a:t>
            </a:r>
            <a:endParaRPr b="0" lang="de-DE" sz="1800" spc="-1" strike="noStrike">
              <a:solidFill>
                <a:srgbClr val="000000"/>
              </a:solidFill>
              <a:uFill>
                <a:solidFill>
                  <a:srgbClr val="ffffff"/>
                </a:solidFill>
              </a:uFill>
              <a:latin typeface="Arial"/>
            </a:endParaRPr>
          </a:p>
        </p:txBody>
      </p:sp>
      <p:sp>
        <p:nvSpPr>
          <p:cNvPr id="627" name="CustomShape 14"/>
          <p:cNvSpPr/>
          <p:nvPr/>
        </p:nvSpPr>
        <p:spPr>
          <a:xfrm>
            <a:off x="2347200" y="6011640"/>
            <a:ext cx="2525040" cy="427680"/>
          </a:xfrm>
          <a:prstGeom prst="rect">
            <a:avLst/>
          </a:prstGeom>
          <a:ln>
            <a:round/>
          </a:ln>
        </p:spPr>
        <p:style>
          <a:lnRef idx="2">
            <a:schemeClr val="accent4">
              <a:shade val="50000"/>
            </a:schemeClr>
          </a:lnRef>
          <a:fillRef idx="1">
            <a:schemeClr val="accent4"/>
          </a:fillRef>
          <a:effectRef idx="0">
            <a:schemeClr val="accent4"/>
          </a:effectRef>
          <a:fontRef idx="minor"/>
        </p:style>
      </p:sp>
      <p:sp>
        <p:nvSpPr>
          <p:cNvPr id="628" name="CustomShape 15"/>
          <p:cNvSpPr/>
          <p:nvPr/>
        </p:nvSpPr>
        <p:spPr>
          <a:xfrm>
            <a:off x="3184200" y="6094080"/>
            <a:ext cx="910800" cy="275040"/>
          </a:xfrm>
          <a:prstGeom prst="rect">
            <a:avLst/>
          </a:prstGeom>
          <a:noFill/>
          <a:ln w="12600">
            <a:noFill/>
          </a:ln>
        </p:spPr>
        <p:style>
          <a:lnRef idx="0"/>
          <a:fillRef idx="0"/>
          <a:effectRef idx="0"/>
          <a:fontRef idx="minor"/>
        </p:style>
        <p:txBody>
          <a:bodyPr wrap="none" lIns="0" rIns="0" tIns="0" bIns="0" anchor="ctr"/>
          <a:p>
            <a:pPr algn="ctr">
              <a:lnSpc>
                <a:spcPct val="100000"/>
              </a:lnSpc>
            </a:pPr>
            <a:r>
              <a:rPr b="0" lang="de-DE" sz="1800" spc="-1" strike="noStrike">
                <a:solidFill>
                  <a:srgbClr val="ffffff"/>
                </a:solidFill>
                <a:uFill>
                  <a:solidFill>
                    <a:srgbClr val="ffffff"/>
                  </a:solidFill>
                </a:uFill>
                <a:latin typeface="Calibri"/>
              </a:rPr>
              <a:t>Abschluss</a:t>
            </a:r>
            <a:endParaRPr b="0" lang="de-DE" sz="1800" spc="-1" strike="noStrike">
              <a:solidFill>
                <a:srgbClr val="000000"/>
              </a:solidFill>
              <a:uFill>
                <a:solidFill>
                  <a:srgbClr val="ffffff"/>
                </a:solidFill>
              </a:uFill>
              <a:latin typeface="Arial"/>
            </a:endParaRPr>
          </a:p>
        </p:txBody>
      </p:sp>
      <p:sp>
        <p:nvSpPr>
          <p:cNvPr id="629" name="Line 16"/>
          <p:cNvSpPr/>
          <p:nvPr/>
        </p:nvSpPr>
        <p:spPr>
          <a:xfrm>
            <a:off x="3609360" y="5514480"/>
            <a:ext cx="2160" cy="483840"/>
          </a:xfrm>
          <a:prstGeom prst="line">
            <a:avLst/>
          </a:prstGeom>
          <a:ln w="25560">
            <a:solidFill>
              <a:schemeClr val="tx1"/>
            </a:solidFill>
            <a:round/>
            <a:tailEnd len="med" type="triangle" w="med"/>
          </a:ln>
        </p:spPr>
        <p:style>
          <a:lnRef idx="0"/>
          <a:fillRef idx="0"/>
          <a:effectRef idx="0"/>
          <a:fontRef idx="minor"/>
        </p:style>
      </p:sp>
      <p:sp>
        <p:nvSpPr>
          <p:cNvPr id="630" name="CustomShape 17"/>
          <p:cNvSpPr/>
          <p:nvPr/>
        </p:nvSpPr>
        <p:spPr>
          <a:xfrm>
            <a:off x="709920" y="1766160"/>
            <a:ext cx="1188000" cy="429840"/>
          </a:xfrm>
          <a:custGeom>
            <a:avLst/>
            <a:gdLst/>
            <a:ahLst/>
            <a:rect l="l" t="t" r="r" b="b"/>
            <a:pathLst>
              <a:path w="21600" h="2160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chemeClr val="tx2">
              <a:lumMod val="20000"/>
              <a:lumOff val="80000"/>
            </a:schemeClr>
          </a:solidFill>
          <a:ln w="25560">
            <a:solidFill>
              <a:schemeClr val="tx1"/>
            </a:solidFill>
            <a:miter/>
          </a:ln>
        </p:spPr>
        <p:style>
          <a:lnRef idx="0"/>
          <a:fillRef idx="0"/>
          <a:effectRef idx="0"/>
          <a:fontRef idx="minor"/>
        </p:style>
      </p:sp>
      <p:sp>
        <p:nvSpPr>
          <p:cNvPr id="631" name="CustomShape 18"/>
          <p:cNvSpPr/>
          <p:nvPr/>
        </p:nvSpPr>
        <p:spPr>
          <a:xfrm>
            <a:off x="937440" y="1809360"/>
            <a:ext cx="755640" cy="275040"/>
          </a:xfrm>
          <a:prstGeom prst="rect">
            <a:avLst/>
          </a:prstGeom>
          <a:noFill/>
          <a:ln w="12600">
            <a:noFill/>
          </a:ln>
        </p:spPr>
        <p:style>
          <a:lnRef idx="0"/>
          <a:fillRef idx="0"/>
          <a:effectRef idx="0"/>
          <a:fontRef idx="minor"/>
        </p:style>
        <p:txBody>
          <a:bodyPr wrap="none" lIns="0" rIns="0" tIns="0" bIns="0" anchor="ctr"/>
          <a:p>
            <a:pPr algn="ctr">
              <a:lnSpc>
                <a:spcPct val="100000"/>
              </a:lnSpc>
            </a:pPr>
            <a:r>
              <a:rPr b="0" lang="de-DE" sz="1800" spc="-1" strike="noStrike">
                <a:solidFill>
                  <a:srgbClr val="000000"/>
                </a:solidFill>
                <a:uFill>
                  <a:solidFill>
                    <a:srgbClr val="ffffff"/>
                  </a:solidFill>
                </a:uFill>
                <a:latin typeface="Calibri"/>
              </a:rPr>
              <a:t>Incident</a:t>
            </a:r>
            <a:endParaRPr b="0" lang="de-DE" sz="1800" spc="-1" strike="noStrike">
              <a:solidFill>
                <a:srgbClr val="000000"/>
              </a:solidFill>
              <a:uFill>
                <a:solidFill>
                  <a:srgbClr val="ffffff"/>
                </a:solidFill>
              </a:uFill>
              <a:latin typeface="Arial"/>
            </a:endParaRPr>
          </a:p>
        </p:txBody>
      </p:sp>
      <p:sp>
        <p:nvSpPr>
          <p:cNvPr id="632" name="Line 19"/>
          <p:cNvSpPr/>
          <p:nvPr/>
        </p:nvSpPr>
        <p:spPr>
          <a:xfrm>
            <a:off x="1908360" y="1982160"/>
            <a:ext cx="428400" cy="1080"/>
          </a:xfrm>
          <a:prstGeom prst="line">
            <a:avLst/>
          </a:prstGeom>
          <a:ln w="25560">
            <a:solidFill>
              <a:schemeClr val="tx1"/>
            </a:solidFill>
            <a:round/>
            <a:tailEnd len="med" type="triangle" w="med"/>
          </a:ln>
        </p:spPr>
        <p:style>
          <a:lnRef idx="0"/>
          <a:fillRef idx="0"/>
          <a:effectRef idx="0"/>
          <a:fontRef idx="minor"/>
        </p:style>
      </p:sp>
      <p:sp>
        <p:nvSpPr>
          <p:cNvPr id="633" name="CustomShape 20"/>
          <p:cNvSpPr/>
          <p:nvPr/>
        </p:nvSpPr>
        <p:spPr>
          <a:xfrm>
            <a:off x="6000120" y="3837600"/>
            <a:ext cx="1930680" cy="1005840"/>
          </a:xfrm>
          <a:custGeom>
            <a:avLst/>
            <a:gdLst/>
            <a:ahLst/>
            <a:rect l="l" t="t" r="r" b="b"/>
            <a:pathLst>
              <a:path w="21600" h="21600">
                <a:moveTo>
                  <a:pt x="10800" y="0"/>
                </a:moveTo>
                <a:lnTo>
                  <a:pt x="0" y="10800"/>
                </a:lnTo>
                <a:lnTo>
                  <a:pt x="10800" y="21600"/>
                </a:lnTo>
                <a:lnTo>
                  <a:pt x="21600" y="10800"/>
                </a:lnTo>
                <a:close/>
                <a:moveTo>
                  <a:pt x="10800" y="0"/>
                </a:moveTo>
              </a:path>
            </a:pathLst>
          </a:custGeom>
          <a:solidFill>
            <a:schemeClr val="tx2">
              <a:lumMod val="20000"/>
              <a:lumOff val="80000"/>
            </a:schemeClr>
          </a:solidFill>
          <a:ln w="25560">
            <a:solidFill>
              <a:schemeClr val="tx1"/>
            </a:solidFill>
            <a:miter/>
          </a:ln>
        </p:spPr>
        <p:style>
          <a:lnRef idx="0"/>
          <a:fillRef idx="0"/>
          <a:effectRef idx="0"/>
          <a:fontRef idx="minor"/>
        </p:style>
      </p:sp>
      <p:sp>
        <p:nvSpPr>
          <p:cNvPr id="634" name="CustomShape 21"/>
          <p:cNvSpPr/>
          <p:nvPr/>
        </p:nvSpPr>
        <p:spPr>
          <a:xfrm>
            <a:off x="6283080" y="4178520"/>
            <a:ext cx="1395720" cy="365760"/>
          </a:xfrm>
          <a:prstGeom prst="rect">
            <a:avLst/>
          </a:prstGeom>
          <a:noFill/>
          <a:ln w="12600">
            <a:noFill/>
          </a:ln>
        </p:spPr>
        <p:style>
          <a:lnRef idx="0"/>
          <a:fillRef idx="0"/>
          <a:effectRef idx="0"/>
          <a:fontRef idx="minor"/>
        </p:style>
        <p:txBody>
          <a:bodyPr wrap="none" lIns="0" rIns="0" tIns="0" bIns="0" anchor="ctr"/>
          <a:p>
            <a:pPr algn="ctr">
              <a:lnSpc>
                <a:spcPct val="100000"/>
              </a:lnSpc>
            </a:pPr>
            <a:r>
              <a:rPr b="0" lang="de-DE" sz="1200" spc="-1" strike="noStrike">
                <a:solidFill>
                  <a:srgbClr val="000000"/>
                </a:solidFill>
                <a:uFill>
                  <a:solidFill>
                    <a:srgbClr val="ffffff"/>
                  </a:solidFill>
                </a:uFill>
                <a:latin typeface="Calibri"/>
              </a:rPr>
              <a:t>Funktionale Eskalation</a:t>
            </a:r>
            <a:endParaRPr b="0" lang="de-DE" sz="1800" spc="-1" strike="noStrike">
              <a:solidFill>
                <a:srgbClr val="000000"/>
              </a:solidFill>
              <a:uFill>
                <a:solidFill>
                  <a:srgbClr val="ffffff"/>
                </a:solidFill>
              </a:uFill>
              <a:latin typeface="Arial"/>
            </a:endParaRPr>
          </a:p>
          <a:p>
            <a:pPr algn="ctr">
              <a:lnSpc>
                <a:spcPct val="100000"/>
              </a:lnSpc>
            </a:pPr>
            <a:r>
              <a:rPr b="0" lang="de-DE" sz="1200" spc="-1" strike="noStrike">
                <a:solidFill>
                  <a:srgbClr val="000000"/>
                </a:solidFill>
                <a:uFill>
                  <a:solidFill>
                    <a:srgbClr val="ffffff"/>
                  </a:solidFill>
                </a:uFill>
                <a:latin typeface="Calibri"/>
              </a:rPr>
              <a:t>erforderlich?</a:t>
            </a:r>
            <a:endParaRPr b="0" lang="de-DE" sz="1800" spc="-1" strike="noStrike">
              <a:solidFill>
                <a:srgbClr val="000000"/>
              </a:solidFill>
              <a:uFill>
                <a:solidFill>
                  <a:srgbClr val="ffffff"/>
                </a:solidFill>
              </a:uFill>
              <a:latin typeface="Arial"/>
            </a:endParaRPr>
          </a:p>
        </p:txBody>
      </p:sp>
      <p:sp>
        <p:nvSpPr>
          <p:cNvPr id="635" name="CustomShape 22"/>
          <p:cNvSpPr/>
          <p:nvPr/>
        </p:nvSpPr>
        <p:spPr>
          <a:xfrm>
            <a:off x="7054920" y="4966560"/>
            <a:ext cx="435600" cy="274680"/>
          </a:xfrm>
          <a:prstGeom prst="rect">
            <a:avLst/>
          </a:prstGeom>
          <a:noFill/>
          <a:ln w="25560">
            <a:noFill/>
          </a:ln>
        </p:spPr>
        <p:style>
          <a:lnRef idx="0"/>
          <a:fillRef idx="0"/>
          <a:effectRef idx="0"/>
          <a:fontRef idx="minor"/>
        </p:style>
        <p:txBody>
          <a:bodyPr wrap="none" lIns="0" rIns="0" tIns="0" bIns="0"/>
          <a:p>
            <a:pPr algn="ctr">
              <a:lnSpc>
                <a:spcPct val="100000"/>
              </a:lnSpc>
            </a:pPr>
            <a:r>
              <a:rPr b="0" lang="de-DE" sz="1800" spc="-1" strike="noStrike">
                <a:solidFill>
                  <a:srgbClr val="000000"/>
                </a:solidFill>
                <a:uFill>
                  <a:solidFill>
                    <a:srgbClr val="ffffff"/>
                  </a:solidFill>
                </a:uFill>
                <a:latin typeface="Calibri"/>
              </a:rPr>
              <a:t>Nein</a:t>
            </a:r>
            <a:endParaRPr b="0" lang="de-DE" sz="1800" spc="-1" strike="noStrike">
              <a:solidFill>
                <a:srgbClr val="000000"/>
              </a:solidFill>
              <a:uFill>
                <a:solidFill>
                  <a:srgbClr val="ffffff"/>
                </a:solidFill>
              </a:uFill>
              <a:latin typeface="Arial"/>
            </a:endParaRPr>
          </a:p>
        </p:txBody>
      </p:sp>
      <p:sp>
        <p:nvSpPr>
          <p:cNvPr id="636" name="CustomShape 23"/>
          <p:cNvSpPr/>
          <p:nvPr/>
        </p:nvSpPr>
        <p:spPr>
          <a:xfrm>
            <a:off x="7061760" y="3515040"/>
            <a:ext cx="183960" cy="274680"/>
          </a:xfrm>
          <a:prstGeom prst="rect">
            <a:avLst/>
          </a:prstGeom>
          <a:noFill/>
          <a:ln w="25560">
            <a:noFill/>
          </a:ln>
        </p:spPr>
        <p:style>
          <a:lnRef idx="0"/>
          <a:fillRef idx="0"/>
          <a:effectRef idx="0"/>
          <a:fontRef idx="minor"/>
        </p:style>
        <p:txBody>
          <a:bodyPr wrap="none" lIns="0" rIns="0" tIns="0" bIns="0"/>
          <a:p>
            <a:pPr algn="ctr">
              <a:lnSpc>
                <a:spcPct val="100000"/>
              </a:lnSpc>
            </a:pPr>
            <a:r>
              <a:rPr b="0" lang="de-DE" sz="1800" spc="-1" strike="noStrike">
                <a:solidFill>
                  <a:srgbClr val="000000"/>
                </a:solidFill>
                <a:uFill>
                  <a:solidFill>
                    <a:srgbClr val="ffffff"/>
                  </a:solidFill>
                </a:uFill>
                <a:latin typeface="Calibri"/>
              </a:rPr>
              <a:t>Ja</a:t>
            </a:r>
            <a:endParaRPr b="0" lang="de-DE" sz="1800" spc="-1" strike="noStrike">
              <a:solidFill>
                <a:srgbClr val="000000"/>
              </a:solidFill>
              <a:uFill>
                <a:solidFill>
                  <a:srgbClr val="ffffff"/>
                </a:solidFill>
              </a:uFill>
              <a:latin typeface="Arial"/>
            </a:endParaRPr>
          </a:p>
        </p:txBody>
      </p:sp>
      <p:sp>
        <p:nvSpPr>
          <p:cNvPr id="637" name="CustomShape 24"/>
          <p:cNvSpPr/>
          <p:nvPr/>
        </p:nvSpPr>
        <p:spPr>
          <a:xfrm>
            <a:off x="2196360" y="6282720"/>
            <a:ext cx="360" cy="276840"/>
          </a:xfrm>
          <a:prstGeom prst="rect">
            <a:avLst/>
          </a:prstGeom>
          <a:noFill/>
          <a:ln w="12600">
            <a:noFill/>
          </a:ln>
        </p:spPr>
        <p:style>
          <a:lnRef idx="0"/>
          <a:fillRef idx="0"/>
          <a:effectRef idx="0"/>
          <a:fontRef idx="minor"/>
        </p:style>
      </p:sp>
      <p:sp>
        <p:nvSpPr>
          <p:cNvPr id="638" name="CustomShape 25"/>
          <p:cNvSpPr/>
          <p:nvPr/>
        </p:nvSpPr>
        <p:spPr>
          <a:xfrm flipV="1" rot="16200000">
            <a:off x="6727320" y="3598920"/>
            <a:ext cx="476640" cy="360"/>
          </a:xfrm>
          <a:prstGeom prst="bentConnector3">
            <a:avLst>
              <a:gd name="adj1" fmla="val 50000"/>
            </a:avLst>
          </a:prstGeom>
          <a:noFill/>
          <a:ln>
            <a:solidFill>
              <a:schemeClr val="tx1"/>
            </a:solidFill>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639" name="CustomShape 26"/>
          <p:cNvSpPr/>
          <p:nvPr/>
        </p:nvSpPr>
        <p:spPr>
          <a:xfrm flipV="1" rot="10800000">
            <a:off x="6965640" y="5288760"/>
            <a:ext cx="2091600" cy="433440"/>
          </a:xfrm>
          <a:prstGeom prst="bentConnector3">
            <a:avLst>
              <a:gd name="adj1" fmla="val -30"/>
            </a:avLst>
          </a:prstGeom>
          <a:noFill/>
          <a:ln>
            <a:solidFill>
              <a:schemeClr val="tx1"/>
            </a:solidFill>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640" name="CustomShape 27"/>
          <p:cNvSpPr/>
          <p:nvPr/>
        </p:nvSpPr>
        <p:spPr>
          <a:xfrm flipV="1">
            <a:off x="4873680" y="4353120"/>
            <a:ext cx="1045440" cy="360"/>
          </a:xfrm>
          <a:prstGeom prst="bentConnector3">
            <a:avLst>
              <a:gd name="adj1" fmla="val 50000"/>
            </a:avLst>
          </a:prstGeom>
          <a:noFill/>
          <a:ln>
            <a:solidFill>
              <a:schemeClr val="tx1"/>
            </a:solidFill>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641" name="CustomShape 28"/>
          <p:cNvSpPr/>
          <p:nvPr/>
        </p:nvSpPr>
        <p:spPr>
          <a:xfrm>
            <a:off x="5702400" y="2932920"/>
            <a:ext cx="2526120" cy="427680"/>
          </a:xfrm>
          <a:prstGeom prst="rect">
            <a:avLst/>
          </a:prstGeom>
          <a:ln>
            <a:round/>
          </a:ln>
        </p:spPr>
        <p:style>
          <a:lnRef idx="2">
            <a:schemeClr val="accent4">
              <a:shade val="50000"/>
            </a:schemeClr>
          </a:lnRef>
          <a:fillRef idx="1">
            <a:schemeClr val="accent4"/>
          </a:fillRef>
          <a:effectRef idx="0">
            <a:schemeClr val="accent4"/>
          </a:effectRef>
          <a:fontRef idx="minor"/>
        </p:style>
      </p:sp>
      <p:sp>
        <p:nvSpPr>
          <p:cNvPr id="642" name="CustomShape 29"/>
          <p:cNvSpPr/>
          <p:nvPr/>
        </p:nvSpPr>
        <p:spPr>
          <a:xfrm>
            <a:off x="6515640" y="3019680"/>
            <a:ext cx="939960" cy="275040"/>
          </a:xfrm>
          <a:prstGeom prst="rect">
            <a:avLst/>
          </a:prstGeom>
          <a:noFill/>
          <a:ln w="12600">
            <a:noFill/>
          </a:ln>
        </p:spPr>
        <p:style>
          <a:lnRef idx="0"/>
          <a:fillRef idx="0"/>
          <a:effectRef idx="0"/>
          <a:fontRef idx="minor"/>
        </p:style>
        <p:txBody>
          <a:bodyPr wrap="none" lIns="0" rIns="0" tIns="0" bIns="0" anchor="ctr"/>
          <a:p>
            <a:pPr algn="ctr">
              <a:lnSpc>
                <a:spcPct val="100000"/>
              </a:lnSpc>
            </a:pPr>
            <a:r>
              <a:rPr b="0" lang="de-DE" sz="1800" spc="-1" strike="noStrike">
                <a:solidFill>
                  <a:srgbClr val="ffffff"/>
                </a:solidFill>
                <a:uFill>
                  <a:solidFill>
                    <a:srgbClr val="ffffff"/>
                  </a:solidFill>
                </a:uFill>
                <a:latin typeface="Calibri"/>
              </a:rPr>
              <a:t>Eskalation</a:t>
            </a:r>
            <a:endParaRPr b="0" lang="de-DE" sz="1800" spc="-1" strike="noStrike">
              <a:solidFill>
                <a:srgbClr val="000000"/>
              </a:solidFill>
              <a:uFill>
                <a:solidFill>
                  <a:srgbClr val="ffffff"/>
                </a:solidFill>
              </a:uFill>
              <a:latin typeface="Arial"/>
            </a:endParaRPr>
          </a:p>
        </p:txBody>
      </p:sp>
      <p:sp>
        <p:nvSpPr>
          <p:cNvPr id="643" name="CustomShape 30"/>
          <p:cNvSpPr/>
          <p:nvPr/>
        </p:nvSpPr>
        <p:spPr>
          <a:xfrm flipH="1" flipV="1" rot="16200000">
            <a:off x="5287320" y="2518560"/>
            <a:ext cx="1263960" cy="2091600"/>
          </a:xfrm>
          <a:prstGeom prst="bentConnector4">
            <a:avLst>
              <a:gd name="adj1" fmla="val -18080"/>
              <a:gd name="adj2" fmla="val 80193"/>
            </a:avLst>
          </a:prstGeom>
          <a:noFill/>
          <a:ln>
            <a:solidFill>
              <a:schemeClr val="tx1"/>
            </a:solidFill>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644" name="TextShape 31"/>
          <p:cNvSpPr txBox="1"/>
          <p:nvPr/>
        </p:nvSpPr>
        <p:spPr>
          <a:xfrm>
            <a:off x="6553080" y="6430680"/>
            <a:ext cx="2133360" cy="364680"/>
          </a:xfrm>
          <a:prstGeom prst="rect">
            <a:avLst/>
          </a:prstGeom>
          <a:noFill/>
          <a:ln>
            <a:noFill/>
          </a:ln>
        </p:spPr>
        <p:txBody>
          <a:bodyPr anchor="ctr"/>
          <a:p>
            <a:pPr algn="r">
              <a:lnSpc>
                <a:spcPct val="100000"/>
              </a:lnSpc>
            </a:pPr>
            <a:fld id="{27BA5254-5C63-4625-B95F-D9EEAA1177E0}"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645" name="Line 32"/>
          <p:cNvSpPr/>
          <p:nvPr/>
        </p:nvSpPr>
        <p:spPr>
          <a:xfrm>
            <a:off x="3607920" y="2981880"/>
            <a:ext cx="360" cy="378720"/>
          </a:xfrm>
          <a:prstGeom prst="line">
            <a:avLst/>
          </a:prstGeom>
          <a:ln w="25560">
            <a:solidFill>
              <a:schemeClr val="tx1"/>
            </a:solidFill>
            <a:round/>
            <a:tailEnd len="med" type="triangle" w="med"/>
          </a:ln>
        </p:spPr>
        <p:style>
          <a:lnRef idx="0"/>
          <a:fillRef idx="0"/>
          <a:effectRef idx="0"/>
          <a:fontRef idx="minor"/>
        </p:style>
      </p:sp>
    </p:spTree>
  </p:cSld>
</p:sld>
</file>

<file path=ppt/slides/slide7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6"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ISRM: Rollen und Verantwortlichkeiten</a:t>
            </a:r>
            <a:endParaRPr b="0" lang="en-US" sz="1800" spc="-1" strike="noStrike">
              <a:solidFill>
                <a:srgbClr val="000000"/>
              </a:solidFill>
              <a:uFill>
                <a:solidFill>
                  <a:srgbClr val="ffffff"/>
                </a:solidFill>
              </a:uFill>
              <a:latin typeface="Calibri"/>
            </a:endParaRPr>
          </a:p>
        </p:txBody>
      </p:sp>
      <p:graphicFrame>
        <p:nvGraphicFramePr>
          <p:cNvPr id="647" name="Table 2"/>
          <p:cNvGraphicFramePr/>
          <p:nvPr/>
        </p:nvGraphicFramePr>
        <p:xfrm>
          <a:off x="457200" y="1697040"/>
          <a:ext cx="8229240" cy="1112040"/>
        </p:xfrm>
        <a:graphic>
          <a:graphicData uri="http://schemas.openxmlformats.org/drawingml/2006/table">
            <a:tbl>
              <a:tblPr/>
              <a:tblGrid>
                <a:gridCol w="1807200"/>
                <a:gridCol w="4093200"/>
                <a:gridCol w="2328840"/>
              </a:tblGrid>
              <a:tr h="318960">
                <a:tc>
                  <a:txBody>
                    <a:bodyPr/>
                    <a:p>
                      <a:pPr>
                        <a:lnSpc>
                          <a:spcPct val="100000"/>
                        </a:lnSpc>
                      </a:pPr>
                      <a:r>
                        <a:rPr b="1" lang="de-DE" sz="1800" spc="-1" strike="noStrike">
                          <a:solidFill>
                            <a:srgbClr val="ffffff"/>
                          </a:solidFill>
                          <a:uFill>
                            <a:solidFill>
                              <a:srgbClr val="ffffff"/>
                            </a:solidFill>
                          </a:uFill>
                          <a:latin typeface="Calibri"/>
                        </a:rPr>
                        <a:t>Rolle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Aufgaben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Ca. Anzahl Personen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494280">
                <a:tc>
                  <a:txBody>
                    <a:bodyPr/>
                    <a:p>
                      <a:pPr>
                        <a:lnSpc>
                          <a:spcPct val="100000"/>
                        </a:lnSpc>
                      </a:pPr>
                      <a:r>
                        <a:rPr b="0" lang="de-DE" sz="1600" spc="-1" strike="noStrike">
                          <a:solidFill>
                            <a:srgbClr val="000000"/>
                          </a:solidFill>
                          <a:uFill>
                            <a:solidFill>
                              <a:srgbClr val="ffffff"/>
                            </a:solidFill>
                          </a:uFill>
                          <a:latin typeface="Calibri"/>
                        </a:rPr>
                        <a:t>Prozess-Owner ISRM</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i="1" lang="de-DE" sz="1600" spc="-1" strike="noStrike">
                          <a:solidFill>
                            <a:srgbClr val="000000"/>
                          </a:solidFill>
                          <a:uFill>
                            <a:solidFill>
                              <a:srgbClr val="ffffff"/>
                            </a:solidFill>
                          </a:uFill>
                          <a:latin typeface="Calibri"/>
                        </a:rPr>
                        <a:t>Allg. Aufgaben eines Prozess-Owners im Kontext ISRM</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nur 1</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2305440">
                <a:tc>
                  <a:txBody>
                    <a:bodyPr/>
                    <a:p>
                      <a:pPr>
                        <a:lnSpc>
                          <a:spcPct val="100000"/>
                        </a:lnSpc>
                      </a:pPr>
                      <a:r>
                        <a:rPr b="0" lang="de-DE" sz="1600" spc="-1" strike="noStrike">
                          <a:solidFill>
                            <a:srgbClr val="000000"/>
                          </a:solidFill>
                          <a:uFill>
                            <a:solidFill>
                              <a:srgbClr val="ffffff"/>
                            </a:solidFill>
                          </a:uFill>
                          <a:latin typeface="Calibri"/>
                        </a:rPr>
                        <a:t>Prozessmanager ISRM</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i="1" lang="de-DE" sz="1600" spc="-1" strike="noStrike">
                          <a:solidFill>
                            <a:srgbClr val="000000"/>
                          </a:solidFill>
                          <a:uFill>
                            <a:solidFill>
                              <a:srgbClr val="ffffff"/>
                            </a:solidFill>
                          </a:uFill>
                          <a:latin typeface="Calibri"/>
                        </a:rPr>
                        <a:t>Allg. Aufgaben eines Prozessmanagers und:</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Sicherstellung der Aufzeichnung aller Incidents und Service-Requests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Sicherstellung einer ausreichenden Qualität der Aufzeichnungen für Rückverfolgungen und Langzeit-Analysen</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Überwachung des generellen Fortschritts des Lösungsansatzes für Incidents sowie der Erfüllung von Service-Requests zur Identifikation von Risiken für die Prozess-ziele (z.B. Reaktions- oder Lösungszeit)</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600" spc="-1" strike="noStrike">
                          <a:solidFill>
                            <a:srgbClr val="000000"/>
                          </a:solidFill>
                          <a:uFill>
                            <a:solidFill>
                              <a:srgbClr val="ffffff"/>
                            </a:solidFill>
                          </a:uFill>
                          <a:latin typeface="Calibri"/>
                        </a:rPr>
                        <a:t>nur 1</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bl>
          </a:graphicData>
        </a:graphic>
      </p:graphicFrame>
      <p:sp>
        <p:nvSpPr>
          <p:cNvPr id="648" name="TextShape 3"/>
          <p:cNvSpPr txBox="1"/>
          <p:nvPr/>
        </p:nvSpPr>
        <p:spPr>
          <a:xfrm>
            <a:off x="6553080" y="6430680"/>
            <a:ext cx="2133360" cy="364680"/>
          </a:xfrm>
          <a:prstGeom prst="rect">
            <a:avLst/>
          </a:prstGeom>
          <a:noFill/>
          <a:ln>
            <a:noFill/>
          </a:ln>
        </p:spPr>
        <p:txBody>
          <a:bodyPr anchor="ctr"/>
          <a:p>
            <a:pPr algn="r">
              <a:lnSpc>
                <a:spcPct val="100000"/>
              </a:lnSpc>
            </a:pPr>
            <a:fld id="{73C832DB-DAE6-4FC5-9CE8-D7CBCAA0E25A}"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7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9"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ISRM: Rollen und Verantwortlichkeiten</a:t>
            </a:r>
            <a:endParaRPr b="0" lang="en-US" sz="1800" spc="-1" strike="noStrike">
              <a:solidFill>
                <a:srgbClr val="000000"/>
              </a:solidFill>
              <a:uFill>
                <a:solidFill>
                  <a:srgbClr val="ffffff"/>
                </a:solidFill>
              </a:uFill>
              <a:latin typeface="Calibri"/>
            </a:endParaRPr>
          </a:p>
        </p:txBody>
      </p:sp>
      <p:graphicFrame>
        <p:nvGraphicFramePr>
          <p:cNvPr id="650" name="Table 2"/>
          <p:cNvGraphicFramePr/>
          <p:nvPr/>
        </p:nvGraphicFramePr>
        <p:xfrm>
          <a:off x="457200" y="1697040"/>
          <a:ext cx="8229240" cy="741240"/>
        </p:xfrm>
        <a:graphic>
          <a:graphicData uri="http://schemas.openxmlformats.org/drawingml/2006/table">
            <a:tbl>
              <a:tblPr/>
              <a:tblGrid>
                <a:gridCol w="1807200"/>
                <a:gridCol w="4093200"/>
                <a:gridCol w="2328840"/>
              </a:tblGrid>
              <a:tr h="318960">
                <a:tc>
                  <a:txBody>
                    <a:bodyPr/>
                    <a:p>
                      <a:pPr>
                        <a:lnSpc>
                          <a:spcPct val="100000"/>
                        </a:lnSpc>
                      </a:pPr>
                      <a:r>
                        <a:rPr b="1" lang="de-DE" sz="1800" spc="-1" strike="noStrike">
                          <a:solidFill>
                            <a:srgbClr val="ffffff"/>
                          </a:solidFill>
                          <a:uFill>
                            <a:solidFill>
                              <a:srgbClr val="ffffff"/>
                            </a:solidFill>
                          </a:uFill>
                          <a:latin typeface="Calibri"/>
                        </a:rPr>
                        <a:t>Rolle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Aufgaben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Ca. Anzahl Personen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2707920">
                <a:tc>
                  <a:txBody>
                    <a:bodyPr/>
                    <a:p>
                      <a:pPr>
                        <a:lnSpc>
                          <a:spcPct val="100000"/>
                        </a:lnSpc>
                      </a:pPr>
                      <a:r>
                        <a:rPr b="0" lang="de-DE" sz="1600" spc="-1" strike="noStrike">
                          <a:solidFill>
                            <a:srgbClr val="000000"/>
                          </a:solidFill>
                          <a:uFill>
                            <a:solidFill>
                              <a:srgbClr val="ffffff"/>
                            </a:solidFill>
                          </a:uFill>
                          <a:latin typeface="Calibri"/>
                        </a:rPr>
                        <a:t>Incident-Verantwortlicher / Service-Request-Verantwortlicher</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Gesamtverantwortung und Koordination der Behandlung für einen bestimmten Incident oder Service-Request</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Überwachung des Fortschritts der Behandlung des Incidents oder Service-Requests unter Berücksichtigung vereinbarter Zeitrahmen </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Im Falle (bevorstehender) SLA-Verletzungen, Kommunikation mit Prozessbeteiligten und ggf. Eskalation </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Sicherstellen einer angemessenen Dokumentation des Incidents oder Service-Requests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1 je Incident / Service- Request</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
        <p:nvSpPr>
          <p:cNvPr id="651" name="TextShape 3"/>
          <p:cNvSpPr txBox="1"/>
          <p:nvPr/>
        </p:nvSpPr>
        <p:spPr>
          <a:xfrm>
            <a:off x="6553080" y="6430680"/>
            <a:ext cx="2133360" cy="364680"/>
          </a:xfrm>
          <a:prstGeom prst="rect">
            <a:avLst/>
          </a:prstGeom>
          <a:noFill/>
          <a:ln>
            <a:noFill/>
          </a:ln>
        </p:spPr>
        <p:txBody>
          <a:bodyPr anchor="ctr"/>
          <a:p>
            <a:pPr algn="r">
              <a:lnSpc>
                <a:spcPct val="100000"/>
              </a:lnSpc>
            </a:pPr>
            <a:fld id="{678897F9-4A55-4F7A-8AAD-6B0F38FBE495}"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7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2"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ISRM: Kritische Erfolgsfaktoren &amp; KPIs</a:t>
            </a:r>
            <a:endParaRPr b="0" lang="en-US" sz="1800" spc="-1" strike="noStrike">
              <a:solidFill>
                <a:srgbClr val="000000"/>
              </a:solidFill>
              <a:uFill>
                <a:solidFill>
                  <a:srgbClr val="ffffff"/>
                </a:solidFill>
              </a:uFill>
              <a:latin typeface="Calibri"/>
            </a:endParaRPr>
          </a:p>
        </p:txBody>
      </p:sp>
      <p:graphicFrame>
        <p:nvGraphicFramePr>
          <p:cNvPr id="653" name="Table 2"/>
          <p:cNvGraphicFramePr/>
          <p:nvPr/>
        </p:nvGraphicFramePr>
        <p:xfrm>
          <a:off x="457200" y="1697040"/>
          <a:ext cx="8229240" cy="1482840"/>
        </p:xfrm>
        <a:graphic>
          <a:graphicData uri="http://schemas.openxmlformats.org/drawingml/2006/table">
            <a:tbl>
              <a:tblPr/>
              <a:tblGrid>
                <a:gridCol w="4114800"/>
                <a:gridCol w="4114800"/>
              </a:tblGrid>
              <a:tr h="318960">
                <a:tc>
                  <a:txBody>
                    <a:bodyPr/>
                    <a:p>
                      <a:pPr>
                        <a:lnSpc>
                          <a:spcPct val="100000"/>
                        </a:lnSpc>
                      </a:pPr>
                      <a:r>
                        <a:rPr b="1" lang="de-DE" sz="1800" spc="-1" strike="noStrike">
                          <a:solidFill>
                            <a:srgbClr val="ffffff"/>
                          </a:solidFill>
                          <a:uFill>
                            <a:solidFill>
                              <a:srgbClr val="ffffff"/>
                            </a:solidFill>
                          </a:uFill>
                          <a:latin typeface="Calibri"/>
                        </a:rPr>
                        <a:t>Kritische Erfolgsfaktoren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Key Performance Indicators (KPIs)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695520">
                <a:tc>
                  <a:txBody>
                    <a:bodyPr/>
                    <a:p>
                      <a:pPr>
                        <a:lnSpc>
                          <a:spcPct val="100000"/>
                        </a:lnSpc>
                      </a:pPr>
                      <a:r>
                        <a:rPr b="0" lang="de-DE" sz="1600" spc="-1" strike="noStrike">
                          <a:solidFill>
                            <a:srgbClr val="000000"/>
                          </a:solidFill>
                          <a:uFill>
                            <a:solidFill>
                              <a:srgbClr val="ffffff"/>
                            </a:solidFill>
                          </a:uFill>
                          <a:latin typeface="Calibri"/>
                        </a:rPr>
                        <a:t>Alle Incidents und Service-Requests werden aufgezeichnet</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Anzahl der Aufzeichnungen vs. Anzahl der gemeldeten Incidents bzw. Service-Requests (z.B. basierend auf Anrufstatistik)</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896760">
                <a:tc>
                  <a:txBody>
                    <a:bodyPr/>
                    <a:p>
                      <a:pPr>
                        <a:lnSpc>
                          <a:spcPct val="100000"/>
                        </a:lnSpc>
                      </a:pPr>
                      <a:r>
                        <a:rPr b="0" lang="de-DE" sz="1600" spc="-1" strike="noStrike">
                          <a:solidFill>
                            <a:srgbClr val="000000"/>
                          </a:solidFill>
                          <a:uFill>
                            <a:solidFill>
                              <a:srgbClr val="ffffff"/>
                            </a:solidFill>
                          </a:uFill>
                          <a:latin typeface="Calibri"/>
                        </a:rPr>
                        <a:t>Incidents und Service-Requests werden effektiv priorisiert</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Verhältnis zugewiesener Prioritäten</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Zusammenhang zwischen zugewiesenen Prioritäten und Lösungszeiten</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Anzahl / Anteil von Major Incidents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1701720">
                <a:tc>
                  <a:txBody>
                    <a:bodyPr/>
                    <a:p>
                      <a:pPr>
                        <a:lnSpc>
                          <a:spcPct val="100000"/>
                        </a:lnSpc>
                      </a:pPr>
                      <a:r>
                        <a:rPr b="0" lang="de-DE" sz="1600" spc="-1" strike="noStrike">
                          <a:solidFill>
                            <a:srgbClr val="000000"/>
                          </a:solidFill>
                          <a:uFill>
                            <a:solidFill>
                              <a:srgbClr val="ffffff"/>
                            </a:solidFill>
                          </a:uFill>
                          <a:latin typeface="Calibri"/>
                        </a:rPr>
                        <a:t>Eskalationswege sind eindeutig beschrieben und werden effektiv angewandt</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Anzahl / Anteil von fehlgeleiteten Incidents und Service-Requests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Gesamt- / Durchschnitts-Verzögerung aufgrund mangelhafter / ineffektiver funktionaler Eskalation</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Gesamt- / Durchschnitts-Verzögerung aufgrund fehlender hierarchischer Eskalation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
        <p:nvSpPr>
          <p:cNvPr id="654" name="TextShape 3"/>
          <p:cNvSpPr txBox="1"/>
          <p:nvPr/>
        </p:nvSpPr>
        <p:spPr>
          <a:xfrm>
            <a:off x="6553080" y="6430680"/>
            <a:ext cx="2133360" cy="364680"/>
          </a:xfrm>
          <a:prstGeom prst="rect">
            <a:avLst/>
          </a:prstGeom>
          <a:noFill/>
          <a:ln>
            <a:noFill/>
          </a:ln>
        </p:spPr>
        <p:txBody>
          <a:bodyPr anchor="ctr"/>
          <a:p>
            <a:pPr algn="r">
              <a:lnSpc>
                <a:spcPct val="100000"/>
              </a:lnSpc>
            </a:pPr>
            <a:fld id="{4226CA88-BF71-47DA-A78D-98A3E787B208}"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7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5"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ISRM: Kritische Erfolgsfaktoren &amp; KPIs</a:t>
            </a:r>
            <a:endParaRPr b="0" lang="en-US" sz="1800" spc="-1" strike="noStrike">
              <a:solidFill>
                <a:srgbClr val="000000"/>
              </a:solidFill>
              <a:uFill>
                <a:solidFill>
                  <a:srgbClr val="ffffff"/>
                </a:solidFill>
              </a:uFill>
              <a:latin typeface="Calibri"/>
            </a:endParaRPr>
          </a:p>
        </p:txBody>
      </p:sp>
      <p:graphicFrame>
        <p:nvGraphicFramePr>
          <p:cNvPr id="656" name="Table 2"/>
          <p:cNvGraphicFramePr/>
          <p:nvPr/>
        </p:nvGraphicFramePr>
        <p:xfrm>
          <a:off x="457200" y="1697040"/>
          <a:ext cx="8229240" cy="1112040"/>
        </p:xfrm>
        <a:graphic>
          <a:graphicData uri="http://schemas.openxmlformats.org/drawingml/2006/table">
            <a:tbl>
              <a:tblPr/>
              <a:tblGrid>
                <a:gridCol w="4114800"/>
                <a:gridCol w="4114800"/>
              </a:tblGrid>
              <a:tr h="318960">
                <a:tc>
                  <a:txBody>
                    <a:bodyPr/>
                    <a:p>
                      <a:pPr>
                        <a:lnSpc>
                          <a:spcPct val="100000"/>
                        </a:lnSpc>
                      </a:pPr>
                      <a:r>
                        <a:rPr b="1" lang="de-DE" sz="1800" spc="-1" strike="noStrike">
                          <a:solidFill>
                            <a:srgbClr val="ffffff"/>
                          </a:solidFill>
                          <a:uFill>
                            <a:solidFill>
                              <a:srgbClr val="ffffff"/>
                            </a:solidFill>
                          </a:uFill>
                          <a:latin typeface="Calibri"/>
                        </a:rPr>
                        <a:t>Kritische Erfolgsfaktoren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Key Performance Indicators (KPIs)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1098000">
                <a:tc>
                  <a:txBody>
                    <a:bodyPr/>
                    <a:p>
                      <a:pPr>
                        <a:lnSpc>
                          <a:spcPct val="100000"/>
                        </a:lnSpc>
                      </a:pPr>
                      <a:r>
                        <a:rPr b="0" lang="de-DE" sz="1600" spc="-1" strike="noStrike">
                          <a:solidFill>
                            <a:srgbClr val="000000"/>
                          </a:solidFill>
                          <a:uFill>
                            <a:solidFill>
                              <a:srgbClr val="ffffff"/>
                            </a:solidFill>
                          </a:uFill>
                          <a:latin typeface="Calibri"/>
                        </a:rPr>
                        <a:t>Incidents werden schnell und effektiv behoben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Anteil wieder-geöffneter Incidents nach deren Abschluss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Durchschnittliche Lösungszeit (je Priorität)</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Anzahl von Verletzungen der maximalen Lösungszeit gemäß SLAs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896760">
                <a:tc>
                  <a:txBody>
                    <a:bodyPr/>
                    <a:p>
                      <a:pPr>
                        <a:lnSpc>
                          <a:spcPct val="100000"/>
                        </a:lnSpc>
                      </a:pPr>
                      <a:r>
                        <a:rPr b="0" lang="de-DE" sz="1600" spc="-1" strike="noStrike">
                          <a:solidFill>
                            <a:srgbClr val="000000"/>
                          </a:solidFill>
                          <a:uFill>
                            <a:solidFill>
                              <a:srgbClr val="ffffff"/>
                            </a:solidFill>
                          </a:uFill>
                          <a:latin typeface="Calibri"/>
                        </a:rPr>
                        <a:t>Service-Requests werden rechtzeitig gemäß der vereinbarten Erfüllungszeiten erfüllt</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Durchschnittliche Erfüllungszeit (je Kategorie und Priorität)</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Anzahl von Verletzungen der maximalen Erfüllungszeit gemäß SLAs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bl>
          </a:graphicData>
        </a:graphic>
      </p:graphicFrame>
      <p:sp>
        <p:nvSpPr>
          <p:cNvPr id="657" name="TextShape 3"/>
          <p:cNvSpPr txBox="1"/>
          <p:nvPr/>
        </p:nvSpPr>
        <p:spPr>
          <a:xfrm>
            <a:off x="6553080" y="6430680"/>
            <a:ext cx="2133360" cy="364680"/>
          </a:xfrm>
          <a:prstGeom prst="rect">
            <a:avLst/>
          </a:prstGeom>
          <a:noFill/>
          <a:ln>
            <a:noFill/>
          </a:ln>
        </p:spPr>
        <p:txBody>
          <a:bodyPr anchor="ctr"/>
          <a:p>
            <a:pPr algn="r">
              <a:lnSpc>
                <a:spcPct val="100000"/>
              </a:lnSpc>
            </a:pPr>
            <a:fld id="{43C19FE1-2085-4244-B0C8-C1EC4931A035}"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7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8"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c0504d"/>
                </a:solidFill>
                <a:uFill>
                  <a:solidFill>
                    <a:srgbClr val="ffffff"/>
                  </a:solidFill>
                </a:uFill>
                <a:latin typeface="Calibri"/>
              </a:rPr>
              <a:t>Einfaches Anwendungsbeispiel</a:t>
            </a:r>
            <a:endParaRPr b="0" lang="en-US" sz="1800" spc="-1" strike="noStrike">
              <a:solidFill>
                <a:srgbClr val="000000"/>
              </a:solidFill>
              <a:uFill>
                <a:solidFill>
                  <a:srgbClr val="ffffff"/>
                </a:solidFill>
              </a:uFill>
              <a:latin typeface="Calibri"/>
            </a:endParaRPr>
          </a:p>
        </p:txBody>
      </p:sp>
      <p:sp>
        <p:nvSpPr>
          <p:cNvPr id="659"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u="sng">
                <a:solidFill>
                  <a:srgbClr val="000000"/>
                </a:solidFill>
                <a:uFill>
                  <a:solidFill>
                    <a:srgbClr val="ffffff"/>
                  </a:solidFill>
                </a:uFill>
                <a:latin typeface="Calibri"/>
              </a:rPr>
              <a:t>Ein Kunde am Telefon beschwert sich, dass seine 5 großen “Pizza Supreme”, die er vor 30 Minuten bestellt hat, noch nicht geliefert wurden.</a:t>
            </a:r>
            <a:endParaRPr b="0" lang="en-US" sz="2800" spc="-1" strike="noStrike">
              <a:solidFill>
                <a:srgbClr val="000000"/>
              </a:solidFill>
              <a:uFill>
                <a:solidFill>
                  <a:srgbClr val="ffffff"/>
                </a:solidFill>
              </a:uFill>
              <a:latin typeface="Calibri"/>
            </a:endParaRPr>
          </a:p>
          <a:p>
            <a:endParaRPr b="0" lang="en-US" sz="2800" spc="-1" strike="noStrike">
              <a:solidFill>
                <a:srgbClr val="000000"/>
              </a:solidFill>
              <a:uFill>
                <a:solidFill>
                  <a:srgbClr val="ffffff"/>
                </a:solidFill>
              </a:uFill>
              <a:latin typeface="Calibri"/>
            </a:endParaRPr>
          </a:p>
          <a:p>
            <a:endParaRPr b="0" lang="en-US" sz="2800" spc="-1" strike="noStrike">
              <a:solidFill>
                <a:srgbClr val="000000"/>
              </a:solidFill>
              <a:uFill>
                <a:solidFill>
                  <a:srgbClr val="ffffff"/>
                </a:solidFill>
              </a:uFill>
              <a:latin typeface="Calibri"/>
            </a:endParaRPr>
          </a:p>
          <a:p>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Ist das ein Incident?</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Wenn es ein Incident ist: Was könnten die nächsten Schritte in einem standardisierten Verfahren zum Umgang mit dieser Art von Incidents sein?</a:t>
            </a:r>
            <a:endParaRPr b="0" lang="en-US" sz="2000" spc="-1" strike="noStrike">
              <a:solidFill>
                <a:srgbClr val="000000"/>
              </a:solidFill>
              <a:uFill>
                <a:solidFill>
                  <a:srgbClr val="ffffff"/>
                </a:solidFill>
              </a:uFill>
              <a:latin typeface="Calibri"/>
            </a:endParaRPr>
          </a:p>
        </p:txBody>
      </p:sp>
      <p:sp>
        <p:nvSpPr>
          <p:cNvPr id="660" name="TextShape 3"/>
          <p:cNvSpPr txBox="1"/>
          <p:nvPr/>
        </p:nvSpPr>
        <p:spPr>
          <a:xfrm>
            <a:off x="6553080" y="6430680"/>
            <a:ext cx="2133360" cy="364680"/>
          </a:xfrm>
          <a:prstGeom prst="rect">
            <a:avLst/>
          </a:prstGeom>
          <a:noFill/>
          <a:ln>
            <a:noFill/>
          </a:ln>
        </p:spPr>
        <p:txBody>
          <a:bodyPr anchor="ctr"/>
          <a:p>
            <a:pPr algn="r">
              <a:lnSpc>
                <a:spcPct val="100000"/>
              </a:lnSpc>
            </a:pPr>
            <a:fld id="{5F3A570B-AF4E-4294-906C-31D3604A3097}"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pic>
        <p:nvPicPr>
          <p:cNvPr id="661" name="Picture 2" descr=""/>
          <p:cNvPicPr/>
          <p:nvPr/>
        </p:nvPicPr>
        <p:blipFill>
          <a:blip r:embed="rId1"/>
          <a:stretch/>
        </p:blipFill>
        <p:spPr>
          <a:xfrm>
            <a:off x="3660480" y="3047040"/>
            <a:ext cx="1823040" cy="1754280"/>
          </a:xfrm>
          <a:prstGeom prst="rect">
            <a:avLst/>
          </a:prstGeom>
          <a:ln>
            <a:noFill/>
          </a:ln>
        </p:spPr>
      </p:pic>
    </p:spTree>
  </p:cSld>
</p:sld>
</file>

<file path=ppt/slides/slide7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2"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Übersicht</a:t>
            </a:r>
            <a:endParaRPr b="0" lang="en-US" sz="1800" spc="-1" strike="noStrike">
              <a:solidFill>
                <a:srgbClr val="000000"/>
              </a:solidFill>
              <a:uFill>
                <a:solidFill>
                  <a:srgbClr val="ffffff"/>
                </a:solidFill>
              </a:uFill>
              <a:latin typeface="Calibri"/>
            </a:endParaRPr>
          </a:p>
        </p:txBody>
      </p:sp>
      <p:sp>
        <p:nvSpPr>
          <p:cNvPr id="663"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Incident &amp; Service Request Management (ISRM)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1" lang="en-US" sz="2800" spc="-1" strike="noStrike">
                <a:solidFill>
                  <a:srgbClr val="000000"/>
                </a:solidFill>
                <a:uFill>
                  <a:solidFill>
                    <a:srgbClr val="ffffff"/>
                  </a:solidFill>
                </a:uFill>
                <a:latin typeface="Calibri"/>
              </a:rPr>
              <a:t>Problem Management (PM)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Configuration Management (CONFM)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Change Management (CHM)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Release &amp; Deployment Management (RDM)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Continual Service Improvement Management (CSI)</a:t>
            </a:r>
            <a:endParaRPr b="0" lang="en-US" sz="2800" spc="-1" strike="noStrike">
              <a:solidFill>
                <a:srgbClr val="000000"/>
              </a:solidFill>
              <a:uFill>
                <a:solidFill>
                  <a:srgbClr val="ffffff"/>
                </a:solidFill>
              </a:uFill>
              <a:latin typeface="Calibri"/>
            </a:endParaRPr>
          </a:p>
        </p:txBody>
      </p:sp>
      <p:sp>
        <p:nvSpPr>
          <p:cNvPr id="664" name="TextShape 3"/>
          <p:cNvSpPr txBox="1"/>
          <p:nvPr/>
        </p:nvSpPr>
        <p:spPr>
          <a:xfrm>
            <a:off x="6553080" y="6430680"/>
            <a:ext cx="2133360" cy="364680"/>
          </a:xfrm>
          <a:prstGeom prst="rect">
            <a:avLst/>
          </a:prstGeom>
          <a:noFill/>
          <a:ln>
            <a:noFill/>
          </a:ln>
        </p:spPr>
        <p:txBody>
          <a:bodyPr anchor="ctr"/>
          <a:p>
            <a:pPr algn="r">
              <a:lnSpc>
                <a:spcPct val="100000"/>
              </a:lnSpc>
            </a:pPr>
            <a:fld id="{EF1DD8A9-0D0B-4004-9376-A6919FCB7F7B}"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7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5" name="TextShape 1"/>
          <p:cNvSpPr txBox="1"/>
          <p:nvPr/>
        </p:nvSpPr>
        <p:spPr>
          <a:xfrm>
            <a:off x="685800" y="2130480"/>
            <a:ext cx="7772040" cy="1469520"/>
          </a:xfrm>
          <a:prstGeom prst="rect">
            <a:avLst/>
          </a:prstGeom>
          <a:noFill/>
          <a:ln>
            <a:noFill/>
          </a:ln>
        </p:spPr>
        <p:txBody>
          <a:bodyPr anchor="ctr"/>
          <a:p>
            <a:pPr algn="ctr">
              <a:lnSpc>
                <a:spcPct val="100000"/>
              </a:lnSpc>
            </a:pPr>
            <a:r>
              <a:rPr b="1" lang="en-US" sz="3200" spc="-1" strike="noStrike">
                <a:solidFill>
                  <a:srgbClr val="205595"/>
                </a:solidFill>
                <a:uFill>
                  <a:solidFill>
                    <a:srgbClr val="ffffff"/>
                  </a:solidFill>
                </a:uFill>
                <a:latin typeface="Calibri"/>
              </a:rPr>
              <a:t>Problem Management (PM)</a:t>
            </a:r>
            <a:endParaRPr b="0" lang="en-US" sz="1800" spc="-1" strike="noStrike">
              <a:solidFill>
                <a:srgbClr val="000000"/>
              </a:solidFill>
              <a:uFill>
                <a:solidFill>
                  <a:srgbClr val="ffffff"/>
                </a:solidFill>
              </a:uFill>
              <a:latin typeface="Calibri"/>
            </a:endParaRPr>
          </a:p>
        </p:txBody>
      </p:sp>
      <p:sp>
        <p:nvSpPr>
          <p:cNvPr id="666" name="TextShape 2"/>
          <p:cNvSpPr txBox="1"/>
          <p:nvPr/>
        </p:nvSpPr>
        <p:spPr>
          <a:xfrm>
            <a:off x="6553080" y="6430680"/>
            <a:ext cx="2133360" cy="364680"/>
          </a:xfrm>
          <a:prstGeom prst="rect">
            <a:avLst/>
          </a:prstGeom>
          <a:noFill/>
          <a:ln>
            <a:noFill/>
          </a:ln>
        </p:spPr>
        <p:txBody>
          <a:bodyPr anchor="ctr"/>
          <a:p>
            <a:pPr algn="r">
              <a:lnSpc>
                <a:spcPct val="100000"/>
              </a:lnSpc>
            </a:pPr>
            <a:fld id="{4B30A83C-604C-44C9-87FF-BFA67C316E17}" type="slidenum">
              <a:rPr b="0" lang="de-DE" sz="1200" spc="-1" strike="noStrike">
                <a:solidFill>
                  <a:srgbClr val="ffffff"/>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667" name="TextShape 3"/>
          <p:cNvSpPr txBox="1"/>
          <p:nvPr/>
        </p:nvSpPr>
        <p:spPr>
          <a:xfrm>
            <a:off x="1371600" y="3886200"/>
            <a:ext cx="6400440" cy="1752120"/>
          </a:xfrm>
          <a:prstGeom prst="rect">
            <a:avLst/>
          </a:prstGeom>
          <a:noFill/>
          <a:ln>
            <a:noFill/>
          </a:ln>
        </p:spPr>
        <p:txBody>
          <a:bodyPr/>
          <a:p>
            <a:pPr algn="ctr"/>
            <a:endParaRPr b="0" lang="de-DE" sz="3200" spc="-1" strike="noStrike">
              <a:solidFill>
                <a:srgbClr val="000000"/>
              </a:solidFill>
              <a:uFill>
                <a:solidFill>
                  <a:srgbClr val="ffffff"/>
                </a:solidFill>
              </a:uFill>
              <a:latin typeface="Arial"/>
            </a:endParaRPr>
          </a:p>
        </p:txBody>
      </p:sp>
      <p:sp>
        <p:nvSpPr>
          <p:cNvPr id="668" name="CustomShape 4"/>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669" name="CustomShape 5"/>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de-DE" sz="1800" spc="-1" strike="noStrike">
                <a:solidFill>
                  <a:srgbClr val="ffffff"/>
                </a:solidFill>
                <a:uFill>
                  <a:solidFill>
                    <a:srgbClr val="ffffff"/>
                  </a:solidFill>
                </a:uFill>
                <a:latin typeface="Calibri"/>
              </a:rPr>
              <a:t>Zielsetzung</a:t>
            </a:r>
            <a:endParaRPr b="0" lang="de-DE" sz="1800" spc="-1" strike="noStrike">
              <a:solidFill>
                <a:srgbClr val="000000"/>
              </a:solidFill>
              <a:uFill>
                <a:solidFill>
                  <a:srgbClr val="ffffff"/>
                </a:solidFill>
              </a:uFill>
              <a:latin typeface="Arial"/>
            </a:endParaRPr>
          </a:p>
        </p:txBody>
      </p:sp>
      <p:sp>
        <p:nvSpPr>
          <p:cNvPr id="670" name="CustomShape 6"/>
          <p:cNvSpPr/>
          <p:nvPr/>
        </p:nvSpPr>
        <p:spPr>
          <a:xfrm>
            <a:off x="1445760" y="4448520"/>
            <a:ext cx="6326280" cy="1187640"/>
          </a:xfrm>
          <a:prstGeom prst="rect">
            <a:avLst/>
          </a:prstGeom>
          <a:noFill/>
          <a:ln>
            <a:noFill/>
          </a:ln>
        </p:spPr>
        <p:style>
          <a:lnRef idx="0"/>
          <a:fillRef idx="0"/>
          <a:effectRef idx="0"/>
          <a:fontRef idx="minor"/>
        </p:style>
        <p:txBody>
          <a:bodyPr lIns="90000" rIns="90000" tIns="45000" bIns="45000"/>
          <a:p>
            <a:pPr>
              <a:lnSpc>
                <a:spcPct val="100000"/>
              </a:lnSpc>
            </a:pPr>
            <a:r>
              <a:rPr b="0" lang="de-DE" sz="1800" spc="-1" strike="noStrike">
                <a:solidFill>
                  <a:srgbClr val="000000"/>
                </a:solidFill>
                <a:uFill>
                  <a:solidFill>
                    <a:srgbClr val="ffffff"/>
                  </a:solidFill>
                </a:uFill>
                <a:latin typeface="Calibri"/>
              </a:rPr>
              <a:t>Untersuchung und Ermittlung der Ursachen von (wieder-kehrenden) Incidents, um mit deren Lösung eine zukünftige Wiederholung zu vermeiden, oder entsprechende Workarounds oder temporäre Umgehungslösungen bereitzustellen</a:t>
            </a:r>
            <a:endParaRPr b="0" lang="de-DE" sz="1800" spc="-1" strike="noStrike">
              <a:solidFill>
                <a:srgbClr val="000000"/>
              </a:solidFill>
              <a:uFill>
                <a:solidFill>
                  <a:srgbClr val="ffffff"/>
                </a:solidFill>
              </a:uFill>
              <a:latin typeface="Arial"/>
            </a:endParaRPr>
          </a:p>
        </p:txBody>
      </p:sp>
    </p:spTree>
  </p:cSld>
</p:sld>
</file>

<file path=ppt/slides/slide7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1"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PM: Wichtige Begriffe &amp; Konzepte</a:t>
            </a:r>
            <a:endParaRPr b="0" lang="en-US" sz="1800" spc="-1" strike="noStrike">
              <a:solidFill>
                <a:srgbClr val="000000"/>
              </a:solidFill>
              <a:uFill>
                <a:solidFill>
                  <a:srgbClr val="ffffff"/>
                </a:solidFill>
              </a:uFill>
              <a:latin typeface="Calibri"/>
            </a:endParaRPr>
          </a:p>
        </p:txBody>
      </p:sp>
      <p:sp>
        <p:nvSpPr>
          <p:cNvPr id="672" name="TextShape 2"/>
          <p:cNvSpPr txBox="1"/>
          <p:nvPr/>
        </p:nvSpPr>
        <p:spPr>
          <a:xfrm>
            <a:off x="457200" y="1696680"/>
            <a:ext cx="8229240" cy="4625640"/>
          </a:xfrm>
          <a:prstGeom prst="rect">
            <a:avLst/>
          </a:prstGeom>
          <a:noFill/>
          <a:ln>
            <a:noFill/>
          </a:ln>
        </p:spPr>
        <p:txBody>
          <a:bodyPr/>
          <a:p>
            <a:endParaRPr b="0" lang="en-US" sz="2800" spc="-1" strike="noStrike">
              <a:solidFill>
                <a:srgbClr val="000000"/>
              </a:solidFill>
              <a:uFill>
                <a:solidFill>
                  <a:srgbClr val="ffffff"/>
                </a:solidFill>
              </a:uFill>
              <a:latin typeface="Calibri"/>
            </a:endParaRPr>
          </a:p>
        </p:txBody>
      </p:sp>
      <p:sp>
        <p:nvSpPr>
          <p:cNvPr id="673" name="TextShape 3"/>
          <p:cNvSpPr txBox="1"/>
          <p:nvPr/>
        </p:nvSpPr>
        <p:spPr>
          <a:xfrm>
            <a:off x="6553080" y="6430680"/>
            <a:ext cx="2133360" cy="364680"/>
          </a:xfrm>
          <a:prstGeom prst="rect">
            <a:avLst/>
          </a:prstGeom>
          <a:noFill/>
          <a:ln>
            <a:noFill/>
          </a:ln>
        </p:spPr>
        <p:txBody>
          <a:bodyPr anchor="ctr"/>
          <a:p>
            <a:pPr algn="r">
              <a:lnSpc>
                <a:spcPct val="100000"/>
              </a:lnSpc>
            </a:pPr>
            <a:fld id="{7565A114-B202-44C5-A89C-84B8A0001A09}"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674" name="Table 4"/>
          <p:cNvGraphicFramePr/>
          <p:nvPr/>
        </p:nvGraphicFramePr>
        <p:xfrm>
          <a:off x="457200" y="1696680"/>
          <a:ext cx="8229240" cy="741600"/>
        </p:xfrm>
        <a:graphic>
          <a:graphicData uri="http://schemas.openxmlformats.org/drawingml/2006/table">
            <a:tbl>
              <a:tblPr/>
              <a:tblGrid>
                <a:gridCol w="8229600"/>
              </a:tblGrid>
              <a:tr h="17712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nach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934920">
                <a:tc>
                  <a:txBody>
                    <a:bodyPr lIns="68400" rIns="68400" tIns="0" bIns="0"/>
                    <a:p>
                      <a:pPr>
                        <a:lnSpc>
                          <a:spcPct val="100000"/>
                        </a:lnSpc>
                      </a:pPr>
                      <a:r>
                        <a:rPr b="0" lang="de-DE" sz="2000" spc="-1" strike="noStrike">
                          <a:solidFill>
                            <a:srgbClr val="000000"/>
                          </a:solidFill>
                          <a:uFill>
                            <a:solidFill>
                              <a:srgbClr val="ffffff"/>
                            </a:solidFill>
                          </a:uFill>
                          <a:latin typeface="Calibri"/>
                        </a:rPr>
                        <a:t>Problem:</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Zugrundeliegende Ursache eines oder mehrerer </a:t>
                      </a:r>
                      <a:r>
                        <a:rPr b="0" i="1" lang="de-DE" sz="1800" spc="-1" strike="noStrike">
                          <a:solidFill>
                            <a:srgbClr val="000000"/>
                          </a:solidFill>
                          <a:uFill>
                            <a:solidFill>
                              <a:srgbClr val="ffffff"/>
                            </a:solidFill>
                          </a:uFill>
                          <a:latin typeface="Calibri"/>
                        </a:rPr>
                        <a:t>Incidents</a:t>
                      </a:r>
                      <a:r>
                        <a:rPr b="0" lang="de-DE" sz="1800" spc="-1" strike="noStrike">
                          <a:solidFill>
                            <a:srgbClr val="000000"/>
                          </a:solidFill>
                          <a:uFill>
                            <a:solidFill>
                              <a:srgbClr val="ffffff"/>
                            </a:solidFill>
                          </a:uFill>
                          <a:latin typeface="Calibri"/>
                        </a:rPr>
                        <a:t>, die eine weitere Untersuchung erfordert, um zu vermeiden, das gleichartige </a:t>
                      </a:r>
                      <a:r>
                        <a:rPr b="0" i="1" lang="de-DE" sz="1800" spc="-1" strike="noStrike">
                          <a:solidFill>
                            <a:srgbClr val="000000"/>
                          </a:solidFill>
                          <a:uFill>
                            <a:solidFill>
                              <a:srgbClr val="ffffff"/>
                            </a:solidFill>
                          </a:uFill>
                          <a:latin typeface="Calibri"/>
                        </a:rPr>
                        <a:t>Incidents</a:t>
                      </a:r>
                      <a:r>
                        <a:rPr b="0" lang="de-DE" sz="1800" spc="-1" strike="noStrike">
                          <a:solidFill>
                            <a:srgbClr val="000000"/>
                          </a:solidFill>
                          <a:uFill>
                            <a:solidFill>
                              <a:srgbClr val="ffffff"/>
                            </a:solidFill>
                          </a:uFill>
                          <a:latin typeface="Calibri"/>
                        </a:rPr>
                        <a:t> wiederholt auftreten, oder um negative Auswirkungen auf </a:t>
                      </a:r>
                      <a:r>
                        <a:rPr b="0" i="1" lang="de-DE" sz="1800" spc="-1" strike="noStrike">
                          <a:solidFill>
                            <a:srgbClr val="000000"/>
                          </a:solidFill>
                          <a:uFill>
                            <a:solidFill>
                              <a:srgbClr val="ffffff"/>
                            </a:solidFill>
                          </a:uFill>
                          <a:latin typeface="Calibri"/>
                        </a:rPr>
                        <a:t>Services</a:t>
                      </a:r>
                      <a:r>
                        <a:rPr b="0" lang="de-DE" sz="1800" spc="-1" strike="noStrike">
                          <a:solidFill>
                            <a:srgbClr val="000000"/>
                          </a:solidFill>
                          <a:uFill>
                            <a:solidFill>
                              <a:srgbClr val="ffffff"/>
                            </a:solidFill>
                          </a:uFill>
                          <a:latin typeface="Calibri"/>
                        </a:rPr>
                        <a:t> zu reduzieren</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graphicFrame>
        <p:nvGraphicFramePr>
          <p:cNvPr id="675" name="Table 5"/>
          <p:cNvGraphicFramePr/>
          <p:nvPr/>
        </p:nvGraphicFramePr>
        <p:xfrm>
          <a:off x="457200" y="3221640"/>
          <a:ext cx="8229240" cy="911520"/>
        </p:xfrm>
        <a:graphic>
          <a:graphicData uri="http://schemas.openxmlformats.org/drawingml/2006/table">
            <a:tbl>
              <a:tblPr/>
              <a:tblGrid>
                <a:gridCol w="8229600"/>
              </a:tblGrid>
              <a:tr h="17712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nach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934920">
                <a:tc>
                  <a:txBody>
                    <a:bodyPr lIns="68400" rIns="68400" tIns="0" bIns="0"/>
                    <a:p>
                      <a:pPr>
                        <a:lnSpc>
                          <a:spcPct val="100000"/>
                        </a:lnSpc>
                      </a:pPr>
                      <a:r>
                        <a:rPr b="0" lang="de-DE" sz="2000" spc="-1" strike="noStrike">
                          <a:solidFill>
                            <a:srgbClr val="000000"/>
                          </a:solidFill>
                          <a:uFill>
                            <a:solidFill>
                              <a:srgbClr val="ffffff"/>
                            </a:solidFill>
                          </a:uFill>
                          <a:latin typeface="Calibri"/>
                        </a:rPr>
                        <a:t>Bekannter Fehler (Known Error):</a:t>
                      </a:r>
                      <a:endParaRPr b="0" lang="de-DE" sz="1800" spc="-1" strike="noStrike">
                        <a:solidFill>
                          <a:srgbClr val="000000"/>
                        </a:solidFill>
                        <a:uFill>
                          <a:solidFill>
                            <a:srgbClr val="ffffff"/>
                          </a:solidFill>
                        </a:uFill>
                        <a:latin typeface="Arial"/>
                      </a:endParaRPr>
                    </a:p>
                    <a:p>
                      <a:pPr marL="457200">
                        <a:lnSpc>
                          <a:spcPct val="100000"/>
                        </a:lnSpc>
                      </a:pPr>
                      <a:r>
                        <a:rPr b="0" i="1" lang="de-DE" sz="1800" spc="-1" strike="noStrike">
                          <a:solidFill>
                            <a:srgbClr val="000000"/>
                          </a:solidFill>
                          <a:uFill>
                            <a:solidFill>
                              <a:srgbClr val="ffffff"/>
                            </a:solidFill>
                          </a:uFill>
                          <a:latin typeface="Calibri"/>
                        </a:rPr>
                        <a:t>Problem</a:t>
                      </a:r>
                      <a:r>
                        <a:rPr b="0" lang="de-DE" sz="1800" spc="-1" strike="noStrike">
                          <a:solidFill>
                            <a:srgbClr val="000000"/>
                          </a:solidFill>
                          <a:uFill>
                            <a:solidFill>
                              <a:srgbClr val="ffffff"/>
                            </a:solidFill>
                          </a:uFill>
                          <a:latin typeface="Calibri"/>
                        </a:rPr>
                        <a:t>, welches (noch) nicht beseitigt wurde, für das jedoch ein dokumentierter </a:t>
                      </a:r>
                      <a:r>
                        <a:rPr b="0" i="1" lang="de-DE" sz="1800" spc="-1" strike="noStrike">
                          <a:solidFill>
                            <a:srgbClr val="000000"/>
                          </a:solidFill>
                          <a:uFill>
                            <a:solidFill>
                              <a:srgbClr val="ffffff"/>
                            </a:solidFill>
                          </a:uFill>
                          <a:latin typeface="Calibri"/>
                        </a:rPr>
                        <a:t>Workaround</a:t>
                      </a:r>
                      <a:r>
                        <a:rPr b="0" lang="de-DE" sz="1800" spc="-1" strike="noStrike">
                          <a:solidFill>
                            <a:srgbClr val="000000"/>
                          </a:solidFill>
                          <a:uFill>
                            <a:solidFill>
                              <a:srgbClr val="ffffff"/>
                            </a:solidFill>
                          </a:uFill>
                          <a:latin typeface="Calibri"/>
                        </a:rPr>
                        <a:t> oder eine Übergangslösung existiert, um (unverhältnismäßige) negative Auswirkungen auf </a:t>
                      </a:r>
                      <a:r>
                        <a:rPr b="0" i="1" lang="de-DE" sz="1800" spc="-1" strike="noStrike">
                          <a:solidFill>
                            <a:srgbClr val="000000"/>
                          </a:solidFill>
                          <a:uFill>
                            <a:solidFill>
                              <a:srgbClr val="ffffff"/>
                            </a:solidFill>
                          </a:uFill>
                          <a:latin typeface="Calibri"/>
                        </a:rPr>
                        <a:t>Services</a:t>
                      </a:r>
                      <a:r>
                        <a:rPr b="0" lang="de-DE" sz="1800" spc="-1" strike="noStrike">
                          <a:solidFill>
                            <a:srgbClr val="000000"/>
                          </a:solidFill>
                          <a:uFill>
                            <a:solidFill>
                              <a:srgbClr val="ffffff"/>
                            </a:solidFill>
                          </a:uFill>
                          <a:latin typeface="Calibri"/>
                        </a:rPr>
                        <a:t> zu verhindern </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Tree>
  </p:cSld>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IT-Service-Management</a:t>
            </a:r>
            <a:endParaRPr b="0" lang="en-US" sz="1800" spc="-1" strike="noStrike">
              <a:solidFill>
                <a:srgbClr val="000000"/>
              </a:solidFill>
              <a:uFill>
                <a:solidFill>
                  <a:srgbClr val="ffffff"/>
                </a:solidFill>
              </a:uFill>
              <a:latin typeface="Calibri"/>
            </a:endParaRPr>
          </a:p>
        </p:txBody>
      </p:sp>
      <p:sp>
        <p:nvSpPr>
          <p:cNvPr id="188" name="TextShape 2"/>
          <p:cNvSpPr txBox="1"/>
          <p:nvPr/>
        </p:nvSpPr>
        <p:spPr>
          <a:xfrm>
            <a:off x="457200" y="1696680"/>
            <a:ext cx="8229240" cy="4625640"/>
          </a:xfrm>
          <a:prstGeom prst="rect">
            <a:avLst/>
          </a:prstGeom>
          <a:noFill/>
          <a:ln>
            <a:noFill/>
          </a:ln>
        </p:spPr>
        <p:txBody>
          <a:bodyPr/>
          <a:p>
            <a:endParaRPr b="0" lang="en-US" sz="2800" spc="-1" strike="noStrike">
              <a:solidFill>
                <a:srgbClr val="000000"/>
              </a:solidFill>
              <a:uFill>
                <a:solidFill>
                  <a:srgbClr val="ffffff"/>
                </a:solidFill>
              </a:uFill>
              <a:latin typeface="Calibri"/>
            </a:endParaRPr>
          </a:p>
        </p:txBody>
      </p:sp>
      <p:sp>
        <p:nvSpPr>
          <p:cNvPr id="189" name="TextShape 3"/>
          <p:cNvSpPr txBox="1"/>
          <p:nvPr/>
        </p:nvSpPr>
        <p:spPr>
          <a:xfrm>
            <a:off x="6553080" y="6430680"/>
            <a:ext cx="2133360" cy="364680"/>
          </a:xfrm>
          <a:prstGeom prst="rect">
            <a:avLst/>
          </a:prstGeom>
          <a:noFill/>
          <a:ln>
            <a:noFill/>
          </a:ln>
        </p:spPr>
        <p:txBody>
          <a:bodyPr anchor="ctr"/>
          <a:p>
            <a:pPr algn="r">
              <a:lnSpc>
                <a:spcPct val="100000"/>
              </a:lnSpc>
            </a:pPr>
            <a:fld id="{E95D7DD3-BD7C-434A-98CA-942171E7AAD2}"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190" name="Table 4"/>
          <p:cNvGraphicFramePr/>
          <p:nvPr/>
        </p:nvGraphicFramePr>
        <p:xfrm>
          <a:off x="457200" y="1696680"/>
          <a:ext cx="8229240" cy="2588400"/>
        </p:xfrm>
        <a:graphic>
          <a:graphicData uri="http://schemas.openxmlformats.org/drawingml/2006/table">
            <a:tbl>
              <a:tblPr/>
              <a:tblGrid>
                <a:gridCol w="8229600"/>
              </a:tblGrid>
              <a:tr h="24840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nach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2340000">
                <a:tc>
                  <a:txBody>
                    <a:bodyPr lIns="68400" rIns="68400" tIns="0" bIns="0"/>
                    <a:p>
                      <a:pPr>
                        <a:lnSpc>
                          <a:spcPct val="100000"/>
                        </a:lnSpc>
                      </a:pPr>
                      <a:r>
                        <a:rPr b="0" lang="de-DE" sz="2000" spc="-1" strike="noStrike">
                          <a:solidFill>
                            <a:srgbClr val="000000"/>
                          </a:solidFill>
                          <a:uFill>
                            <a:solidFill>
                              <a:srgbClr val="ffffff"/>
                            </a:solidFill>
                          </a:uFill>
                          <a:latin typeface="Calibri"/>
                        </a:rPr>
                        <a:t>IT-Service-Management (ITSM):</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Gesamtheit der </a:t>
                      </a:r>
                      <a:r>
                        <a:rPr b="0" i="1" lang="de-DE" sz="1800" spc="-1" strike="noStrike">
                          <a:solidFill>
                            <a:srgbClr val="000000"/>
                          </a:solidFill>
                          <a:uFill>
                            <a:solidFill>
                              <a:srgbClr val="ffffff"/>
                            </a:solidFill>
                          </a:uFill>
                          <a:latin typeface="Calibri"/>
                        </a:rPr>
                        <a:t>Aktivitäten</a:t>
                      </a:r>
                      <a:r>
                        <a:rPr b="0" lang="de-DE" sz="1800" spc="-1" strike="noStrike">
                          <a:solidFill>
                            <a:srgbClr val="000000"/>
                          </a:solidFill>
                          <a:uFill>
                            <a:solidFill>
                              <a:srgbClr val="ffffff"/>
                            </a:solidFill>
                          </a:uFill>
                          <a:latin typeface="Calibri"/>
                        </a:rPr>
                        <a:t>, die von einem </a:t>
                      </a:r>
                      <a:r>
                        <a:rPr b="0" i="1" lang="de-DE" sz="1800" spc="-1" strike="noStrike">
                          <a:solidFill>
                            <a:srgbClr val="000000"/>
                          </a:solidFill>
                          <a:uFill>
                            <a:solidFill>
                              <a:srgbClr val="ffffff"/>
                            </a:solidFill>
                          </a:uFill>
                          <a:latin typeface="Calibri"/>
                        </a:rPr>
                        <a:t>IT-Service-Provider</a:t>
                      </a:r>
                      <a:r>
                        <a:rPr b="0" lang="de-DE" sz="1800" spc="-1" strike="noStrike">
                          <a:solidFill>
                            <a:srgbClr val="000000"/>
                          </a:solidFill>
                          <a:uFill>
                            <a:solidFill>
                              <a:srgbClr val="ffffff"/>
                            </a:solidFill>
                          </a:uFill>
                          <a:latin typeface="Calibri"/>
                        </a:rPr>
                        <a:t> durchgeführt werden, um die seinen Kunden angebotenen </a:t>
                      </a:r>
                      <a:r>
                        <a:rPr b="0" i="1" lang="de-DE" sz="1800" spc="-1" strike="noStrike">
                          <a:solidFill>
                            <a:srgbClr val="000000"/>
                          </a:solidFill>
                          <a:uFill>
                            <a:solidFill>
                              <a:srgbClr val="ffffff"/>
                            </a:solidFill>
                          </a:uFill>
                          <a:latin typeface="Calibri"/>
                        </a:rPr>
                        <a:t>IT-Services</a:t>
                      </a:r>
                      <a:r>
                        <a:rPr b="0" lang="de-DE" sz="1800" spc="-1" strike="noStrike">
                          <a:solidFill>
                            <a:srgbClr val="000000"/>
                          </a:solidFill>
                          <a:uFill>
                            <a:solidFill>
                              <a:srgbClr val="ffffff"/>
                            </a:solidFill>
                          </a:uFill>
                          <a:latin typeface="Calibri"/>
                        </a:rPr>
                        <a:t> zu planen, bereitzustellen, zu betreiben und zu steuern</a:t>
                      </a:r>
                      <a:endParaRPr b="0" lang="de-DE" sz="1800" spc="-1" strike="noStrike">
                        <a:solidFill>
                          <a:srgbClr val="000000"/>
                        </a:solidFill>
                        <a:uFill>
                          <a:solidFill>
                            <a:srgbClr val="ffffff"/>
                          </a:solidFill>
                        </a:uFill>
                        <a:latin typeface="Arial"/>
                      </a:endParaRPr>
                    </a:p>
                    <a:p>
                      <a:pPr marL="457200">
                        <a:lnSpc>
                          <a:spcPct val="100000"/>
                        </a:lnSpc>
                      </a:pPr>
                      <a:endParaRPr b="0" lang="de-DE" sz="1800" spc="-1" strike="noStrike">
                        <a:solidFill>
                          <a:srgbClr val="000000"/>
                        </a:solidFill>
                        <a:uFill>
                          <a:solidFill>
                            <a:srgbClr val="ffffff"/>
                          </a:solidFill>
                        </a:uFill>
                        <a:latin typeface="Arial"/>
                      </a:endParaRPr>
                    </a:p>
                    <a:p>
                      <a:pPr marL="457200">
                        <a:lnSpc>
                          <a:spcPct val="100000"/>
                        </a:lnSpc>
                      </a:pPr>
                      <a:r>
                        <a:rPr b="0" i="1" lang="de-DE" sz="1800" spc="-1" strike="noStrike">
                          <a:solidFill>
                            <a:srgbClr val="000000"/>
                          </a:solidFill>
                          <a:uFill>
                            <a:solidFill>
                              <a:srgbClr val="ffffff"/>
                            </a:solidFill>
                          </a:uFill>
                          <a:latin typeface="Calibri"/>
                        </a:rPr>
                        <a:t>Anmerkung: Die im ITSM-Kontext ausgeführten Aktivitäten sollten sich an definierten Richtlinien orientieren und durch Prozesse und unterstützende Verfahren strukturiert und organisiert werden.</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graphicFrame>
        <p:nvGraphicFramePr>
          <p:cNvPr id="191" name="Table 5"/>
          <p:cNvGraphicFramePr/>
          <p:nvPr/>
        </p:nvGraphicFramePr>
        <p:xfrm>
          <a:off x="457200" y="4344840"/>
          <a:ext cx="8229240" cy="911520"/>
        </p:xfrm>
        <a:graphic>
          <a:graphicData uri="http://schemas.openxmlformats.org/drawingml/2006/table">
            <a:tbl>
              <a:tblPr/>
              <a:tblGrid>
                <a:gridCol w="8229600"/>
              </a:tblGrid>
              <a:tr h="17712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nach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1843560">
                <a:tc>
                  <a:txBody>
                    <a:bodyPr lIns="68400" rIns="68400" tIns="0" bIns="0"/>
                    <a:p>
                      <a:pPr>
                        <a:lnSpc>
                          <a:spcPct val="100000"/>
                        </a:lnSpc>
                      </a:pPr>
                      <a:r>
                        <a:rPr b="0" lang="de-DE" sz="2000" spc="-1" strike="noStrike">
                          <a:solidFill>
                            <a:srgbClr val="000000"/>
                          </a:solidFill>
                          <a:uFill>
                            <a:solidFill>
                              <a:srgbClr val="ffffff"/>
                            </a:solidFill>
                          </a:uFill>
                          <a:latin typeface="Calibri"/>
                        </a:rPr>
                        <a:t>Managementsystem:</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Gesamtheit von Richtlinien, Prozessen, Verfahren und zugehörigen Ressourcen und Fähigkeiten, die das Ziel verfolgen, Managementaufgaben eines bestimmten Fachgebiets in einem gegebenen Umfeld effektiv auszuführen</a:t>
                      </a:r>
                      <a:endParaRPr b="0" lang="de-DE" sz="1800" spc="-1" strike="noStrike">
                        <a:solidFill>
                          <a:srgbClr val="000000"/>
                        </a:solidFill>
                        <a:uFill>
                          <a:solidFill>
                            <a:srgbClr val="ffffff"/>
                          </a:solidFill>
                        </a:uFill>
                        <a:latin typeface="Arial"/>
                      </a:endParaRPr>
                    </a:p>
                    <a:p>
                      <a:pPr marL="457200">
                        <a:lnSpc>
                          <a:spcPct val="100000"/>
                        </a:lnSpc>
                      </a:pPr>
                      <a:endParaRPr b="0" lang="de-DE" sz="1800" spc="-1" strike="noStrike">
                        <a:solidFill>
                          <a:srgbClr val="000000"/>
                        </a:solidFill>
                        <a:uFill>
                          <a:solidFill>
                            <a:srgbClr val="ffffff"/>
                          </a:solidFill>
                        </a:uFill>
                        <a:latin typeface="Arial"/>
                      </a:endParaRPr>
                    </a:p>
                    <a:p>
                      <a:pPr marL="457200">
                        <a:lnSpc>
                          <a:spcPct val="100000"/>
                        </a:lnSpc>
                      </a:pPr>
                      <a:r>
                        <a:rPr b="0" i="1" lang="de-DE" sz="1800" spc="-1" strike="noStrike">
                          <a:solidFill>
                            <a:srgbClr val="000000"/>
                          </a:solidFill>
                          <a:uFill>
                            <a:solidFill>
                              <a:srgbClr val="ffffff"/>
                            </a:solidFill>
                          </a:uFill>
                          <a:latin typeface="Calibri"/>
                        </a:rPr>
                        <a:t>Anmerkung: Ein Managementsystem ist grundsätzlich immateriell. Es beruht auf der Vorstellung einer systematischen, strukturierten und prozessorientierten Art und Weise, Dinge zu managen.</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Tree>
  </p:cSld>
</p:sld>
</file>

<file path=ppt/slides/slide8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6"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PM: Anforderungen nach FitSM-1</a:t>
            </a:r>
            <a:endParaRPr b="0" lang="en-US" sz="1800" spc="-1" strike="noStrike">
              <a:solidFill>
                <a:srgbClr val="000000"/>
              </a:solidFill>
              <a:uFill>
                <a:solidFill>
                  <a:srgbClr val="ffffff"/>
                </a:solidFill>
              </a:uFill>
              <a:latin typeface="Calibri"/>
            </a:endParaRPr>
          </a:p>
        </p:txBody>
      </p:sp>
      <p:sp>
        <p:nvSpPr>
          <p:cNvPr id="677" name="TextShape 2"/>
          <p:cNvSpPr txBox="1"/>
          <p:nvPr/>
        </p:nvSpPr>
        <p:spPr>
          <a:xfrm>
            <a:off x="6553080" y="6430680"/>
            <a:ext cx="2133360" cy="364680"/>
          </a:xfrm>
          <a:prstGeom prst="rect">
            <a:avLst/>
          </a:prstGeom>
          <a:noFill/>
          <a:ln>
            <a:noFill/>
          </a:ln>
        </p:spPr>
        <p:txBody>
          <a:bodyPr anchor="ctr"/>
          <a:p>
            <a:pPr algn="r">
              <a:lnSpc>
                <a:spcPct val="100000"/>
              </a:lnSpc>
            </a:pPr>
            <a:fld id="{AF5726F5-E0DF-4E4C-A2B4-81177940ED6E}"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678" name="TextShape 3"/>
          <p:cNvSpPr txBox="1"/>
          <p:nvPr/>
        </p:nvSpPr>
        <p:spPr>
          <a:xfrm>
            <a:off x="457200" y="1696680"/>
            <a:ext cx="8229240" cy="4625640"/>
          </a:xfrm>
          <a:prstGeom prst="rect">
            <a:avLst/>
          </a:prstGeom>
          <a:noFill/>
          <a:ln>
            <a:noFill/>
          </a:ln>
        </p:spPr>
        <p:txBody>
          <a:bodyPr/>
          <a:p>
            <a:endParaRPr b="0" lang="en-US" sz="2800" spc="-1" strike="noStrike">
              <a:solidFill>
                <a:srgbClr val="000000"/>
              </a:solidFill>
              <a:uFill>
                <a:solidFill>
                  <a:srgbClr val="ffffff"/>
                </a:solidFill>
              </a:uFill>
              <a:latin typeface="Calibri"/>
            </a:endParaRPr>
          </a:p>
        </p:txBody>
      </p:sp>
      <p:graphicFrame>
        <p:nvGraphicFramePr>
          <p:cNvPr id="679" name="Table 4"/>
          <p:cNvGraphicFramePr/>
          <p:nvPr/>
        </p:nvGraphicFramePr>
        <p:xfrm>
          <a:off x="457200" y="1697040"/>
          <a:ext cx="8229240" cy="360000"/>
        </p:xfrm>
        <a:graphic>
          <a:graphicData uri="http://schemas.openxmlformats.org/drawingml/2006/table">
            <a:tbl>
              <a:tblPr/>
              <a:tblGrid>
                <a:gridCol w="8229600"/>
              </a:tblGrid>
              <a:tr h="0">
                <a:tc>
                  <a:txBody>
                    <a:bodyPr lIns="96480" rIns="96480" tIns="0" bIns="0"/>
                    <a:p>
                      <a:pPr>
                        <a:lnSpc>
                          <a:spcPct val="100000"/>
                        </a:lnSpc>
                      </a:pPr>
                      <a:r>
                        <a:rPr b="0" lang="de-DE" sz="1600" spc="-1" strike="noStrike">
                          <a:solidFill>
                            <a:srgbClr val="ffffff"/>
                          </a:solidFill>
                          <a:uFill>
                            <a:solidFill>
                              <a:srgbClr val="ffffff"/>
                            </a:solidFill>
                          </a:uFill>
                          <a:latin typeface="Calibri"/>
                          <a:ea typeface="MS Gothic"/>
                        </a:rPr>
                        <a:t>PR10 Problem Management</a:t>
                      </a:r>
                      <a:endParaRPr b="0" lang="de-DE" sz="1800" spc="-1" strike="noStrike">
                        <a:solidFill>
                          <a:srgbClr val="000000"/>
                        </a:solidFill>
                        <a:uFill>
                          <a:solidFill>
                            <a:srgbClr val="ffffff"/>
                          </a:solidFill>
                        </a:uFill>
                        <a:latin typeface="Arial"/>
                      </a:endParaRPr>
                    </a:p>
                  </a:txBody>
                  <a:tcPr marL="96480" marR="9648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r h="0">
                <a:tc>
                  <a:txBody>
                    <a:bodyPr lIns="96480" rIns="96480" tIns="0" bIns="0"/>
                    <a:p>
                      <a:pPr>
                        <a:lnSpc>
                          <a:spcPct val="100000"/>
                        </a:lnSpc>
                      </a:pPr>
                      <a:r>
                        <a:rPr b="0" lang="de-DE" sz="1800" spc="-1" strike="noStrike" cap="all">
                          <a:solidFill>
                            <a:srgbClr val="ffffff"/>
                          </a:solidFill>
                          <a:uFill>
                            <a:solidFill>
                              <a:srgbClr val="ffffff"/>
                            </a:solidFill>
                          </a:uFill>
                          <a:latin typeface="Calibri"/>
                          <a:ea typeface="MS Mincho"/>
                        </a:rPr>
                        <a:t>Anforderungen</a:t>
                      </a:r>
                      <a:endParaRPr b="0" lang="de-DE" sz="1800" spc="-1" strike="noStrike">
                        <a:solidFill>
                          <a:srgbClr val="000000"/>
                        </a:solidFill>
                        <a:uFill>
                          <a:solidFill>
                            <a:srgbClr val="ffffff"/>
                          </a:solidFill>
                        </a:uFill>
                        <a:latin typeface="Arial"/>
                      </a:endParaRPr>
                    </a:p>
                  </a:txBody>
                  <a:tcPr marL="96480" marR="96480">
                    <a:lnL w="12240">
                      <a:solidFill>
                        <a:srgbClr val="000000"/>
                      </a:solidFill>
                    </a:lnL>
                    <a:lnR w="12240">
                      <a:solidFill>
                        <a:srgbClr val="000000"/>
                      </a:solidFill>
                    </a:lnR>
                    <a:lnT w="12240">
                      <a:solidFill>
                        <a:srgbClr val="000000"/>
                      </a:solidFill>
                    </a:lnT>
                    <a:lnB w="12240">
                      <a:solidFill>
                        <a:srgbClr val="000000"/>
                      </a:solidFill>
                    </a:lnB>
                    <a:solidFill>
                      <a:srgbClr val="8dcaf6"/>
                    </a:solidFill>
                  </a:tcPr>
                </a:tc>
              </a:tr>
              <a:tr h="0">
                <a:tc>
                  <a:txBody>
                    <a:bodyPr lIns="96480" rIns="96480" tIns="0" bIns="0"/>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PR10.1 Probleme müssen mittels Trendanalysen auf der Basis von Incidents identifiziert und registriert werden.</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PR10.2 Probleme müssen untersucht werden, um Maßnahmen zu ihrer Beseitigung oder zur Reduzierung ihrer Auswirkungen auf Services zu identifizieren.</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PR10.3 Wenn ein Problem nicht dauerhaft beseitigt wird, muss das Problem als bekannter Fehler erfasst werden, zusammen mit Maßnahmen wie effektiven Workarounds oder Umgehungslösungen.</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PR10.4 Aktuelle Informationen über bekannte Fehler und effektive Workarounds müssen gepflegt werden.</a:t>
                      </a:r>
                      <a:endParaRPr b="0" lang="de-DE" sz="1800" spc="-1" strike="noStrike">
                        <a:solidFill>
                          <a:srgbClr val="000000"/>
                        </a:solidFill>
                        <a:uFill>
                          <a:solidFill>
                            <a:srgbClr val="ffffff"/>
                          </a:solidFill>
                        </a:uFill>
                        <a:latin typeface="Arial"/>
                      </a:endParaRPr>
                    </a:p>
                  </a:txBody>
                  <a:tcPr marL="96480" marR="9648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Tree>
  </p:cSld>
</p:sld>
</file>

<file path=ppt/slides/slide8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0"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PM: Initiale Einrichtung des Prozesses</a:t>
            </a:r>
            <a:endParaRPr b="0" lang="en-US" sz="1800" spc="-1" strike="noStrike">
              <a:solidFill>
                <a:srgbClr val="000000"/>
              </a:solidFill>
              <a:uFill>
                <a:solidFill>
                  <a:srgbClr val="ffffff"/>
                </a:solidFill>
              </a:uFill>
              <a:latin typeface="Calibri"/>
            </a:endParaRPr>
          </a:p>
        </p:txBody>
      </p:sp>
      <p:graphicFrame>
        <p:nvGraphicFramePr>
          <p:cNvPr id="681" name="Table 2"/>
          <p:cNvGraphicFramePr/>
          <p:nvPr/>
        </p:nvGraphicFramePr>
        <p:xfrm>
          <a:off x="457200" y="1697040"/>
          <a:ext cx="8229240" cy="1112040"/>
        </p:xfrm>
        <a:graphic>
          <a:graphicData uri="http://schemas.openxmlformats.org/drawingml/2006/table">
            <a:tbl>
              <a:tblPr/>
              <a:tblGrid>
                <a:gridCol w="4114800"/>
                <a:gridCol w="4114800"/>
              </a:tblGrid>
              <a:tr h="318960">
                <a:tc>
                  <a:txBody>
                    <a:bodyPr/>
                    <a:p>
                      <a:pPr>
                        <a:lnSpc>
                          <a:spcPct val="100000"/>
                        </a:lnSpc>
                      </a:pPr>
                      <a:r>
                        <a:rPr b="1" lang="de-DE" sz="1800" spc="-1" strike="noStrike">
                          <a:solidFill>
                            <a:srgbClr val="ffffff"/>
                          </a:solidFill>
                          <a:uFill>
                            <a:solidFill>
                              <a:srgbClr val="ffffff"/>
                            </a:solidFill>
                          </a:uFill>
                          <a:latin typeface="Calibri"/>
                        </a:rPr>
                        <a:t>Erste Aktivitäten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Typische Ergebnisse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1098000">
                <a:tc>
                  <a:txBody>
                    <a:bodyPr/>
                    <a:p>
                      <a:pPr>
                        <a:lnSpc>
                          <a:spcPct val="100000"/>
                        </a:lnSpc>
                      </a:pPr>
                      <a:r>
                        <a:rPr b="0" lang="de-DE" sz="1600" spc="-1" strike="noStrike">
                          <a:solidFill>
                            <a:srgbClr val="000000"/>
                          </a:solidFill>
                          <a:uFill>
                            <a:solidFill>
                              <a:srgbClr val="ffffff"/>
                            </a:solidFill>
                          </a:uFill>
                          <a:latin typeface="Calibri"/>
                        </a:rPr>
                        <a:t>Definition eines einheitlichen und wiederholbaren Vorgehens um Problems, bekannte Fehler und dazugehörige Workarounds aufzuzeichnen sowie eine initiale Known Error Database (KEDB).</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Generische Vorlage(n) und Verfahren für Problem-Aufzeichnungen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1098000">
                <a:tc>
                  <a:txBody>
                    <a:bodyPr/>
                    <a:p>
                      <a:pPr>
                        <a:lnSpc>
                          <a:spcPct val="100000"/>
                        </a:lnSpc>
                      </a:pPr>
                      <a:r>
                        <a:rPr b="0" lang="de-DE" sz="1600" spc="-1" strike="noStrike">
                          <a:solidFill>
                            <a:srgbClr val="000000"/>
                          </a:solidFill>
                          <a:uFill>
                            <a:solidFill>
                              <a:srgbClr val="ffffff"/>
                            </a:solidFill>
                          </a:uFill>
                          <a:latin typeface="Calibri"/>
                        </a:rPr>
                        <a:t>Festlegung und Aufsetzen eines Tools (z.B. Ticket / Workflow Tool) zur Unterstützung von Aufzeichnung und Bearbeitung (inkl. Klassifizierung, Priorisierung, Eskalation, Abschluss) von identifizierten Problems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600" spc="-1" strike="noStrike">
                          <a:solidFill>
                            <a:srgbClr val="000000"/>
                          </a:solidFill>
                          <a:uFill>
                            <a:solidFill>
                              <a:srgbClr val="ffffff"/>
                            </a:solidFill>
                          </a:uFill>
                          <a:latin typeface="Calibri"/>
                        </a:rPr>
                        <a:t>Initiales (leeres) Problem-Aufzeichnungssystem</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bl>
          </a:graphicData>
        </a:graphic>
      </p:graphicFrame>
      <p:sp>
        <p:nvSpPr>
          <p:cNvPr id="682" name="TextShape 3"/>
          <p:cNvSpPr txBox="1"/>
          <p:nvPr/>
        </p:nvSpPr>
        <p:spPr>
          <a:xfrm>
            <a:off x="6553080" y="6430680"/>
            <a:ext cx="2133360" cy="364680"/>
          </a:xfrm>
          <a:prstGeom prst="rect">
            <a:avLst/>
          </a:prstGeom>
          <a:noFill/>
          <a:ln>
            <a:noFill/>
          </a:ln>
        </p:spPr>
        <p:txBody>
          <a:bodyPr anchor="ctr"/>
          <a:p>
            <a:pPr algn="r">
              <a:lnSpc>
                <a:spcPct val="100000"/>
              </a:lnSpc>
            </a:pPr>
            <a:fld id="{5AF96F98-CF41-49AB-98C1-819A854B1970}"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8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3"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PM: Inputs &amp; Outputs</a:t>
            </a:r>
            <a:endParaRPr b="0" lang="en-US" sz="1800" spc="-1" strike="noStrike">
              <a:solidFill>
                <a:srgbClr val="000000"/>
              </a:solidFill>
              <a:uFill>
                <a:solidFill>
                  <a:srgbClr val="ffffff"/>
                </a:solidFill>
              </a:uFill>
              <a:latin typeface="Calibri"/>
            </a:endParaRPr>
          </a:p>
        </p:txBody>
      </p:sp>
      <p:sp>
        <p:nvSpPr>
          <p:cNvPr id="684" name="CustomShape 2"/>
          <p:cNvSpPr/>
          <p:nvPr/>
        </p:nvSpPr>
        <p:spPr>
          <a:xfrm>
            <a:off x="457200" y="2008440"/>
            <a:ext cx="8229240" cy="1198440"/>
          </a:xfrm>
          <a:prstGeom prst="rightArrow">
            <a:avLst>
              <a:gd name="adj1" fmla="val 50000"/>
              <a:gd name="adj2" fmla="val 50000"/>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87480" rIns="254160" tIns="87480" bIns="190440" anchor="ctr"/>
          <a:p>
            <a:pPr>
              <a:lnSpc>
                <a:spcPct val="90000"/>
              </a:lnSpc>
            </a:pPr>
            <a:r>
              <a:rPr b="0" lang="de-DE" sz="2300" spc="-1" strike="noStrike">
                <a:solidFill>
                  <a:srgbClr val="ffffff"/>
                </a:solidFill>
                <a:uFill>
                  <a:solidFill>
                    <a:srgbClr val="ffffff"/>
                  </a:solidFill>
                </a:uFill>
                <a:latin typeface="Calibri"/>
              </a:rPr>
              <a:t>Inputs</a:t>
            </a:r>
            <a:endParaRPr b="0" lang="de-DE" sz="1800" spc="-1" strike="noStrike">
              <a:solidFill>
                <a:srgbClr val="000000"/>
              </a:solidFill>
              <a:uFill>
                <a:solidFill>
                  <a:srgbClr val="ffffff"/>
                </a:solidFill>
              </a:uFill>
              <a:latin typeface="Arial"/>
            </a:endParaRPr>
          </a:p>
        </p:txBody>
      </p:sp>
      <p:sp>
        <p:nvSpPr>
          <p:cNvPr id="685" name="CustomShape 3"/>
          <p:cNvSpPr/>
          <p:nvPr/>
        </p:nvSpPr>
        <p:spPr>
          <a:xfrm>
            <a:off x="457200" y="2935800"/>
            <a:ext cx="3801600" cy="2675160"/>
          </a:xfrm>
          <a:prstGeom prst="rect">
            <a:avLst/>
          </a:prstGeom>
          <a:solidFill>
            <a:schemeClr val="lt1">
              <a:hueOff val="0"/>
              <a:satOff val="0"/>
              <a:lumOff val="0"/>
              <a:alphaOff val="0"/>
            </a:schemeClr>
          </a:solidFill>
          <a:ln>
            <a:solidFill>
              <a:schemeClr val="accent1">
                <a:hueOff val="0"/>
                <a:satOff val="0"/>
                <a:lumOff val="0"/>
                <a:alphaOff val="0"/>
              </a:schemeClr>
            </a:solidFill>
            <a:round/>
          </a:ln>
        </p:spPr>
        <p:style>
          <a:lnRef idx="2"/>
          <a:fillRef idx="0"/>
          <a:effectRef idx="0"/>
          <a:fontRef idx="minor"/>
        </p:style>
        <p:txBody>
          <a:bodyPr lIns="64800" rIns="64800" tIns="64800" bIns="64800"/>
          <a:p>
            <a:pPr>
              <a:lnSpc>
                <a:spcPct val="90000"/>
              </a:lnSpc>
            </a:pPr>
            <a:r>
              <a:rPr b="0" lang="de-DE" sz="1700" spc="-1" strike="noStrike">
                <a:solidFill>
                  <a:srgbClr val="000000"/>
                </a:solidFill>
                <a:uFill>
                  <a:solidFill>
                    <a:srgbClr val="ffffff"/>
                  </a:solidFill>
                </a:uFill>
                <a:latin typeface="Calibri"/>
              </a:rPr>
              <a:t>Statistiken zu Incidents und Service Requests (für Trendanalysen)</a:t>
            </a:r>
            <a:endParaRPr b="0" lang="de-DE" sz="1800" spc="-1" strike="noStrike">
              <a:solidFill>
                <a:srgbClr val="000000"/>
              </a:solidFill>
              <a:uFill>
                <a:solidFill>
                  <a:srgbClr val="ffffff"/>
                </a:solidFill>
              </a:uFill>
              <a:latin typeface="Arial"/>
            </a:endParaRPr>
          </a:p>
          <a:p>
            <a:pPr>
              <a:lnSpc>
                <a:spcPct val="90000"/>
              </a:lnSpc>
            </a:pPr>
            <a:r>
              <a:rPr b="0" lang="de-DE" sz="1700" spc="-1" strike="noStrike">
                <a:solidFill>
                  <a:srgbClr val="000000"/>
                </a:solidFill>
                <a:uFill>
                  <a:solidFill>
                    <a:srgbClr val="ffffff"/>
                  </a:solidFill>
                </a:uFill>
                <a:latin typeface="Calibri"/>
              </a:rPr>
              <a:t>Aufzeichnungen zu Incidents und Service Requests</a:t>
            </a:r>
            <a:endParaRPr b="0" lang="de-DE" sz="1800" spc="-1" strike="noStrike">
              <a:solidFill>
                <a:srgbClr val="000000"/>
              </a:solidFill>
              <a:uFill>
                <a:solidFill>
                  <a:srgbClr val="ffffff"/>
                </a:solidFill>
              </a:uFill>
              <a:latin typeface="Arial"/>
            </a:endParaRPr>
          </a:p>
          <a:p>
            <a:pPr>
              <a:lnSpc>
                <a:spcPct val="90000"/>
              </a:lnSpc>
            </a:pPr>
            <a:r>
              <a:rPr b="0" lang="de-DE" sz="1700" spc="-1" strike="noStrike">
                <a:solidFill>
                  <a:srgbClr val="000000"/>
                </a:solidFill>
                <a:uFill>
                  <a:solidFill>
                    <a:srgbClr val="ffffff"/>
                  </a:solidFill>
                </a:uFill>
                <a:latin typeface="Calibri"/>
              </a:rPr>
              <a:t>Andere relevante Informationsquellen zur Ermittlung (neuer) Probleme, z.B. Aufzeichnungen zu Changes und Releases</a:t>
            </a:r>
            <a:endParaRPr b="0" lang="de-DE" sz="1800" spc="-1" strike="noStrike">
              <a:solidFill>
                <a:srgbClr val="000000"/>
              </a:solidFill>
              <a:uFill>
                <a:solidFill>
                  <a:srgbClr val="ffffff"/>
                </a:solidFill>
              </a:uFill>
              <a:latin typeface="Arial"/>
            </a:endParaRPr>
          </a:p>
          <a:p>
            <a:pPr>
              <a:lnSpc>
                <a:spcPct val="90000"/>
              </a:lnSpc>
            </a:pPr>
            <a:r>
              <a:rPr b="0" lang="de-DE" sz="1700" spc="-1" strike="noStrike">
                <a:solidFill>
                  <a:srgbClr val="000000"/>
                </a:solidFill>
                <a:uFill>
                  <a:solidFill>
                    <a:srgbClr val="ffffff"/>
                  </a:solidFill>
                </a:uFill>
                <a:latin typeface="Calibri"/>
              </a:rPr>
              <a:t>Konfigurationsinformationen (CMDB)</a:t>
            </a:r>
            <a:endParaRPr b="0" lang="de-DE" sz="1800" spc="-1" strike="noStrike">
              <a:solidFill>
                <a:srgbClr val="000000"/>
              </a:solidFill>
              <a:uFill>
                <a:solidFill>
                  <a:srgbClr val="ffffff"/>
                </a:solidFill>
              </a:uFill>
              <a:latin typeface="Arial"/>
            </a:endParaRPr>
          </a:p>
        </p:txBody>
      </p:sp>
      <p:sp>
        <p:nvSpPr>
          <p:cNvPr id="686" name="CustomShape 4"/>
          <p:cNvSpPr/>
          <p:nvPr/>
        </p:nvSpPr>
        <p:spPr>
          <a:xfrm>
            <a:off x="4259160" y="2408040"/>
            <a:ext cx="4427280" cy="1198440"/>
          </a:xfrm>
          <a:prstGeom prst="rightArrow">
            <a:avLst>
              <a:gd name="adj1" fmla="val 50000"/>
              <a:gd name="adj2" fmla="val 50000"/>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87480" rIns="254160" tIns="87480" bIns="190440" anchor="ctr"/>
          <a:p>
            <a:pPr>
              <a:lnSpc>
                <a:spcPct val="90000"/>
              </a:lnSpc>
            </a:pPr>
            <a:r>
              <a:rPr b="0" lang="de-DE" sz="2300" spc="-1" strike="noStrike">
                <a:solidFill>
                  <a:srgbClr val="ffffff"/>
                </a:solidFill>
                <a:uFill>
                  <a:solidFill>
                    <a:srgbClr val="ffffff"/>
                  </a:solidFill>
                </a:uFill>
                <a:latin typeface="Calibri"/>
              </a:rPr>
              <a:t>Outputs</a:t>
            </a:r>
            <a:endParaRPr b="0" lang="de-DE" sz="1800" spc="-1" strike="noStrike">
              <a:solidFill>
                <a:srgbClr val="000000"/>
              </a:solidFill>
              <a:uFill>
                <a:solidFill>
                  <a:srgbClr val="ffffff"/>
                </a:solidFill>
              </a:uFill>
              <a:latin typeface="Arial"/>
            </a:endParaRPr>
          </a:p>
        </p:txBody>
      </p:sp>
      <p:sp>
        <p:nvSpPr>
          <p:cNvPr id="687" name="CustomShape 5"/>
          <p:cNvSpPr/>
          <p:nvPr/>
        </p:nvSpPr>
        <p:spPr>
          <a:xfrm>
            <a:off x="4259160" y="3335400"/>
            <a:ext cx="3801600" cy="2675160"/>
          </a:xfrm>
          <a:prstGeom prst="rect">
            <a:avLst/>
          </a:prstGeom>
          <a:solidFill>
            <a:schemeClr val="lt1">
              <a:hueOff val="0"/>
              <a:satOff val="0"/>
              <a:lumOff val="0"/>
              <a:alphaOff val="0"/>
            </a:schemeClr>
          </a:solidFill>
          <a:ln>
            <a:solidFill>
              <a:schemeClr val="accent1">
                <a:hueOff val="0"/>
                <a:satOff val="0"/>
                <a:lumOff val="0"/>
                <a:alphaOff val="0"/>
              </a:schemeClr>
            </a:solidFill>
            <a:round/>
          </a:ln>
        </p:spPr>
        <p:style>
          <a:lnRef idx="2"/>
          <a:fillRef idx="0"/>
          <a:effectRef idx="0"/>
          <a:fontRef idx="minor"/>
        </p:style>
        <p:txBody>
          <a:bodyPr lIns="64800" rIns="64800" tIns="64800" bIns="64800"/>
          <a:p>
            <a:pPr>
              <a:lnSpc>
                <a:spcPct val="90000"/>
              </a:lnSpc>
            </a:pPr>
            <a:r>
              <a:rPr b="0" lang="de-DE" sz="1700" spc="-1" strike="noStrike">
                <a:solidFill>
                  <a:srgbClr val="000000"/>
                </a:solidFill>
                <a:uFill>
                  <a:solidFill>
                    <a:srgbClr val="ffffff"/>
                  </a:solidFill>
                </a:uFill>
                <a:latin typeface="Calibri"/>
              </a:rPr>
              <a:t>Aktuelle KEDB mit Informationen (Aufzeichnungen) zu Problemen, bekannten Fehlern und dazugehörenden Workarounds</a:t>
            </a:r>
            <a:endParaRPr b="0" lang="de-DE" sz="1800" spc="-1" strike="noStrike">
              <a:solidFill>
                <a:srgbClr val="000000"/>
              </a:solidFill>
              <a:uFill>
                <a:solidFill>
                  <a:srgbClr val="ffffff"/>
                </a:solidFill>
              </a:uFill>
              <a:latin typeface="Arial"/>
            </a:endParaRPr>
          </a:p>
          <a:p>
            <a:pPr>
              <a:lnSpc>
                <a:spcPct val="90000"/>
              </a:lnSpc>
            </a:pPr>
            <a:r>
              <a:rPr b="0" lang="de-DE" sz="1700" spc="-1" strike="noStrike">
                <a:solidFill>
                  <a:srgbClr val="000000"/>
                </a:solidFill>
                <a:uFill>
                  <a:solidFill>
                    <a:srgbClr val="ffffff"/>
                  </a:solidFill>
                </a:uFill>
                <a:latin typeface="Calibri"/>
              </a:rPr>
              <a:t>Requests for Changes ans Change Management, um die zugrunde liegenden Ursachen identifizierter Probleme und bekannter Fehler zu beheben</a:t>
            </a:r>
            <a:endParaRPr b="0" lang="de-DE" sz="1800" spc="-1" strike="noStrike">
              <a:solidFill>
                <a:srgbClr val="000000"/>
              </a:solidFill>
              <a:uFill>
                <a:solidFill>
                  <a:srgbClr val="ffffff"/>
                </a:solidFill>
              </a:uFill>
              <a:latin typeface="Arial"/>
            </a:endParaRPr>
          </a:p>
        </p:txBody>
      </p:sp>
      <p:sp>
        <p:nvSpPr>
          <p:cNvPr id="688" name="TextShape 6"/>
          <p:cNvSpPr txBox="1"/>
          <p:nvPr/>
        </p:nvSpPr>
        <p:spPr>
          <a:xfrm>
            <a:off x="6553080" y="6430680"/>
            <a:ext cx="2133360" cy="364680"/>
          </a:xfrm>
          <a:prstGeom prst="rect">
            <a:avLst/>
          </a:prstGeom>
          <a:noFill/>
          <a:ln>
            <a:noFill/>
          </a:ln>
        </p:spPr>
        <p:txBody>
          <a:bodyPr anchor="ctr"/>
          <a:p>
            <a:pPr algn="r">
              <a:lnSpc>
                <a:spcPct val="100000"/>
              </a:lnSpc>
            </a:pPr>
            <a:fld id="{BB13E436-355D-4754-A693-22FCBC70CE64}"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8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9"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PM: Fortlaufende Prozessaktivitäten</a:t>
            </a:r>
            <a:endParaRPr b="0" lang="en-US" sz="1800" spc="-1" strike="noStrike">
              <a:solidFill>
                <a:srgbClr val="000000"/>
              </a:solidFill>
              <a:uFill>
                <a:solidFill>
                  <a:srgbClr val="ffffff"/>
                </a:solidFill>
              </a:uFill>
              <a:latin typeface="Calibri"/>
            </a:endParaRPr>
          </a:p>
        </p:txBody>
      </p:sp>
      <p:sp>
        <p:nvSpPr>
          <p:cNvPr id="690"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Durchführung regelmäßiger Trendanalysen zur Identifikation neuer Problems</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Management von Problems</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Identifizierung und Aufzeichnung eines Problems</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Klassifizierung eines Problems</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Priorisierung eines Problems</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Eskalation eines Problems</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Lösung eines Problems</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Abschluss eines Problems</a:t>
            </a:r>
            <a:endParaRPr b="0" lang="en-US" sz="20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Pflege der KEDB</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Hinzufügen eines bekannten Fehlers (und Workarounds) zur KEDB</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Änderung eines bekannten Fehlers (und Workarounds) in der KEDB</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Entfernung eines bekannten Fehlers (und Workarounds) von der KEDB </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Durchführung einer KEDB Review</a:t>
            </a:r>
            <a:endParaRPr b="0" lang="en-US" sz="2000" spc="-1" strike="noStrike">
              <a:solidFill>
                <a:srgbClr val="000000"/>
              </a:solidFill>
              <a:uFill>
                <a:solidFill>
                  <a:srgbClr val="ffffff"/>
                </a:solidFill>
              </a:uFill>
              <a:latin typeface="Calibri"/>
            </a:endParaRPr>
          </a:p>
        </p:txBody>
      </p:sp>
      <p:sp>
        <p:nvSpPr>
          <p:cNvPr id="691" name="TextShape 3"/>
          <p:cNvSpPr txBox="1"/>
          <p:nvPr/>
        </p:nvSpPr>
        <p:spPr>
          <a:xfrm>
            <a:off x="6553080" y="6430680"/>
            <a:ext cx="2133360" cy="364680"/>
          </a:xfrm>
          <a:prstGeom prst="rect">
            <a:avLst/>
          </a:prstGeom>
          <a:noFill/>
          <a:ln>
            <a:noFill/>
          </a:ln>
        </p:spPr>
        <p:txBody>
          <a:bodyPr anchor="ctr"/>
          <a:p>
            <a:pPr algn="r">
              <a:lnSpc>
                <a:spcPct val="100000"/>
              </a:lnSpc>
            </a:pPr>
            <a:fld id="{45046E8D-3D2A-41A0-83CA-8AA90D2F58CF}"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8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2"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PM: Rollen und Verantwortlichkeiten</a:t>
            </a:r>
            <a:endParaRPr b="0" lang="en-US" sz="1800" spc="-1" strike="noStrike">
              <a:solidFill>
                <a:srgbClr val="000000"/>
              </a:solidFill>
              <a:uFill>
                <a:solidFill>
                  <a:srgbClr val="ffffff"/>
                </a:solidFill>
              </a:uFill>
              <a:latin typeface="Calibri"/>
            </a:endParaRPr>
          </a:p>
        </p:txBody>
      </p:sp>
      <p:graphicFrame>
        <p:nvGraphicFramePr>
          <p:cNvPr id="693" name="Table 2"/>
          <p:cNvGraphicFramePr/>
          <p:nvPr/>
        </p:nvGraphicFramePr>
        <p:xfrm>
          <a:off x="457200" y="1697040"/>
          <a:ext cx="8429400" cy="1112040"/>
        </p:xfrm>
        <a:graphic>
          <a:graphicData uri="http://schemas.openxmlformats.org/drawingml/2006/table">
            <a:tbl>
              <a:tblPr/>
              <a:tblGrid>
                <a:gridCol w="1697400"/>
                <a:gridCol w="4404960"/>
                <a:gridCol w="2327040"/>
              </a:tblGrid>
              <a:tr h="318960">
                <a:tc>
                  <a:txBody>
                    <a:bodyPr/>
                    <a:p>
                      <a:pPr>
                        <a:lnSpc>
                          <a:spcPct val="100000"/>
                        </a:lnSpc>
                      </a:pPr>
                      <a:r>
                        <a:rPr b="1" lang="de-DE" sz="1800" spc="-1" strike="noStrike">
                          <a:solidFill>
                            <a:srgbClr val="ffffff"/>
                          </a:solidFill>
                          <a:uFill>
                            <a:solidFill>
                              <a:srgbClr val="ffffff"/>
                            </a:solidFill>
                          </a:uFill>
                          <a:latin typeface="Calibri"/>
                        </a:rPr>
                        <a:t>Rolle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Aufgaben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Ca. Anzahl Personen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494280">
                <a:tc>
                  <a:txBody>
                    <a:bodyPr/>
                    <a:p>
                      <a:pPr>
                        <a:lnSpc>
                          <a:spcPct val="100000"/>
                        </a:lnSpc>
                      </a:pPr>
                      <a:r>
                        <a:rPr b="0" lang="de-DE" sz="1600" spc="-1" strike="noStrike">
                          <a:solidFill>
                            <a:srgbClr val="000000"/>
                          </a:solidFill>
                          <a:uFill>
                            <a:solidFill>
                              <a:srgbClr val="ffffff"/>
                            </a:solidFill>
                          </a:uFill>
                          <a:latin typeface="Calibri"/>
                        </a:rPr>
                        <a:t>Prozess-Owner PM</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i="1" lang="de-DE" sz="1600" spc="-1" strike="noStrike">
                          <a:solidFill>
                            <a:srgbClr val="000000"/>
                          </a:solidFill>
                          <a:uFill>
                            <a:solidFill>
                              <a:srgbClr val="ffffff"/>
                            </a:solidFill>
                          </a:uFill>
                          <a:latin typeface="Calibri"/>
                        </a:rPr>
                        <a:t>Allg. Aufgaben eines Prozess-Owners im Kontext PM </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nur 1</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1701720">
                <a:tc>
                  <a:txBody>
                    <a:bodyPr/>
                    <a:p>
                      <a:pPr>
                        <a:lnSpc>
                          <a:spcPct val="100000"/>
                        </a:lnSpc>
                      </a:pPr>
                      <a:r>
                        <a:rPr b="0" lang="de-DE" sz="1600" spc="-1" strike="noStrike">
                          <a:solidFill>
                            <a:srgbClr val="000000"/>
                          </a:solidFill>
                          <a:uFill>
                            <a:solidFill>
                              <a:srgbClr val="ffffff"/>
                            </a:solidFill>
                          </a:uFill>
                          <a:latin typeface="Calibri"/>
                        </a:rPr>
                        <a:t>Prozessmanager PM</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i="1" lang="de-DE" sz="1600" spc="-1" strike="noStrike">
                          <a:solidFill>
                            <a:srgbClr val="000000"/>
                          </a:solidFill>
                          <a:uFill>
                            <a:solidFill>
                              <a:srgbClr val="ffffff"/>
                            </a:solidFill>
                          </a:uFill>
                          <a:latin typeface="Calibri"/>
                        </a:rPr>
                        <a:t>Allg. Aufgaben eines Prozessmanagers und:</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Sicherstellung regelmäßiger Incident-Trendanalysen zur Identifizierung von Problems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Sicherstellung der Aufzeichnung (in angemessener Qualität) von Problems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Sicherstellung der Analyse von Problems, der Aufzeichnung bekannter Fehler und dem Abschluss von Problems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600" spc="-1" strike="noStrike">
                          <a:solidFill>
                            <a:srgbClr val="000000"/>
                          </a:solidFill>
                          <a:uFill>
                            <a:solidFill>
                              <a:srgbClr val="ffffff"/>
                            </a:solidFill>
                          </a:uFill>
                          <a:latin typeface="Calibri"/>
                        </a:rPr>
                        <a:t>nur 1</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bl>
          </a:graphicData>
        </a:graphic>
      </p:graphicFrame>
      <p:sp>
        <p:nvSpPr>
          <p:cNvPr id="694" name="TextShape 3"/>
          <p:cNvSpPr txBox="1"/>
          <p:nvPr/>
        </p:nvSpPr>
        <p:spPr>
          <a:xfrm>
            <a:off x="6553080" y="6430680"/>
            <a:ext cx="2133360" cy="364680"/>
          </a:xfrm>
          <a:prstGeom prst="rect">
            <a:avLst/>
          </a:prstGeom>
          <a:noFill/>
          <a:ln>
            <a:noFill/>
          </a:ln>
        </p:spPr>
        <p:txBody>
          <a:bodyPr anchor="ctr"/>
          <a:p>
            <a:pPr algn="r">
              <a:lnSpc>
                <a:spcPct val="100000"/>
              </a:lnSpc>
            </a:pPr>
            <a:fld id="{06AB97CF-6069-4419-8C22-A536B69D4794}"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8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5"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PM: Rollen und Verantwortlichkeiten</a:t>
            </a:r>
            <a:endParaRPr b="0" lang="en-US" sz="1800" spc="-1" strike="noStrike">
              <a:solidFill>
                <a:srgbClr val="000000"/>
              </a:solidFill>
              <a:uFill>
                <a:solidFill>
                  <a:srgbClr val="ffffff"/>
                </a:solidFill>
              </a:uFill>
              <a:latin typeface="Calibri"/>
            </a:endParaRPr>
          </a:p>
        </p:txBody>
      </p:sp>
      <p:graphicFrame>
        <p:nvGraphicFramePr>
          <p:cNvPr id="696" name="Table 2"/>
          <p:cNvGraphicFramePr/>
          <p:nvPr/>
        </p:nvGraphicFramePr>
        <p:xfrm>
          <a:off x="457200" y="1697040"/>
          <a:ext cx="8429400" cy="741240"/>
        </p:xfrm>
        <a:graphic>
          <a:graphicData uri="http://schemas.openxmlformats.org/drawingml/2006/table">
            <a:tbl>
              <a:tblPr/>
              <a:tblGrid>
                <a:gridCol w="1697400"/>
                <a:gridCol w="4404960"/>
                <a:gridCol w="2327040"/>
              </a:tblGrid>
              <a:tr h="318960">
                <a:tc>
                  <a:txBody>
                    <a:bodyPr/>
                    <a:p>
                      <a:pPr>
                        <a:lnSpc>
                          <a:spcPct val="100000"/>
                        </a:lnSpc>
                      </a:pPr>
                      <a:r>
                        <a:rPr b="1" lang="de-DE" sz="1800" spc="-1" strike="noStrike">
                          <a:solidFill>
                            <a:srgbClr val="ffffff"/>
                          </a:solidFill>
                          <a:uFill>
                            <a:solidFill>
                              <a:srgbClr val="ffffff"/>
                            </a:solidFill>
                          </a:uFill>
                          <a:latin typeface="Calibri"/>
                        </a:rPr>
                        <a:t>Rolle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Aufgaben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Ca. Anzahl Personen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2506680">
                <a:tc>
                  <a:txBody>
                    <a:bodyPr/>
                    <a:p>
                      <a:pPr>
                        <a:lnSpc>
                          <a:spcPct val="100000"/>
                        </a:lnSpc>
                      </a:pPr>
                      <a:r>
                        <a:rPr b="0" lang="de-DE" sz="1600" spc="-1" strike="noStrike">
                          <a:solidFill>
                            <a:srgbClr val="000000"/>
                          </a:solidFill>
                          <a:uFill>
                            <a:solidFill>
                              <a:srgbClr val="ffffff"/>
                            </a:solidFill>
                          </a:uFill>
                          <a:latin typeface="Calibri"/>
                        </a:rPr>
                        <a:t>Problem-Verantwortlicher</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Koordination und Gesamtverantwortung für alle Aktivitäten zu einem Problem</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Überwachung des Fortschritts und der eventuellen Eskalation einer Problemlösung </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Sicherstellung aktueller Informationen in der KEDB</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Kommunikation des Problems / bekannten Fehlers an betroffene Partein (z.B. ISRM-Prozessbeteiligte)</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Ggf. stellen von RFCs oder Verbesserungsvorschlägen zur Behebung von bekannten Fehlern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1 je Problem</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
        <p:nvSpPr>
          <p:cNvPr id="697" name="TextShape 3"/>
          <p:cNvSpPr txBox="1"/>
          <p:nvPr/>
        </p:nvSpPr>
        <p:spPr>
          <a:xfrm>
            <a:off x="6553080" y="6430680"/>
            <a:ext cx="2133360" cy="364680"/>
          </a:xfrm>
          <a:prstGeom prst="rect">
            <a:avLst/>
          </a:prstGeom>
          <a:noFill/>
          <a:ln>
            <a:noFill/>
          </a:ln>
        </p:spPr>
        <p:txBody>
          <a:bodyPr anchor="ctr"/>
          <a:p>
            <a:pPr algn="r">
              <a:lnSpc>
                <a:spcPct val="100000"/>
              </a:lnSpc>
            </a:pPr>
            <a:fld id="{C8F71207-AA0E-42FC-9552-E89753937882}"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8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8"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PM: Kritische Erfolgsfaktoren &amp; KPIs</a:t>
            </a:r>
            <a:endParaRPr b="0" lang="en-US" sz="1800" spc="-1" strike="noStrike">
              <a:solidFill>
                <a:srgbClr val="000000"/>
              </a:solidFill>
              <a:uFill>
                <a:solidFill>
                  <a:srgbClr val="ffffff"/>
                </a:solidFill>
              </a:uFill>
              <a:latin typeface="Calibri"/>
            </a:endParaRPr>
          </a:p>
        </p:txBody>
      </p:sp>
      <p:graphicFrame>
        <p:nvGraphicFramePr>
          <p:cNvPr id="699" name="Table 2"/>
          <p:cNvGraphicFramePr/>
          <p:nvPr/>
        </p:nvGraphicFramePr>
        <p:xfrm>
          <a:off x="457200" y="1697040"/>
          <a:ext cx="8229240" cy="2224800"/>
        </p:xfrm>
        <a:graphic>
          <a:graphicData uri="http://schemas.openxmlformats.org/drawingml/2006/table">
            <a:tbl>
              <a:tblPr/>
              <a:tblGrid>
                <a:gridCol w="4114800"/>
                <a:gridCol w="4114800"/>
              </a:tblGrid>
              <a:tr h="318960">
                <a:tc>
                  <a:txBody>
                    <a:bodyPr/>
                    <a:p>
                      <a:pPr>
                        <a:lnSpc>
                          <a:spcPct val="100000"/>
                        </a:lnSpc>
                      </a:pPr>
                      <a:r>
                        <a:rPr b="1" lang="de-DE" sz="1800" spc="-1" strike="noStrike">
                          <a:solidFill>
                            <a:srgbClr val="ffffff"/>
                          </a:solidFill>
                          <a:uFill>
                            <a:solidFill>
                              <a:srgbClr val="ffffff"/>
                            </a:solidFill>
                          </a:uFill>
                          <a:latin typeface="Calibri"/>
                        </a:rPr>
                        <a:t>Kritische Erfolgsfaktoren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Key Performance Indicators (KPIs)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494280">
                <a:tc>
                  <a:txBody>
                    <a:bodyPr/>
                    <a:p>
                      <a:pPr>
                        <a:lnSpc>
                          <a:spcPct val="100000"/>
                        </a:lnSpc>
                      </a:pPr>
                      <a:r>
                        <a:rPr b="0" lang="de-DE" sz="1600" spc="-1" strike="noStrike">
                          <a:solidFill>
                            <a:srgbClr val="000000"/>
                          </a:solidFill>
                          <a:uFill>
                            <a:solidFill>
                              <a:srgbClr val="ffffff"/>
                            </a:solidFill>
                          </a:uFill>
                          <a:latin typeface="Calibri"/>
                        </a:rPr>
                        <a:t>Probleme sind aufgezeichnet</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Anzahl neuer Probleme pro Monat</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Anteil Incidents, zu denen es Problems gibt</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695520">
                <a:tc>
                  <a:txBody>
                    <a:bodyPr/>
                    <a:p>
                      <a:pPr>
                        <a:lnSpc>
                          <a:spcPct val="100000"/>
                        </a:lnSpc>
                      </a:pPr>
                      <a:r>
                        <a:rPr b="0" lang="de-DE" sz="1600" spc="-1" strike="noStrike">
                          <a:solidFill>
                            <a:srgbClr val="000000"/>
                          </a:solidFill>
                          <a:uFill>
                            <a:solidFill>
                              <a:srgbClr val="ffffff"/>
                            </a:solidFill>
                          </a:uFill>
                          <a:latin typeface="Calibri"/>
                        </a:rPr>
                        <a:t>Eine KEDB besteht und wird aktuell gehalten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Anzahl der bekannten Fehler</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Anzahl der bekannten Fehler, die in den letzten 3 Monaten aktualsiert wurden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695520">
                <a:tc>
                  <a:txBody>
                    <a:bodyPr/>
                    <a:p>
                      <a:pPr>
                        <a:lnSpc>
                          <a:spcPct val="100000"/>
                        </a:lnSpc>
                      </a:pPr>
                      <a:r>
                        <a:rPr b="0" lang="de-DE" sz="1600" spc="-1" strike="noStrike">
                          <a:solidFill>
                            <a:srgbClr val="000000"/>
                          </a:solidFill>
                          <a:uFill>
                            <a:solidFill>
                              <a:srgbClr val="ffffff"/>
                            </a:solidFill>
                          </a:uFill>
                          <a:latin typeface="Calibri"/>
                        </a:rPr>
                        <a:t>Effektive Workarounds werden in der KEDB beschrieben und den zuständigen Personen im Incident Management zugänglich gemacht</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Anteil von Incidents, die mit einem bekannten Fehler verlinkt sind</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293040">
                <a:tc>
                  <a:txBody>
                    <a:bodyPr/>
                    <a:p>
                      <a:pPr>
                        <a:lnSpc>
                          <a:spcPct val="100000"/>
                        </a:lnSpc>
                      </a:pPr>
                      <a:r>
                        <a:rPr b="0" lang="de-DE" sz="1600" spc="-1" strike="noStrike">
                          <a:solidFill>
                            <a:srgbClr val="000000"/>
                          </a:solidFill>
                          <a:uFill>
                            <a:solidFill>
                              <a:srgbClr val="ffffff"/>
                            </a:solidFill>
                          </a:uFill>
                          <a:latin typeface="Calibri"/>
                        </a:rPr>
                        <a:t>Wenn möglich werden Problems gelöst</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Anteil gelöster Probleme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896760">
                <a:tc>
                  <a:txBody>
                    <a:bodyPr/>
                    <a:p>
                      <a:pPr>
                        <a:lnSpc>
                          <a:spcPct val="100000"/>
                        </a:lnSpc>
                      </a:pPr>
                      <a:r>
                        <a:rPr b="0" lang="de-DE" sz="1600" spc="-1" strike="noStrike">
                          <a:solidFill>
                            <a:srgbClr val="000000"/>
                          </a:solidFill>
                          <a:uFill>
                            <a:solidFill>
                              <a:srgbClr val="ffffff"/>
                            </a:solidFill>
                          </a:uFill>
                          <a:latin typeface="Calibri"/>
                        </a:rPr>
                        <a:t>Problems werden abgeschlossen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Alter der ältesten Problem Aufzeichnung</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Alter des ältesten bekannten Fehlers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Anzahl der Problems, die in den letzten 3 Monaten nicht aktualsiert wurden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
        <p:nvSpPr>
          <p:cNvPr id="700" name="TextShape 3"/>
          <p:cNvSpPr txBox="1"/>
          <p:nvPr/>
        </p:nvSpPr>
        <p:spPr>
          <a:xfrm>
            <a:off x="6553080" y="6430680"/>
            <a:ext cx="2133360" cy="364680"/>
          </a:xfrm>
          <a:prstGeom prst="rect">
            <a:avLst/>
          </a:prstGeom>
          <a:noFill/>
          <a:ln>
            <a:noFill/>
          </a:ln>
        </p:spPr>
        <p:txBody>
          <a:bodyPr anchor="ctr"/>
          <a:p>
            <a:pPr algn="r">
              <a:lnSpc>
                <a:spcPct val="100000"/>
              </a:lnSpc>
            </a:pPr>
            <a:fld id="{2AFE8D5C-3DCB-4AA8-A31B-FDA3912F1C33}"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8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1"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c0504d"/>
                </a:solidFill>
                <a:uFill>
                  <a:solidFill>
                    <a:srgbClr val="ffffff"/>
                  </a:solidFill>
                </a:uFill>
                <a:latin typeface="Calibri"/>
              </a:rPr>
              <a:t>Einfaches Anwendungsbeispiel</a:t>
            </a:r>
            <a:endParaRPr b="0" lang="en-US" sz="1800" spc="-1" strike="noStrike">
              <a:solidFill>
                <a:srgbClr val="000000"/>
              </a:solidFill>
              <a:uFill>
                <a:solidFill>
                  <a:srgbClr val="ffffff"/>
                </a:solidFill>
              </a:uFill>
              <a:latin typeface="Calibri"/>
            </a:endParaRPr>
          </a:p>
        </p:txBody>
      </p:sp>
      <p:sp>
        <p:nvSpPr>
          <p:cNvPr id="702"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u="sng">
                <a:solidFill>
                  <a:srgbClr val="000000"/>
                </a:solidFill>
                <a:uFill>
                  <a:solidFill>
                    <a:srgbClr val="ffffff"/>
                  </a:solidFill>
                </a:uFill>
                <a:latin typeface="Calibri"/>
              </a:rPr>
              <a:t>Im letzten Monat wurden 15 Incidents aufgezeichnet, bei denen sich Kunden über kalte Pizzen beschwert haben</a:t>
            </a:r>
            <a:endParaRPr b="0" lang="en-US" sz="2800" spc="-1" strike="noStrike">
              <a:solidFill>
                <a:srgbClr val="000000"/>
              </a:solidFill>
              <a:uFill>
                <a:solidFill>
                  <a:srgbClr val="ffffff"/>
                </a:solidFill>
              </a:uFill>
              <a:latin typeface="Calibri"/>
            </a:endParaRPr>
          </a:p>
          <a:p>
            <a:endParaRPr b="0" lang="en-US" sz="2800" spc="-1" strike="noStrike">
              <a:solidFill>
                <a:srgbClr val="000000"/>
              </a:solidFill>
              <a:uFill>
                <a:solidFill>
                  <a:srgbClr val="ffffff"/>
                </a:solidFill>
              </a:uFill>
              <a:latin typeface="Calibri"/>
            </a:endParaRPr>
          </a:p>
          <a:p>
            <a:endParaRPr b="0" lang="en-US" sz="2800" spc="-1" strike="noStrike">
              <a:solidFill>
                <a:srgbClr val="000000"/>
              </a:solidFill>
              <a:uFill>
                <a:solidFill>
                  <a:srgbClr val="ffffff"/>
                </a:solidFill>
              </a:uFill>
              <a:latin typeface="Calibri"/>
            </a:endParaRPr>
          </a:p>
          <a:p>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Zeichnen Sie das Problem auf! (Welche Informationen sollten Pflichtfelder bei der Aufzeichnung sein?)</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Führen Sie eine vorläufige Analyse der möglichen Ursache durch! (Kennen Sie eine Technik zur Problemanalyse?)</a:t>
            </a:r>
            <a:endParaRPr b="0" lang="en-US" sz="2000" spc="-1" strike="noStrike">
              <a:solidFill>
                <a:srgbClr val="000000"/>
              </a:solidFill>
              <a:uFill>
                <a:solidFill>
                  <a:srgbClr val="ffffff"/>
                </a:solidFill>
              </a:uFill>
              <a:latin typeface="Calibri"/>
            </a:endParaRPr>
          </a:p>
        </p:txBody>
      </p:sp>
      <p:sp>
        <p:nvSpPr>
          <p:cNvPr id="703" name="TextShape 3"/>
          <p:cNvSpPr txBox="1"/>
          <p:nvPr/>
        </p:nvSpPr>
        <p:spPr>
          <a:xfrm>
            <a:off x="6553080" y="6430680"/>
            <a:ext cx="2133360" cy="364680"/>
          </a:xfrm>
          <a:prstGeom prst="rect">
            <a:avLst/>
          </a:prstGeom>
          <a:noFill/>
          <a:ln>
            <a:noFill/>
          </a:ln>
        </p:spPr>
        <p:txBody>
          <a:bodyPr anchor="ctr"/>
          <a:p>
            <a:pPr algn="r">
              <a:lnSpc>
                <a:spcPct val="100000"/>
              </a:lnSpc>
            </a:pPr>
            <a:fld id="{5E4E9A8D-B8FC-4EE3-9431-B291840040DA}"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pic>
        <p:nvPicPr>
          <p:cNvPr id="704" name="Picture 2" descr=""/>
          <p:cNvPicPr/>
          <p:nvPr/>
        </p:nvPicPr>
        <p:blipFill>
          <a:blip r:embed="rId1"/>
          <a:stretch/>
        </p:blipFill>
        <p:spPr>
          <a:xfrm>
            <a:off x="3519720" y="2611800"/>
            <a:ext cx="1985400" cy="1360080"/>
          </a:xfrm>
          <a:prstGeom prst="rect">
            <a:avLst/>
          </a:prstGeom>
          <a:ln>
            <a:noFill/>
          </a:ln>
        </p:spPr>
      </p:pic>
    </p:spTree>
  </p:cSld>
</p:sld>
</file>

<file path=ppt/slides/slide8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5"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Übersicht</a:t>
            </a:r>
            <a:endParaRPr b="0" lang="en-US" sz="1800" spc="-1" strike="noStrike">
              <a:solidFill>
                <a:srgbClr val="000000"/>
              </a:solidFill>
              <a:uFill>
                <a:solidFill>
                  <a:srgbClr val="ffffff"/>
                </a:solidFill>
              </a:uFill>
              <a:latin typeface="Calibri"/>
            </a:endParaRPr>
          </a:p>
        </p:txBody>
      </p:sp>
      <p:sp>
        <p:nvSpPr>
          <p:cNvPr id="706"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Incident &amp; Service Request Management (ISRM)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Problem Management (PM)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1" lang="en-US" sz="2800" spc="-1" strike="noStrike">
                <a:solidFill>
                  <a:srgbClr val="000000"/>
                </a:solidFill>
                <a:uFill>
                  <a:solidFill>
                    <a:srgbClr val="ffffff"/>
                  </a:solidFill>
                </a:uFill>
                <a:latin typeface="Calibri"/>
              </a:rPr>
              <a:t>Configuration Management (CONFM)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Change Management (CHM)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Release &amp; Deployment Management (RDM)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Continual Service Improvement Management (CSI)</a:t>
            </a:r>
            <a:endParaRPr b="0" lang="en-US" sz="2800" spc="-1" strike="noStrike">
              <a:solidFill>
                <a:srgbClr val="000000"/>
              </a:solidFill>
              <a:uFill>
                <a:solidFill>
                  <a:srgbClr val="ffffff"/>
                </a:solidFill>
              </a:uFill>
              <a:latin typeface="Calibri"/>
            </a:endParaRPr>
          </a:p>
        </p:txBody>
      </p:sp>
      <p:sp>
        <p:nvSpPr>
          <p:cNvPr id="707" name="TextShape 3"/>
          <p:cNvSpPr txBox="1"/>
          <p:nvPr/>
        </p:nvSpPr>
        <p:spPr>
          <a:xfrm>
            <a:off x="6553080" y="6430680"/>
            <a:ext cx="2133360" cy="364680"/>
          </a:xfrm>
          <a:prstGeom prst="rect">
            <a:avLst/>
          </a:prstGeom>
          <a:noFill/>
          <a:ln>
            <a:noFill/>
          </a:ln>
        </p:spPr>
        <p:txBody>
          <a:bodyPr anchor="ctr"/>
          <a:p>
            <a:pPr algn="r">
              <a:lnSpc>
                <a:spcPct val="100000"/>
              </a:lnSpc>
            </a:pPr>
            <a:fld id="{132F33AB-F5C4-41D6-8E1E-16E1886ECF66}"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8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8" name="TextShape 1"/>
          <p:cNvSpPr txBox="1"/>
          <p:nvPr/>
        </p:nvSpPr>
        <p:spPr>
          <a:xfrm>
            <a:off x="685800" y="2130480"/>
            <a:ext cx="7772040" cy="1469520"/>
          </a:xfrm>
          <a:prstGeom prst="rect">
            <a:avLst/>
          </a:prstGeom>
          <a:noFill/>
          <a:ln>
            <a:noFill/>
          </a:ln>
        </p:spPr>
        <p:txBody>
          <a:bodyPr anchor="ctr"/>
          <a:p>
            <a:pPr algn="ctr">
              <a:lnSpc>
                <a:spcPct val="100000"/>
              </a:lnSpc>
            </a:pPr>
            <a:r>
              <a:rPr b="1" lang="en-US" sz="3200" spc="-1" strike="noStrike">
                <a:solidFill>
                  <a:srgbClr val="205595"/>
                </a:solidFill>
                <a:uFill>
                  <a:solidFill>
                    <a:srgbClr val="ffffff"/>
                  </a:solidFill>
                </a:uFill>
                <a:latin typeface="Calibri"/>
              </a:rPr>
              <a:t>Configuration Management (CONFM)</a:t>
            </a:r>
            <a:endParaRPr b="0" lang="en-US" sz="1800" spc="-1" strike="noStrike">
              <a:solidFill>
                <a:srgbClr val="000000"/>
              </a:solidFill>
              <a:uFill>
                <a:solidFill>
                  <a:srgbClr val="ffffff"/>
                </a:solidFill>
              </a:uFill>
              <a:latin typeface="Calibri"/>
            </a:endParaRPr>
          </a:p>
        </p:txBody>
      </p:sp>
      <p:sp>
        <p:nvSpPr>
          <p:cNvPr id="709" name="TextShape 2"/>
          <p:cNvSpPr txBox="1"/>
          <p:nvPr/>
        </p:nvSpPr>
        <p:spPr>
          <a:xfrm>
            <a:off x="6553080" y="6430680"/>
            <a:ext cx="2133360" cy="364680"/>
          </a:xfrm>
          <a:prstGeom prst="rect">
            <a:avLst/>
          </a:prstGeom>
          <a:noFill/>
          <a:ln>
            <a:noFill/>
          </a:ln>
        </p:spPr>
        <p:txBody>
          <a:bodyPr anchor="ctr"/>
          <a:p>
            <a:pPr algn="r">
              <a:lnSpc>
                <a:spcPct val="100000"/>
              </a:lnSpc>
            </a:pPr>
            <a:fld id="{BEAE4692-7761-449F-9659-53510AFEBBCB}" type="slidenum">
              <a:rPr b="0" lang="de-DE" sz="1200" spc="-1" strike="noStrike">
                <a:solidFill>
                  <a:srgbClr val="ffffff"/>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710" name="TextShape 3"/>
          <p:cNvSpPr txBox="1"/>
          <p:nvPr/>
        </p:nvSpPr>
        <p:spPr>
          <a:xfrm>
            <a:off x="1371600" y="3886200"/>
            <a:ext cx="6400440" cy="1752120"/>
          </a:xfrm>
          <a:prstGeom prst="rect">
            <a:avLst/>
          </a:prstGeom>
          <a:noFill/>
          <a:ln>
            <a:noFill/>
          </a:ln>
        </p:spPr>
        <p:txBody>
          <a:bodyPr/>
          <a:p>
            <a:pPr algn="ctr"/>
            <a:endParaRPr b="0" lang="de-DE" sz="3200" spc="-1" strike="noStrike">
              <a:solidFill>
                <a:srgbClr val="000000"/>
              </a:solidFill>
              <a:uFill>
                <a:solidFill>
                  <a:srgbClr val="ffffff"/>
                </a:solidFill>
              </a:uFill>
              <a:latin typeface="Arial"/>
            </a:endParaRPr>
          </a:p>
        </p:txBody>
      </p:sp>
      <p:sp>
        <p:nvSpPr>
          <p:cNvPr id="711" name="CustomShape 4"/>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712" name="CustomShape 5"/>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de-DE" sz="1800" spc="-1" strike="noStrike">
                <a:solidFill>
                  <a:srgbClr val="ffffff"/>
                </a:solidFill>
                <a:uFill>
                  <a:solidFill>
                    <a:srgbClr val="ffffff"/>
                  </a:solidFill>
                </a:uFill>
                <a:latin typeface="Calibri"/>
              </a:rPr>
              <a:t>Zielsetzung</a:t>
            </a:r>
            <a:endParaRPr b="0" lang="de-DE" sz="1800" spc="-1" strike="noStrike">
              <a:solidFill>
                <a:srgbClr val="000000"/>
              </a:solidFill>
              <a:uFill>
                <a:solidFill>
                  <a:srgbClr val="ffffff"/>
                </a:solidFill>
              </a:uFill>
              <a:latin typeface="Arial"/>
            </a:endParaRPr>
          </a:p>
        </p:txBody>
      </p:sp>
      <p:sp>
        <p:nvSpPr>
          <p:cNvPr id="713" name="CustomShape 6"/>
          <p:cNvSpPr/>
          <p:nvPr/>
        </p:nvSpPr>
        <p:spPr>
          <a:xfrm>
            <a:off x="1445760" y="4448520"/>
            <a:ext cx="6326280" cy="639000"/>
          </a:xfrm>
          <a:prstGeom prst="rect">
            <a:avLst/>
          </a:prstGeom>
          <a:noFill/>
          <a:ln>
            <a:noFill/>
          </a:ln>
        </p:spPr>
        <p:style>
          <a:lnRef idx="0"/>
          <a:fillRef idx="0"/>
          <a:effectRef idx="0"/>
          <a:fontRef idx="minor"/>
        </p:style>
        <p:txBody>
          <a:bodyPr lIns="90000" rIns="90000" tIns="45000" bIns="45000"/>
          <a:p>
            <a:pPr>
              <a:lnSpc>
                <a:spcPct val="100000"/>
              </a:lnSpc>
            </a:pPr>
            <a:r>
              <a:rPr b="0" lang="de-DE" sz="1800" spc="-1" strike="noStrike">
                <a:solidFill>
                  <a:srgbClr val="000000"/>
                </a:solidFill>
                <a:uFill>
                  <a:solidFill>
                    <a:srgbClr val="ffffff"/>
                  </a:solidFill>
                </a:uFill>
                <a:latin typeface="Calibri"/>
              </a:rPr>
              <a:t>Bereitstellung und Verwaltung eines logischen Modells aller Configuration Items sowie derer Beziehungen und Abhängigkeiten</a:t>
            </a:r>
            <a:endParaRPr b="0" lang="de-DE" sz="1800" spc="-1" strike="noStrike">
              <a:solidFill>
                <a:srgbClr val="000000"/>
              </a:solidFill>
              <a:uFill>
                <a:solidFill>
                  <a:srgbClr val="ffffff"/>
                </a:solidFill>
              </a:uFill>
              <a:latin typeface="Arial"/>
            </a:endParaRPr>
          </a:p>
        </p:txBody>
      </p:sp>
    </p:spTree>
  </p:cSld>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2"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Service-Management-System (SMS)</a:t>
            </a:r>
            <a:endParaRPr b="0" lang="en-US" sz="1800" spc="-1" strike="noStrike">
              <a:solidFill>
                <a:srgbClr val="000000"/>
              </a:solidFill>
              <a:uFill>
                <a:solidFill>
                  <a:srgbClr val="ffffff"/>
                </a:solidFill>
              </a:uFill>
              <a:latin typeface="Calibri"/>
            </a:endParaRPr>
          </a:p>
        </p:txBody>
      </p:sp>
      <p:sp>
        <p:nvSpPr>
          <p:cNvPr id="193" name="TextShape 2"/>
          <p:cNvSpPr txBox="1"/>
          <p:nvPr/>
        </p:nvSpPr>
        <p:spPr>
          <a:xfrm>
            <a:off x="457200" y="1696680"/>
            <a:ext cx="8229240" cy="4625640"/>
          </a:xfrm>
          <a:prstGeom prst="rect">
            <a:avLst/>
          </a:prstGeom>
          <a:noFill/>
          <a:ln>
            <a:noFill/>
          </a:ln>
        </p:spPr>
        <p:txBody>
          <a:bodyPr/>
          <a:p>
            <a:pPr>
              <a:lnSpc>
                <a:spcPct val="100000"/>
              </a:lnSpc>
            </a:pPr>
            <a:endParaRPr b="0" lang="en-US" sz="2800" spc="-1" strike="noStrike">
              <a:solidFill>
                <a:srgbClr val="000000"/>
              </a:solidFill>
              <a:uFill>
                <a:solidFill>
                  <a:srgbClr val="ffffff"/>
                </a:solidFill>
              </a:uFill>
              <a:latin typeface="Calibri"/>
            </a:endParaRPr>
          </a:p>
          <a:p>
            <a:pPr>
              <a:lnSpc>
                <a:spcPct val="100000"/>
              </a:lnSpc>
            </a:pPr>
            <a:endParaRPr b="0" lang="en-US" sz="2800" spc="-1" strike="noStrike">
              <a:solidFill>
                <a:srgbClr val="000000"/>
              </a:solidFill>
              <a:uFill>
                <a:solidFill>
                  <a:srgbClr val="ffffff"/>
                </a:solidFill>
              </a:uFill>
              <a:latin typeface="Calibri"/>
            </a:endParaRPr>
          </a:p>
          <a:p>
            <a:pPr>
              <a:lnSpc>
                <a:spcPct val="100000"/>
              </a:lnSpc>
            </a:pP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Kernelemente in einem SMS:</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Richtlinien</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Prozesse</a:t>
            </a:r>
            <a:endParaRPr b="0" lang="en-US" sz="2000" spc="-1" strike="noStrike">
              <a:solidFill>
                <a:srgbClr val="000000"/>
              </a:solidFill>
              <a:uFill>
                <a:solidFill>
                  <a:srgbClr val="ffffff"/>
                </a:solidFill>
              </a:uFill>
              <a:latin typeface="Calibri"/>
            </a:endParaRPr>
          </a:p>
          <a:p>
            <a:pPr lvl="2" marL="1143000" indent="-228240">
              <a:lnSpc>
                <a:spcPct val="100000"/>
              </a:lnSpc>
              <a:buClr>
                <a:srgbClr val="000000"/>
              </a:buClr>
              <a:buFont typeface="Arial"/>
              <a:buChar char="•"/>
            </a:pPr>
            <a:r>
              <a:rPr b="0" lang="en-US" sz="2000" spc="-1" strike="noStrike">
                <a:solidFill>
                  <a:srgbClr val="000000"/>
                </a:solidFill>
                <a:uFill>
                  <a:solidFill>
                    <a:srgbClr val="ffffff"/>
                  </a:solidFill>
                </a:uFill>
                <a:latin typeface="Calibri"/>
              </a:rPr>
              <a:t>Inputs</a:t>
            </a:r>
            <a:endParaRPr b="0" lang="en-US" sz="1800" spc="-1" strike="noStrike">
              <a:solidFill>
                <a:srgbClr val="000000"/>
              </a:solidFill>
              <a:uFill>
                <a:solidFill>
                  <a:srgbClr val="ffffff"/>
                </a:solidFill>
              </a:uFill>
              <a:latin typeface="Calibri"/>
            </a:endParaRPr>
          </a:p>
          <a:p>
            <a:pPr lvl="2" marL="1143000" indent="-228240">
              <a:lnSpc>
                <a:spcPct val="100000"/>
              </a:lnSpc>
              <a:buClr>
                <a:srgbClr val="000000"/>
              </a:buClr>
              <a:buFont typeface="Arial"/>
              <a:buChar char="•"/>
            </a:pPr>
            <a:r>
              <a:rPr b="0" lang="en-US" sz="2000" spc="-1" strike="noStrike">
                <a:solidFill>
                  <a:srgbClr val="000000"/>
                </a:solidFill>
                <a:uFill>
                  <a:solidFill>
                    <a:srgbClr val="ffffff"/>
                  </a:solidFill>
                </a:uFill>
                <a:latin typeface="Calibri"/>
              </a:rPr>
              <a:t>Aktivitäten</a:t>
            </a:r>
            <a:endParaRPr b="0" lang="en-US" sz="1800" spc="-1" strike="noStrike">
              <a:solidFill>
                <a:srgbClr val="000000"/>
              </a:solidFill>
              <a:uFill>
                <a:solidFill>
                  <a:srgbClr val="ffffff"/>
                </a:solidFill>
              </a:uFill>
              <a:latin typeface="Calibri"/>
            </a:endParaRPr>
          </a:p>
          <a:p>
            <a:pPr lvl="2" marL="1143000" indent="-228240">
              <a:lnSpc>
                <a:spcPct val="100000"/>
              </a:lnSpc>
              <a:buClr>
                <a:srgbClr val="000000"/>
              </a:buClr>
              <a:buFont typeface="Arial"/>
              <a:buChar char="•"/>
            </a:pPr>
            <a:r>
              <a:rPr b="0" lang="en-US" sz="2000" spc="-1" strike="noStrike">
                <a:solidFill>
                  <a:srgbClr val="000000"/>
                </a:solidFill>
                <a:uFill>
                  <a:solidFill>
                    <a:srgbClr val="ffffff"/>
                  </a:solidFill>
                </a:uFill>
                <a:latin typeface="Calibri"/>
              </a:rPr>
              <a:t>Rollen und Verantwortlichkeiten</a:t>
            </a:r>
            <a:endParaRPr b="0" lang="en-US" sz="1800" spc="-1" strike="noStrike">
              <a:solidFill>
                <a:srgbClr val="000000"/>
              </a:solidFill>
              <a:uFill>
                <a:solidFill>
                  <a:srgbClr val="ffffff"/>
                </a:solidFill>
              </a:uFill>
              <a:latin typeface="Calibri"/>
            </a:endParaRPr>
          </a:p>
          <a:p>
            <a:pPr lvl="2" marL="1143000" indent="-228240">
              <a:lnSpc>
                <a:spcPct val="100000"/>
              </a:lnSpc>
              <a:buClr>
                <a:srgbClr val="000000"/>
              </a:buClr>
              <a:buFont typeface="Arial"/>
              <a:buChar char="•"/>
            </a:pPr>
            <a:r>
              <a:rPr b="0" lang="en-US" sz="2000" spc="-1" strike="noStrike">
                <a:solidFill>
                  <a:srgbClr val="000000"/>
                </a:solidFill>
                <a:uFill>
                  <a:solidFill>
                    <a:srgbClr val="ffffff"/>
                  </a:solidFill>
                </a:uFill>
                <a:latin typeface="Calibri"/>
              </a:rPr>
              <a:t>Outputs</a:t>
            </a:r>
            <a:endParaRPr b="0" lang="en-US" sz="1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Verfahren</a:t>
            </a:r>
            <a:endParaRPr b="0" lang="en-US" sz="2000" spc="-1" strike="noStrike">
              <a:solidFill>
                <a:srgbClr val="000000"/>
              </a:solidFill>
              <a:uFill>
                <a:solidFill>
                  <a:srgbClr val="ffffff"/>
                </a:solidFill>
              </a:uFill>
              <a:latin typeface="Calibri"/>
            </a:endParaRPr>
          </a:p>
        </p:txBody>
      </p:sp>
      <p:sp>
        <p:nvSpPr>
          <p:cNvPr id="194" name="TextShape 3"/>
          <p:cNvSpPr txBox="1"/>
          <p:nvPr/>
        </p:nvSpPr>
        <p:spPr>
          <a:xfrm>
            <a:off x="6553080" y="6430680"/>
            <a:ext cx="2133360" cy="364680"/>
          </a:xfrm>
          <a:prstGeom prst="rect">
            <a:avLst/>
          </a:prstGeom>
          <a:noFill/>
          <a:ln>
            <a:noFill/>
          </a:ln>
        </p:spPr>
        <p:txBody>
          <a:bodyPr anchor="ctr"/>
          <a:p>
            <a:pPr algn="r">
              <a:lnSpc>
                <a:spcPct val="100000"/>
              </a:lnSpc>
            </a:pPr>
            <a:fld id="{6FAE7F1C-2D64-4AE9-A0DD-CC2537001E3C}"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195" name="Table 4"/>
          <p:cNvGraphicFramePr/>
          <p:nvPr/>
        </p:nvGraphicFramePr>
        <p:xfrm>
          <a:off x="457200" y="1696680"/>
          <a:ext cx="8229240" cy="911520"/>
        </p:xfrm>
        <a:graphic>
          <a:graphicData uri="http://schemas.openxmlformats.org/drawingml/2006/table">
            <a:tbl>
              <a:tblPr/>
              <a:tblGrid>
                <a:gridCol w="8229600"/>
              </a:tblGrid>
              <a:tr h="19872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nach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712800">
                <a:tc>
                  <a:txBody>
                    <a:bodyPr lIns="68400" rIns="68400" tIns="0" bIns="0"/>
                    <a:p>
                      <a:pPr>
                        <a:lnSpc>
                          <a:spcPct val="100000"/>
                        </a:lnSpc>
                      </a:pPr>
                      <a:r>
                        <a:rPr b="0" lang="de-DE" sz="2000" spc="-1" strike="noStrike">
                          <a:solidFill>
                            <a:srgbClr val="000000"/>
                          </a:solidFill>
                          <a:uFill>
                            <a:solidFill>
                              <a:srgbClr val="ffffff"/>
                            </a:solidFill>
                          </a:uFill>
                          <a:latin typeface="Calibri"/>
                        </a:rPr>
                        <a:t>Service-Management-System (SMS):</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Übergreifendes </a:t>
                      </a:r>
                      <a:r>
                        <a:rPr b="0" i="1" lang="de-DE" sz="1800" spc="-1" strike="noStrike">
                          <a:solidFill>
                            <a:srgbClr val="000000"/>
                          </a:solidFill>
                          <a:uFill>
                            <a:solidFill>
                              <a:srgbClr val="ffffff"/>
                            </a:solidFill>
                          </a:uFill>
                          <a:latin typeface="Calibri"/>
                        </a:rPr>
                        <a:t>Managementsystem</a:t>
                      </a:r>
                      <a:r>
                        <a:rPr b="0" lang="de-DE" sz="1800" spc="-1" strike="noStrike">
                          <a:solidFill>
                            <a:srgbClr val="000000"/>
                          </a:solidFill>
                          <a:uFill>
                            <a:solidFill>
                              <a:srgbClr val="ffffff"/>
                            </a:solidFill>
                          </a:uFill>
                          <a:latin typeface="Calibri"/>
                        </a:rPr>
                        <a:t>, welches das Management von Services innerhalb einer Organisation oder </a:t>
                      </a:r>
                      <a:r>
                        <a:rPr b="0" i="1" lang="de-DE" sz="1800" spc="-1" strike="noStrike">
                          <a:solidFill>
                            <a:srgbClr val="000000"/>
                          </a:solidFill>
                          <a:uFill>
                            <a:solidFill>
                              <a:srgbClr val="ffffff"/>
                            </a:solidFill>
                          </a:uFill>
                          <a:latin typeface="Calibri"/>
                        </a:rPr>
                        <a:t>Föderation</a:t>
                      </a:r>
                      <a:r>
                        <a:rPr b="0" lang="de-DE" sz="1800" spc="-1" strike="noStrike">
                          <a:solidFill>
                            <a:srgbClr val="000000"/>
                          </a:solidFill>
                          <a:uFill>
                            <a:solidFill>
                              <a:srgbClr val="ffffff"/>
                            </a:solidFill>
                          </a:uFill>
                          <a:latin typeface="Calibri"/>
                        </a:rPr>
                        <a:t> steuert und unterstützt</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Tree>
  </p:cSld>
</p:sld>
</file>

<file path=ppt/slides/slide9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4"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CONFM: Wichtige Begriffe &amp; Konzepte</a:t>
            </a:r>
            <a:endParaRPr b="0" lang="en-US" sz="1800" spc="-1" strike="noStrike">
              <a:solidFill>
                <a:srgbClr val="000000"/>
              </a:solidFill>
              <a:uFill>
                <a:solidFill>
                  <a:srgbClr val="ffffff"/>
                </a:solidFill>
              </a:uFill>
              <a:latin typeface="Calibri"/>
            </a:endParaRPr>
          </a:p>
        </p:txBody>
      </p:sp>
      <p:sp>
        <p:nvSpPr>
          <p:cNvPr id="715" name="TextShape 2"/>
          <p:cNvSpPr txBox="1"/>
          <p:nvPr/>
        </p:nvSpPr>
        <p:spPr>
          <a:xfrm>
            <a:off x="457200" y="1696680"/>
            <a:ext cx="8229240" cy="4625640"/>
          </a:xfrm>
          <a:prstGeom prst="rect">
            <a:avLst/>
          </a:prstGeom>
          <a:noFill/>
          <a:ln>
            <a:noFill/>
          </a:ln>
        </p:spPr>
        <p:txBody>
          <a:bodyPr/>
          <a:p>
            <a:endParaRPr b="0" lang="en-US" sz="2800" spc="-1" strike="noStrike">
              <a:solidFill>
                <a:srgbClr val="000000"/>
              </a:solidFill>
              <a:uFill>
                <a:solidFill>
                  <a:srgbClr val="ffffff"/>
                </a:solidFill>
              </a:uFill>
              <a:latin typeface="Calibri"/>
            </a:endParaRPr>
          </a:p>
        </p:txBody>
      </p:sp>
      <p:sp>
        <p:nvSpPr>
          <p:cNvPr id="716" name="TextShape 3"/>
          <p:cNvSpPr txBox="1"/>
          <p:nvPr/>
        </p:nvSpPr>
        <p:spPr>
          <a:xfrm>
            <a:off x="6553080" y="6430680"/>
            <a:ext cx="2133360" cy="364680"/>
          </a:xfrm>
          <a:prstGeom prst="rect">
            <a:avLst/>
          </a:prstGeom>
          <a:noFill/>
          <a:ln>
            <a:noFill/>
          </a:ln>
        </p:spPr>
        <p:txBody>
          <a:bodyPr anchor="ctr"/>
          <a:p>
            <a:pPr algn="r">
              <a:lnSpc>
                <a:spcPct val="100000"/>
              </a:lnSpc>
            </a:pPr>
            <a:fld id="{ACBEC38B-99FB-4768-B853-BB0F09B2C9CE}"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717" name="Table 4"/>
          <p:cNvGraphicFramePr/>
          <p:nvPr/>
        </p:nvGraphicFramePr>
        <p:xfrm>
          <a:off x="457200" y="1696680"/>
          <a:ext cx="8229240" cy="741600"/>
        </p:xfrm>
        <a:graphic>
          <a:graphicData uri="http://schemas.openxmlformats.org/drawingml/2006/table">
            <a:tbl>
              <a:tblPr/>
              <a:tblGrid>
                <a:gridCol w="8229600"/>
              </a:tblGrid>
              <a:tr h="17712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nach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2070720">
                <a:tc>
                  <a:txBody>
                    <a:bodyPr lIns="68400" rIns="68400" tIns="0" bIns="0"/>
                    <a:p>
                      <a:pPr>
                        <a:lnSpc>
                          <a:spcPct val="100000"/>
                        </a:lnSpc>
                      </a:pPr>
                      <a:r>
                        <a:rPr b="0" lang="de-DE" sz="2000" spc="-1" strike="noStrike">
                          <a:solidFill>
                            <a:srgbClr val="000000"/>
                          </a:solidFill>
                          <a:uFill>
                            <a:solidFill>
                              <a:srgbClr val="ffffff"/>
                            </a:solidFill>
                          </a:uFill>
                          <a:latin typeface="Calibri"/>
                        </a:rPr>
                        <a:t>Configuration Item (CI):</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Element, das zur Bereitstellung eines oder mehrerer </a:t>
                      </a:r>
                      <a:r>
                        <a:rPr b="0" i="1" lang="de-DE" sz="1800" spc="-1" strike="noStrike">
                          <a:solidFill>
                            <a:srgbClr val="000000"/>
                          </a:solidFill>
                          <a:uFill>
                            <a:solidFill>
                              <a:srgbClr val="ffffff"/>
                            </a:solidFill>
                          </a:uFill>
                          <a:latin typeface="Calibri"/>
                        </a:rPr>
                        <a:t>Services</a:t>
                      </a:r>
                      <a:r>
                        <a:rPr b="0" lang="de-DE" sz="1800" spc="-1" strike="noStrike">
                          <a:solidFill>
                            <a:srgbClr val="000000"/>
                          </a:solidFill>
                          <a:uFill>
                            <a:solidFill>
                              <a:srgbClr val="ffffff"/>
                            </a:solidFill>
                          </a:uFill>
                          <a:latin typeface="Calibri"/>
                        </a:rPr>
                        <a:t> oder </a:t>
                      </a:r>
                      <a:r>
                        <a:rPr b="0" i="1" lang="de-DE" sz="1800" spc="-1" strike="noStrike">
                          <a:solidFill>
                            <a:srgbClr val="000000"/>
                          </a:solidFill>
                          <a:uFill>
                            <a:solidFill>
                              <a:srgbClr val="ffffff"/>
                            </a:solidFill>
                          </a:uFill>
                          <a:latin typeface="Calibri"/>
                        </a:rPr>
                        <a:t>Servicekomponenten</a:t>
                      </a:r>
                      <a:r>
                        <a:rPr b="0" lang="de-DE" sz="1800" spc="-1" strike="noStrike">
                          <a:solidFill>
                            <a:srgbClr val="000000"/>
                          </a:solidFill>
                          <a:uFill>
                            <a:solidFill>
                              <a:srgbClr val="ffffff"/>
                            </a:solidFill>
                          </a:uFill>
                          <a:latin typeface="Calibri"/>
                        </a:rPr>
                        <a:t> beiträgt und daher eine Kontrolle seiner Konfiguration erfordert </a:t>
                      </a:r>
                      <a:endParaRPr b="0" lang="de-DE" sz="1800" spc="-1" strike="noStrike">
                        <a:solidFill>
                          <a:srgbClr val="000000"/>
                        </a:solidFill>
                        <a:uFill>
                          <a:solidFill>
                            <a:srgbClr val="ffffff"/>
                          </a:solidFill>
                        </a:uFill>
                        <a:latin typeface="Arial"/>
                      </a:endParaRPr>
                    </a:p>
                    <a:p>
                      <a:pPr marL="457200">
                        <a:lnSpc>
                          <a:spcPct val="100000"/>
                        </a:lnSpc>
                      </a:pPr>
                      <a:endParaRPr b="0" lang="de-DE" sz="1800" spc="-1" strike="noStrike">
                        <a:solidFill>
                          <a:srgbClr val="000000"/>
                        </a:solidFill>
                        <a:uFill>
                          <a:solidFill>
                            <a:srgbClr val="ffffff"/>
                          </a:solidFill>
                        </a:uFill>
                        <a:latin typeface="Arial"/>
                      </a:endParaRPr>
                    </a:p>
                    <a:p>
                      <a:pPr marL="457200">
                        <a:lnSpc>
                          <a:spcPct val="100000"/>
                        </a:lnSpc>
                      </a:pPr>
                      <a:r>
                        <a:rPr b="0" i="1" lang="de-DE" sz="1800" spc="-1" strike="noStrike">
                          <a:solidFill>
                            <a:srgbClr val="000000"/>
                          </a:solidFill>
                          <a:uFill>
                            <a:solidFill>
                              <a:srgbClr val="ffffff"/>
                            </a:solidFill>
                          </a:uFill>
                          <a:latin typeface="Calibri"/>
                        </a:rPr>
                        <a:t>Anmerkung: Das Spektrum möglicher CIs ist groß und kann sowohl technische Komponenten (z.B. Computer-Hardware, Netzkomponenten, Software) als auch nicht-technische Elemente wie Dokumente (z.B. Service Level Agreements, Betriebshandbücher, Lizenzdokumentation) umfassen.</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graphicFrame>
        <p:nvGraphicFramePr>
          <p:cNvPr id="718" name="Table 5"/>
          <p:cNvGraphicFramePr/>
          <p:nvPr/>
        </p:nvGraphicFramePr>
        <p:xfrm>
          <a:off x="457200" y="4526280"/>
          <a:ext cx="8229240" cy="911520"/>
        </p:xfrm>
        <a:graphic>
          <a:graphicData uri="http://schemas.openxmlformats.org/drawingml/2006/table">
            <a:tbl>
              <a:tblPr/>
              <a:tblGrid>
                <a:gridCol w="8229600"/>
              </a:tblGrid>
              <a:tr h="17712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nach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1389240">
                <a:tc>
                  <a:txBody>
                    <a:bodyPr lIns="68400" rIns="68400" tIns="0" bIns="0"/>
                    <a:p>
                      <a:pPr>
                        <a:lnSpc>
                          <a:spcPct val="100000"/>
                        </a:lnSpc>
                      </a:pPr>
                      <a:r>
                        <a:rPr b="0" lang="de-DE" sz="2000" spc="-1" strike="noStrike">
                          <a:solidFill>
                            <a:srgbClr val="000000"/>
                          </a:solidFill>
                          <a:uFill>
                            <a:solidFill>
                              <a:srgbClr val="ffffff"/>
                            </a:solidFill>
                          </a:uFill>
                          <a:latin typeface="Calibri"/>
                        </a:rPr>
                        <a:t>Configuration Management Database (CMDB):</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Speicherort für Daten über </a:t>
                      </a:r>
                      <a:r>
                        <a:rPr b="0" i="1" lang="de-DE" sz="1800" spc="-1" strike="noStrike">
                          <a:solidFill>
                            <a:srgbClr val="000000"/>
                          </a:solidFill>
                          <a:uFill>
                            <a:solidFill>
                              <a:srgbClr val="ffffff"/>
                            </a:solidFill>
                          </a:uFill>
                          <a:latin typeface="Calibri"/>
                        </a:rPr>
                        <a:t>Configuration Items </a:t>
                      </a:r>
                      <a:r>
                        <a:rPr b="0" lang="de-DE" sz="1800" spc="-1" strike="noStrike">
                          <a:solidFill>
                            <a:srgbClr val="000000"/>
                          </a:solidFill>
                          <a:uFill>
                            <a:solidFill>
                              <a:srgbClr val="ffffff"/>
                            </a:solidFill>
                          </a:uFill>
                          <a:latin typeface="Calibri"/>
                        </a:rPr>
                        <a:t>(CIs) </a:t>
                      </a:r>
                      <a:endParaRPr b="0" lang="de-DE" sz="1800" spc="-1" strike="noStrike">
                        <a:solidFill>
                          <a:srgbClr val="000000"/>
                        </a:solidFill>
                        <a:uFill>
                          <a:solidFill>
                            <a:srgbClr val="ffffff"/>
                          </a:solidFill>
                        </a:uFill>
                        <a:latin typeface="Arial"/>
                      </a:endParaRPr>
                    </a:p>
                    <a:p>
                      <a:pPr marL="457200">
                        <a:lnSpc>
                          <a:spcPct val="100000"/>
                        </a:lnSpc>
                      </a:pPr>
                      <a:endParaRPr b="0" lang="de-DE" sz="1800" spc="-1" strike="noStrike">
                        <a:solidFill>
                          <a:srgbClr val="000000"/>
                        </a:solidFill>
                        <a:uFill>
                          <a:solidFill>
                            <a:srgbClr val="ffffff"/>
                          </a:solidFill>
                        </a:uFill>
                        <a:latin typeface="Arial"/>
                      </a:endParaRPr>
                    </a:p>
                    <a:p>
                      <a:pPr marL="457200">
                        <a:lnSpc>
                          <a:spcPct val="100000"/>
                        </a:lnSpc>
                      </a:pPr>
                      <a:r>
                        <a:rPr b="0" i="1" lang="de-DE" sz="1800" spc="-1" strike="noStrike">
                          <a:solidFill>
                            <a:srgbClr val="000000"/>
                          </a:solidFill>
                          <a:uFill>
                            <a:solidFill>
                              <a:srgbClr val="ffffff"/>
                            </a:solidFill>
                          </a:uFill>
                          <a:latin typeface="Calibri"/>
                        </a:rPr>
                        <a:t>Anmerkung: Eine CMDB ist nicht notwendigerweise eine einzelne Datenbank, die alle CIs abdeckt. Sie kann vielmehr aus mehreren physischen Datenspeichern zusammengesetzt sein..</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Tree>
  </p:cSld>
</p:sld>
</file>

<file path=ppt/slides/slide9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9"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CONFM: Wichtige Begriffe &amp; Konzepte</a:t>
            </a:r>
            <a:endParaRPr b="0" lang="en-US" sz="1800" spc="-1" strike="noStrike">
              <a:solidFill>
                <a:srgbClr val="000000"/>
              </a:solidFill>
              <a:uFill>
                <a:solidFill>
                  <a:srgbClr val="ffffff"/>
                </a:solidFill>
              </a:uFill>
              <a:latin typeface="Calibri"/>
            </a:endParaRPr>
          </a:p>
        </p:txBody>
      </p:sp>
      <p:sp>
        <p:nvSpPr>
          <p:cNvPr id="720" name="TextShape 2"/>
          <p:cNvSpPr txBox="1"/>
          <p:nvPr/>
        </p:nvSpPr>
        <p:spPr>
          <a:xfrm>
            <a:off x="457200" y="1696680"/>
            <a:ext cx="8229240" cy="4625640"/>
          </a:xfrm>
          <a:prstGeom prst="rect">
            <a:avLst/>
          </a:prstGeom>
          <a:noFill/>
          <a:ln>
            <a:noFill/>
          </a:ln>
        </p:spPr>
        <p:txBody>
          <a:bodyPr/>
          <a:p>
            <a:endParaRPr b="0" lang="en-US" sz="2800" spc="-1" strike="noStrike">
              <a:solidFill>
                <a:srgbClr val="000000"/>
              </a:solidFill>
              <a:uFill>
                <a:solidFill>
                  <a:srgbClr val="ffffff"/>
                </a:solidFill>
              </a:uFill>
              <a:latin typeface="Calibri"/>
            </a:endParaRPr>
          </a:p>
        </p:txBody>
      </p:sp>
      <p:sp>
        <p:nvSpPr>
          <p:cNvPr id="721" name="TextShape 3"/>
          <p:cNvSpPr txBox="1"/>
          <p:nvPr/>
        </p:nvSpPr>
        <p:spPr>
          <a:xfrm>
            <a:off x="6553080" y="6430680"/>
            <a:ext cx="2133360" cy="364680"/>
          </a:xfrm>
          <a:prstGeom prst="rect">
            <a:avLst/>
          </a:prstGeom>
          <a:noFill/>
          <a:ln>
            <a:noFill/>
          </a:ln>
        </p:spPr>
        <p:txBody>
          <a:bodyPr anchor="ctr"/>
          <a:p>
            <a:pPr algn="r">
              <a:lnSpc>
                <a:spcPct val="100000"/>
              </a:lnSpc>
            </a:pPr>
            <a:fld id="{E5C1CE3A-E82C-453D-86F5-FAC8A0816F57}"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722" name="Table 4"/>
          <p:cNvGraphicFramePr/>
          <p:nvPr/>
        </p:nvGraphicFramePr>
        <p:xfrm>
          <a:off x="457200" y="1696680"/>
          <a:ext cx="8229240" cy="741600"/>
        </p:xfrm>
        <a:graphic>
          <a:graphicData uri="http://schemas.openxmlformats.org/drawingml/2006/table">
            <a:tbl>
              <a:tblPr/>
              <a:tblGrid>
                <a:gridCol w="8229600"/>
              </a:tblGrid>
              <a:tr h="17712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nach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707760">
                <a:tc>
                  <a:txBody>
                    <a:bodyPr lIns="68400" rIns="68400" tIns="0" bIns="0"/>
                    <a:p>
                      <a:pPr>
                        <a:lnSpc>
                          <a:spcPct val="100000"/>
                        </a:lnSpc>
                      </a:pPr>
                      <a:r>
                        <a:rPr b="0" lang="de-DE" sz="2000" spc="-1" strike="noStrike">
                          <a:solidFill>
                            <a:srgbClr val="000000"/>
                          </a:solidFill>
                          <a:uFill>
                            <a:solidFill>
                              <a:srgbClr val="ffffff"/>
                            </a:solidFill>
                          </a:uFill>
                          <a:latin typeface="Calibri"/>
                        </a:rPr>
                        <a:t>Configuration Baseline:</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Die dokumentierte Konfiguration einer Menge an </a:t>
                      </a:r>
                      <a:r>
                        <a:rPr b="0" i="1" lang="de-DE" sz="1800" spc="-1" strike="noStrike">
                          <a:solidFill>
                            <a:srgbClr val="000000"/>
                          </a:solidFill>
                          <a:uFill>
                            <a:solidFill>
                              <a:srgbClr val="ffffff"/>
                            </a:solidFill>
                          </a:uFill>
                          <a:latin typeface="Calibri"/>
                        </a:rPr>
                        <a:t>CIs </a:t>
                      </a:r>
                      <a:r>
                        <a:rPr b="0" lang="de-DE" sz="1800" spc="-1" strike="noStrike">
                          <a:solidFill>
                            <a:srgbClr val="000000"/>
                          </a:solidFill>
                          <a:uFill>
                            <a:solidFill>
                              <a:srgbClr val="ffffff"/>
                            </a:solidFill>
                          </a:uFill>
                          <a:latin typeface="Calibri"/>
                        </a:rPr>
                        <a:t>zu einem gegebenen Zeitpunkt </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Tree>
  </p:cSld>
</p:sld>
</file>

<file path=ppt/slides/slide9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3" name="TextShape 1"/>
          <p:cNvSpPr txBox="1"/>
          <p:nvPr/>
        </p:nvSpPr>
        <p:spPr>
          <a:xfrm>
            <a:off x="6553080" y="6430680"/>
            <a:ext cx="2133360" cy="364680"/>
          </a:xfrm>
          <a:prstGeom prst="rect">
            <a:avLst/>
          </a:prstGeom>
          <a:noFill/>
          <a:ln>
            <a:noFill/>
          </a:ln>
        </p:spPr>
        <p:txBody>
          <a:bodyPr anchor="ctr"/>
          <a:p>
            <a:pPr algn="r">
              <a:lnSpc>
                <a:spcPct val="100000"/>
              </a:lnSpc>
            </a:pPr>
            <a:fld id="{41FE7863-0A36-460B-A726-E9423665D306}"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724" name="TextShape 2"/>
          <p:cNvSpPr txBox="1"/>
          <p:nvPr/>
        </p:nvSpPr>
        <p:spPr>
          <a:xfrm>
            <a:off x="457200" y="1696680"/>
            <a:ext cx="8229240" cy="4625640"/>
          </a:xfrm>
          <a:prstGeom prst="rect">
            <a:avLst/>
          </a:prstGeom>
          <a:noFill/>
          <a:ln>
            <a:noFill/>
          </a:ln>
        </p:spPr>
        <p:txBody>
          <a:bodyPr/>
          <a:p>
            <a:endParaRPr b="0" lang="en-US" sz="2800" spc="-1" strike="noStrike">
              <a:solidFill>
                <a:srgbClr val="000000"/>
              </a:solidFill>
              <a:uFill>
                <a:solidFill>
                  <a:srgbClr val="ffffff"/>
                </a:solidFill>
              </a:uFill>
              <a:latin typeface="Calibri"/>
            </a:endParaRPr>
          </a:p>
        </p:txBody>
      </p:sp>
      <p:graphicFrame>
        <p:nvGraphicFramePr>
          <p:cNvPr id="725" name="Table 3"/>
          <p:cNvGraphicFramePr/>
          <p:nvPr/>
        </p:nvGraphicFramePr>
        <p:xfrm>
          <a:off x="457200" y="1697040"/>
          <a:ext cx="8229240" cy="360000"/>
        </p:xfrm>
        <a:graphic>
          <a:graphicData uri="http://schemas.openxmlformats.org/drawingml/2006/table">
            <a:tbl>
              <a:tblPr/>
              <a:tblGrid>
                <a:gridCol w="8229600"/>
              </a:tblGrid>
              <a:tr h="0">
                <a:tc>
                  <a:txBody>
                    <a:bodyPr lIns="96480" rIns="96480" tIns="0" bIns="0"/>
                    <a:p>
                      <a:pPr>
                        <a:lnSpc>
                          <a:spcPct val="100000"/>
                        </a:lnSpc>
                      </a:pPr>
                      <a:r>
                        <a:rPr b="0" lang="de-DE" sz="1600" spc="-1" strike="noStrike">
                          <a:solidFill>
                            <a:srgbClr val="ffffff"/>
                          </a:solidFill>
                          <a:uFill>
                            <a:solidFill>
                              <a:srgbClr val="ffffff"/>
                            </a:solidFill>
                          </a:uFill>
                          <a:latin typeface="Calibri"/>
                          <a:ea typeface="MS Gothic"/>
                        </a:rPr>
                        <a:t>PR11 Configuration Management</a:t>
                      </a:r>
                      <a:endParaRPr b="0" lang="de-DE" sz="1800" spc="-1" strike="noStrike">
                        <a:solidFill>
                          <a:srgbClr val="000000"/>
                        </a:solidFill>
                        <a:uFill>
                          <a:solidFill>
                            <a:srgbClr val="ffffff"/>
                          </a:solidFill>
                        </a:uFill>
                        <a:latin typeface="Arial"/>
                      </a:endParaRPr>
                    </a:p>
                  </a:txBody>
                  <a:tcPr marL="96480" marR="9648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r h="0">
                <a:tc>
                  <a:txBody>
                    <a:bodyPr lIns="96480" rIns="96480" tIns="0" bIns="0"/>
                    <a:p>
                      <a:pPr>
                        <a:lnSpc>
                          <a:spcPct val="100000"/>
                        </a:lnSpc>
                      </a:pPr>
                      <a:r>
                        <a:rPr b="0" lang="de-DE" sz="1800" spc="-1" strike="noStrike" cap="all">
                          <a:solidFill>
                            <a:srgbClr val="ffffff"/>
                          </a:solidFill>
                          <a:uFill>
                            <a:solidFill>
                              <a:srgbClr val="ffffff"/>
                            </a:solidFill>
                          </a:uFill>
                          <a:latin typeface="Calibri"/>
                          <a:ea typeface="MS Mincho"/>
                        </a:rPr>
                        <a:t>Anforderungen</a:t>
                      </a:r>
                      <a:endParaRPr b="0" lang="de-DE" sz="1800" spc="-1" strike="noStrike">
                        <a:solidFill>
                          <a:srgbClr val="000000"/>
                        </a:solidFill>
                        <a:uFill>
                          <a:solidFill>
                            <a:srgbClr val="ffffff"/>
                          </a:solidFill>
                        </a:uFill>
                        <a:latin typeface="Arial"/>
                      </a:endParaRPr>
                    </a:p>
                  </a:txBody>
                  <a:tcPr marL="96480" marR="96480">
                    <a:lnL w="12240">
                      <a:solidFill>
                        <a:srgbClr val="000000"/>
                      </a:solidFill>
                    </a:lnL>
                    <a:lnR w="12240">
                      <a:solidFill>
                        <a:srgbClr val="000000"/>
                      </a:solidFill>
                    </a:lnR>
                    <a:lnT w="12240">
                      <a:solidFill>
                        <a:srgbClr val="000000"/>
                      </a:solidFill>
                    </a:lnT>
                    <a:lnB w="12240">
                      <a:solidFill>
                        <a:srgbClr val="000000"/>
                      </a:solidFill>
                    </a:lnB>
                    <a:solidFill>
                      <a:srgbClr val="8dcaf6"/>
                    </a:solidFill>
                  </a:tcPr>
                </a:tc>
              </a:tr>
              <a:tr h="0">
                <a:tc>
                  <a:txBody>
                    <a:bodyPr lIns="96480" rIns="96480" tIns="0" bIns="0"/>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PR11.1 Typen von Configuration Items (CI) und Beziehungen müssen definiert werden.</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PR11.2 Der Detailgrad der aufgezeichneten Konfigurationsinformationen muss ausreichend sein, um eine effektive Kontrolle über die CIs zu unterstützen.</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PR11.3 Jedes CI und seine Beziehungen mit anderen CIs müssen in einer Configuration Management Database (CMDB) aufgezeichnet werden.</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PR11.4 CIs müssen gesteuert und überwacht und Änderungen an CIs in der CMDB nachverfolgt werden.</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PR11.5 Die in der CMDB gespeicherten Informationen müssen in geplanten Abständen verifiziert werden.</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PR11.6 Vor einem neuen Release in die Produktivumgebung muss eine Configuration Baseline der betroffen CIs erstellt werden.</a:t>
                      </a:r>
                      <a:endParaRPr b="0" lang="de-DE" sz="1800" spc="-1" strike="noStrike">
                        <a:solidFill>
                          <a:srgbClr val="000000"/>
                        </a:solidFill>
                        <a:uFill>
                          <a:solidFill>
                            <a:srgbClr val="ffffff"/>
                          </a:solidFill>
                        </a:uFill>
                        <a:latin typeface="Arial"/>
                      </a:endParaRPr>
                    </a:p>
                  </a:txBody>
                  <a:tcPr marL="96480" marR="9648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
        <p:nvSpPr>
          <p:cNvPr id="726" name="TextShape 4"/>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CONFM: Anforderungen nach FitSM-1</a:t>
            </a:r>
            <a:endParaRPr b="0" lang="en-US" sz="1800" spc="-1" strike="noStrike">
              <a:solidFill>
                <a:srgbClr val="000000"/>
              </a:solidFill>
              <a:uFill>
                <a:solidFill>
                  <a:srgbClr val="ffffff"/>
                </a:solidFill>
              </a:uFill>
              <a:latin typeface="Calibri"/>
            </a:endParaRPr>
          </a:p>
        </p:txBody>
      </p:sp>
    </p:spTree>
  </p:cSld>
</p:sld>
</file>

<file path=ppt/slides/slide9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7"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CONFM: Initiale Einrichtung des Prozesses</a:t>
            </a:r>
            <a:endParaRPr b="0" lang="en-US" sz="1800" spc="-1" strike="noStrike">
              <a:solidFill>
                <a:srgbClr val="000000"/>
              </a:solidFill>
              <a:uFill>
                <a:solidFill>
                  <a:srgbClr val="ffffff"/>
                </a:solidFill>
              </a:uFill>
              <a:latin typeface="Calibri"/>
            </a:endParaRPr>
          </a:p>
        </p:txBody>
      </p:sp>
      <p:graphicFrame>
        <p:nvGraphicFramePr>
          <p:cNvPr id="728" name="Table 2"/>
          <p:cNvGraphicFramePr/>
          <p:nvPr/>
        </p:nvGraphicFramePr>
        <p:xfrm>
          <a:off x="457200" y="1697040"/>
          <a:ext cx="8229240" cy="1854000"/>
        </p:xfrm>
        <a:graphic>
          <a:graphicData uri="http://schemas.openxmlformats.org/drawingml/2006/table">
            <a:tbl>
              <a:tblPr/>
              <a:tblGrid>
                <a:gridCol w="4114800"/>
                <a:gridCol w="4114800"/>
              </a:tblGrid>
              <a:tr h="318960">
                <a:tc>
                  <a:txBody>
                    <a:bodyPr/>
                    <a:p>
                      <a:pPr>
                        <a:lnSpc>
                          <a:spcPct val="100000"/>
                        </a:lnSpc>
                      </a:pPr>
                      <a:r>
                        <a:rPr b="1" lang="de-DE" sz="1800" spc="-1" strike="noStrike">
                          <a:solidFill>
                            <a:srgbClr val="ffffff"/>
                          </a:solidFill>
                          <a:uFill>
                            <a:solidFill>
                              <a:srgbClr val="ffffff"/>
                            </a:solidFill>
                          </a:uFill>
                          <a:latin typeface="Calibri"/>
                        </a:rPr>
                        <a:t>Erste Aktivitäten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Typische Ergebnisse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695520">
                <a:tc>
                  <a:txBody>
                    <a:bodyPr/>
                    <a:p>
                      <a:pPr>
                        <a:lnSpc>
                          <a:spcPct val="100000"/>
                        </a:lnSpc>
                      </a:pPr>
                      <a:r>
                        <a:rPr b="0" lang="de-DE" sz="1600" spc="-1" strike="noStrike">
                          <a:solidFill>
                            <a:srgbClr val="000000"/>
                          </a:solidFill>
                          <a:uFill>
                            <a:solidFill>
                              <a:srgbClr val="ffffff"/>
                            </a:solidFill>
                          </a:uFill>
                          <a:latin typeface="Calibri"/>
                        </a:rPr>
                        <a:t>Definition des Anwendungsbereichs (Scope) des Configuration Managements und der (integrierten) CMDB</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CMDB Scope Statement</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494280">
                <a:tc>
                  <a:txBody>
                    <a:bodyPr/>
                    <a:p>
                      <a:pPr>
                        <a:lnSpc>
                          <a:spcPct val="100000"/>
                        </a:lnSpc>
                      </a:pPr>
                      <a:r>
                        <a:rPr b="0" lang="de-DE" sz="1600" spc="-1" strike="noStrike">
                          <a:solidFill>
                            <a:srgbClr val="000000"/>
                          </a:solidFill>
                          <a:uFill>
                            <a:solidFill>
                              <a:srgbClr val="ffffff"/>
                            </a:solidFill>
                          </a:uFill>
                          <a:latin typeface="Calibri"/>
                        </a:rPr>
                        <a:t>Identifizierung und Definition von CI Typen (inkl. derer Attribute) und Beziehungstypen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600" spc="-1" strike="noStrike">
                          <a:solidFill>
                            <a:srgbClr val="000000"/>
                          </a:solidFill>
                          <a:uFill>
                            <a:solidFill>
                              <a:srgbClr val="ffffff"/>
                            </a:solidFill>
                          </a:uFill>
                          <a:latin typeface="Calibri"/>
                        </a:rPr>
                        <a:t>CMDB Modell, CI Typenspezifikation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896760">
                <a:tc>
                  <a:txBody>
                    <a:bodyPr/>
                    <a:p>
                      <a:pPr>
                        <a:lnSpc>
                          <a:spcPct val="100000"/>
                        </a:lnSpc>
                      </a:pPr>
                      <a:r>
                        <a:rPr b="0" lang="de-DE" sz="1600" spc="-1" strike="noStrike">
                          <a:solidFill>
                            <a:srgbClr val="000000"/>
                          </a:solidFill>
                          <a:uFill>
                            <a:solidFill>
                              <a:srgbClr val="ffffff"/>
                            </a:solidFill>
                          </a:uFill>
                          <a:latin typeface="Calibri"/>
                        </a:rPr>
                        <a:t>Identifizierung aller Informationsquellen für Konfigurationsinformationen im festgelegten Anwendungsbereichs (Scope)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Liste aller Informationsquellen für Konfigurationsinformationen und Abbildung der abhängigen CI Typen, Beziehungen und Attributen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1299240">
                <a:tc>
                  <a:txBody>
                    <a:bodyPr/>
                    <a:p>
                      <a:pPr>
                        <a:lnSpc>
                          <a:spcPct val="100000"/>
                        </a:lnSpc>
                      </a:pPr>
                      <a:r>
                        <a:rPr b="0" lang="de-DE" sz="1600" spc="-1" strike="noStrike">
                          <a:solidFill>
                            <a:srgbClr val="000000"/>
                          </a:solidFill>
                          <a:uFill>
                            <a:solidFill>
                              <a:srgbClr val="ffffff"/>
                            </a:solidFill>
                          </a:uFill>
                          <a:latin typeface="Calibri"/>
                        </a:rPr>
                        <a:t>Erstellen eines Configuration Management Plans, um das Konzept der Integration der verfügbaren Informationsquellen zu beschreiben sowie ein Verfahren zur Ergänzung fehlender Informationen zur CMDB (inkl. der Auswahl eines geeigneten Tools)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600" spc="-1" strike="noStrike">
                          <a:solidFill>
                            <a:srgbClr val="000000"/>
                          </a:solidFill>
                          <a:uFill>
                            <a:solidFill>
                              <a:srgbClr val="ffffff"/>
                            </a:solidFill>
                          </a:uFill>
                          <a:latin typeface="Calibri"/>
                        </a:rPr>
                        <a:t>Configuration Management Plan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bl>
          </a:graphicData>
        </a:graphic>
      </p:graphicFrame>
      <p:sp>
        <p:nvSpPr>
          <p:cNvPr id="729" name="TextShape 3"/>
          <p:cNvSpPr txBox="1"/>
          <p:nvPr/>
        </p:nvSpPr>
        <p:spPr>
          <a:xfrm>
            <a:off x="6553080" y="6430680"/>
            <a:ext cx="2133360" cy="364680"/>
          </a:xfrm>
          <a:prstGeom prst="rect">
            <a:avLst/>
          </a:prstGeom>
          <a:noFill/>
          <a:ln>
            <a:noFill/>
          </a:ln>
        </p:spPr>
        <p:txBody>
          <a:bodyPr anchor="ctr"/>
          <a:p>
            <a:pPr algn="r">
              <a:lnSpc>
                <a:spcPct val="100000"/>
              </a:lnSpc>
            </a:pPr>
            <a:fld id="{E2C895F4-2F90-4DE7-AB34-106527E4C2DC}"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9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0"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CONFM: Inputs &amp; Outputs</a:t>
            </a:r>
            <a:endParaRPr b="0" lang="en-US" sz="1800" spc="-1" strike="noStrike">
              <a:solidFill>
                <a:srgbClr val="000000"/>
              </a:solidFill>
              <a:uFill>
                <a:solidFill>
                  <a:srgbClr val="ffffff"/>
                </a:solidFill>
              </a:uFill>
              <a:latin typeface="Calibri"/>
            </a:endParaRPr>
          </a:p>
        </p:txBody>
      </p:sp>
      <p:sp>
        <p:nvSpPr>
          <p:cNvPr id="731" name="CustomShape 2"/>
          <p:cNvSpPr/>
          <p:nvPr/>
        </p:nvSpPr>
        <p:spPr>
          <a:xfrm>
            <a:off x="457200" y="2008440"/>
            <a:ext cx="8229240" cy="1198440"/>
          </a:xfrm>
          <a:prstGeom prst="rightArrow">
            <a:avLst>
              <a:gd name="adj1" fmla="val 50000"/>
              <a:gd name="adj2" fmla="val 50000"/>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87480" rIns="254160" tIns="87480" bIns="190440" anchor="ctr"/>
          <a:p>
            <a:pPr>
              <a:lnSpc>
                <a:spcPct val="90000"/>
              </a:lnSpc>
            </a:pPr>
            <a:r>
              <a:rPr b="0" lang="de-DE" sz="2300" spc="-1" strike="noStrike">
                <a:solidFill>
                  <a:srgbClr val="ffffff"/>
                </a:solidFill>
                <a:uFill>
                  <a:solidFill>
                    <a:srgbClr val="ffffff"/>
                  </a:solidFill>
                </a:uFill>
                <a:latin typeface="Calibri"/>
              </a:rPr>
              <a:t>Inputs</a:t>
            </a:r>
            <a:endParaRPr b="0" lang="de-DE" sz="1800" spc="-1" strike="noStrike">
              <a:solidFill>
                <a:srgbClr val="000000"/>
              </a:solidFill>
              <a:uFill>
                <a:solidFill>
                  <a:srgbClr val="ffffff"/>
                </a:solidFill>
              </a:uFill>
              <a:latin typeface="Arial"/>
            </a:endParaRPr>
          </a:p>
        </p:txBody>
      </p:sp>
      <p:sp>
        <p:nvSpPr>
          <p:cNvPr id="732" name="CustomShape 3"/>
          <p:cNvSpPr/>
          <p:nvPr/>
        </p:nvSpPr>
        <p:spPr>
          <a:xfrm>
            <a:off x="457200" y="2935800"/>
            <a:ext cx="3801600" cy="2675160"/>
          </a:xfrm>
          <a:prstGeom prst="rect">
            <a:avLst/>
          </a:prstGeom>
          <a:solidFill>
            <a:schemeClr val="lt1">
              <a:hueOff val="0"/>
              <a:satOff val="0"/>
              <a:lumOff val="0"/>
              <a:alphaOff val="0"/>
            </a:schemeClr>
          </a:solidFill>
          <a:ln>
            <a:solidFill>
              <a:schemeClr val="accent1">
                <a:hueOff val="0"/>
                <a:satOff val="0"/>
                <a:lumOff val="0"/>
                <a:alphaOff val="0"/>
              </a:schemeClr>
            </a:solidFill>
            <a:round/>
          </a:ln>
        </p:spPr>
        <p:style>
          <a:lnRef idx="2"/>
          <a:fillRef idx="0"/>
          <a:effectRef idx="0"/>
          <a:fontRef idx="minor"/>
        </p:style>
        <p:txBody>
          <a:bodyPr lIns="87480" rIns="87480" tIns="87480" bIns="87480"/>
          <a:p>
            <a:pPr>
              <a:lnSpc>
                <a:spcPct val="90000"/>
              </a:lnSpc>
            </a:pPr>
            <a:r>
              <a:rPr b="0" lang="de-DE" sz="2300" spc="-1" strike="noStrike">
                <a:solidFill>
                  <a:srgbClr val="000000"/>
                </a:solidFill>
                <a:uFill>
                  <a:solidFill>
                    <a:srgbClr val="ffffff"/>
                  </a:solidFill>
                </a:uFill>
                <a:latin typeface="Calibri"/>
              </a:rPr>
              <a:t>Relevante Informationen / Daten zu Konfigurations-elementen (CIs) und deren Beziehungen</a:t>
            </a:r>
            <a:endParaRPr b="0" lang="de-DE" sz="1800" spc="-1" strike="noStrike">
              <a:solidFill>
                <a:srgbClr val="000000"/>
              </a:solidFill>
              <a:uFill>
                <a:solidFill>
                  <a:srgbClr val="ffffff"/>
                </a:solidFill>
              </a:uFill>
              <a:latin typeface="Arial"/>
            </a:endParaRPr>
          </a:p>
          <a:p>
            <a:pPr>
              <a:lnSpc>
                <a:spcPct val="90000"/>
              </a:lnSpc>
            </a:pPr>
            <a:r>
              <a:rPr b="0" lang="de-DE" sz="2300" spc="-1" strike="noStrike">
                <a:solidFill>
                  <a:srgbClr val="000000"/>
                </a:solidFill>
                <a:uFill>
                  <a:solidFill>
                    <a:srgbClr val="ffffff"/>
                  </a:solidFill>
                </a:uFill>
                <a:latin typeface="Calibri"/>
              </a:rPr>
              <a:t>Informationen zu Changes an CIs</a:t>
            </a:r>
            <a:endParaRPr b="0" lang="de-DE" sz="1800" spc="-1" strike="noStrike">
              <a:solidFill>
                <a:srgbClr val="000000"/>
              </a:solidFill>
              <a:uFill>
                <a:solidFill>
                  <a:srgbClr val="ffffff"/>
                </a:solidFill>
              </a:uFill>
              <a:latin typeface="Arial"/>
            </a:endParaRPr>
          </a:p>
        </p:txBody>
      </p:sp>
      <p:sp>
        <p:nvSpPr>
          <p:cNvPr id="733" name="CustomShape 4"/>
          <p:cNvSpPr/>
          <p:nvPr/>
        </p:nvSpPr>
        <p:spPr>
          <a:xfrm>
            <a:off x="4259160" y="2408040"/>
            <a:ext cx="4427280" cy="1198440"/>
          </a:xfrm>
          <a:prstGeom prst="rightArrow">
            <a:avLst>
              <a:gd name="adj1" fmla="val 50000"/>
              <a:gd name="adj2" fmla="val 50000"/>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87480" rIns="254160" tIns="87480" bIns="190440" anchor="ctr"/>
          <a:p>
            <a:pPr>
              <a:lnSpc>
                <a:spcPct val="90000"/>
              </a:lnSpc>
            </a:pPr>
            <a:r>
              <a:rPr b="0" lang="de-DE" sz="2300" spc="-1" strike="noStrike">
                <a:solidFill>
                  <a:srgbClr val="ffffff"/>
                </a:solidFill>
                <a:uFill>
                  <a:solidFill>
                    <a:srgbClr val="ffffff"/>
                  </a:solidFill>
                </a:uFill>
                <a:latin typeface="Calibri"/>
              </a:rPr>
              <a:t>Outputs</a:t>
            </a:r>
            <a:endParaRPr b="0" lang="de-DE" sz="1800" spc="-1" strike="noStrike">
              <a:solidFill>
                <a:srgbClr val="000000"/>
              </a:solidFill>
              <a:uFill>
                <a:solidFill>
                  <a:srgbClr val="ffffff"/>
                </a:solidFill>
              </a:uFill>
              <a:latin typeface="Arial"/>
            </a:endParaRPr>
          </a:p>
        </p:txBody>
      </p:sp>
      <p:sp>
        <p:nvSpPr>
          <p:cNvPr id="734" name="CustomShape 5"/>
          <p:cNvSpPr/>
          <p:nvPr/>
        </p:nvSpPr>
        <p:spPr>
          <a:xfrm>
            <a:off x="4259160" y="3335400"/>
            <a:ext cx="3801600" cy="2675160"/>
          </a:xfrm>
          <a:prstGeom prst="rect">
            <a:avLst/>
          </a:prstGeom>
          <a:solidFill>
            <a:schemeClr val="lt1">
              <a:hueOff val="0"/>
              <a:satOff val="0"/>
              <a:lumOff val="0"/>
              <a:alphaOff val="0"/>
            </a:schemeClr>
          </a:solidFill>
          <a:ln>
            <a:solidFill>
              <a:schemeClr val="accent1">
                <a:hueOff val="0"/>
                <a:satOff val="0"/>
                <a:lumOff val="0"/>
                <a:alphaOff val="0"/>
              </a:schemeClr>
            </a:solidFill>
            <a:round/>
          </a:ln>
        </p:spPr>
        <p:style>
          <a:lnRef idx="2"/>
          <a:fillRef idx="0"/>
          <a:effectRef idx="0"/>
          <a:fontRef idx="minor"/>
        </p:style>
        <p:txBody>
          <a:bodyPr lIns="87480" rIns="87480" tIns="87480" bIns="87480"/>
          <a:p>
            <a:pPr>
              <a:lnSpc>
                <a:spcPct val="90000"/>
              </a:lnSpc>
            </a:pPr>
            <a:r>
              <a:rPr b="0" lang="de-DE" sz="2300" spc="-1" strike="noStrike">
                <a:solidFill>
                  <a:srgbClr val="000000"/>
                </a:solidFill>
                <a:uFill>
                  <a:solidFill>
                    <a:srgbClr val="ffffff"/>
                  </a:solidFill>
                </a:uFill>
                <a:latin typeface="Calibri"/>
              </a:rPr>
              <a:t>Aktuelles logisches Modell aller relevanten CIs, deren Attribute und Beziehungen (CMDB)</a:t>
            </a:r>
            <a:endParaRPr b="0" lang="de-DE" sz="1800" spc="-1" strike="noStrike">
              <a:solidFill>
                <a:srgbClr val="000000"/>
              </a:solidFill>
              <a:uFill>
                <a:solidFill>
                  <a:srgbClr val="ffffff"/>
                </a:solidFill>
              </a:uFill>
              <a:latin typeface="Arial"/>
            </a:endParaRPr>
          </a:p>
          <a:p>
            <a:pPr>
              <a:lnSpc>
                <a:spcPct val="90000"/>
              </a:lnSpc>
            </a:pPr>
            <a:r>
              <a:rPr b="0" lang="de-DE" sz="2300" spc="-1" strike="noStrike">
                <a:solidFill>
                  <a:srgbClr val="000000"/>
                </a:solidFill>
                <a:uFill>
                  <a:solidFill>
                    <a:srgbClr val="ffffff"/>
                  </a:solidFill>
                </a:uFill>
                <a:latin typeface="Calibri"/>
              </a:rPr>
              <a:t>Configuration Baselines</a:t>
            </a:r>
            <a:endParaRPr b="0" lang="de-DE" sz="1800" spc="-1" strike="noStrike">
              <a:solidFill>
                <a:srgbClr val="000000"/>
              </a:solidFill>
              <a:uFill>
                <a:solidFill>
                  <a:srgbClr val="ffffff"/>
                </a:solidFill>
              </a:uFill>
              <a:latin typeface="Arial"/>
            </a:endParaRPr>
          </a:p>
          <a:p>
            <a:pPr>
              <a:lnSpc>
                <a:spcPct val="90000"/>
              </a:lnSpc>
            </a:pPr>
            <a:r>
              <a:rPr b="0" lang="de-DE" sz="2300" spc="-1" strike="noStrike">
                <a:solidFill>
                  <a:srgbClr val="000000"/>
                </a:solidFill>
                <a:uFill>
                  <a:solidFill>
                    <a:srgbClr val="ffffff"/>
                  </a:solidFill>
                </a:uFill>
                <a:latin typeface="Calibri"/>
              </a:rPr>
              <a:t>Berichte über CMDB Reviews</a:t>
            </a:r>
            <a:endParaRPr b="0" lang="de-DE" sz="1800" spc="-1" strike="noStrike">
              <a:solidFill>
                <a:srgbClr val="000000"/>
              </a:solidFill>
              <a:uFill>
                <a:solidFill>
                  <a:srgbClr val="ffffff"/>
                </a:solidFill>
              </a:uFill>
              <a:latin typeface="Arial"/>
            </a:endParaRPr>
          </a:p>
        </p:txBody>
      </p:sp>
      <p:sp>
        <p:nvSpPr>
          <p:cNvPr id="735" name="TextShape 6"/>
          <p:cNvSpPr txBox="1"/>
          <p:nvPr/>
        </p:nvSpPr>
        <p:spPr>
          <a:xfrm>
            <a:off x="6553080" y="6430680"/>
            <a:ext cx="2133360" cy="364680"/>
          </a:xfrm>
          <a:prstGeom prst="rect">
            <a:avLst/>
          </a:prstGeom>
          <a:noFill/>
          <a:ln>
            <a:noFill/>
          </a:ln>
        </p:spPr>
        <p:txBody>
          <a:bodyPr anchor="ctr"/>
          <a:p>
            <a:pPr algn="r">
              <a:lnSpc>
                <a:spcPct val="100000"/>
              </a:lnSpc>
            </a:pPr>
            <a:fld id="{550EC2C6-01C1-41E0-883D-CC271D440806}"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9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6"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CONFM: Fortlaufende Prozessaktivitäten</a:t>
            </a:r>
            <a:endParaRPr b="0" lang="en-US" sz="1800" spc="-1" strike="noStrike">
              <a:solidFill>
                <a:srgbClr val="000000"/>
              </a:solidFill>
              <a:uFill>
                <a:solidFill>
                  <a:srgbClr val="ffffff"/>
                </a:solidFill>
              </a:uFill>
              <a:latin typeface="Calibri"/>
            </a:endParaRPr>
          </a:p>
        </p:txBody>
      </p:sp>
      <p:sp>
        <p:nvSpPr>
          <p:cNvPr id="737"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Kontinuierliche Pflege der Dokumentation der aktuellen Konfiguration</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Erstellen von Configuration Records</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Aktualisieren von Configuration Records</a:t>
            </a:r>
            <a:endParaRPr b="0" lang="en-US" sz="20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Verifikation der Informationen in der CMDB</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Planung automatischer und manueller CMDB Reviews</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Durchführung der Verifikation</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Information an Stakeholder über Inkonsistenzen und Folgemaßnahmen</a:t>
            </a:r>
            <a:endParaRPr b="0" lang="en-US" sz="2000" spc="-1" strike="noStrike">
              <a:solidFill>
                <a:srgbClr val="000000"/>
              </a:solidFill>
              <a:uFill>
                <a:solidFill>
                  <a:srgbClr val="ffffff"/>
                </a:solidFill>
              </a:uFill>
              <a:latin typeface="Calibri"/>
            </a:endParaRPr>
          </a:p>
        </p:txBody>
      </p:sp>
      <p:sp>
        <p:nvSpPr>
          <p:cNvPr id="738" name="TextShape 3"/>
          <p:cNvSpPr txBox="1"/>
          <p:nvPr/>
        </p:nvSpPr>
        <p:spPr>
          <a:xfrm>
            <a:off x="6553080" y="6430680"/>
            <a:ext cx="2133360" cy="364680"/>
          </a:xfrm>
          <a:prstGeom prst="rect">
            <a:avLst/>
          </a:prstGeom>
          <a:noFill/>
          <a:ln>
            <a:noFill/>
          </a:ln>
        </p:spPr>
        <p:txBody>
          <a:bodyPr anchor="ctr"/>
          <a:p>
            <a:pPr algn="r">
              <a:lnSpc>
                <a:spcPct val="100000"/>
              </a:lnSpc>
            </a:pPr>
            <a:fld id="{14F810A5-3846-4399-AE30-6A1E549DA114}"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9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9"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CONFM: Rollen und Verantwortlichkeiten</a:t>
            </a:r>
            <a:endParaRPr b="0" lang="en-US" sz="1800" spc="-1" strike="noStrike">
              <a:solidFill>
                <a:srgbClr val="000000"/>
              </a:solidFill>
              <a:uFill>
                <a:solidFill>
                  <a:srgbClr val="ffffff"/>
                </a:solidFill>
              </a:uFill>
              <a:latin typeface="Calibri"/>
            </a:endParaRPr>
          </a:p>
        </p:txBody>
      </p:sp>
      <p:graphicFrame>
        <p:nvGraphicFramePr>
          <p:cNvPr id="740" name="Table 2"/>
          <p:cNvGraphicFramePr/>
          <p:nvPr/>
        </p:nvGraphicFramePr>
        <p:xfrm>
          <a:off x="457200" y="1697040"/>
          <a:ext cx="8229240" cy="1142640"/>
        </p:xfrm>
        <a:graphic>
          <a:graphicData uri="http://schemas.openxmlformats.org/drawingml/2006/table">
            <a:tbl>
              <a:tblPr/>
              <a:tblGrid>
                <a:gridCol w="1807200"/>
                <a:gridCol w="4093200"/>
                <a:gridCol w="2328840"/>
              </a:tblGrid>
              <a:tr h="546120">
                <a:tc>
                  <a:txBody>
                    <a:bodyPr/>
                    <a:p>
                      <a:pPr>
                        <a:lnSpc>
                          <a:spcPct val="100000"/>
                        </a:lnSpc>
                      </a:pPr>
                      <a:r>
                        <a:rPr b="1" lang="de-DE" sz="1800" spc="-1" strike="noStrike">
                          <a:solidFill>
                            <a:srgbClr val="ffffff"/>
                          </a:solidFill>
                          <a:uFill>
                            <a:solidFill>
                              <a:srgbClr val="ffffff"/>
                            </a:solidFill>
                          </a:uFill>
                          <a:latin typeface="Calibri"/>
                        </a:rPr>
                        <a:t>Rolle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Aufgaben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Ca. Anzahl Personen mit dieser Rolle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494280">
                <a:tc>
                  <a:txBody>
                    <a:bodyPr/>
                    <a:p>
                      <a:pPr>
                        <a:lnSpc>
                          <a:spcPct val="100000"/>
                        </a:lnSpc>
                      </a:pPr>
                      <a:r>
                        <a:rPr b="0" lang="de-DE" sz="1600" spc="-1" strike="noStrike">
                          <a:solidFill>
                            <a:srgbClr val="000000"/>
                          </a:solidFill>
                          <a:uFill>
                            <a:solidFill>
                              <a:srgbClr val="ffffff"/>
                            </a:solidFill>
                          </a:uFill>
                          <a:latin typeface="Calibri"/>
                        </a:rPr>
                        <a:t>Prozess-Owner CONFM</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i="1" lang="de-DE" sz="1600" spc="-1" strike="noStrike">
                          <a:solidFill>
                            <a:srgbClr val="000000"/>
                          </a:solidFill>
                          <a:uFill>
                            <a:solidFill>
                              <a:srgbClr val="ffffff"/>
                            </a:solidFill>
                          </a:uFill>
                          <a:latin typeface="Calibri"/>
                        </a:rPr>
                        <a:t>Allg. Aufgaben eines Prozess-Owners im Kontext CONFM</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nur 1</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1098000">
                <a:tc>
                  <a:txBody>
                    <a:bodyPr/>
                    <a:p>
                      <a:pPr>
                        <a:lnSpc>
                          <a:spcPct val="100000"/>
                        </a:lnSpc>
                      </a:pPr>
                      <a:r>
                        <a:rPr b="0" lang="de-DE" sz="1600" spc="-1" strike="noStrike">
                          <a:solidFill>
                            <a:srgbClr val="000000"/>
                          </a:solidFill>
                          <a:uFill>
                            <a:solidFill>
                              <a:srgbClr val="ffffff"/>
                            </a:solidFill>
                          </a:uFill>
                          <a:latin typeface="Calibri"/>
                        </a:rPr>
                        <a:t>Prozessmanager CONFM</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i="1" lang="de-DE" sz="1600" spc="-1" strike="noStrike">
                          <a:solidFill>
                            <a:srgbClr val="000000"/>
                          </a:solidFill>
                          <a:uFill>
                            <a:solidFill>
                              <a:srgbClr val="ffffff"/>
                            </a:solidFill>
                          </a:uFill>
                          <a:latin typeface="Calibri"/>
                        </a:rPr>
                        <a:t>Allg. Aufgaben eines Prozessmanagers und:</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Planung regelmäßiger Configuration Audits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Sicherstellung dass Configuration Audits durchgeführt und Nichtkonformitäten behandelt werden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600" spc="-1" strike="noStrike">
                          <a:solidFill>
                            <a:srgbClr val="000000"/>
                          </a:solidFill>
                          <a:uFill>
                            <a:solidFill>
                              <a:srgbClr val="ffffff"/>
                            </a:solidFill>
                          </a:uFill>
                          <a:latin typeface="Calibri"/>
                        </a:rPr>
                        <a:t>nur 1</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2104200">
                <a:tc>
                  <a:txBody>
                    <a:bodyPr/>
                    <a:p>
                      <a:pPr>
                        <a:lnSpc>
                          <a:spcPct val="100000"/>
                        </a:lnSpc>
                      </a:pPr>
                      <a:r>
                        <a:rPr b="0" lang="de-DE" sz="1600" spc="-1" strike="noStrike">
                          <a:solidFill>
                            <a:srgbClr val="000000"/>
                          </a:solidFill>
                          <a:uFill>
                            <a:solidFill>
                              <a:srgbClr val="ffffff"/>
                            </a:solidFill>
                          </a:uFill>
                          <a:latin typeface="Calibri"/>
                        </a:rPr>
                        <a:t>CI-Verantwortlicher</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Sicherstellung dass die Informationen zu einem CI in der CMDB korrekt und aktuell sind</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Zusammenarbeit mit dem Configuration Managers und anderen CI Ownern zur Sicherstellung dass die Informationen zu Beziehungen zwischen CIs korrekt und aktuell sind</a:t>
                      </a:r>
                      <a:endParaRPr b="0" lang="de-DE" sz="1800" spc="-1" strike="noStrike">
                        <a:solidFill>
                          <a:srgbClr val="000000"/>
                        </a:solidFill>
                        <a:uFill>
                          <a:solidFill>
                            <a:srgbClr val="ffffff"/>
                          </a:solidFill>
                        </a:uFill>
                        <a:latin typeface="Arial"/>
                      </a:endParaRPr>
                    </a:p>
                    <a:p>
                      <a:pPr>
                        <a:lnSpc>
                          <a:spcPct val="100000"/>
                        </a:lnSpc>
                      </a:pPr>
                      <a:r>
                        <a:rPr b="0" i="1" lang="de-DE" sz="1600" spc="-1" strike="noStrike">
                          <a:solidFill>
                            <a:srgbClr val="000000"/>
                          </a:solidFill>
                          <a:uFill>
                            <a:solidFill>
                              <a:srgbClr val="ffffff"/>
                            </a:solidFill>
                          </a:uFill>
                          <a:latin typeface="Calibri"/>
                        </a:rPr>
                        <a:t>… </a:t>
                      </a:r>
                      <a:r>
                        <a:rPr b="0" i="1" lang="de-DE" sz="1600" spc="-1" strike="noStrike">
                          <a:solidFill>
                            <a:srgbClr val="000000"/>
                          </a:solidFill>
                          <a:uFill>
                            <a:solidFill>
                              <a:srgbClr val="ffffff"/>
                            </a:solidFill>
                          </a:uFill>
                          <a:latin typeface="Calibri"/>
                        </a:rPr>
                        <a:t>gemäß den generischen Aufgaben eines Fall-Eigentümers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1 je CI</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
        <p:nvSpPr>
          <p:cNvPr id="741" name="TextShape 3"/>
          <p:cNvSpPr txBox="1"/>
          <p:nvPr/>
        </p:nvSpPr>
        <p:spPr>
          <a:xfrm>
            <a:off x="6553080" y="6430680"/>
            <a:ext cx="2133360" cy="364680"/>
          </a:xfrm>
          <a:prstGeom prst="rect">
            <a:avLst/>
          </a:prstGeom>
          <a:noFill/>
          <a:ln>
            <a:noFill/>
          </a:ln>
        </p:spPr>
        <p:txBody>
          <a:bodyPr anchor="ctr"/>
          <a:p>
            <a:pPr algn="r">
              <a:lnSpc>
                <a:spcPct val="100000"/>
              </a:lnSpc>
            </a:pPr>
            <a:fld id="{35334444-8645-4042-8084-887EB72CFFA5}"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9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2"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CONFM: Kritische Erfolgsfaktoren &amp; KPIs</a:t>
            </a:r>
            <a:endParaRPr b="0" lang="en-US" sz="1800" spc="-1" strike="noStrike">
              <a:solidFill>
                <a:srgbClr val="000000"/>
              </a:solidFill>
              <a:uFill>
                <a:solidFill>
                  <a:srgbClr val="ffffff"/>
                </a:solidFill>
              </a:uFill>
              <a:latin typeface="Calibri"/>
            </a:endParaRPr>
          </a:p>
        </p:txBody>
      </p:sp>
      <p:graphicFrame>
        <p:nvGraphicFramePr>
          <p:cNvPr id="743" name="Table 2"/>
          <p:cNvGraphicFramePr/>
          <p:nvPr/>
        </p:nvGraphicFramePr>
        <p:xfrm>
          <a:off x="457200" y="1697040"/>
          <a:ext cx="8229240" cy="3846240"/>
        </p:xfrm>
        <a:graphic>
          <a:graphicData uri="http://schemas.openxmlformats.org/drawingml/2006/table">
            <a:tbl>
              <a:tblPr/>
              <a:tblGrid>
                <a:gridCol w="4114800"/>
                <a:gridCol w="4114800"/>
              </a:tblGrid>
              <a:tr h="335520">
                <a:tc>
                  <a:txBody>
                    <a:bodyPr/>
                    <a:p>
                      <a:pPr>
                        <a:lnSpc>
                          <a:spcPct val="100000"/>
                        </a:lnSpc>
                      </a:pPr>
                      <a:r>
                        <a:rPr b="1" lang="de-DE" sz="1800" spc="-1" strike="noStrike">
                          <a:solidFill>
                            <a:srgbClr val="ffffff"/>
                          </a:solidFill>
                          <a:uFill>
                            <a:solidFill>
                              <a:srgbClr val="ffffff"/>
                            </a:solidFill>
                          </a:uFill>
                          <a:latin typeface="Calibri"/>
                        </a:rPr>
                        <a:t>Kritische Erfolgsfaktoren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Key Performance Indicators (KPIs)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2769120">
                <a:tc>
                  <a:txBody>
                    <a:bodyPr/>
                    <a:p>
                      <a:pPr>
                        <a:lnSpc>
                          <a:spcPct val="100000"/>
                        </a:lnSpc>
                      </a:pPr>
                      <a:r>
                        <a:rPr b="0" lang="de-DE" sz="1600" spc="-1" strike="noStrike">
                          <a:solidFill>
                            <a:srgbClr val="000000"/>
                          </a:solidFill>
                          <a:uFill>
                            <a:solidFill>
                              <a:srgbClr val="ffffff"/>
                            </a:solidFill>
                          </a:uFill>
                          <a:latin typeface="Calibri"/>
                        </a:rPr>
                        <a:t>Ausgewogener Ansatz für den Scope der CMDB und das CMDB Modell</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Anzahl definierter CI Typen und Beziehungstypen</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Anzahl der Attribute pro CI/Beziehung</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Anzahl aktueller CIs/Beziehungen</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Anteil der mit CIs verknüpfter Incidents, Service Requests, Problems und Changes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Durchschnittliche und maximale Anzahl von CIs, die mit einem Incident, Service Request, Problem oder Changes verknüpft sind</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Durchschnittliche Arbeitsbelastung zur Erstellung oder Aktualisierung eines CIs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741600">
                <a:tc>
                  <a:txBody>
                    <a:bodyPr/>
                    <a:p>
                      <a:pPr>
                        <a:lnSpc>
                          <a:spcPct val="100000"/>
                        </a:lnSpc>
                      </a:pPr>
                      <a:r>
                        <a:rPr b="0" lang="de-DE" sz="1600" spc="-1" strike="noStrike">
                          <a:solidFill>
                            <a:srgbClr val="000000"/>
                          </a:solidFill>
                          <a:uFill>
                            <a:solidFill>
                              <a:srgbClr val="ffffff"/>
                            </a:solidFill>
                          </a:uFill>
                          <a:latin typeface="Calibri"/>
                        </a:rPr>
                        <a:t>Effektive Kontrolle der Konfigurationsinformationen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Anteil der festgestellten Nichtkonformitäten pro CI</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bl>
          </a:graphicData>
        </a:graphic>
      </p:graphicFrame>
      <p:sp>
        <p:nvSpPr>
          <p:cNvPr id="744" name="TextShape 3"/>
          <p:cNvSpPr txBox="1"/>
          <p:nvPr/>
        </p:nvSpPr>
        <p:spPr>
          <a:xfrm>
            <a:off x="6553080" y="6430680"/>
            <a:ext cx="2133360" cy="364680"/>
          </a:xfrm>
          <a:prstGeom prst="rect">
            <a:avLst/>
          </a:prstGeom>
          <a:noFill/>
          <a:ln>
            <a:noFill/>
          </a:ln>
        </p:spPr>
        <p:txBody>
          <a:bodyPr anchor="ctr"/>
          <a:p>
            <a:pPr algn="r">
              <a:lnSpc>
                <a:spcPct val="100000"/>
              </a:lnSpc>
            </a:pPr>
            <a:fld id="{E7DAFC72-B0FA-4CC7-8594-04A41A088018}"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9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5"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c0504d"/>
                </a:solidFill>
                <a:uFill>
                  <a:solidFill>
                    <a:srgbClr val="ffffff"/>
                  </a:solidFill>
                </a:uFill>
                <a:latin typeface="Calibri"/>
              </a:rPr>
              <a:t>Einfaches Anwendungsbeispiel</a:t>
            </a:r>
            <a:endParaRPr b="0" lang="en-US" sz="1800" spc="-1" strike="noStrike">
              <a:solidFill>
                <a:srgbClr val="000000"/>
              </a:solidFill>
              <a:uFill>
                <a:solidFill>
                  <a:srgbClr val="ffffff"/>
                </a:solidFill>
              </a:uFill>
              <a:latin typeface="Calibri"/>
            </a:endParaRPr>
          </a:p>
        </p:txBody>
      </p:sp>
      <p:sp>
        <p:nvSpPr>
          <p:cNvPr id="746"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u="sng">
                <a:solidFill>
                  <a:srgbClr val="000000"/>
                </a:solidFill>
                <a:uFill>
                  <a:solidFill>
                    <a:srgbClr val="ffffff"/>
                  </a:solidFill>
                </a:uFill>
                <a:latin typeface="Calibri"/>
              </a:rPr>
              <a:t>Wie könnten Scope und Modell einer CMDB bei einem Pizza Lieferservice aussehen?</a:t>
            </a:r>
            <a:endParaRPr b="0" lang="en-US" sz="2800" spc="-1" strike="noStrike">
              <a:solidFill>
                <a:srgbClr val="000000"/>
              </a:solidFill>
              <a:uFill>
                <a:solidFill>
                  <a:srgbClr val="ffffff"/>
                </a:solidFill>
              </a:uFill>
              <a:latin typeface="Calibri"/>
            </a:endParaRPr>
          </a:p>
          <a:p>
            <a:endParaRPr b="0" lang="en-US" sz="2800" spc="-1" strike="noStrike">
              <a:solidFill>
                <a:srgbClr val="000000"/>
              </a:solidFill>
              <a:uFill>
                <a:solidFill>
                  <a:srgbClr val="ffffff"/>
                </a:solidFill>
              </a:uFill>
              <a:latin typeface="Calibri"/>
            </a:endParaRPr>
          </a:p>
          <a:p>
            <a:endParaRPr b="0" lang="en-US" sz="2800" spc="-1" strike="noStrike">
              <a:solidFill>
                <a:srgbClr val="000000"/>
              </a:solidFill>
              <a:uFill>
                <a:solidFill>
                  <a:srgbClr val="ffffff"/>
                </a:solidFill>
              </a:uFill>
              <a:latin typeface="Calibri"/>
            </a:endParaRPr>
          </a:p>
          <a:p>
            <a:endParaRPr b="0" lang="en-US" sz="2800" spc="-1" strike="noStrike">
              <a:solidFill>
                <a:srgbClr val="000000"/>
              </a:solidFill>
              <a:uFill>
                <a:solidFill>
                  <a:srgbClr val="ffffff"/>
                </a:solidFill>
              </a:uFill>
              <a:latin typeface="Calibri"/>
            </a:endParaRPr>
          </a:p>
          <a:p>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Definieren Sie mindestens 3 CI Typen (inkl. Attribute) und </a:t>
            </a:r>
            <a:r>
              <a:rPr b="0" lang="en-US" sz="2400" spc="-1" strike="noStrike">
                <a:solidFill>
                  <a:srgbClr val="000000"/>
                </a:solidFill>
                <a:uFill>
                  <a:solidFill>
                    <a:srgbClr val="ffffff"/>
                  </a:solidFill>
                </a:uFill>
                <a:latin typeface="Calibri"/>
              </a:rPr>
              <a:t>
</a:t>
            </a:r>
            <a:r>
              <a:rPr b="0" lang="en-US" sz="2400" spc="-1" strike="noStrike">
                <a:solidFill>
                  <a:srgbClr val="000000"/>
                </a:solidFill>
                <a:uFill>
                  <a:solidFill>
                    <a:srgbClr val="ffffff"/>
                  </a:solidFill>
                </a:uFill>
                <a:latin typeface="Calibri"/>
              </a:rPr>
              <a:t>1 Beziehungstyp</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Was sind die Vor- und Nachteile bei der Definition eines “Pizza Kartons” als CI-Typ?</a:t>
            </a:r>
            <a:endParaRPr b="0" lang="en-US" sz="2000" spc="-1" strike="noStrike">
              <a:solidFill>
                <a:srgbClr val="000000"/>
              </a:solidFill>
              <a:uFill>
                <a:solidFill>
                  <a:srgbClr val="ffffff"/>
                </a:solidFill>
              </a:uFill>
              <a:latin typeface="Calibri"/>
            </a:endParaRPr>
          </a:p>
        </p:txBody>
      </p:sp>
      <p:sp>
        <p:nvSpPr>
          <p:cNvPr id="747" name="TextShape 3"/>
          <p:cNvSpPr txBox="1"/>
          <p:nvPr/>
        </p:nvSpPr>
        <p:spPr>
          <a:xfrm>
            <a:off x="6553080" y="6430680"/>
            <a:ext cx="2133360" cy="364680"/>
          </a:xfrm>
          <a:prstGeom prst="rect">
            <a:avLst/>
          </a:prstGeom>
          <a:noFill/>
          <a:ln>
            <a:noFill/>
          </a:ln>
        </p:spPr>
        <p:txBody>
          <a:bodyPr anchor="ctr"/>
          <a:p>
            <a:pPr algn="r">
              <a:lnSpc>
                <a:spcPct val="100000"/>
              </a:lnSpc>
            </a:pPr>
            <a:fld id="{CABAA364-615C-4372-B1E2-E4758F408C98}"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pic>
        <p:nvPicPr>
          <p:cNvPr id="748" name="Picture 2" descr=""/>
          <p:cNvPicPr/>
          <p:nvPr/>
        </p:nvPicPr>
        <p:blipFill>
          <a:blip r:embed="rId1"/>
          <a:stretch/>
        </p:blipFill>
        <p:spPr>
          <a:xfrm>
            <a:off x="3664080" y="2722320"/>
            <a:ext cx="1815480" cy="1413360"/>
          </a:xfrm>
          <a:prstGeom prst="rect">
            <a:avLst/>
          </a:prstGeom>
          <a:ln>
            <a:noFill/>
          </a:ln>
        </p:spPr>
      </p:pic>
    </p:spTree>
  </p:cSld>
</p:sld>
</file>

<file path=ppt/slides/slide9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9"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Übersicht</a:t>
            </a:r>
            <a:endParaRPr b="0" lang="en-US" sz="1800" spc="-1" strike="noStrike">
              <a:solidFill>
                <a:srgbClr val="000000"/>
              </a:solidFill>
              <a:uFill>
                <a:solidFill>
                  <a:srgbClr val="ffffff"/>
                </a:solidFill>
              </a:uFill>
              <a:latin typeface="Calibri"/>
            </a:endParaRPr>
          </a:p>
        </p:txBody>
      </p:sp>
      <p:sp>
        <p:nvSpPr>
          <p:cNvPr id="750"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Incident &amp; Service Request Management (ISRM)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Problem Management (PM)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Configuration Management (CONFM)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1" lang="en-US" sz="2800" spc="-1" strike="noStrike">
                <a:solidFill>
                  <a:srgbClr val="000000"/>
                </a:solidFill>
                <a:uFill>
                  <a:solidFill>
                    <a:srgbClr val="ffffff"/>
                  </a:solidFill>
                </a:uFill>
                <a:latin typeface="Calibri"/>
              </a:rPr>
              <a:t>Change Management (CHM)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Release &amp; Deployment Management (RDM)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Continual Service Improvement Management (CSI)</a:t>
            </a:r>
            <a:endParaRPr b="0" lang="en-US" sz="2800" spc="-1" strike="noStrike">
              <a:solidFill>
                <a:srgbClr val="000000"/>
              </a:solidFill>
              <a:uFill>
                <a:solidFill>
                  <a:srgbClr val="ffffff"/>
                </a:solidFill>
              </a:uFill>
              <a:latin typeface="Calibri"/>
            </a:endParaRPr>
          </a:p>
        </p:txBody>
      </p:sp>
      <p:sp>
        <p:nvSpPr>
          <p:cNvPr id="751" name="TextShape 3"/>
          <p:cNvSpPr txBox="1"/>
          <p:nvPr/>
        </p:nvSpPr>
        <p:spPr>
          <a:xfrm>
            <a:off x="6553080" y="6430680"/>
            <a:ext cx="2133360" cy="364680"/>
          </a:xfrm>
          <a:prstGeom prst="rect">
            <a:avLst/>
          </a:prstGeom>
          <a:noFill/>
          <a:ln>
            <a:noFill/>
          </a:ln>
        </p:spPr>
        <p:txBody>
          <a:bodyPr anchor="ctr"/>
          <a:p>
            <a:pPr algn="r">
              <a:lnSpc>
                <a:spcPct val="100000"/>
              </a:lnSpc>
            </a:pPr>
            <a:fld id="{ECCF57E2-ABD8-4DC8-A3FA-27D6411CF783}"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FedSM_template0.1</Template>
  <TotalTime>33</TotalTime>
  <Application>LibreOffice/5.3.0.3$Windows_X86_64 LibreOffice_project/7074905676c47b82bbcfbea1aeefc84afe1c50e1</Application>
  <Words>8922</Words>
  <Paragraphs>1515</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2012-11-12T11:01:33Z</dcterms:created>
  <dc:creator/>
  <dc:description/>
  <dc:language>de-DE</dc:language>
  <cp:lastModifiedBy>Michael Brenner</cp:lastModifiedBy>
  <cp:lastPrinted>2013-10-17T13:02:27Z</cp:lastPrinted>
  <dcterms:modified xsi:type="dcterms:W3CDTF">2017-08-10T09:12:35Z</dcterms:modified>
  <cp:revision>1861</cp:revision>
  <dc:subject/>
  <dc:title>FitSM Advanced Training on Service Operation and Control</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15.0036</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28</vt:i4>
  </property>
  <property fmtid="{D5CDD505-2E9C-101B-9397-08002B2CF9AE}" pid="8" name="PresentationFormat">
    <vt:lpwstr>On-screen Show (4:3)</vt:lpwstr>
  </property>
  <property fmtid="{D5CDD505-2E9C-101B-9397-08002B2CF9AE}" pid="9" name="ScaleCrop">
    <vt:bool>0</vt:bool>
  </property>
  <property fmtid="{D5CDD505-2E9C-101B-9397-08002B2CF9AE}" pid="10" name="ShareDoc">
    <vt:bool>0</vt:bool>
  </property>
  <property fmtid="{D5CDD505-2E9C-101B-9397-08002B2CF9AE}" pid="11" name="Slides">
    <vt:i4>135</vt:i4>
  </property>
</Properties>
</file>